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34"/>
  </p:notesMasterIdLst>
  <p:handoutMasterIdLst>
    <p:handoutMasterId r:id="rId35"/>
  </p:handoutMasterIdLst>
  <p:sldIdLst>
    <p:sldId id="256" r:id="rId2"/>
    <p:sldId id="261" r:id="rId3"/>
    <p:sldId id="308" r:id="rId4"/>
    <p:sldId id="309" r:id="rId5"/>
    <p:sldId id="310" r:id="rId6"/>
    <p:sldId id="311" r:id="rId7"/>
    <p:sldId id="313" r:id="rId8"/>
    <p:sldId id="312" r:id="rId9"/>
    <p:sldId id="259" r:id="rId10"/>
    <p:sldId id="258" r:id="rId11"/>
    <p:sldId id="257" r:id="rId12"/>
    <p:sldId id="314" r:id="rId13"/>
    <p:sldId id="260" r:id="rId14"/>
    <p:sldId id="267" r:id="rId15"/>
    <p:sldId id="262" r:id="rId16"/>
    <p:sldId id="263" r:id="rId17"/>
    <p:sldId id="315" r:id="rId18"/>
    <p:sldId id="266" r:id="rId19"/>
    <p:sldId id="269" r:id="rId20"/>
    <p:sldId id="275" r:id="rId21"/>
    <p:sldId id="268" r:id="rId22"/>
    <p:sldId id="317" r:id="rId23"/>
    <p:sldId id="316" r:id="rId24"/>
    <p:sldId id="272" r:id="rId25"/>
    <p:sldId id="278" r:id="rId26"/>
    <p:sldId id="264" r:id="rId27"/>
    <p:sldId id="265" r:id="rId28"/>
    <p:sldId id="271" r:id="rId29"/>
    <p:sldId id="282" r:id="rId30"/>
    <p:sldId id="279" r:id="rId31"/>
    <p:sldId id="274" r:id="rId32"/>
    <p:sldId id="286" r:id="rId33"/>
  </p:sldIdLst>
  <p:sldSz cx="12192000" cy="6858000"/>
  <p:notesSz cx="6858000" cy="9144000"/>
  <p:embeddedFontLst>
    <p:embeddedFont>
      <p:font typeface="Eczar" panose="020B0604020202020204" charset="0"/>
      <p:regular r:id="rId36"/>
      <p:bold r:id="rId37"/>
    </p:embeddedFont>
    <p:embeddedFont>
      <p:font typeface="Sarala" panose="020B0604020202020204" charset="0"/>
      <p:regular r:id="rId38"/>
      <p:bold r:id="rId39"/>
    </p:embeddedFont>
    <p:embeddedFont>
      <p:font typeface="#9Slide06 SVNBlow Brush" charset="0"/>
      <p:regular r:id="rId40"/>
    </p:embeddedFont>
    <p:embeddedFont>
      <p:font typeface="Cambria" panose="02040503050406030204" pitchFamily="18" charset="0"/>
      <p:regular r:id="rId41"/>
      <p:bold r:id="rId42"/>
      <p:italic r:id="rId43"/>
      <p:boldItalic r:id="rId44"/>
    </p:embeddedFont>
    <p:embeddedFont>
      <p:font typeface="Jua"/>
      <p:regular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D29F"/>
    <a:srgbClr val="F79256"/>
    <a:srgbClr val="E29578"/>
    <a:srgbClr val="F28482"/>
    <a:srgbClr val="DDA15E"/>
    <a:srgbClr val="2A9D8F"/>
    <a:srgbClr val="457B9D"/>
    <a:srgbClr val="CB997E"/>
    <a:srgbClr val="84A9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AD4FB10-83C3-4E6C-B0E7-73B972FB2818}">
  <a:tblStyle styleId="{EAD4FB10-83C3-4E6C-B0E7-73B972FB281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60"/>
  </p:normalViewPr>
  <p:slideViewPr>
    <p:cSldViewPr>
      <p:cViewPr varScale="1">
        <p:scale>
          <a:sx n="74" d="100"/>
          <a:sy n="74" d="100"/>
        </p:scale>
        <p:origin x="420" y="78"/>
      </p:cViewPr>
      <p:guideLst/>
    </p:cSldViewPr>
  </p:slideViewPr>
  <p:notesTextViewPr>
    <p:cViewPr>
      <p:scale>
        <a:sx n="1" d="1"/>
        <a:sy n="1" d="1"/>
      </p:scale>
      <p:origin x="0" y="0"/>
    </p:cViewPr>
  </p:notesTextViewPr>
  <p:notesViewPr>
    <p:cSldViewPr>
      <p:cViewPr varScale="1">
        <p:scale>
          <a:sx n="42" d="100"/>
          <a:sy n="42" d="100"/>
        </p:scale>
        <p:origin x="1912" y="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B70667DC-7652-1B0D-0532-EA11B6626A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AFAE0318-D098-D707-4BA4-AF7F02704D0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63DCEF-3CF6-4E88-9859-EF08807D2584}" type="datetimeFigureOut">
              <a:rPr lang="en-US" smtClean="0"/>
              <a:t>12/11/2024</a:t>
            </a:fld>
            <a:endParaRPr lang="en-US"/>
          </a:p>
        </p:txBody>
      </p:sp>
      <p:sp>
        <p:nvSpPr>
          <p:cNvPr id="4" name="Footer Placeholder 3">
            <a:extLst>
              <a:ext uri="{FF2B5EF4-FFF2-40B4-BE49-F238E27FC236}">
                <a16:creationId xmlns:a16="http://schemas.microsoft.com/office/drawing/2014/main" xmlns="" id="{496B837D-669F-CBE9-AFE9-0B51B44CD1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90DA00D2-D215-FDAF-C479-7ADC2754B0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92FDF6-0229-4B01-B8A1-7DB72E43BCA9}" type="slidenum">
              <a:rPr lang="en-US" smtClean="0"/>
              <a:t>‹#›</a:t>
            </a:fld>
            <a:endParaRPr lang="en-US"/>
          </a:p>
        </p:txBody>
      </p:sp>
    </p:spTree>
    <p:extLst>
      <p:ext uri="{BB962C8B-B14F-4D97-AF65-F5344CB8AC3E}">
        <p14:creationId xmlns:p14="http://schemas.microsoft.com/office/powerpoint/2010/main" val="1868729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6722780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3" name="Google Shape;163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0320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0"/>
        <p:cNvGrpSpPr/>
        <p:nvPr/>
      </p:nvGrpSpPr>
      <p:grpSpPr>
        <a:xfrm>
          <a:off x="0" y="0"/>
          <a:ext cx="0" cy="0"/>
          <a:chOff x="0" y="0"/>
          <a:chExt cx="0" cy="0"/>
        </a:xfrm>
      </p:grpSpPr>
      <p:sp>
        <p:nvSpPr>
          <p:cNvPr id="2591" name="Google Shape;2591;ge21fa792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2" name="Google Shape;2592;ge21fa792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2339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0"/>
        <p:cNvGrpSpPr/>
        <p:nvPr/>
      </p:nvGrpSpPr>
      <p:grpSpPr>
        <a:xfrm>
          <a:off x="0" y="0"/>
          <a:ext cx="0" cy="0"/>
          <a:chOff x="0" y="0"/>
          <a:chExt cx="0" cy="0"/>
        </a:xfrm>
      </p:grpSpPr>
      <p:sp>
        <p:nvSpPr>
          <p:cNvPr id="2591" name="Google Shape;2591;ge21fa792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2" name="Google Shape;2592;ge21fa792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0116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1"/>
        <p:cNvGrpSpPr/>
        <p:nvPr/>
      </p:nvGrpSpPr>
      <p:grpSpPr>
        <a:xfrm>
          <a:off x="0" y="0"/>
          <a:ext cx="0" cy="0"/>
          <a:chOff x="0" y="0"/>
          <a:chExt cx="0" cy="0"/>
        </a:xfrm>
      </p:grpSpPr>
      <p:sp>
        <p:nvSpPr>
          <p:cNvPr id="3072" name="Google Shape;3072;g11b5e86fbc0_0_18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3" name="Google Shape;3073;g11b5e86fbc0_0_18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2111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5"/>
        <p:cNvGrpSpPr/>
        <p:nvPr/>
      </p:nvGrpSpPr>
      <p:grpSpPr>
        <a:xfrm>
          <a:off x="0" y="0"/>
          <a:ext cx="0" cy="0"/>
          <a:chOff x="0" y="0"/>
          <a:chExt cx="0" cy="0"/>
        </a:xfrm>
      </p:grpSpPr>
      <p:sp>
        <p:nvSpPr>
          <p:cNvPr id="3596" name="Google Shape;3596;ge21fa792a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7" name="Google Shape;3597;ge21fa792a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5759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6"/>
        <p:cNvGrpSpPr/>
        <p:nvPr/>
      </p:nvGrpSpPr>
      <p:grpSpPr>
        <a:xfrm>
          <a:off x="0" y="0"/>
          <a:ext cx="0" cy="0"/>
          <a:chOff x="0" y="0"/>
          <a:chExt cx="0" cy="0"/>
        </a:xfrm>
      </p:grpSpPr>
      <p:sp>
        <p:nvSpPr>
          <p:cNvPr id="4527" name="Google Shape;4527;g11b5e86fbc0_0_9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8" name="Google Shape;4528;g11b5e86fbc0_0_9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8185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2"/>
        <p:cNvGrpSpPr/>
        <p:nvPr/>
      </p:nvGrpSpPr>
      <p:grpSpPr>
        <a:xfrm>
          <a:off x="0" y="0"/>
          <a:ext cx="0" cy="0"/>
          <a:chOff x="0" y="0"/>
          <a:chExt cx="0" cy="0"/>
        </a:xfrm>
      </p:grpSpPr>
      <p:sp>
        <p:nvSpPr>
          <p:cNvPr id="3393" name="Google Shape;3393;g11b5e86fbc0_0_14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4" name="Google Shape;3394;g11b5e86fbc0_0_14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2925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2"/>
        <p:cNvGrpSpPr/>
        <p:nvPr/>
      </p:nvGrpSpPr>
      <p:grpSpPr>
        <a:xfrm>
          <a:off x="0" y="0"/>
          <a:ext cx="0" cy="0"/>
          <a:chOff x="0" y="0"/>
          <a:chExt cx="0" cy="0"/>
        </a:xfrm>
      </p:grpSpPr>
      <p:sp>
        <p:nvSpPr>
          <p:cNvPr id="3393" name="Google Shape;3393;g11b5e86fbc0_0_14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4" name="Google Shape;3394;g11b5e86fbc0_0_14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2563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5"/>
        <p:cNvGrpSpPr/>
        <p:nvPr/>
      </p:nvGrpSpPr>
      <p:grpSpPr>
        <a:xfrm>
          <a:off x="0" y="0"/>
          <a:ext cx="0" cy="0"/>
          <a:chOff x="0" y="0"/>
          <a:chExt cx="0" cy="0"/>
        </a:xfrm>
      </p:grpSpPr>
      <p:sp>
        <p:nvSpPr>
          <p:cNvPr id="3596" name="Google Shape;3596;ge21fa792a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7" name="Google Shape;3597;ge21fa792a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8532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5"/>
        <p:cNvGrpSpPr/>
        <p:nvPr/>
      </p:nvGrpSpPr>
      <p:grpSpPr>
        <a:xfrm>
          <a:off x="0" y="0"/>
          <a:ext cx="0" cy="0"/>
          <a:chOff x="0" y="0"/>
          <a:chExt cx="0" cy="0"/>
        </a:xfrm>
      </p:grpSpPr>
      <p:sp>
        <p:nvSpPr>
          <p:cNvPr id="3986" name="Google Shape;3986;g11b5e86fbc0_0_1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7" name="Google Shape;3987;g11b5e86fbc0_0_1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2997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4"/>
        <p:cNvGrpSpPr/>
        <p:nvPr/>
      </p:nvGrpSpPr>
      <p:grpSpPr>
        <a:xfrm>
          <a:off x="0" y="0"/>
          <a:ext cx="0" cy="0"/>
          <a:chOff x="0" y="0"/>
          <a:chExt cx="0" cy="0"/>
        </a:xfrm>
      </p:grpSpPr>
      <p:sp>
        <p:nvSpPr>
          <p:cNvPr id="5105" name="Google Shape;5105;g11b5e86fbc0_0_1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6" name="Google Shape;5106;g11b5e86fbc0_0_1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5889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8"/>
        <p:cNvGrpSpPr/>
        <p:nvPr/>
      </p:nvGrpSpPr>
      <p:grpSpPr>
        <a:xfrm>
          <a:off x="0" y="0"/>
          <a:ext cx="0" cy="0"/>
          <a:chOff x="0" y="0"/>
          <a:chExt cx="0" cy="0"/>
        </a:xfrm>
      </p:grpSpPr>
      <p:sp>
        <p:nvSpPr>
          <p:cNvPr id="2359" name="Google Shape;2359;g11b5e86fbc0_0_9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0" name="Google Shape;2360;g11b5e86fbc0_0_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9767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5"/>
        <p:cNvGrpSpPr/>
        <p:nvPr/>
      </p:nvGrpSpPr>
      <p:grpSpPr>
        <a:xfrm>
          <a:off x="0" y="0"/>
          <a:ext cx="0" cy="0"/>
          <a:chOff x="0" y="0"/>
          <a:chExt cx="0" cy="0"/>
        </a:xfrm>
      </p:grpSpPr>
      <p:sp>
        <p:nvSpPr>
          <p:cNvPr id="2596" name="Google Shape;2596;g11b5e86fbc0_0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7" name="Google Shape;2597;g11b5e86fbc0_0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6207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6"/>
        <p:cNvGrpSpPr/>
        <p:nvPr/>
      </p:nvGrpSpPr>
      <p:grpSpPr>
        <a:xfrm>
          <a:off x="0" y="0"/>
          <a:ext cx="0" cy="0"/>
          <a:chOff x="0" y="0"/>
          <a:chExt cx="0" cy="0"/>
        </a:xfrm>
      </p:grpSpPr>
      <p:sp>
        <p:nvSpPr>
          <p:cNvPr id="2757" name="Google Shape;2757;g11b5e86fbc0_0_18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8" name="Google Shape;2758;g11b5e86fbc0_0_18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534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4"/>
        <p:cNvGrpSpPr/>
        <p:nvPr/>
      </p:nvGrpSpPr>
      <p:grpSpPr>
        <a:xfrm>
          <a:off x="0" y="0"/>
          <a:ext cx="0" cy="0"/>
          <a:chOff x="0" y="0"/>
          <a:chExt cx="0" cy="0"/>
        </a:xfrm>
      </p:grpSpPr>
      <p:sp>
        <p:nvSpPr>
          <p:cNvPr id="3875" name="Google Shape;3875;g11b5e86fbc0_0_1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6" name="Google Shape;3876;g11b5e86fbc0_0_1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6371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2"/>
        <p:cNvGrpSpPr/>
        <p:nvPr/>
      </p:nvGrpSpPr>
      <p:grpSpPr>
        <a:xfrm>
          <a:off x="0" y="0"/>
          <a:ext cx="0" cy="0"/>
          <a:chOff x="0" y="0"/>
          <a:chExt cx="0" cy="0"/>
        </a:xfrm>
      </p:grpSpPr>
      <p:sp>
        <p:nvSpPr>
          <p:cNvPr id="5373" name="Google Shape;5373;g11b5e86fbc0_0_10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4" name="Google Shape;5374;g11b5e86fbc0_0_10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9887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8"/>
        <p:cNvGrpSpPr/>
        <p:nvPr/>
      </p:nvGrpSpPr>
      <p:grpSpPr>
        <a:xfrm>
          <a:off x="0" y="0"/>
          <a:ext cx="0" cy="0"/>
          <a:chOff x="0" y="0"/>
          <a:chExt cx="0" cy="0"/>
        </a:xfrm>
      </p:grpSpPr>
      <p:sp>
        <p:nvSpPr>
          <p:cNvPr id="5219" name="Google Shape;5219;g11b5e86fbc0_0_1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0" name="Google Shape;5220;g11b5e86fbc0_0_1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3626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7"/>
        <p:cNvGrpSpPr/>
        <p:nvPr/>
      </p:nvGrpSpPr>
      <p:grpSpPr>
        <a:xfrm>
          <a:off x="0" y="0"/>
          <a:ext cx="0" cy="0"/>
          <a:chOff x="0" y="0"/>
          <a:chExt cx="0" cy="0"/>
        </a:xfrm>
      </p:grpSpPr>
      <p:sp>
        <p:nvSpPr>
          <p:cNvPr id="4358" name="Google Shape;4358;g11b5e86fbc0_0_1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9" name="Google Shape;4359;g11b5e86fbc0_0_1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0040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4"/>
        <p:cNvGrpSpPr/>
        <p:nvPr/>
      </p:nvGrpSpPr>
      <p:grpSpPr>
        <a:xfrm>
          <a:off x="0" y="0"/>
          <a:ext cx="0" cy="0"/>
          <a:chOff x="0" y="0"/>
          <a:chExt cx="0" cy="0"/>
        </a:xfrm>
      </p:grpSpPr>
      <p:sp>
        <p:nvSpPr>
          <p:cNvPr id="5795" name="Google Shape;5795;g11b5e86fbc0_2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6" name="Google Shape;5796;g11b5e86fbc0_2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1926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2"/>
        <p:cNvGrpSpPr/>
        <p:nvPr/>
      </p:nvGrpSpPr>
      <p:grpSpPr>
        <a:xfrm>
          <a:off x="0" y="0"/>
          <a:ext cx="0" cy="0"/>
          <a:chOff x="0" y="0"/>
          <a:chExt cx="0" cy="0"/>
        </a:xfrm>
      </p:grpSpPr>
      <p:sp>
        <p:nvSpPr>
          <p:cNvPr id="2053" name="Google Shape;2053;g11b5e86fbc0_0_9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4" name="Google Shape;2054;g11b5e86fbc0_0_9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5762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11b5e86fbc0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11b5e86fbc0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4973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5"/>
        <p:cNvGrpSpPr/>
        <p:nvPr/>
      </p:nvGrpSpPr>
      <p:grpSpPr>
        <a:xfrm>
          <a:off x="0" y="0"/>
          <a:ext cx="0" cy="0"/>
          <a:chOff x="0" y="0"/>
          <a:chExt cx="0" cy="0"/>
        </a:xfrm>
      </p:grpSpPr>
      <p:sp>
        <p:nvSpPr>
          <p:cNvPr id="1826" name="Google Shape;182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7" name="Google Shape;182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5238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7"/>
        <p:cNvGrpSpPr/>
        <p:nvPr/>
      </p:nvGrpSpPr>
      <p:grpSpPr>
        <a:xfrm>
          <a:off x="0" y="0"/>
          <a:ext cx="0" cy="0"/>
          <a:chOff x="0" y="0"/>
          <a:chExt cx="0" cy="0"/>
        </a:xfrm>
      </p:grpSpPr>
      <p:sp>
        <p:nvSpPr>
          <p:cNvPr id="2238" name="Google Shape;2238;g11b5e86fbc0_0_9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9" name="Google Shape;2239;g11b5e86fbc0_0_9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203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7"/>
        <p:cNvGrpSpPr/>
        <p:nvPr/>
      </p:nvGrpSpPr>
      <p:grpSpPr>
        <a:xfrm>
          <a:off x="0" y="0"/>
          <a:ext cx="0" cy="0"/>
          <a:chOff x="0" y="0"/>
          <a:chExt cx="0" cy="0"/>
        </a:xfrm>
      </p:grpSpPr>
      <p:sp>
        <p:nvSpPr>
          <p:cNvPr id="2238" name="Google Shape;2238;g11b5e86fbc0_0_9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9" name="Google Shape;2239;g11b5e86fbc0_0_9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3364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6"/>
        <p:cNvGrpSpPr/>
        <p:nvPr/>
      </p:nvGrpSpPr>
      <p:grpSpPr>
        <a:xfrm>
          <a:off x="0" y="0"/>
          <a:ext cx="0" cy="0"/>
          <a:chOff x="0" y="0"/>
          <a:chExt cx="0" cy="0"/>
        </a:xfrm>
      </p:grpSpPr>
      <p:sp>
        <p:nvSpPr>
          <p:cNvPr id="3087" name="Google Shape;3087;g11b5e86fbc0_0_9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8" name="Google Shape;3088;g11b5e86fbc0_0_9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6284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3"/>
        <p:cNvGrpSpPr/>
        <p:nvPr/>
      </p:nvGrpSpPr>
      <p:grpSpPr>
        <a:xfrm>
          <a:off x="0" y="0"/>
          <a:ext cx="0" cy="0"/>
          <a:chOff x="0" y="0"/>
          <a:chExt cx="0" cy="0"/>
        </a:xfrm>
      </p:grpSpPr>
      <p:sp>
        <p:nvSpPr>
          <p:cNvPr id="2454" name="Google Shape;2454;g11b5e86fbc0_0_9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5" name="Google Shape;2455;g11b5e86fbc0_0_9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36545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076934" y="-200659"/>
            <a:ext cx="14811331" cy="9528984"/>
            <a:chOff x="-807700" y="-150494"/>
            <a:chExt cx="11108498" cy="7146738"/>
          </a:xfrm>
        </p:grpSpPr>
        <p:sp>
          <p:nvSpPr>
            <p:cNvPr id="10" name="Google Shape;10;p2"/>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 name="Google Shape;11;p2"/>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 name="Google Shape;12;p2"/>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pic>
        <p:nvPicPr>
          <p:cNvPr id="87" name="Picture 86">
            <a:extLst>
              <a:ext uri="{FF2B5EF4-FFF2-40B4-BE49-F238E27FC236}">
                <a16:creationId xmlns:a16="http://schemas.microsoft.com/office/drawing/2014/main" xmlns="" id="{2880E468-E297-B7A9-0AB0-DDADD68EEFFB}"/>
              </a:ext>
            </a:extLst>
          </p:cNvPr>
          <p:cNvPicPr>
            <a:picLocks noChangeAspect="1"/>
          </p:cNvPicPr>
          <p:nvPr userDrawn="1"/>
        </p:nvPicPr>
        <p:blipFill>
          <a:blip r:embed="rId2"/>
          <a:stretch>
            <a:fillRect/>
          </a:stretch>
        </p:blipFill>
        <p:spPr>
          <a:xfrm>
            <a:off x="4016552" y="2301106"/>
            <a:ext cx="8146922" cy="4582643"/>
          </a:xfrm>
          <a:prstGeom prst="rect">
            <a:avLst/>
          </a:prstGeom>
        </p:spPr>
      </p:pic>
      <p:grpSp>
        <p:nvGrpSpPr>
          <p:cNvPr id="13" name="Google Shape;13;p2"/>
          <p:cNvGrpSpPr/>
          <p:nvPr/>
        </p:nvGrpSpPr>
        <p:grpSpPr>
          <a:xfrm>
            <a:off x="-769821" y="1100143"/>
            <a:ext cx="13530044" cy="6274183"/>
            <a:chOff x="1786425" y="3731050"/>
            <a:chExt cx="695675" cy="322600"/>
          </a:xfrm>
        </p:grpSpPr>
        <p:sp>
          <p:nvSpPr>
            <p:cNvPr id="14" name="Google Shape;14;p2"/>
            <p:cNvSpPr/>
            <p:nvPr/>
          </p:nvSpPr>
          <p:spPr>
            <a:xfrm>
              <a:off x="1786425" y="3758150"/>
              <a:ext cx="168100" cy="76200"/>
            </a:xfrm>
            <a:custGeom>
              <a:avLst/>
              <a:gdLst/>
              <a:ahLst/>
              <a:cxnLst/>
              <a:rect l="l" t="t" r="r" b="b"/>
              <a:pathLst>
                <a:path w="6724" h="3048" extrusionOk="0">
                  <a:moveTo>
                    <a:pt x="2858" y="0"/>
                  </a:moveTo>
                  <a:cubicBezTo>
                    <a:pt x="2571" y="0"/>
                    <a:pt x="2269" y="149"/>
                    <a:pt x="2145" y="406"/>
                  </a:cubicBezTo>
                  <a:cubicBezTo>
                    <a:pt x="2081" y="539"/>
                    <a:pt x="2066" y="703"/>
                    <a:pt x="2135" y="833"/>
                  </a:cubicBezTo>
                  <a:lnTo>
                    <a:pt x="2135" y="833"/>
                  </a:lnTo>
                  <a:cubicBezTo>
                    <a:pt x="2098" y="764"/>
                    <a:pt x="1933" y="744"/>
                    <a:pt x="1858" y="744"/>
                  </a:cubicBezTo>
                  <a:cubicBezTo>
                    <a:pt x="1855" y="744"/>
                    <a:pt x="1851" y="744"/>
                    <a:pt x="1848" y="744"/>
                  </a:cubicBezTo>
                  <a:cubicBezTo>
                    <a:pt x="1778" y="745"/>
                    <a:pt x="1714" y="762"/>
                    <a:pt x="1658" y="795"/>
                  </a:cubicBezTo>
                  <a:cubicBezTo>
                    <a:pt x="1630" y="811"/>
                    <a:pt x="1605" y="831"/>
                    <a:pt x="1580" y="853"/>
                  </a:cubicBezTo>
                  <a:cubicBezTo>
                    <a:pt x="1442" y="984"/>
                    <a:pt x="1379" y="1195"/>
                    <a:pt x="1434" y="1377"/>
                  </a:cubicBezTo>
                  <a:cubicBezTo>
                    <a:pt x="1383" y="1357"/>
                    <a:pt x="1329" y="1347"/>
                    <a:pt x="1275" y="1347"/>
                  </a:cubicBezTo>
                  <a:cubicBezTo>
                    <a:pt x="1143" y="1347"/>
                    <a:pt x="1011" y="1405"/>
                    <a:pt x="928" y="1509"/>
                  </a:cubicBezTo>
                  <a:cubicBezTo>
                    <a:pt x="809" y="1653"/>
                    <a:pt x="800" y="1876"/>
                    <a:pt x="904" y="2031"/>
                  </a:cubicBezTo>
                  <a:cubicBezTo>
                    <a:pt x="878" y="2028"/>
                    <a:pt x="851" y="2026"/>
                    <a:pt x="824" y="2026"/>
                  </a:cubicBezTo>
                  <a:cubicBezTo>
                    <a:pt x="587" y="2026"/>
                    <a:pt x="351" y="2142"/>
                    <a:pt x="209" y="2332"/>
                  </a:cubicBezTo>
                  <a:cubicBezTo>
                    <a:pt x="100" y="2481"/>
                    <a:pt x="0" y="2751"/>
                    <a:pt x="149" y="2910"/>
                  </a:cubicBezTo>
                  <a:cubicBezTo>
                    <a:pt x="257" y="3026"/>
                    <a:pt x="404" y="3015"/>
                    <a:pt x="549" y="3023"/>
                  </a:cubicBezTo>
                  <a:cubicBezTo>
                    <a:pt x="662" y="3030"/>
                    <a:pt x="762" y="3048"/>
                    <a:pt x="874" y="3048"/>
                  </a:cubicBezTo>
                  <a:cubicBezTo>
                    <a:pt x="890" y="3048"/>
                    <a:pt x="906" y="3047"/>
                    <a:pt x="923" y="3046"/>
                  </a:cubicBezTo>
                  <a:cubicBezTo>
                    <a:pt x="1281" y="3028"/>
                    <a:pt x="1641" y="3012"/>
                    <a:pt x="1999" y="2995"/>
                  </a:cubicBezTo>
                  <a:cubicBezTo>
                    <a:pt x="2717" y="2963"/>
                    <a:pt x="3434" y="2928"/>
                    <a:pt x="4150" y="2895"/>
                  </a:cubicBezTo>
                  <a:cubicBezTo>
                    <a:pt x="4557" y="2877"/>
                    <a:pt x="4961" y="2856"/>
                    <a:pt x="5366" y="2837"/>
                  </a:cubicBezTo>
                  <a:cubicBezTo>
                    <a:pt x="5573" y="2829"/>
                    <a:pt x="5779" y="2819"/>
                    <a:pt x="5986" y="2809"/>
                  </a:cubicBezTo>
                  <a:cubicBezTo>
                    <a:pt x="6008" y="2808"/>
                    <a:pt x="6030" y="2807"/>
                    <a:pt x="6052" y="2807"/>
                  </a:cubicBezTo>
                  <a:cubicBezTo>
                    <a:pt x="6100" y="2807"/>
                    <a:pt x="6148" y="2809"/>
                    <a:pt x="6196" y="2809"/>
                  </a:cubicBezTo>
                  <a:cubicBezTo>
                    <a:pt x="6300" y="2809"/>
                    <a:pt x="6402" y="2800"/>
                    <a:pt x="6496" y="2740"/>
                  </a:cubicBezTo>
                  <a:cubicBezTo>
                    <a:pt x="6576" y="2689"/>
                    <a:pt x="6644" y="2613"/>
                    <a:pt x="6680" y="2528"/>
                  </a:cubicBezTo>
                  <a:cubicBezTo>
                    <a:pt x="6723" y="2417"/>
                    <a:pt x="6675" y="2357"/>
                    <a:pt x="6604" y="2274"/>
                  </a:cubicBezTo>
                  <a:cubicBezTo>
                    <a:pt x="6493" y="2148"/>
                    <a:pt x="6314" y="2072"/>
                    <a:pt x="6142" y="2072"/>
                  </a:cubicBezTo>
                  <a:cubicBezTo>
                    <a:pt x="6010" y="2072"/>
                    <a:pt x="5882" y="2116"/>
                    <a:pt x="5792" y="2216"/>
                  </a:cubicBezTo>
                  <a:cubicBezTo>
                    <a:pt x="5859" y="2111"/>
                    <a:pt x="5819" y="1948"/>
                    <a:pt x="5712" y="1875"/>
                  </a:cubicBezTo>
                  <a:cubicBezTo>
                    <a:pt x="5662" y="1841"/>
                    <a:pt x="5602" y="1826"/>
                    <a:pt x="5542" y="1826"/>
                  </a:cubicBezTo>
                  <a:cubicBezTo>
                    <a:pt x="5458" y="1826"/>
                    <a:pt x="5372" y="1856"/>
                    <a:pt x="5304" y="1907"/>
                  </a:cubicBezTo>
                  <a:cubicBezTo>
                    <a:pt x="5402" y="1754"/>
                    <a:pt x="5418" y="1543"/>
                    <a:pt x="5319" y="1391"/>
                  </a:cubicBezTo>
                  <a:cubicBezTo>
                    <a:pt x="5249" y="1284"/>
                    <a:pt x="5120" y="1217"/>
                    <a:pt x="4995" y="1217"/>
                  </a:cubicBezTo>
                  <a:cubicBezTo>
                    <a:pt x="4941" y="1217"/>
                    <a:pt x="4888" y="1229"/>
                    <a:pt x="4841" y="1255"/>
                  </a:cubicBezTo>
                  <a:cubicBezTo>
                    <a:pt x="4681" y="1343"/>
                    <a:pt x="4629" y="1588"/>
                    <a:pt x="4754" y="1721"/>
                  </a:cubicBezTo>
                  <a:cubicBezTo>
                    <a:pt x="4688" y="1704"/>
                    <a:pt x="4620" y="1695"/>
                    <a:pt x="4552" y="1695"/>
                  </a:cubicBezTo>
                  <a:cubicBezTo>
                    <a:pt x="4452" y="1695"/>
                    <a:pt x="4352" y="1714"/>
                    <a:pt x="4260" y="1750"/>
                  </a:cubicBezTo>
                  <a:cubicBezTo>
                    <a:pt x="4224" y="1683"/>
                    <a:pt x="4148" y="1647"/>
                    <a:pt x="4072" y="1647"/>
                  </a:cubicBezTo>
                  <a:cubicBezTo>
                    <a:pt x="4009" y="1647"/>
                    <a:pt x="3947" y="1672"/>
                    <a:pt x="3909" y="1723"/>
                  </a:cubicBezTo>
                  <a:cubicBezTo>
                    <a:pt x="3902" y="1595"/>
                    <a:pt x="3810" y="1476"/>
                    <a:pt x="3687" y="1437"/>
                  </a:cubicBezTo>
                  <a:cubicBezTo>
                    <a:pt x="3657" y="1428"/>
                    <a:pt x="3627" y="1423"/>
                    <a:pt x="3596" y="1423"/>
                  </a:cubicBezTo>
                  <a:cubicBezTo>
                    <a:pt x="3502" y="1423"/>
                    <a:pt x="3408" y="1464"/>
                    <a:pt x="3348" y="1536"/>
                  </a:cubicBezTo>
                  <a:lnTo>
                    <a:pt x="3348" y="1536"/>
                  </a:lnTo>
                  <a:cubicBezTo>
                    <a:pt x="3551" y="1281"/>
                    <a:pt x="3646" y="946"/>
                    <a:pt x="3612" y="623"/>
                  </a:cubicBezTo>
                  <a:cubicBezTo>
                    <a:pt x="3581" y="330"/>
                    <a:pt x="3326" y="93"/>
                    <a:pt x="3046" y="23"/>
                  </a:cubicBezTo>
                  <a:cubicBezTo>
                    <a:pt x="2985" y="8"/>
                    <a:pt x="2922" y="0"/>
                    <a:pt x="2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 name="Google Shape;15;p2"/>
            <p:cNvSpPr/>
            <p:nvPr/>
          </p:nvSpPr>
          <p:spPr>
            <a:xfrm>
              <a:off x="1844275" y="3764125"/>
              <a:ext cx="25800" cy="22575"/>
            </a:xfrm>
            <a:custGeom>
              <a:avLst/>
              <a:gdLst/>
              <a:ahLst/>
              <a:cxnLst/>
              <a:rect l="l" t="t" r="r" b="b"/>
              <a:pathLst>
                <a:path w="1032" h="903" extrusionOk="0">
                  <a:moveTo>
                    <a:pt x="479" y="1"/>
                  </a:moveTo>
                  <a:cubicBezTo>
                    <a:pt x="366" y="1"/>
                    <a:pt x="254" y="39"/>
                    <a:pt x="164" y="124"/>
                  </a:cubicBezTo>
                  <a:cubicBezTo>
                    <a:pt x="68" y="214"/>
                    <a:pt x="1" y="353"/>
                    <a:pt x="22" y="486"/>
                  </a:cubicBezTo>
                  <a:cubicBezTo>
                    <a:pt x="23" y="488"/>
                    <a:pt x="24" y="488"/>
                    <a:pt x="26" y="488"/>
                  </a:cubicBezTo>
                  <a:cubicBezTo>
                    <a:pt x="28" y="488"/>
                    <a:pt x="30" y="487"/>
                    <a:pt x="30" y="485"/>
                  </a:cubicBezTo>
                  <a:cubicBezTo>
                    <a:pt x="31" y="364"/>
                    <a:pt x="74" y="255"/>
                    <a:pt x="159" y="167"/>
                  </a:cubicBezTo>
                  <a:cubicBezTo>
                    <a:pt x="241" y="82"/>
                    <a:pt x="354" y="29"/>
                    <a:pt x="472" y="28"/>
                  </a:cubicBezTo>
                  <a:cubicBezTo>
                    <a:pt x="474" y="28"/>
                    <a:pt x="477" y="28"/>
                    <a:pt x="479" y="28"/>
                  </a:cubicBezTo>
                  <a:cubicBezTo>
                    <a:pt x="596" y="28"/>
                    <a:pt x="709" y="75"/>
                    <a:pt x="801" y="147"/>
                  </a:cubicBezTo>
                  <a:cubicBezTo>
                    <a:pt x="897" y="227"/>
                    <a:pt x="962" y="338"/>
                    <a:pt x="987" y="460"/>
                  </a:cubicBezTo>
                  <a:cubicBezTo>
                    <a:pt x="1002" y="533"/>
                    <a:pt x="1003" y="609"/>
                    <a:pt x="993" y="682"/>
                  </a:cubicBezTo>
                  <a:cubicBezTo>
                    <a:pt x="987" y="718"/>
                    <a:pt x="980" y="752"/>
                    <a:pt x="969" y="787"/>
                  </a:cubicBezTo>
                  <a:cubicBezTo>
                    <a:pt x="959" y="824"/>
                    <a:pt x="942" y="858"/>
                    <a:pt x="930" y="895"/>
                  </a:cubicBezTo>
                  <a:cubicBezTo>
                    <a:pt x="929" y="899"/>
                    <a:pt x="932" y="902"/>
                    <a:pt x="936" y="902"/>
                  </a:cubicBezTo>
                  <a:cubicBezTo>
                    <a:pt x="937" y="902"/>
                    <a:pt x="938" y="902"/>
                    <a:pt x="940" y="901"/>
                  </a:cubicBezTo>
                  <a:cubicBezTo>
                    <a:pt x="981" y="851"/>
                    <a:pt x="1002" y="777"/>
                    <a:pt x="1015" y="714"/>
                  </a:cubicBezTo>
                  <a:cubicBezTo>
                    <a:pt x="1028" y="646"/>
                    <a:pt x="1032" y="574"/>
                    <a:pt x="1023" y="503"/>
                  </a:cubicBezTo>
                  <a:cubicBezTo>
                    <a:pt x="1008" y="368"/>
                    <a:pt x="949" y="242"/>
                    <a:pt x="848" y="149"/>
                  </a:cubicBezTo>
                  <a:cubicBezTo>
                    <a:pt x="747" y="54"/>
                    <a:pt x="612" y="1"/>
                    <a:pt x="4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 name="Google Shape;16;p2"/>
            <p:cNvSpPr/>
            <p:nvPr/>
          </p:nvSpPr>
          <p:spPr>
            <a:xfrm>
              <a:off x="1855800" y="3771375"/>
              <a:ext cx="7325" cy="10875"/>
            </a:xfrm>
            <a:custGeom>
              <a:avLst/>
              <a:gdLst/>
              <a:ahLst/>
              <a:cxnLst/>
              <a:rect l="l" t="t" r="r" b="b"/>
              <a:pathLst>
                <a:path w="293" h="435" extrusionOk="0">
                  <a:moveTo>
                    <a:pt x="11" y="0"/>
                  </a:moveTo>
                  <a:cubicBezTo>
                    <a:pt x="0" y="0"/>
                    <a:pt x="0" y="16"/>
                    <a:pt x="11" y="16"/>
                  </a:cubicBezTo>
                  <a:cubicBezTo>
                    <a:pt x="96" y="20"/>
                    <a:pt x="166" y="80"/>
                    <a:pt x="203" y="153"/>
                  </a:cubicBezTo>
                  <a:cubicBezTo>
                    <a:pt x="224" y="195"/>
                    <a:pt x="238" y="241"/>
                    <a:pt x="245" y="287"/>
                  </a:cubicBezTo>
                  <a:cubicBezTo>
                    <a:pt x="254" y="334"/>
                    <a:pt x="254" y="385"/>
                    <a:pt x="270" y="429"/>
                  </a:cubicBezTo>
                  <a:cubicBezTo>
                    <a:pt x="271" y="433"/>
                    <a:pt x="274" y="435"/>
                    <a:pt x="278" y="435"/>
                  </a:cubicBezTo>
                  <a:cubicBezTo>
                    <a:pt x="281" y="435"/>
                    <a:pt x="283" y="433"/>
                    <a:pt x="284" y="429"/>
                  </a:cubicBezTo>
                  <a:cubicBezTo>
                    <a:pt x="293" y="379"/>
                    <a:pt x="282" y="324"/>
                    <a:pt x="274" y="275"/>
                  </a:cubicBezTo>
                  <a:cubicBezTo>
                    <a:pt x="263" y="225"/>
                    <a:pt x="247" y="173"/>
                    <a:pt x="219" y="130"/>
                  </a:cubicBezTo>
                  <a:cubicBezTo>
                    <a:pt x="174" y="58"/>
                    <a:pt x="99" y="0"/>
                    <a:pt x="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 name="Google Shape;17;p2"/>
            <p:cNvSpPr/>
            <p:nvPr/>
          </p:nvSpPr>
          <p:spPr>
            <a:xfrm>
              <a:off x="1828850" y="3783125"/>
              <a:ext cx="13975" cy="5150"/>
            </a:xfrm>
            <a:custGeom>
              <a:avLst/>
              <a:gdLst/>
              <a:ahLst/>
              <a:cxnLst/>
              <a:rect l="l" t="t" r="r" b="b"/>
              <a:pathLst>
                <a:path w="559" h="206" extrusionOk="0">
                  <a:moveTo>
                    <a:pt x="213" y="1"/>
                  </a:moveTo>
                  <a:cubicBezTo>
                    <a:pt x="141" y="1"/>
                    <a:pt x="69" y="19"/>
                    <a:pt x="7" y="56"/>
                  </a:cubicBezTo>
                  <a:cubicBezTo>
                    <a:pt x="1" y="60"/>
                    <a:pt x="5" y="69"/>
                    <a:pt x="12" y="69"/>
                  </a:cubicBezTo>
                  <a:cubicBezTo>
                    <a:pt x="13" y="69"/>
                    <a:pt x="14" y="69"/>
                    <a:pt x="15" y="68"/>
                  </a:cubicBezTo>
                  <a:cubicBezTo>
                    <a:pt x="74" y="42"/>
                    <a:pt x="137" y="27"/>
                    <a:pt x="201" y="27"/>
                  </a:cubicBezTo>
                  <a:cubicBezTo>
                    <a:pt x="243" y="27"/>
                    <a:pt x="285" y="33"/>
                    <a:pt x="326" y="47"/>
                  </a:cubicBezTo>
                  <a:cubicBezTo>
                    <a:pt x="371" y="61"/>
                    <a:pt x="413" y="84"/>
                    <a:pt x="450" y="113"/>
                  </a:cubicBezTo>
                  <a:cubicBezTo>
                    <a:pt x="468" y="128"/>
                    <a:pt x="485" y="144"/>
                    <a:pt x="501" y="161"/>
                  </a:cubicBezTo>
                  <a:cubicBezTo>
                    <a:pt x="516" y="177"/>
                    <a:pt x="529" y="194"/>
                    <a:pt x="547" y="204"/>
                  </a:cubicBezTo>
                  <a:cubicBezTo>
                    <a:pt x="549" y="205"/>
                    <a:pt x="550" y="206"/>
                    <a:pt x="551" y="206"/>
                  </a:cubicBezTo>
                  <a:cubicBezTo>
                    <a:pt x="555" y="206"/>
                    <a:pt x="559" y="201"/>
                    <a:pt x="558" y="197"/>
                  </a:cubicBezTo>
                  <a:cubicBezTo>
                    <a:pt x="551" y="153"/>
                    <a:pt x="503" y="113"/>
                    <a:pt x="469" y="88"/>
                  </a:cubicBezTo>
                  <a:cubicBezTo>
                    <a:pt x="429" y="56"/>
                    <a:pt x="381" y="32"/>
                    <a:pt x="330" y="17"/>
                  </a:cubicBezTo>
                  <a:cubicBezTo>
                    <a:pt x="292" y="6"/>
                    <a:pt x="253" y="1"/>
                    <a:pt x="2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 name="Google Shape;18;p2"/>
            <p:cNvSpPr/>
            <p:nvPr/>
          </p:nvSpPr>
          <p:spPr>
            <a:xfrm>
              <a:off x="1867575" y="3799550"/>
              <a:ext cx="14100" cy="8600"/>
            </a:xfrm>
            <a:custGeom>
              <a:avLst/>
              <a:gdLst/>
              <a:ahLst/>
              <a:cxnLst/>
              <a:rect l="l" t="t" r="r" b="b"/>
              <a:pathLst>
                <a:path w="564" h="344" extrusionOk="0">
                  <a:moveTo>
                    <a:pt x="233" y="1"/>
                  </a:moveTo>
                  <a:cubicBezTo>
                    <a:pt x="149" y="1"/>
                    <a:pt x="65" y="33"/>
                    <a:pt x="4" y="94"/>
                  </a:cubicBezTo>
                  <a:cubicBezTo>
                    <a:pt x="0" y="98"/>
                    <a:pt x="4" y="104"/>
                    <a:pt x="8" y="104"/>
                  </a:cubicBezTo>
                  <a:cubicBezTo>
                    <a:pt x="9" y="104"/>
                    <a:pt x="11" y="103"/>
                    <a:pt x="12" y="102"/>
                  </a:cubicBezTo>
                  <a:cubicBezTo>
                    <a:pt x="69" y="51"/>
                    <a:pt x="146" y="23"/>
                    <a:pt x="223" y="23"/>
                  </a:cubicBezTo>
                  <a:cubicBezTo>
                    <a:pt x="267" y="23"/>
                    <a:pt x="312" y="33"/>
                    <a:pt x="352" y="53"/>
                  </a:cubicBezTo>
                  <a:cubicBezTo>
                    <a:pt x="406" y="80"/>
                    <a:pt x="450" y="123"/>
                    <a:pt x="480" y="175"/>
                  </a:cubicBezTo>
                  <a:cubicBezTo>
                    <a:pt x="495" y="200"/>
                    <a:pt x="505" y="226"/>
                    <a:pt x="512" y="253"/>
                  </a:cubicBezTo>
                  <a:cubicBezTo>
                    <a:pt x="519" y="282"/>
                    <a:pt x="520" y="311"/>
                    <a:pt x="530" y="340"/>
                  </a:cubicBezTo>
                  <a:cubicBezTo>
                    <a:pt x="530" y="342"/>
                    <a:pt x="533" y="344"/>
                    <a:pt x="536" y="344"/>
                  </a:cubicBezTo>
                  <a:cubicBezTo>
                    <a:pt x="538" y="344"/>
                    <a:pt x="539" y="343"/>
                    <a:pt x="540" y="341"/>
                  </a:cubicBezTo>
                  <a:cubicBezTo>
                    <a:pt x="564" y="287"/>
                    <a:pt x="533" y="213"/>
                    <a:pt x="505" y="162"/>
                  </a:cubicBezTo>
                  <a:cubicBezTo>
                    <a:pt x="472" y="104"/>
                    <a:pt x="424" y="57"/>
                    <a:pt x="363" y="29"/>
                  </a:cubicBezTo>
                  <a:cubicBezTo>
                    <a:pt x="322" y="10"/>
                    <a:pt x="277" y="1"/>
                    <a:pt x="2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 name="Google Shape;19;p2"/>
            <p:cNvSpPr/>
            <p:nvPr/>
          </p:nvSpPr>
          <p:spPr>
            <a:xfrm>
              <a:off x="1872825" y="3805275"/>
              <a:ext cx="4625" cy="4475"/>
            </a:xfrm>
            <a:custGeom>
              <a:avLst/>
              <a:gdLst/>
              <a:ahLst/>
              <a:cxnLst/>
              <a:rect l="l" t="t" r="r" b="b"/>
              <a:pathLst>
                <a:path w="185" h="179" extrusionOk="0">
                  <a:moveTo>
                    <a:pt x="13" y="0"/>
                  </a:moveTo>
                  <a:cubicBezTo>
                    <a:pt x="4" y="0"/>
                    <a:pt x="1" y="13"/>
                    <a:pt x="10" y="15"/>
                  </a:cubicBezTo>
                  <a:cubicBezTo>
                    <a:pt x="50" y="23"/>
                    <a:pt x="87" y="43"/>
                    <a:pt x="115" y="74"/>
                  </a:cubicBezTo>
                  <a:cubicBezTo>
                    <a:pt x="130" y="88"/>
                    <a:pt x="141" y="103"/>
                    <a:pt x="151" y="123"/>
                  </a:cubicBezTo>
                  <a:cubicBezTo>
                    <a:pt x="156" y="132"/>
                    <a:pt x="159" y="141"/>
                    <a:pt x="163" y="150"/>
                  </a:cubicBezTo>
                  <a:cubicBezTo>
                    <a:pt x="165" y="160"/>
                    <a:pt x="168" y="169"/>
                    <a:pt x="174" y="177"/>
                  </a:cubicBezTo>
                  <a:cubicBezTo>
                    <a:pt x="175" y="178"/>
                    <a:pt x="177" y="179"/>
                    <a:pt x="178" y="179"/>
                  </a:cubicBezTo>
                  <a:cubicBezTo>
                    <a:pt x="181" y="179"/>
                    <a:pt x="183" y="177"/>
                    <a:pt x="184" y="175"/>
                  </a:cubicBezTo>
                  <a:cubicBezTo>
                    <a:pt x="185" y="165"/>
                    <a:pt x="182" y="153"/>
                    <a:pt x="179" y="144"/>
                  </a:cubicBezTo>
                  <a:cubicBezTo>
                    <a:pt x="174" y="133"/>
                    <a:pt x="171" y="124"/>
                    <a:pt x="165" y="113"/>
                  </a:cubicBezTo>
                  <a:cubicBezTo>
                    <a:pt x="154" y="95"/>
                    <a:pt x="141" y="76"/>
                    <a:pt x="127" y="61"/>
                  </a:cubicBezTo>
                  <a:cubicBezTo>
                    <a:pt x="96" y="31"/>
                    <a:pt x="57" y="8"/>
                    <a:pt x="14" y="1"/>
                  </a:cubicBezTo>
                  <a:cubicBezTo>
                    <a:pt x="14" y="1"/>
                    <a:pt x="13" y="0"/>
                    <a:pt x="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 name="Google Shape;20;p2"/>
            <p:cNvSpPr/>
            <p:nvPr/>
          </p:nvSpPr>
          <p:spPr>
            <a:xfrm>
              <a:off x="1891975" y="3806400"/>
              <a:ext cx="12450" cy="3300"/>
            </a:xfrm>
            <a:custGeom>
              <a:avLst/>
              <a:gdLst/>
              <a:ahLst/>
              <a:cxnLst/>
              <a:rect l="l" t="t" r="r" b="b"/>
              <a:pathLst>
                <a:path w="498" h="132" extrusionOk="0">
                  <a:moveTo>
                    <a:pt x="288" y="1"/>
                  </a:moveTo>
                  <a:cubicBezTo>
                    <a:pt x="270" y="1"/>
                    <a:pt x="252" y="2"/>
                    <a:pt x="235" y="4"/>
                  </a:cubicBezTo>
                  <a:cubicBezTo>
                    <a:pt x="148" y="16"/>
                    <a:pt x="61" y="58"/>
                    <a:pt x="3" y="125"/>
                  </a:cubicBezTo>
                  <a:cubicBezTo>
                    <a:pt x="1" y="129"/>
                    <a:pt x="2" y="131"/>
                    <a:pt x="5" y="131"/>
                  </a:cubicBezTo>
                  <a:cubicBezTo>
                    <a:pt x="6" y="131"/>
                    <a:pt x="7" y="131"/>
                    <a:pt x="8" y="131"/>
                  </a:cubicBezTo>
                  <a:cubicBezTo>
                    <a:pt x="77" y="78"/>
                    <a:pt x="155" y="40"/>
                    <a:pt x="242" y="35"/>
                  </a:cubicBezTo>
                  <a:cubicBezTo>
                    <a:pt x="252" y="34"/>
                    <a:pt x="263" y="34"/>
                    <a:pt x="273" y="34"/>
                  </a:cubicBezTo>
                  <a:cubicBezTo>
                    <a:pt x="304" y="34"/>
                    <a:pt x="336" y="38"/>
                    <a:pt x="366" y="46"/>
                  </a:cubicBezTo>
                  <a:cubicBezTo>
                    <a:pt x="405" y="55"/>
                    <a:pt x="443" y="80"/>
                    <a:pt x="483" y="84"/>
                  </a:cubicBezTo>
                  <a:cubicBezTo>
                    <a:pt x="484" y="84"/>
                    <a:pt x="484" y="84"/>
                    <a:pt x="484" y="84"/>
                  </a:cubicBezTo>
                  <a:cubicBezTo>
                    <a:pt x="491" y="84"/>
                    <a:pt x="498" y="73"/>
                    <a:pt x="493" y="67"/>
                  </a:cubicBezTo>
                  <a:cubicBezTo>
                    <a:pt x="468" y="32"/>
                    <a:pt x="414" y="19"/>
                    <a:pt x="375" y="11"/>
                  </a:cubicBezTo>
                  <a:cubicBezTo>
                    <a:pt x="346" y="4"/>
                    <a:pt x="317" y="1"/>
                    <a:pt x="2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 name="Google Shape;21;p2"/>
            <p:cNvSpPr/>
            <p:nvPr/>
          </p:nvSpPr>
          <p:spPr>
            <a:xfrm>
              <a:off x="1906825" y="3790950"/>
              <a:ext cx="8050" cy="7250"/>
            </a:xfrm>
            <a:custGeom>
              <a:avLst/>
              <a:gdLst/>
              <a:ahLst/>
              <a:cxnLst/>
              <a:rect l="l" t="t" r="r" b="b"/>
              <a:pathLst>
                <a:path w="322" h="290" extrusionOk="0">
                  <a:moveTo>
                    <a:pt x="260" y="1"/>
                  </a:moveTo>
                  <a:cubicBezTo>
                    <a:pt x="240" y="1"/>
                    <a:pt x="219" y="4"/>
                    <a:pt x="202" y="9"/>
                  </a:cubicBezTo>
                  <a:cubicBezTo>
                    <a:pt x="162" y="18"/>
                    <a:pt x="125" y="37"/>
                    <a:pt x="93" y="64"/>
                  </a:cubicBezTo>
                  <a:cubicBezTo>
                    <a:pt x="31" y="119"/>
                    <a:pt x="1" y="204"/>
                    <a:pt x="11" y="284"/>
                  </a:cubicBezTo>
                  <a:cubicBezTo>
                    <a:pt x="12" y="288"/>
                    <a:pt x="15" y="289"/>
                    <a:pt x="17" y="289"/>
                  </a:cubicBezTo>
                  <a:cubicBezTo>
                    <a:pt x="20" y="289"/>
                    <a:pt x="22" y="288"/>
                    <a:pt x="22" y="284"/>
                  </a:cubicBezTo>
                  <a:cubicBezTo>
                    <a:pt x="17" y="207"/>
                    <a:pt x="49" y="131"/>
                    <a:pt x="108" y="82"/>
                  </a:cubicBezTo>
                  <a:cubicBezTo>
                    <a:pt x="138" y="57"/>
                    <a:pt x="171" y="41"/>
                    <a:pt x="209" y="34"/>
                  </a:cubicBezTo>
                  <a:cubicBezTo>
                    <a:pt x="228" y="30"/>
                    <a:pt x="246" y="29"/>
                    <a:pt x="266" y="27"/>
                  </a:cubicBezTo>
                  <a:cubicBezTo>
                    <a:pt x="274" y="27"/>
                    <a:pt x="283" y="27"/>
                    <a:pt x="292" y="27"/>
                  </a:cubicBezTo>
                  <a:cubicBezTo>
                    <a:pt x="300" y="27"/>
                    <a:pt x="309" y="27"/>
                    <a:pt x="318" y="24"/>
                  </a:cubicBezTo>
                  <a:cubicBezTo>
                    <a:pt x="321" y="24"/>
                    <a:pt x="321" y="20"/>
                    <a:pt x="319" y="18"/>
                  </a:cubicBezTo>
                  <a:cubicBezTo>
                    <a:pt x="303" y="5"/>
                    <a:pt x="281" y="1"/>
                    <a:pt x="260"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 name="Google Shape;22;p2"/>
            <p:cNvSpPr/>
            <p:nvPr/>
          </p:nvSpPr>
          <p:spPr>
            <a:xfrm>
              <a:off x="1910325" y="3794600"/>
              <a:ext cx="4000" cy="3300"/>
            </a:xfrm>
            <a:custGeom>
              <a:avLst/>
              <a:gdLst/>
              <a:ahLst/>
              <a:cxnLst/>
              <a:rect l="l" t="t" r="r" b="b"/>
              <a:pathLst>
                <a:path w="160" h="132" extrusionOk="0">
                  <a:moveTo>
                    <a:pt x="135" y="1"/>
                  </a:moveTo>
                  <a:cubicBezTo>
                    <a:pt x="125" y="1"/>
                    <a:pt x="113" y="3"/>
                    <a:pt x="104" y="6"/>
                  </a:cubicBezTo>
                  <a:cubicBezTo>
                    <a:pt x="85" y="11"/>
                    <a:pt x="68" y="21"/>
                    <a:pt x="53" y="32"/>
                  </a:cubicBezTo>
                  <a:cubicBezTo>
                    <a:pt x="24" y="56"/>
                    <a:pt x="4" y="90"/>
                    <a:pt x="1" y="127"/>
                  </a:cubicBezTo>
                  <a:cubicBezTo>
                    <a:pt x="1" y="130"/>
                    <a:pt x="3" y="131"/>
                    <a:pt x="6" y="131"/>
                  </a:cubicBezTo>
                  <a:cubicBezTo>
                    <a:pt x="8" y="131"/>
                    <a:pt x="10" y="130"/>
                    <a:pt x="10" y="128"/>
                  </a:cubicBezTo>
                  <a:cubicBezTo>
                    <a:pt x="16" y="95"/>
                    <a:pt x="36" y="64"/>
                    <a:pt x="63" y="44"/>
                  </a:cubicBezTo>
                  <a:cubicBezTo>
                    <a:pt x="76" y="34"/>
                    <a:pt x="91" y="27"/>
                    <a:pt x="107" y="23"/>
                  </a:cubicBezTo>
                  <a:cubicBezTo>
                    <a:pt x="115" y="21"/>
                    <a:pt x="123" y="18"/>
                    <a:pt x="131" y="18"/>
                  </a:cubicBezTo>
                  <a:cubicBezTo>
                    <a:pt x="140" y="17"/>
                    <a:pt x="147" y="17"/>
                    <a:pt x="157" y="15"/>
                  </a:cubicBezTo>
                  <a:cubicBezTo>
                    <a:pt x="160" y="15"/>
                    <a:pt x="160" y="10"/>
                    <a:pt x="158" y="7"/>
                  </a:cubicBezTo>
                  <a:cubicBezTo>
                    <a:pt x="151" y="2"/>
                    <a:pt x="143" y="1"/>
                    <a:pt x="13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 name="Google Shape;23;p2"/>
            <p:cNvSpPr/>
            <p:nvPr/>
          </p:nvSpPr>
          <p:spPr>
            <a:xfrm>
              <a:off x="1920875" y="3806500"/>
              <a:ext cx="8950" cy="7625"/>
            </a:xfrm>
            <a:custGeom>
              <a:avLst/>
              <a:gdLst/>
              <a:ahLst/>
              <a:cxnLst/>
              <a:rect l="l" t="t" r="r" b="b"/>
              <a:pathLst>
                <a:path w="358" h="305" extrusionOk="0">
                  <a:moveTo>
                    <a:pt x="85" y="1"/>
                  </a:moveTo>
                  <a:cubicBezTo>
                    <a:pt x="60" y="1"/>
                    <a:pt x="35" y="3"/>
                    <a:pt x="11" y="7"/>
                  </a:cubicBezTo>
                  <a:cubicBezTo>
                    <a:pt x="0" y="8"/>
                    <a:pt x="5" y="23"/>
                    <a:pt x="13" y="23"/>
                  </a:cubicBezTo>
                  <a:cubicBezTo>
                    <a:pt x="13" y="23"/>
                    <a:pt x="13" y="23"/>
                    <a:pt x="14" y="23"/>
                  </a:cubicBezTo>
                  <a:cubicBezTo>
                    <a:pt x="33" y="21"/>
                    <a:pt x="53" y="19"/>
                    <a:pt x="72" y="19"/>
                  </a:cubicBezTo>
                  <a:cubicBezTo>
                    <a:pt x="142" y="19"/>
                    <a:pt x="212" y="37"/>
                    <a:pt x="263" y="86"/>
                  </a:cubicBezTo>
                  <a:cubicBezTo>
                    <a:pt x="292" y="112"/>
                    <a:pt x="313" y="145"/>
                    <a:pt x="321" y="183"/>
                  </a:cubicBezTo>
                  <a:cubicBezTo>
                    <a:pt x="327" y="203"/>
                    <a:pt x="327" y="221"/>
                    <a:pt x="327" y="241"/>
                  </a:cubicBezTo>
                  <a:cubicBezTo>
                    <a:pt x="326" y="260"/>
                    <a:pt x="320" y="278"/>
                    <a:pt x="318" y="297"/>
                  </a:cubicBezTo>
                  <a:cubicBezTo>
                    <a:pt x="317" y="301"/>
                    <a:pt x="320" y="304"/>
                    <a:pt x="323" y="304"/>
                  </a:cubicBezTo>
                  <a:cubicBezTo>
                    <a:pt x="325" y="304"/>
                    <a:pt x="326" y="304"/>
                    <a:pt x="327" y="302"/>
                  </a:cubicBezTo>
                  <a:cubicBezTo>
                    <a:pt x="358" y="271"/>
                    <a:pt x="358" y="222"/>
                    <a:pt x="350" y="183"/>
                  </a:cubicBezTo>
                  <a:cubicBezTo>
                    <a:pt x="341" y="141"/>
                    <a:pt x="316" y="99"/>
                    <a:pt x="284" y="70"/>
                  </a:cubicBezTo>
                  <a:cubicBezTo>
                    <a:pt x="231" y="20"/>
                    <a:pt x="157" y="1"/>
                    <a:pt x="8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 name="Google Shape;24;p2"/>
            <p:cNvSpPr/>
            <p:nvPr/>
          </p:nvSpPr>
          <p:spPr>
            <a:xfrm>
              <a:off x="1933950" y="3812925"/>
              <a:ext cx="12200" cy="3500"/>
            </a:xfrm>
            <a:custGeom>
              <a:avLst/>
              <a:gdLst/>
              <a:ahLst/>
              <a:cxnLst/>
              <a:rect l="l" t="t" r="r" b="b"/>
              <a:pathLst>
                <a:path w="488" h="140" extrusionOk="0">
                  <a:moveTo>
                    <a:pt x="264" y="0"/>
                  </a:moveTo>
                  <a:cubicBezTo>
                    <a:pt x="171" y="0"/>
                    <a:pt x="79" y="30"/>
                    <a:pt x="4" y="86"/>
                  </a:cubicBezTo>
                  <a:cubicBezTo>
                    <a:pt x="1" y="88"/>
                    <a:pt x="3" y="94"/>
                    <a:pt x="7" y="94"/>
                  </a:cubicBezTo>
                  <a:cubicBezTo>
                    <a:pt x="8" y="94"/>
                    <a:pt x="8" y="94"/>
                    <a:pt x="9" y="94"/>
                  </a:cubicBezTo>
                  <a:cubicBezTo>
                    <a:pt x="80" y="51"/>
                    <a:pt x="164" y="26"/>
                    <a:pt x="247" y="26"/>
                  </a:cubicBezTo>
                  <a:cubicBezTo>
                    <a:pt x="256" y="26"/>
                    <a:pt x="266" y="27"/>
                    <a:pt x="275" y="27"/>
                  </a:cubicBezTo>
                  <a:cubicBezTo>
                    <a:pt x="315" y="30"/>
                    <a:pt x="355" y="38"/>
                    <a:pt x="391" y="57"/>
                  </a:cubicBezTo>
                  <a:cubicBezTo>
                    <a:pt x="426" y="75"/>
                    <a:pt x="446" y="102"/>
                    <a:pt x="469" y="134"/>
                  </a:cubicBezTo>
                  <a:cubicBezTo>
                    <a:pt x="471" y="138"/>
                    <a:pt x="475" y="139"/>
                    <a:pt x="478" y="139"/>
                  </a:cubicBezTo>
                  <a:cubicBezTo>
                    <a:pt x="483" y="139"/>
                    <a:pt x="488" y="136"/>
                    <a:pt x="487" y="129"/>
                  </a:cubicBezTo>
                  <a:cubicBezTo>
                    <a:pt x="481" y="43"/>
                    <a:pt x="369" y="7"/>
                    <a:pt x="299" y="2"/>
                  </a:cubicBezTo>
                  <a:cubicBezTo>
                    <a:pt x="288" y="1"/>
                    <a:pt x="276" y="0"/>
                    <a:pt x="26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 name="Google Shape;25;p2"/>
            <p:cNvSpPr/>
            <p:nvPr/>
          </p:nvSpPr>
          <p:spPr>
            <a:xfrm>
              <a:off x="1969075" y="3731050"/>
              <a:ext cx="76600" cy="25375"/>
            </a:xfrm>
            <a:custGeom>
              <a:avLst/>
              <a:gdLst/>
              <a:ahLst/>
              <a:cxnLst/>
              <a:rect l="l" t="t" r="r" b="b"/>
              <a:pathLst>
                <a:path w="3064" h="1015" extrusionOk="0">
                  <a:moveTo>
                    <a:pt x="1630" y="1"/>
                  </a:moveTo>
                  <a:cubicBezTo>
                    <a:pt x="1594" y="1"/>
                    <a:pt x="1557" y="6"/>
                    <a:pt x="1523" y="18"/>
                  </a:cubicBezTo>
                  <a:cubicBezTo>
                    <a:pt x="1395" y="59"/>
                    <a:pt x="1300" y="180"/>
                    <a:pt x="1288" y="314"/>
                  </a:cubicBezTo>
                  <a:cubicBezTo>
                    <a:pt x="1238" y="279"/>
                    <a:pt x="1177" y="261"/>
                    <a:pt x="1117" y="261"/>
                  </a:cubicBezTo>
                  <a:cubicBezTo>
                    <a:pt x="1066" y="261"/>
                    <a:pt x="1015" y="274"/>
                    <a:pt x="972" y="300"/>
                  </a:cubicBezTo>
                  <a:cubicBezTo>
                    <a:pt x="880" y="359"/>
                    <a:pt x="828" y="477"/>
                    <a:pt x="848" y="587"/>
                  </a:cubicBezTo>
                  <a:cubicBezTo>
                    <a:pt x="785" y="544"/>
                    <a:pt x="718" y="526"/>
                    <a:pt x="651" y="526"/>
                  </a:cubicBezTo>
                  <a:cubicBezTo>
                    <a:pt x="596" y="526"/>
                    <a:pt x="541" y="538"/>
                    <a:pt x="488" y="559"/>
                  </a:cubicBezTo>
                  <a:cubicBezTo>
                    <a:pt x="394" y="597"/>
                    <a:pt x="294" y="688"/>
                    <a:pt x="301" y="799"/>
                  </a:cubicBezTo>
                  <a:cubicBezTo>
                    <a:pt x="301" y="801"/>
                    <a:pt x="301" y="802"/>
                    <a:pt x="302" y="803"/>
                  </a:cubicBezTo>
                  <a:cubicBezTo>
                    <a:pt x="273" y="790"/>
                    <a:pt x="241" y="783"/>
                    <a:pt x="209" y="783"/>
                  </a:cubicBezTo>
                  <a:cubicBezTo>
                    <a:pt x="179" y="783"/>
                    <a:pt x="149" y="789"/>
                    <a:pt x="122" y="801"/>
                  </a:cubicBezTo>
                  <a:cubicBezTo>
                    <a:pt x="79" y="820"/>
                    <a:pt x="0" y="878"/>
                    <a:pt x="18" y="935"/>
                  </a:cubicBezTo>
                  <a:cubicBezTo>
                    <a:pt x="29" y="968"/>
                    <a:pt x="63" y="989"/>
                    <a:pt x="97" y="994"/>
                  </a:cubicBezTo>
                  <a:cubicBezTo>
                    <a:pt x="137" y="1001"/>
                    <a:pt x="180" y="1003"/>
                    <a:pt x="223" y="1003"/>
                  </a:cubicBezTo>
                  <a:cubicBezTo>
                    <a:pt x="278" y="1003"/>
                    <a:pt x="333" y="1000"/>
                    <a:pt x="384" y="1000"/>
                  </a:cubicBezTo>
                  <a:cubicBezTo>
                    <a:pt x="524" y="997"/>
                    <a:pt x="662" y="995"/>
                    <a:pt x="800" y="994"/>
                  </a:cubicBezTo>
                  <a:cubicBezTo>
                    <a:pt x="1076" y="992"/>
                    <a:pt x="1353" y="990"/>
                    <a:pt x="1629" y="990"/>
                  </a:cubicBezTo>
                  <a:cubicBezTo>
                    <a:pt x="1853" y="990"/>
                    <a:pt x="2079" y="992"/>
                    <a:pt x="2303" y="993"/>
                  </a:cubicBezTo>
                  <a:cubicBezTo>
                    <a:pt x="2422" y="994"/>
                    <a:pt x="2543" y="994"/>
                    <a:pt x="2662" y="997"/>
                  </a:cubicBezTo>
                  <a:cubicBezTo>
                    <a:pt x="2716" y="999"/>
                    <a:pt x="2776" y="1015"/>
                    <a:pt x="2833" y="1015"/>
                  </a:cubicBezTo>
                  <a:cubicBezTo>
                    <a:pt x="2868" y="1015"/>
                    <a:pt x="2903" y="1008"/>
                    <a:pt x="2933" y="988"/>
                  </a:cubicBezTo>
                  <a:cubicBezTo>
                    <a:pt x="3064" y="899"/>
                    <a:pt x="2968" y="766"/>
                    <a:pt x="2881" y="685"/>
                  </a:cubicBezTo>
                  <a:cubicBezTo>
                    <a:pt x="2798" y="607"/>
                    <a:pt x="2682" y="575"/>
                    <a:pt x="2571" y="575"/>
                  </a:cubicBezTo>
                  <a:cubicBezTo>
                    <a:pt x="2558" y="575"/>
                    <a:pt x="2544" y="575"/>
                    <a:pt x="2531" y="576"/>
                  </a:cubicBezTo>
                  <a:cubicBezTo>
                    <a:pt x="2479" y="580"/>
                    <a:pt x="2420" y="600"/>
                    <a:pt x="2402" y="647"/>
                  </a:cubicBezTo>
                  <a:cubicBezTo>
                    <a:pt x="2405" y="560"/>
                    <a:pt x="2342" y="480"/>
                    <a:pt x="2261" y="452"/>
                  </a:cubicBezTo>
                  <a:cubicBezTo>
                    <a:pt x="2233" y="442"/>
                    <a:pt x="2202" y="437"/>
                    <a:pt x="2171" y="437"/>
                  </a:cubicBezTo>
                  <a:cubicBezTo>
                    <a:pt x="2154" y="437"/>
                    <a:pt x="2138" y="438"/>
                    <a:pt x="2121" y="441"/>
                  </a:cubicBezTo>
                  <a:cubicBezTo>
                    <a:pt x="2097" y="446"/>
                    <a:pt x="1996" y="464"/>
                    <a:pt x="1986" y="489"/>
                  </a:cubicBezTo>
                  <a:cubicBezTo>
                    <a:pt x="2031" y="363"/>
                    <a:pt x="1995" y="210"/>
                    <a:pt x="1898" y="112"/>
                  </a:cubicBezTo>
                  <a:cubicBezTo>
                    <a:pt x="1827" y="41"/>
                    <a:pt x="1728" y="1"/>
                    <a:pt x="16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 name="Google Shape;26;p2"/>
            <p:cNvSpPr/>
            <p:nvPr/>
          </p:nvSpPr>
          <p:spPr>
            <a:xfrm>
              <a:off x="1993600" y="3741275"/>
              <a:ext cx="5100" cy="4675"/>
            </a:xfrm>
            <a:custGeom>
              <a:avLst/>
              <a:gdLst/>
              <a:ahLst/>
              <a:cxnLst/>
              <a:rect l="l" t="t" r="r" b="b"/>
              <a:pathLst>
                <a:path w="204" h="187" extrusionOk="0">
                  <a:moveTo>
                    <a:pt x="156" y="0"/>
                  </a:moveTo>
                  <a:cubicBezTo>
                    <a:pt x="146" y="0"/>
                    <a:pt x="136" y="1"/>
                    <a:pt x="127" y="4"/>
                  </a:cubicBezTo>
                  <a:cubicBezTo>
                    <a:pt x="100" y="12"/>
                    <a:pt x="76" y="26"/>
                    <a:pt x="56" y="44"/>
                  </a:cubicBezTo>
                  <a:cubicBezTo>
                    <a:pt x="38" y="62"/>
                    <a:pt x="23" y="85"/>
                    <a:pt x="14" y="110"/>
                  </a:cubicBezTo>
                  <a:cubicBezTo>
                    <a:pt x="9" y="123"/>
                    <a:pt x="7" y="134"/>
                    <a:pt x="5" y="147"/>
                  </a:cubicBezTo>
                  <a:cubicBezTo>
                    <a:pt x="4" y="160"/>
                    <a:pt x="1" y="172"/>
                    <a:pt x="7" y="184"/>
                  </a:cubicBezTo>
                  <a:cubicBezTo>
                    <a:pt x="8" y="186"/>
                    <a:pt x="9" y="187"/>
                    <a:pt x="11" y="187"/>
                  </a:cubicBezTo>
                  <a:cubicBezTo>
                    <a:pt x="12" y="187"/>
                    <a:pt x="14" y="186"/>
                    <a:pt x="15" y="184"/>
                  </a:cubicBezTo>
                  <a:cubicBezTo>
                    <a:pt x="21" y="176"/>
                    <a:pt x="21" y="163"/>
                    <a:pt x="23" y="152"/>
                  </a:cubicBezTo>
                  <a:cubicBezTo>
                    <a:pt x="26" y="141"/>
                    <a:pt x="29" y="130"/>
                    <a:pt x="36" y="119"/>
                  </a:cubicBezTo>
                  <a:cubicBezTo>
                    <a:pt x="46" y="98"/>
                    <a:pt x="59" y="81"/>
                    <a:pt x="79" y="66"/>
                  </a:cubicBezTo>
                  <a:cubicBezTo>
                    <a:pt x="97" y="54"/>
                    <a:pt x="118" y="44"/>
                    <a:pt x="142" y="40"/>
                  </a:cubicBezTo>
                  <a:cubicBezTo>
                    <a:pt x="152" y="38"/>
                    <a:pt x="164" y="36"/>
                    <a:pt x="175" y="35"/>
                  </a:cubicBezTo>
                  <a:cubicBezTo>
                    <a:pt x="183" y="33"/>
                    <a:pt x="198" y="32"/>
                    <a:pt x="203" y="24"/>
                  </a:cubicBezTo>
                  <a:cubicBezTo>
                    <a:pt x="202" y="21"/>
                    <a:pt x="201" y="18"/>
                    <a:pt x="201" y="16"/>
                  </a:cubicBezTo>
                  <a:cubicBezTo>
                    <a:pt x="196" y="6"/>
                    <a:pt x="176" y="2"/>
                    <a:pt x="166" y="1"/>
                  </a:cubicBezTo>
                  <a:cubicBezTo>
                    <a:pt x="163" y="0"/>
                    <a:pt x="160" y="0"/>
                    <a:pt x="1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 name="Google Shape;27;p2"/>
            <p:cNvSpPr/>
            <p:nvPr/>
          </p:nvSpPr>
          <p:spPr>
            <a:xfrm>
              <a:off x="1998100" y="3743475"/>
              <a:ext cx="3125" cy="1575"/>
            </a:xfrm>
            <a:custGeom>
              <a:avLst/>
              <a:gdLst/>
              <a:ahLst/>
              <a:cxnLst/>
              <a:rect l="l" t="t" r="r" b="b"/>
              <a:pathLst>
                <a:path w="125" h="63" extrusionOk="0">
                  <a:moveTo>
                    <a:pt x="107" y="1"/>
                  </a:moveTo>
                  <a:cubicBezTo>
                    <a:pt x="105" y="1"/>
                    <a:pt x="103" y="1"/>
                    <a:pt x="102" y="2"/>
                  </a:cubicBezTo>
                  <a:cubicBezTo>
                    <a:pt x="96" y="2"/>
                    <a:pt x="90" y="3"/>
                    <a:pt x="85" y="4"/>
                  </a:cubicBezTo>
                  <a:cubicBezTo>
                    <a:pt x="72" y="7"/>
                    <a:pt x="61" y="10"/>
                    <a:pt x="51" y="16"/>
                  </a:cubicBezTo>
                  <a:cubicBezTo>
                    <a:pt x="40" y="21"/>
                    <a:pt x="32" y="26"/>
                    <a:pt x="22" y="35"/>
                  </a:cubicBezTo>
                  <a:cubicBezTo>
                    <a:pt x="18" y="39"/>
                    <a:pt x="13" y="41"/>
                    <a:pt x="8" y="45"/>
                  </a:cubicBezTo>
                  <a:cubicBezTo>
                    <a:pt x="5" y="48"/>
                    <a:pt x="1" y="52"/>
                    <a:pt x="1" y="58"/>
                  </a:cubicBezTo>
                  <a:cubicBezTo>
                    <a:pt x="1" y="61"/>
                    <a:pt x="3" y="62"/>
                    <a:pt x="5" y="62"/>
                  </a:cubicBezTo>
                  <a:cubicBezTo>
                    <a:pt x="11" y="62"/>
                    <a:pt x="13" y="58"/>
                    <a:pt x="17" y="56"/>
                  </a:cubicBezTo>
                  <a:cubicBezTo>
                    <a:pt x="21" y="52"/>
                    <a:pt x="26" y="48"/>
                    <a:pt x="31" y="46"/>
                  </a:cubicBezTo>
                  <a:cubicBezTo>
                    <a:pt x="39" y="41"/>
                    <a:pt x="49" y="36"/>
                    <a:pt x="59" y="31"/>
                  </a:cubicBezTo>
                  <a:cubicBezTo>
                    <a:pt x="69" y="27"/>
                    <a:pt x="80" y="24"/>
                    <a:pt x="88" y="22"/>
                  </a:cubicBezTo>
                  <a:lnTo>
                    <a:pt x="104" y="19"/>
                  </a:lnTo>
                  <a:cubicBezTo>
                    <a:pt x="109" y="17"/>
                    <a:pt x="115" y="14"/>
                    <a:pt x="120" y="13"/>
                  </a:cubicBezTo>
                  <a:cubicBezTo>
                    <a:pt x="124" y="9"/>
                    <a:pt x="123" y="3"/>
                    <a:pt x="119" y="3"/>
                  </a:cubicBezTo>
                  <a:cubicBezTo>
                    <a:pt x="115" y="2"/>
                    <a:pt x="111" y="1"/>
                    <a:pt x="1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 name="Google Shape;28;p2"/>
            <p:cNvSpPr/>
            <p:nvPr/>
          </p:nvSpPr>
          <p:spPr>
            <a:xfrm>
              <a:off x="2005850" y="3738425"/>
              <a:ext cx="7700" cy="2200"/>
            </a:xfrm>
            <a:custGeom>
              <a:avLst/>
              <a:gdLst/>
              <a:ahLst/>
              <a:cxnLst/>
              <a:rect l="l" t="t" r="r" b="b"/>
              <a:pathLst>
                <a:path w="308" h="88" extrusionOk="0">
                  <a:moveTo>
                    <a:pt x="176" y="1"/>
                  </a:moveTo>
                  <a:cubicBezTo>
                    <a:pt x="168" y="1"/>
                    <a:pt x="160" y="1"/>
                    <a:pt x="153" y="2"/>
                  </a:cubicBezTo>
                  <a:cubicBezTo>
                    <a:pt x="95" y="7"/>
                    <a:pt x="40" y="34"/>
                    <a:pt x="4" y="79"/>
                  </a:cubicBezTo>
                  <a:cubicBezTo>
                    <a:pt x="1" y="83"/>
                    <a:pt x="6" y="88"/>
                    <a:pt x="11" y="88"/>
                  </a:cubicBezTo>
                  <a:cubicBezTo>
                    <a:pt x="13" y="88"/>
                    <a:pt x="14" y="88"/>
                    <a:pt x="15" y="87"/>
                  </a:cubicBezTo>
                  <a:cubicBezTo>
                    <a:pt x="54" y="53"/>
                    <a:pt x="101" y="35"/>
                    <a:pt x="153" y="35"/>
                  </a:cubicBezTo>
                  <a:cubicBezTo>
                    <a:pt x="155" y="35"/>
                    <a:pt x="156" y="35"/>
                    <a:pt x="158" y="35"/>
                  </a:cubicBezTo>
                  <a:cubicBezTo>
                    <a:pt x="183" y="35"/>
                    <a:pt x="207" y="38"/>
                    <a:pt x="231" y="47"/>
                  </a:cubicBezTo>
                  <a:cubicBezTo>
                    <a:pt x="243" y="51"/>
                    <a:pt x="257" y="55"/>
                    <a:pt x="268" y="60"/>
                  </a:cubicBezTo>
                  <a:cubicBezTo>
                    <a:pt x="277" y="64"/>
                    <a:pt x="287" y="68"/>
                    <a:pt x="297" y="68"/>
                  </a:cubicBezTo>
                  <a:cubicBezTo>
                    <a:pt x="299" y="68"/>
                    <a:pt x="300" y="68"/>
                    <a:pt x="302" y="68"/>
                  </a:cubicBezTo>
                  <a:cubicBezTo>
                    <a:pt x="305" y="68"/>
                    <a:pt x="307" y="64"/>
                    <a:pt x="307" y="62"/>
                  </a:cubicBezTo>
                  <a:cubicBezTo>
                    <a:pt x="304" y="34"/>
                    <a:pt x="265" y="18"/>
                    <a:pt x="243" y="11"/>
                  </a:cubicBezTo>
                  <a:cubicBezTo>
                    <a:pt x="221" y="4"/>
                    <a:pt x="19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 name="Google Shape;29;p2"/>
            <p:cNvSpPr/>
            <p:nvPr/>
          </p:nvSpPr>
          <p:spPr>
            <a:xfrm>
              <a:off x="2018225" y="3747075"/>
              <a:ext cx="7075" cy="2075"/>
            </a:xfrm>
            <a:custGeom>
              <a:avLst/>
              <a:gdLst/>
              <a:ahLst/>
              <a:cxnLst/>
              <a:rect l="l" t="t" r="r" b="b"/>
              <a:pathLst>
                <a:path w="283" h="83" extrusionOk="0">
                  <a:moveTo>
                    <a:pt x="123" y="0"/>
                  </a:moveTo>
                  <a:cubicBezTo>
                    <a:pt x="103" y="0"/>
                    <a:pt x="83" y="4"/>
                    <a:pt x="65" y="9"/>
                  </a:cubicBezTo>
                  <a:cubicBezTo>
                    <a:pt x="44" y="17"/>
                    <a:pt x="16" y="24"/>
                    <a:pt x="2" y="43"/>
                  </a:cubicBezTo>
                  <a:cubicBezTo>
                    <a:pt x="1" y="46"/>
                    <a:pt x="3" y="51"/>
                    <a:pt x="7" y="51"/>
                  </a:cubicBezTo>
                  <a:cubicBezTo>
                    <a:pt x="8" y="51"/>
                    <a:pt x="8" y="51"/>
                    <a:pt x="9" y="51"/>
                  </a:cubicBezTo>
                  <a:cubicBezTo>
                    <a:pt x="18" y="49"/>
                    <a:pt x="28" y="43"/>
                    <a:pt x="39" y="39"/>
                  </a:cubicBezTo>
                  <a:cubicBezTo>
                    <a:pt x="49" y="35"/>
                    <a:pt x="61" y="31"/>
                    <a:pt x="71" y="30"/>
                  </a:cubicBezTo>
                  <a:cubicBezTo>
                    <a:pt x="83" y="27"/>
                    <a:pt x="96" y="26"/>
                    <a:pt x="108" y="26"/>
                  </a:cubicBezTo>
                  <a:cubicBezTo>
                    <a:pt x="118" y="26"/>
                    <a:pt x="129" y="27"/>
                    <a:pt x="139" y="29"/>
                  </a:cubicBezTo>
                  <a:cubicBezTo>
                    <a:pt x="161" y="31"/>
                    <a:pt x="183" y="36"/>
                    <a:pt x="203" y="46"/>
                  </a:cubicBezTo>
                  <a:cubicBezTo>
                    <a:pt x="214" y="51"/>
                    <a:pt x="223" y="56"/>
                    <a:pt x="232" y="61"/>
                  </a:cubicBezTo>
                  <a:cubicBezTo>
                    <a:pt x="242" y="68"/>
                    <a:pt x="253" y="73"/>
                    <a:pt x="262" y="81"/>
                  </a:cubicBezTo>
                  <a:cubicBezTo>
                    <a:pt x="264" y="82"/>
                    <a:pt x="266" y="82"/>
                    <a:pt x="268" y="82"/>
                  </a:cubicBezTo>
                  <a:cubicBezTo>
                    <a:pt x="277" y="82"/>
                    <a:pt x="282" y="70"/>
                    <a:pt x="276" y="63"/>
                  </a:cubicBezTo>
                  <a:cubicBezTo>
                    <a:pt x="268" y="52"/>
                    <a:pt x="260" y="44"/>
                    <a:pt x="250" y="36"/>
                  </a:cubicBezTo>
                  <a:cubicBezTo>
                    <a:pt x="238" y="29"/>
                    <a:pt x="226" y="23"/>
                    <a:pt x="214" y="18"/>
                  </a:cubicBezTo>
                  <a:cubicBezTo>
                    <a:pt x="189" y="8"/>
                    <a:pt x="165" y="3"/>
                    <a:pt x="138" y="1"/>
                  </a:cubicBezTo>
                  <a:cubicBezTo>
                    <a:pt x="133" y="1"/>
                    <a:pt x="128" y="0"/>
                    <a:pt x="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 name="Google Shape;30;p2"/>
            <p:cNvSpPr/>
            <p:nvPr/>
          </p:nvSpPr>
          <p:spPr>
            <a:xfrm>
              <a:off x="1983050" y="3748100"/>
              <a:ext cx="5525" cy="2775"/>
            </a:xfrm>
            <a:custGeom>
              <a:avLst/>
              <a:gdLst/>
              <a:ahLst/>
              <a:cxnLst/>
              <a:rect l="l" t="t" r="r" b="b"/>
              <a:pathLst>
                <a:path w="221" h="111" extrusionOk="0">
                  <a:moveTo>
                    <a:pt x="154" y="0"/>
                  </a:moveTo>
                  <a:cubicBezTo>
                    <a:pt x="132" y="2"/>
                    <a:pt x="110" y="6"/>
                    <a:pt x="89" y="15"/>
                  </a:cubicBezTo>
                  <a:cubicBezTo>
                    <a:pt x="52" y="34"/>
                    <a:pt x="15" y="62"/>
                    <a:pt x="2" y="103"/>
                  </a:cubicBezTo>
                  <a:cubicBezTo>
                    <a:pt x="1" y="107"/>
                    <a:pt x="4" y="111"/>
                    <a:pt x="7" y="111"/>
                  </a:cubicBezTo>
                  <a:cubicBezTo>
                    <a:pt x="9" y="111"/>
                    <a:pt x="10" y="110"/>
                    <a:pt x="11" y="109"/>
                  </a:cubicBezTo>
                  <a:cubicBezTo>
                    <a:pt x="24" y="94"/>
                    <a:pt x="35" y="79"/>
                    <a:pt x="51" y="67"/>
                  </a:cubicBezTo>
                  <a:cubicBezTo>
                    <a:pt x="66" y="55"/>
                    <a:pt x="83" y="46"/>
                    <a:pt x="100" y="41"/>
                  </a:cubicBezTo>
                  <a:cubicBezTo>
                    <a:pt x="119" y="35"/>
                    <a:pt x="136" y="31"/>
                    <a:pt x="154" y="30"/>
                  </a:cubicBezTo>
                  <a:cubicBezTo>
                    <a:pt x="164" y="30"/>
                    <a:pt x="173" y="30"/>
                    <a:pt x="183" y="31"/>
                  </a:cubicBezTo>
                  <a:cubicBezTo>
                    <a:pt x="188" y="32"/>
                    <a:pt x="193" y="34"/>
                    <a:pt x="199" y="34"/>
                  </a:cubicBezTo>
                  <a:cubicBezTo>
                    <a:pt x="204" y="34"/>
                    <a:pt x="207" y="32"/>
                    <a:pt x="212" y="30"/>
                  </a:cubicBezTo>
                  <a:cubicBezTo>
                    <a:pt x="220" y="30"/>
                    <a:pt x="221" y="22"/>
                    <a:pt x="217" y="16"/>
                  </a:cubicBezTo>
                  <a:cubicBezTo>
                    <a:pt x="212" y="11"/>
                    <a:pt x="209" y="8"/>
                    <a:pt x="204" y="5"/>
                  </a:cubicBezTo>
                  <a:cubicBezTo>
                    <a:pt x="199" y="2"/>
                    <a:pt x="192" y="2"/>
                    <a:pt x="185" y="2"/>
                  </a:cubicBezTo>
                  <a:cubicBezTo>
                    <a:pt x="174" y="0"/>
                    <a:pt x="164" y="0"/>
                    <a:pt x="1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 name="Google Shape;31;p2"/>
            <p:cNvSpPr/>
            <p:nvPr/>
          </p:nvSpPr>
          <p:spPr>
            <a:xfrm>
              <a:off x="1860775" y="3790450"/>
              <a:ext cx="4275" cy="38975"/>
            </a:xfrm>
            <a:custGeom>
              <a:avLst/>
              <a:gdLst/>
              <a:ahLst/>
              <a:cxnLst/>
              <a:rect l="l" t="t" r="r" b="b"/>
              <a:pathLst>
                <a:path w="171" h="1559" extrusionOk="0">
                  <a:moveTo>
                    <a:pt x="45" y="1"/>
                  </a:moveTo>
                  <a:cubicBezTo>
                    <a:pt x="29" y="1"/>
                    <a:pt x="14" y="11"/>
                    <a:pt x="7" y="36"/>
                  </a:cubicBezTo>
                  <a:cubicBezTo>
                    <a:pt x="1" y="56"/>
                    <a:pt x="1" y="79"/>
                    <a:pt x="2" y="103"/>
                  </a:cubicBezTo>
                  <a:cubicBezTo>
                    <a:pt x="7" y="484"/>
                    <a:pt x="11" y="863"/>
                    <a:pt x="16" y="1244"/>
                  </a:cubicBezTo>
                  <a:cubicBezTo>
                    <a:pt x="18" y="1317"/>
                    <a:pt x="19" y="1458"/>
                    <a:pt x="41" y="1520"/>
                  </a:cubicBezTo>
                  <a:cubicBezTo>
                    <a:pt x="51" y="1548"/>
                    <a:pt x="68" y="1558"/>
                    <a:pt x="86" y="1558"/>
                  </a:cubicBezTo>
                  <a:cubicBezTo>
                    <a:pt x="109" y="1558"/>
                    <a:pt x="135" y="1541"/>
                    <a:pt x="157" y="1520"/>
                  </a:cubicBezTo>
                  <a:cubicBezTo>
                    <a:pt x="170" y="1083"/>
                    <a:pt x="154" y="645"/>
                    <a:pt x="140" y="208"/>
                  </a:cubicBezTo>
                  <a:cubicBezTo>
                    <a:pt x="138" y="159"/>
                    <a:pt x="135" y="109"/>
                    <a:pt x="120" y="67"/>
                  </a:cubicBezTo>
                  <a:cubicBezTo>
                    <a:pt x="109"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 name="Google Shape;32;p2"/>
            <p:cNvSpPr/>
            <p:nvPr/>
          </p:nvSpPr>
          <p:spPr>
            <a:xfrm>
              <a:off x="1868425" y="3790450"/>
              <a:ext cx="4250" cy="38975"/>
            </a:xfrm>
            <a:custGeom>
              <a:avLst/>
              <a:gdLst/>
              <a:ahLst/>
              <a:cxnLst/>
              <a:rect l="l" t="t" r="r" b="b"/>
              <a:pathLst>
                <a:path w="170" h="1559" extrusionOk="0">
                  <a:moveTo>
                    <a:pt x="45" y="1"/>
                  </a:moveTo>
                  <a:cubicBezTo>
                    <a:pt x="29" y="1"/>
                    <a:pt x="15" y="11"/>
                    <a:pt x="8" y="36"/>
                  </a:cubicBezTo>
                  <a:cubicBezTo>
                    <a:pt x="0" y="56"/>
                    <a:pt x="0" y="79"/>
                    <a:pt x="2" y="103"/>
                  </a:cubicBezTo>
                  <a:cubicBezTo>
                    <a:pt x="8" y="484"/>
                    <a:pt x="11" y="863"/>
                    <a:pt x="16" y="1244"/>
                  </a:cubicBezTo>
                  <a:cubicBezTo>
                    <a:pt x="17" y="1317"/>
                    <a:pt x="19" y="1458"/>
                    <a:pt x="42" y="1520"/>
                  </a:cubicBezTo>
                  <a:cubicBezTo>
                    <a:pt x="52" y="1548"/>
                    <a:pt x="68" y="1558"/>
                    <a:pt x="86" y="1558"/>
                  </a:cubicBezTo>
                  <a:cubicBezTo>
                    <a:pt x="109" y="1558"/>
                    <a:pt x="136" y="1541"/>
                    <a:pt x="157" y="1520"/>
                  </a:cubicBezTo>
                  <a:cubicBezTo>
                    <a:pt x="170" y="1083"/>
                    <a:pt x="154" y="645"/>
                    <a:pt x="139" y="208"/>
                  </a:cubicBezTo>
                  <a:cubicBezTo>
                    <a:pt x="138" y="159"/>
                    <a:pt x="136" y="109"/>
                    <a:pt x="121" y="67"/>
                  </a:cubicBezTo>
                  <a:cubicBezTo>
                    <a:pt x="108"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 name="Google Shape;33;p2"/>
            <p:cNvSpPr/>
            <p:nvPr/>
          </p:nvSpPr>
          <p:spPr>
            <a:xfrm>
              <a:off x="1876050" y="3790450"/>
              <a:ext cx="4275" cy="38975"/>
            </a:xfrm>
            <a:custGeom>
              <a:avLst/>
              <a:gdLst/>
              <a:ahLst/>
              <a:cxnLst/>
              <a:rect l="l" t="t" r="r" b="b"/>
              <a:pathLst>
                <a:path w="171" h="1559" extrusionOk="0">
                  <a:moveTo>
                    <a:pt x="46" y="1"/>
                  </a:moveTo>
                  <a:cubicBezTo>
                    <a:pt x="29" y="1"/>
                    <a:pt x="15" y="11"/>
                    <a:pt x="7" y="36"/>
                  </a:cubicBezTo>
                  <a:cubicBezTo>
                    <a:pt x="1" y="56"/>
                    <a:pt x="1" y="79"/>
                    <a:pt x="2" y="103"/>
                  </a:cubicBezTo>
                  <a:cubicBezTo>
                    <a:pt x="7" y="484"/>
                    <a:pt x="11" y="863"/>
                    <a:pt x="17" y="1244"/>
                  </a:cubicBezTo>
                  <a:cubicBezTo>
                    <a:pt x="18" y="1317"/>
                    <a:pt x="19" y="1458"/>
                    <a:pt x="42" y="1520"/>
                  </a:cubicBezTo>
                  <a:cubicBezTo>
                    <a:pt x="52" y="1548"/>
                    <a:pt x="68" y="1558"/>
                    <a:pt x="86" y="1558"/>
                  </a:cubicBezTo>
                  <a:cubicBezTo>
                    <a:pt x="109" y="1558"/>
                    <a:pt x="135" y="1541"/>
                    <a:pt x="157" y="1520"/>
                  </a:cubicBezTo>
                  <a:cubicBezTo>
                    <a:pt x="171" y="1083"/>
                    <a:pt x="155" y="645"/>
                    <a:pt x="140" y="208"/>
                  </a:cubicBezTo>
                  <a:cubicBezTo>
                    <a:pt x="139" y="159"/>
                    <a:pt x="135" y="109"/>
                    <a:pt x="121" y="67"/>
                  </a:cubicBezTo>
                  <a:cubicBezTo>
                    <a:pt x="109" y="33"/>
                    <a:pt x="75"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 name="Google Shape;34;p2"/>
            <p:cNvSpPr/>
            <p:nvPr/>
          </p:nvSpPr>
          <p:spPr>
            <a:xfrm>
              <a:off x="1883725" y="3790450"/>
              <a:ext cx="4250" cy="38975"/>
            </a:xfrm>
            <a:custGeom>
              <a:avLst/>
              <a:gdLst/>
              <a:ahLst/>
              <a:cxnLst/>
              <a:rect l="l" t="t" r="r" b="b"/>
              <a:pathLst>
                <a:path w="170" h="1559" extrusionOk="0">
                  <a:moveTo>
                    <a:pt x="45" y="1"/>
                  </a:moveTo>
                  <a:cubicBezTo>
                    <a:pt x="29" y="1"/>
                    <a:pt x="15" y="11"/>
                    <a:pt x="7" y="36"/>
                  </a:cubicBezTo>
                  <a:cubicBezTo>
                    <a:pt x="0" y="56"/>
                    <a:pt x="0" y="79"/>
                    <a:pt x="1" y="103"/>
                  </a:cubicBezTo>
                  <a:cubicBezTo>
                    <a:pt x="7" y="484"/>
                    <a:pt x="10" y="863"/>
                    <a:pt x="15" y="1244"/>
                  </a:cubicBezTo>
                  <a:cubicBezTo>
                    <a:pt x="17" y="1317"/>
                    <a:pt x="18" y="1458"/>
                    <a:pt x="41" y="1520"/>
                  </a:cubicBezTo>
                  <a:cubicBezTo>
                    <a:pt x="51" y="1548"/>
                    <a:pt x="67" y="1558"/>
                    <a:pt x="85" y="1558"/>
                  </a:cubicBezTo>
                  <a:cubicBezTo>
                    <a:pt x="109" y="1558"/>
                    <a:pt x="135" y="1541"/>
                    <a:pt x="156" y="1520"/>
                  </a:cubicBezTo>
                  <a:cubicBezTo>
                    <a:pt x="169" y="1083"/>
                    <a:pt x="153" y="645"/>
                    <a:pt x="139" y="208"/>
                  </a:cubicBezTo>
                  <a:cubicBezTo>
                    <a:pt x="137" y="159"/>
                    <a:pt x="135" y="109"/>
                    <a:pt x="120" y="67"/>
                  </a:cubicBezTo>
                  <a:cubicBezTo>
                    <a:pt x="109"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 name="Google Shape;35;p2"/>
            <p:cNvSpPr/>
            <p:nvPr/>
          </p:nvSpPr>
          <p:spPr>
            <a:xfrm>
              <a:off x="1891375" y="3790450"/>
              <a:ext cx="4250" cy="38975"/>
            </a:xfrm>
            <a:custGeom>
              <a:avLst/>
              <a:gdLst/>
              <a:ahLst/>
              <a:cxnLst/>
              <a:rect l="l" t="t" r="r" b="b"/>
              <a:pathLst>
                <a:path w="170" h="1559" extrusionOk="0">
                  <a:moveTo>
                    <a:pt x="46" y="1"/>
                  </a:moveTo>
                  <a:cubicBezTo>
                    <a:pt x="29" y="1"/>
                    <a:pt x="15" y="11"/>
                    <a:pt x="6" y="36"/>
                  </a:cubicBezTo>
                  <a:cubicBezTo>
                    <a:pt x="0" y="56"/>
                    <a:pt x="0" y="79"/>
                    <a:pt x="1" y="103"/>
                  </a:cubicBezTo>
                  <a:cubicBezTo>
                    <a:pt x="6" y="484"/>
                    <a:pt x="11" y="863"/>
                    <a:pt x="16" y="1244"/>
                  </a:cubicBezTo>
                  <a:cubicBezTo>
                    <a:pt x="17" y="1317"/>
                    <a:pt x="19" y="1458"/>
                    <a:pt x="41" y="1520"/>
                  </a:cubicBezTo>
                  <a:cubicBezTo>
                    <a:pt x="52" y="1548"/>
                    <a:pt x="68" y="1558"/>
                    <a:pt x="86" y="1558"/>
                  </a:cubicBezTo>
                  <a:cubicBezTo>
                    <a:pt x="109" y="1558"/>
                    <a:pt x="136" y="1541"/>
                    <a:pt x="157" y="1520"/>
                  </a:cubicBezTo>
                  <a:cubicBezTo>
                    <a:pt x="170" y="1083"/>
                    <a:pt x="154" y="645"/>
                    <a:pt x="139" y="208"/>
                  </a:cubicBezTo>
                  <a:cubicBezTo>
                    <a:pt x="138" y="159"/>
                    <a:pt x="136" y="109"/>
                    <a:pt x="121" y="67"/>
                  </a:cubicBezTo>
                  <a:cubicBezTo>
                    <a:pt x="109" y="33"/>
                    <a:pt x="75"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 name="Google Shape;36;p2"/>
            <p:cNvSpPr/>
            <p:nvPr/>
          </p:nvSpPr>
          <p:spPr>
            <a:xfrm>
              <a:off x="1899025" y="3790450"/>
              <a:ext cx="4275" cy="38975"/>
            </a:xfrm>
            <a:custGeom>
              <a:avLst/>
              <a:gdLst/>
              <a:ahLst/>
              <a:cxnLst/>
              <a:rect l="l" t="t" r="r" b="b"/>
              <a:pathLst>
                <a:path w="171" h="1559" extrusionOk="0">
                  <a:moveTo>
                    <a:pt x="45" y="1"/>
                  </a:moveTo>
                  <a:cubicBezTo>
                    <a:pt x="29" y="1"/>
                    <a:pt x="15" y="11"/>
                    <a:pt x="7" y="36"/>
                  </a:cubicBezTo>
                  <a:cubicBezTo>
                    <a:pt x="1" y="56"/>
                    <a:pt x="1" y="79"/>
                    <a:pt x="2" y="103"/>
                  </a:cubicBezTo>
                  <a:cubicBezTo>
                    <a:pt x="7" y="484"/>
                    <a:pt x="11" y="863"/>
                    <a:pt x="17" y="1244"/>
                  </a:cubicBezTo>
                  <a:cubicBezTo>
                    <a:pt x="18" y="1317"/>
                    <a:pt x="19" y="1458"/>
                    <a:pt x="42" y="1520"/>
                  </a:cubicBezTo>
                  <a:cubicBezTo>
                    <a:pt x="52" y="1548"/>
                    <a:pt x="68" y="1558"/>
                    <a:pt x="85" y="1558"/>
                  </a:cubicBezTo>
                  <a:cubicBezTo>
                    <a:pt x="109" y="1558"/>
                    <a:pt x="136" y="1541"/>
                    <a:pt x="158" y="1520"/>
                  </a:cubicBezTo>
                  <a:cubicBezTo>
                    <a:pt x="170" y="1083"/>
                    <a:pt x="155" y="645"/>
                    <a:pt x="140" y="208"/>
                  </a:cubicBezTo>
                  <a:cubicBezTo>
                    <a:pt x="139" y="159"/>
                    <a:pt x="135" y="109"/>
                    <a:pt x="122" y="67"/>
                  </a:cubicBezTo>
                  <a:cubicBezTo>
                    <a:pt x="109"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 name="Google Shape;37;p2"/>
            <p:cNvSpPr/>
            <p:nvPr/>
          </p:nvSpPr>
          <p:spPr>
            <a:xfrm>
              <a:off x="1906700" y="3790450"/>
              <a:ext cx="4275" cy="38975"/>
            </a:xfrm>
            <a:custGeom>
              <a:avLst/>
              <a:gdLst/>
              <a:ahLst/>
              <a:cxnLst/>
              <a:rect l="l" t="t" r="r" b="b"/>
              <a:pathLst>
                <a:path w="171" h="1559" extrusionOk="0">
                  <a:moveTo>
                    <a:pt x="45" y="1"/>
                  </a:moveTo>
                  <a:cubicBezTo>
                    <a:pt x="29" y="1"/>
                    <a:pt x="14" y="11"/>
                    <a:pt x="7" y="36"/>
                  </a:cubicBezTo>
                  <a:cubicBezTo>
                    <a:pt x="0" y="56"/>
                    <a:pt x="0" y="79"/>
                    <a:pt x="1" y="103"/>
                  </a:cubicBezTo>
                  <a:cubicBezTo>
                    <a:pt x="7" y="484"/>
                    <a:pt x="11" y="863"/>
                    <a:pt x="16" y="1244"/>
                  </a:cubicBezTo>
                  <a:cubicBezTo>
                    <a:pt x="17" y="1317"/>
                    <a:pt x="18" y="1458"/>
                    <a:pt x="42" y="1520"/>
                  </a:cubicBezTo>
                  <a:cubicBezTo>
                    <a:pt x="51" y="1548"/>
                    <a:pt x="67" y="1558"/>
                    <a:pt x="85" y="1558"/>
                  </a:cubicBezTo>
                  <a:cubicBezTo>
                    <a:pt x="108" y="1558"/>
                    <a:pt x="135" y="1541"/>
                    <a:pt x="156" y="1520"/>
                  </a:cubicBezTo>
                  <a:cubicBezTo>
                    <a:pt x="170" y="1083"/>
                    <a:pt x="154" y="645"/>
                    <a:pt x="139" y="208"/>
                  </a:cubicBezTo>
                  <a:cubicBezTo>
                    <a:pt x="138" y="159"/>
                    <a:pt x="135" y="109"/>
                    <a:pt x="120" y="67"/>
                  </a:cubicBezTo>
                  <a:cubicBezTo>
                    <a:pt x="109"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 name="Google Shape;38;p2"/>
            <p:cNvSpPr/>
            <p:nvPr/>
          </p:nvSpPr>
          <p:spPr>
            <a:xfrm>
              <a:off x="1914300" y="3790450"/>
              <a:ext cx="4275" cy="38975"/>
            </a:xfrm>
            <a:custGeom>
              <a:avLst/>
              <a:gdLst/>
              <a:ahLst/>
              <a:cxnLst/>
              <a:rect l="l" t="t" r="r" b="b"/>
              <a:pathLst>
                <a:path w="171" h="1559" extrusionOk="0">
                  <a:moveTo>
                    <a:pt x="47" y="1"/>
                  </a:moveTo>
                  <a:cubicBezTo>
                    <a:pt x="31" y="1"/>
                    <a:pt x="16" y="11"/>
                    <a:pt x="8" y="36"/>
                  </a:cubicBezTo>
                  <a:cubicBezTo>
                    <a:pt x="1" y="56"/>
                    <a:pt x="1" y="79"/>
                    <a:pt x="3" y="103"/>
                  </a:cubicBezTo>
                  <a:cubicBezTo>
                    <a:pt x="8" y="484"/>
                    <a:pt x="11" y="863"/>
                    <a:pt x="17" y="1244"/>
                  </a:cubicBezTo>
                  <a:cubicBezTo>
                    <a:pt x="18" y="1317"/>
                    <a:pt x="20" y="1458"/>
                    <a:pt x="42" y="1520"/>
                  </a:cubicBezTo>
                  <a:cubicBezTo>
                    <a:pt x="52" y="1548"/>
                    <a:pt x="68" y="1558"/>
                    <a:pt x="86" y="1558"/>
                  </a:cubicBezTo>
                  <a:cubicBezTo>
                    <a:pt x="109" y="1558"/>
                    <a:pt x="136" y="1541"/>
                    <a:pt x="158" y="1520"/>
                  </a:cubicBezTo>
                  <a:cubicBezTo>
                    <a:pt x="171" y="1083"/>
                    <a:pt x="155" y="645"/>
                    <a:pt x="140" y="208"/>
                  </a:cubicBezTo>
                  <a:cubicBezTo>
                    <a:pt x="139" y="159"/>
                    <a:pt x="137" y="109"/>
                    <a:pt x="122" y="67"/>
                  </a:cubicBezTo>
                  <a:cubicBezTo>
                    <a:pt x="110" y="33"/>
                    <a:pt x="76" y="1"/>
                    <a:pt x="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 name="Google Shape;39;p2"/>
            <p:cNvSpPr/>
            <p:nvPr/>
          </p:nvSpPr>
          <p:spPr>
            <a:xfrm>
              <a:off x="1921975" y="3790450"/>
              <a:ext cx="4275" cy="38975"/>
            </a:xfrm>
            <a:custGeom>
              <a:avLst/>
              <a:gdLst/>
              <a:ahLst/>
              <a:cxnLst/>
              <a:rect l="l" t="t" r="r" b="b"/>
              <a:pathLst>
                <a:path w="171" h="1559" extrusionOk="0">
                  <a:moveTo>
                    <a:pt x="45" y="1"/>
                  </a:moveTo>
                  <a:cubicBezTo>
                    <a:pt x="29" y="1"/>
                    <a:pt x="15" y="11"/>
                    <a:pt x="7" y="36"/>
                  </a:cubicBezTo>
                  <a:cubicBezTo>
                    <a:pt x="1" y="56"/>
                    <a:pt x="1" y="79"/>
                    <a:pt x="2" y="103"/>
                  </a:cubicBezTo>
                  <a:cubicBezTo>
                    <a:pt x="7" y="484"/>
                    <a:pt x="11" y="863"/>
                    <a:pt x="16" y="1244"/>
                  </a:cubicBezTo>
                  <a:cubicBezTo>
                    <a:pt x="18" y="1317"/>
                    <a:pt x="19" y="1458"/>
                    <a:pt x="42" y="1520"/>
                  </a:cubicBezTo>
                  <a:cubicBezTo>
                    <a:pt x="52" y="1548"/>
                    <a:pt x="67" y="1558"/>
                    <a:pt x="85" y="1558"/>
                  </a:cubicBezTo>
                  <a:cubicBezTo>
                    <a:pt x="108" y="1558"/>
                    <a:pt x="135" y="1541"/>
                    <a:pt x="157" y="1520"/>
                  </a:cubicBezTo>
                  <a:cubicBezTo>
                    <a:pt x="170" y="1083"/>
                    <a:pt x="154" y="645"/>
                    <a:pt x="140" y="208"/>
                  </a:cubicBezTo>
                  <a:cubicBezTo>
                    <a:pt x="138" y="159"/>
                    <a:pt x="135" y="109"/>
                    <a:pt x="122" y="67"/>
                  </a:cubicBezTo>
                  <a:cubicBezTo>
                    <a:pt x="109"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 name="Google Shape;40;p2"/>
            <p:cNvSpPr/>
            <p:nvPr/>
          </p:nvSpPr>
          <p:spPr>
            <a:xfrm>
              <a:off x="1929650" y="3790450"/>
              <a:ext cx="4250" cy="38975"/>
            </a:xfrm>
            <a:custGeom>
              <a:avLst/>
              <a:gdLst/>
              <a:ahLst/>
              <a:cxnLst/>
              <a:rect l="l" t="t" r="r" b="b"/>
              <a:pathLst>
                <a:path w="170" h="1559" extrusionOk="0">
                  <a:moveTo>
                    <a:pt x="45" y="1"/>
                  </a:moveTo>
                  <a:cubicBezTo>
                    <a:pt x="29" y="1"/>
                    <a:pt x="15" y="11"/>
                    <a:pt x="7" y="36"/>
                  </a:cubicBezTo>
                  <a:cubicBezTo>
                    <a:pt x="0" y="56"/>
                    <a:pt x="0" y="79"/>
                    <a:pt x="1" y="103"/>
                  </a:cubicBezTo>
                  <a:cubicBezTo>
                    <a:pt x="7" y="484"/>
                    <a:pt x="11" y="863"/>
                    <a:pt x="16" y="1244"/>
                  </a:cubicBezTo>
                  <a:cubicBezTo>
                    <a:pt x="17" y="1317"/>
                    <a:pt x="18" y="1458"/>
                    <a:pt x="41" y="1520"/>
                  </a:cubicBezTo>
                  <a:cubicBezTo>
                    <a:pt x="51" y="1548"/>
                    <a:pt x="67" y="1558"/>
                    <a:pt x="85" y="1558"/>
                  </a:cubicBezTo>
                  <a:cubicBezTo>
                    <a:pt x="108" y="1558"/>
                    <a:pt x="135" y="1541"/>
                    <a:pt x="156" y="1520"/>
                  </a:cubicBezTo>
                  <a:cubicBezTo>
                    <a:pt x="170" y="1083"/>
                    <a:pt x="154" y="645"/>
                    <a:pt x="139" y="208"/>
                  </a:cubicBezTo>
                  <a:cubicBezTo>
                    <a:pt x="138" y="159"/>
                    <a:pt x="135" y="109"/>
                    <a:pt x="120" y="67"/>
                  </a:cubicBezTo>
                  <a:cubicBezTo>
                    <a:pt x="109"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1" name="Google Shape;41;p2"/>
            <p:cNvSpPr/>
            <p:nvPr/>
          </p:nvSpPr>
          <p:spPr>
            <a:xfrm>
              <a:off x="1937275" y="3790450"/>
              <a:ext cx="4275" cy="38975"/>
            </a:xfrm>
            <a:custGeom>
              <a:avLst/>
              <a:gdLst/>
              <a:ahLst/>
              <a:cxnLst/>
              <a:rect l="l" t="t" r="r" b="b"/>
              <a:pathLst>
                <a:path w="171" h="1559" extrusionOk="0">
                  <a:moveTo>
                    <a:pt x="46" y="1"/>
                  </a:moveTo>
                  <a:cubicBezTo>
                    <a:pt x="30" y="1"/>
                    <a:pt x="16" y="11"/>
                    <a:pt x="8" y="36"/>
                  </a:cubicBezTo>
                  <a:cubicBezTo>
                    <a:pt x="1" y="56"/>
                    <a:pt x="1" y="79"/>
                    <a:pt x="3" y="103"/>
                  </a:cubicBezTo>
                  <a:cubicBezTo>
                    <a:pt x="8" y="484"/>
                    <a:pt x="11" y="863"/>
                    <a:pt x="17" y="1244"/>
                  </a:cubicBezTo>
                  <a:cubicBezTo>
                    <a:pt x="19" y="1317"/>
                    <a:pt x="20" y="1458"/>
                    <a:pt x="42" y="1520"/>
                  </a:cubicBezTo>
                  <a:cubicBezTo>
                    <a:pt x="52" y="1548"/>
                    <a:pt x="68" y="1558"/>
                    <a:pt x="86" y="1558"/>
                  </a:cubicBezTo>
                  <a:cubicBezTo>
                    <a:pt x="110" y="1558"/>
                    <a:pt x="136" y="1541"/>
                    <a:pt x="158" y="1520"/>
                  </a:cubicBezTo>
                  <a:cubicBezTo>
                    <a:pt x="171" y="1083"/>
                    <a:pt x="155" y="645"/>
                    <a:pt x="141" y="208"/>
                  </a:cubicBezTo>
                  <a:cubicBezTo>
                    <a:pt x="139" y="159"/>
                    <a:pt x="137" y="109"/>
                    <a:pt x="122" y="67"/>
                  </a:cubicBezTo>
                  <a:cubicBezTo>
                    <a:pt x="110" y="33"/>
                    <a:pt x="75"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 name="Google Shape;42;p2"/>
            <p:cNvSpPr/>
            <p:nvPr/>
          </p:nvSpPr>
          <p:spPr>
            <a:xfrm>
              <a:off x="1944950" y="3790450"/>
              <a:ext cx="4275" cy="38975"/>
            </a:xfrm>
            <a:custGeom>
              <a:avLst/>
              <a:gdLst/>
              <a:ahLst/>
              <a:cxnLst/>
              <a:rect l="l" t="t" r="r" b="b"/>
              <a:pathLst>
                <a:path w="171" h="1559" extrusionOk="0">
                  <a:moveTo>
                    <a:pt x="46" y="1"/>
                  </a:moveTo>
                  <a:cubicBezTo>
                    <a:pt x="30" y="1"/>
                    <a:pt x="15" y="11"/>
                    <a:pt x="8" y="36"/>
                  </a:cubicBezTo>
                  <a:cubicBezTo>
                    <a:pt x="0" y="56"/>
                    <a:pt x="0" y="79"/>
                    <a:pt x="3" y="103"/>
                  </a:cubicBezTo>
                  <a:cubicBezTo>
                    <a:pt x="8" y="484"/>
                    <a:pt x="11" y="863"/>
                    <a:pt x="16" y="1244"/>
                  </a:cubicBezTo>
                  <a:cubicBezTo>
                    <a:pt x="19" y="1317"/>
                    <a:pt x="20" y="1458"/>
                    <a:pt x="42" y="1520"/>
                  </a:cubicBezTo>
                  <a:cubicBezTo>
                    <a:pt x="53" y="1548"/>
                    <a:pt x="69" y="1558"/>
                    <a:pt x="87" y="1558"/>
                  </a:cubicBezTo>
                  <a:cubicBezTo>
                    <a:pt x="110" y="1558"/>
                    <a:pt x="136" y="1541"/>
                    <a:pt x="158" y="1520"/>
                  </a:cubicBezTo>
                  <a:cubicBezTo>
                    <a:pt x="170" y="1083"/>
                    <a:pt x="154" y="645"/>
                    <a:pt x="139" y="208"/>
                  </a:cubicBezTo>
                  <a:cubicBezTo>
                    <a:pt x="138" y="159"/>
                    <a:pt x="136" y="109"/>
                    <a:pt x="121" y="67"/>
                  </a:cubicBezTo>
                  <a:cubicBezTo>
                    <a:pt x="110" y="33"/>
                    <a:pt x="75"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3" name="Google Shape;43;p2"/>
            <p:cNvSpPr/>
            <p:nvPr/>
          </p:nvSpPr>
          <p:spPr>
            <a:xfrm>
              <a:off x="1952600" y="3790450"/>
              <a:ext cx="4250" cy="38975"/>
            </a:xfrm>
            <a:custGeom>
              <a:avLst/>
              <a:gdLst/>
              <a:ahLst/>
              <a:cxnLst/>
              <a:rect l="l" t="t" r="r" b="b"/>
              <a:pathLst>
                <a:path w="170" h="1559" extrusionOk="0">
                  <a:moveTo>
                    <a:pt x="45" y="1"/>
                  </a:moveTo>
                  <a:cubicBezTo>
                    <a:pt x="29" y="1"/>
                    <a:pt x="14" y="11"/>
                    <a:pt x="6" y="36"/>
                  </a:cubicBezTo>
                  <a:cubicBezTo>
                    <a:pt x="0" y="56"/>
                    <a:pt x="0" y="79"/>
                    <a:pt x="1" y="103"/>
                  </a:cubicBezTo>
                  <a:cubicBezTo>
                    <a:pt x="6" y="484"/>
                    <a:pt x="11" y="863"/>
                    <a:pt x="16" y="1244"/>
                  </a:cubicBezTo>
                  <a:cubicBezTo>
                    <a:pt x="17" y="1317"/>
                    <a:pt x="18" y="1458"/>
                    <a:pt x="41" y="1520"/>
                  </a:cubicBezTo>
                  <a:cubicBezTo>
                    <a:pt x="51" y="1548"/>
                    <a:pt x="67" y="1558"/>
                    <a:pt x="85" y="1558"/>
                  </a:cubicBezTo>
                  <a:cubicBezTo>
                    <a:pt x="108" y="1558"/>
                    <a:pt x="135" y="1541"/>
                    <a:pt x="156" y="1520"/>
                  </a:cubicBezTo>
                  <a:cubicBezTo>
                    <a:pt x="170" y="1083"/>
                    <a:pt x="154" y="645"/>
                    <a:pt x="139" y="208"/>
                  </a:cubicBezTo>
                  <a:cubicBezTo>
                    <a:pt x="138" y="159"/>
                    <a:pt x="135" y="109"/>
                    <a:pt x="120" y="67"/>
                  </a:cubicBezTo>
                  <a:cubicBezTo>
                    <a:pt x="108"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4" name="Google Shape;44;p2"/>
            <p:cNvSpPr/>
            <p:nvPr/>
          </p:nvSpPr>
          <p:spPr>
            <a:xfrm>
              <a:off x="1960250" y="3790450"/>
              <a:ext cx="4250" cy="38975"/>
            </a:xfrm>
            <a:custGeom>
              <a:avLst/>
              <a:gdLst/>
              <a:ahLst/>
              <a:cxnLst/>
              <a:rect l="l" t="t" r="r" b="b"/>
              <a:pathLst>
                <a:path w="170" h="1559" extrusionOk="0">
                  <a:moveTo>
                    <a:pt x="46" y="1"/>
                  </a:moveTo>
                  <a:cubicBezTo>
                    <a:pt x="29" y="1"/>
                    <a:pt x="15" y="11"/>
                    <a:pt x="7" y="36"/>
                  </a:cubicBezTo>
                  <a:cubicBezTo>
                    <a:pt x="1" y="56"/>
                    <a:pt x="1" y="79"/>
                    <a:pt x="2" y="103"/>
                  </a:cubicBezTo>
                  <a:cubicBezTo>
                    <a:pt x="7" y="484"/>
                    <a:pt x="10" y="863"/>
                    <a:pt x="17" y="1244"/>
                  </a:cubicBezTo>
                  <a:cubicBezTo>
                    <a:pt x="18" y="1317"/>
                    <a:pt x="19" y="1458"/>
                    <a:pt x="41" y="1520"/>
                  </a:cubicBezTo>
                  <a:cubicBezTo>
                    <a:pt x="52" y="1548"/>
                    <a:pt x="68" y="1558"/>
                    <a:pt x="86" y="1558"/>
                  </a:cubicBezTo>
                  <a:cubicBezTo>
                    <a:pt x="109" y="1558"/>
                    <a:pt x="135" y="1541"/>
                    <a:pt x="157" y="1520"/>
                  </a:cubicBezTo>
                  <a:cubicBezTo>
                    <a:pt x="169" y="1083"/>
                    <a:pt x="155" y="645"/>
                    <a:pt x="140" y="208"/>
                  </a:cubicBezTo>
                  <a:cubicBezTo>
                    <a:pt x="138" y="159"/>
                    <a:pt x="136" y="109"/>
                    <a:pt x="121" y="67"/>
                  </a:cubicBezTo>
                  <a:cubicBezTo>
                    <a:pt x="109" y="33"/>
                    <a:pt x="75"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 name="Google Shape;45;p2"/>
            <p:cNvSpPr/>
            <p:nvPr/>
          </p:nvSpPr>
          <p:spPr>
            <a:xfrm>
              <a:off x="1967900" y="3790450"/>
              <a:ext cx="4275" cy="38975"/>
            </a:xfrm>
            <a:custGeom>
              <a:avLst/>
              <a:gdLst/>
              <a:ahLst/>
              <a:cxnLst/>
              <a:rect l="l" t="t" r="r" b="b"/>
              <a:pathLst>
                <a:path w="171" h="1559" extrusionOk="0">
                  <a:moveTo>
                    <a:pt x="46" y="1"/>
                  </a:moveTo>
                  <a:cubicBezTo>
                    <a:pt x="30" y="1"/>
                    <a:pt x="16" y="11"/>
                    <a:pt x="8" y="36"/>
                  </a:cubicBezTo>
                  <a:cubicBezTo>
                    <a:pt x="0" y="56"/>
                    <a:pt x="0" y="79"/>
                    <a:pt x="2" y="103"/>
                  </a:cubicBezTo>
                  <a:cubicBezTo>
                    <a:pt x="8" y="484"/>
                    <a:pt x="11" y="863"/>
                    <a:pt x="16" y="1244"/>
                  </a:cubicBezTo>
                  <a:cubicBezTo>
                    <a:pt x="17" y="1317"/>
                    <a:pt x="19" y="1458"/>
                    <a:pt x="42" y="1520"/>
                  </a:cubicBezTo>
                  <a:cubicBezTo>
                    <a:pt x="52" y="1548"/>
                    <a:pt x="68" y="1558"/>
                    <a:pt x="86" y="1558"/>
                  </a:cubicBezTo>
                  <a:cubicBezTo>
                    <a:pt x="110" y="1558"/>
                    <a:pt x="136" y="1541"/>
                    <a:pt x="157" y="1520"/>
                  </a:cubicBezTo>
                  <a:cubicBezTo>
                    <a:pt x="170" y="1083"/>
                    <a:pt x="154" y="645"/>
                    <a:pt x="139" y="208"/>
                  </a:cubicBezTo>
                  <a:cubicBezTo>
                    <a:pt x="138" y="159"/>
                    <a:pt x="136" y="109"/>
                    <a:pt x="121" y="67"/>
                  </a:cubicBezTo>
                  <a:cubicBezTo>
                    <a:pt x="109" y="33"/>
                    <a:pt x="75"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 name="Google Shape;46;p2"/>
            <p:cNvSpPr/>
            <p:nvPr/>
          </p:nvSpPr>
          <p:spPr>
            <a:xfrm>
              <a:off x="1861725" y="3773150"/>
              <a:ext cx="108600" cy="19650"/>
            </a:xfrm>
            <a:custGeom>
              <a:avLst/>
              <a:gdLst/>
              <a:ahLst/>
              <a:cxnLst/>
              <a:rect l="l" t="t" r="r" b="b"/>
              <a:pathLst>
                <a:path w="4344" h="786" extrusionOk="0">
                  <a:moveTo>
                    <a:pt x="3948" y="0"/>
                  </a:moveTo>
                  <a:cubicBezTo>
                    <a:pt x="3691" y="3"/>
                    <a:pt x="3421" y="4"/>
                    <a:pt x="3147" y="4"/>
                  </a:cubicBezTo>
                  <a:cubicBezTo>
                    <a:pt x="2673" y="4"/>
                    <a:pt x="2182" y="1"/>
                    <a:pt x="1709" y="1"/>
                  </a:cubicBezTo>
                  <a:cubicBezTo>
                    <a:pt x="1434" y="1"/>
                    <a:pt x="1165" y="2"/>
                    <a:pt x="908" y="5"/>
                  </a:cubicBezTo>
                  <a:cubicBezTo>
                    <a:pt x="739" y="8"/>
                    <a:pt x="579" y="28"/>
                    <a:pt x="417" y="73"/>
                  </a:cubicBezTo>
                  <a:cubicBezTo>
                    <a:pt x="279" y="284"/>
                    <a:pt x="140" y="497"/>
                    <a:pt x="1" y="707"/>
                  </a:cubicBezTo>
                  <a:cubicBezTo>
                    <a:pt x="572" y="763"/>
                    <a:pt x="1151" y="785"/>
                    <a:pt x="1731" y="785"/>
                  </a:cubicBezTo>
                  <a:cubicBezTo>
                    <a:pt x="2605" y="785"/>
                    <a:pt x="3482" y="735"/>
                    <a:pt x="4344" y="675"/>
                  </a:cubicBezTo>
                  <a:cubicBezTo>
                    <a:pt x="4210" y="412"/>
                    <a:pt x="4105" y="237"/>
                    <a:pt x="39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 name="Google Shape;47;p2"/>
            <p:cNvSpPr/>
            <p:nvPr/>
          </p:nvSpPr>
          <p:spPr>
            <a:xfrm>
              <a:off x="1857675" y="3788550"/>
              <a:ext cx="115750" cy="7025"/>
            </a:xfrm>
            <a:custGeom>
              <a:avLst/>
              <a:gdLst/>
              <a:ahLst/>
              <a:cxnLst/>
              <a:rect l="l" t="t" r="r" b="b"/>
              <a:pathLst>
                <a:path w="4630" h="281" extrusionOk="0">
                  <a:moveTo>
                    <a:pt x="3948" y="1"/>
                  </a:moveTo>
                  <a:cubicBezTo>
                    <a:pt x="3019" y="1"/>
                    <a:pt x="2127" y="33"/>
                    <a:pt x="1080" y="33"/>
                  </a:cubicBezTo>
                  <a:cubicBezTo>
                    <a:pt x="883" y="33"/>
                    <a:pt x="681" y="32"/>
                    <a:pt x="472" y="29"/>
                  </a:cubicBezTo>
                  <a:cubicBezTo>
                    <a:pt x="443" y="29"/>
                    <a:pt x="414" y="28"/>
                    <a:pt x="385" y="28"/>
                  </a:cubicBezTo>
                  <a:cubicBezTo>
                    <a:pt x="254" y="28"/>
                    <a:pt x="125" y="37"/>
                    <a:pt x="0" y="84"/>
                  </a:cubicBezTo>
                  <a:lnTo>
                    <a:pt x="0" y="259"/>
                  </a:lnTo>
                  <a:cubicBezTo>
                    <a:pt x="498" y="274"/>
                    <a:pt x="998" y="281"/>
                    <a:pt x="1501" y="281"/>
                  </a:cubicBezTo>
                  <a:cubicBezTo>
                    <a:pt x="2529" y="281"/>
                    <a:pt x="3566" y="255"/>
                    <a:pt x="4600" y="225"/>
                  </a:cubicBezTo>
                  <a:cubicBezTo>
                    <a:pt x="4609" y="192"/>
                    <a:pt x="4629" y="95"/>
                    <a:pt x="4621" y="61"/>
                  </a:cubicBezTo>
                  <a:cubicBezTo>
                    <a:pt x="4613" y="26"/>
                    <a:pt x="4583" y="6"/>
                    <a:pt x="4549" y="6"/>
                  </a:cubicBezTo>
                  <a:cubicBezTo>
                    <a:pt x="4346" y="2"/>
                    <a:pt x="4146" y="1"/>
                    <a:pt x="3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 name="Google Shape;48;p2"/>
            <p:cNvSpPr/>
            <p:nvPr/>
          </p:nvSpPr>
          <p:spPr>
            <a:xfrm>
              <a:off x="1865375" y="3789000"/>
              <a:ext cx="102100" cy="1350"/>
            </a:xfrm>
            <a:custGeom>
              <a:avLst/>
              <a:gdLst/>
              <a:ahLst/>
              <a:cxnLst/>
              <a:rect l="l" t="t" r="r" b="b"/>
              <a:pathLst>
                <a:path w="4084" h="54" extrusionOk="0">
                  <a:moveTo>
                    <a:pt x="3916" y="0"/>
                  </a:moveTo>
                  <a:cubicBezTo>
                    <a:pt x="3439" y="0"/>
                    <a:pt x="2964" y="8"/>
                    <a:pt x="2487" y="9"/>
                  </a:cubicBezTo>
                  <a:cubicBezTo>
                    <a:pt x="1958" y="11"/>
                    <a:pt x="1430" y="16"/>
                    <a:pt x="901" y="20"/>
                  </a:cubicBezTo>
                  <a:cubicBezTo>
                    <a:pt x="756" y="22"/>
                    <a:pt x="608" y="23"/>
                    <a:pt x="462" y="24"/>
                  </a:cubicBezTo>
                  <a:cubicBezTo>
                    <a:pt x="451" y="24"/>
                    <a:pt x="440" y="24"/>
                    <a:pt x="429" y="24"/>
                  </a:cubicBezTo>
                  <a:cubicBezTo>
                    <a:pt x="376" y="24"/>
                    <a:pt x="322" y="23"/>
                    <a:pt x="268" y="23"/>
                  </a:cubicBezTo>
                  <a:cubicBezTo>
                    <a:pt x="180" y="23"/>
                    <a:pt x="92" y="25"/>
                    <a:pt x="5" y="36"/>
                  </a:cubicBezTo>
                  <a:cubicBezTo>
                    <a:pt x="0" y="38"/>
                    <a:pt x="0" y="44"/>
                    <a:pt x="5" y="45"/>
                  </a:cubicBezTo>
                  <a:cubicBezTo>
                    <a:pt x="63" y="52"/>
                    <a:pt x="123" y="53"/>
                    <a:pt x="183" y="53"/>
                  </a:cubicBezTo>
                  <a:cubicBezTo>
                    <a:pt x="259" y="53"/>
                    <a:pt x="336" y="50"/>
                    <a:pt x="411" y="50"/>
                  </a:cubicBezTo>
                  <a:cubicBezTo>
                    <a:pt x="540" y="50"/>
                    <a:pt x="669" y="49"/>
                    <a:pt x="799" y="48"/>
                  </a:cubicBezTo>
                  <a:cubicBezTo>
                    <a:pt x="1063" y="45"/>
                    <a:pt x="1329" y="43"/>
                    <a:pt x="1592" y="40"/>
                  </a:cubicBezTo>
                  <a:cubicBezTo>
                    <a:pt x="2121" y="35"/>
                    <a:pt x="2650" y="27"/>
                    <a:pt x="3178" y="23"/>
                  </a:cubicBezTo>
                  <a:cubicBezTo>
                    <a:pt x="3477" y="20"/>
                    <a:pt x="3776" y="20"/>
                    <a:pt x="4073" y="14"/>
                  </a:cubicBezTo>
                  <a:cubicBezTo>
                    <a:pt x="4083" y="14"/>
                    <a:pt x="4083" y="1"/>
                    <a:pt x="4074" y="1"/>
                  </a:cubicBezTo>
                  <a:cubicBezTo>
                    <a:pt x="4021" y="0"/>
                    <a:pt x="3968" y="0"/>
                    <a:pt x="39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 name="Google Shape;49;p2"/>
            <p:cNvSpPr/>
            <p:nvPr/>
          </p:nvSpPr>
          <p:spPr>
            <a:xfrm>
              <a:off x="1947700" y="3774625"/>
              <a:ext cx="10750" cy="15000"/>
            </a:xfrm>
            <a:custGeom>
              <a:avLst/>
              <a:gdLst/>
              <a:ahLst/>
              <a:cxnLst/>
              <a:rect l="l" t="t" r="r" b="b"/>
              <a:pathLst>
                <a:path w="430" h="600" extrusionOk="0">
                  <a:moveTo>
                    <a:pt x="417" y="0"/>
                  </a:moveTo>
                  <a:cubicBezTo>
                    <a:pt x="414" y="0"/>
                    <a:pt x="411" y="1"/>
                    <a:pt x="408" y="4"/>
                  </a:cubicBezTo>
                  <a:cubicBezTo>
                    <a:pt x="386" y="22"/>
                    <a:pt x="368" y="50"/>
                    <a:pt x="350" y="73"/>
                  </a:cubicBezTo>
                  <a:cubicBezTo>
                    <a:pt x="334" y="93"/>
                    <a:pt x="318" y="114"/>
                    <a:pt x="302" y="135"/>
                  </a:cubicBezTo>
                  <a:cubicBezTo>
                    <a:pt x="265" y="183"/>
                    <a:pt x="229" y="232"/>
                    <a:pt x="195" y="282"/>
                  </a:cubicBezTo>
                  <a:cubicBezTo>
                    <a:pt x="127" y="380"/>
                    <a:pt x="62" y="481"/>
                    <a:pt x="4" y="586"/>
                  </a:cubicBezTo>
                  <a:cubicBezTo>
                    <a:pt x="0" y="593"/>
                    <a:pt x="6" y="599"/>
                    <a:pt x="12" y="599"/>
                  </a:cubicBezTo>
                  <a:cubicBezTo>
                    <a:pt x="14" y="599"/>
                    <a:pt x="18" y="598"/>
                    <a:pt x="20" y="595"/>
                  </a:cubicBezTo>
                  <a:cubicBezTo>
                    <a:pt x="81" y="496"/>
                    <a:pt x="147" y="396"/>
                    <a:pt x="214" y="301"/>
                  </a:cubicBezTo>
                  <a:cubicBezTo>
                    <a:pt x="247" y="254"/>
                    <a:pt x="282" y="207"/>
                    <a:pt x="315" y="163"/>
                  </a:cubicBezTo>
                  <a:cubicBezTo>
                    <a:pt x="335" y="136"/>
                    <a:pt x="355" y="111"/>
                    <a:pt x="374" y="84"/>
                  </a:cubicBezTo>
                  <a:cubicBezTo>
                    <a:pt x="392" y="63"/>
                    <a:pt x="413" y="42"/>
                    <a:pt x="425" y="18"/>
                  </a:cubicBezTo>
                  <a:cubicBezTo>
                    <a:pt x="430" y="8"/>
                    <a:pt x="424" y="0"/>
                    <a:pt x="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 name="Google Shape;50;p2"/>
            <p:cNvSpPr/>
            <p:nvPr/>
          </p:nvSpPr>
          <p:spPr>
            <a:xfrm>
              <a:off x="1957500" y="3778600"/>
              <a:ext cx="4175" cy="7725"/>
            </a:xfrm>
            <a:custGeom>
              <a:avLst/>
              <a:gdLst/>
              <a:ahLst/>
              <a:cxnLst/>
              <a:rect l="l" t="t" r="r" b="b"/>
              <a:pathLst>
                <a:path w="167" h="309" extrusionOk="0">
                  <a:moveTo>
                    <a:pt x="94" y="16"/>
                  </a:moveTo>
                  <a:cubicBezTo>
                    <a:pt x="109" y="16"/>
                    <a:pt x="123" y="25"/>
                    <a:pt x="131" y="40"/>
                  </a:cubicBezTo>
                  <a:cubicBezTo>
                    <a:pt x="145" y="61"/>
                    <a:pt x="147" y="90"/>
                    <a:pt x="150" y="114"/>
                  </a:cubicBezTo>
                  <a:cubicBezTo>
                    <a:pt x="154" y="163"/>
                    <a:pt x="149" y="218"/>
                    <a:pt x="128" y="260"/>
                  </a:cubicBezTo>
                  <a:cubicBezTo>
                    <a:pt x="117" y="278"/>
                    <a:pt x="98" y="296"/>
                    <a:pt x="75" y="296"/>
                  </a:cubicBezTo>
                  <a:cubicBezTo>
                    <a:pt x="71" y="296"/>
                    <a:pt x="66" y="296"/>
                    <a:pt x="62" y="295"/>
                  </a:cubicBezTo>
                  <a:cubicBezTo>
                    <a:pt x="61" y="295"/>
                    <a:pt x="61" y="292"/>
                    <a:pt x="60" y="292"/>
                  </a:cubicBezTo>
                  <a:cubicBezTo>
                    <a:pt x="21" y="266"/>
                    <a:pt x="24" y="206"/>
                    <a:pt x="28" y="164"/>
                  </a:cubicBezTo>
                  <a:cubicBezTo>
                    <a:pt x="30" y="139"/>
                    <a:pt x="34" y="112"/>
                    <a:pt x="40" y="88"/>
                  </a:cubicBezTo>
                  <a:cubicBezTo>
                    <a:pt x="45" y="64"/>
                    <a:pt x="50" y="40"/>
                    <a:pt x="69" y="25"/>
                  </a:cubicBezTo>
                  <a:cubicBezTo>
                    <a:pt x="77" y="19"/>
                    <a:pt x="86" y="16"/>
                    <a:pt x="94" y="16"/>
                  </a:cubicBezTo>
                  <a:close/>
                  <a:moveTo>
                    <a:pt x="95" y="1"/>
                  </a:moveTo>
                  <a:cubicBezTo>
                    <a:pt x="34" y="1"/>
                    <a:pt x="20" y="88"/>
                    <a:pt x="13" y="132"/>
                  </a:cubicBezTo>
                  <a:cubicBezTo>
                    <a:pt x="8" y="175"/>
                    <a:pt x="0" y="235"/>
                    <a:pt x="26" y="274"/>
                  </a:cubicBezTo>
                  <a:cubicBezTo>
                    <a:pt x="29" y="282"/>
                    <a:pt x="34" y="290"/>
                    <a:pt x="41" y="296"/>
                  </a:cubicBezTo>
                  <a:cubicBezTo>
                    <a:pt x="52" y="304"/>
                    <a:pt x="64" y="308"/>
                    <a:pt x="76" y="308"/>
                  </a:cubicBezTo>
                  <a:cubicBezTo>
                    <a:pt x="87" y="308"/>
                    <a:pt x="98" y="305"/>
                    <a:pt x="108" y="300"/>
                  </a:cubicBezTo>
                  <a:cubicBezTo>
                    <a:pt x="132" y="286"/>
                    <a:pt x="145" y="261"/>
                    <a:pt x="153" y="236"/>
                  </a:cubicBezTo>
                  <a:cubicBezTo>
                    <a:pt x="164" y="205"/>
                    <a:pt x="167" y="170"/>
                    <a:pt x="167" y="139"/>
                  </a:cubicBezTo>
                  <a:cubicBezTo>
                    <a:pt x="167" y="94"/>
                    <a:pt x="160" y="4"/>
                    <a:pt x="97" y="1"/>
                  </a:cubicBezTo>
                  <a:cubicBezTo>
                    <a:pt x="96" y="1"/>
                    <a:pt x="95" y="1"/>
                    <a:pt x="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 name="Google Shape;51;p2"/>
            <p:cNvSpPr/>
            <p:nvPr/>
          </p:nvSpPr>
          <p:spPr>
            <a:xfrm>
              <a:off x="1991575" y="3803075"/>
              <a:ext cx="2400" cy="18075"/>
            </a:xfrm>
            <a:custGeom>
              <a:avLst/>
              <a:gdLst/>
              <a:ahLst/>
              <a:cxnLst/>
              <a:rect l="l" t="t" r="r" b="b"/>
              <a:pathLst>
                <a:path w="96" h="723" extrusionOk="0">
                  <a:moveTo>
                    <a:pt x="53" y="1"/>
                  </a:moveTo>
                  <a:cubicBezTo>
                    <a:pt x="39" y="1"/>
                    <a:pt x="21" y="14"/>
                    <a:pt x="19" y="28"/>
                  </a:cubicBezTo>
                  <a:cubicBezTo>
                    <a:pt x="7" y="251"/>
                    <a:pt x="1" y="475"/>
                    <a:pt x="1" y="700"/>
                  </a:cubicBezTo>
                  <a:cubicBezTo>
                    <a:pt x="17" y="710"/>
                    <a:pt x="36" y="723"/>
                    <a:pt x="53" y="723"/>
                  </a:cubicBezTo>
                  <a:cubicBezTo>
                    <a:pt x="60" y="723"/>
                    <a:pt x="67" y="720"/>
                    <a:pt x="74" y="715"/>
                  </a:cubicBezTo>
                  <a:cubicBezTo>
                    <a:pt x="93" y="702"/>
                    <a:pt x="95" y="676"/>
                    <a:pt x="95" y="653"/>
                  </a:cubicBezTo>
                  <a:cubicBezTo>
                    <a:pt x="93" y="459"/>
                    <a:pt x="93" y="266"/>
                    <a:pt x="92" y="74"/>
                  </a:cubicBezTo>
                  <a:cubicBezTo>
                    <a:pt x="92" y="59"/>
                    <a:pt x="92" y="43"/>
                    <a:pt x="87" y="30"/>
                  </a:cubicBezTo>
                  <a:cubicBezTo>
                    <a:pt x="82" y="16"/>
                    <a:pt x="71" y="3"/>
                    <a:pt x="56" y="1"/>
                  </a:cubicBezTo>
                  <a:cubicBezTo>
                    <a:pt x="55" y="1"/>
                    <a:pt x="54"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2" name="Google Shape;52;p2"/>
            <p:cNvSpPr/>
            <p:nvPr/>
          </p:nvSpPr>
          <p:spPr>
            <a:xfrm>
              <a:off x="1996200" y="3803075"/>
              <a:ext cx="2350" cy="18075"/>
            </a:xfrm>
            <a:custGeom>
              <a:avLst/>
              <a:gdLst/>
              <a:ahLst/>
              <a:cxnLst/>
              <a:rect l="l" t="t" r="r" b="b"/>
              <a:pathLst>
                <a:path w="94" h="723" extrusionOk="0">
                  <a:moveTo>
                    <a:pt x="53" y="1"/>
                  </a:moveTo>
                  <a:cubicBezTo>
                    <a:pt x="38" y="1"/>
                    <a:pt x="20" y="14"/>
                    <a:pt x="19" y="28"/>
                  </a:cubicBezTo>
                  <a:cubicBezTo>
                    <a:pt x="7" y="251"/>
                    <a:pt x="1" y="475"/>
                    <a:pt x="1" y="700"/>
                  </a:cubicBezTo>
                  <a:cubicBezTo>
                    <a:pt x="16" y="710"/>
                    <a:pt x="35" y="723"/>
                    <a:pt x="52" y="723"/>
                  </a:cubicBezTo>
                  <a:cubicBezTo>
                    <a:pt x="59" y="723"/>
                    <a:pt x="66" y="720"/>
                    <a:pt x="73" y="715"/>
                  </a:cubicBezTo>
                  <a:cubicBezTo>
                    <a:pt x="93" y="702"/>
                    <a:pt x="94" y="676"/>
                    <a:pt x="94" y="653"/>
                  </a:cubicBezTo>
                  <a:cubicBezTo>
                    <a:pt x="93" y="459"/>
                    <a:pt x="93" y="266"/>
                    <a:pt x="92" y="74"/>
                  </a:cubicBezTo>
                  <a:cubicBezTo>
                    <a:pt x="92" y="59"/>
                    <a:pt x="92" y="43"/>
                    <a:pt x="87" y="30"/>
                  </a:cubicBezTo>
                  <a:cubicBezTo>
                    <a:pt x="81" y="16"/>
                    <a:pt x="71" y="2"/>
                    <a:pt x="56" y="1"/>
                  </a:cubicBezTo>
                  <a:cubicBezTo>
                    <a:pt x="55" y="1"/>
                    <a:pt x="54"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3" name="Google Shape;53;p2"/>
            <p:cNvSpPr/>
            <p:nvPr/>
          </p:nvSpPr>
          <p:spPr>
            <a:xfrm>
              <a:off x="2000775" y="3803075"/>
              <a:ext cx="2375" cy="18075"/>
            </a:xfrm>
            <a:custGeom>
              <a:avLst/>
              <a:gdLst/>
              <a:ahLst/>
              <a:cxnLst/>
              <a:rect l="l" t="t" r="r" b="b"/>
              <a:pathLst>
                <a:path w="95" h="723" extrusionOk="0">
                  <a:moveTo>
                    <a:pt x="53" y="1"/>
                  </a:moveTo>
                  <a:cubicBezTo>
                    <a:pt x="39" y="1"/>
                    <a:pt x="20" y="14"/>
                    <a:pt x="19" y="28"/>
                  </a:cubicBezTo>
                  <a:cubicBezTo>
                    <a:pt x="6" y="251"/>
                    <a:pt x="0" y="475"/>
                    <a:pt x="0" y="700"/>
                  </a:cubicBezTo>
                  <a:cubicBezTo>
                    <a:pt x="17" y="710"/>
                    <a:pt x="36" y="723"/>
                    <a:pt x="53" y="723"/>
                  </a:cubicBezTo>
                  <a:cubicBezTo>
                    <a:pt x="60" y="723"/>
                    <a:pt x="67" y="720"/>
                    <a:pt x="73" y="715"/>
                  </a:cubicBezTo>
                  <a:cubicBezTo>
                    <a:pt x="93" y="702"/>
                    <a:pt x="95" y="676"/>
                    <a:pt x="95" y="653"/>
                  </a:cubicBezTo>
                  <a:cubicBezTo>
                    <a:pt x="93" y="459"/>
                    <a:pt x="93" y="266"/>
                    <a:pt x="91" y="74"/>
                  </a:cubicBezTo>
                  <a:cubicBezTo>
                    <a:pt x="91" y="59"/>
                    <a:pt x="91" y="43"/>
                    <a:pt x="86" y="30"/>
                  </a:cubicBezTo>
                  <a:cubicBezTo>
                    <a:pt x="81" y="16"/>
                    <a:pt x="70" y="2"/>
                    <a:pt x="56" y="1"/>
                  </a:cubicBezTo>
                  <a:cubicBezTo>
                    <a:pt x="55" y="1"/>
                    <a:pt x="54"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 name="Google Shape;54;p2"/>
            <p:cNvSpPr/>
            <p:nvPr/>
          </p:nvSpPr>
          <p:spPr>
            <a:xfrm>
              <a:off x="2005375" y="3803075"/>
              <a:ext cx="2400" cy="18075"/>
            </a:xfrm>
            <a:custGeom>
              <a:avLst/>
              <a:gdLst/>
              <a:ahLst/>
              <a:cxnLst/>
              <a:rect l="l" t="t" r="r" b="b"/>
              <a:pathLst>
                <a:path w="96" h="723" extrusionOk="0">
                  <a:moveTo>
                    <a:pt x="53" y="1"/>
                  </a:moveTo>
                  <a:cubicBezTo>
                    <a:pt x="39" y="1"/>
                    <a:pt x="21" y="14"/>
                    <a:pt x="19" y="28"/>
                  </a:cubicBezTo>
                  <a:cubicBezTo>
                    <a:pt x="7" y="251"/>
                    <a:pt x="1" y="475"/>
                    <a:pt x="1" y="700"/>
                  </a:cubicBezTo>
                  <a:cubicBezTo>
                    <a:pt x="17" y="710"/>
                    <a:pt x="35" y="723"/>
                    <a:pt x="53" y="723"/>
                  </a:cubicBezTo>
                  <a:cubicBezTo>
                    <a:pt x="60" y="723"/>
                    <a:pt x="67" y="720"/>
                    <a:pt x="74" y="715"/>
                  </a:cubicBezTo>
                  <a:cubicBezTo>
                    <a:pt x="93" y="702"/>
                    <a:pt x="95" y="676"/>
                    <a:pt x="95" y="653"/>
                  </a:cubicBezTo>
                  <a:cubicBezTo>
                    <a:pt x="93" y="459"/>
                    <a:pt x="93" y="266"/>
                    <a:pt x="92" y="74"/>
                  </a:cubicBezTo>
                  <a:cubicBezTo>
                    <a:pt x="92" y="59"/>
                    <a:pt x="92" y="43"/>
                    <a:pt x="87" y="30"/>
                  </a:cubicBezTo>
                  <a:cubicBezTo>
                    <a:pt x="81" y="16"/>
                    <a:pt x="71" y="3"/>
                    <a:pt x="56" y="1"/>
                  </a:cubicBezTo>
                  <a:cubicBezTo>
                    <a:pt x="55" y="1"/>
                    <a:pt x="54"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5" name="Google Shape;55;p2"/>
            <p:cNvSpPr/>
            <p:nvPr/>
          </p:nvSpPr>
          <p:spPr>
            <a:xfrm>
              <a:off x="2009950" y="3803075"/>
              <a:ext cx="2375" cy="18075"/>
            </a:xfrm>
            <a:custGeom>
              <a:avLst/>
              <a:gdLst/>
              <a:ahLst/>
              <a:cxnLst/>
              <a:rect l="l" t="t" r="r" b="b"/>
              <a:pathLst>
                <a:path w="95" h="723" extrusionOk="0">
                  <a:moveTo>
                    <a:pt x="53" y="1"/>
                  </a:moveTo>
                  <a:cubicBezTo>
                    <a:pt x="39" y="1"/>
                    <a:pt x="20" y="14"/>
                    <a:pt x="19" y="28"/>
                  </a:cubicBezTo>
                  <a:cubicBezTo>
                    <a:pt x="8" y="251"/>
                    <a:pt x="0" y="475"/>
                    <a:pt x="0" y="700"/>
                  </a:cubicBezTo>
                  <a:cubicBezTo>
                    <a:pt x="18" y="710"/>
                    <a:pt x="36" y="723"/>
                    <a:pt x="53" y="723"/>
                  </a:cubicBezTo>
                  <a:cubicBezTo>
                    <a:pt x="60" y="723"/>
                    <a:pt x="67" y="720"/>
                    <a:pt x="73" y="715"/>
                  </a:cubicBezTo>
                  <a:cubicBezTo>
                    <a:pt x="94" y="702"/>
                    <a:pt x="95" y="676"/>
                    <a:pt x="95" y="653"/>
                  </a:cubicBezTo>
                  <a:cubicBezTo>
                    <a:pt x="94" y="459"/>
                    <a:pt x="94" y="266"/>
                    <a:pt x="93" y="74"/>
                  </a:cubicBezTo>
                  <a:cubicBezTo>
                    <a:pt x="93" y="59"/>
                    <a:pt x="93" y="43"/>
                    <a:pt x="87" y="30"/>
                  </a:cubicBezTo>
                  <a:cubicBezTo>
                    <a:pt x="82" y="16"/>
                    <a:pt x="71" y="2"/>
                    <a:pt x="56" y="1"/>
                  </a:cubicBezTo>
                  <a:cubicBezTo>
                    <a:pt x="55" y="1"/>
                    <a:pt x="54"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6" name="Google Shape;56;p2"/>
            <p:cNvSpPr/>
            <p:nvPr/>
          </p:nvSpPr>
          <p:spPr>
            <a:xfrm>
              <a:off x="2014550" y="3803075"/>
              <a:ext cx="2400" cy="18075"/>
            </a:xfrm>
            <a:custGeom>
              <a:avLst/>
              <a:gdLst/>
              <a:ahLst/>
              <a:cxnLst/>
              <a:rect l="l" t="t" r="r" b="b"/>
              <a:pathLst>
                <a:path w="96" h="723" extrusionOk="0">
                  <a:moveTo>
                    <a:pt x="54" y="1"/>
                  </a:moveTo>
                  <a:cubicBezTo>
                    <a:pt x="39" y="1"/>
                    <a:pt x="21" y="14"/>
                    <a:pt x="20" y="28"/>
                  </a:cubicBezTo>
                  <a:cubicBezTo>
                    <a:pt x="7" y="251"/>
                    <a:pt x="1" y="475"/>
                    <a:pt x="1" y="700"/>
                  </a:cubicBezTo>
                  <a:cubicBezTo>
                    <a:pt x="17" y="710"/>
                    <a:pt x="36" y="723"/>
                    <a:pt x="53" y="723"/>
                  </a:cubicBezTo>
                  <a:cubicBezTo>
                    <a:pt x="61" y="723"/>
                    <a:pt x="68" y="720"/>
                    <a:pt x="74" y="715"/>
                  </a:cubicBezTo>
                  <a:cubicBezTo>
                    <a:pt x="94" y="702"/>
                    <a:pt x="95" y="676"/>
                    <a:pt x="95" y="653"/>
                  </a:cubicBezTo>
                  <a:cubicBezTo>
                    <a:pt x="94" y="459"/>
                    <a:pt x="94" y="266"/>
                    <a:pt x="92" y="74"/>
                  </a:cubicBezTo>
                  <a:cubicBezTo>
                    <a:pt x="92" y="59"/>
                    <a:pt x="92" y="43"/>
                    <a:pt x="87" y="30"/>
                  </a:cubicBezTo>
                  <a:cubicBezTo>
                    <a:pt x="82" y="16"/>
                    <a:pt x="71" y="3"/>
                    <a:pt x="57" y="1"/>
                  </a:cubicBezTo>
                  <a:cubicBezTo>
                    <a:pt x="56" y="1"/>
                    <a:pt x="55" y="1"/>
                    <a:pt x="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7" name="Google Shape;57;p2"/>
            <p:cNvSpPr/>
            <p:nvPr/>
          </p:nvSpPr>
          <p:spPr>
            <a:xfrm>
              <a:off x="2019150" y="3803075"/>
              <a:ext cx="2350" cy="18075"/>
            </a:xfrm>
            <a:custGeom>
              <a:avLst/>
              <a:gdLst/>
              <a:ahLst/>
              <a:cxnLst/>
              <a:rect l="l" t="t" r="r" b="b"/>
              <a:pathLst>
                <a:path w="94" h="723" extrusionOk="0">
                  <a:moveTo>
                    <a:pt x="52" y="1"/>
                  </a:moveTo>
                  <a:cubicBezTo>
                    <a:pt x="38" y="1"/>
                    <a:pt x="19" y="14"/>
                    <a:pt x="18" y="28"/>
                  </a:cubicBezTo>
                  <a:cubicBezTo>
                    <a:pt x="7" y="251"/>
                    <a:pt x="0" y="475"/>
                    <a:pt x="0" y="700"/>
                  </a:cubicBezTo>
                  <a:cubicBezTo>
                    <a:pt x="17" y="710"/>
                    <a:pt x="35" y="723"/>
                    <a:pt x="52" y="723"/>
                  </a:cubicBezTo>
                  <a:cubicBezTo>
                    <a:pt x="59" y="723"/>
                    <a:pt x="66" y="720"/>
                    <a:pt x="73" y="715"/>
                  </a:cubicBezTo>
                  <a:cubicBezTo>
                    <a:pt x="93" y="702"/>
                    <a:pt x="94" y="676"/>
                    <a:pt x="94" y="653"/>
                  </a:cubicBezTo>
                  <a:cubicBezTo>
                    <a:pt x="93" y="459"/>
                    <a:pt x="93" y="266"/>
                    <a:pt x="92" y="74"/>
                  </a:cubicBezTo>
                  <a:cubicBezTo>
                    <a:pt x="92" y="59"/>
                    <a:pt x="92" y="43"/>
                    <a:pt x="86" y="30"/>
                  </a:cubicBezTo>
                  <a:cubicBezTo>
                    <a:pt x="81" y="16"/>
                    <a:pt x="70" y="3"/>
                    <a:pt x="56" y="1"/>
                  </a:cubicBezTo>
                  <a:cubicBezTo>
                    <a:pt x="55" y="1"/>
                    <a:pt x="54" y="1"/>
                    <a:pt x="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8" name="Google Shape;58;p2"/>
            <p:cNvSpPr/>
            <p:nvPr/>
          </p:nvSpPr>
          <p:spPr>
            <a:xfrm>
              <a:off x="1989975" y="3793150"/>
              <a:ext cx="33700" cy="8925"/>
            </a:xfrm>
            <a:custGeom>
              <a:avLst/>
              <a:gdLst/>
              <a:ahLst/>
              <a:cxnLst/>
              <a:rect l="l" t="t" r="r" b="b"/>
              <a:pathLst>
                <a:path w="1348" h="357" extrusionOk="0">
                  <a:moveTo>
                    <a:pt x="584" y="0"/>
                  </a:moveTo>
                  <a:cubicBezTo>
                    <a:pt x="479" y="0"/>
                    <a:pt x="373" y="2"/>
                    <a:pt x="268" y="4"/>
                  </a:cubicBezTo>
                  <a:cubicBezTo>
                    <a:pt x="264" y="4"/>
                    <a:pt x="260" y="4"/>
                    <a:pt x="257" y="4"/>
                  </a:cubicBezTo>
                  <a:cubicBezTo>
                    <a:pt x="222" y="4"/>
                    <a:pt x="183" y="6"/>
                    <a:pt x="160" y="43"/>
                  </a:cubicBezTo>
                  <a:cubicBezTo>
                    <a:pt x="101" y="135"/>
                    <a:pt x="48" y="236"/>
                    <a:pt x="0" y="341"/>
                  </a:cubicBezTo>
                  <a:cubicBezTo>
                    <a:pt x="364" y="352"/>
                    <a:pt x="737" y="356"/>
                    <a:pt x="1103" y="356"/>
                  </a:cubicBezTo>
                  <a:cubicBezTo>
                    <a:pt x="1185" y="356"/>
                    <a:pt x="1267" y="356"/>
                    <a:pt x="1348" y="356"/>
                  </a:cubicBezTo>
                  <a:cubicBezTo>
                    <a:pt x="1321" y="224"/>
                    <a:pt x="1260" y="113"/>
                    <a:pt x="1190" y="18"/>
                  </a:cubicBezTo>
                  <a:cubicBezTo>
                    <a:pt x="988" y="6"/>
                    <a:pt x="786" y="0"/>
                    <a:pt x="5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9" name="Google Shape;59;p2"/>
            <p:cNvSpPr/>
            <p:nvPr/>
          </p:nvSpPr>
          <p:spPr>
            <a:xfrm>
              <a:off x="1988725" y="3800475"/>
              <a:ext cx="35675" cy="3800"/>
            </a:xfrm>
            <a:custGeom>
              <a:avLst/>
              <a:gdLst/>
              <a:ahLst/>
              <a:cxnLst/>
              <a:rect l="l" t="t" r="r" b="b"/>
              <a:pathLst>
                <a:path w="1427" h="152" extrusionOk="0">
                  <a:moveTo>
                    <a:pt x="737" y="1"/>
                  </a:moveTo>
                  <a:cubicBezTo>
                    <a:pt x="546" y="1"/>
                    <a:pt x="330" y="6"/>
                    <a:pt x="35" y="15"/>
                  </a:cubicBezTo>
                  <a:cubicBezTo>
                    <a:pt x="25" y="15"/>
                    <a:pt x="14" y="26"/>
                    <a:pt x="13" y="41"/>
                  </a:cubicBezTo>
                  <a:cubicBezTo>
                    <a:pt x="9" y="74"/>
                    <a:pt x="6" y="106"/>
                    <a:pt x="2" y="139"/>
                  </a:cubicBezTo>
                  <a:cubicBezTo>
                    <a:pt x="1" y="151"/>
                    <a:pt x="18" y="152"/>
                    <a:pt x="29" y="152"/>
                  </a:cubicBezTo>
                  <a:cubicBezTo>
                    <a:pt x="31" y="152"/>
                    <a:pt x="33" y="152"/>
                    <a:pt x="34" y="152"/>
                  </a:cubicBezTo>
                  <a:cubicBezTo>
                    <a:pt x="49" y="150"/>
                    <a:pt x="64" y="150"/>
                    <a:pt x="81" y="150"/>
                  </a:cubicBezTo>
                  <a:cubicBezTo>
                    <a:pt x="113" y="150"/>
                    <a:pt x="146" y="152"/>
                    <a:pt x="175" y="152"/>
                  </a:cubicBezTo>
                  <a:cubicBezTo>
                    <a:pt x="592" y="150"/>
                    <a:pt x="1003" y="146"/>
                    <a:pt x="1420" y="144"/>
                  </a:cubicBezTo>
                  <a:cubicBezTo>
                    <a:pt x="1425" y="115"/>
                    <a:pt x="1426" y="72"/>
                    <a:pt x="1425" y="41"/>
                  </a:cubicBezTo>
                  <a:cubicBezTo>
                    <a:pt x="1420" y="37"/>
                    <a:pt x="1414" y="28"/>
                    <a:pt x="1406" y="28"/>
                  </a:cubicBezTo>
                  <a:cubicBezTo>
                    <a:pt x="1159" y="8"/>
                    <a:pt x="966"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 name="Google Shape;60;p2"/>
            <p:cNvSpPr/>
            <p:nvPr/>
          </p:nvSpPr>
          <p:spPr>
            <a:xfrm>
              <a:off x="1991550" y="3800400"/>
              <a:ext cx="30350" cy="850"/>
            </a:xfrm>
            <a:custGeom>
              <a:avLst/>
              <a:gdLst/>
              <a:ahLst/>
              <a:cxnLst/>
              <a:rect l="l" t="t" r="r" b="b"/>
              <a:pathLst>
                <a:path w="1214" h="34" extrusionOk="0">
                  <a:moveTo>
                    <a:pt x="598" y="1"/>
                  </a:moveTo>
                  <a:cubicBezTo>
                    <a:pt x="497" y="1"/>
                    <a:pt x="399" y="3"/>
                    <a:pt x="298" y="4"/>
                  </a:cubicBezTo>
                  <a:cubicBezTo>
                    <a:pt x="199" y="6"/>
                    <a:pt x="102" y="3"/>
                    <a:pt x="4" y="18"/>
                  </a:cubicBezTo>
                  <a:cubicBezTo>
                    <a:pt x="1" y="18"/>
                    <a:pt x="2" y="24"/>
                    <a:pt x="6" y="24"/>
                  </a:cubicBezTo>
                  <a:cubicBezTo>
                    <a:pt x="26" y="25"/>
                    <a:pt x="46" y="26"/>
                    <a:pt x="65" y="26"/>
                  </a:cubicBezTo>
                  <a:cubicBezTo>
                    <a:pt x="146" y="26"/>
                    <a:pt x="225" y="18"/>
                    <a:pt x="306" y="17"/>
                  </a:cubicBezTo>
                  <a:cubicBezTo>
                    <a:pt x="370" y="15"/>
                    <a:pt x="434" y="14"/>
                    <a:pt x="498" y="14"/>
                  </a:cubicBezTo>
                  <a:cubicBezTo>
                    <a:pt x="535" y="14"/>
                    <a:pt x="571" y="14"/>
                    <a:pt x="608" y="15"/>
                  </a:cubicBezTo>
                  <a:cubicBezTo>
                    <a:pt x="809" y="18"/>
                    <a:pt x="1010" y="24"/>
                    <a:pt x="1211" y="34"/>
                  </a:cubicBezTo>
                  <a:cubicBezTo>
                    <a:pt x="1214" y="34"/>
                    <a:pt x="1214" y="27"/>
                    <a:pt x="1208" y="27"/>
                  </a:cubicBezTo>
                  <a:cubicBezTo>
                    <a:pt x="1006" y="9"/>
                    <a:pt x="802" y="2"/>
                    <a:pt x="5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 name="Google Shape;61;p2"/>
            <p:cNvSpPr/>
            <p:nvPr/>
          </p:nvSpPr>
          <p:spPr>
            <a:xfrm>
              <a:off x="1995425" y="3794175"/>
              <a:ext cx="2950" cy="6575"/>
            </a:xfrm>
            <a:custGeom>
              <a:avLst/>
              <a:gdLst/>
              <a:ahLst/>
              <a:cxnLst/>
              <a:rect l="l" t="t" r="r" b="b"/>
              <a:pathLst>
                <a:path w="118" h="263" extrusionOk="0">
                  <a:moveTo>
                    <a:pt x="6" y="1"/>
                  </a:moveTo>
                  <a:cubicBezTo>
                    <a:pt x="3" y="1"/>
                    <a:pt x="0" y="3"/>
                    <a:pt x="2" y="6"/>
                  </a:cubicBezTo>
                  <a:lnTo>
                    <a:pt x="55" y="138"/>
                  </a:lnTo>
                  <a:cubicBezTo>
                    <a:pt x="64" y="160"/>
                    <a:pt x="72" y="182"/>
                    <a:pt x="81" y="203"/>
                  </a:cubicBezTo>
                  <a:lnTo>
                    <a:pt x="95" y="235"/>
                  </a:lnTo>
                  <a:cubicBezTo>
                    <a:pt x="98" y="245"/>
                    <a:pt x="101" y="256"/>
                    <a:pt x="108" y="262"/>
                  </a:cubicBezTo>
                  <a:cubicBezTo>
                    <a:pt x="109" y="262"/>
                    <a:pt x="111" y="263"/>
                    <a:pt x="112" y="263"/>
                  </a:cubicBezTo>
                  <a:cubicBezTo>
                    <a:pt x="114" y="263"/>
                    <a:pt x="116" y="261"/>
                    <a:pt x="118" y="257"/>
                  </a:cubicBezTo>
                  <a:cubicBezTo>
                    <a:pt x="118" y="250"/>
                    <a:pt x="112" y="241"/>
                    <a:pt x="108" y="232"/>
                  </a:cubicBezTo>
                  <a:cubicBezTo>
                    <a:pt x="104" y="221"/>
                    <a:pt x="98" y="211"/>
                    <a:pt x="95" y="200"/>
                  </a:cubicBezTo>
                  <a:cubicBezTo>
                    <a:pt x="86" y="178"/>
                    <a:pt x="76" y="156"/>
                    <a:pt x="66" y="134"/>
                  </a:cubicBezTo>
                  <a:cubicBezTo>
                    <a:pt x="47" y="91"/>
                    <a:pt x="28" y="46"/>
                    <a:pt x="8" y="3"/>
                  </a:cubicBezTo>
                  <a:cubicBezTo>
                    <a:pt x="8" y="1"/>
                    <a:pt x="7" y="1"/>
                    <a:pt x="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 name="Google Shape;62;p2"/>
            <p:cNvSpPr/>
            <p:nvPr/>
          </p:nvSpPr>
          <p:spPr>
            <a:xfrm>
              <a:off x="2041500" y="3830500"/>
              <a:ext cx="17675" cy="17175"/>
            </a:xfrm>
            <a:custGeom>
              <a:avLst/>
              <a:gdLst/>
              <a:ahLst/>
              <a:cxnLst/>
              <a:rect l="l" t="t" r="r" b="b"/>
              <a:pathLst>
                <a:path w="707" h="687" extrusionOk="0">
                  <a:moveTo>
                    <a:pt x="583" y="0"/>
                  </a:moveTo>
                  <a:cubicBezTo>
                    <a:pt x="516" y="0"/>
                    <a:pt x="436" y="17"/>
                    <a:pt x="391" y="38"/>
                  </a:cubicBezTo>
                  <a:cubicBezTo>
                    <a:pt x="277" y="92"/>
                    <a:pt x="163" y="160"/>
                    <a:pt x="85" y="263"/>
                  </a:cubicBezTo>
                  <a:cubicBezTo>
                    <a:pt x="35" y="331"/>
                    <a:pt x="1" y="422"/>
                    <a:pt x="40" y="497"/>
                  </a:cubicBezTo>
                  <a:cubicBezTo>
                    <a:pt x="72" y="558"/>
                    <a:pt x="141" y="587"/>
                    <a:pt x="206" y="609"/>
                  </a:cubicBezTo>
                  <a:cubicBezTo>
                    <a:pt x="311" y="645"/>
                    <a:pt x="419" y="675"/>
                    <a:pt x="529" y="686"/>
                  </a:cubicBezTo>
                  <a:cubicBezTo>
                    <a:pt x="538" y="686"/>
                    <a:pt x="548" y="687"/>
                    <a:pt x="557" y="687"/>
                  </a:cubicBezTo>
                  <a:cubicBezTo>
                    <a:pt x="582" y="687"/>
                    <a:pt x="607" y="683"/>
                    <a:pt x="626" y="668"/>
                  </a:cubicBezTo>
                  <a:cubicBezTo>
                    <a:pt x="658" y="644"/>
                    <a:pt x="663" y="599"/>
                    <a:pt x="666" y="559"/>
                  </a:cubicBezTo>
                  <a:cubicBezTo>
                    <a:pt x="675" y="415"/>
                    <a:pt x="685" y="272"/>
                    <a:pt x="695" y="126"/>
                  </a:cubicBezTo>
                  <a:cubicBezTo>
                    <a:pt x="696" y="100"/>
                    <a:pt x="707" y="63"/>
                    <a:pt x="696" y="39"/>
                  </a:cubicBezTo>
                  <a:cubicBezTo>
                    <a:pt x="684" y="11"/>
                    <a:pt x="638" y="0"/>
                    <a:pt x="5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 name="Google Shape;63;p2"/>
            <p:cNvSpPr/>
            <p:nvPr/>
          </p:nvSpPr>
          <p:spPr>
            <a:xfrm>
              <a:off x="2055150" y="3835150"/>
              <a:ext cx="1325" cy="9725"/>
            </a:xfrm>
            <a:custGeom>
              <a:avLst/>
              <a:gdLst/>
              <a:ahLst/>
              <a:cxnLst/>
              <a:rect l="l" t="t" r="r" b="b"/>
              <a:pathLst>
                <a:path w="53" h="389" extrusionOk="0">
                  <a:moveTo>
                    <a:pt x="47" y="1"/>
                  </a:moveTo>
                  <a:cubicBezTo>
                    <a:pt x="44" y="1"/>
                    <a:pt x="41" y="3"/>
                    <a:pt x="41" y="6"/>
                  </a:cubicBezTo>
                  <a:cubicBezTo>
                    <a:pt x="20" y="66"/>
                    <a:pt x="10" y="129"/>
                    <a:pt x="6" y="192"/>
                  </a:cubicBezTo>
                  <a:cubicBezTo>
                    <a:pt x="1" y="253"/>
                    <a:pt x="0" y="319"/>
                    <a:pt x="8" y="381"/>
                  </a:cubicBezTo>
                  <a:cubicBezTo>
                    <a:pt x="9" y="386"/>
                    <a:pt x="14" y="389"/>
                    <a:pt x="19" y="389"/>
                  </a:cubicBezTo>
                  <a:cubicBezTo>
                    <a:pt x="24" y="389"/>
                    <a:pt x="30" y="385"/>
                    <a:pt x="29" y="379"/>
                  </a:cubicBezTo>
                  <a:cubicBezTo>
                    <a:pt x="28" y="316"/>
                    <a:pt x="24" y="255"/>
                    <a:pt x="29" y="193"/>
                  </a:cubicBezTo>
                  <a:cubicBezTo>
                    <a:pt x="34" y="130"/>
                    <a:pt x="46" y="70"/>
                    <a:pt x="52" y="7"/>
                  </a:cubicBezTo>
                  <a:cubicBezTo>
                    <a:pt x="53" y="3"/>
                    <a:pt x="50" y="1"/>
                    <a:pt x="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 name="Google Shape;64;p2"/>
            <p:cNvSpPr/>
            <p:nvPr/>
          </p:nvSpPr>
          <p:spPr>
            <a:xfrm>
              <a:off x="2052450" y="3836925"/>
              <a:ext cx="750" cy="7025"/>
            </a:xfrm>
            <a:custGeom>
              <a:avLst/>
              <a:gdLst/>
              <a:ahLst/>
              <a:cxnLst/>
              <a:rect l="l" t="t" r="r" b="b"/>
              <a:pathLst>
                <a:path w="30" h="281" extrusionOk="0">
                  <a:moveTo>
                    <a:pt x="9" y="0"/>
                  </a:moveTo>
                  <a:cubicBezTo>
                    <a:pt x="8" y="0"/>
                    <a:pt x="7" y="1"/>
                    <a:pt x="7" y="2"/>
                  </a:cubicBezTo>
                  <a:cubicBezTo>
                    <a:pt x="2" y="12"/>
                    <a:pt x="2" y="21"/>
                    <a:pt x="2" y="31"/>
                  </a:cubicBezTo>
                  <a:cubicBezTo>
                    <a:pt x="2" y="42"/>
                    <a:pt x="1" y="55"/>
                    <a:pt x="1" y="68"/>
                  </a:cubicBezTo>
                  <a:cubicBezTo>
                    <a:pt x="0" y="91"/>
                    <a:pt x="1" y="116"/>
                    <a:pt x="2" y="139"/>
                  </a:cubicBezTo>
                  <a:lnTo>
                    <a:pt x="7" y="210"/>
                  </a:lnTo>
                  <a:cubicBezTo>
                    <a:pt x="8" y="223"/>
                    <a:pt x="8" y="236"/>
                    <a:pt x="9" y="247"/>
                  </a:cubicBezTo>
                  <a:cubicBezTo>
                    <a:pt x="10" y="258"/>
                    <a:pt x="9" y="268"/>
                    <a:pt x="14" y="277"/>
                  </a:cubicBezTo>
                  <a:cubicBezTo>
                    <a:pt x="15" y="279"/>
                    <a:pt x="17" y="280"/>
                    <a:pt x="20" y="280"/>
                  </a:cubicBezTo>
                  <a:cubicBezTo>
                    <a:pt x="22" y="280"/>
                    <a:pt x="25" y="279"/>
                    <a:pt x="27" y="276"/>
                  </a:cubicBezTo>
                  <a:cubicBezTo>
                    <a:pt x="30" y="266"/>
                    <a:pt x="27" y="254"/>
                    <a:pt x="27" y="243"/>
                  </a:cubicBezTo>
                  <a:cubicBezTo>
                    <a:pt x="25" y="230"/>
                    <a:pt x="24" y="217"/>
                    <a:pt x="24" y="206"/>
                  </a:cubicBezTo>
                  <a:cubicBezTo>
                    <a:pt x="22" y="182"/>
                    <a:pt x="21" y="159"/>
                    <a:pt x="19" y="137"/>
                  </a:cubicBezTo>
                  <a:cubicBezTo>
                    <a:pt x="18" y="114"/>
                    <a:pt x="18" y="90"/>
                    <a:pt x="17" y="68"/>
                  </a:cubicBezTo>
                  <a:cubicBezTo>
                    <a:pt x="16" y="55"/>
                    <a:pt x="16" y="42"/>
                    <a:pt x="16" y="31"/>
                  </a:cubicBezTo>
                  <a:cubicBezTo>
                    <a:pt x="16" y="21"/>
                    <a:pt x="17" y="11"/>
                    <a:pt x="12" y="2"/>
                  </a:cubicBezTo>
                  <a:cubicBezTo>
                    <a:pt x="11" y="1"/>
                    <a:pt x="10" y="0"/>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 name="Google Shape;65;p2"/>
            <p:cNvSpPr/>
            <p:nvPr/>
          </p:nvSpPr>
          <p:spPr>
            <a:xfrm>
              <a:off x="1990500" y="3854250"/>
              <a:ext cx="97675" cy="118975"/>
            </a:xfrm>
            <a:custGeom>
              <a:avLst/>
              <a:gdLst/>
              <a:ahLst/>
              <a:cxnLst/>
              <a:rect l="l" t="t" r="r" b="b"/>
              <a:pathLst>
                <a:path w="3907" h="4759" extrusionOk="0">
                  <a:moveTo>
                    <a:pt x="3847" y="1"/>
                  </a:moveTo>
                  <a:cubicBezTo>
                    <a:pt x="3845" y="1"/>
                    <a:pt x="3843" y="2"/>
                    <a:pt x="3844" y="4"/>
                  </a:cubicBezTo>
                  <a:cubicBezTo>
                    <a:pt x="3845" y="9"/>
                    <a:pt x="3847" y="15"/>
                    <a:pt x="3847" y="22"/>
                  </a:cubicBezTo>
                  <a:cubicBezTo>
                    <a:pt x="3842" y="19"/>
                    <a:pt x="3837" y="18"/>
                    <a:pt x="3832" y="18"/>
                  </a:cubicBezTo>
                  <a:cubicBezTo>
                    <a:pt x="3821" y="18"/>
                    <a:pt x="3811" y="23"/>
                    <a:pt x="3806" y="31"/>
                  </a:cubicBezTo>
                  <a:cubicBezTo>
                    <a:pt x="3551" y="102"/>
                    <a:pt x="3303" y="189"/>
                    <a:pt x="3062" y="298"/>
                  </a:cubicBezTo>
                  <a:cubicBezTo>
                    <a:pt x="2810" y="411"/>
                    <a:pt x="2566" y="540"/>
                    <a:pt x="2333" y="685"/>
                  </a:cubicBezTo>
                  <a:cubicBezTo>
                    <a:pt x="1863" y="977"/>
                    <a:pt x="1429" y="1323"/>
                    <a:pt x="1025" y="1702"/>
                  </a:cubicBezTo>
                  <a:cubicBezTo>
                    <a:pt x="824" y="1892"/>
                    <a:pt x="629" y="2091"/>
                    <a:pt x="443" y="2296"/>
                  </a:cubicBezTo>
                  <a:cubicBezTo>
                    <a:pt x="263" y="2497"/>
                    <a:pt x="83" y="2724"/>
                    <a:pt x="40" y="2997"/>
                  </a:cubicBezTo>
                  <a:cubicBezTo>
                    <a:pt x="0" y="3251"/>
                    <a:pt x="93" y="3508"/>
                    <a:pt x="248" y="3707"/>
                  </a:cubicBezTo>
                  <a:cubicBezTo>
                    <a:pt x="419" y="3928"/>
                    <a:pt x="656" y="4076"/>
                    <a:pt x="911" y="4180"/>
                  </a:cubicBezTo>
                  <a:cubicBezTo>
                    <a:pt x="1192" y="4295"/>
                    <a:pt x="1490" y="4363"/>
                    <a:pt x="1782" y="4442"/>
                  </a:cubicBezTo>
                  <a:cubicBezTo>
                    <a:pt x="2106" y="4528"/>
                    <a:pt x="2428" y="4613"/>
                    <a:pt x="2752" y="4696"/>
                  </a:cubicBezTo>
                  <a:cubicBezTo>
                    <a:pt x="2830" y="4718"/>
                    <a:pt x="2909" y="4737"/>
                    <a:pt x="2986" y="4758"/>
                  </a:cubicBezTo>
                  <a:cubicBezTo>
                    <a:pt x="2988" y="4758"/>
                    <a:pt x="2989" y="4759"/>
                    <a:pt x="2990" y="4759"/>
                  </a:cubicBezTo>
                  <a:cubicBezTo>
                    <a:pt x="2996" y="4759"/>
                    <a:pt x="3000" y="4755"/>
                    <a:pt x="3000" y="4749"/>
                  </a:cubicBezTo>
                  <a:cubicBezTo>
                    <a:pt x="2981" y="4354"/>
                    <a:pt x="2963" y="3959"/>
                    <a:pt x="2965" y="3562"/>
                  </a:cubicBezTo>
                  <a:cubicBezTo>
                    <a:pt x="2968" y="3165"/>
                    <a:pt x="2994" y="2767"/>
                    <a:pt x="3064" y="2376"/>
                  </a:cubicBezTo>
                  <a:cubicBezTo>
                    <a:pt x="3089" y="2237"/>
                    <a:pt x="3119" y="2099"/>
                    <a:pt x="3155" y="1962"/>
                  </a:cubicBezTo>
                  <a:cubicBezTo>
                    <a:pt x="3182" y="1897"/>
                    <a:pt x="3200" y="1831"/>
                    <a:pt x="3220" y="1765"/>
                  </a:cubicBezTo>
                  <a:cubicBezTo>
                    <a:pt x="3241" y="1699"/>
                    <a:pt x="3262" y="1633"/>
                    <a:pt x="3287" y="1567"/>
                  </a:cubicBezTo>
                  <a:cubicBezTo>
                    <a:pt x="3332" y="1436"/>
                    <a:pt x="3382" y="1307"/>
                    <a:pt x="3435" y="1180"/>
                  </a:cubicBezTo>
                  <a:cubicBezTo>
                    <a:pt x="3489" y="1049"/>
                    <a:pt x="3548" y="921"/>
                    <a:pt x="3610" y="795"/>
                  </a:cubicBezTo>
                  <a:cubicBezTo>
                    <a:pt x="3670" y="672"/>
                    <a:pt x="3740" y="554"/>
                    <a:pt x="3798" y="429"/>
                  </a:cubicBezTo>
                  <a:cubicBezTo>
                    <a:pt x="3861" y="296"/>
                    <a:pt x="3906" y="144"/>
                    <a:pt x="3850" y="3"/>
                  </a:cubicBezTo>
                  <a:cubicBezTo>
                    <a:pt x="3850" y="1"/>
                    <a:pt x="3849" y="1"/>
                    <a:pt x="3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 name="Google Shape;66;p2"/>
            <p:cNvSpPr/>
            <p:nvPr/>
          </p:nvSpPr>
          <p:spPr>
            <a:xfrm>
              <a:off x="2056475" y="3884975"/>
              <a:ext cx="11150" cy="68150"/>
            </a:xfrm>
            <a:custGeom>
              <a:avLst/>
              <a:gdLst/>
              <a:ahLst/>
              <a:cxnLst/>
              <a:rect l="l" t="t" r="r" b="b"/>
              <a:pathLst>
                <a:path w="446" h="2726" extrusionOk="0">
                  <a:moveTo>
                    <a:pt x="430" y="0"/>
                  </a:moveTo>
                  <a:cubicBezTo>
                    <a:pt x="425" y="0"/>
                    <a:pt x="420" y="3"/>
                    <a:pt x="417" y="10"/>
                  </a:cubicBezTo>
                  <a:cubicBezTo>
                    <a:pt x="357" y="179"/>
                    <a:pt x="320" y="358"/>
                    <a:pt x="280" y="531"/>
                  </a:cubicBezTo>
                  <a:cubicBezTo>
                    <a:pt x="238" y="706"/>
                    <a:pt x="201" y="884"/>
                    <a:pt x="169" y="1060"/>
                  </a:cubicBezTo>
                  <a:cubicBezTo>
                    <a:pt x="106" y="1408"/>
                    <a:pt x="59" y="1761"/>
                    <a:pt x="29" y="2116"/>
                  </a:cubicBezTo>
                  <a:cubicBezTo>
                    <a:pt x="14" y="2316"/>
                    <a:pt x="5" y="2517"/>
                    <a:pt x="0" y="2718"/>
                  </a:cubicBezTo>
                  <a:cubicBezTo>
                    <a:pt x="0" y="2723"/>
                    <a:pt x="4" y="2725"/>
                    <a:pt x="8" y="2725"/>
                  </a:cubicBezTo>
                  <a:cubicBezTo>
                    <a:pt x="12" y="2725"/>
                    <a:pt x="15" y="2723"/>
                    <a:pt x="15" y="2718"/>
                  </a:cubicBezTo>
                  <a:cubicBezTo>
                    <a:pt x="44" y="2007"/>
                    <a:pt x="133" y="1298"/>
                    <a:pt x="292" y="603"/>
                  </a:cubicBezTo>
                  <a:cubicBezTo>
                    <a:pt x="315" y="508"/>
                    <a:pt x="338" y="412"/>
                    <a:pt x="362" y="318"/>
                  </a:cubicBezTo>
                  <a:cubicBezTo>
                    <a:pt x="388" y="218"/>
                    <a:pt x="420" y="119"/>
                    <a:pt x="444" y="18"/>
                  </a:cubicBezTo>
                  <a:cubicBezTo>
                    <a:pt x="446" y="7"/>
                    <a:pt x="438" y="0"/>
                    <a:pt x="4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 name="Google Shape;67;p2"/>
            <p:cNvSpPr/>
            <p:nvPr/>
          </p:nvSpPr>
          <p:spPr>
            <a:xfrm>
              <a:off x="2049650" y="3903225"/>
              <a:ext cx="4575" cy="28450"/>
            </a:xfrm>
            <a:custGeom>
              <a:avLst/>
              <a:gdLst/>
              <a:ahLst/>
              <a:cxnLst/>
              <a:rect l="l" t="t" r="r" b="b"/>
              <a:pathLst>
                <a:path w="183" h="1138" extrusionOk="0">
                  <a:moveTo>
                    <a:pt x="172" y="0"/>
                  </a:moveTo>
                  <a:cubicBezTo>
                    <a:pt x="168" y="0"/>
                    <a:pt x="163" y="2"/>
                    <a:pt x="161" y="7"/>
                  </a:cubicBezTo>
                  <a:cubicBezTo>
                    <a:pt x="133" y="97"/>
                    <a:pt x="120" y="192"/>
                    <a:pt x="104" y="284"/>
                  </a:cubicBezTo>
                  <a:cubicBezTo>
                    <a:pt x="88" y="376"/>
                    <a:pt x="73" y="468"/>
                    <a:pt x="61" y="560"/>
                  </a:cubicBezTo>
                  <a:cubicBezTo>
                    <a:pt x="50" y="653"/>
                    <a:pt x="37" y="748"/>
                    <a:pt x="28" y="841"/>
                  </a:cubicBezTo>
                  <a:cubicBezTo>
                    <a:pt x="19" y="936"/>
                    <a:pt x="1" y="1036"/>
                    <a:pt x="7" y="1132"/>
                  </a:cubicBezTo>
                  <a:cubicBezTo>
                    <a:pt x="7" y="1135"/>
                    <a:pt x="10" y="1137"/>
                    <a:pt x="13" y="1137"/>
                  </a:cubicBezTo>
                  <a:cubicBezTo>
                    <a:pt x="15" y="1137"/>
                    <a:pt x="17" y="1136"/>
                    <a:pt x="18" y="1133"/>
                  </a:cubicBezTo>
                  <a:cubicBezTo>
                    <a:pt x="39" y="1047"/>
                    <a:pt x="40" y="955"/>
                    <a:pt x="51" y="867"/>
                  </a:cubicBezTo>
                  <a:cubicBezTo>
                    <a:pt x="62" y="766"/>
                    <a:pt x="77" y="665"/>
                    <a:pt x="92" y="565"/>
                  </a:cubicBezTo>
                  <a:cubicBezTo>
                    <a:pt x="107" y="473"/>
                    <a:pt x="120" y="379"/>
                    <a:pt x="137" y="286"/>
                  </a:cubicBezTo>
                  <a:cubicBezTo>
                    <a:pt x="152" y="194"/>
                    <a:pt x="174" y="104"/>
                    <a:pt x="182" y="11"/>
                  </a:cubicBezTo>
                  <a:cubicBezTo>
                    <a:pt x="183" y="4"/>
                    <a:pt x="178"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 name="Google Shape;68;p2"/>
            <p:cNvSpPr/>
            <p:nvPr/>
          </p:nvSpPr>
          <p:spPr>
            <a:xfrm>
              <a:off x="2011225" y="3926400"/>
              <a:ext cx="1850" cy="22650"/>
            </a:xfrm>
            <a:custGeom>
              <a:avLst/>
              <a:gdLst/>
              <a:ahLst/>
              <a:cxnLst/>
              <a:rect l="l" t="t" r="r" b="b"/>
              <a:pathLst>
                <a:path w="74" h="906" extrusionOk="0">
                  <a:moveTo>
                    <a:pt x="62" y="0"/>
                  </a:moveTo>
                  <a:cubicBezTo>
                    <a:pt x="58" y="0"/>
                    <a:pt x="54" y="3"/>
                    <a:pt x="52" y="8"/>
                  </a:cubicBezTo>
                  <a:cubicBezTo>
                    <a:pt x="31" y="75"/>
                    <a:pt x="28" y="151"/>
                    <a:pt x="21" y="222"/>
                  </a:cubicBezTo>
                  <a:cubicBezTo>
                    <a:pt x="14" y="295"/>
                    <a:pt x="9" y="369"/>
                    <a:pt x="7" y="444"/>
                  </a:cubicBezTo>
                  <a:cubicBezTo>
                    <a:pt x="0" y="593"/>
                    <a:pt x="5" y="745"/>
                    <a:pt x="17" y="895"/>
                  </a:cubicBezTo>
                  <a:cubicBezTo>
                    <a:pt x="18" y="902"/>
                    <a:pt x="23" y="906"/>
                    <a:pt x="29" y="906"/>
                  </a:cubicBezTo>
                  <a:cubicBezTo>
                    <a:pt x="34" y="906"/>
                    <a:pt x="39" y="902"/>
                    <a:pt x="39" y="895"/>
                  </a:cubicBezTo>
                  <a:cubicBezTo>
                    <a:pt x="31" y="747"/>
                    <a:pt x="31" y="599"/>
                    <a:pt x="35" y="452"/>
                  </a:cubicBezTo>
                  <a:cubicBezTo>
                    <a:pt x="38" y="380"/>
                    <a:pt x="43" y="310"/>
                    <a:pt x="49" y="238"/>
                  </a:cubicBezTo>
                  <a:cubicBezTo>
                    <a:pt x="55" y="163"/>
                    <a:pt x="73" y="86"/>
                    <a:pt x="71" y="10"/>
                  </a:cubicBezTo>
                  <a:cubicBezTo>
                    <a:pt x="71" y="3"/>
                    <a:pt x="67" y="0"/>
                    <a:pt x="6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 name="Google Shape;69;p2"/>
            <p:cNvSpPr/>
            <p:nvPr/>
          </p:nvSpPr>
          <p:spPr>
            <a:xfrm>
              <a:off x="2019350" y="3929525"/>
              <a:ext cx="1550" cy="27150"/>
            </a:xfrm>
            <a:custGeom>
              <a:avLst/>
              <a:gdLst/>
              <a:ahLst/>
              <a:cxnLst/>
              <a:rect l="l" t="t" r="r" b="b"/>
              <a:pathLst>
                <a:path w="62" h="1086" extrusionOk="0">
                  <a:moveTo>
                    <a:pt x="44" y="0"/>
                  </a:moveTo>
                  <a:cubicBezTo>
                    <a:pt x="40" y="0"/>
                    <a:pt x="37" y="2"/>
                    <a:pt x="36" y="7"/>
                  </a:cubicBezTo>
                  <a:cubicBezTo>
                    <a:pt x="17" y="91"/>
                    <a:pt x="15" y="180"/>
                    <a:pt x="9" y="264"/>
                  </a:cubicBezTo>
                  <a:cubicBezTo>
                    <a:pt x="4" y="356"/>
                    <a:pt x="1" y="450"/>
                    <a:pt x="2" y="543"/>
                  </a:cubicBezTo>
                  <a:cubicBezTo>
                    <a:pt x="4" y="722"/>
                    <a:pt x="18" y="901"/>
                    <a:pt x="43" y="1078"/>
                  </a:cubicBezTo>
                  <a:cubicBezTo>
                    <a:pt x="44" y="1083"/>
                    <a:pt x="48" y="1085"/>
                    <a:pt x="52" y="1085"/>
                  </a:cubicBezTo>
                  <a:cubicBezTo>
                    <a:pt x="57" y="1085"/>
                    <a:pt x="62" y="1082"/>
                    <a:pt x="60" y="1076"/>
                  </a:cubicBezTo>
                  <a:cubicBezTo>
                    <a:pt x="40" y="898"/>
                    <a:pt x="27" y="721"/>
                    <a:pt x="26" y="543"/>
                  </a:cubicBezTo>
                  <a:cubicBezTo>
                    <a:pt x="26" y="456"/>
                    <a:pt x="27" y="368"/>
                    <a:pt x="33" y="281"/>
                  </a:cubicBezTo>
                  <a:cubicBezTo>
                    <a:pt x="38" y="190"/>
                    <a:pt x="53" y="100"/>
                    <a:pt x="54" y="10"/>
                  </a:cubicBezTo>
                  <a:cubicBezTo>
                    <a:pt x="54" y="4"/>
                    <a:pt x="49" y="0"/>
                    <a:pt x="4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 name="Google Shape;70;p2"/>
            <p:cNvSpPr/>
            <p:nvPr/>
          </p:nvSpPr>
          <p:spPr>
            <a:xfrm>
              <a:off x="2028100" y="3919350"/>
              <a:ext cx="1950" cy="21275"/>
            </a:xfrm>
            <a:custGeom>
              <a:avLst/>
              <a:gdLst/>
              <a:ahLst/>
              <a:cxnLst/>
              <a:rect l="l" t="t" r="r" b="b"/>
              <a:pathLst>
                <a:path w="78" h="851" extrusionOk="0">
                  <a:moveTo>
                    <a:pt x="72" y="1"/>
                  </a:moveTo>
                  <a:cubicBezTo>
                    <a:pt x="70" y="1"/>
                    <a:pt x="67" y="2"/>
                    <a:pt x="67" y="4"/>
                  </a:cubicBezTo>
                  <a:cubicBezTo>
                    <a:pt x="32" y="138"/>
                    <a:pt x="20" y="279"/>
                    <a:pt x="11" y="416"/>
                  </a:cubicBezTo>
                  <a:cubicBezTo>
                    <a:pt x="0" y="559"/>
                    <a:pt x="0" y="702"/>
                    <a:pt x="6" y="846"/>
                  </a:cubicBezTo>
                  <a:cubicBezTo>
                    <a:pt x="6" y="849"/>
                    <a:pt x="9" y="850"/>
                    <a:pt x="12" y="850"/>
                  </a:cubicBezTo>
                  <a:cubicBezTo>
                    <a:pt x="14" y="850"/>
                    <a:pt x="17" y="849"/>
                    <a:pt x="17" y="846"/>
                  </a:cubicBezTo>
                  <a:cubicBezTo>
                    <a:pt x="15" y="704"/>
                    <a:pt x="20" y="564"/>
                    <a:pt x="31" y="424"/>
                  </a:cubicBezTo>
                  <a:cubicBezTo>
                    <a:pt x="40" y="284"/>
                    <a:pt x="64" y="145"/>
                    <a:pt x="78" y="5"/>
                  </a:cubicBezTo>
                  <a:cubicBezTo>
                    <a:pt x="78" y="2"/>
                    <a:pt x="75" y="1"/>
                    <a:pt x="72"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 name="Google Shape;71;p2"/>
            <p:cNvSpPr/>
            <p:nvPr/>
          </p:nvSpPr>
          <p:spPr>
            <a:xfrm>
              <a:off x="1793800" y="3818650"/>
              <a:ext cx="304225" cy="223475"/>
            </a:xfrm>
            <a:custGeom>
              <a:avLst/>
              <a:gdLst/>
              <a:ahLst/>
              <a:cxnLst/>
              <a:rect l="l" t="t" r="r" b="b"/>
              <a:pathLst>
                <a:path w="12169" h="8939" extrusionOk="0">
                  <a:moveTo>
                    <a:pt x="8501" y="1"/>
                  </a:moveTo>
                  <a:cubicBezTo>
                    <a:pt x="7974" y="1"/>
                    <a:pt x="7446" y="43"/>
                    <a:pt x="6935" y="116"/>
                  </a:cubicBezTo>
                  <a:cubicBezTo>
                    <a:pt x="6616" y="159"/>
                    <a:pt x="6299" y="180"/>
                    <a:pt x="5981" y="189"/>
                  </a:cubicBezTo>
                  <a:cubicBezTo>
                    <a:pt x="5855" y="191"/>
                    <a:pt x="5731" y="194"/>
                    <a:pt x="5606" y="194"/>
                  </a:cubicBezTo>
                  <a:cubicBezTo>
                    <a:pt x="5586" y="194"/>
                    <a:pt x="5566" y="194"/>
                    <a:pt x="5546" y="194"/>
                  </a:cubicBezTo>
                  <a:cubicBezTo>
                    <a:pt x="5244" y="194"/>
                    <a:pt x="4942" y="189"/>
                    <a:pt x="4640" y="189"/>
                  </a:cubicBezTo>
                  <a:cubicBezTo>
                    <a:pt x="4118" y="189"/>
                    <a:pt x="3597" y="205"/>
                    <a:pt x="3079" y="293"/>
                  </a:cubicBezTo>
                  <a:cubicBezTo>
                    <a:pt x="2274" y="430"/>
                    <a:pt x="1470" y="565"/>
                    <a:pt x="664" y="700"/>
                  </a:cubicBezTo>
                  <a:cubicBezTo>
                    <a:pt x="635" y="668"/>
                    <a:pt x="585" y="649"/>
                    <a:pt x="539" y="649"/>
                  </a:cubicBezTo>
                  <a:cubicBezTo>
                    <a:pt x="500" y="649"/>
                    <a:pt x="464" y="662"/>
                    <a:pt x="443" y="691"/>
                  </a:cubicBezTo>
                  <a:cubicBezTo>
                    <a:pt x="395" y="754"/>
                    <a:pt x="389" y="839"/>
                    <a:pt x="384" y="919"/>
                  </a:cubicBezTo>
                  <a:cubicBezTo>
                    <a:pt x="269" y="2976"/>
                    <a:pt x="154" y="5033"/>
                    <a:pt x="38" y="7089"/>
                  </a:cubicBezTo>
                  <a:cubicBezTo>
                    <a:pt x="11" y="7574"/>
                    <a:pt x="0" y="8111"/>
                    <a:pt x="314" y="8483"/>
                  </a:cubicBezTo>
                  <a:cubicBezTo>
                    <a:pt x="674" y="8907"/>
                    <a:pt x="1305" y="8939"/>
                    <a:pt x="1862" y="8939"/>
                  </a:cubicBezTo>
                  <a:cubicBezTo>
                    <a:pt x="2995" y="8939"/>
                    <a:pt x="4129" y="8938"/>
                    <a:pt x="5261" y="8936"/>
                  </a:cubicBezTo>
                  <a:cubicBezTo>
                    <a:pt x="5610" y="8936"/>
                    <a:pt x="5961" y="8935"/>
                    <a:pt x="6311" y="8932"/>
                  </a:cubicBezTo>
                  <a:cubicBezTo>
                    <a:pt x="7393" y="8924"/>
                    <a:pt x="8475" y="8891"/>
                    <a:pt x="9550" y="8763"/>
                  </a:cubicBezTo>
                  <a:cubicBezTo>
                    <a:pt x="9982" y="8711"/>
                    <a:pt x="10423" y="8641"/>
                    <a:pt x="10810" y="8441"/>
                  </a:cubicBezTo>
                  <a:cubicBezTo>
                    <a:pt x="11197" y="8243"/>
                    <a:pt x="11531" y="7894"/>
                    <a:pt x="11607" y="7464"/>
                  </a:cubicBezTo>
                  <a:cubicBezTo>
                    <a:pt x="11700" y="6948"/>
                    <a:pt x="12168" y="6806"/>
                    <a:pt x="11755" y="6481"/>
                  </a:cubicBezTo>
                  <a:cubicBezTo>
                    <a:pt x="11684" y="6424"/>
                    <a:pt x="11588" y="6361"/>
                    <a:pt x="11472" y="6296"/>
                  </a:cubicBezTo>
                  <a:cubicBezTo>
                    <a:pt x="10926" y="5978"/>
                    <a:pt x="9981" y="5582"/>
                    <a:pt x="9569" y="5449"/>
                  </a:cubicBezTo>
                  <a:cubicBezTo>
                    <a:pt x="9057" y="5282"/>
                    <a:pt x="8591" y="4965"/>
                    <a:pt x="8081" y="4791"/>
                  </a:cubicBezTo>
                  <a:cubicBezTo>
                    <a:pt x="8115" y="4551"/>
                    <a:pt x="8267" y="4345"/>
                    <a:pt x="8423" y="4159"/>
                  </a:cubicBezTo>
                  <a:cubicBezTo>
                    <a:pt x="9083" y="3375"/>
                    <a:pt x="10127" y="2984"/>
                    <a:pt x="10818" y="2229"/>
                  </a:cubicBezTo>
                  <a:cubicBezTo>
                    <a:pt x="10956" y="2079"/>
                    <a:pt x="11127" y="1959"/>
                    <a:pt x="11315" y="1879"/>
                  </a:cubicBezTo>
                  <a:cubicBezTo>
                    <a:pt x="11408" y="1840"/>
                    <a:pt x="11508" y="1809"/>
                    <a:pt x="11593" y="1754"/>
                  </a:cubicBezTo>
                  <a:cubicBezTo>
                    <a:pt x="11676" y="1697"/>
                    <a:pt x="11747" y="1606"/>
                    <a:pt x="11744" y="1505"/>
                  </a:cubicBezTo>
                  <a:cubicBezTo>
                    <a:pt x="11742" y="1420"/>
                    <a:pt x="11690" y="1342"/>
                    <a:pt x="11622" y="1290"/>
                  </a:cubicBezTo>
                  <a:cubicBezTo>
                    <a:pt x="11554" y="1237"/>
                    <a:pt x="11506" y="1176"/>
                    <a:pt x="11424" y="1154"/>
                  </a:cubicBezTo>
                  <a:cubicBezTo>
                    <a:pt x="11122" y="1076"/>
                    <a:pt x="10814" y="1016"/>
                    <a:pt x="10503" y="976"/>
                  </a:cubicBezTo>
                  <a:cubicBezTo>
                    <a:pt x="10339" y="955"/>
                    <a:pt x="10151" y="926"/>
                    <a:pt x="10067" y="783"/>
                  </a:cubicBezTo>
                  <a:cubicBezTo>
                    <a:pt x="10219" y="722"/>
                    <a:pt x="10370" y="662"/>
                    <a:pt x="10519" y="603"/>
                  </a:cubicBezTo>
                  <a:cubicBezTo>
                    <a:pt x="10546" y="592"/>
                    <a:pt x="10574" y="579"/>
                    <a:pt x="10588" y="556"/>
                  </a:cubicBezTo>
                  <a:cubicBezTo>
                    <a:pt x="10603" y="531"/>
                    <a:pt x="10602" y="498"/>
                    <a:pt x="10577" y="483"/>
                  </a:cubicBezTo>
                  <a:cubicBezTo>
                    <a:pt x="10321" y="319"/>
                    <a:pt x="10056" y="134"/>
                    <a:pt x="9755" y="89"/>
                  </a:cubicBezTo>
                  <a:cubicBezTo>
                    <a:pt x="9345" y="28"/>
                    <a:pt x="8924" y="1"/>
                    <a:pt x="8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 name="Google Shape;72;p2"/>
            <p:cNvSpPr/>
            <p:nvPr/>
          </p:nvSpPr>
          <p:spPr>
            <a:xfrm>
              <a:off x="1828050" y="3831875"/>
              <a:ext cx="100875" cy="10075"/>
            </a:xfrm>
            <a:custGeom>
              <a:avLst/>
              <a:gdLst/>
              <a:ahLst/>
              <a:cxnLst/>
              <a:rect l="l" t="t" r="r" b="b"/>
              <a:pathLst>
                <a:path w="4035" h="403" extrusionOk="0">
                  <a:moveTo>
                    <a:pt x="3525" y="2"/>
                  </a:moveTo>
                  <a:cubicBezTo>
                    <a:pt x="3424" y="2"/>
                    <a:pt x="3323" y="3"/>
                    <a:pt x="3222" y="7"/>
                  </a:cubicBezTo>
                  <a:cubicBezTo>
                    <a:pt x="2957" y="12"/>
                    <a:pt x="2693" y="24"/>
                    <a:pt x="2430" y="42"/>
                  </a:cubicBezTo>
                  <a:cubicBezTo>
                    <a:pt x="1912" y="76"/>
                    <a:pt x="1397" y="134"/>
                    <a:pt x="885" y="215"/>
                  </a:cubicBezTo>
                  <a:cubicBezTo>
                    <a:pt x="593" y="261"/>
                    <a:pt x="297" y="310"/>
                    <a:pt x="11" y="387"/>
                  </a:cubicBezTo>
                  <a:cubicBezTo>
                    <a:pt x="0" y="389"/>
                    <a:pt x="5" y="403"/>
                    <a:pt x="14" y="403"/>
                  </a:cubicBezTo>
                  <a:cubicBezTo>
                    <a:pt x="14" y="403"/>
                    <a:pt x="15" y="403"/>
                    <a:pt x="15" y="403"/>
                  </a:cubicBezTo>
                  <a:cubicBezTo>
                    <a:pt x="276" y="360"/>
                    <a:pt x="535" y="307"/>
                    <a:pt x="796" y="262"/>
                  </a:cubicBezTo>
                  <a:cubicBezTo>
                    <a:pt x="1055" y="220"/>
                    <a:pt x="1315" y="183"/>
                    <a:pt x="1576" y="153"/>
                  </a:cubicBezTo>
                  <a:cubicBezTo>
                    <a:pt x="2095" y="92"/>
                    <a:pt x="2617" y="54"/>
                    <a:pt x="3140" y="44"/>
                  </a:cubicBezTo>
                  <a:cubicBezTo>
                    <a:pt x="3283" y="42"/>
                    <a:pt x="3426" y="40"/>
                    <a:pt x="3570" y="40"/>
                  </a:cubicBezTo>
                  <a:cubicBezTo>
                    <a:pt x="3680" y="40"/>
                    <a:pt x="3790" y="45"/>
                    <a:pt x="3900" y="45"/>
                  </a:cubicBezTo>
                  <a:cubicBezTo>
                    <a:pt x="3939" y="45"/>
                    <a:pt x="3977" y="45"/>
                    <a:pt x="4015" y="43"/>
                  </a:cubicBezTo>
                  <a:cubicBezTo>
                    <a:pt x="4034" y="43"/>
                    <a:pt x="4033" y="15"/>
                    <a:pt x="4015" y="13"/>
                  </a:cubicBezTo>
                  <a:cubicBezTo>
                    <a:pt x="3885" y="0"/>
                    <a:pt x="3750" y="5"/>
                    <a:pt x="3619" y="2"/>
                  </a:cubicBezTo>
                  <a:cubicBezTo>
                    <a:pt x="3587" y="2"/>
                    <a:pt x="3556" y="2"/>
                    <a:pt x="3525" y="2"/>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 name="Google Shape;73;p2"/>
            <p:cNvSpPr/>
            <p:nvPr/>
          </p:nvSpPr>
          <p:spPr>
            <a:xfrm>
              <a:off x="1868050" y="3838725"/>
              <a:ext cx="36525" cy="2200"/>
            </a:xfrm>
            <a:custGeom>
              <a:avLst/>
              <a:gdLst/>
              <a:ahLst/>
              <a:cxnLst/>
              <a:rect l="l" t="t" r="r" b="b"/>
              <a:pathLst>
                <a:path w="1461" h="88" extrusionOk="0">
                  <a:moveTo>
                    <a:pt x="1381" y="1"/>
                  </a:moveTo>
                  <a:cubicBezTo>
                    <a:pt x="1345" y="1"/>
                    <a:pt x="1307" y="7"/>
                    <a:pt x="1276" y="8"/>
                  </a:cubicBezTo>
                  <a:cubicBezTo>
                    <a:pt x="1217" y="10"/>
                    <a:pt x="1158" y="12"/>
                    <a:pt x="1099" y="14"/>
                  </a:cubicBezTo>
                  <a:cubicBezTo>
                    <a:pt x="979" y="18"/>
                    <a:pt x="858" y="25"/>
                    <a:pt x="737" y="30"/>
                  </a:cubicBezTo>
                  <a:cubicBezTo>
                    <a:pt x="496" y="40"/>
                    <a:pt x="254" y="52"/>
                    <a:pt x="14" y="66"/>
                  </a:cubicBezTo>
                  <a:cubicBezTo>
                    <a:pt x="0" y="67"/>
                    <a:pt x="0" y="87"/>
                    <a:pt x="14" y="87"/>
                  </a:cubicBezTo>
                  <a:cubicBezTo>
                    <a:pt x="258" y="82"/>
                    <a:pt x="502" y="75"/>
                    <a:pt x="746" y="68"/>
                  </a:cubicBezTo>
                  <a:cubicBezTo>
                    <a:pt x="867" y="65"/>
                    <a:pt x="987" y="62"/>
                    <a:pt x="1108" y="57"/>
                  </a:cubicBezTo>
                  <a:cubicBezTo>
                    <a:pt x="1170" y="55"/>
                    <a:pt x="1231" y="52"/>
                    <a:pt x="1293" y="51"/>
                  </a:cubicBezTo>
                  <a:cubicBezTo>
                    <a:pt x="1296" y="51"/>
                    <a:pt x="1300" y="51"/>
                    <a:pt x="1304" y="51"/>
                  </a:cubicBezTo>
                  <a:cubicBezTo>
                    <a:pt x="1318" y="51"/>
                    <a:pt x="1334" y="51"/>
                    <a:pt x="1349" y="51"/>
                  </a:cubicBezTo>
                  <a:cubicBezTo>
                    <a:pt x="1385" y="51"/>
                    <a:pt x="1421" y="49"/>
                    <a:pt x="1451" y="34"/>
                  </a:cubicBezTo>
                  <a:cubicBezTo>
                    <a:pt x="1460" y="28"/>
                    <a:pt x="1456" y="15"/>
                    <a:pt x="1447" y="12"/>
                  </a:cubicBezTo>
                  <a:cubicBezTo>
                    <a:pt x="1427" y="3"/>
                    <a:pt x="1405" y="1"/>
                    <a:pt x="1381"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 name="Google Shape;74;p2"/>
            <p:cNvSpPr/>
            <p:nvPr/>
          </p:nvSpPr>
          <p:spPr>
            <a:xfrm>
              <a:off x="1989525" y="3826625"/>
              <a:ext cx="41525" cy="3400"/>
            </a:xfrm>
            <a:custGeom>
              <a:avLst/>
              <a:gdLst/>
              <a:ahLst/>
              <a:cxnLst/>
              <a:rect l="l" t="t" r="r" b="b"/>
              <a:pathLst>
                <a:path w="1661" h="136" extrusionOk="0">
                  <a:moveTo>
                    <a:pt x="50" y="0"/>
                  </a:moveTo>
                  <a:cubicBezTo>
                    <a:pt x="36" y="0"/>
                    <a:pt x="23" y="0"/>
                    <a:pt x="9" y="0"/>
                  </a:cubicBezTo>
                  <a:cubicBezTo>
                    <a:pt x="0" y="0"/>
                    <a:pt x="0" y="13"/>
                    <a:pt x="9" y="14"/>
                  </a:cubicBezTo>
                  <a:cubicBezTo>
                    <a:pt x="280" y="26"/>
                    <a:pt x="552" y="41"/>
                    <a:pt x="823" y="61"/>
                  </a:cubicBezTo>
                  <a:cubicBezTo>
                    <a:pt x="1093" y="80"/>
                    <a:pt x="1364" y="111"/>
                    <a:pt x="1634" y="135"/>
                  </a:cubicBezTo>
                  <a:cubicBezTo>
                    <a:pt x="1635" y="135"/>
                    <a:pt x="1635" y="135"/>
                    <a:pt x="1635" y="135"/>
                  </a:cubicBezTo>
                  <a:cubicBezTo>
                    <a:pt x="1656" y="135"/>
                    <a:pt x="1661" y="101"/>
                    <a:pt x="1642" y="99"/>
                  </a:cubicBezTo>
                  <a:cubicBezTo>
                    <a:pt x="1373" y="62"/>
                    <a:pt x="1103" y="42"/>
                    <a:pt x="832" y="26"/>
                  </a:cubicBezTo>
                  <a:cubicBezTo>
                    <a:pt x="571" y="10"/>
                    <a:pt x="312" y="0"/>
                    <a:pt x="50"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 name="Google Shape;75;p2"/>
            <p:cNvSpPr/>
            <p:nvPr/>
          </p:nvSpPr>
          <p:spPr>
            <a:xfrm>
              <a:off x="2011025" y="3831900"/>
              <a:ext cx="9550" cy="1325"/>
            </a:xfrm>
            <a:custGeom>
              <a:avLst/>
              <a:gdLst/>
              <a:ahLst/>
              <a:cxnLst/>
              <a:rect l="l" t="t" r="r" b="b"/>
              <a:pathLst>
                <a:path w="382" h="53" extrusionOk="0">
                  <a:moveTo>
                    <a:pt x="15" y="0"/>
                  </a:moveTo>
                  <a:cubicBezTo>
                    <a:pt x="4" y="0"/>
                    <a:pt x="0" y="16"/>
                    <a:pt x="11" y="20"/>
                  </a:cubicBezTo>
                  <a:cubicBezTo>
                    <a:pt x="70" y="33"/>
                    <a:pt x="130" y="43"/>
                    <a:pt x="191" y="48"/>
                  </a:cubicBezTo>
                  <a:cubicBezTo>
                    <a:pt x="221" y="51"/>
                    <a:pt x="252" y="52"/>
                    <a:pt x="281" y="52"/>
                  </a:cubicBezTo>
                  <a:cubicBezTo>
                    <a:pt x="286" y="52"/>
                    <a:pt x="292" y="52"/>
                    <a:pt x="297" y="52"/>
                  </a:cubicBezTo>
                  <a:cubicBezTo>
                    <a:pt x="322" y="52"/>
                    <a:pt x="348" y="52"/>
                    <a:pt x="371" y="44"/>
                  </a:cubicBezTo>
                  <a:cubicBezTo>
                    <a:pt x="381" y="43"/>
                    <a:pt x="382" y="28"/>
                    <a:pt x="371" y="27"/>
                  </a:cubicBezTo>
                  <a:cubicBezTo>
                    <a:pt x="361" y="25"/>
                    <a:pt x="350" y="25"/>
                    <a:pt x="340" y="25"/>
                  </a:cubicBezTo>
                  <a:cubicBezTo>
                    <a:pt x="323" y="25"/>
                    <a:pt x="305" y="26"/>
                    <a:pt x="287" y="27"/>
                  </a:cubicBezTo>
                  <a:cubicBezTo>
                    <a:pt x="279" y="27"/>
                    <a:pt x="270" y="27"/>
                    <a:pt x="261" y="27"/>
                  </a:cubicBezTo>
                  <a:cubicBezTo>
                    <a:pt x="240" y="27"/>
                    <a:pt x="218" y="27"/>
                    <a:pt x="197" y="26"/>
                  </a:cubicBezTo>
                  <a:cubicBezTo>
                    <a:pt x="137" y="22"/>
                    <a:pt x="77" y="14"/>
                    <a:pt x="17" y="0"/>
                  </a:cubicBezTo>
                  <a:cubicBezTo>
                    <a:pt x="16" y="0"/>
                    <a:pt x="15" y="0"/>
                    <a:pt x="15"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 name="Google Shape;76;p2"/>
            <p:cNvSpPr/>
            <p:nvPr/>
          </p:nvSpPr>
          <p:spPr>
            <a:xfrm>
              <a:off x="1998675" y="3861625"/>
              <a:ext cx="66000" cy="49150"/>
            </a:xfrm>
            <a:custGeom>
              <a:avLst/>
              <a:gdLst/>
              <a:ahLst/>
              <a:cxnLst/>
              <a:rect l="l" t="t" r="r" b="b"/>
              <a:pathLst>
                <a:path w="2640" h="1966" extrusionOk="0">
                  <a:moveTo>
                    <a:pt x="2630" y="1"/>
                  </a:moveTo>
                  <a:cubicBezTo>
                    <a:pt x="2630" y="1"/>
                    <a:pt x="2629" y="1"/>
                    <a:pt x="2629" y="1"/>
                  </a:cubicBezTo>
                  <a:cubicBezTo>
                    <a:pt x="2533" y="38"/>
                    <a:pt x="2446" y="107"/>
                    <a:pt x="2361" y="164"/>
                  </a:cubicBezTo>
                  <a:cubicBezTo>
                    <a:pt x="2273" y="223"/>
                    <a:pt x="2185" y="282"/>
                    <a:pt x="2098" y="342"/>
                  </a:cubicBezTo>
                  <a:cubicBezTo>
                    <a:pt x="1920" y="465"/>
                    <a:pt x="1744" y="588"/>
                    <a:pt x="1570" y="713"/>
                  </a:cubicBezTo>
                  <a:cubicBezTo>
                    <a:pt x="1229" y="961"/>
                    <a:pt x="895" y="1216"/>
                    <a:pt x="568" y="1482"/>
                  </a:cubicBezTo>
                  <a:cubicBezTo>
                    <a:pt x="378" y="1636"/>
                    <a:pt x="191" y="1794"/>
                    <a:pt x="7" y="1953"/>
                  </a:cubicBezTo>
                  <a:cubicBezTo>
                    <a:pt x="1" y="1958"/>
                    <a:pt x="7" y="1966"/>
                    <a:pt x="13" y="1966"/>
                  </a:cubicBezTo>
                  <a:cubicBezTo>
                    <a:pt x="15" y="1966"/>
                    <a:pt x="17" y="1965"/>
                    <a:pt x="18" y="1964"/>
                  </a:cubicBezTo>
                  <a:cubicBezTo>
                    <a:pt x="670" y="1413"/>
                    <a:pt x="1352" y="895"/>
                    <a:pt x="2055" y="411"/>
                  </a:cubicBezTo>
                  <a:cubicBezTo>
                    <a:pt x="2152" y="345"/>
                    <a:pt x="2248" y="280"/>
                    <a:pt x="2345" y="214"/>
                  </a:cubicBezTo>
                  <a:cubicBezTo>
                    <a:pt x="2394" y="182"/>
                    <a:pt x="2443" y="149"/>
                    <a:pt x="2492" y="118"/>
                  </a:cubicBezTo>
                  <a:cubicBezTo>
                    <a:pt x="2541" y="85"/>
                    <a:pt x="2593" y="54"/>
                    <a:pt x="2635" y="14"/>
                  </a:cubicBezTo>
                  <a:cubicBezTo>
                    <a:pt x="2640" y="9"/>
                    <a:pt x="2636" y="1"/>
                    <a:pt x="2630"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 name="Google Shape;77;p2"/>
            <p:cNvSpPr/>
            <p:nvPr/>
          </p:nvSpPr>
          <p:spPr>
            <a:xfrm>
              <a:off x="2029075" y="3865050"/>
              <a:ext cx="18675" cy="10725"/>
            </a:xfrm>
            <a:custGeom>
              <a:avLst/>
              <a:gdLst/>
              <a:ahLst/>
              <a:cxnLst/>
              <a:rect l="l" t="t" r="r" b="b"/>
              <a:pathLst>
                <a:path w="747" h="429" extrusionOk="0">
                  <a:moveTo>
                    <a:pt x="737" y="1"/>
                  </a:moveTo>
                  <a:cubicBezTo>
                    <a:pt x="736" y="1"/>
                    <a:pt x="735" y="1"/>
                    <a:pt x="735" y="1"/>
                  </a:cubicBezTo>
                  <a:cubicBezTo>
                    <a:pt x="670" y="20"/>
                    <a:pt x="609" y="53"/>
                    <a:pt x="549" y="85"/>
                  </a:cubicBezTo>
                  <a:cubicBezTo>
                    <a:pt x="487" y="116"/>
                    <a:pt x="427" y="149"/>
                    <a:pt x="367" y="184"/>
                  </a:cubicBezTo>
                  <a:cubicBezTo>
                    <a:pt x="245" y="254"/>
                    <a:pt x="127" y="330"/>
                    <a:pt x="10" y="408"/>
                  </a:cubicBezTo>
                  <a:cubicBezTo>
                    <a:pt x="0" y="414"/>
                    <a:pt x="6" y="428"/>
                    <a:pt x="15" y="428"/>
                  </a:cubicBezTo>
                  <a:cubicBezTo>
                    <a:pt x="16" y="428"/>
                    <a:pt x="18" y="428"/>
                    <a:pt x="20" y="426"/>
                  </a:cubicBezTo>
                  <a:cubicBezTo>
                    <a:pt x="136" y="351"/>
                    <a:pt x="254" y="279"/>
                    <a:pt x="375" y="212"/>
                  </a:cubicBezTo>
                  <a:cubicBezTo>
                    <a:pt x="433" y="180"/>
                    <a:pt x="492" y="146"/>
                    <a:pt x="551" y="116"/>
                  </a:cubicBezTo>
                  <a:cubicBezTo>
                    <a:pt x="615" y="83"/>
                    <a:pt x="682" y="55"/>
                    <a:pt x="739" y="14"/>
                  </a:cubicBezTo>
                  <a:cubicBezTo>
                    <a:pt x="747" y="11"/>
                    <a:pt x="745" y="1"/>
                    <a:pt x="737"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 name="Google Shape;78;p2"/>
            <p:cNvSpPr/>
            <p:nvPr/>
          </p:nvSpPr>
          <p:spPr>
            <a:xfrm>
              <a:off x="1989750" y="3953725"/>
              <a:ext cx="76225" cy="35425"/>
            </a:xfrm>
            <a:custGeom>
              <a:avLst/>
              <a:gdLst/>
              <a:ahLst/>
              <a:cxnLst/>
              <a:rect l="l" t="t" r="r" b="b"/>
              <a:pathLst>
                <a:path w="3049" h="1417" extrusionOk="0">
                  <a:moveTo>
                    <a:pt x="12" y="1"/>
                  </a:moveTo>
                  <a:cubicBezTo>
                    <a:pt x="2" y="1"/>
                    <a:pt x="1" y="15"/>
                    <a:pt x="10" y="19"/>
                  </a:cubicBezTo>
                  <a:cubicBezTo>
                    <a:pt x="831" y="310"/>
                    <a:pt x="1634" y="656"/>
                    <a:pt x="2400" y="1065"/>
                  </a:cubicBezTo>
                  <a:cubicBezTo>
                    <a:pt x="2506" y="1123"/>
                    <a:pt x="2612" y="1181"/>
                    <a:pt x="2717" y="1241"/>
                  </a:cubicBezTo>
                  <a:cubicBezTo>
                    <a:pt x="2822" y="1301"/>
                    <a:pt x="2925" y="1370"/>
                    <a:pt x="3037" y="1416"/>
                  </a:cubicBezTo>
                  <a:cubicBezTo>
                    <a:pt x="3038" y="1416"/>
                    <a:pt x="3038" y="1416"/>
                    <a:pt x="3039" y="1416"/>
                  </a:cubicBezTo>
                  <a:cubicBezTo>
                    <a:pt x="3045" y="1416"/>
                    <a:pt x="3049" y="1408"/>
                    <a:pt x="3044" y="1404"/>
                  </a:cubicBezTo>
                  <a:cubicBezTo>
                    <a:pt x="2961" y="1338"/>
                    <a:pt x="2865" y="1290"/>
                    <a:pt x="2775" y="1238"/>
                  </a:cubicBezTo>
                  <a:cubicBezTo>
                    <a:pt x="2679" y="1184"/>
                    <a:pt x="2582" y="1131"/>
                    <a:pt x="2485" y="1078"/>
                  </a:cubicBezTo>
                  <a:cubicBezTo>
                    <a:pt x="2292" y="973"/>
                    <a:pt x="2095" y="872"/>
                    <a:pt x="1897" y="774"/>
                  </a:cubicBezTo>
                  <a:cubicBezTo>
                    <a:pt x="1510" y="583"/>
                    <a:pt x="1115" y="408"/>
                    <a:pt x="712" y="251"/>
                  </a:cubicBezTo>
                  <a:cubicBezTo>
                    <a:pt x="482" y="160"/>
                    <a:pt x="249" y="78"/>
                    <a:pt x="16" y="1"/>
                  </a:cubicBezTo>
                  <a:cubicBezTo>
                    <a:pt x="14" y="1"/>
                    <a:pt x="13" y="1"/>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 name="Google Shape;79;p2"/>
            <p:cNvSpPr/>
            <p:nvPr/>
          </p:nvSpPr>
          <p:spPr>
            <a:xfrm>
              <a:off x="1997400" y="3964750"/>
              <a:ext cx="59550" cy="28825"/>
            </a:xfrm>
            <a:custGeom>
              <a:avLst/>
              <a:gdLst/>
              <a:ahLst/>
              <a:cxnLst/>
              <a:rect l="l" t="t" r="r" b="b"/>
              <a:pathLst>
                <a:path w="2382" h="1153" extrusionOk="0">
                  <a:moveTo>
                    <a:pt x="14" y="1"/>
                  </a:moveTo>
                  <a:cubicBezTo>
                    <a:pt x="4" y="1"/>
                    <a:pt x="1" y="18"/>
                    <a:pt x="13" y="23"/>
                  </a:cubicBezTo>
                  <a:cubicBezTo>
                    <a:pt x="650" y="256"/>
                    <a:pt x="1265" y="540"/>
                    <a:pt x="1859" y="866"/>
                  </a:cubicBezTo>
                  <a:cubicBezTo>
                    <a:pt x="2026" y="958"/>
                    <a:pt x="2193" y="1054"/>
                    <a:pt x="2358" y="1150"/>
                  </a:cubicBezTo>
                  <a:cubicBezTo>
                    <a:pt x="2361" y="1152"/>
                    <a:pt x="2363" y="1153"/>
                    <a:pt x="2365" y="1153"/>
                  </a:cubicBezTo>
                  <a:cubicBezTo>
                    <a:pt x="2375" y="1153"/>
                    <a:pt x="2382" y="1136"/>
                    <a:pt x="2370" y="1129"/>
                  </a:cubicBezTo>
                  <a:cubicBezTo>
                    <a:pt x="1802" y="762"/>
                    <a:pt x="1187" y="463"/>
                    <a:pt x="562" y="209"/>
                  </a:cubicBezTo>
                  <a:cubicBezTo>
                    <a:pt x="383" y="135"/>
                    <a:pt x="202" y="66"/>
                    <a:pt x="18" y="2"/>
                  </a:cubicBezTo>
                  <a:cubicBezTo>
                    <a:pt x="17" y="1"/>
                    <a:pt x="15" y="1"/>
                    <a:pt x="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 name="Google Shape;80;p2"/>
            <p:cNvSpPr/>
            <p:nvPr/>
          </p:nvSpPr>
          <p:spPr>
            <a:xfrm>
              <a:off x="2091750" y="3868350"/>
              <a:ext cx="30325" cy="112875"/>
            </a:xfrm>
            <a:custGeom>
              <a:avLst/>
              <a:gdLst/>
              <a:ahLst/>
              <a:cxnLst/>
              <a:rect l="l" t="t" r="r" b="b"/>
              <a:pathLst>
                <a:path w="1213" h="4515" extrusionOk="0">
                  <a:moveTo>
                    <a:pt x="746" y="0"/>
                  </a:moveTo>
                  <a:cubicBezTo>
                    <a:pt x="745" y="0"/>
                    <a:pt x="744" y="0"/>
                    <a:pt x="744" y="0"/>
                  </a:cubicBezTo>
                  <a:cubicBezTo>
                    <a:pt x="711" y="1"/>
                    <a:pt x="668" y="31"/>
                    <a:pt x="657" y="61"/>
                  </a:cubicBezTo>
                  <a:cubicBezTo>
                    <a:pt x="256" y="1057"/>
                    <a:pt x="26" y="2123"/>
                    <a:pt x="5" y="3195"/>
                  </a:cubicBezTo>
                  <a:cubicBezTo>
                    <a:pt x="1" y="3418"/>
                    <a:pt x="5" y="3644"/>
                    <a:pt x="54" y="3862"/>
                  </a:cubicBezTo>
                  <a:cubicBezTo>
                    <a:pt x="103" y="4079"/>
                    <a:pt x="197" y="4289"/>
                    <a:pt x="354" y="4449"/>
                  </a:cubicBezTo>
                  <a:cubicBezTo>
                    <a:pt x="399" y="4495"/>
                    <a:pt x="459" y="4514"/>
                    <a:pt x="526" y="4514"/>
                  </a:cubicBezTo>
                  <a:cubicBezTo>
                    <a:pt x="693" y="4514"/>
                    <a:pt x="899" y="4392"/>
                    <a:pt x="997" y="4264"/>
                  </a:cubicBezTo>
                  <a:cubicBezTo>
                    <a:pt x="1135" y="4086"/>
                    <a:pt x="1176" y="3849"/>
                    <a:pt x="1190" y="3624"/>
                  </a:cubicBezTo>
                  <a:cubicBezTo>
                    <a:pt x="1213" y="3276"/>
                    <a:pt x="1185" y="2926"/>
                    <a:pt x="1157" y="2579"/>
                  </a:cubicBezTo>
                  <a:cubicBezTo>
                    <a:pt x="1089" y="1730"/>
                    <a:pt x="1099" y="854"/>
                    <a:pt x="819" y="50"/>
                  </a:cubicBezTo>
                  <a:cubicBezTo>
                    <a:pt x="809" y="21"/>
                    <a:pt x="777" y="0"/>
                    <a:pt x="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 name="Google Shape;81;p2"/>
            <p:cNvSpPr/>
            <p:nvPr/>
          </p:nvSpPr>
          <p:spPr>
            <a:xfrm>
              <a:off x="2124150" y="3913800"/>
              <a:ext cx="21650" cy="63150"/>
            </a:xfrm>
            <a:custGeom>
              <a:avLst/>
              <a:gdLst/>
              <a:ahLst/>
              <a:cxnLst/>
              <a:rect l="l" t="t" r="r" b="b"/>
              <a:pathLst>
                <a:path w="866" h="2526" extrusionOk="0">
                  <a:moveTo>
                    <a:pt x="434" y="1"/>
                  </a:moveTo>
                  <a:cubicBezTo>
                    <a:pt x="400" y="1"/>
                    <a:pt x="358" y="19"/>
                    <a:pt x="351" y="47"/>
                  </a:cubicBezTo>
                  <a:cubicBezTo>
                    <a:pt x="178" y="710"/>
                    <a:pt x="0" y="1386"/>
                    <a:pt x="27" y="2071"/>
                  </a:cubicBezTo>
                  <a:cubicBezTo>
                    <a:pt x="31" y="2172"/>
                    <a:pt x="41" y="2274"/>
                    <a:pt x="88" y="2362"/>
                  </a:cubicBezTo>
                  <a:cubicBezTo>
                    <a:pt x="132" y="2442"/>
                    <a:pt x="217" y="2507"/>
                    <a:pt x="306" y="2507"/>
                  </a:cubicBezTo>
                  <a:cubicBezTo>
                    <a:pt x="314" y="2507"/>
                    <a:pt x="321" y="2506"/>
                    <a:pt x="329" y="2505"/>
                  </a:cubicBezTo>
                  <a:cubicBezTo>
                    <a:pt x="362" y="2519"/>
                    <a:pt x="398" y="2526"/>
                    <a:pt x="435" y="2526"/>
                  </a:cubicBezTo>
                  <a:cubicBezTo>
                    <a:pt x="578" y="2526"/>
                    <a:pt x="742" y="2434"/>
                    <a:pt x="796" y="2314"/>
                  </a:cubicBezTo>
                  <a:cubicBezTo>
                    <a:pt x="865" y="2162"/>
                    <a:pt x="849" y="1987"/>
                    <a:pt x="833" y="1819"/>
                  </a:cubicBezTo>
                  <a:cubicBezTo>
                    <a:pt x="775" y="1234"/>
                    <a:pt x="651" y="652"/>
                    <a:pt x="525" y="78"/>
                  </a:cubicBezTo>
                  <a:cubicBezTo>
                    <a:pt x="517" y="44"/>
                    <a:pt x="489" y="13"/>
                    <a:pt x="455" y="3"/>
                  </a:cubicBezTo>
                  <a:cubicBezTo>
                    <a:pt x="448" y="2"/>
                    <a:pt x="442"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 name="Google Shape;82;p2"/>
            <p:cNvSpPr/>
            <p:nvPr/>
          </p:nvSpPr>
          <p:spPr>
            <a:xfrm>
              <a:off x="1856375" y="3823375"/>
              <a:ext cx="625725" cy="230275"/>
            </a:xfrm>
            <a:custGeom>
              <a:avLst/>
              <a:gdLst/>
              <a:ahLst/>
              <a:cxnLst/>
              <a:rect l="l" t="t" r="r" b="b"/>
              <a:pathLst>
                <a:path w="25029" h="9211" extrusionOk="0">
                  <a:moveTo>
                    <a:pt x="3476" y="1"/>
                  </a:moveTo>
                  <a:cubicBezTo>
                    <a:pt x="3351" y="3"/>
                    <a:pt x="3226" y="6"/>
                    <a:pt x="3102" y="6"/>
                  </a:cubicBezTo>
                  <a:cubicBezTo>
                    <a:pt x="3935" y="173"/>
                    <a:pt x="5218" y="388"/>
                    <a:pt x="5598" y="818"/>
                  </a:cubicBezTo>
                  <a:cubicBezTo>
                    <a:pt x="5799" y="1044"/>
                    <a:pt x="5876" y="1392"/>
                    <a:pt x="5675" y="1620"/>
                  </a:cubicBezTo>
                  <a:cubicBezTo>
                    <a:pt x="5475" y="1848"/>
                    <a:pt x="4848" y="2190"/>
                    <a:pt x="4574" y="2320"/>
                  </a:cubicBezTo>
                  <a:cubicBezTo>
                    <a:pt x="3093" y="3028"/>
                    <a:pt x="1799" y="3864"/>
                    <a:pt x="731" y="5113"/>
                  </a:cubicBezTo>
                  <a:cubicBezTo>
                    <a:pt x="364" y="5545"/>
                    <a:pt x="12" y="6045"/>
                    <a:pt x="7" y="6613"/>
                  </a:cubicBezTo>
                  <a:cubicBezTo>
                    <a:pt x="0" y="7227"/>
                    <a:pt x="422" y="7785"/>
                    <a:pt x="949" y="8099"/>
                  </a:cubicBezTo>
                  <a:cubicBezTo>
                    <a:pt x="1477" y="8416"/>
                    <a:pt x="2099" y="8525"/>
                    <a:pt x="2709" y="8597"/>
                  </a:cubicBezTo>
                  <a:cubicBezTo>
                    <a:pt x="3067" y="8639"/>
                    <a:pt x="3435" y="8689"/>
                    <a:pt x="3808" y="8745"/>
                  </a:cubicBezTo>
                  <a:cubicBezTo>
                    <a:pt x="5088" y="8930"/>
                    <a:pt x="6439" y="9150"/>
                    <a:pt x="7691" y="9150"/>
                  </a:cubicBezTo>
                  <a:cubicBezTo>
                    <a:pt x="7804" y="9150"/>
                    <a:pt x="7916" y="9148"/>
                    <a:pt x="8028" y="9145"/>
                  </a:cubicBezTo>
                  <a:cubicBezTo>
                    <a:pt x="9056" y="9190"/>
                    <a:pt x="10081" y="9211"/>
                    <a:pt x="11104" y="9211"/>
                  </a:cubicBezTo>
                  <a:cubicBezTo>
                    <a:pt x="15327" y="9211"/>
                    <a:pt x="19512" y="8864"/>
                    <a:pt x="23749" y="8544"/>
                  </a:cubicBezTo>
                  <a:cubicBezTo>
                    <a:pt x="24151" y="8513"/>
                    <a:pt x="24604" y="8455"/>
                    <a:pt x="24842" y="8130"/>
                  </a:cubicBezTo>
                  <a:cubicBezTo>
                    <a:pt x="25028" y="7876"/>
                    <a:pt x="25025" y="7539"/>
                    <a:pt x="25008" y="7225"/>
                  </a:cubicBezTo>
                  <a:cubicBezTo>
                    <a:pt x="24987" y="6586"/>
                    <a:pt x="24966" y="5945"/>
                    <a:pt x="24944" y="5304"/>
                  </a:cubicBezTo>
                  <a:cubicBezTo>
                    <a:pt x="24941" y="5232"/>
                    <a:pt x="24940" y="5163"/>
                    <a:pt x="24911" y="5100"/>
                  </a:cubicBezTo>
                  <a:cubicBezTo>
                    <a:pt x="24686" y="5275"/>
                    <a:pt x="24696" y="5429"/>
                    <a:pt x="24393" y="5429"/>
                  </a:cubicBezTo>
                  <a:cubicBezTo>
                    <a:pt x="24383" y="5429"/>
                    <a:pt x="24372" y="5429"/>
                    <a:pt x="24362" y="5428"/>
                  </a:cubicBezTo>
                  <a:cubicBezTo>
                    <a:pt x="24300" y="5426"/>
                    <a:pt x="24239" y="5424"/>
                    <a:pt x="24178" y="5424"/>
                  </a:cubicBezTo>
                  <a:cubicBezTo>
                    <a:pt x="23637" y="5424"/>
                    <a:pt x="23108" y="5527"/>
                    <a:pt x="22567" y="5535"/>
                  </a:cubicBezTo>
                  <a:cubicBezTo>
                    <a:pt x="21901" y="5543"/>
                    <a:pt x="21236" y="5552"/>
                    <a:pt x="20569" y="5562"/>
                  </a:cubicBezTo>
                  <a:cubicBezTo>
                    <a:pt x="19238" y="5583"/>
                    <a:pt x="17908" y="5606"/>
                    <a:pt x="16576" y="5633"/>
                  </a:cubicBezTo>
                  <a:cubicBezTo>
                    <a:pt x="13138" y="5705"/>
                    <a:pt x="9770" y="6017"/>
                    <a:pt x="6396" y="6522"/>
                  </a:cubicBezTo>
                  <a:cubicBezTo>
                    <a:pt x="5974" y="6586"/>
                    <a:pt x="5284" y="6625"/>
                    <a:pt x="4622" y="6625"/>
                  </a:cubicBezTo>
                  <a:cubicBezTo>
                    <a:pt x="4050" y="6625"/>
                    <a:pt x="3498" y="6596"/>
                    <a:pt x="3157" y="6527"/>
                  </a:cubicBezTo>
                  <a:cubicBezTo>
                    <a:pt x="2678" y="6428"/>
                    <a:pt x="2163" y="6216"/>
                    <a:pt x="1966" y="5768"/>
                  </a:cubicBezTo>
                  <a:cubicBezTo>
                    <a:pt x="1856" y="5517"/>
                    <a:pt x="1866" y="5225"/>
                    <a:pt x="1952" y="4967"/>
                  </a:cubicBezTo>
                  <a:cubicBezTo>
                    <a:pt x="2040" y="4707"/>
                    <a:pt x="2197" y="4477"/>
                    <a:pt x="2379" y="4273"/>
                  </a:cubicBezTo>
                  <a:cubicBezTo>
                    <a:pt x="3305" y="3229"/>
                    <a:pt x="4769" y="2827"/>
                    <a:pt x="5781" y="1868"/>
                  </a:cubicBezTo>
                  <a:cubicBezTo>
                    <a:pt x="5973" y="1686"/>
                    <a:pt x="6158" y="1449"/>
                    <a:pt x="6120" y="1189"/>
                  </a:cubicBezTo>
                  <a:cubicBezTo>
                    <a:pt x="6085" y="957"/>
                    <a:pt x="5883" y="789"/>
                    <a:pt x="5683" y="667"/>
                  </a:cubicBezTo>
                  <a:cubicBezTo>
                    <a:pt x="5022" y="262"/>
                    <a:pt x="4253" y="98"/>
                    <a:pt x="3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 name="Google Shape;83;p2"/>
            <p:cNvSpPr/>
            <p:nvPr/>
          </p:nvSpPr>
          <p:spPr>
            <a:xfrm>
              <a:off x="1863950" y="3893250"/>
              <a:ext cx="16925" cy="46550"/>
            </a:xfrm>
            <a:custGeom>
              <a:avLst/>
              <a:gdLst/>
              <a:ahLst/>
              <a:cxnLst/>
              <a:rect l="l" t="t" r="r" b="b"/>
              <a:pathLst>
                <a:path w="677" h="1862" extrusionOk="0">
                  <a:moveTo>
                    <a:pt x="321" y="1"/>
                  </a:moveTo>
                  <a:cubicBezTo>
                    <a:pt x="296" y="1"/>
                    <a:pt x="267" y="24"/>
                    <a:pt x="261" y="49"/>
                  </a:cubicBezTo>
                  <a:cubicBezTo>
                    <a:pt x="141" y="549"/>
                    <a:pt x="22" y="1057"/>
                    <a:pt x="3" y="1571"/>
                  </a:cubicBezTo>
                  <a:cubicBezTo>
                    <a:pt x="1" y="1632"/>
                    <a:pt x="24" y="1726"/>
                    <a:pt x="84" y="1786"/>
                  </a:cubicBezTo>
                  <a:cubicBezTo>
                    <a:pt x="107" y="1809"/>
                    <a:pt x="222" y="1861"/>
                    <a:pt x="343" y="1861"/>
                  </a:cubicBezTo>
                  <a:cubicBezTo>
                    <a:pt x="445" y="1861"/>
                    <a:pt x="552" y="1824"/>
                    <a:pt x="609" y="1701"/>
                  </a:cubicBezTo>
                  <a:cubicBezTo>
                    <a:pt x="677" y="1556"/>
                    <a:pt x="656" y="1318"/>
                    <a:pt x="638" y="1158"/>
                  </a:cubicBezTo>
                  <a:cubicBezTo>
                    <a:pt x="592" y="782"/>
                    <a:pt x="467" y="416"/>
                    <a:pt x="380" y="46"/>
                  </a:cubicBezTo>
                  <a:cubicBezTo>
                    <a:pt x="374" y="22"/>
                    <a:pt x="349" y="2"/>
                    <a:pt x="325" y="1"/>
                  </a:cubicBezTo>
                  <a:cubicBezTo>
                    <a:pt x="323" y="1"/>
                    <a:pt x="322" y="1"/>
                    <a:pt x="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 name="Google Shape;84;p2"/>
            <p:cNvSpPr/>
            <p:nvPr/>
          </p:nvSpPr>
          <p:spPr>
            <a:xfrm>
              <a:off x="1887625" y="3895750"/>
              <a:ext cx="8875" cy="25800"/>
            </a:xfrm>
            <a:custGeom>
              <a:avLst/>
              <a:gdLst/>
              <a:ahLst/>
              <a:cxnLst/>
              <a:rect l="l" t="t" r="r" b="b"/>
              <a:pathLst>
                <a:path w="355" h="1032" extrusionOk="0">
                  <a:moveTo>
                    <a:pt x="161" y="0"/>
                  </a:moveTo>
                  <a:cubicBezTo>
                    <a:pt x="139" y="0"/>
                    <a:pt x="110" y="13"/>
                    <a:pt x="105" y="31"/>
                  </a:cubicBezTo>
                  <a:cubicBezTo>
                    <a:pt x="50" y="281"/>
                    <a:pt x="17" y="535"/>
                    <a:pt x="5" y="790"/>
                  </a:cubicBezTo>
                  <a:cubicBezTo>
                    <a:pt x="1" y="842"/>
                    <a:pt x="0" y="895"/>
                    <a:pt x="22" y="942"/>
                  </a:cubicBezTo>
                  <a:cubicBezTo>
                    <a:pt x="43" y="987"/>
                    <a:pt x="110" y="1027"/>
                    <a:pt x="160" y="1031"/>
                  </a:cubicBezTo>
                  <a:cubicBezTo>
                    <a:pt x="163" y="1031"/>
                    <a:pt x="166" y="1031"/>
                    <a:pt x="169" y="1031"/>
                  </a:cubicBezTo>
                  <a:cubicBezTo>
                    <a:pt x="235" y="1031"/>
                    <a:pt x="299" y="981"/>
                    <a:pt x="325" y="922"/>
                  </a:cubicBezTo>
                  <a:cubicBezTo>
                    <a:pt x="355" y="859"/>
                    <a:pt x="347" y="787"/>
                    <a:pt x="340" y="719"/>
                  </a:cubicBezTo>
                  <a:cubicBezTo>
                    <a:pt x="313" y="480"/>
                    <a:pt x="252" y="236"/>
                    <a:pt x="186" y="13"/>
                  </a:cubicBezTo>
                  <a:cubicBezTo>
                    <a:pt x="183" y="4"/>
                    <a:pt x="173" y="0"/>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85" name="Google Shape;85;p2"/>
          <p:cNvSpPr txBox="1">
            <a:spLocks noGrp="1"/>
          </p:cNvSpPr>
          <p:nvPr>
            <p:ph type="subTitle" idx="1"/>
          </p:nvPr>
        </p:nvSpPr>
        <p:spPr>
          <a:xfrm rot="-546">
            <a:off x="5917000" y="3708601"/>
            <a:ext cx="5035600" cy="5684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a:latin typeface="Cambria" panose="02040503050406030204" pitchFamily="18" charset="0"/>
                <a:ea typeface="Cambria" panose="02040503050406030204" pitchFamily="18" charset="0"/>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86" name="Google Shape;86;p2"/>
          <p:cNvSpPr txBox="1">
            <a:spLocks noGrp="1"/>
          </p:cNvSpPr>
          <p:nvPr>
            <p:ph type="ctrTitle"/>
          </p:nvPr>
        </p:nvSpPr>
        <p:spPr>
          <a:xfrm>
            <a:off x="4191000" y="1221400"/>
            <a:ext cx="6761600" cy="2486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191919"/>
              </a:buClr>
              <a:buSzPts val="5200"/>
              <a:buNone/>
              <a:defRPr sz="12800">
                <a:solidFill>
                  <a:srgbClr val="191919"/>
                </a:solidFill>
                <a:latin typeface="Cambria" panose="02040503050406030204" pitchFamily="18" charset="0"/>
                <a:ea typeface="Cambria" panose="02040503050406030204" pitchFamily="18" charset="0"/>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552"/>
        <p:cNvGrpSpPr/>
        <p:nvPr/>
      </p:nvGrpSpPr>
      <p:grpSpPr>
        <a:xfrm>
          <a:off x="0" y="0"/>
          <a:ext cx="0" cy="0"/>
          <a:chOff x="0" y="0"/>
          <a:chExt cx="0" cy="0"/>
        </a:xfrm>
      </p:grpSpPr>
      <p:sp>
        <p:nvSpPr>
          <p:cNvPr id="553" name="Google Shape;553;p13"/>
          <p:cNvSpPr/>
          <p:nvPr/>
        </p:nvSpPr>
        <p:spPr>
          <a:xfrm>
            <a:off x="1" y="-9792"/>
            <a:ext cx="12191996" cy="6879389"/>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554" name="Google Shape;554;p13"/>
          <p:cNvSpPr txBox="1">
            <a:spLocks noGrp="1"/>
          </p:cNvSpPr>
          <p:nvPr>
            <p:ph type="title"/>
          </p:nvPr>
        </p:nvSpPr>
        <p:spPr>
          <a:xfrm>
            <a:off x="2140733" y="1747317"/>
            <a:ext cx="3716000" cy="467601"/>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667">
                <a:solidFill>
                  <a:schemeClr val="accent2"/>
                </a:solidFill>
                <a:latin typeface="Cambria" panose="02040503050406030204" pitchFamily="18" charset="0"/>
                <a:ea typeface="Cambria" panose="02040503050406030204" pitchFamily="18" charset="0"/>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555" name="Google Shape;555;p13"/>
          <p:cNvSpPr txBox="1">
            <a:spLocks noGrp="1"/>
          </p:cNvSpPr>
          <p:nvPr>
            <p:ph type="subTitle" idx="1"/>
          </p:nvPr>
        </p:nvSpPr>
        <p:spPr>
          <a:xfrm>
            <a:off x="2140333" y="2212983"/>
            <a:ext cx="3716000" cy="60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atin typeface="Cambria" panose="02040503050406030204" pitchFamily="18" charset="0"/>
                <a:ea typeface="Cambria" panose="02040503050406030204" pitchFamily="18" charset="0"/>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556" name="Google Shape;556;p13"/>
          <p:cNvSpPr txBox="1">
            <a:spLocks noGrp="1"/>
          </p:cNvSpPr>
          <p:nvPr>
            <p:ph type="title" idx="2" hasCustomPrompt="1"/>
          </p:nvPr>
        </p:nvSpPr>
        <p:spPr>
          <a:xfrm rot="1611">
            <a:off x="961992" y="3301875"/>
            <a:ext cx="853600" cy="791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latin typeface="Cambria" panose="02040503050406030204" pitchFamily="18" charset="0"/>
                <a:ea typeface="Cambria" panose="02040503050406030204" pitchFamily="18" charset="0"/>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57" name="Google Shape;557;p13"/>
          <p:cNvSpPr txBox="1">
            <a:spLocks noGrp="1"/>
          </p:cNvSpPr>
          <p:nvPr>
            <p:ph type="title" idx="3" hasCustomPrompt="1"/>
          </p:nvPr>
        </p:nvSpPr>
        <p:spPr>
          <a:xfrm>
            <a:off x="962387" y="4716433"/>
            <a:ext cx="852800" cy="791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latin typeface="Cambria" panose="02040503050406030204" pitchFamily="18" charset="0"/>
                <a:ea typeface="Cambria" panose="02040503050406030204" pitchFamily="18" charset="0"/>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58" name="Google Shape;558;p13"/>
          <p:cNvSpPr txBox="1">
            <a:spLocks noGrp="1"/>
          </p:cNvSpPr>
          <p:nvPr>
            <p:ph type="title" idx="4" hasCustomPrompt="1"/>
          </p:nvPr>
        </p:nvSpPr>
        <p:spPr>
          <a:xfrm>
            <a:off x="6205520" y="3301675"/>
            <a:ext cx="852800" cy="791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latin typeface="Cambria" panose="02040503050406030204" pitchFamily="18" charset="0"/>
                <a:ea typeface="Cambria" panose="02040503050406030204" pitchFamily="18" charset="0"/>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59" name="Google Shape;559;p13"/>
          <p:cNvSpPr txBox="1">
            <a:spLocks noGrp="1"/>
          </p:cNvSpPr>
          <p:nvPr>
            <p:ph type="title" idx="5"/>
          </p:nvPr>
        </p:nvSpPr>
        <p:spPr>
          <a:xfrm>
            <a:off x="2140533" y="3175624"/>
            <a:ext cx="3716000" cy="470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667">
                <a:solidFill>
                  <a:schemeClr val="accent2"/>
                </a:solidFill>
                <a:latin typeface="Cambria" panose="02040503050406030204" pitchFamily="18" charset="0"/>
                <a:ea typeface="Cambria" panose="02040503050406030204" pitchFamily="18" charset="0"/>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560" name="Google Shape;560;p13"/>
          <p:cNvSpPr txBox="1">
            <a:spLocks noGrp="1"/>
          </p:cNvSpPr>
          <p:nvPr>
            <p:ph type="subTitle" idx="6"/>
          </p:nvPr>
        </p:nvSpPr>
        <p:spPr>
          <a:xfrm>
            <a:off x="2140333" y="3638736"/>
            <a:ext cx="3716000" cy="60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atin typeface="Cambria" panose="02040503050406030204" pitchFamily="18" charset="0"/>
                <a:ea typeface="Cambria" panose="02040503050406030204" pitchFamily="18" charset="0"/>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561" name="Google Shape;561;p13"/>
          <p:cNvSpPr txBox="1">
            <a:spLocks noGrp="1"/>
          </p:cNvSpPr>
          <p:nvPr>
            <p:ph type="title" idx="7"/>
          </p:nvPr>
        </p:nvSpPr>
        <p:spPr>
          <a:xfrm>
            <a:off x="2140533" y="4595349"/>
            <a:ext cx="3719600" cy="47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667">
                <a:solidFill>
                  <a:schemeClr val="accent2"/>
                </a:solidFill>
                <a:latin typeface="Cambria" panose="02040503050406030204" pitchFamily="18" charset="0"/>
                <a:ea typeface="Cambria" panose="02040503050406030204" pitchFamily="18" charset="0"/>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562" name="Google Shape;562;p13"/>
          <p:cNvSpPr txBox="1">
            <a:spLocks noGrp="1"/>
          </p:cNvSpPr>
          <p:nvPr>
            <p:ph type="subTitle" idx="8"/>
          </p:nvPr>
        </p:nvSpPr>
        <p:spPr>
          <a:xfrm>
            <a:off x="2140333" y="5067283"/>
            <a:ext cx="3719600" cy="6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atin typeface="Cambria" panose="02040503050406030204" pitchFamily="18" charset="0"/>
                <a:ea typeface="Cambria" panose="02040503050406030204" pitchFamily="18" charset="0"/>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563" name="Google Shape;563;p13"/>
          <p:cNvSpPr txBox="1">
            <a:spLocks noGrp="1"/>
          </p:cNvSpPr>
          <p:nvPr>
            <p:ph type="title" idx="9"/>
          </p:nvPr>
        </p:nvSpPr>
        <p:spPr>
          <a:xfrm>
            <a:off x="7489433" y="4595349"/>
            <a:ext cx="3715600" cy="475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667">
                <a:solidFill>
                  <a:schemeClr val="accent2"/>
                </a:solidFill>
                <a:latin typeface="Cambria" panose="02040503050406030204" pitchFamily="18" charset="0"/>
                <a:ea typeface="Cambria" panose="02040503050406030204" pitchFamily="18" charset="0"/>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64" name="Google Shape;564;p13"/>
          <p:cNvSpPr txBox="1">
            <a:spLocks noGrp="1"/>
          </p:cNvSpPr>
          <p:nvPr>
            <p:ph type="subTitle" idx="13"/>
          </p:nvPr>
        </p:nvSpPr>
        <p:spPr>
          <a:xfrm>
            <a:off x="7489233" y="5067283"/>
            <a:ext cx="3715600" cy="6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atin typeface="Cambria" panose="02040503050406030204" pitchFamily="18" charset="0"/>
                <a:ea typeface="Cambria" panose="02040503050406030204" pitchFamily="18" charset="0"/>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565" name="Google Shape;565;p13"/>
          <p:cNvSpPr txBox="1">
            <a:spLocks noGrp="1"/>
          </p:cNvSpPr>
          <p:nvPr>
            <p:ph type="title" idx="14"/>
          </p:nvPr>
        </p:nvSpPr>
        <p:spPr>
          <a:xfrm>
            <a:off x="7489433" y="3173024"/>
            <a:ext cx="3715600" cy="475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667">
                <a:solidFill>
                  <a:schemeClr val="accent2"/>
                </a:solidFill>
                <a:latin typeface="Cambria" panose="02040503050406030204" pitchFamily="18" charset="0"/>
                <a:ea typeface="Cambria" panose="02040503050406030204" pitchFamily="18" charset="0"/>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66" name="Google Shape;566;p13"/>
          <p:cNvSpPr txBox="1">
            <a:spLocks noGrp="1"/>
          </p:cNvSpPr>
          <p:nvPr>
            <p:ph type="subTitle" idx="15"/>
          </p:nvPr>
        </p:nvSpPr>
        <p:spPr>
          <a:xfrm>
            <a:off x="7489233" y="3638736"/>
            <a:ext cx="3715600" cy="6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atin typeface="Cambria" panose="02040503050406030204" pitchFamily="18" charset="0"/>
                <a:ea typeface="Cambria" panose="02040503050406030204" pitchFamily="18" charset="0"/>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567" name="Google Shape;567;p13"/>
          <p:cNvSpPr txBox="1">
            <a:spLocks noGrp="1"/>
          </p:cNvSpPr>
          <p:nvPr>
            <p:ph type="title" idx="16"/>
          </p:nvPr>
        </p:nvSpPr>
        <p:spPr>
          <a:xfrm>
            <a:off x="7489433" y="1739316"/>
            <a:ext cx="3715600" cy="475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667">
                <a:solidFill>
                  <a:schemeClr val="accent2"/>
                </a:solidFill>
                <a:latin typeface="Cambria" panose="02040503050406030204" pitchFamily="18" charset="0"/>
                <a:ea typeface="Cambria" panose="02040503050406030204" pitchFamily="18" charset="0"/>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68" name="Google Shape;568;p13"/>
          <p:cNvSpPr txBox="1">
            <a:spLocks noGrp="1"/>
          </p:cNvSpPr>
          <p:nvPr>
            <p:ph type="subTitle" idx="17"/>
          </p:nvPr>
        </p:nvSpPr>
        <p:spPr>
          <a:xfrm>
            <a:off x="7489233" y="2209783"/>
            <a:ext cx="3715600" cy="6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atin typeface="Cambria" panose="02040503050406030204" pitchFamily="18" charset="0"/>
                <a:ea typeface="Cambria" panose="02040503050406030204" pitchFamily="18" charset="0"/>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569" name="Google Shape;569;p13"/>
          <p:cNvSpPr txBox="1">
            <a:spLocks noGrp="1"/>
          </p:cNvSpPr>
          <p:nvPr>
            <p:ph type="title" idx="18" hasCustomPrompt="1"/>
          </p:nvPr>
        </p:nvSpPr>
        <p:spPr>
          <a:xfrm rot="1603">
            <a:off x="959991" y="1887949"/>
            <a:ext cx="857600" cy="790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latin typeface="Cambria" panose="02040503050406030204" pitchFamily="18" charset="0"/>
                <a:ea typeface="Cambria" panose="02040503050406030204" pitchFamily="18" charset="0"/>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0" name="Google Shape;570;p13"/>
          <p:cNvSpPr txBox="1">
            <a:spLocks noGrp="1"/>
          </p:cNvSpPr>
          <p:nvPr>
            <p:ph type="title" idx="19" hasCustomPrompt="1"/>
          </p:nvPr>
        </p:nvSpPr>
        <p:spPr>
          <a:xfrm rot="1612">
            <a:off x="6205755" y="1887949"/>
            <a:ext cx="852800" cy="791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latin typeface="Cambria" panose="02040503050406030204" pitchFamily="18" charset="0"/>
                <a:ea typeface="Cambria" panose="02040503050406030204" pitchFamily="18" charset="0"/>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1" name="Google Shape;571;p13"/>
          <p:cNvSpPr txBox="1">
            <a:spLocks noGrp="1"/>
          </p:cNvSpPr>
          <p:nvPr>
            <p:ph type="title" idx="20" hasCustomPrompt="1"/>
          </p:nvPr>
        </p:nvSpPr>
        <p:spPr>
          <a:xfrm rot="1612">
            <a:off x="6205811" y="4716233"/>
            <a:ext cx="853200" cy="791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latin typeface="Cambria" panose="02040503050406030204" pitchFamily="18" charset="0"/>
                <a:ea typeface="Cambria" panose="02040503050406030204" pitchFamily="18" charset="0"/>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2" name="Google Shape;572;p13"/>
          <p:cNvSpPr txBox="1">
            <a:spLocks noGrp="1"/>
          </p:cNvSpPr>
          <p:nvPr>
            <p:ph type="title" idx="21"/>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atin typeface="Cambria" panose="02040503050406030204" pitchFamily="18" charset="0"/>
                <a:ea typeface="Cambria" panose="02040503050406030204" pitchFamily="18" charset="0"/>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573" name="Google Shape;573;p13"/>
          <p:cNvSpPr/>
          <p:nvPr/>
        </p:nvSpPr>
        <p:spPr>
          <a:xfrm rot="-322970">
            <a:off x="-721420" y="442543"/>
            <a:ext cx="14100303" cy="8242581"/>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574" name="Google Shape;574;p13"/>
          <p:cNvSpPr/>
          <p:nvPr/>
        </p:nvSpPr>
        <p:spPr>
          <a:xfrm>
            <a:off x="-220359" y="3221305"/>
            <a:ext cx="12892123" cy="4358963"/>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575" name="Google Shape;575;p13"/>
          <p:cNvGrpSpPr/>
          <p:nvPr/>
        </p:nvGrpSpPr>
        <p:grpSpPr>
          <a:xfrm>
            <a:off x="10688909" y="5801378"/>
            <a:ext cx="857592" cy="673253"/>
            <a:chOff x="2044825" y="1265775"/>
            <a:chExt cx="150100" cy="117850"/>
          </a:xfrm>
        </p:grpSpPr>
        <p:sp>
          <p:nvSpPr>
            <p:cNvPr id="576" name="Google Shape;576;p13"/>
            <p:cNvSpPr/>
            <p:nvPr/>
          </p:nvSpPr>
          <p:spPr>
            <a:xfrm>
              <a:off x="2056850" y="1307675"/>
              <a:ext cx="9950" cy="75950"/>
            </a:xfrm>
            <a:custGeom>
              <a:avLst/>
              <a:gdLst/>
              <a:ahLst/>
              <a:cxnLst/>
              <a:rect l="l" t="t" r="r" b="b"/>
              <a:pathLst>
                <a:path w="398" h="3038" extrusionOk="0">
                  <a:moveTo>
                    <a:pt x="217" y="0"/>
                  </a:moveTo>
                  <a:cubicBezTo>
                    <a:pt x="157" y="0"/>
                    <a:pt x="81" y="53"/>
                    <a:pt x="77" y="110"/>
                  </a:cubicBezTo>
                  <a:cubicBezTo>
                    <a:pt x="27" y="1053"/>
                    <a:pt x="1" y="1998"/>
                    <a:pt x="0" y="2942"/>
                  </a:cubicBezTo>
                  <a:cubicBezTo>
                    <a:pt x="71" y="2985"/>
                    <a:pt x="152" y="3038"/>
                    <a:pt x="227" y="3038"/>
                  </a:cubicBezTo>
                  <a:cubicBezTo>
                    <a:pt x="255" y="3038"/>
                    <a:pt x="283" y="3030"/>
                    <a:pt x="309" y="3012"/>
                  </a:cubicBezTo>
                  <a:cubicBezTo>
                    <a:pt x="390" y="2957"/>
                    <a:pt x="397" y="2842"/>
                    <a:pt x="397" y="2745"/>
                  </a:cubicBezTo>
                  <a:cubicBezTo>
                    <a:pt x="393" y="1932"/>
                    <a:pt x="389" y="1120"/>
                    <a:pt x="384" y="308"/>
                  </a:cubicBezTo>
                  <a:cubicBezTo>
                    <a:pt x="384" y="246"/>
                    <a:pt x="383"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77" name="Google Shape;577;p13"/>
            <p:cNvSpPr/>
            <p:nvPr/>
          </p:nvSpPr>
          <p:spPr>
            <a:xfrm>
              <a:off x="2076175" y="1307675"/>
              <a:ext cx="9925" cy="75950"/>
            </a:xfrm>
            <a:custGeom>
              <a:avLst/>
              <a:gdLst/>
              <a:ahLst/>
              <a:cxnLst/>
              <a:rect l="l" t="t" r="r" b="b"/>
              <a:pathLst>
                <a:path w="397" h="3038" extrusionOk="0">
                  <a:moveTo>
                    <a:pt x="217" y="0"/>
                  </a:moveTo>
                  <a:cubicBezTo>
                    <a:pt x="157" y="0"/>
                    <a:pt x="80" y="53"/>
                    <a:pt x="77" y="110"/>
                  </a:cubicBezTo>
                  <a:cubicBezTo>
                    <a:pt x="27" y="1053"/>
                    <a:pt x="2" y="1998"/>
                    <a:pt x="1" y="2942"/>
                  </a:cubicBezTo>
                  <a:cubicBezTo>
                    <a:pt x="73" y="2985"/>
                    <a:pt x="153" y="3038"/>
                    <a:pt x="228" y="3038"/>
                  </a:cubicBezTo>
                  <a:cubicBezTo>
                    <a:pt x="256" y="3038"/>
                    <a:pt x="284" y="3030"/>
                    <a:pt x="310" y="3012"/>
                  </a:cubicBezTo>
                  <a:cubicBezTo>
                    <a:pt x="390" y="2957"/>
                    <a:pt x="397" y="2842"/>
                    <a:pt x="397" y="2745"/>
                  </a:cubicBezTo>
                  <a:cubicBezTo>
                    <a:pt x="393" y="1932"/>
                    <a:pt x="389" y="1120"/>
                    <a:pt x="385" y="308"/>
                  </a:cubicBezTo>
                  <a:cubicBezTo>
                    <a:pt x="385" y="246"/>
                    <a:pt x="384" y="182"/>
                    <a:pt x="363" y="124"/>
                  </a:cubicBezTo>
                  <a:cubicBezTo>
                    <a:pt x="342" y="65"/>
                    <a:pt x="294" y="12"/>
                    <a:pt x="232" y="2"/>
                  </a:cubicBezTo>
                  <a:cubicBezTo>
                    <a:pt x="227" y="1"/>
                    <a:pt x="222"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78" name="Google Shape;578;p13"/>
            <p:cNvSpPr/>
            <p:nvPr/>
          </p:nvSpPr>
          <p:spPr>
            <a:xfrm>
              <a:off x="2095500" y="1307675"/>
              <a:ext cx="9950" cy="75950"/>
            </a:xfrm>
            <a:custGeom>
              <a:avLst/>
              <a:gdLst/>
              <a:ahLst/>
              <a:cxnLst/>
              <a:rect l="l" t="t" r="r" b="b"/>
              <a:pathLst>
                <a:path w="398" h="3038" extrusionOk="0">
                  <a:moveTo>
                    <a:pt x="217" y="0"/>
                  </a:moveTo>
                  <a:cubicBezTo>
                    <a:pt x="158" y="0"/>
                    <a:pt x="80" y="53"/>
                    <a:pt x="78" y="110"/>
                  </a:cubicBezTo>
                  <a:cubicBezTo>
                    <a:pt x="27" y="1053"/>
                    <a:pt x="3" y="1998"/>
                    <a:pt x="0"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4"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79" name="Google Shape;579;p13"/>
            <p:cNvSpPr/>
            <p:nvPr/>
          </p:nvSpPr>
          <p:spPr>
            <a:xfrm>
              <a:off x="2114825" y="1307675"/>
              <a:ext cx="9950" cy="75950"/>
            </a:xfrm>
            <a:custGeom>
              <a:avLst/>
              <a:gdLst/>
              <a:ahLst/>
              <a:cxnLst/>
              <a:rect l="l" t="t" r="r" b="b"/>
              <a:pathLst>
                <a:path w="398" h="3038" extrusionOk="0">
                  <a:moveTo>
                    <a:pt x="218" y="0"/>
                  </a:moveTo>
                  <a:cubicBezTo>
                    <a:pt x="158" y="0"/>
                    <a:pt x="80" y="53"/>
                    <a:pt x="78" y="110"/>
                  </a:cubicBezTo>
                  <a:cubicBezTo>
                    <a:pt x="27" y="1053"/>
                    <a:pt x="2" y="1998"/>
                    <a:pt x="1" y="2942"/>
                  </a:cubicBezTo>
                  <a:cubicBezTo>
                    <a:pt x="73" y="2985"/>
                    <a:pt x="153" y="3038"/>
                    <a:pt x="228" y="3038"/>
                  </a:cubicBezTo>
                  <a:cubicBezTo>
                    <a:pt x="256" y="3038"/>
                    <a:pt x="284" y="3030"/>
                    <a:pt x="310" y="3012"/>
                  </a:cubicBezTo>
                  <a:cubicBezTo>
                    <a:pt x="391" y="2957"/>
                    <a:pt x="398" y="2842"/>
                    <a:pt x="398" y="2745"/>
                  </a:cubicBezTo>
                  <a:cubicBezTo>
                    <a:pt x="394" y="1932"/>
                    <a:pt x="389" y="1120"/>
                    <a:pt x="386" y="308"/>
                  </a:cubicBezTo>
                  <a:cubicBezTo>
                    <a:pt x="386" y="246"/>
                    <a:pt x="384" y="182"/>
                    <a:pt x="363" y="124"/>
                  </a:cubicBezTo>
                  <a:cubicBezTo>
                    <a:pt x="342" y="65"/>
                    <a:pt x="294"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80" name="Google Shape;580;p13"/>
            <p:cNvSpPr/>
            <p:nvPr/>
          </p:nvSpPr>
          <p:spPr>
            <a:xfrm>
              <a:off x="2134175" y="1307675"/>
              <a:ext cx="9950" cy="75950"/>
            </a:xfrm>
            <a:custGeom>
              <a:avLst/>
              <a:gdLst/>
              <a:ahLst/>
              <a:cxnLst/>
              <a:rect l="l" t="t" r="r" b="b"/>
              <a:pathLst>
                <a:path w="398" h="3038" extrusionOk="0">
                  <a:moveTo>
                    <a:pt x="217" y="0"/>
                  </a:moveTo>
                  <a:cubicBezTo>
                    <a:pt x="157" y="0"/>
                    <a:pt x="80" y="53"/>
                    <a:pt x="77" y="110"/>
                  </a:cubicBezTo>
                  <a:cubicBezTo>
                    <a:pt x="27" y="1053"/>
                    <a:pt x="2" y="1998"/>
                    <a:pt x="1" y="2942"/>
                  </a:cubicBezTo>
                  <a:cubicBezTo>
                    <a:pt x="73" y="2985"/>
                    <a:pt x="153" y="3038"/>
                    <a:pt x="227" y="3038"/>
                  </a:cubicBezTo>
                  <a:cubicBezTo>
                    <a:pt x="256" y="3038"/>
                    <a:pt x="283" y="3030"/>
                    <a:pt x="309" y="3012"/>
                  </a:cubicBezTo>
                  <a:cubicBezTo>
                    <a:pt x="390" y="2957"/>
                    <a:pt x="397" y="2842"/>
                    <a:pt x="397" y="2745"/>
                  </a:cubicBezTo>
                  <a:cubicBezTo>
                    <a:pt x="393" y="1932"/>
                    <a:pt x="389" y="1120"/>
                    <a:pt x="385" y="308"/>
                  </a:cubicBezTo>
                  <a:cubicBezTo>
                    <a:pt x="385" y="246"/>
                    <a:pt x="384"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81" name="Google Shape;581;p13"/>
            <p:cNvSpPr/>
            <p:nvPr/>
          </p:nvSpPr>
          <p:spPr>
            <a:xfrm>
              <a:off x="2153525" y="1307675"/>
              <a:ext cx="9900" cy="75950"/>
            </a:xfrm>
            <a:custGeom>
              <a:avLst/>
              <a:gdLst/>
              <a:ahLst/>
              <a:cxnLst/>
              <a:rect l="l" t="t" r="r" b="b"/>
              <a:pathLst>
                <a:path w="396" h="3038" extrusionOk="0">
                  <a:moveTo>
                    <a:pt x="216" y="0"/>
                  </a:moveTo>
                  <a:cubicBezTo>
                    <a:pt x="157" y="0"/>
                    <a:pt x="80" y="53"/>
                    <a:pt x="76" y="110"/>
                  </a:cubicBezTo>
                  <a:cubicBezTo>
                    <a:pt x="27" y="1053"/>
                    <a:pt x="1" y="1998"/>
                    <a:pt x="0" y="2942"/>
                  </a:cubicBezTo>
                  <a:cubicBezTo>
                    <a:pt x="72" y="2985"/>
                    <a:pt x="152" y="3038"/>
                    <a:pt x="227" y="3038"/>
                  </a:cubicBezTo>
                  <a:cubicBezTo>
                    <a:pt x="255" y="3038"/>
                    <a:pt x="283" y="3030"/>
                    <a:pt x="309" y="3012"/>
                  </a:cubicBezTo>
                  <a:cubicBezTo>
                    <a:pt x="390" y="2957"/>
                    <a:pt x="396" y="2842"/>
                    <a:pt x="396" y="2745"/>
                  </a:cubicBezTo>
                  <a:cubicBezTo>
                    <a:pt x="393" y="1932"/>
                    <a:pt x="388" y="1120"/>
                    <a:pt x="384" y="308"/>
                  </a:cubicBezTo>
                  <a:cubicBezTo>
                    <a:pt x="384" y="246"/>
                    <a:pt x="383" y="182"/>
                    <a:pt x="362" y="124"/>
                  </a:cubicBezTo>
                  <a:cubicBezTo>
                    <a:pt x="341" y="65"/>
                    <a:pt x="293" y="12"/>
                    <a:pt x="231" y="2"/>
                  </a:cubicBezTo>
                  <a:cubicBezTo>
                    <a:pt x="226" y="1"/>
                    <a:pt x="221" y="0"/>
                    <a:pt x="216"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82" name="Google Shape;582;p13"/>
            <p:cNvSpPr/>
            <p:nvPr/>
          </p:nvSpPr>
          <p:spPr>
            <a:xfrm>
              <a:off x="2172825" y="1307675"/>
              <a:ext cx="9950" cy="75950"/>
            </a:xfrm>
            <a:custGeom>
              <a:avLst/>
              <a:gdLst/>
              <a:ahLst/>
              <a:cxnLst/>
              <a:rect l="l" t="t" r="r" b="b"/>
              <a:pathLst>
                <a:path w="398" h="3038" extrusionOk="0">
                  <a:moveTo>
                    <a:pt x="218" y="0"/>
                  </a:moveTo>
                  <a:cubicBezTo>
                    <a:pt x="158" y="0"/>
                    <a:pt x="80" y="53"/>
                    <a:pt x="78" y="110"/>
                  </a:cubicBezTo>
                  <a:cubicBezTo>
                    <a:pt x="27" y="1053"/>
                    <a:pt x="3" y="1998"/>
                    <a:pt x="1"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5"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83" name="Google Shape;583;p13"/>
            <p:cNvSpPr/>
            <p:nvPr/>
          </p:nvSpPr>
          <p:spPr>
            <a:xfrm>
              <a:off x="2050025" y="1265775"/>
              <a:ext cx="142050" cy="37475"/>
            </a:xfrm>
            <a:custGeom>
              <a:avLst/>
              <a:gdLst/>
              <a:ahLst/>
              <a:cxnLst/>
              <a:rect l="l" t="t" r="r" b="b"/>
              <a:pathLst>
                <a:path w="5682" h="1499" extrusionOk="0">
                  <a:moveTo>
                    <a:pt x="2479" y="0"/>
                  </a:moveTo>
                  <a:cubicBezTo>
                    <a:pt x="2031" y="0"/>
                    <a:pt x="1582" y="6"/>
                    <a:pt x="1133" y="16"/>
                  </a:cubicBezTo>
                  <a:cubicBezTo>
                    <a:pt x="975" y="19"/>
                    <a:pt x="785" y="13"/>
                    <a:pt x="679" y="178"/>
                  </a:cubicBezTo>
                  <a:cubicBezTo>
                    <a:pt x="428" y="571"/>
                    <a:pt x="201" y="993"/>
                    <a:pt x="1" y="1438"/>
                  </a:cubicBezTo>
                  <a:cubicBezTo>
                    <a:pt x="1435" y="1479"/>
                    <a:pt x="2907" y="1499"/>
                    <a:pt x="4361" y="1499"/>
                  </a:cubicBezTo>
                  <a:cubicBezTo>
                    <a:pt x="4803" y="1499"/>
                    <a:pt x="5244" y="1497"/>
                    <a:pt x="5682" y="1493"/>
                  </a:cubicBezTo>
                  <a:cubicBezTo>
                    <a:pt x="5570" y="942"/>
                    <a:pt x="5314" y="473"/>
                    <a:pt x="5017" y="78"/>
                  </a:cubicBezTo>
                  <a:cubicBezTo>
                    <a:pt x="4172" y="21"/>
                    <a:pt x="3326" y="0"/>
                    <a:pt x="2479"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84" name="Google Shape;584;p13"/>
            <p:cNvSpPr/>
            <p:nvPr/>
          </p:nvSpPr>
          <p:spPr>
            <a:xfrm>
              <a:off x="2044825" y="1296675"/>
              <a:ext cx="150100" cy="15850"/>
            </a:xfrm>
            <a:custGeom>
              <a:avLst/>
              <a:gdLst/>
              <a:ahLst/>
              <a:cxnLst/>
              <a:rect l="l" t="t" r="r" b="b"/>
              <a:pathLst>
                <a:path w="6004" h="634" extrusionOk="0">
                  <a:moveTo>
                    <a:pt x="3093" y="0"/>
                  </a:moveTo>
                  <a:cubicBezTo>
                    <a:pt x="2289" y="0"/>
                    <a:pt x="1379" y="22"/>
                    <a:pt x="143" y="57"/>
                  </a:cubicBezTo>
                  <a:cubicBezTo>
                    <a:pt x="98" y="59"/>
                    <a:pt x="56" y="107"/>
                    <a:pt x="48" y="170"/>
                  </a:cubicBezTo>
                  <a:lnTo>
                    <a:pt x="5" y="584"/>
                  </a:lnTo>
                  <a:cubicBezTo>
                    <a:pt x="0" y="625"/>
                    <a:pt x="54" y="633"/>
                    <a:pt x="99" y="633"/>
                  </a:cubicBezTo>
                  <a:cubicBezTo>
                    <a:pt x="114" y="633"/>
                    <a:pt x="127" y="632"/>
                    <a:pt x="138" y="632"/>
                  </a:cubicBezTo>
                  <a:cubicBezTo>
                    <a:pt x="196" y="627"/>
                    <a:pt x="259" y="626"/>
                    <a:pt x="323" y="626"/>
                  </a:cubicBezTo>
                  <a:cubicBezTo>
                    <a:pt x="462" y="626"/>
                    <a:pt x="607" y="633"/>
                    <a:pt x="735" y="633"/>
                  </a:cubicBezTo>
                  <a:cubicBezTo>
                    <a:pt x="2489" y="627"/>
                    <a:pt x="4219" y="612"/>
                    <a:pt x="5974" y="606"/>
                  </a:cubicBezTo>
                  <a:cubicBezTo>
                    <a:pt x="5996" y="479"/>
                    <a:pt x="6003" y="301"/>
                    <a:pt x="5996" y="171"/>
                  </a:cubicBezTo>
                  <a:cubicBezTo>
                    <a:pt x="5975" y="154"/>
                    <a:pt x="5947" y="117"/>
                    <a:pt x="5921" y="114"/>
                  </a:cubicBezTo>
                  <a:cubicBezTo>
                    <a:pt x="4874" y="32"/>
                    <a:pt x="4060" y="0"/>
                    <a:pt x="3093"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85" name="Google Shape;585;p13"/>
            <p:cNvSpPr/>
            <p:nvPr/>
          </p:nvSpPr>
          <p:spPr>
            <a:xfrm>
              <a:off x="2056525" y="1296350"/>
              <a:ext cx="127925" cy="3550"/>
            </a:xfrm>
            <a:custGeom>
              <a:avLst/>
              <a:gdLst/>
              <a:ahLst/>
              <a:cxnLst/>
              <a:rect l="l" t="t" r="r" b="b"/>
              <a:pathLst>
                <a:path w="5117" h="142" extrusionOk="0">
                  <a:moveTo>
                    <a:pt x="2465" y="0"/>
                  </a:moveTo>
                  <a:cubicBezTo>
                    <a:pt x="2063" y="0"/>
                    <a:pt x="1659" y="10"/>
                    <a:pt x="1256" y="15"/>
                  </a:cubicBezTo>
                  <a:cubicBezTo>
                    <a:pt x="842" y="21"/>
                    <a:pt x="429" y="9"/>
                    <a:pt x="19" y="74"/>
                  </a:cubicBezTo>
                  <a:cubicBezTo>
                    <a:pt x="1" y="76"/>
                    <a:pt x="6" y="102"/>
                    <a:pt x="23" y="102"/>
                  </a:cubicBezTo>
                  <a:cubicBezTo>
                    <a:pt x="108" y="107"/>
                    <a:pt x="194" y="109"/>
                    <a:pt x="279" y="109"/>
                  </a:cubicBezTo>
                  <a:cubicBezTo>
                    <a:pt x="616" y="109"/>
                    <a:pt x="953" y="78"/>
                    <a:pt x="1291" y="68"/>
                  </a:cubicBezTo>
                  <a:cubicBezTo>
                    <a:pt x="1524" y="62"/>
                    <a:pt x="1757" y="60"/>
                    <a:pt x="1991" y="60"/>
                  </a:cubicBezTo>
                  <a:cubicBezTo>
                    <a:pt x="2181" y="60"/>
                    <a:pt x="2370" y="61"/>
                    <a:pt x="2560" y="63"/>
                  </a:cubicBezTo>
                  <a:cubicBezTo>
                    <a:pt x="3406" y="73"/>
                    <a:pt x="4251" y="101"/>
                    <a:pt x="5096" y="142"/>
                  </a:cubicBezTo>
                  <a:cubicBezTo>
                    <a:pt x="5116" y="142"/>
                    <a:pt x="5116" y="112"/>
                    <a:pt x="5097" y="111"/>
                  </a:cubicBezTo>
                  <a:cubicBezTo>
                    <a:pt x="4243" y="38"/>
                    <a:pt x="3383" y="4"/>
                    <a:pt x="2525" y="1"/>
                  </a:cubicBezTo>
                  <a:cubicBezTo>
                    <a:pt x="2505" y="1"/>
                    <a:pt x="2485" y="0"/>
                    <a:pt x="2465"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86" name="Google Shape;586;p13"/>
            <p:cNvSpPr/>
            <p:nvPr/>
          </p:nvSpPr>
          <p:spPr>
            <a:xfrm>
              <a:off x="2073075" y="1270150"/>
              <a:ext cx="12275" cy="27750"/>
            </a:xfrm>
            <a:custGeom>
              <a:avLst/>
              <a:gdLst/>
              <a:ahLst/>
              <a:cxnLst/>
              <a:rect l="l" t="t" r="r" b="b"/>
              <a:pathLst>
                <a:path w="491" h="1110" extrusionOk="0">
                  <a:moveTo>
                    <a:pt x="22" y="0"/>
                  </a:moveTo>
                  <a:cubicBezTo>
                    <a:pt x="12" y="0"/>
                    <a:pt x="1" y="10"/>
                    <a:pt x="5" y="22"/>
                  </a:cubicBezTo>
                  <a:lnTo>
                    <a:pt x="228" y="580"/>
                  </a:lnTo>
                  <a:cubicBezTo>
                    <a:pt x="265" y="671"/>
                    <a:pt x="301" y="761"/>
                    <a:pt x="338" y="852"/>
                  </a:cubicBezTo>
                  <a:lnTo>
                    <a:pt x="392" y="989"/>
                  </a:lnTo>
                  <a:cubicBezTo>
                    <a:pt x="408" y="1029"/>
                    <a:pt x="418" y="1075"/>
                    <a:pt x="451" y="1104"/>
                  </a:cubicBezTo>
                  <a:cubicBezTo>
                    <a:pt x="455" y="1107"/>
                    <a:pt x="461" y="1109"/>
                    <a:pt x="466" y="1109"/>
                  </a:cubicBezTo>
                  <a:cubicBezTo>
                    <a:pt x="477" y="1109"/>
                    <a:pt x="487" y="1101"/>
                    <a:pt x="488" y="1088"/>
                  </a:cubicBezTo>
                  <a:cubicBezTo>
                    <a:pt x="491" y="1046"/>
                    <a:pt x="467" y="1011"/>
                    <a:pt x="452" y="974"/>
                  </a:cubicBezTo>
                  <a:cubicBezTo>
                    <a:pt x="433" y="930"/>
                    <a:pt x="414" y="884"/>
                    <a:pt x="393" y="840"/>
                  </a:cubicBezTo>
                  <a:cubicBezTo>
                    <a:pt x="354" y="746"/>
                    <a:pt x="313" y="653"/>
                    <a:pt x="273" y="559"/>
                  </a:cubicBezTo>
                  <a:cubicBezTo>
                    <a:pt x="194" y="377"/>
                    <a:pt x="115" y="192"/>
                    <a:pt x="36" y="9"/>
                  </a:cubicBezTo>
                  <a:cubicBezTo>
                    <a:pt x="33" y="3"/>
                    <a:pt x="28" y="0"/>
                    <a:pt x="2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87" name="Google Shape;587;p13"/>
          <p:cNvGrpSpPr/>
          <p:nvPr/>
        </p:nvGrpSpPr>
        <p:grpSpPr>
          <a:xfrm>
            <a:off x="4553459" y="5634684"/>
            <a:ext cx="482011" cy="1006635"/>
            <a:chOff x="2091750" y="3868350"/>
            <a:chExt cx="54050" cy="112875"/>
          </a:xfrm>
        </p:grpSpPr>
        <p:sp>
          <p:nvSpPr>
            <p:cNvPr id="588" name="Google Shape;588;p13"/>
            <p:cNvSpPr/>
            <p:nvPr/>
          </p:nvSpPr>
          <p:spPr>
            <a:xfrm>
              <a:off x="2091750" y="3868350"/>
              <a:ext cx="30325" cy="112875"/>
            </a:xfrm>
            <a:custGeom>
              <a:avLst/>
              <a:gdLst/>
              <a:ahLst/>
              <a:cxnLst/>
              <a:rect l="l" t="t" r="r" b="b"/>
              <a:pathLst>
                <a:path w="1213" h="4515" extrusionOk="0">
                  <a:moveTo>
                    <a:pt x="746" y="0"/>
                  </a:moveTo>
                  <a:cubicBezTo>
                    <a:pt x="745" y="0"/>
                    <a:pt x="744" y="0"/>
                    <a:pt x="744" y="0"/>
                  </a:cubicBezTo>
                  <a:cubicBezTo>
                    <a:pt x="711" y="1"/>
                    <a:pt x="668" y="31"/>
                    <a:pt x="657" y="61"/>
                  </a:cubicBezTo>
                  <a:cubicBezTo>
                    <a:pt x="256" y="1057"/>
                    <a:pt x="26" y="2123"/>
                    <a:pt x="5" y="3195"/>
                  </a:cubicBezTo>
                  <a:cubicBezTo>
                    <a:pt x="1" y="3418"/>
                    <a:pt x="5" y="3644"/>
                    <a:pt x="54" y="3862"/>
                  </a:cubicBezTo>
                  <a:cubicBezTo>
                    <a:pt x="103" y="4079"/>
                    <a:pt x="197" y="4289"/>
                    <a:pt x="354" y="4449"/>
                  </a:cubicBezTo>
                  <a:cubicBezTo>
                    <a:pt x="399" y="4495"/>
                    <a:pt x="459" y="4514"/>
                    <a:pt x="526" y="4514"/>
                  </a:cubicBezTo>
                  <a:cubicBezTo>
                    <a:pt x="693" y="4514"/>
                    <a:pt x="899" y="4392"/>
                    <a:pt x="997" y="4264"/>
                  </a:cubicBezTo>
                  <a:cubicBezTo>
                    <a:pt x="1135" y="4086"/>
                    <a:pt x="1176" y="3849"/>
                    <a:pt x="1190" y="3624"/>
                  </a:cubicBezTo>
                  <a:cubicBezTo>
                    <a:pt x="1213" y="3276"/>
                    <a:pt x="1185" y="2926"/>
                    <a:pt x="1157" y="2579"/>
                  </a:cubicBezTo>
                  <a:cubicBezTo>
                    <a:pt x="1089" y="1730"/>
                    <a:pt x="1099" y="854"/>
                    <a:pt x="819" y="50"/>
                  </a:cubicBezTo>
                  <a:cubicBezTo>
                    <a:pt x="809" y="21"/>
                    <a:pt x="777" y="0"/>
                    <a:pt x="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89" name="Google Shape;589;p13"/>
            <p:cNvSpPr/>
            <p:nvPr/>
          </p:nvSpPr>
          <p:spPr>
            <a:xfrm>
              <a:off x="2124150" y="3913800"/>
              <a:ext cx="21650" cy="63150"/>
            </a:xfrm>
            <a:custGeom>
              <a:avLst/>
              <a:gdLst/>
              <a:ahLst/>
              <a:cxnLst/>
              <a:rect l="l" t="t" r="r" b="b"/>
              <a:pathLst>
                <a:path w="866" h="2526" extrusionOk="0">
                  <a:moveTo>
                    <a:pt x="434" y="1"/>
                  </a:moveTo>
                  <a:cubicBezTo>
                    <a:pt x="400" y="1"/>
                    <a:pt x="358" y="19"/>
                    <a:pt x="351" y="47"/>
                  </a:cubicBezTo>
                  <a:cubicBezTo>
                    <a:pt x="178" y="710"/>
                    <a:pt x="0" y="1386"/>
                    <a:pt x="27" y="2071"/>
                  </a:cubicBezTo>
                  <a:cubicBezTo>
                    <a:pt x="31" y="2172"/>
                    <a:pt x="41" y="2274"/>
                    <a:pt x="88" y="2362"/>
                  </a:cubicBezTo>
                  <a:cubicBezTo>
                    <a:pt x="132" y="2442"/>
                    <a:pt x="217" y="2507"/>
                    <a:pt x="306" y="2507"/>
                  </a:cubicBezTo>
                  <a:cubicBezTo>
                    <a:pt x="314" y="2507"/>
                    <a:pt x="321" y="2506"/>
                    <a:pt x="329" y="2505"/>
                  </a:cubicBezTo>
                  <a:cubicBezTo>
                    <a:pt x="362" y="2519"/>
                    <a:pt x="398" y="2526"/>
                    <a:pt x="435" y="2526"/>
                  </a:cubicBezTo>
                  <a:cubicBezTo>
                    <a:pt x="578" y="2526"/>
                    <a:pt x="742" y="2434"/>
                    <a:pt x="796" y="2314"/>
                  </a:cubicBezTo>
                  <a:cubicBezTo>
                    <a:pt x="865" y="2162"/>
                    <a:pt x="849" y="1987"/>
                    <a:pt x="833" y="1819"/>
                  </a:cubicBezTo>
                  <a:cubicBezTo>
                    <a:pt x="775" y="1234"/>
                    <a:pt x="651" y="652"/>
                    <a:pt x="525" y="78"/>
                  </a:cubicBezTo>
                  <a:cubicBezTo>
                    <a:pt x="517" y="44"/>
                    <a:pt x="489" y="13"/>
                    <a:pt x="455" y="3"/>
                  </a:cubicBezTo>
                  <a:cubicBezTo>
                    <a:pt x="448" y="2"/>
                    <a:pt x="442"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590" name="Google Shape;590;p13"/>
          <p:cNvSpPr/>
          <p:nvPr/>
        </p:nvSpPr>
        <p:spPr>
          <a:xfrm>
            <a:off x="-33" y="6125138"/>
            <a:ext cx="12191969" cy="752405"/>
          </a:xfrm>
          <a:custGeom>
            <a:avLst/>
            <a:gdLst/>
            <a:ahLst/>
            <a:cxnLst/>
            <a:rect l="l" t="t" r="r" b="b"/>
            <a:pathLst>
              <a:path w="47089" h="3711" extrusionOk="0">
                <a:moveTo>
                  <a:pt x="6429" y="0"/>
                </a:moveTo>
                <a:cubicBezTo>
                  <a:pt x="1770" y="0"/>
                  <a:pt x="1" y="2013"/>
                  <a:pt x="1" y="2013"/>
                </a:cubicBezTo>
                <a:lnTo>
                  <a:pt x="1" y="3710"/>
                </a:lnTo>
                <a:lnTo>
                  <a:pt x="47088" y="3710"/>
                </a:lnTo>
                <a:lnTo>
                  <a:pt x="47088" y="1336"/>
                </a:lnTo>
                <a:cubicBezTo>
                  <a:pt x="47088" y="1336"/>
                  <a:pt x="46109" y="1360"/>
                  <a:pt x="44507" y="1360"/>
                </a:cubicBezTo>
                <a:cubicBezTo>
                  <a:pt x="41261" y="1360"/>
                  <a:pt x="35461" y="1259"/>
                  <a:pt x="30071" y="646"/>
                </a:cubicBezTo>
                <a:cubicBezTo>
                  <a:pt x="29209" y="548"/>
                  <a:pt x="28441" y="506"/>
                  <a:pt x="27744" y="506"/>
                </a:cubicBezTo>
                <a:cubicBezTo>
                  <a:pt x="23642" y="506"/>
                  <a:pt x="22029" y="1957"/>
                  <a:pt x="18479" y="1957"/>
                </a:cubicBezTo>
                <a:cubicBezTo>
                  <a:pt x="16999" y="1957"/>
                  <a:pt x="15182" y="1705"/>
                  <a:pt x="12708" y="991"/>
                </a:cubicBezTo>
                <a:cubicBezTo>
                  <a:pt x="10197" y="266"/>
                  <a:pt x="8123" y="0"/>
                  <a:pt x="6429" y="0"/>
                </a:cubicBezTo>
                <a:close/>
              </a:path>
            </a:pathLst>
          </a:custGeom>
          <a:solidFill>
            <a:srgbClr val="738A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591" name="Google Shape;591;p13"/>
          <p:cNvGrpSpPr/>
          <p:nvPr/>
        </p:nvGrpSpPr>
        <p:grpSpPr>
          <a:xfrm>
            <a:off x="470114" y="5921982"/>
            <a:ext cx="3164503" cy="955389"/>
            <a:chOff x="4622100" y="3983100"/>
            <a:chExt cx="898700" cy="271325"/>
          </a:xfrm>
        </p:grpSpPr>
        <p:sp>
          <p:nvSpPr>
            <p:cNvPr id="592" name="Google Shape;592;p13"/>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93" name="Google Shape;593;p13"/>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94" name="Google Shape;594;p13"/>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95" name="Google Shape;595;p13"/>
          <p:cNvGrpSpPr/>
          <p:nvPr/>
        </p:nvGrpSpPr>
        <p:grpSpPr>
          <a:xfrm>
            <a:off x="10143283" y="840669"/>
            <a:ext cx="1830464" cy="606401"/>
            <a:chOff x="1969075" y="3731050"/>
            <a:chExt cx="76600" cy="25375"/>
          </a:xfrm>
        </p:grpSpPr>
        <p:sp>
          <p:nvSpPr>
            <p:cNvPr id="596" name="Google Shape;596;p13"/>
            <p:cNvSpPr/>
            <p:nvPr/>
          </p:nvSpPr>
          <p:spPr>
            <a:xfrm>
              <a:off x="1969075" y="3731050"/>
              <a:ext cx="76600" cy="25375"/>
            </a:xfrm>
            <a:custGeom>
              <a:avLst/>
              <a:gdLst/>
              <a:ahLst/>
              <a:cxnLst/>
              <a:rect l="l" t="t" r="r" b="b"/>
              <a:pathLst>
                <a:path w="3064" h="1015" extrusionOk="0">
                  <a:moveTo>
                    <a:pt x="1630" y="1"/>
                  </a:moveTo>
                  <a:cubicBezTo>
                    <a:pt x="1594" y="1"/>
                    <a:pt x="1557" y="6"/>
                    <a:pt x="1523" y="18"/>
                  </a:cubicBezTo>
                  <a:cubicBezTo>
                    <a:pt x="1395" y="59"/>
                    <a:pt x="1300" y="180"/>
                    <a:pt x="1288" y="314"/>
                  </a:cubicBezTo>
                  <a:cubicBezTo>
                    <a:pt x="1238" y="279"/>
                    <a:pt x="1177" y="261"/>
                    <a:pt x="1117" y="261"/>
                  </a:cubicBezTo>
                  <a:cubicBezTo>
                    <a:pt x="1066" y="261"/>
                    <a:pt x="1015" y="274"/>
                    <a:pt x="972" y="300"/>
                  </a:cubicBezTo>
                  <a:cubicBezTo>
                    <a:pt x="880" y="359"/>
                    <a:pt x="828" y="477"/>
                    <a:pt x="848" y="587"/>
                  </a:cubicBezTo>
                  <a:cubicBezTo>
                    <a:pt x="785" y="544"/>
                    <a:pt x="718" y="526"/>
                    <a:pt x="651" y="526"/>
                  </a:cubicBezTo>
                  <a:cubicBezTo>
                    <a:pt x="596" y="526"/>
                    <a:pt x="541" y="538"/>
                    <a:pt x="488" y="559"/>
                  </a:cubicBezTo>
                  <a:cubicBezTo>
                    <a:pt x="394" y="597"/>
                    <a:pt x="294" y="688"/>
                    <a:pt x="301" y="799"/>
                  </a:cubicBezTo>
                  <a:cubicBezTo>
                    <a:pt x="301" y="801"/>
                    <a:pt x="301" y="802"/>
                    <a:pt x="302" y="803"/>
                  </a:cubicBezTo>
                  <a:cubicBezTo>
                    <a:pt x="273" y="790"/>
                    <a:pt x="241" y="783"/>
                    <a:pt x="209" y="783"/>
                  </a:cubicBezTo>
                  <a:cubicBezTo>
                    <a:pt x="179" y="783"/>
                    <a:pt x="149" y="789"/>
                    <a:pt x="122" y="801"/>
                  </a:cubicBezTo>
                  <a:cubicBezTo>
                    <a:pt x="79" y="820"/>
                    <a:pt x="0" y="878"/>
                    <a:pt x="18" y="935"/>
                  </a:cubicBezTo>
                  <a:cubicBezTo>
                    <a:pt x="29" y="968"/>
                    <a:pt x="63" y="989"/>
                    <a:pt x="97" y="994"/>
                  </a:cubicBezTo>
                  <a:cubicBezTo>
                    <a:pt x="137" y="1001"/>
                    <a:pt x="180" y="1003"/>
                    <a:pt x="223" y="1003"/>
                  </a:cubicBezTo>
                  <a:cubicBezTo>
                    <a:pt x="278" y="1003"/>
                    <a:pt x="333" y="1000"/>
                    <a:pt x="384" y="1000"/>
                  </a:cubicBezTo>
                  <a:cubicBezTo>
                    <a:pt x="524" y="997"/>
                    <a:pt x="662" y="995"/>
                    <a:pt x="800" y="994"/>
                  </a:cubicBezTo>
                  <a:cubicBezTo>
                    <a:pt x="1076" y="992"/>
                    <a:pt x="1353" y="990"/>
                    <a:pt x="1629" y="990"/>
                  </a:cubicBezTo>
                  <a:cubicBezTo>
                    <a:pt x="1853" y="990"/>
                    <a:pt x="2079" y="992"/>
                    <a:pt x="2303" y="993"/>
                  </a:cubicBezTo>
                  <a:cubicBezTo>
                    <a:pt x="2422" y="994"/>
                    <a:pt x="2543" y="994"/>
                    <a:pt x="2662" y="997"/>
                  </a:cubicBezTo>
                  <a:cubicBezTo>
                    <a:pt x="2716" y="999"/>
                    <a:pt x="2776" y="1015"/>
                    <a:pt x="2833" y="1015"/>
                  </a:cubicBezTo>
                  <a:cubicBezTo>
                    <a:pt x="2868" y="1015"/>
                    <a:pt x="2903" y="1008"/>
                    <a:pt x="2933" y="988"/>
                  </a:cubicBezTo>
                  <a:cubicBezTo>
                    <a:pt x="3064" y="899"/>
                    <a:pt x="2968" y="766"/>
                    <a:pt x="2881" y="685"/>
                  </a:cubicBezTo>
                  <a:cubicBezTo>
                    <a:pt x="2798" y="607"/>
                    <a:pt x="2682" y="575"/>
                    <a:pt x="2571" y="575"/>
                  </a:cubicBezTo>
                  <a:cubicBezTo>
                    <a:pt x="2558" y="575"/>
                    <a:pt x="2544" y="575"/>
                    <a:pt x="2531" y="576"/>
                  </a:cubicBezTo>
                  <a:cubicBezTo>
                    <a:pt x="2479" y="580"/>
                    <a:pt x="2420" y="600"/>
                    <a:pt x="2402" y="647"/>
                  </a:cubicBezTo>
                  <a:cubicBezTo>
                    <a:pt x="2405" y="560"/>
                    <a:pt x="2342" y="480"/>
                    <a:pt x="2261" y="452"/>
                  </a:cubicBezTo>
                  <a:cubicBezTo>
                    <a:pt x="2233" y="442"/>
                    <a:pt x="2202" y="437"/>
                    <a:pt x="2171" y="437"/>
                  </a:cubicBezTo>
                  <a:cubicBezTo>
                    <a:pt x="2154" y="437"/>
                    <a:pt x="2138" y="438"/>
                    <a:pt x="2121" y="441"/>
                  </a:cubicBezTo>
                  <a:cubicBezTo>
                    <a:pt x="2097" y="446"/>
                    <a:pt x="1996" y="464"/>
                    <a:pt x="1986" y="489"/>
                  </a:cubicBezTo>
                  <a:cubicBezTo>
                    <a:pt x="2031" y="363"/>
                    <a:pt x="1995" y="210"/>
                    <a:pt x="1898" y="112"/>
                  </a:cubicBezTo>
                  <a:cubicBezTo>
                    <a:pt x="1827" y="41"/>
                    <a:pt x="1728" y="1"/>
                    <a:pt x="16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97" name="Google Shape;597;p13"/>
            <p:cNvSpPr/>
            <p:nvPr/>
          </p:nvSpPr>
          <p:spPr>
            <a:xfrm>
              <a:off x="1993600" y="3741275"/>
              <a:ext cx="5100" cy="4675"/>
            </a:xfrm>
            <a:custGeom>
              <a:avLst/>
              <a:gdLst/>
              <a:ahLst/>
              <a:cxnLst/>
              <a:rect l="l" t="t" r="r" b="b"/>
              <a:pathLst>
                <a:path w="204" h="187" extrusionOk="0">
                  <a:moveTo>
                    <a:pt x="156" y="0"/>
                  </a:moveTo>
                  <a:cubicBezTo>
                    <a:pt x="146" y="0"/>
                    <a:pt x="136" y="1"/>
                    <a:pt x="127" y="4"/>
                  </a:cubicBezTo>
                  <a:cubicBezTo>
                    <a:pt x="100" y="12"/>
                    <a:pt x="76" y="26"/>
                    <a:pt x="56" y="44"/>
                  </a:cubicBezTo>
                  <a:cubicBezTo>
                    <a:pt x="38" y="62"/>
                    <a:pt x="23" y="85"/>
                    <a:pt x="14" y="110"/>
                  </a:cubicBezTo>
                  <a:cubicBezTo>
                    <a:pt x="9" y="123"/>
                    <a:pt x="7" y="134"/>
                    <a:pt x="5" y="147"/>
                  </a:cubicBezTo>
                  <a:cubicBezTo>
                    <a:pt x="4" y="160"/>
                    <a:pt x="1" y="172"/>
                    <a:pt x="7" y="184"/>
                  </a:cubicBezTo>
                  <a:cubicBezTo>
                    <a:pt x="8" y="186"/>
                    <a:pt x="9" y="187"/>
                    <a:pt x="11" y="187"/>
                  </a:cubicBezTo>
                  <a:cubicBezTo>
                    <a:pt x="12" y="187"/>
                    <a:pt x="14" y="186"/>
                    <a:pt x="15" y="184"/>
                  </a:cubicBezTo>
                  <a:cubicBezTo>
                    <a:pt x="21" y="176"/>
                    <a:pt x="21" y="163"/>
                    <a:pt x="23" y="152"/>
                  </a:cubicBezTo>
                  <a:cubicBezTo>
                    <a:pt x="26" y="141"/>
                    <a:pt x="29" y="130"/>
                    <a:pt x="36" y="119"/>
                  </a:cubicBezTo>
                  <a:cubicBezTo>
                    <a:pt x="46" y="98"/>
                    <a:pt x="59" y="81"/>
                    <a:pt x="79" y="66"/>
                  </a:cubicBezTo>
                  <a:cubicBezTo>
                    <a:pt x="97" y="54"/>
                    <a:pt x="118" y="44"/>
                    <a:pt x="142" y="40"/>
                  </a:cubicBezTo>
                  <a:cubicBezTo>
                    <a:pt x="152" y="38"/>
                    <a:pt x="164" y="36"/>
                    <a:pt x="175" y="35"/>
                  </a:cubicBezTo>
                  <a:cubicBezTo>
                    <a:pt x="183" y="33"/>
                    <a:pt x="198" y="32"/>
                    <a:pt x="203" y="24"/>
                  </a:cubicBezTo>
                  <a:cubicBezTo>
                    <a:pt x="202" y="21"/>
                    <a:pt x="201" y="18"/>
                    <a:pt x="201" y="16"/>
                  </a:cubicBezTo>
                  <a:cubicBezTo>
                    <a:pt x="196" y="6"/>
                    <a:pt x="176" y="2"/>
                    <a:pt x="166" y="1"/>
                  </a:cubicBezTo>
                  <a:cubicBezTo>
                    <a:pt x="163" y="0"/>
                    <a:pt x="160" y="0"/>
                    <a:pt x="1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98" name="Google Shape;598;p13"/>
            <p:cNvSpPr/>
            <p:nvPr/>
          </p:nvSpPr>
          <p:spPr>
            <a:xfrm>
              <a:off x="1998100" y="3743475"/>
              <a:ext cx="3125" cy="1575"/>
            </a:xfrm>
            <a:custGeom>
              <a:avLst/>
              <a:gdLst/>
              <a:ahLst/>
              <a:cxnLst/>
              <a:rect l="l" t="t" r="r" b="b"/>
              <a:pathLst>
                <a:path w="125" h="63" extrusionOk="0">
                  <a:moveTo>
                    <a:pt x="107" y="1"/>
                  </a:moveTo>
                  <a:cubicBezTo>
                    <a:pt x="105" y="1"/>
                    <a:pt x="103" y="1"/>
                    <a:pt x="102" y="2"/>
                  </a:cubicBezTo>
                  <a:cubicBezTo>
                    <a:pt x="96" y="2"/>
                    <a:pt x="90" y="3"/>
                    <a:pt x="85" y="4"/>
                  </a:cubicBezTo>
                  <a:cubicBezTo>
                    <a:pt x="72" y="7"/>
                    <a:pt x="61" y="10"/>
                    <a:pt x="51" y="16"/>
                  </a:cubicBezTo>
                  <a:cubicBezTo>
                    <a:pt x="40" y="21"/>
                    <a:pt x="32" y="26"/>
                    <a:pt x="22" y="35"/>
                  </a:cubicBezTo>
                  <a:cubicBezTo>
                    <a:pt x="18" y="39"/>
                    <a:pt x="13" y="41"/>
                    <a:pt x="8" y="45"/>
                  </a:cubicBezTo>
                  <a:cubicBezTo>
                    <a:pt x="5" y="48"/>
                    <a:pt x="1" y="52"/>
                    <a:pt x="1" y="58"/>
                  </a:cubicBezTo>
                  <a:cubicBezTo>
                    <a:pt x="1" y="61"/>
                    <a:pt x="3" y="62"/>
                    <a:pt x="5" y="62"/>
                  </a:cubicBezTo>
                  <a:cubicBezTo>
                    <a:pt x="11" y="62"/>
                    <a:pt x="13" y="58"/>
                    <a:pt x="17" y="56"/>
                  </a:cubicBezTo>
                  <a:cubicBezTo>
                    <a:pt x="21" y="52"/>
                    <a:pt x="26" y="48"/>
                    <a:pt x="31" y="46"/>
                  </a:cubicBezTo>
                  <a:cubicBezTo>
                    <a:pt x="39" y="41"/>
                    <a:pt x="49" y="36"/>
                    <a:pt x="59" y="31"/>
                  </a:cubicBezTo>
                  <a:cubicBezTo>
                    <a:pt x="69" y="27"/>
                    <a:pt x="80" y="24"/>
                    <a:pt x="88" y="22"/>
                  </a:cubicBezTo>
                  <a:lnTo>
                    <a:pt x="104" y="19"/>
                  </a:lnTo>
                  <a:cubicBezTo>
                    <a:pt x="109" y="17"/>
                    <a:pt x="115" y="14"/>
                    <a:pt x="120" y="13"/>
                  </a:cubicBezTo>
                  <a:cubicBezTo>
                    <a:pt x="124" y="9"/>
                    <a:pt x="123" y="3"/>
                    <a:pt x="119" y="3"/>
                  </a:cubicBezTo>
                  <a:cubicBezTo>
                    <a:pt x="115" y="2"/>
                    <a:pt x="111" y="1"/>
                    <a:pt x="1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99" name="Google Shape;599;p13"/>
            <p:cNvSpPr/>
            <p:nvPr/>
          </p:nvSpPr>
          <p:spPr>
            <a:xfrm>
              <a:off x="2005850" y="3738425"/>
              <a:ext cx="7700" cy="2200"/>
            </a:xfrm>
            <a:custGeom>
              <a:avLst/>
              <a:gdLst/>
              <a:ahLst/>
              <a:cxnLst/>
              <a:rect l="l" t="t" r="r" b="b"/>
              <a:pathLst>
                <a:path w="308" h="88" extrusionOk="0">
                  <a:moveTo>
                    <a:pt x="176" y="1"/>
                  </a:moveTo>
                  <a:cubicBezTo>
                    <a:pt x="168" y="1"/>
                    <a:pt x="160" y="1"/>
                    <a:pt x="153" y="2"/>
                  </a:cubicBezTo>
                  <a:cubicBezTo>
                    <a:pt x="95" y="7"/>
                    <a:pt x="40" y="34"/>
                    <a:pt x="4" y="79"/>
                  </a:cubicBezTo>
                  <a:cubicBezTo>
                    <a:pt x="1" y="83"/>
                    <a:pt x="6" y="88"/>
                    <a:pt x="11" y="88"/>
                  </a:cubicBezTo>
                  <a:cubicBezTo>
                    <a:pt x="13" y="88"/>
                    <a:pt x="14" y="88"/>
                    <a:pt x="15" y="87"/>
                  </a:cubicBezTo>
                  <a:cubicBezTo>
                    <a:pt x="54" y="53"/>
                    <a:pt x="101" y="35"/>
                    <a:pt x="153" y="35"/>
                  </a:cubicBezTo>
                  <a:cubicBezTo>
                    <a:pt x="155" y="35"/>
                    <a:pt x="156" y="35"/>
                    <a:pt x="158" y="35"/>
                  </a:cubicBezTo>
                  <a:cubicBezTo>
                    <a:pt x="183" y="35"/>
                    <a:pt x="207" y="38"/>
                    <a:pt x="231" y="47"/>
                  </a:cubicBezTo>
                  <a:cubicBezTo>
                    <a:pt x="243" y="51"/>
                    <a:pt x="257" y="55"/>
                    <a:pt x="268" y="60"/>
                  </a:cubicBezTo>
                  <a:cubicBezTo>
                    <a:pt x="277" y="64"/>
                    <a:pt x="287" y="68"/>
                    <a:pt x="297" y="68"/>
                  </a:cubicBezTo>
                  <a:cubicBezTo>
                    <a:pt x="299" y="68"/>
                    <a:pt x="300" y="68"/>
                    <a:pt x="302" y="68"/>
                  </a:cubicBezTo>
                  <a:cubicBezTo>
                    <a:pt x="305" y="68"/>
                    <a:pt x="307" y="64"/>
                    <a:pt x="307" y="62"/>
                  </a:cubicBezTo>
                  <a:cubicBezTo>
                    <a:pt x="304" y="34"/>
                    <a:pt x="265" y="18"/>
                    <a:pt x="243" y="11"/>
                  </a:cubicBezTo>
                  <a:cubicBezTo>
                    <a:pt x="221" y="4"/>
                    <a:pt x="19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0" name="Google Shape;600;p13"/>
            <p:cNvSpPr/>
            <p:nvPr/>
          </p:nvSpPr>
          <p:spPr>
            <a:xfrm>
              <a:off x="2018225" y="3747075"/>
              <a:ext cx="7075" cy="2075"/>
            </a:xfrm>
            <a:custGeom>
              <a:avLst/>
              <a:gdLst/>
              <a:ahLst/>
              <a:cxnLst/>
              <a:rect l="l" t="t" r="r" b="b"/>
              <a:pathLst>
                <a:path w="283" h="83" extrusionOk="0">
                  <a:moveTo>
                    <a:pt x="123" y="0"/>
                  </a:moveTo>
                  <a:cubicBezTo>
                    <a:pt x="103" y="0"/>
                    <a:pt x="83" y="4"/>
                    <a:pt x="65" y="9"/>
                  </a:cubicBezTo>
                  <a:cubicBezTo>
                    <a:pt x="44" y="17"/>
                    <a:pt x="16" y="24"/>
                    <a:pt x="2" y="43"/>
                  </a:cubicBezTo>
                  <a:cubicBezTo>
                    <a:pt x="1" y="46"/>
                    <a:pt x="3" y="51"/>
                    <a:pt x="7" y="51"/>
                  </a:cubicBezTo>
                  <a:cubicBezTo>
                    <a:pt x="8" y="51"/>
                    <a:pt x="8" y="51"/>
                    <a:pt x="9" y="51"/>
                  </a:cubicBezTo>
                  <a:cubicBezTo>
                    <a:pt x="18" y="49"/>
                    <a:pt x="28" y="43"/>
                    <a:pt x="39" y="39"/>
                  </a:cubicBezTo>
                  <a:cubicBezTo>
                    <a:pt x="49" y="35"/>
                    <a:pt x="61" y="31"/>
                    <a:pt x="71" y="30"/>
                  </a:cubicBezTo>
                  <a:cubicBezTo>
                    <a:pt x="83" y="27"/>
                    <a:pt x="96" y="26"/>
                    <a:pt x="108" y="26"/>
                  </a:cubicBezTo>
                  <a:cubicBezTo>
                    <a:pt x="118" y="26"/>
                    <a:pt x="129" y="27"/>
                    <a:pt x="139" y="29"/>
                  </a:cubicBezTo>
                  <a:cubicBezTo>
                    <a:pt x="161" y="31"/>
                    <a:pt x="183" y="36"/>
                    <a:pt x="203" y="46"/>
                  </a:cubicBezTo>
                  <a:cubicBezTo>
                    <a:pt x="214" y="51"/>
                    <a:pt x="223" y="56"/>
                    <a:pt x="232" y="61"/>
                  </a:cubicBezTo>
                  <a:cubicBezTo>
                    <a:pt x="242" y="68"/>
                    <a:pt x="253" y="73"/>
                    <a:pt x="262" y="81"/>
                  </a:cubicBezTo>
                  <a:cubicBezTo>
                    <a:pt x="264" y="82"/>
                    <a:pt x="266" y="82"/>
                    <a:pt x="268" y="82"/>
                  </a:cubicBezTo>
                  <a:cubicBezTo>
                    <a:pt x="277" y="82"/>
                    <a:pt x="282" y="70"/>
                    <a:pt x="276" y="63"/>
                  </a:cubicBezTo>
                  <a:cubicBezTo>
                    <a:pt x="268" y="52"/>
                    <a:pt x="260" y="44"/>
                    <a:pt x="250" y="36"/>
                  </a:cubicBezTo>
                  <a:cubicBezTo>
                    <a:pt x="238" y="29"/>
                    <a:pt x="226" y="23"/>
                    <a:pt x="214" y="18"/>
                  </a:cubicBezTo>
                  <a:cubicBezTo>
                    <a:pt x="189" y="8"/>
                    <a:pt x="165" y="3"/>
                    <a:pt x="138" y="1"/>
                  </a:cubicBezTo>
                  <a:cubicBezTo>
                    <a:pt x="133" y="1"/>
                    <a:pt x="128" y="0"/>
                    <a:pt x="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1" name="Google Shape;601;p13"/>
            <p:cNvSpPr/>
            <p:nvPr/>
          </p:nvSpPr>
          <p:spPr>
            <a:xfrm>
              <a:off x="1983050" y="3748100"/>
              <a:ext cx="5525" cy="2775"/>
            </a:xfrm>
            <a:custGeom>
              <a:avLst/>
              <a:gdLst/>
              <a:ahLst/>
              <a:cxnLst/>
              <a:rect l="l" t="t" r="r" b="b"/>
              <a:pathLst>
                <a:path w="221" h="111" extrusionOk="0">
                  <a:moveTo>
                    <a:pt x="154" y="0"/>
                  </a:moveTo>
                  <a:cubicBezTo>
                    <a:pt x="132" y="2"/>
                    <a:pt x="110" y="6"/>
                    <a:pt x="89" y="15"/>
                  </a:cubicBezTo>
                  <a:cubicBezTo>
                    <a:pt x="52" y="34"/>
                    <a:pt x="15" y="62"/>
                    <a:pt x="2" y="103"/>
                  </a:cubicBezTo>
                  <a:cubicBezTo>
                    <a:pt x="1" y="107"/>
                    <a:pt x="4" y="111"/>
                    <a:pt x="7" y="111"/>
                  </a:cubicBezTo>
                  <a:cubicBezTo>
                    <a:pt x="9" y="111"/>
                    <a:pt x="10" y="110"/>
                    <a:pt x="11" y="109"/>
                  </a:cubicBezTo>
                  <a:cubicBezTo>
                    <a:pt x="24" y="94"/>
                    <a:pt x="35" y="79"/>
                    <a:pt x="51" y="67"/>
                  </a:cubicBezTo>
                  <a:cubicBezTo>
                    <a:pt x="66" y="55"/>
                    <a:pt x="83" y="46"/>
                    <a:pt x="100" y="41"/>
                  </a:cubicBezTo>
                  <a:cubicBezTo>
                    <a:pt x="119" y="35"/>
                    <a:pt x="136" y="31"/>
                    <a:pt x="154" y="30"/>
                  </a:cubicBezTo>
                  <a:cubicBezTo>
                    <a:pt x="164" y="30"/>
                    <a:pt x="173" y="30"/>
                    <a:pt x="183" y="31"/>
                  </a:cubicBezTo>
                  <a:cubicBezTo>
                    <a:pt x="188" y="32"/>
                    <a:pt x="193" y="34"/>
                    <a:pt x="199" y="34"/>
                  </a:cubicBezTo>
                  <a:cubicBezTo>
                    <a:pt x="204" y="34"/>
                    <a:pt x="207" y="32"/>
                    <a:pt x="212" y="30"/>
                  </a:cubicBezTo>
                  <a:cubicBezTo>
                    <a:pt x="220" y="30"/>
                    <a:pt x="221" y="22"/>
                    <a:pt x="217" y="16"/>
                  </a:cubicBezTo>
                  <a:cubicBezTo>
                    <a:pt x="212" y="11"/>
                    <a:pt x="209" y="8"/>
                    <a:pt x="204" y="5"/>
                  </a:cubicBezTo>
                  <a:cubicBezTo>
                    <a:pt x="199" y="2"/>
                    <a:pt x="192" y="2"/>
                    <a:pt x="185" y="2"/>
                  </a:cubicBezTo>
                  <a:cubicBezTo>
                    <a:pt x="174" y="0"/>
                    <a:pt x="164" y="0"/>
                    <a:pt x="1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602"/>
        <p:cNvGrpSpPr/>
        <p:nvPr/>
      </p:nvGrpSpPr>
      <p:grpSpPr>
        <a:xfrm>
          <a:off x="0" y="0"/>
          <a:ext cx="0" cy="0"/>
          <a:chOff x="0" y="0"/>
          <a:chExt cx="0" cy="0"/>
        </a:xfrm>
      </p:grpSpPr>
      <p:grpSp>
        <p:nvGrpSpPr>
          <p:cNvPr id="603" name="Google Shape;603;p14"/>
          <p:cNvGrpSpPr/>
          <p:nvPr/>
        </p:nvGrpSpPr>
        <p:grpSpPr>
          <a:xfrm>
            <a:off x="-1076934" y="-200659"/>
            <a:ext cx="14811331" cy="9528984"/>
            <a:chOff x="-807700" y="-150494"/>
            <a:chExt cx="11108498" cy="7146738"/>
          </a:xfrm>
        </p:grpSpPr>
        <p:sp>
          <p:nvSpPr>
            <p:cNvPr id="604" name="Google Shape;604;p14"/>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5" name="Google Shape;605;p14"/>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6" name="Google Shape;606;p14"/>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607" name="Google Shape;607;p14"/>
          <p:cNvSpPr txBox="1">
            <a:spLocks noGrp="1"/>
          </p:cNvSpPr>
          <p:nvPr>
            <p:ph type="title"/>
          </p:nvPr>
        </p:nvSpPr>
        <p:spPr>
          <a:xfrm rot="-702">
            <a:off x="1383600" y="3451300"/>
            <a:ext cx="3915600" cy="8060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800"/>
              <a:buNone/>
              <a:defRPr sz="3200">
                <a:solidFill>
                  <a:schemeClr val="accent2"/>
                </a:solidFill>
                <a:latin typeface="Cambria" panose="02040503050406030204" pitchFamily="18" charset="0"/>
                <a:ea typeface="Cambria" panose="02040503050406030204" pitchFamily="18" charset="0"/>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608" name="Google Shape;608;p14"/>
          <p:cNvSpPr txBox="1">
            <a:spLocks noGrp="1"/>
          </p:cNvSpPr>
          <p:nvPr>
            <p:ph type="subTitle" idx="1"/>
          </p:nvPr>
        </p:nvSpPr>
        <p:spPr>
          <a:xfrm>
            <a:off x="1383600" y="1654000"/>
            <a:ext cx="5410800" cy="190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609" name="Google Shape;609;p14"/>
          <p:cNvGrpSpPr/>
          <p:nvPr/>
        </p:nvGrpSpPr>
        <p:grpSpPr>
          <a:xfrm>
            <a:off x="4273601" y="5114029"/>
            <a:ext cx="1318569" cy="640411"/>
            <a:chOff x="1492875" y="1181650"/>
            <a:chExt cx="487300" cy="236675"/>
          </a:xfrm>
        </p:grpSpPr>
        <p:sp>
          <p:nvSpPr>
            <p:cNvPr id="610" name="Google Shape;610;p14"/>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1" name="Google Shape;611;p14"/>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2" name="Google Shape;612;p14"/>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3" name="Google Shape;613;p14"/>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4" name="Google Shape;614;p14"/>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5" name="Google Shape;615;p14"/>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6" name="Google Shape;616;p14"/>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7" name="Google Shape;617;p14"/>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8" name="Google Shape;618;p14"/>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9" name="Google Shape;619;p14"/>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0" name="Google Shape;620;p14"/>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1" name="Google Shape;621;p14"/>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2" name="Google Shape;622;p14"/>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3" name="Google Shape;623;p14"/>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4" name="Google Shape;624;p14"/>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5" name="Google Shape;625;p14"/>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6" name="Google Shape;626;p14"/>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7" name="Google Shape;627;p14"/>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8" name="Google Shape;628;p14"/>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9" name="Google Shape;629;p14"/>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30" name="Google Shape;630;p14"/>
          <p:cNvGrpSpPr/>
          <p:nvPr/>
        </p:nvGrpSpPr>
        <p:grpSpPr>
          <a:xfrm>
            <a:off x="11029887" y="3562015"/>
            <a:ext cx="743148" cy="1552035"/>
            <a:chOff x="2481135" y="1176223"/>
            <a:chExt cx="272495" cy="569094"/>
          </a:xfrm>
        </p:grpSpPr>
        <p:sp>
          <p:nvSpPr>
            <p:cNvPr id="631" name="Google Shape;631;p14"/>
            <p:cNvSpPr/>
            <p:nvPr/>
          </p:nvSpPr>
          <p:spPr>
            <a:xfrm>
              <a:off x="2481135" y="1176223"/>
              <a:ext cx="153017" cy="569094"/>
            </a:xfrm>
            <a:custGeom>
              <a:avLst/>
              <a:gdLst/>
              <a:ahLst/>
              <a:cxnLst/>
              <a:rect l="l" t="t" r="r" b="b"/>
              <a:pathLst>
                <a:path w="3016" h="11217" extrusionOk="0">
                  <a:moveTo>
                    <a:pt x="1855" y="1"/>
                  </a:moveTo>
                  <a:cubicBezTo>
                    <a:pt x="1853" y="1"/>
                    <a:pt x="1850" y="1"/>
                    <a:pt x="1848" y="1"/>
                  </a:cubicBezTo>
                  <a:cubicBezTo>
                    <a:pt x="1768" y="5"/>
                    <a:pt x="1661" y="77"/>
                    <a:pt x="1631" y="153"/>
                  </a:cubicBezTo>
                  <a:cubicBezTo>
                    <a:pt x="641" y="2626"/>
                    <a:pt x="68" y="5274"/>
                    <a:pt x="12" y="7938"/>
                  </a:cubicBezTo>
                  <a:cubicBezTo>
                    <a:pt x="1" y="8492"/>
                    <a:pt x="12" y="9050"/>
                    <a:pt x="133" y="9591"/>
                  </a:cubicBezTo>
                  <a:cubicBezTo>
                    <a:pt x="254" y="10133"/>
                    <a:pt x="490" y="10658"/>
                    <a:pt x="879" y="11053"/>
                  </a:cubicBezTo>
                  <a:cubicBezTo>
                    <a:pt x="993" y="11168"/>
                    <a:pt x="1144" y="11216"/>
                    <a:pt x="1312" y="11216"/>
                  </a:cubicBezTo>
                  <a:cubicBezTo>
                    <a:pt x="1727" y="11216"/>
                    <a:pt x="2236" y="10917"/>
                    <a:pt x="2478" y="10598"/>
                  </a:cubicBezTo>
                  <a:cubicBezTo>
                    <a:pt x="2821" y="10151"/>
                    <a:pt x="2922" y="9567"/>
                    <a:pt x="2959" y="9005"/>
                  </a:cubicBezTo>
                  <a:cubicBezTo>
                    <a:pt x="3015" y="8140"/>
                    <a:pt x="2945" y="7273"/>
                    <a:pt x="2876" y="6408"/>
                  </a:cubicBezTo>
                  <a:cubicBezTo>
                    <a:pt x="2707" y="4302"/>
                    <a:pt x="2733" y="2123"/>
                    <a:pt x="2036" y="127"/>
                  </a:cubicBezTo>
                  <a:cubicBezTo>
                    <a:pt x="2010" y="54"/>
                    <a:pt x="1934" y="1"/>
                    <a:pt x="1855" y="1"/>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2" name="Google Shape;632;p14"/>
            <p:cNvSpPr/>
            <p:nvPr/>
          </p:nvSpPr>
          <p:spPr>
            <a:xfrm>
              <a:off x="2644702" y="1405491"/>
              <a:ext cx="108928" cy="318311"/>
            </a:xfrm>
            <a:custGeom>
              <a:avLst/>
              <a:gdLst/>
              <a:ahLst/>
              <a:cxnLst/>
              <a:rect l="l" t="t" r="r" b="b"/>
              <a:pathLst>
                <a:path w="2147" h="6274" extrusionOk="0">
                  <a:moveTo>
                    <a:pt x="1077" y="0"/>
                  </a:moveTo>
                  <a:cubicBezTo>
                    <a:pt x="993" y="0"/>
                    <a:pt x="890" y="44"/>
                    <a:pt x="872" y="115"/>
                  </a:cubicBezTo>
                  <a:cubicBezTo>
                    <a:pt x="438" y="1764"/>
                    <a:pt x="0" y="3444"/>
                    <a:pt x="66" y="5147"/>
                  </a:cubicBezTo>
                  <a:cubicBezTo>
                    <a:pt x="76" y="5395"/>
                    <a:pt x="98" y="5650"/>
                    <a:pt x="217" y="5867"/>
                  </a:cubicBezTo>
                  <a:cubicBezTo>
                    <a:pt x="325" y="6067"/>
                    <a:pt x="534" y="6227"/>
                    <a:pt x="758" y="6227"/>
                  </a:cubicBezTo>
                  <a:cubicBezTo>
                    <a:pt x="778" y="6227"/>
                    <a:pt x="798" y="6225"/>
                    <a:pt x="818" y="6223"/>
                  </a:cubicBezTo>
                  <a:cubicBezTo>
                    <a:pt x="898" y="6258"/>
                    <a:pt x="988" y="6274"/>
                    <a:pt x="1082" y="6274"/>
                  </a:cubicBezTo>
                  <a:cubicBezTo>
                    <a:pt x="1434" y="6274"/>
                    <a:pt x="1840" y="6047"/>
                    <a:pt x="1975" y="5747"/>
                  </a:cubicBezTo>
                  <a:cubicBezTo>
                    <a:pt x="2146" y="5370"/>
                    <a:pt x="2109" y="4932"/>
                    <a:pt x="2069" y="4519"/>
                  </a:cubicBezTo>
                  <a:cubicBezTo>
                    <a:pt x="1923" y="3066"/>
                    <a:pt x="1613" y="1620"/>
                    <a:pt x="1301" y="192"/>
                  </a:cubicBezTo>
                  <a:cubicBezTo>
                    <a:pt x="1282" y="105"/>
                    <a:pt x="1212" y="31"/>
                    <a:pt x="1127" y="7"/>
                  </a:cubicBezTo>
                  <a:cubicBezTo>
                    <a:pt x="1112" y="2"/>
                    <a:pt x="1095" y="0"/>
                    <a:pt x="1077"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633" name="Google Shape;633;p14"/>
          <p:cNvSpPr/>
          <p:nvPr/>
        </p:nvSpPr>
        <p:spPr>
          <a:xfrm>
            <a:off x="-137533" y="4973600"/>
            <a:ext cx="12466944" cy="1907933"/>
          </a:xfrm>
          <a:custGeom>
            <a:avLst/>
            <a:gdLst/>
            <a:ahLst/>
            <a:cxnLst/>
            <a:rect l="l" t="t" r="r" b="b"/>
            <a:pathLst>
              <a:path w="26230" h="4477" extrusionOk="0">
                <a:moveTo>
                  <a:pt x="1377" y="0"/>
                </a:moveTo>
                <a:cubicBezTo>
                  <a:pt x="1162" y="0"/>
                  <a:pt x="947" y="10"/>
                  <a:pt x="734" y="30"/>
                </a:cubicBezTo>
                <a:cubicBezTo>
                  <a:pt x="527" y="49"/>
                  <a:pt x="165" y="59"/>
                  <a:pt x="1" y="218"/>
                </a:cubicBezTo>
                <a:lnTo>
                  <a:pt x="79" y="4476"/>
                </a:lnTo>
                <a:lnTo>
                  <a:pt x="26105" y="4476"/>
                </a:lnTo>
                <a:cubicBezTo>
                  <a:pt x="26105" y="4476"/>
                  <a:pt x="26225" y="221"/>
                  <a:pt x="26225" y="218"/>
                </a:cubicBezTo>
                <a:cubicBezTo>
                  <a:pt x="26230" y="39"/>
                  <a:pt x="24620" y="11"/>
                  <a:pt x="24538" y="10"/>
                </a:cubicBezTo>
                <a:cubicBezTo>
                  <a:pt x="24411" y="8"/>
                  <a:pt x="24284" y="7"/>
                  <a:pt x="24157" y="7"/>
                </a:cubicBezTo>
                <a:cubicBezTo>
                  <a:pt x="21512" y="7"/>
                  <a:pt x="18846" y="418"/>
                  <a:pt x="16243" y="821"/>
                </a:cubicBezTo>
                <a:cubicBezTo>
                  <a:pt x="14921" y="1024"/>
                  <a:pt x="13588" y="1217"/>
                  <a:pt x="12277" y="1485"/>
                </a:cubicBezTo>
                <a:cubicBezTo>
                  <a:pt x="12274" y="1485"/>
                  <a:pt x="12272" y="1485"/>
                  <a:pt x="12269" y="1486"/>
                </a:cubicBezTo>
                <a:cubicBezTo>
                  <a:pt x="11673" y="1608"/>
                  <a:pt x="11113" y="1669"/>
                  <a:pt x="10557" y="1669"/>
                </a:cubicBezTo>
                <a:cubicBezTo>
                  <a:pt x="9820" y="1669"/>
                  <a:pt x="9093" y="1561"/>
                  <a:pt x="8307" y="1342"/>
                </a:cubicBezTo>
                <a:cubicBezTo>
                  <a:pt x="6806" y="923"/>
                  <a:pt x="5337" y="513"/>
                  <a:pt x="3804" y="260"/>
                </a:cubicBezTo>
                <a:cubicBezTo>
                  <a:pt x="3015" y="130"/>
                  <a:pt x="2190" y="0"/>
                  <a:pt x="1377" y="0"/>
                </a:cubicBezTo>
                <a:close/>
              </a:path>
            </a:pathLst>
          </a:custGeom>
          <a:solidFill>
            <a:srgbClr val="738A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634" name="Google Shape;634;p14"/>
          <p:cNvGrpSpPr/>
          <p:nvPr/>
        </p:nvGrpSpPr>
        <p:grpSpPr>
          <a:xfrm>
            <a:off x="380969" y="4648274"/>
            <a:ext cx="3250913" cy="2233271"/>
            <a:chOff x="151837" y="1574012"/>
            <a:chExt cx="1136206" cy="780536"/>
          </a:xfrm>
        </p:grpSpPr>
        <p:sp>
          <p:nvSpPr>
            <p:cNvPr id="635" name="Google Shape;635;p14"/>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6" name="Google Shape;636;p14"/>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7" name="Google Shape;637;p14"/>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8" name="Google Shape;638;p14"/>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639"/>
        <p:cNvGrpSpPr/>
        <p:nvPr/>
      </p:nvGrpSpPr>
      <p:grpSpPr>
        <a:xfrm>
          <a:off x="0" y="0"/>
          <a:ext cx="0" cy="0"/>
          <a:chOff x="0" y="0"/>
          <a:chExt cx="0" cy="0"/>
        </a:xfrm>
      </p:grpSpPr>
      <p:grpSp>
        <p:nvGrpSpPr>
          <p:cNvPr id="640" name="Google Shape;640;p15"/>
          <p:cNvGrpSpPr/>
          <p:nvPr/>
        </p:nvGrpSpPr>
        <p:grpSpPr>
          <a:xfrm>
            <a:off x="-1076934" y="-200659"/>
            <a:ext cx="14811331" cy="9528984"/>
            <a:chOff x="-807700" y="-150494"/>
            <a:chExt cx="11108498" cy="7146738"/>
          </a:xfrm>
        </p:grpSpPr>
        <p:sp>
          <p:nvSpPr>
            <p:cNvPr id="641" name="Google Shape;641;p15"/>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2" name="Google Shape;642;p15"/>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3" name="Google Shape;643;p15"/>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644" name="Google Shape;644;p15"/>
          <p:cNvSpPr txBox="1">
            <a:spLocks noGrp="1"/>
          </p:cNvSpPr>
          <p:nvPr>
            <p:ph type="subTitle" idx="1"/>
          </p:nvPr>
        </p:nvSpPr>
        <p:spPr>
          <a:xfrm rot="302">
            <a:off x="6202900" y="3478016"/>
            <a:ext cx="4559200" cy="13780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45" name="Google Shape;645;p15"/>
          <p:cNvSpPr txBox="1">
            <a:spLocks noGrp="1"/>
          </p:cNvSpPr>
          <p:nvPr>
            <p:ph type="title"/>
          </p:nvPr>
        </p:nvSpPr>
        <p:spPr>
          <a:xfrm>
            <a:off x="6202900" y="1274684"/>
            <a:ext cx="4559200" cy="227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6400">
                <a:latin typeface="Cambria" panose="02040503050406030204" pitchFamily="18" charset="0"/>
                <a:ea typeface="Cambria" panose="02040503050406030204" pitchFamily="18" charset="0"/>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
        <p:nvSpPr>
          <p:cNvPr id="646" name="Google Shape;646;p15"/>
          <p:cNvSpPr/>
          <p:nvPr/>
        </p:nvSpPr>
        <p:spPr>
          <a:xfrm flipH="1">
            <a:off x="22" y="5517095"/>
            <a:ext cx="12191961" cy="1340860"/>
          </a:xfrm>
          <a:custGeom>
            <a:avLst/>
            <a:gdLst/>
            <a:ahLst/>
            <a:cxnLst/>
            <a:rect l="l" t="t" r="r" b="b"/>
            <a:pathLst>
              <a:path w="43680" h="4804" extrusionOk="0">
                <a:moveTo>
                  <a:pt x="4860" y="1"/>
                </a:moveTo>
                <a:cubicBezTo>
                  <a:pt x="2683" y="1"/>
                  <a:pt x="0" y="1050"/>
                  <a:pt x="0" y="1050"/>
                </a:cubicBezTo>
                <a:lnTo>
                  <a:pt x="0" y="4803"/>
                </a:lnTo>
                <a:lnTo>
                  <a:pt x="43680" y="4803"/>
                </a:lnTo>
                <a:lnTo>
                  <a:pt x="43680" y="2297"/>
                </a:lnTo>
                <a:cubicBezTo>
                  <a:pt x="43680" y="2297"/>
                  <a:pt x="15546" y="1050"/>
                  <a:pt x="5439" y="28"/>
                </a:cubicBezTo>
                <a:cubicBezTo>
                  <a:pt x="5251" y="9"/>
                  <a:pt x="5058" y="1"/>
                  <a:pt x="4860" y="1"/>
                </a:cubicBezTo>
                <a:close/>
              </a:path>
            </a:pathLst>
          </a:custGeom>
          <a:solidFill>
            <a:srgbClr val="738A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647" name="Google Shape;647;p15"/>
          <p:cNvGrpSpPr/>
          <p:nvPr/>
        </p:nvGrpSpPr>
        <p:grpSpPr>
          <a:xfrm>
            <a:off x="5365790" y="5517104"/>
            <a:ext cx="730201" cy="501624"/>
            <a:chOff x="151837" y="1574012"/>
            <a:chExt cx="1136206" cy="780536"/>
          </a:xfrm>
        </p:grpSpPr>
        <p:sp>
          <p:nvSpPr>
            <p:cNvPr id="648" name="Google Shape;648;p15"/>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9" name="Google Shape;649;p15"/>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0" name="Google Shape;650;p15"/>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1" name="Google Shape;651;p15"/>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747"/>
        <p:cNvGrpSpPr/>
        <p:nvPr/>
      </p:nvGrpSpPr>
      <p:grpSpPr>
        <a:xfrm>
          <a:off x="0" y="0"/>
          <a:ext cx="0" cy="0"/>
          <a:chOff x="0" y="0"/>
          <a:chExt cx="0" cy="0"/>
        </a:xfrm>
      </p:grpSpPr>
      <p:grpSp>
        <p:nvGrpSpPr>
          <p:cNvPr id="748" name="Google Shape;748;p19"/>
          <p:cNvGrpSpPr/>
          <p:nvPr/>
        </p:nvGrpSpPr>
        <p:grpSpPr>
          <a:xfrm>
            <a:off x="-1076934" y="-200659"/>
            <a:ext cx="14811331" cy="9528984"/>
            <a:chOff x="-807700" y="-150494"/>
            <a:chExt cx="11108498" cy="7146738"/>
          </a:xfrm>
        </p:grpSpPr>
        <p:sp>
          <p:nvSpPr>
            <p:cNvPr id="749" name="Google Shape;749;p19"/>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0" name="Google Shape;750;p19"/>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1" name="Google Shape;751;p19"/>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752" name="Google Shape;752;p19"/>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atin typeface="Cambria" panose="02040503050406030204" pitchFamily="18" charset="0"/>
                <a:ea typeface="Cambria" panose="02040503050406030204" pitchFamily="18" charset="0"/>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753" name="Google Shape;753;p19"/>
          <p:cNvSpPr txBox="1">
            <a:spLocks noGrp="1"/>
          </p:cNvSpPr>
          <p:nvPr>
            <p:ph type="title" idx="2"/>
          </p:nvPr>
        </p:nvSpPr>
        <p:spPr>
          <a:xfrm>
            <a:off x="1212308" y="1970300"/>
            <a:ext cx="2889600" cy="70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667">
                <a:solidFill>
                  <a:schemeClr val="accent2"/>
                </a:solidFill>
                <a:latin typeface="Cambria" panose="02040503050406030204" pitchFamily="18" charset="0"/>
                <a:ea typeface="Cambria" panose="02040503050406030204" pitchFamily="18"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54" name="Google Shape;754;p19"/>
          <p:cNvSpPr txBox="1">
            <a:spLocks noGrp="1"/>
          </p:cNvSpPr>
          <p:nvPr>
            <p:ph type="subTitle" idx="1"/>
          </p:nvPr>
        </p:nvSpPr>
        <p:spPr>
          <a:xfrm>
            <a:off x="1212308" y="2571933"/>
            <a:ext cx="3060000" cy="75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55" name="Google Shape;755;p19"/>
          <p:cNvSpPr txBox="1">
            <a:spLocks noGrp="1"/>
          </p:cNvSpPr>
          <p:nvPr>
            <p:ph type="title" idx="3"/>
          </p:nvPr>
        </p:nvSpPr>
        <p:spPr>
          <a:xfrm>
            <a:off x="4335795" y="1970300"/>
            <a:ext cx="2889600" cy="70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667">
                <a:solidFill>
                  <a:schemeClr val="accent2"/>
                </a:solidFill>
                <a:latin typeface="Cambria" panose="02040503050406030204" pitchFamily="18" charset="0"/>
                <a:ea typeface="Cambria" panose="02040503050406030204" pitchFamily="18"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56" name="Google Shape;756;p19"/>
          <p:cNvSpPr txBox="1">
            <a:spLocks noGrp="1"/>
          </p:cNvSpPr>
          <p:nvPr>
            <p:ph type="subTitle" idx="4"/>
          </p:nvPr>
        </p:nvSpPr>
        <p:spPr>
          <a:xfrm>
            <a:off x="4335799" y="2571933"/>
            <a:ext cx="3054400" cy="75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57" name="Google Shape;757;p19"/>
          <p:cNvSpPr txBox="1">
            <a:spLocks noGrp="1"/>
          </p:cNvSpPr>
          <p:nvPr>
            <p:ph type="title" idx="5"/>
          </p:nvPr>
        </p:nvSpPr>
        <p:spPr>
          <a:xfrm>
            <a:off x="1212308" y="3627833"/>
            <a:ext cx="2889600" cy="70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667">
                <a:solidFill>
                  <a:schemeClr val="accent2"/>
                </a:solidFill>
                <a:latin typeface="Cambria" panose="02040503050406030204" pitchFamily="18" charset="0"/>
                <a:ea typeface="Cambria" panose="02040503050406030204" pitchFamily="18"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58" name="Google Shape;758;p19"/>
          <p:cNvSpPr txBox="1">
            <a:spLocks noGrp="1"/>
          </p:cNvSpPr>
          <p:nvPr>
            <p:ph type="subTitle" idx="6"/>
          </p:nvPr>
        </p:nvSpPr>
        <p:spPr>
          <a:xfrm>
            <a:off x="1212308" y="4248533"/>
            <a:ext cx="3060000" cy="75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59" name="Google Shape;759;p19"/>
          <p:cNvSpPr txBox="1">
            <a:spLocks noGrp="1"/>
          </p:cNvSpPr>
          <p:nvPr>
            <p:ph type="title" idx="7"/>
          </p:nvPr>
        </p:nvSpPr>
        <p:spPr>
          <a:xfrm>
            <a:off x="4335795" y="3627833"/>
            <a:ext cx="2885200" cy="70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667">
                <a:solidFill>
                  <a:schemeClr val="accent2"/>
                </a:solidFill>
                <a:latin typeface="Cambria" panose="02040503050406030204" pitchFamily="18" charset="0"/>
                <a:ea typeface="Cambria" panose="02040503050406030204" pitchFamily="18"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60" name="Google Shape;760;p19"/>
          <p:cNvSpPr txBox="1">
            <a:spLocks noGrp="1"/>
          </p:cNvSpPr>
          <p:nvPr>
            <p:ph type="subTitle" idx="8"/>
          </p:nvPr>
        </p:nvSpPr>
        <p:spPr>
          <a:xfrm>
            <a:off x="4335799" y="4248533"/>
            <a:ext cx="3054400" cy="75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61" name="Google Shape;761;p19"/>
          <p:cNvGrpSpPr/>
          <p:nvPr/>
        </p:nvGrpSpPr>
        <p:grpSpPr>
          <a:xfrm flipH="1">
            <a:off x="9982067" y="3933081"/>
            <a:ext cx="1828016" cy="1282759"/>
            <a:chOff x="1953850" y="3841075"/>
            <a:chExt cx="643275" cy="451400"/>
          </a:xfrm>
        </p:grpSpPr>
        <p:sp>
          <p:nvSpPr>
            <p:cNvPr id="762" name="Google Shape;762;p19"/>
            <p:cNvSpPr/>
            <p:nvPr/>
          </p:nvSpPr>
          <p:spPr>
            <a:xfrm>
              <a:off x="2099900" y="3850475"/>
              <a:ext cx="32050" cy="36900"/>
            </a:xfrm>
            <a:custGeom>
              <a:avLst/>
              <a:gdLst/>
              <a:ahLst/>
              <a:cxnLst/>
              <a:rect l="l" t="t" r="r" b="b"/>
              <a:pathLst>
                <a:path w="1282" h="1476" extrusionOk="0">
                  <a:moveTo>
                    <a:pt x="886" y="1"/>
                  </a:moveTo>
                  <a:lnTo>
                    <a:pt x="886" y="1"/>
                  </a:lnTo>
                  <a:cubicBezTo>
                    <a:pt x="886" y="1"/>
                    <a:pt x="0" y="1246"/>
                    <a:pt x="558" y="1420"/>
                  </a:cubicBezTo>
                  <a:cubicBezTo>
                    <a:pt x="661" y="1452"/>
                    <a:pt x="760" y="1475"/>
                    <a:pt x="846" y="1475"/>
                  </a:cubicBezTo>
                  <a:cubicBezTo>
                    <a:pt x="1143" y="1475"/>
                    <a:pt x="1282" y="1192"/>
                    <a:pt x="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3" name="Google Shape;763;p19"/>
            <p:cNvSpPr/>
            <p:nvPr/>
          </p:nvSpPr>
          <p:spPr>
            <a:xfrm>
              <a:off x="2262725" y="3874525"/>
              <a:ext cx="32050" cy="36875"/>
            </a:xfrm>
            <a:custGeom>
              <a:avLst/>
              <a:gdLst/>
              <a:ahLst/>
              <a:cxnLst/>
              <a:rect l="l" t="t" r="r" b="b"/>
              <a:pathLst>
                <a:path w="1282" h="1475" extrusionOk="0">
                  <a:moveTo>
                    <a:pt x="886" y="0"/>
                  </a:moveTo>
                  <a:cubicBezTo>
                    <a:pt x="886" y="0"/>
                    <a:pt x="0" y="1245"/>
                    <a:pt x="558" y="1419"/>
                  </a:cubicBezTo>
                  <a:cubicBezTo>
                    <a:pt x="661" y="1451"/>
                    <a:pt x="760" y="1475"/>
                    <a:pt x="846" y="1475"/>
                  </a:cubicBezTo>
                  <a:cubicBezTo>
                    <a:pt x="1143" y="1475"/>
                    <a:pt x="1282" y="1191"/>
                    <a:pt x="8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4" name="Google Shape;764;p19"/>
            <p:cNvSpPr/>
            <p:nvPr/>
          </p:nvSpPr>
          <p:spPr>
            <a:xfrm>
              <a:off x="2237375" y="3864000"/>
              <a:ext cx="32175" cy="36950"/>
            </a:xfrm>
            <a:custGeom>
              <a:avLst/>
              <a:gdLst/>
              <a:ahLst/>
              <a:cxnLst/>
              <a:rect l="l" t="t" r="r" b="b"/>
              <a:pathLst>
                <a:path w="1287" h="1478" extrusionOk="0">
                  <a:moveTo>
                    <a:pt x="833" y="1"/>
                  </a:moveTo>
                  <a:cubicBezTo>
                    <a:pt x="833" y="1"/>
                    <a:pt x="0" y="1280"/>
                    <a:pt x="564" y="1432"/>
                  </a:cubicBezTo>
                  <a:cubicBezTo>
                    <a:pt x="660" y="1458"/>
                    <a:pt x="753" y="1477"/>
                    <a:pt x="834" y="1477"/>
                  </a:cubicBezTo>
                  <a:cubicBezTo>
                    <a:pt x="1144" y="1477"/>
                    <a:pt x="1286" y="1200"/>
                    <a:pt x="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5" name="Google Shape;765;p19"/>
            <p:cNvSpPr/>
            <p:nvPr/>
          </p:nvSpPr>
          <p:spPr>
            <a:xfrm>
              <a:off x="2038675" y="3891950"/>
              <a:ext cx="35900" cy="32800"/>
            </a:xfrm>
            <a:custGeom>
              <a:avLst/>
              <a:gdLst/>
              <a:ahLst/>
              <a:cxnLst/>
              <a:rect l="l" t="t" r="r" b="b"/>
              <a:pathLst>
                <a:path w="1436" h="1312" extrusionOk="0">
                  <a:moveTo>
                    <a:pt x="577" y="0"/>
                  </a:moveTo>
                  <a:cubicBezTo>
                    <a:pt x="577" y="0"/>
                    <a:pt x="1" y="1311"/>
                    <a:pt x="572" y="1311"/>
                  </a:cubicBezTo>
                  <a:cubicBezTo>
                    <a:pt x="575" y="1311"/>
                    <a:pt x="579" y="1311"/>
                    <a:pt x="583" y="1311"/>
                  </a:cubicBezTo>
                  <a:cubicBezTo>
                    <a:pt x="1071" y="1299"/>
                    <a:pt x="1435" y="1159"/>
                    <a:pt x="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6" name="Google Shape;766;p19"/>
            <p:cNvSpPr/>
            <p:nvPr/>
          </p:nvSpPr>
          <p:spPr>
            <a:xfrm>
              <a:off x="2185025" y="3841075"/>
              <a:ext cx="35900" cy="32825"/>
            </a:xfrm>
            <a:custGeom>
              <a:avLst/>
              <a:gdLst/>
              <a:ahLst/>
              <a:cxnLst/>
              <a:rect l="l" t="t" r="r" b="b"/>
              <a:pathLst>
                <a:path w="1436" h="1313" extrusionOk="0">
                  <a:moveTo>
                    <a:pt x="578" y="1"/>
                  </a:moveTo>
                  <a:cubicBezTo>
                    <a:pt x="578" y="1"/>
                    <a:pt x="1" y="1312"/>
                    <a:pt x="572" y="1312"/>
                  </a:cubicBezTo>
                  <a:cubicBezTo>
                    <a:pt x="575" y="1312"/>
                    <a:pt x="579" y="1312"/>
                    <a:pt x="583" y="1312"/>
                  </a:cubicBezTo>
                  <a:cubicBezTo>
                    <a:pt x="1070" y="1300"/>
                    <a:pt x="1436" y="1162"/>
                    <a:pt x="5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7" name="Google Shape;767;p19"/>
            <p:cNvSpPr/>
            <p:nvPr/>
          </p:nvSpPr>
          <p:spPr>
            <a:xfrm>
              <a:off x="2215225" y="3845900"/>
              <a:ext cx="35900" cy="32800"/>
            </a:xfrm>
            <a:custGeom>
              <a:avLst/>
              <a:gdLst/>
              <a:ahLst/>
              <a:cxnLst/>
              <a:rect l="l" t="t" r="r" b="b"/>
              <a:pathLst>
                <a:path w="1436" h="1312" extrusionOk="0">
                  <a:moveTo>
                    <a:pt x="578" y="1"/>
                  </a:moveTo>
                  <a:cubicBezTo>
                    <a:pt x="578" y="1"/>
                    <a:pt x="1" y="1312"/>
                    <a:pt x="572" y="1312"/>
                  </a:cubicBezTo>
                  <a:cubicBezTo>
                    <a:pt x="575" y="1312"/>
                    <a:pt x="579" y="1312"/>
                    <a:pt x="583" y="1312"/>
                  </a:cubicBezTo>
                  <a:cubicBezTo>
                    <a:pt x="1071" y="1299"/>
                    <a:pt x="1436" y="1161"/>
                    <a:pt x="5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8" name="Google Shape;768;p19"/>
            <p:cNvSpPr/>
            <p:nvPr/>
          </p:nvSpPr>
          <p:spPr>
            <a:xfrm>
              <a:off x="2126700" y="3841400"/>
              <a:ext cx="33150" cy="29625"/>
            </a:xfrm>
            <a:custGeom>
              <a:avLst/>
              <a:gdLst/>
              <a:ahLst/>
              <a:cxnLst/>
              <a:rect l="l" t="t" r="r" b="b"/>
              <a:pathLst>
                <a:path w="1326" h="1185" extrusionOk="0">
                  <a:moveTo>
                    <a:pt x="1325" y="0"/>
                  </a:moveTo>
                  <a:cubicBezTo>
                    <a:pt x="1325" y="0"/>
                    <a:pt x="0" y="591"/>
                    <a:pt x="448" y="975"/>
                  </a:cubicBezTo>
                  <a:cubicBezTo>
                    <a:pt x="584" y="1092"/>
                    <a:pt x="719" y="1185"/>
                    <a:pt x="842" y="1185"/>
                  </a:cubicBezTo>
                  <a:cubicBezTo>
                    <a:pt x="1055" y="1185"/>
                    <a:pt x="1234" y="909"/>
                    <a:pt x="1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9" name="Google Shape;769;p19"/>
            <p:cNvSpPr/>
            <p:nvPr/>
          </p:nvSpPr>
          <p:spPr>
            <a:xfrm>
              <a:off x="2286375" y="3901800"/>
              <a:ext cx="33150" cy="29625"/>
            </a:xfrm>
            <a:custGeom>
              <a:avLst/>
              <a:gdLst/>
              <a:ahLst/>
              <a:cxnLst/>
              <a:rect l="l" t="t" r="r" b="b"/>
              <a:pathLst>
                <a:path w="1326" h="1185" extrusionOk="0">
                  <a:moveTo>
                    <a:pt x="1326" y="0"/>
                  </a:moveTo>
                  <a:cubicBezTo>
                    <a:pt x="1326" y="0"/>
                    <a:pt x="1" y="591"/>
                    <a:pt x="449" y="975"/>
                  </a:cubicBezTo>
                  <a:cubicBezTo>
                    <a:pt x="584" y="1092"/>
                    <a:pt x="719" y="1185"/>
                    <a:pt x="842" y="1185"/>
                  </a:cubicBezTo>
                  <a:cubicBezTo>
                    <a:pt x="1055" y="1185"/>
                    <a:pt x="1234" y="908"/>
                    <a:pt x="1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0" name="Google Shape;770;p19"/>
            <p:cNvSpPr/>
            <p:nvPr/>
          </p:nvSpPr>
          <p:spPr>
            <a:xfrm>
              <a:off x="2347550" y="3970075"/>
              <a:ext cx="34050" cy="33200"/>
            </a:xfrm>
            <a:custGeom>
              <a:avLst/>
              <a:gdLst/>
              <a:ahLst/>
              <a:cxnLst/>
              <a:rect l="l" t="t" r="r" b="b"/>
              <a:pathLst>
                <a:path w="1362" h="1328" extrusionOk="0">
                  <a:moveTo>
                    <a:pt x="1361" y="0"/>
                  </a:moveTo>
                  <a:cubicBezTo>
                    <a:pt x="1361" y="0"/>
                    <a:pt x="0" y="693"/>
                    <a:pt x="413" y="1106"/>
                  </a:cubicBezTo>
                  <a:cubicBezTo>
                    <a:pt x="536" y="1229"/>
                    <a:pt x="660" y="1328"/>
                    <a:pt x="780" y="1328"/>
                  </a:cubicBezTo>
                  <a:cubicBezTo>
                    <a:pt x="994" y="1328"/>
                    <a:pt x="1196" y="1020"/>
                    <a:pt x="1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1" name="Google Shape;771;p19"/>
            <p:cNvSpPr/>
            <p:nvPr/>
          </p:nvSpPr>
          <p:spPr>
            <a:xfrm>
              <a:off x="2336150" y="3946800"/>
              <a:ext cx="31450" cy="36350"/>
            </a:xfrm>
            <a:custGeom>
              <a:avLst/>
              <a:gdLst/>
              <a:ahLst/>
              <a:cxnLst/>
              <a:rect l="l" t="t" r="r" b="b"/>
              <a:pathLst>
                <a:path w="1258" h="1454" extrusionOk="0">
                  <a:moveTo>
                    <a:pt x="1078" y="1"/>
                  </a:moveTo>
                  <a:cubicBezTo>
                    <a:pt x="1078" y="1"/>
                    <a:pt x="0" y="1082"/>
                    <a:pt x="521" y="1346"/>
                  </a:cubicBezTo>
                  <a:cubicBezTo>
                    <a:pt x="642" y="1407"/>
                    <a:pt x="758" y="1454"/>
                    <a:pt x="858" y="1454"/>
                  </a:cubicBezTo>
                  <a:cubicBezTo>
                    <a:pt x="1113" y="1454"/>
                    <a:pt x="1257" y="1148"/>
                    <a:pt x="10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2" name="Google Shape;772;p19"/>
            <p:cNvSpPr/>
            <p:nvPr/>
          </p:nvSpPr>
          <p:spPr>
            <a:xfrm>
              <a:off x="2302800" y="4226350"/>
              <a:ext cx="207800" cy="60900"/>
            </a:xfrm>
            <a:custGeom>
              <a:avLst/>
              <a:gdLst/>
              <a:ahLst/>
              <a:cxnLst/>
              <a:rect l="l" t="t" r="r" b="b"/>
              <a:pathLst>
                <a:path w="8312" h="2436" extrusionOk="0">
                  <a:moveTo>
                    <a:pt x="7683" y="0"/>
                  </a:moveTo>
                  <a:cubicBezTo>
                    <a:pt x="7131" y="626"/>
                    <a:pt x="6191" y="1077"/>
                    <a:pt x="5903" y="1949"/>
                  </a:cubicBezTo>
                  <a:cubicBezTo>
                    <a:pt x="5621" y="1595"/>
                    <a:pt x="5575" y="1293"/>
                    <a:pt x="5669" y="1057"/>
                  </a:cubicBezTo>
                  <a:lnTo>
                    <a:pt x="5669" y="1057"/>
                  </a:lnTo>
                  <a:cubicBezTo>
                    <a:pt x="5143" y="1222"/>
                    <a:pt x="5180" y="1791"/>
                    <a:pt x="5180" y="1791"/>
                  </a:cubicBezTo>
                  <a:cubicBezTo>
                    <a:pt x="5138" y="1632"/>
                    <a:pt x="4984" y="1426"/>
                    <a:pt x="5070" y="1286"/>
                  </a:cubicBezTo>
                  <a:lnTo>
                    <a:pt x="5070" y="1286"/>
                  </a:lnTo>
                  <a:cubicBezTo>
                    <a:pt x="4818" y="1385"/>
                    <a:pt x="4581" y="1813"/>
                    <a:pt x="4563" y="2013"/>
                  </a:cubicBezTo>
                  <a:cubicBezTo>
                    <a:pt x="4075" y="984"/>
                    <a:pt x="4554" y="219"/>
                    <a:pt x="4549" y="210"/>
                  </a:cubicBezTo>
                  <a:lnTo>
                    <a:pt x="4549" y="210"/>
                  </a:lnTo>
                  <a:cubicBezTo>
                    <a:pt x="4252" y="261"/>
                    <a:pt x="3369" y="1232"/>
                    <a:pt x="3249" y="1441"/>
                  </a:cubicBezTo>
                  <a:cubicBezTo>
                    <a:pt x="3187" y="1546"/>
                    <a:pt x="3156" y="1680"/>
                    <a:pt x="3026" y="1736"/>
                  </a:cubicBezTo>
                  <a:cubicBezTo>
                    <a:pt x="2899" y="1465"/>
                    <a:pt x="2910" y="1162"/>
                    <a:pt x="3042" y="949"/>
                  </a:cubicBezTo>
                  <a:lnTo>
                    <a:pt x="3042" y="949"/>
                  </a:lnTo>
                  <a:cubicBezTo>
                    <a:pt x="2952" y="1012"/>
                    <a:pt x="2822" y="1160"/>
                    <a:pt x="2732" y="1227"/>
                  </a:cubicBezTo>
                  <a:cubicBezTo>
                    <a:pt x="2578" y="875"/>
                    <a:pt x="2702" y="341"/>
                    <a:pt x="2793" y="176"/>
                  </a:cubicBezTo>
                  <a:lnTo>
                    <a:pt x="2793" y="176"/>
                  </a:lnTo>
                  <a:cubicBezTo>
                    <a:pt x="2541" y="279"/>
                    <a:pt x="2262" y="642"/>
                    <a:pt x="2133" y="832"/>
                  </a:cubicBezTo>
                  <a:cubicBezTo>
                    <a:pt x="2001" y="1028"/>
                    <a:pt x="1814" y="1326"/>
                    <a:pt x="1812" y="1590"/>
                  </a:cubicBezTo>
                  <a:cubicBezTo>
                    <a:pt x="1630" y="1283"/>
                    <a:pt x="1709" y="712"/>
                    <a:pt x="1839" y="214"/>
                  </a:cubicBezTo>
                  <a:lnTo>
                    <a:pt x="1839" y="214"/>
                  </a:lnTo>
                  <a:cubicBezTo>
                    <a:pt x="1598" y="419"/>
                    <a:pt x="1395" y="605"/>
                    <a:pt x="1142" y="1179"/>
                  </a:cubicBezTo>
                  <a:cubicBezTo>
                    <a:pt x="1098" y="1278"/>
                    <a:pt x="1087" y="1453"/>
                    <a:pt x="995" y="1520"/>
                  </a:cubicBezTo>
                  <a:cubicBezTo>
                    <a:pt x="900" y="1211"/>
                    <a:pt x="926" y="800"/>
                    <a:pt x="1010" y="662"/>
                  </a:cubicBezTo>
                  <a:lnTo>
                    <a:pt x="1010" y="662"/>
                  </a:lnTo>
                  <a:cubicBezTo>
                    <a:pt x="755" y="731"/>
                    <a:pt x="507" y="1525"/>
                    <a:pt x="468" y="1764"/>
                  </a:cubicBezTo>
                  <a:cubicBezTo>
                    <a:pt x="378" y="1375"/>
                    <a:pt x="381" y="958"/>
                    <a:pt x="534" y="667"/>
                  </a:cubicBezTo>
                  <a:lnTo>
                    <a:pt x="534" y="667"/>
                  </a:lnTo>
                  <a:cubicBezTo>
                    <a:pt x="170" y="1115"/>
                    <a:pt x="127" y="1784"/>
                    <a:pt x="1" y="2412"/>
                  </a:cubicBezTo>
                  <a:lnTo>
                    <a:pt x="7377" y="2402"/>
                  </a:lnTo>
                  <a:cubicBezTo>
                    <a:pt x="7573" y="2406"/>
                    <a:pt x="7810" y="2436"/>
                    <a:pt x="8016" y="2436"/>
                  </a:cubicBezTo>
                  <a:cubicBezTo>
                    <a:pt x="8128" y="2436"/>
                    <a:pt x="8230" y="2427"/>
                    <a:pt x="8312" y="2400"/>
                  </a:cubicBezTo>
                  <a:cubicBezTo>
                    <a:pt x="6530" y="1982"/>
                    <a:pt x="7682" y="0"/>
                    <a:pt x="76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3" name="Google Shape;773;p19"/>
            <p:cNvSpPr/>
            <p:nvPr/>
          </p:nvSpPr>
          <p:spPr>
            <a:xfrm>
              <a:off x="2145350" y="4241625"/>
              <a:ext cx="167500" cy="50400"/>
            </a:xfrm>
            <a:custGeom>
              <a:avLst/>
              <a:gdLst/>
              <a:ahLst/>
              <a:cxnLst/>
              <a:rect l="l" t="t" r="r" b="b"/>
              <a:pathLst>
                <a:path w="6700" h="2016" extrusionOk="0">
                  <a:moveTo>
                    <a:pt x="1285" y="1"/>
                  </a:moveTo>
                  <a:lnTo>
                    <a:pt x="1285" y="1"/>
                  </a:lnTo>
                  <a:cubicBezTo>
                    <a:pt x="1286" y="1"/>
                    <a:pt x="1512" y="1596"/>
                    <a:pt x="1" y="1908"/>
                  </a:cubicBezTo>
                  <a:cubicBezTo>
                    <a:pt x="60" y="1934"/>
                    <a:pt x="146" y="1941"/>
                    <a:pt x="243" y="1941"/>
                  </a:cubicBezTo>
                  <a:cubicBezTo>
                    <a:pt x="396" y="1941"/>
                    <a:pt x="576" y="1922"/>
                    <a:pt x="720" y="1922"/>
                  </a:cubicBezTo>
                  <a:lnTo>
                    <a:pt x="6397" y="2016"/>
                  </a:lnTo>
                  <a:cubicBezTo>
                    <a:pt x="6509" y="1512"/>
                    <a:pt x="6699" y="979"/>
                    <a:pt x="6567" y="616"/>
                  </a:cubicBezTo>
                  <a:lnTo>
                    <a:pt x="6567" y="616"/>
                  </a:lnTo>
                  <a:cubicBezTo>
                    <a:pt x="6587" y="851"/>
                    <a:pt x="6454" y="1183"/>
                    <a:pt x="6254" y="1492"/>
                  </a:cubicBezTo>
                  <a:cubicBezTo>
                    <a:pt x="6304" y="1300"/>
                    <a:pt x="6377" y="664"/>
                    <a:pt x="6204" y="606"/>
                  </a:cubicBezTo>
                  <a:lnTo>
                    <a:pt x="6204" y="606"/>
                  </a:lnTo>
                  <a:cubicBezTo>
                    <a:pt x="6223" y="716"/>
                    <a:pt x="6107" y="1046"/>
                    <a:pt x="5930" y="1291"/>
                  </a:cubicBezTo>
                  <a:cubicBezTo>
                    <a:pt x="5880" y="1237"/>
                    <a:pt x="5932" y="1097"/>
                    <a:pt x="5930" y="1017"/>
                  </a:cubicBezTo>
                  <a:cubicBezTo>
                    <a:pt x="5927" y="556"/>
                    <a:pt x="5833" y="404"/>
                    <a:pt x="5716" y="238"/>
                  </a:cubicBezTo>
                  <a:cubicBezTo>
                    <a:pt x="5648" y="637"/>
                    <a:pt x="5521" y="1094"/>
                    <a:pt x="5278" y="1337"/>
                  </a:cubicBezTo>
                  <a:cubicBezTo>
                    <a:pt x="5365" y="1126"/>
                    <a:pt x="5318" y="886"/>
                    <a:pt x="5284" y="728"/>
                  </a:cubicBezTo>
                  <a:cubicBezTo>
                    <a:pt x="5249" y="574"/>
                    <a:pt x="5154" y="282"/>
                    <a:pt x="4995" y="196"/>
                  </a:cubicBezTo>
                  <a:lnTo>
                    <a:pt x="4995" y="196"/>
                  </a:lnTo>
                  <a:cubicBezTo>
                    <a:pt x="5009" y="329"/>
                    <a:pt x="4926" y="757"/>
                    <a:pt x="4690" y="1037"/>
                  </a:cubicBezTo>
                  <a:cubicBezTo>
                    <a:pt x="4643" y="983"/>
                    <a:pt x="4591" y="863"/>
                    <a:pt x="4544" y="811"/>
                  </a:cubicBezTo>
                  <a:lnTo>
                    <a:pt x="4544" y="811"/>
                  </a:lnTo>
                  <a:cubicBezTo>
                    <a:pt x="4574" y="983"/>
                    <a:pt x="4480" y="1226"/>
                    <a:pt x="4294" y="1439"/>
                  </a:cubicBezTo>
                  <a:cubicBezTo>
                    <a:pt x="4211" y="1394"/>
                    <a:pt x="4232" y="1285"/>
                    <a:pt x="4220" y="1201"/>
                  </a:cubicBezTo>
                  <a:cubicBezTo>
                    <a:pt x="4196" y="1032"/>
                    <a:pt x="3843" y="246"/>
                    <a:pt x="3630" y="203"/>
                  </a:cubicBezTo>
                  <a:lnTo>
                    <a:pt x="3630" y="203"/>
                  </a:lnTo>
                  <a:cubicBezTo>
                    <a:pt x="3621" y="210"/>
                    <a:pt x="3737" y="826"/>
                    <a:pt x="3018" y="1643"/>
                  </a:cubicBezTo>
                  <a:cubicBezTo>
                    <a:pt x="3070" y="1484"/>
                    <a:pt x="3030" y="1138"/>
                    <a:pt x="2870" y="1057"/>
                  </a:cubicBezTo>
                  <a:lnTo>
                    <a:pt x="2870" y="1057"/>
                  </a:lnTo>
                  <a:cubicBezTo>
                    <a:pt x="2889" y="1169"/>
                    <a:pt x="2702" y="1332"/>
                    <a:pt x="2617" y="1458"/>
                  </a:cubicBezTo>
                  <a:cubicBezTo>
                    <a:pt x="2617" y="1458"/>
                    <a:pt x="2835" y="1005"/>
                    <a:pt x="2485" y="867"/>
                  </a:cubicBezTo>
                  <a:cubicBezTo>
                    <a:pt x="2478" y="1057"/>
                    <a:pt x="2343" y="1296"/>
                    <a:pt x="2006" y="1576"/>
                  </a:cubicBezTo>
                  <a:cubicBezTo>
                    <a:pt x="2076" y="875"/>
                    <a:pt x="1502" y="505"/>
                    <a:pt x="1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4" name="Google Shape;774;p19"/>
            <p:cNvSpPr/>
            <p:nvPr/>
          </p:nvSpPr>
          <p:spPr>
            <a:xfrm>
              <a:off x="2483650" y="4240250"/>
              <a:ext cx="113475" cy="49175"/>
            </a:xfrm>
            <a:custGeom>
              <a:avLst/>
              <a:gdLst/>
              <a:ahLst/>
              <a:cxnLst/>
              <a:rect l="l" t="t" r="r" b="b"/>
              <a:pathLst>
                <a:path w="4539" h="1967" extrusionOk="0">
                  <a:moveTo>
                    <a:pt x="1802" y="1"/>
                  </a:moveTo>
                  <a:lnTo>
                    <a:pt x="1802" y="1"/>
                  </a:lnTo>
                  <a:cubicBezTo>
                    <a:pt x="1904" y="569"/>
                    <a:pt x="1815" y="453"/>
                    <a:pt x="1710" y="1151"/>
                  </a:cubicBezTo>
                  <a:cubicBezTo>
                    <a:pt x="1500" y="1081"/>
                    <a:pt x="1523" y="855"/>
                    <a:pt x="1555" y="672"/>
                  </a:cubicBezTo>
                  <a:lnTo>
                    <a:pt x="1555" y="672"/>
                  </a:lnTo>
                  <a:cubicBezTo>
                    <a:pt x="1299" y="838"/>
                    <a:pt x="1157" y="1136"/>
                    <a:pt x="1034" y="1386"/>
                  </a:cubicBezTo>
                  <a:cubicBezTo>
                    <a:pt x="767" y="1201"/>
                    <a:pt x="943" y="772"/>
                    <a:pt x="996" y="521"/>
                  </a:cubicBezTo>
                  <a:lnTo>
                    <a:pt x="996" y="521"/>
                  </a:lnTo>
                  <a:cubicBezTo>
                    <a:pt x="482" y="861"/>
                    <a:pt x="1" y="1388"/>
                    <a:pt x="128" y="1967"/>
                  </a:cubicBezTo>
                  <a:lnTo>
                    <a:pt x="4538" y="1910"/>
                  </a:lnTo>
                  <a:cubicBezTo>
                    <a:pt x="4465" y="1620"/>
                    <a:pt x="4243" y="1434"/>
                    <a:pt x="4107" y="1240"/>
                  </a:cubicBezTo>
                  <a:cubicBezTo>
                    <a:pt x="4041" y="1145"/>
                    <a:pt x="3918" y="875"/>
                    <a:pt x="3816" y="781"/>
                  </a:cubicBezTo>
                  <a:cubicBezTo>
                    <a:pt x="3741" y="914"/>
                    <a:pt x="3725" y="1066"/>
                    <a:pt x="3718" y="1212"/>
                  </a:cubicBezTo>
                  <a:cubicBezTo>
                    <a:pt x="3690" y="1167"/>
                    <a:pt x="3542" y="1083"/>
                    <a:pt x="3510" y="1044"/>
                  </a:cubicBezTo>
                  <a:cubicBezTo>
                    <a:pt x="3479" y="1094"/>
                    <a:pt x="3416" y="1133"/>
                    <a:pt x="3384" y="1187"/>
                  </a:cubicBezTo>
                  <a:cubicBezTo>
                    <a:pt x="3295" y="1110"/>
                    <a:pt x="3144" y="1071"/>
                    <a:pt x="3075" y="964"/>
                  </a:cubicBezTo>
                  <a:cubicBezTo>
                    <a:pt x="3041" y="1024"/>
                    <a:pt x="2899" y="1161"/>
                    <a:pt x="2862" y="1240"/>
                  </a:cubicBezTo>
                  <a:cubicBezTo>
                    <a:pt x="2822" y="1172"/>
                    <a:pt x="2757" y="1124"/>
                    <a:pt x="2732" y="1038"/>
                  </a:cubicBezTo>
                  <a:lnTo>
                    <a:pt x="2732" y="1038"/>
                  </a:lnTo>
                  <a:cubicBezTo>
                    <a:pt x="2735" y="1159"/>
                    <a:pt x="2714" y="1281"/>
                    <a:pt x="2709" y="1404"/>
                  </a:cubicBezTo>
                  <a:cubicBezTo>
                    <a:pt x="2306" y="629"/>
                    <a:pt x="2340" y="732"/>
                    <a:pt x="1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5" name="Google Shape;775;p19"/>
            <p:cNvSpPr/>
            <p:nvPr/>
          </p:nvSpPr>
          <p:spPr>
            <a:xfrm>
              <a:off x="2086175" y="4231550"/>
              <a:ext cx="207800" cy="60925"/>
            </a:xfrm>
            <a:custGeom>
              <a:avLst/>
              <a:gdLst/>
              <a:ahLst/>
              <a:cxnLst/>
              <a:rect l="l" t="t" r="r" b="b"/>
              <a:pathLst>
                <a:path w="8312" h="2437" extrusionOk="0">
                  <a:moveTo>
                    <a:pt x="7681" y="1"/>
                  </a:moveTo>
                  <a:lnTo>
                    <a:pt x="7681" y="1"/>
                  </a:lnTo>
                  <a:cubicBezTo>
                    <a:pt x="7131" y="627"/>
                    <a:pt x="6191" y="1076"/>
                    <a:pt x="5903" y="1950"/>
                  </a:cubicBezTo>
                  <a:cubicBezTo>
                    <a:pt x="5619" y="1595"/>
                    <a:pt x="5574" y="1293"/>
                    <a:pt x="5669" y="1056"/>
                  </a:cubicBezTo>
                  <a:lnTo>
                    <a:pt x="5669" y="1056"/>
                  </a:lnTo>
                  <a:cubicBezTo>
                    <a:pt x="5143" y="1220"/>
                    <a:pt x="5180" y="1790"/>
                    <a:pt x="5180" y="1790"/>
                  </a:cubicBezTo>
                  <a:cubicBezTo>
                    <a:pt x="5138" y="1630"/>
                    <a:pt x="4984" y="1425"/>
                    <a:pt x="5069" y="1284"/>
                  </a:cubicBezTo>
                  <a:lnTo>
                    <a:pt x="5069" y="1284"/>
                  </a:lnTo>
                  <a:cubicBezTo>
                    <a:pt x="4817" y="1383"/>
                    <a:pt x="4580" y="1811"/>
                    <a:pt x="4562" y="2010"/>
                  </a:cubicBezTo>
                  <a:cubicBezTo>
                    <a:pt x="4074" y="981"/>
                    <a:pt x="4554" y="216"/>
                    <a:pt x="4548" y="207"/>
                  </a:cubicBezTo>
                  <a:lnTo>
                    <a:pt x="4548" y="207"/>
                  </a:lnTo>
                  <a:cubicBezTo>
                    <a:pt x="4251" y="258"/>
                    <a:pt x="3369" y="1230"/>
                    <a:pt x="3248" y="1439"/>
                  </a:cubicBezTo>
                  <a:cubicBezTo>
                    <a:pt x="3187" y="1544"/>
                    <a:pt x="3156" y="1678"/>
                    <a:pt x="3025" y="1734"/>
                  </a:cubicBezTo>
                  <a:cubicBezTo>
                    <a:pt x="2899" y="1463"/>
                    <a:pt x="2909" y="1159"/>
                    <a:pt x="3041" y="946"/>
                  </a:cubicBezTo>
                  <a:lnTo>
                    <a:pt x="3041" y="946"/>
                  </a:lnTo>
                  <a:cubicBezTo>
                    <a:pt x="2952" y="1010"/>
                    <a:pt x="2821" y="1157"/>
                    <a:pt x="2731" y="1225"/>
                  </a:cubicBezTo>
                  <a:cubicBezTo>
                    <a:pt x="2577" y="873"/>
                    <a:pt x="2701" y="338"/>
                    <a:pt x="2792" y="174"/>
                  </a:cubicBezTo>
                  <a:lnTo>
                    <a:pt x="2792" y="174"/>
                  </a:lnTo>
                  <a:cubicBezTo>
                    <a:pt x="2540" y="277"/>
                    <a:pt x="2261" y="640"/>
                    <a:pt x="2133" y="829"/>
                  </a:cubicBezTo>
                  <a:cubicBezTo>
                    <a:pt x="2001" y="1025"/>
                    <a:pt x="1813" y="1324"/>
                    <a:pt x="1810" y="1587"/>
                  </a:cubicBezTo>
                  <a:cubicBezTo>
                    <a:pt x="1630" y="1281"/>
                    <a:pt x="1709" y="709"/>
                    <a:pt x="1838" y="212"/>
                  </a:cubicBezTo>
                  <a:lnTo>
                    <a:pt x="1838" y="212"/>
                  </a:lnTo>
                  <a:cubicBezTo>
                    <a:pt x="1597" y="416"/>
                    <a:pt x="1395" y="603"/>
                    <a:pt x="1141" y="1176"/>
                  </a:cubicBezTo>
                  <a:cubicBezTo>
                    <a:pt x="1097" y="1275"/>
                    <a:pt x="1087" y="1450"/>
                    <a:pt x="993" y="1518"/>
                  </a:cubicBezTo>
                  <a:cubicBezTo>
                    <a:pt x="899" y="1209"/>
                    <a:pt x="926" y="798"/>
                    <a:pt x="1009" y="660"/>
                  </a:cubicBezTo>
                  <a:lnTo>
                    <a:pt x="1009" y="660"/>
                  </a:lnTo>
                  <a:cubicBezTo>
                    <a:pt x="755" y="728"/>
                    <a:pt x="506" y="1523"/>
                    <a:pt x="466" y="1762"/>
                  </a:cubicBezTo>
                  <a:cubicBezTo>
                    <a:pt x="376" y="1373"/>
                    <a:pt x="381" y="957"/>
                    <a:pt x="533" y="666"/>
                  </a:cubicBezTo>
                  <a:lnTo>
                    <a:pt x="533" y="666"/>
                  </a:lnTo>
                  <a:cubicBezTo>
                    <a:pt x="170" y="1114"/>
                    <a:pt x="127" y="1782"/>
                    <a:pt x="0" y="2410"/>
                  </a:cubicBezTo>
                  <a:lnTo>
                    <a:pt x="7375" y="2403"/>
                  </a:lnTo>
                  <a:cubicBezTo>
                    <a:pt x="7571" y="2406"/>
                    <a:pt x="7808" y="2436"/>
                    <a:pt x="8013" y="2436"/>
                  </a:cubicBezTo>
                  <a:cubicBezTo>
                    <a:pt x="8126" y="2436"/>
                    <a:pt x="8229" y="2427"/>
                    <a:pt x="8311" y="2400"/>
                  </a:cubicBezTo>
                  <a:cubicBezTo>
                    <a:pt x="6529" y="1983"/>
                    <a:pt x="7681" y="1"/>
                    <a:pt x="7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6" name="Google Shape;776;p19"/>
            <p:cNvSpPr/>
            <p:nvPr/>
          </p:nvSpPr>
          <p:spPr>
            <a:xfrm>
              <a:off x="1953850" y="4239500"/>
              <a:ext cx="167500" cy="50375"/>
            </a:xfrm>
            <a:custGeom>
              <a:avLst/>
              <a:gdLst/>
              <a:ahLst/>
              <a:cxnLst/>
              <a:rect l="l" t="t" r="r" b="b"/>
              <a:pathLst>
                <a:path w="6700" h="2015" extrusionOk="0">
                  <a:moveTo>
                    <a:pt x="1286" y="0"/>
                  </a:moveTo>
                  <a:cubicBezTo>
                    <a:pt x="1286" y="0"/>
                    <a:pt x="1512" y="1596"/>
                    <a:pt x="1" y="1908"/>
                  </a:cubicBezTo>
                  <a:cubicBezTo>
                    <a:pt x="60" y="1933"/>
                    <a:pt x="146" y="1941"/>
                    <a:pt x="243" y="1941"/>
                  </a:cubicBezTo>
                  <a:cubicBezTo>
                    <a:pt x="396" y="1941"/>
                    <a:pt x="576" y="1922"/>
                    <a:pt x="720" y="1922"/>
                  </a:cubicBezTo>
                  <a:lnTo>
                    <a:pt x="6396" y="2014"/>
                  </a:lnTo>
                  <a:cubicBezTo>
                    <a:pt x="6510" y="1512"/>
                    <a:pt x="6699" y="978"/>
                    <a:pt x="6567" y="616"/>
                  </a:cubicBezTo>
                  <a:lnTo>
                    <a:pt x="6567" y="616"/>
                  </a:lnTo>
                  <a:cubicBezTo>
                    <a:pt x="6588" y="850"/>
                    <a:pt x="6453" y="1182"/>
                    <a:pt x="6253" y="1492"/>
                  </a:cubicBezTo>
                  <a:cubicBezTo>
                    <a:pt x="6304" y="1300"/>
                    <a:pt x="6377" y="663"/>
                    <a:pt x="6204" y="605"/>
                  </a:cubicBezTo>
                  <a:lnTo>
                    <a:pt x="6204" y="605"/>
                  </a:lnTo>
                  <a:cubicBezTo>
                    <a:pt x="6222" y="716"/>
                    <a:pt x="6106" y="1045"/>
                    <a:pt x="5930" y="1290"/>
                  </a:cubicBezTo>
                  <a:cubicBezTo>
                    <a:pt x="5879" y="1237"/>
                    <a:pt x="5931" y="1095"/>
                    <a:pt x="5930" y="1016"/>
                  </a:cubicBezTo>
                  <a:cubicBezTo>
                    <a:pt x="5926" y="555"/>
                    <a:pt x="5832" y="404"/>
                    <a:pt x="5715" y="237"/>
                  </a:cubicBezTo>
                  <a:cubicBezTo>
                    <a:pt x="5647" y="637"/>
                    <a:pt x="5519" y="1092"/>
                    <a:pt x="5277" y="1337"/>
                  </a:cubicBezTo>
                  <a:cubicBezTo>
                    <a:pt x="5365" y="1126"/>
                    <a:pt x="5318" y="886"/>
                    <a:pt x="5283" y="727"/>
                  </a:cubicBezTo>
                  <a:cubicBezTo>
                    <a:pt x="5249" y="574"/>
                    <a:pt x="5154" y="281"/>
                    <a:pt x="4994" y="195"/>
                  </a:cubicBezTo>
                  <a:lnTo>
                    <a:pt x="4994" y="195"/>
                  </a:lnTo>
                  <a:cubicBezTo>
                    <a:pt x="5009" y="328"/>
                    <a:pt x="4925" y="757"/>
                    <a:pt x="4690" y="1036"/>
                  </a:cubicBezTo>
                  <a:cubicBezTo>
                    <a:pt x="4643" y="981"/>
                    <a:pt x="4591" y="862"/>
                    <a:pt x="4544" y="811"/>
                  </a:cubicBezTo>
                  <a:lnTo>
                    <a:pt x="4544" y="811"/>
                  </a:lnTo>
                  <a:cubicBezTo>
                    <a:pt x="4574" y="981"/>
                    <a:pt x="4480" y="1226"/>
                    <a:pt x="4293" y="1439"/>
                  </a:cubicBezTo>
                  <a:cubicBezTo>
                    <a:pt x="4211" y="1393"/>
                    <a:pt x="4232" y="1285"/>
                    <a:pt x="4219" y="1201"/>
                  </a:cubicBezTo>
                  <a:cubicBezTo>
                    <a:pt x="4196" y="1032"/>
                    <a:pt x="3843" y="246"/>
                    <a:pt x="3629" y="201"/>
                  </a:cubicBezTo>
                  <a:lnTo>
                    <a:pt x="3629" y="201"/>
                  </a:lnTo>
                  <a:cubicBezTo>
                    <a:pt x="3621" y="210"/>
                    <a:pt x="3737" y="825"/>
                    <a:pt x="3017" y="1642"/>
                  </a:cubicBezTo>
                  <a:cubicBezTo>
                    <a:pt x="3069" y="1482"/>
                    <a:pt x="3029" y="1137"/>
                    <a:pt x="2869" y="1055"/>
                  </a:cubicBezTo>
                  <a:lnTo>
                    <a:pt x="2869" y="1055"/>
                  </a:lnTo>
                  <a:cubicBezTo>
                    <a:pt x="2889" y="1169"/>
                    <a:pt x="2701" y="1331"/>
                    <a:pt x="2616" y="1458"/>
                  </a:cubicBezTo>
                  <a:cubicBezTo>
                    <a:pt x="2616" y="1458"/>
                    <a:pt x="2835" y="1005"/>
                    <a:pt x="2484" y="866"/>
                  </a:cubicBezTo>
                  <a:cubicBezTo>
                    <a:pt x="2478" y="1055"/>
                    <a:pt x="2342" y="1296"/>
                    <a:pt x="2005" y="1576"/>
                  </a:cubicBezTo>
                  <a:cubicBezTo>
                    <a:pt x="2074" y="875"/>
                    <a:pt x="1500" y="505"/>
                    <a:pt x="1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7" name="Google Shape;777;p19"/>
            <p:cNvSpPr/>
            <p:nvPr/>
          </p:nvSpPr>
          <p:spPr>
            <a:xfrm>
              <a:off x="2272225" y="4240225"/>
              <a:ext cx="113475" cy="49225"/>
            </a:xfrm>
            <a:custGeom>
              <a:avLst/>
              <a:gdLst/>
              <a:ahLst/>
              <a:cxnLst/>
              <a:rect l="l" t="t" r="r" b="b"/>
              <a:pathLst>
                <a:path w="4539" h="1969" extrusionOk="0">
                  <a:moveTo>
                    <a:pt x="1802" y="1"/>
                  </a:moveTo>
                  <a:lnTo>
                    <a:pt x="1802" y="1"/>
                  </a:lnTo>
                  <a:cubicBezTo>
                    <a:pt x="1905" y="568"/>
                    <a:pt x="1815" y="452"/>
                    <a:pt x="1712" y="1152"/>
                  </a:cubicBezTo>
                  <a:cubicBezTo>
                    <a:pt x="1501" y="1082"/>
                    <a:pt x="1523" y="856"/>
                    <a:pt x="1556" y="673"/>
                  </a:cubicBezTo>
                  <a:lnTo>
                    <a:pt x="1556" y="673"/>
                  </a:lnTo>
                  <a:cubicBezTo>
                    <a:pt x="1301" y="839"/>
                    <a:pt x="1158" y="1137"/>
                    <a:pt x="1034" y="1388"/>
                  </a:cubicBezTo>
                  <a:cubicBezTo>
                    <a:pt x="768" y="1203"/>
                    <a:pt x="943" y="775"/>
                    <a:pt x="996" y="523"/>
                  </a:cubicBezTo>
                  <a:lnTo>
                    <a:pt x="996" y="523"/>
                  </a:lnTo>
                  <a:cubicBezTo>
                    <a:pt x="484" y="863"/>
                    <a:pt x="1" y="1390"/>
                    <a:pt x="128" y="1969"/>
                  </a:cubicBezTo>
                  <a:lnTo>
                    <a:pt x="4539" y="1912"/>
                  </a:lnTo>
                  <a:cubicBezTo>
                    <a:pt x="4465" y="1620"/>
                    <a:pt x="4244" y="1432"/>
                    <a:pt x="4109" y="1240"/>
                  </a:cubicBezTo>
                  <a:cubicBezTo>
                    <a:pt x="4042" y="1145"/>
                    <a:pt x="3919" y="873"/>
                    <a:pt x="3817" y="781"/>
                  </a:cubicBezTo>
                  <a:cubicBezTo>
                    <a:pt x="3742" y="913"/>
                    <a:pt x="3726" y="1066"/>
                    <a:pt x="3720" y="1211"/>
                  </a:cubicBezTo>
                  <a:cubicBezTo>
                    <a:pt x="3690" y="1166"/>
                    <a:pt x="3543" y="1083"/>
                    <a:pt x="3510" y="1044"/>
                  </a:cubicBezTo>
                  <a:cubicBezTo>
                    <a:pt x="3479" y="1094"/>
                    <a:pt x="3416" y="1132"/>
                    <a:pt x="3384" y="1186"/>
                  </a:cubicBezTo>
                  <a:cubicBezTo>
                    <a:pt x="3295" y="1110"/>
                    <a:pt x="3145" y="1068"/>
                    <a:pt x="3077" y="963"/>
                  </a:cubicBezTo>
                  <a:cubicBezTo>
                    <a:pt x="3041" y="1024"/>
                    <a:pt x="2900" y="1161"/>
                    <a:pt x="2863" y="1240"/>
                  </a:cubicBezTo>
                  <a:cubicBezTo>
                    <a:pt x="2824" y="1171"/>
                    <a:pt x="2757" y="1124"/>
                    <a:pt x="2733" y="1037"/>
                  </a:cubicBezTo>
                  <a:lnTo>
                    <a:pt x="2733" y="1037"/>
                  </a:lnTo>
                  <a:cubicBezTo>
                    <a:pt x="2735" y="1158"/>
                    <a:pt x="2714" y="1281"/>
                    <a:pt x="2709" y="1404"/>
                  </a:cubicBezTo>
                  <a:cubicBezTo>
                    <a:pt x="2307" y="629"/>
                    <a:pt x="2340" y="731"/>
                    <a:pt x="1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8" name="Google Shape;778;p19"/>
            <p:cNvSpPr/>
            <p:nvPr/>
          </p:nvSpPr>
          <p:spPr>
            <a:xfrm>
              <a:off x="2168200" y="4126000"/>
              <a:ext cx="12425" cy="165000"/>
            </a:xfrm>
            <a:custGeom>
              <a:avLst/>
              <a:gdLst/>
              <a:ahLst/>
              <a:cxnLst/>
              <a:rect l="l" t="t" r="r" b="b"/>
              <a:pathLst>
                <a:path w="497" h="6600" extrusionOk="0">
                  <a:moveTo>
                    <a:pt x="0" y="0"/>
                  </a:moveTo>
                  <a:lnTo>
                    <a:pt x="0" y="6600"/>
                  </a:lnTo>
                  <a:lnTo>
                    <a:pt x="497" y="6600"/>
                  </a:lnTo>
                  <a:lnTo>
                    <a:pt x="285" y="0"/>
                  </a:lnTo>
                  <a:close/>
                </a:path>
              </a:pathLst>
            </a:custGeom>
            <a:solidFill>
              <a:srgbClr val="61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9" name="Google Shape;779;p19"/>
            <p:cNvSpPr/>
            <p:nvPr/>
          </p:nvSpPr>
          <p:spPr>
            <a:xfrm>
              <a:off x="1980125" y="3848400"/>
              <a:ext cx="395650" cy="366600"/>
            </a:xfrm>
            <a:custGeom>
              <a:avLst/>
              <a:gdLst/>
              <a:ahLst/>
              <a:cxnLst/>
              <a:rect l="l" t="t" r="r" b="b"/>
              <a:pathLst>
                <a:path w="15826" h="14664" extrusionOk="0">
                  <a:moveTo>
                    <a:pt x="7913" y="1"/>
                  </a:moveTo>
                  <a:cubicBezTo>
                    <a:pt x="3855" y="697"/>
                    <a:pt x="1" y="4280"/>
                    <a:pt x="1" y="8172"/>
                  </a:cubicBezTo>
                  <a:cubicBezTo>
                    <a:pt x="1" y="12038"/>
                    <a:pt x="3925" y="14663"/>
                    <a:pt x="7830" y="14663"/>
                  </a:cubicBezTo>
                  <a:cubicBezTo>
                    <a:pt x="7858" y="14663"/>
                    <a:pt x="7885" y="14663"/>
                    <a:pt x="7913" y="14663"/>
                  </a:cubicBezTo>
                  <a:cubicBezTo>
                    <a:pt x="11820" y="14626"/>
                    <a:pt x="15825" y="12065"/>
                    <a:pt x="15825" y="8172"/>
                  </a:cubicBezTo>
                  <a:cubicBezTo>
                    <a:pt x="15825" y="4279"/>
                    <a:pt x="11898" y="581"/>
                    <a:pt x="79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0" name="Google Shape;780;p19"/>
            <p:cNvSpPr/>
            <p:nvPr/>
          </p:nvSpPr>
          <p:spPr>
            <a:xfrm>
              <a:off x="1980150" y="3848400"/>
              <a:ext cx="394625" cy="226700"/>
            </a:xfrm>
            <a:custGeom>
              <a:avLst/>
              <a:gdLst/>
              <a:ahLst/>
              <a:cxnLst/>
              <a:rect l="l" t="t" r="r" b="b"/>
              <a:pathLst>
                <a:path w="15785" h="9068" extrusionOk="0">
                  <a:moveTo>
                    <a:pt x="7914" y="1"/>
                  </a:moveTo>
                  <a:cubicBezTo>
                    <a:pt x="3855" y="697"/>
                    <a:pt x="1" y="4280"/>
                    <a:pt x="1" y="8172"/>
                  </a:cubicBezTo>
                  <a:cubicBezTo>
                    <a:pt x="1" y="8480"/>
                    <a:pt x="29" y="8778"/>
                    <a:pt x="77" y="9068"/>
                  </a:cubicBezTo>
                  <a:cubicBezTo>
                    <a:pt x="51" y="8859"/>
                    <a:pt x="39" y="8645"/>
                    <a:pt x="39" y="8428"/>
                  </a:cubicBezTo>
                  <a:cubicBezTo>
                    <a:pt x="39" y="4534"/>
                    <a:pt x="3891" y="954"/>
                    <a:pt x="7950" y="256"/>
                  </a:cubicBezTo>
                  <a:cubicBezTo>
                    <a:pt x="11612" y="790"/>
                    <a:pt x="15223" y="3957"/>
                    <a:pt x="15784" y="7490"/>
                  </a:cubicBezTo>
                  <a:cubicBezTo>
                    <a:pt x="15363" y="3855"/>
                    <a:pt x="11665" y="548"/>
                    <a:pt x="79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1" name="Google Shape;781;p19"/>
            <p:cNvSpPr/>
            <p:nvPr/>
          </p:nvSpPr>
          <p:spPr>
            <a:xfrm>
              <a:off x="1980175" y="3948825"/>
              <a:ext cx="395625" cy="266150"/>
            </a:xfrm>
            <a:custGeom>
              <a:avLst/>
              <a:gdLst/>
              <a:ahLst/>
              <a:cxnLst/>
              <a:rect l="l" t="t" r="r" b="b"/>
              <a:pathLst>
                <a:path w="15825" h="10646" extrusionOk="0">
                  <a:moveTo>
                    <a:pt x="1464" y="1"/>
                  </a:moveTo>
                  <a:lnTo>
                    <a:pt x="1464" y="1"/>
                  </a:lnTo>
                  <a:cubicBezTo>
                    <a:pt x="555" y="1248"/>
                    <a:pt x="1" y="2678"/>
                    <a:pt x="1" y="4154"/>
                  </a:cubicBezTo>
                  <a:cubicBezTo>
                    <a:pt x="1" y="8020"/>
                    <a:pt x="3924" y="10645"/>
                    <a:pt x="7829" y="10645"/>
                  </a:cubicBezTo>
                  <a:cubicBezTo>
                    <a:pt x="7857" y="10645"/>
                    <a:pt x="7885" y="10645"/>
                    <a:pt x="7913" y="10645"/>
                  </a:cubicBezTo>
                  <a:cubicBezTo>
                    <a:pt x="11819" y="10608"/>
                    <a:pt x="15824" y="8046"/>
                    <a:pt x="15824" y="4154"/>
                  </a:cubicBezTo>
                  <a:cubicBezTo>
                    <a:pt x="15823" y="3440"/>
                    <a:pt x="15690" y="2731"/>
                    <a:pt x="15449" y="2047"/>
                  </a:cubicBezTo>
                  <a:cubicBezTo>
                    <a:pt x="14590" y="4977"/>
                    <a:pt x="11549" y="6821"/>
                    <a:pt x="8571" y="6852"/>
                  </a:cubicBezTo>
                  <a:cubicBezTo>
                    <a:pt x="8546" y="6852"/>
                    <a:pt x="8521" y="6853"/>
                    <a:pt x="8496" y="6853"/>
                  </a:cubicBezTo>
                  <a:cubicBezTo>
                    <a:pt x="4984" y="6853"/>
                    <a:pt x="1453" y="4226"/>
                    <a:pt x="1453" y="362"/>
                  </a:cubicBezTo>
                  <a:cubicBezTo>
                    <a:pt x="1453" y="241"/>
                    <a:pt x="1457" y="121"/>
                    <a:pt x="1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2" name="Google Shape;782;p19"/>
            <p:cNvSpPr/>
            <p:nvPr/>
          </p:nvSpPr>
          <p:spPr>
            <a:xfrm>
              <a:off x="2120775" y="3973925"/>
              <a:ext cx="37600" cy="19050"/>
            </a:xfrm>
            <a:custGeom>
              <a:avLst/>
              <a:gdLst/>
              <a:ahLst/>
              <a:cxnLst/>
              <a:rect l="l" t="t" r="r" b="b"/>
              <a:pathLst>
                <a:path w="1504" h="762" extrusionOk="0">
                  <a:moveTo>
                    <a:pt x="1045" y="0"/>
                  </a:moveTo>
                  <a:cubicBezTo>
                    <a:pt x="599" y="0"/>
                    <a:pt x="1" y="91"/>
                    <a:pt x="102" y="594"/>
                  </a:cubicBezTo>
                  <a:cubicBezTo>
                    <a:pt x="124" y="699"/>
                    <a:pt x="207" y="762"/>
                    <a:pt x="342" y="762"/>
                  </a:cubicBezTo>
                  <a:cubicBezTo>
                    <a:pt x="583" y="762"/>
                    <a:pt x="989" y="558"/>
                    <a:pt x="1503" y="30"/>
                  </a:cubicBezTo>
                  <a:cubicBezTo>
                    <a:pt x="1503" y="30"/>
                    <a:pt x="1299" y="0"/>
                    <a:pt x="10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3" name="Google Shape;783;p19"/>
            <p:cNvSpPr/>
            <p:nvPr/>
          </p:nvSpPr>
          <p:spPr>
            <a:xfrm>
              <a:off x="2141125" y="4130350"/>
              <a:ext cx="39375" cy="23875"/>
            </a:xfrm>
            <a:custGeom>
              <a:avLst/>
              <a:gdLst/>
              <a:ahLst/>
              <a:cxnLst/>
              <a:rect l="l" t="t" r="r" b="b"/>
              <a:pathLst>
                <a:path w="1575" h="955" extrusionOk="0">
                  <a:moveTo>
                    <a:pt x="1575" y="0"/>
                  </a:moveTo>
                  <a:cubicBezTo>
                    <a:pt x="1574" y="0"/>
                    <a:pt x="1" y="91"/>
                    <a:pt x="314" y="830"/>
                  </a:cubicBezTo>
                  <a:cubicBezTo>
                    <a:pt x="348" y="909"/>
                    <a:pt x="416" y="954"/>
                    <a:pt x="510" y="954"/>
                  </a:cubicBezTo>
                  <a:cubicBezTo>
                    <a:pt x="742" y="954"/>
                    <a:pt x="1134" y="685"/>
                    <a:pt x="15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4" name="Google Shape;784;p19"/>
            <p:cNvSpPr/>
            <p:nvPr/>
          </p:nvSpPr>
          <p:spPr>
            <a:xfrm>
              <a:off x="2228875" y="4089350"/>
              <a:ext cx="37575" cy="19050"/>
            </a:xfrm>
            <a:custGeom>
              <a:avLst/>
              <a:gdLst/>
              <a:ahLst/>
              <a:cxnLst/>
              <a:rect l="l" t="t" r="r" b="b"/>
              <a:pathLst>
                <a:path w="1503" h="762" extrusionOk="0">
                  <a:moveTo>
                    <a:pt x="1045" y="0"/>
                  </a:moveTo>
                  <a:cubicBezTo>
                    <a:pt x="598" y="0"/>
                    <a:pt x="0" y="91"/>
                    <a:pt x="103" y="593"/>
                  </a:cubicBezTo>
                  <a:cubicBezTo>
                    <a:pt x="125" y="698"/>
                    <a:pt x="208" y="761"/>
                    <a:pt x="342" y="761"/>
                  </a:cubicBezTo>
                  <a:cubicBezTo>
                    <a:pt x="583" y="761"/>
                    <a:pt x="990" y="558"/>
                    <a:pt x="1503" y="30"/>
                  </a:cubicBezTo>
                  <a:cubicBezTo>
                    <a:pt x="1503" y="30"/>
                    <a:pt x="1298" y="0"/>
                    <a:pt x="10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5" name="Google Shape;785;p19"/>
            <p:cNvSpPr/>
            <p:nvPr/>
          </p:nvSpPr>
          <p:spPr>
            <a:xfrm>
              <a:off x="2091275" y="4039250"/>
              <a:ext cx="39275" cy="28500"/>
            </a:xfrm>
            <a:custGeom>
              <a:avLst/>
              <a:gdLst/>
              <a:ahLst/>
              <a:cxnLst/>
              <a:rect l="l" t="t" r="r" b="b"/>
              <a:pathLst>
                <a:path w="1571" h="1140" extrusionOk="0">
                  <a:moveTo>
                    <a:pt x="743" y="0"/>
                  </a:moveTo>
                  <a:cubicBezTo>
                    <a:pt x="384" y="0"/>
                    <a:pt x="1" y="177"/>
                    <a:pt x="1" y="177"/>
                  </a:cubicBezTo>
                  <a:cubicBezTo>
                    <a:pt x="1" y="177"/>
                    <a:pt x="804" y="1139"/>
                    <a:pt x="1131" y="1139"/>
                  </a:cubicBezTo>
                  <a:cubicBezTo>
                    <a:pt x="1220" y="1139"/>
                    <a:pt x="1274" y="1068"/>
                    <a:pt x="1267" y="889"/>
                  </a:cubicBezTo>
                  <a:cubicBezTo>
                    <a:pt x="1267" y="889"/>
                    <a:pt x="1570" y="874"/>
                    <a:pt x="1289" y="292"/>
                  </a:cubicBezTo>
                  <a:cubicBezTo>
                    <a:pt x="1181" y="69"/>
                    <a:pt x="967" y="0"/>
                    <a:pt x="7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6" name="Google Shape;786;p19"/>
            <p:cNvSpPr/>
            <p:nvPr/>
          </p:nvSpPr>
          <p:spPr>
            <a:xfrm>
              <a:off x="2051225" y="4107700"/>
              <a:ext cx="43350" cy="18425"/>
            </a:xfrm>
            <a:custGeom>
              <a:avLst/>
              <a:gdLst/>
              <a:ahLst/>
              <a:cxnLst/>
              <a:rect l="l" t="t" r="r" b="b"/>
              <a:pathLst>
                <a:path w="1734" h="737" extrusionOk="0">
                  <a:moveTo>
                    <a:pt x="1095" y="0"/>
                  </a:moveTo>
                  <a:cubicBezTo>
                    <a:pt x="845" y="0"/>
                    <a:pt x="495" y="99"/>
                    <a:pt x="0" y="343"/>
                  </a:cubicBezTo>
                  <a:cubicBezTo>
                    <a:pt x="0" y="343"/>
                    <a:pt x="941" y="736"/>
                    <a:pt x="1422" y="736"/>
                  </a:cubicBezTo>
                  <a:cubicBezTo>
                    <a:pt x="1614" y="736"/>
                    <a:pt x="1733" y="673"/>
                    <a:pt x="1688" y="496"/>
                  </a:cubicBezTo>
                  <a:cubicBezTo>
                    <a:pt x="1616" y="217"/>
                    <a:pt x="1466" y="0"/>
                    <a:pt x="10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7" name="Google Shape;787;p19"/>
            <p:cNvSpPr/>
            <p:nvPr/>
          </p:nvSpPr>
          <p:spPr>
            <a:xfrm>
              <a:off x="2293950" y="4104025"/>
              <a:ext cx="43350" cy="18425"/>
            </a:xfrm>
            <a:custGeom>
              <a:avLst/>
              <a:gdLst/>
              <a:ahLst/>
              <a:cxnLst/>
              <a:rect l="l" t="t" r="r" b="b"/>
              <a:pathLst>
                <a:path w="1734" h="737" extrusionOk="0">
                  <a:moveTo>
                    <a:pt x="1096" y="1"/>
                  </a:moveTo>
                  <a:cubicBezTo>
                    <a:pt x="845" y="1"/>
                    <a:pt x="495" y="99"/>
                    <a:pt x="0" y="344"/>
                  </a:cubicBezTo>
                  <a:cubicBezTo>
                    <a:pt x="0" y="344"/>
                    <a:pt x="942" y="736"/>
                    <a:pt x="1423" y="736"/>
                  </a:cubicBezTo>
                  <a:cubicBezTo>
                    <a:pt x="1615" y="736"/>
                    <a:pt x="1734" y="673"/>
                    <a:pt x="1688" y="497"/>
                  </a:cubicBezTo>
                  <a:cubicBezTo>
                    <a:pt x="1617" y="217"/>
                    <a:pt x="1466" y="1"/>
                    <a:pt x="10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8" name="Google Shape;788;p19"/>
            <p:cNvSpPr/>
            <p:nvPr/>
          </p:nvSpPr>
          <p:spPr>
            <a:xfrm>
              <a:off x="2248125" y="4034425"/>
              <a:ext cx="43375" cy="18425"/>
            </a:xfrm>
            <a:custGeom>
              <a:avLst/>
              <a:gdLst/>
              <a:ahLst/>
              <a:cxnLst/>
              <a:rect l="l" t="t" r="r" b="b"/>
              <a:pathLst>
                <a:path w="1735" h="737" extrusionOk="0">
                  <a:moveTo>
                    <a:pt x="1096" y="1"/>
                  </a:moveTo>
                  <a:cubicBezTo>
                    <a:pt x="845" y="1"/>
                    <a:pt x="495" y="99"/>
                    <a:pt x="0" y="344"/>
                  </a:cubicBezTo>
                  <a:cubicBezTo>
                    <a:pt x="0" y="344"/>
                    <a:pt x="942" y="737"/>
                    <a:pt x="1423" y="737"/>
                  </a:cubicBezTo>
                  <a:cubicBezTo>
                    <a:pt x="1616" y="737"/>
                    <a:pt x="1735" y="674"/>
                    <a:pt x="1689" y="497"/>
                  </a:cubicBezTo>
                  <a:cubicBezTo>
                    <a:pt x="1617" y="217"/>
                    <a:pt x="1467" y="1"/>
                    <a:pt x="10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9" name="Google Shape;789;p19"/>
            <p:cNvSpPr/>
            <p:nvPr/>
          </p:nvSpPr>
          <p:spPr>
            <a:xfrm>
              <a:off x="2050075" y="3938850"/>
              <a:ext cx="26250" cy="41475"/>
            </a:xfrm>
            <a:custGeom>
              <a:avLst/>
              <a:gdLst/>
              <a:ahLst/>
              <a:cxnLst/>
              <a:rect l="l" t="t" r="r" b="b"/>
              <a:pathLst>
                <a:path w="1050" h="1659" extrusionOk="0">
                  <a:moveTo>
                    <a:pt x="0" y="0"/>
                  </a:moveTo>
                  <a:cubicBezTo>
                    <a:pt x="0" y="0"/>
                    <a:pt x="32" y="1658"/>
                    <a:pt x="416" y="1658"/>
                  </a:cubicBezTo>
                  <a:cubicBezTo>
                    <a:pt x="454" y="1658"/>
                    <a:pt x="496" y="1642"/>
                    <a:pt x="541" y="1607"/>
                  </a:cubicBezTo>
                  <a:cubicBezTo>
                    <a:pt x="920" y="1309"/>
                    <a:pt x="1050" y="878"/>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0" name="Google Shape;790;p19"/>
            <p:cNvSpPr/>
            <p:nvPr/>
          </p:nvSpPr>
          <p:spPr>
            <a:xfrm>
              <a:off x="2286400" y="3946200"/>
              <a:ext cx="26275" cy="41475"/>
            </a:xfrm>
            <a:custGeom>
              <a:avLst/>
              <a:gdLst/>
              <a:ahLst/>
              <a:cxnLst/>
              <a:rect l="l" t="t" r="r" b="b"/>
              <a:pathLst>
                <a:path w="1051" h="1659" extrusionOk="0">
                  <a:moveTo>
                    <a:pt x="1" y="0"/>
                  </a:moveTo>
                  <a:lnTo>
                    <a:pt x="1" y="0"/>
                  </a:lnTo>
                  <a:cubicBezTo>
                    <a:pt x="1" y="0"/>
                    <a:pt x="32" y="1658"/>
                    <a:pt x="416" y="1658"/>
                  </a:cubicBezTo>
                  <a:cubicBezTo>
                    <a:pt x="454" y="1658"/>
                    <a:pt x="496" y="1642"/>
                    <a:pt x="541" y="1607"/>
                  </a:cubicBezTo>
                  <a:cubicBezTo>
                    <a:pt x="920" y="1308"/>
                    <a:pt x="1051" y="878"/>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1" name="Google Shape;791;p19"/>
            <p:cNvSpPr/>
            <p:nvPr/>
          </p:nvSpPr>
          <p:spPr>
            <a:xfrm>
              <a:off x="2061125" y="3875250"/>
              <a:ext cx="32575" cy="32350"/>
            </a:xfrm>
            <a:custGeom>
              <a:avLst/>
              <a:gdLst/>
              <a:ahLst/>
              <a:cxnLst/>
              <a:rect l="l" t="t" r="r" b="b"/>
              <a:pathLst>
                <a:path w="1303" h="1294" extrusionOk="0">
                  <a:moveTo>
                    <a:pt x="1063" y="1"/>
                  </a:moveTo>
                  <a:lnTo>
                    <a:pt x="1063" y="1"/>
                  </a:lnTo>
                  <a:cubicBezTo>
                    <a:pt x="1063" y="1"/>
                    <a:pt x="1" y="988"/>
                    <a:pt x="549" y="1208"/>
                  </a:cubicBezTo>
                  <a:cubicBezTo>
                    <a:pt x="671" y="1256"/>
                    <a:pt x="789" y="1293"/>
                    <a:pt x="889" y="1293"/>
                  </a:cubicBezTo>
                  <a:cubicBezTo>
                    <a:pt x="1159" y="1293"/>
                    <a:pt x="1302" y="1025"/>
                    <a:pt x="10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2" name="Google Shape;792;p19"/>
            <p:cNvSpPr/>
            <p:nvPr/>
          </p:nvSpPr>
          <p:spPr>
            <a:xfrm>
              <a:off x="2311300" y="3928250"/>
              <a:ext cx="32250" cy="31925"/>
            </a:xfrm>
            <a:custGeom>
              <a:avLst/>
              <a:gdLst/>
              <a:ahLst/>
              <a:cxnLst/>
              <a:rect l="l" t="t" r="r" b="b"/>
              <a:pathLst>
                <a:path w="1290" h="1277" extrusionOk="0">
                  <a:moveTo>
                    <a:pt x="1133" y="1"/>
                  </a:moveTo>
                  <a:lnTo>
                    <a:pt x="1133" y="1"/>
                  </a:lnTo>
                  <a:cubicBezTo>
                    <a:pt x="1133" y="1"/>
                    <a:pt x="0" y="906"/>
                    <a:pt x="529" y="1165"/>
                  </a:cubicBezTo>
                  <a:cubicBezTo>
                    <a:pt x="659" y="1228"/>
                    <a:pt x="785" y="1277"/>
                    <a:pt x="891" y="1277"/>
                  </a:cubicBezTo>
                  <a:cubicBezTo>
                    <a:pt x="1144" y="1277"/>
                    <a:pt x="1290" y="1003"/>
                    <a:pt x="11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3" name="Google Shape;793;p19"/>
            <p:cNvSpPr/>
            <p:nvPr/>
          </p:nvSpPr>
          <p:spPr>
            <a:xfrm>
              <a:off x="2353625" y="4082750"/>
              <a:ext cx="36475" cy="19650"/>
            </a:xfrm>
            <a:custGeom>
              <a:avLst/>
              <a:gdLst/>
              <a:ahLst/>
              <a:cxnLst/>
              <a:rect l="l" t="t" r="r" b="b"/>
              <a:pathLst>
                <a:path w="1459" h="786" extrusionOk="0">
                  <a:moveTo>
                    <a:pt x="554" y="1"/>
                  </a:moveTo>
                  <a:cubicBezTo>
                    <a:pt x="255" y="1"/>
                    <a:pt x="1" y="72"/>
                    <a:pt x="13" y="318"/>
                  </a:cubicBezTo>
                  <a:cubicBezTo>
                    <a:pt x="25" y="571"/>
                    <a:pt x="75" y="786"/>
                    <a:pt x="304" y="786"/>
                  </a:cubicBezTo>
                  <a:cubicBezTo>
                    <a:pt x="509" y="786"/>
                    <a:pt x="860" y="612"/>
                    <a:pt x="1459" y="135"/>
                  </a:cubicBezTo>
                  <a:cubicBezTo>
                    <a:pt x="1459" y="135"/>
                    <a:pt x="965" y="1"/>
                    <a:pt x="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4" name="Google Shape;794;p19"/>
            <p:cNvSpPr/>
            <p:nvPr/>
          </p:nvSpPr>
          <p:spPr>
            <a:xfrm>
              <a:off x="2350375" y="4047125"/>
              <a:ext cx="33700" cy="33500"/>
            </a:xfrm>
            <a:custGeom>
              <a:avLst/>
              <a:gdLst/>
              <a:ahLst/>
              <a:cxnLst/>
              <a:rect l="l" t="t" r="r" b="b"/>
              <a:pathLst>
                <a:path w="1348" h="1340" extrusionOk="0">
                  <a:moveTo>
                    <a:pt x="1347" y="0"/>
                  </a:moveTo>
                  <a:cubicBezTo>
                    <a:pt x="1347" y="1"/>
                    <a:pt x="0" y="721"/>
                    <a:pt x="422" y="1126"/>
                  </a:cubicBezTo>
                  <a:cubicBezTo>
                    <a:pt x="546" y="1245"/>
                    <a:pt x="670" y="1339"/>
                    <a:pt x="789" y="1339"/>
                  </a:cubicBezTo>
                  <a:cubicBezTo>
                    <a:pt x="1004" y="1339"/>
                    <a:pt x="1202" y="1031"/>
                    <a:pt x="1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5" name="Google Shape;795;p19"/>
            <p:cNvSpPr/>
            <p:nvPr/>
          </p:nvSpPr>
          <p:spPr>
            <a:xfrm>
              <a:off x="2358450" y="4019250"/>
              <a:ext cx="34875" cy="21475"/>
            </a:xfrm>
            <a:custGeom>
              <a:avLst/>
              <a:gdLst/>
              <a:ahLst/>
              <a:cxnLst/>
              <a:rect l="l" t="t" r="r" b="b"/>
              <a:pathLst>
                <a:path w="1395" h="859" extrusionOk="0">
                  <a:moveTo>
                    <a:pt x="1170" y="1"/>
                  </a:moveTo>
                  <a:cubicBezTo>
                    <a:pt x="773" y="1"/>
                    <a:pt x="1" y="52"/>
                    <a:pt x="165" y="463"/>
                  </a:cubicBezTo>
                  <a:cubicBezTo>
                    <a:pt x="251" y="678"/>
                    <a:pt x="354" y="858"/>
                    <a:pt x="523" y="858"/>
                  </a:cubicBezTo>
                  <a:cubicBezTo>
                    <a:pt x="710" y="858"/>
                    <a:pt x="978" y="639"/>
                    <a:pt x="1394" y="7"/>
                  </a:cubicBezTo>
                  <a:cubicBezTo>
                    <a:pt x="1394" y="7"/>
                    <a:pt x="1303" y="1"/>
                    <a:pt x="1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6" name="Google Shape;796;p19"/>
            <p:cNvSpPr/>
            <p:nvPr/>
          </p:nvSpPr>
          <p:spPr>
            <a:xfrm>
              <a:off x="2307925" y="4156200"/>
              <a:ext cx="39150" cy="19225"/>
            </a:xfrm>
            <a:custGeom>
              <a:avLst/>
              <a:gdLst/>
              <a:ahLst/>
              <a:cxnLst/>
              <a:rect l="l" t="t" r="r" b="b"/>
              <a:pathLst>
                <a:path w="1566" h="769" extrusionOk="0">
                  <a:moveTo>
                    <a:pt x="439" y="0"/>
                  </a:moveTo>
                  <a:cubicBezTo>
                    <a:pt x="332" y="0"/>
                    <a:pt x="245" y="44"/>
                    <a:pt x="195" y="153"/>
                  </a:cubicBezTo>
                  <a:cubicBezTo>
                    <a:pt x="48" y="477"/>
                    <a:pt x="1" y="769"/>
                    <a:pt x="627" y="769"/>
                  </a:cubicBezTo>
                  <a:cubicBezTo>
                    <a:pt x="848" y="769"/>
                    <a:pt x="1152" y="732"/>
                    <a:pt x="1565" y="648"/>
                  </a:cubicBezTo>
                  <a:cubicBezTo>
                    <a:pt x="1565" y="648"/>
                    <a:pt x="853" y="0"/>
                    <a:pt x="4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7" name="Google Shape;797;p19"/>
            <p:cNvSpPr/>
            <p:nvPr/>
          </p:nvSpPr>
          <p:spPr>
            <a:xfrm>
              <a:off x="2325100" y="4139600"/>
              <a:ext cx="37200" cy="19025"/>
            </a:xfrm>
            <a:custGeom>
              <a:avLst/>
              <a:gdLst/>
              <a:ahLst/>
              <a:cxnLst/>
              <a:rect l="l" t="t" r="r" b="b"/>
              <a:pathLst>
                <a:path w="1488" h="761" extrusionOk="0">
                  <a:moveTo>
                    <a:pt x="406" y="1"/>
                  </a:moveTo>
                  <a:cubicBezTo>
                    <a:pt x="205" y="1"/>
                    <a:pt x="51" y="64"/>
                    <a:pt x="31" y="248"/>
                  </a:cubicBezTo>
                  <a:cubicBezTo>
                    <a:pt x="1" y="523"/>
                    <a:pt x="22" y="760"/>
                    <a:pt x="313" y="760"/>
                  </a:cubicBezTo>
                  <a:cubicBezTo>
                    <a:pt x="528" y="760"/>
                    <a:pt x="890" y="631"/>
                    <a:pt x="1488" y="292"/>
                  </a:cubicBezTo>
                  <a:cubicBezTo>
                    <a:pt x="1488" y="292"/>
                    <a:pt x="838" y="1"/>
                    <a:pt x="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8" name="Google Shape;798;p19"/>
            <p:cNvSpPr/>
            <p:nvPr/>
          </p:nvSpPr>
          <p:spPr>
            <a:xfrm>
              <a:off x="2338075" y="4108875"/>
              <a:ext cx="33275" cy="19350"/>
            </a:xfrm>
            <a:custGeom>
              <a:avLst/>
              <a:gdLst/>
              <a:ahLst/>
              <a:cxnLst/>
              <a:rect l="l" t="t" r="r" b="b"/>
              <a:pathLst>
                <a:path w="1331" h="774" extrusionOk="0">
                  <a:moveTo>
                    <a:pt x="308" y="1"/>
                  </a:moveTo>
                  <a:cubicBezTo>
                    <a:pt x="155" y="1"/>
                    <a:pt x="43" y="61"/>
                    <a:pt x="27" y="228"/>
                  </a:cubicBezTo>
                  <a:cubicBezTo>
                    <a:pt x="1" y="520"/>
                    <a:pt x="23" y="774"/>
                    <a:pt x="320" y="774"/>
                  </a:cubicBezTo>
                  <a:cubicBezTo>
                    <a:pt x="516" y="774"/>
                    <a:pt x="831" y="663"/>
                    <a:pt x="1330" y="380"/>
                  </a:cubicBezTo>
                  <a:cubicBezTo>
                    <a:pt x="1330" y="380"/>
                    <a:pt x="692" y="1"/>
                    <a:pt x="3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9" name="Google Shape;799;p19"/>
            <p:cNvSpPr/>
            <p:nvPr/>
          </p:nvSpPr>
          <p:spPr>
            <a:xfrm>
              <a:off x="2206750" y="4188625"/>
              <a:ext cx="34750" cy="32825"/>
            </a:xfrm>
            <a:custGeom>
              <a:avLst/>
              <a:gdLst/>
              <a:ahLst/>
              <a:cxnLst/>
              <a:rect l="l" t="t" r="r" b="b"/>
              <a:pathLst>
                <a:path w="1390" h="1313" extrusionOk="0">
                  <a:moveTo>
                    <a:pt x="818" y="1"/>
                  </a:moveTo>
                  <a:cubicBezTo>
                    <a:pt x="783" y="1"/>
                    <a:pt x="747" y="8"/>
                    <a:pt x="709" y="25"/>
                  </a:cubicBezTo>
                  <a:cubicBezTo>
                    <a:pt x="267" y="217"/>
                    <a:pt x="1" y="486"/>
                    <a:pt x="1390" y="1312"/>
                  </a:cubicBezTo>
                  <a:cubicBezTo>
                    <a:pt x="1390" y="1312"/>
                    <a:pt x="1264" y="1"/>
                    <a:pt x="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0" name="Google Shape;800;p19"/>
            <p:cNvSpPr/>
            <p:nvPr/>
          </p:nvSpPr>
          <p:spPr>
            <a:xfrm>
              <a:off x="2175075" y="4197675"/>
              <a:ext cx="40125" cy="24875"/>
            </a:xfrm>
            <a:custGeom>
              <a:avLst/>
              <a:gdLst/>
              <a:ahLst/>
              <a:cxnLst/>
              <a:rect l="l" t="t" r="r" b="b"/>
              <a:pathLst>
                <a:path w="1605" h="995" extrusionOk="0">
                  <a:moveTo>
                    <a:pt x="648" y="1"/>
                  </a:moveTo>
                  <a:cubicBezTo>
                    <a:pt x="583" y="1"/>
                    <a:pt x="521" y="26"/>
                    <a:pt x="466" y="85"/>
                  </a:cubicBezTo>
                  <a:cubicBezTo>
                    <a:pt x="138" y="438"/>
                    <a:pt x="1" y="789"/>
                    <a:pt x="1605" y="994"/>
                  </a:cubicBezTo>
                  <a:cubicBezTo>
                    <a:pt x="1605" y="994"/>
                    <a:pt x="1055" y="1"/>
                    <a:pt x="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1" name="Google Shape;801;p19"/>
            <p:cNvSpPr/>
            <p:nvPr/>
          </p:nvSpPr>
          <p:spPr>
            <a:xfrm>
              <a:off x="2236900" y="4186350"/>
              <a:ext cx="38975" cy="19150"/>
            </a:xfrm>
            <a:custGeom>
              <a:avLst/>
              <a:gdLst/>
              <a:ahLst/>
              <a:cxnLst/>
              <a:rect l="l" t="t" r="r" b="b"/>
              <a:pathLst>
                <a:path w="1559" h="766" extrusionOk="0">
                  <a:moveTo>
                    <a:pt x="427" y="1"/>
                  </a:moveTo>
                  <a:cubicBezTo>
                    <a:pt x="316" y="1"/>
                    <a:pt x="227" y="46"/>
                    <a:pt x="179" y="159"/>
                  </a:cubicBezTo>
                  <a:cubicBezTo>
                    <a:pt x="41" y="479"/>
                    <a:pt x="0" y="766"/>
                    <a:pt x="583" y="766"/>
                  </a:cubicBezTo>
                  <a:cubicBezTo>
                    <a:pt x="806" y="766"/>
                    <a:pt x="1122" y="724"/>
                    <a:pt x="1558" y="625"/>
                  </a:cubicBezTo>
                  <a:cubicBezTo>
                    <a:pt x="1558" y="625"/>
                    <a:pt x="842"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2" name="Google Shape;802;p19"/>
            <p:cNvSpPr/>
            <p:nvPr/>
          </p:nvSpPr>
          <p:spPr>
            <a:xfrm>
              <a:off x="2269825" y="4174325"/>
              <a:ext cx="35250" cy="26525"/>
            </a:xfrm>
            <a:custGeom>
              <a:avLst/>
              <a:gdLst/>
              <a:ahLst/>
              <a:cxnLst/>
              <a:rect l="l" t="t" r="r" b="b"/>
              <a:pathLst>
                <a:path w="1410" h="1061" extrusionOk="0">
                  <a:moveTo>
                    <a:pt x="710" y="0"/>
                  </a:moveTo>
                  <a:cubicBezTo>
                    <a:pt x="656" y="0"/>
                    <a:pt x="602" y="22"/>
                    <a:pt x="547" y="72"/>
                  </a:cubicBezTo>
                  <a:cubicBezTo>
                    <a:pt x="186" y="402"/>
                    <a:pt x="1" y="745"/>
                    <a:pt x="1409" y="1061"/>
                  </a:cubicBezTo>
                  <a:cubicBezTo>
                    <a:pt x="1409" y="1061"/>
                    <a:pt x="1083" y="0"/>
                    <a:pt x="7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3" name="Google Shape;803;p19"/>
            <p:cNvSpPr/>
            <p:nvPr/>
          </p:nvSpPr>
          <p:spPr>
            <a:xfrm>
              <a:off x="1976950" y="3981150"/>
              <a:ext cx="33750" cy="33950"/>
            </a:xfrm>
            <a:custGeom>
              <a:avLst/>
              <a:gdLst/>
              <a:ahLst/>
              <a:cxnLst/>
              <a:rect l="l" t="t" r="r" b="b"/>
              <a:pathLst>
                <a:path w="1350" h="1358" extrusionOk="0">
                  <a:moveTo>
                    <a:pt x="0" y="0"/>
                  </a:moveTo>
                  <a:lnTo>
                    <a:pt x="0" y="0"/>
                  </a:lnTo>
                  <a:cubicBezTo>
                    <a:pt x="127" y="1044"/>
                    <a:pt x="320" y="1358"/>
                    <a:pt x="536" y="1358"/>
                  </a:cubicBezTo>
                  <a:cubicBezTo>
                    <a:pt x="657" y="1358"/>
                    <a:pt x="787" y="1258"/>
                    <a:pt x="916" y="1132"/>
                  </a:cubicBezTo>
                  <a:cubicBezTo>
                    <a:pt x="1349" y="709"/>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4" name="Google Shape;804;p19"/>
            <p:cNvSpPr/>
            <p:nvPr/>
          </p:nvSpPr>
          <p:spPr>
            <a:xfrm>
              <a:off x="1991575" y="3947675"/>
              <a:ext cx="31900" cy="37225"/>
            </a:xfrm>
            <a:custGeom>
              <a:avLst/>
              <a:gdLst/>
              <a:ahLst/>
              <a:cxnLst/>
              <a:rect l="l" t="t" r="r" b="b"/>
              <a:pathLst>
                <a:path w="1276" h="1489" extrusionOk="0">
                  <a:moveTo>
                    <a:pt x="228" y="0"/>
                  </a:moveTo>
                  <a:cubicBezTo>
                    <a:pt x="0" y="1176"/>
                    <a:pt x="134" y="1489"/>
                    <a:pt x="392" y="1489"/>
                  </a:cubicBezTo>
                  <a:cubicBezTo>
                    <a:pt x="493" y="1489"/>
                    <a:pt x="613" y="1441"/>
                    <a:pt x="738" y="1378"/>
                  </a:cubicBezTo>
                  <a:cubicBezTo>
                    <a:pt x="1275" y="1107"/>
                    <a:pt x="228" y="0"/>
                    <a:pt x="2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5" name="Google Shape;805;p19"/>
            <p:cNvSpPr/>
            <p:nvPr/>
          </p:nvSpPr>
          <p:spPr>
            <a:xfrm>
              <a:off x="2020925" y="3919800"/>
              <a:ext cx="32750" cy="32675"/>
            </a:xfrm>
            <a:custGeom>
              <a:avLst/>
              <a:gdLst/>
              <a:ahLst/>
              <a:cxnLst/>
              <a:rect l="l" t="t" r="r" b="b"/>
              <a:pathLst>
                <a:path w="1310" h="1307" extrusionOk="0">
                  <a:moveTo>
                    <a:pt x="199" y="0"/>
                  </a:moveTo>
                  <a:lnTo>
                    <a:pt x="199" y="0"/>
                  </a:lnTo>
                  <a:cubicBezTo>
                    <a:pt x="1" y="1026"/>
                    <a:pt x="137" y="1306"/>
                    <a:pt x="393" y="1306"/>
                  </a:cubicBezTo>
                  <a:cubicBezTo>
                    <a:pt x="501" y="1306"/>
                    <a:pt x="630" y="1257"/>
                    <a:pt x="763" y="1192"/>
                  </a:cubicBezTo>
                  <a:cubicBezTo>
                    <a:pt x="1309" y="928"/>
                    <a:pt x="200"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6" name="Google Shape;806;p19"/>
            <p:cNvSpPr/>
            <p:nvPr/>
          </p:nvSpPr>
          <p:spPr>
            <a:xfrm>
              <a:off x="1962350" y="4080675"/>
              <a:ext cx="36925" cy="20100"/>
            </a:xfrm>
            <a:custGeom>
              <a:avLst/>
              <a:gdLst/>
              <a:ahLst/>
              <a:cxnLst/>
              <a:rect l="l" t="t" r="r" b="b"/>
              <a:pathLst>
                <a:path w="1477" h="804" extrusionOk="0">
                  <a:moveTo>
                    <a:pt x="921" y="0"/>
                  </a:moveTo>
                  <a:cubicBezTo>
                    <a:pt x="506" y="0"/>
                    <a:pt x="0" y="138"/>
                    <a:pt x="0" y="138"/>
                  </a:cubicBezTo>
                  <a:cubicBezTo>
                    <a:pt x="587" y="626"/>
                    <a:pt x="935" y="804"/>
                    <a:pt x="1143" y="804"/>
                  </a:cubicBezTo>
                  <a:cubicBezTo>
                    <a:pt x="1374" y="804"/>
                    <a:pt x="1432" y="584"/>
                    <a:pt x="1455" y="324"/>
                  </a:cubicBezTo>
                  <a:cubicBezTo>
                    <a:pt x="1476" y="73"/>
                    <a:pt x="1223" y="0"/>
                    <a:pt x="9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7" name="Google Shape;807;p19"/>
            <p:cNvSpPr/>
            <p:nvPr/>
          </p:nvSpPr>
          <p:spPr>
            <a:xfrm>
              <a:off x="1970025" y="4044200"/>
              <a:ext cx="33375" cy="34275"/>
            </a:xfrm>
            <a:custGeom>
              <a:avLst/>
              <a:gdLst/>
              <a:ahLst/>
              <a:cxnLst/>
              <a:rect l="l" t="t" r="r" b="b"/>
              <a:pathLst>
                <a:path w="1335" h="1371" extrusionOk="0">
                  <a:moveTo>
                    <a:pt x="1" y="0"/>
                  </a:moveTo>
                  <a:cubicBezTo>
                    <a:pt x="107" y="1055"/>
                    <a:pt x="293" y="1370"/>
                    <a:pt x="511" y="1370"/>
                  </a:cubicBezTo>
                  <a:cubicBezTo>
                    <a:pt x="631" y="1370"/>
                    <a:pt x="761" y="1273"/>
                    <a:pt x="892" y="1151"/>
                  </a:cubicBezTo>
                  <a:cubicBezTo>
                    <a:pt x="1334" y="738"/>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8" name="Google Shape;808;p19"/>
            <p:cNvSpPr/>
            <p:nvPr/>
          </p:nvSpPr>
          <p:spPr>
            <a:xfrm>
              <a:off x="1961750" y="4015650"/>
              <a:ext cx="35250" cy="21975"/>
            </a:xfrm>
            <a:custGeom>
              <a:avLst/>
              <a:gdLst/>
              <a:ahLst/>
              <a:cxnLst/>
              <a:rect l="l" t="t" r="r" b="b"/>
              <a:pathLst>
                <a:path w="1410" h="879" extrusionOk="0">
                  <a:moveTo>
                    <a:pt x="224" y="0"/>
                  </a:moveTo>
                  <a:cubicBezTo>
                    <a:pt x="92" y="0"/>
                    <a:pt x="1" y="6"/>
                    <a:pt x="1" y="6"/>
                  </a:cubicBezTo>
                  <a:cubicBezTo>
                    <a:pt x="397" y="654"/>
                    <a:pt x="660" y="878"/>
                    <a:pt x="849" y="878"/>
                  </a:cubicBezTo>
                  <a:cubicBezTo>
                    <a:pt x="1020" y="878"/>
                    <a:pt x="1131" y="694"/>
                    <a:pt x="1226" y="474"/>
                  </a:cubicBezTo>
                  <a:cubicBezTo>
                    <a:pt x="1409" y="53"/>
                    <a:pt x="625" y="0"/>
                    <a:pt x="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9" name="Google Shape;809;p19"/>
            <p:cNvSpPr/>
            <p:nvPr/>
          </p:nvSpPr>
          <p:spPr>
            <a:xfrm>
              <a:off x="2007500" y="4154450"/>
              <a:ext cx="39450" cy="19700"/>
            </a:xfrm>
            <a:custGeom>
              <a:avLst/>
              <a:gdLst/>
              <a:ahLst/>
              <a:cxnLst/>
              <a:rect l="l" t="t" r="r" b="b"/>
              <a:pathLst>
                <a:path w="1578" h="788" extrusionOk="0">
                  <a:moveTo>
                    <a:pt x="1166" y="0"/>
                  </a:moveTo>
                  <a:cubicBezTo>
                    <a:pt x="748" y="0"/>
                    <a:pt x="1" y="665"/>
                    <a:pt x="1" y="665"/>
                  </a:cubicBezTo>
                  <a:cubicBezTo>
                    <a:pt x="415" y="750"/>
                    <a:pt x="721" y="787"/>
                    <a:pt x="944" y="787"/>
                  </a:cubicBezTo>
                  <a:cubicBezTo>
                    <a:pt x="1578" y="787"/>
                    <a:pt x="1542" y="489"/>
                    <a:pt x="1407" y="157"/>
                  </a:cubicBezTo>
                  <a:cubicBezTo>
                    <a:pt x="1361" y="45"/>
                    <a:pt x="1275" y="0"/>
                    <a:pt x="11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0" name="Google Shape;810;p19"/>
            <p:cNvSpPr/>
            <p:nvPr/>
          </p:nvSpPr>
          <p:spPr>
            <a:xfrm>
              <a:off x="1988050" y="4138800"/>
              <a:ext cx="37400" cy="19500"/>
            </a:xfrm>
            <a:custGeom>
              <a:avLst/>
              <a:gdLst/>
              <a:ahLst/>
              <a:cxnLst/>
              <a:rect l="l" t="t" r="r" b="b"/>
              <a:pathLst>
                <a:path w="1496" h="780" extrusionOk="0">
                  <a:moveTo>
                    <a:pt x="1108" y="1"/>
                  </a:moveTo>
                  <a:cubicBezTo>
                    <a:pt x="671" y="1"/>
                    <a:pt x="1" y="300"/>
                    <a:pt x="1" y="300"/>
                  </a:cubicBezTo>
                  <a:cubicBezTo>
                    <a:pt x="591" y="647"/>
                    <a:pt x="952" y="779"/>
                    <a:pt x="1170" y="779"/>
                  </a:cubicBezTo>
                  <a:cubicBezTo>
                    <a:pt x="1465" y="779"/>
                    <a:pt x="1496" y="536"/>
                    <a:pt x="1477" y="254"/>
                  </a:cubicBezTo>
                  <a:cubicBezTo>
                    <a:pt x="1464" y="65"/>
                    <a:pt x="1311" y="1"/>
                    <a:pt x="11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1" name="Google Shape;811;p19"/>
            <p:cNvSpPr/>
            <p:nvPr/>
          </p:nvSpPr>
          <p:spPr>
            <a:xfrm>
              <a:off x="1980050" y="4107425"/>
              <a:ext cx="33525" cy="19775"/>
            </a:xfrm>
            <a:custGeom>
              <a:avLst/>
              <a:gdLst/>
              <a:ahLst/>
              <a:cxnLst/>
              <a:rect l="l" t="t" r="r" b="b"/>
              <a:pathLst>
                <a:path w="1341" h="791" extrusionOk="0">
                  <a:moveTo>
                    <a:pt x="1050" y="0"/>
                  </a:moveTo>
                  <a:cubicBezTo>
                    <a:pt x="662" y="0"/>
                    <a:pt x="0" y="387"/>
                    <a:pt x="0" y="387"/>
                  </a:cubicBezTo>
                  <a:cubicBezTo>
                    <a:pt x="494" y="677"/>
                    <a:pt x="809" y="790"/>
                    <a:pt x="1007" y="790"/>
                  </a:cubicBezTo>
                  <a:cubicBezTo>
                    <a:pt x="1307" y="790"/>
                    <a:pt x="1340" y="531"/>
                    <a:pt x="1324" y="232"/>
                  </a:cubicBezTo>
                  <a:cubicBezTo>
                    <a:pt x="1315" y="61"/>
                    <a:pt x="1204" y="0"/>
                    <a:pt x="10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2" name="Google Shape;812;p19"/>
            <p:cNvSpPr/>
            <p:nvPr/>
          </p:nvSpPr>
          <p:spPr>
            <a:xfrm>
              <a:off x="2107325" y="4189000"/>
              <a:ext cx="35950" cy="33600"/>
            </a:xfrm>
            <a:custGeom>
              <a:avLst/>
              <a:gdLst/>
              <a:ahLst/>
              <a:cxnLst/>
              <a:rect l="l" t="t" r="r" b="b"/>
              <a:pathLst>
                <a:path w="1438" h="1344" extrusionOk="0">
                  <a:moveTo>
                    <a:pt x="631" y="1"/>
                  </a:moveTo>
                  <a:cubicBezTo>
                    <a:pt x="180" y="1"/>
                    <a:pt x="1" y="1343"/>
                    <a:pt x="1" y="1343"/>
                  </a:cubicBezTo>
                  <a:cubicBezTo>
                    <a:pt x="1437" y="497"/>
                    <a:pt x="1179" y="222"/>
                    <a:pt x="741" y="26"/>
                  </a:cubicBezTo>
                  <a:cubicBezTo>
                    <a:pt x="703" y="9"/>
                    <a:pt x="666" y="1"/>
                    <a:pt x="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3" name="Google Shape;813;p19"/>
            <p:cNvSpPr/>
            <p:nvPr/>
          </p:nvSpPr>
          <p:spPr>
            <a:xfrm>
              <a:off x="2131325" y="4198950"/>
              <a:ext cx="40850" cy="27100"/>
            </a:xfrm>
            <a:custGeom>
              <a:avLst/>
              <a:gdLst/>
              <a:ahLst/>
              <a:cxnLst/>
              <a:rect l="l" t="t" r="r" b="b"/>
              <a:pathLst>
                <a:path w="1634" h="1084" extrusionOk="0">
                  <a:moveTo>
                    <a:pt x="954" y="1"/>
                  </a:moveTo>
                  <a:cubicBezTo>
                    <a:pt x="533" y="1"/>
                    <a:pt x="1" y="1084"/>
                    <a:pt x="1" y="1084"/>
                  </a:cubicBezTo>
                  <a:cubicBezTo>
                    <a:pt x="1634" y="741"/>
                    <a:pt x="1476" y="397"/>
                    <a:pt x="1123" y="71"/>
                  </a:cubicBezTo>
                  <a:cubicBezTo>
                    <a:pt x="1070" y="22"/>
                    <a:pt x="1014"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4" name="Google Shape;814;p19"/>
            <p:cNvSpPr/>
            <p:nvPr/>
          </p:nvSpPr>
          <p:spPr>
            <a:xfrm>
              <a:off x="2073325" y="4186700"/>
              <a:ext cx="39300" cy="19600"/>
            </a:xfrm>
            <a:custGeom>
              <a:avLst/>
              <a:gdLst/>
              <a:ahLst/>
              <a:cxnLst/>
              <a:rect l="l" t="t" r="r" b="b"/>
              <a:pathLst>
                <a:path w="1572" h="784" extrusionOk="0">
                  <a:moveTo>
                    <a:pt x="1170" y="0"/>
                  </a:moveTo>
                  <a:cubicBezTo>
                    <a:pt x="750" y="0"/>
                    <a:pt x="1" y="640"/>
                    <a:pt x="1" y="640"/>
                  </a:cubicBezTo>
                  <a:cubicBezTo>
                    <a:pt x="439" y="740"/>
                    <a:pt x="756" y="783"/>
                    <a:pt x="982" y="783"/>
                  </a:cubicBezTo>
                  <a:cubicBezTo>
                    <a:pt x="1572" y="783"/>
                    <a:pt x="1540" y="490"/>
                    <a:pt x="1415" y="162"/>
                  </a:cubicBezTo>
                  <a:cubicBezTo>
                    <a:pt x="1371" y="46"/>
                    <a:pt x="1282" y="0"/>
                    <a:pt x="11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5" name="Google Shape;815;p19"/>
            <p:cNvSpPr/>
            <p:nvPr/>
          </p:nvSpPr>
          <p:spPr>
            <a:xfrm>
              <a:off x="2042425" y="4168875"/>
              <a:ext cx="35975" cy="27125"/>
            </a:xfrm>
            <a:custGeom>
              <a:avLst/>
              <a:gdLst/>
              <a:ahLst/>
              <a:cxnLst/>
              <a:rect l="l" t="t" r="r" b="b"/>
              <a:pathLst>
                <a:path w="1439" h="1085" extrusionOk="0">
                  <a:moveTo>
                    <a:pt x="750" y="0"/>
                  </a:moveTo>
                  <a:cubicBezTo>
                    <a:pt x="373" y="0"/>
                    <a:pt x="0" y="1085"/>
                    <a:pt x="0" y="1085"/>
                  </a:cubicBezTo>
                  <a:cubicBezTo>
                    <a:pt x="1438" y="762"/>
                    <a:pt x="1264" y="410"/>
                    <a:pt x="912" y="74"/>
                  </a:cubicBezTo>
                  <a:cubicBezTo>
                    <a:pt x="859" y="23"/>
                    <a:pt x="80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6" name="Google Shape;816;p19"/>
            <p:cNvSpPr/>
            <p:nvPr/>
          </p:nvSpPr>
          <p:spPr>
            <a:xfrm>
              <a:off x="2190800" y="3891125"/>
              <a:ext cx="32300" cy="31950"/>
            </a:xfrm>
            <a:custGeom>
              <a:avLst/>
              <a:gdLst/>
              <a:ahLst/>
              <a:cxnLst/>
              <a:rect l="l" t="t" r="r" b="b"/>
              <a:pathLst>
                <a:path w="1292" h="1278" extrusionOk="0">
                  <a:moveTo>
                    <a:pt x="1134" y="0"/>
                  </a:moveTo>
                  <a:cubicBezTo>
                    <a:pt x="1134" y="0"/>
                    <a:pt x="1" y="906"/>
                    <a:pt x="531" y="1165"/>
                  </a:cubicBezTo>
                  <a:cubicBezTo>
                    <a:pt x="661" y="1229"/>
                    <a:pt x="787" y="1278"/>
                    <a:pt x="893" y="1278"/>
                  </a:cubicBezTo>
                  <a:cubicBezTo>
                    <a:pt x="1146" y="1278"/>
                    <a:pt x="1291" y="1003"/>
                    <a:pt x="1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7" name="Google Shape;817;p19"/>
          <p:cNvGrpSpPr/>
          <p:nvPr/>
        </p:nvGrpSpPr>
        <p:grpSpPr>
          <a:xfrm rot="-290517">
            <a:off x="4777445" y="5677483"/>
            <a:ext cx="1318596" cy="640424"/>
            <a:chOff x="1492875" y="1181650"/>
            <a:chExt cx="487300" cy="236675"/>
          </a:xfrm>
        </p:grpSpPr>
        <p:sp>
          <p:nvSpPr>
            <p:cNvPr id="818" name="Google Shape;818;p19"/>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9" name="Google Shape;819;p19"/>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0" name="Google Shape;820;p19"/>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1" name="Google Shape;821;p19"/>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2" name="Google Shape;822;p19"/>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3" name="Google Shape;823;p19"/>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4" name="Google Shape;824;p19"/>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5" name="Google Shape;825;p19"/>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6" name="Google Shape;826;p19"/>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7" name="Google Shape;827;p19"/>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8" name="Google Shape;828;p19"/>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9" name="Google Shape;829;p19"/>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0" name="Google Shape;830;p19"/>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1" name="Google Shape;831;p19"/>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2" name="Google Shape;832;p19"/>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3" name="Google Shape;833;p19"/>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4" name="Google Shape;834;p19"/>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5" name="Google Shape;835;p19"/>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6" name="Google Shape;836;p19"/>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7" name="Google Shape;837;p19"/>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838" name="Google Shape;838;p19"/>
          <p:cNvSpPr/>
          <p:nvPr/>
        </p:nvSpPr>
        <p:spPr>
          <a:xfrm>
            <a:off x="35" y="5136969"/>
            <a:ext cx="12191987" cy="1721065"/>
          </a:xfrm>
          <a:custGeom>
            <a:avLst/>
            <a:gdLst/>
            <a:ahLst/>
            <a:cxnLst/>
            <a:rect l="l" t="t" r="r" b="b"/>
            <a:pathLst>
              <a:path w="41836" h="7969" extrusionOk="0">
                <a:moveTo>
                  <a:pt x="40075" y="0"/>
                </a:moveTo>
                <a:cubicBezTo>
                  <a:pt x="36642" y="0"/>
                  <a:pt x="28930" y="357"/>
                  <a:pt x="23637" y="3300"/>
                </a:cubicBezTo>
                <a:cubicBezTo>
                  <a:pt x="19920" y="5367"/>
                  <a:pt x="13473" y="5850"/>
                  <a:pt x="8251" y="5850"/>
                </a:cubicBezTo>
                <a:cubicBezTo>
                  <a:pt x="3651" y="5850"/>
                  <a:pt x="1" y="5475"/>
                  <a:pt x="1" y="5475"/>
                </a:cubicBezTo>
                <a:lnTo>
                  <a:pt x="1" y="7969"/>
                </a:lnTo>
                <a:lnTo>
                  <a:pt x="41836" y="7969"/>
                </a:lnTo>
                <a:lnTo>
                  <a:pt x="41836" y="37"/>
                </a:lnTo>
                <a:cubicBezTo>
                  <a:pt x="41836" y="37"/>
                  <a:pt x="41175" y="0"/>
                  <a:pt x="40075" y="0"/>
                </a:cubicBezTo>
                <a:close/>
              </a:path>
            </a:pathLst>
          </a:custGeom>
          <a:solidFill>
            <a:srgbClr val="738A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839" name="Google Shape;839;p19"/>
          <p:cNvGrpSpPr/>
          <p:nvPr/>
        </p:nvGrpSpPr>
        <p:grpSpPr>
          <a:xfrm>
            <a:off x="360709" y="5575047"/>
            <a:ext cx="4248695" cy="1282716"/>
            <a:chOff x="4622100" y="3983100"/>
            <a:chExt cx="898700" cy="271325"/>
          </a:xfrm>
        </p:grpSpPr>
        <p:sp>
          <p:nvSpPr>
            <p:cNvPr id="840" name="Google Shape;840;p19"/>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1" name="Google Shape;841;p19"/>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2" name="Google Shape;842;p19"/>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843"/>
        <p:cNvGrpSpPr/>
        <p:nvPr/>
      </p:nvGrpSpPr>
      <p:grpSpPr>
        <a:xfrm>
          <a:off x="0" y="0"/>
          <a:ext cx="0" cy="0"/>
          <a:chOff x="0" y="0"/>
          <a:chExt cx="0" cy="0"/>
        </a:xfrm>
      </p:grpSpPr>
      <p:grpSp>
        <p:nvGrpSpPr>
          <p:cNvPr id="844" name="Google Shape;844;p20"/>
          <p:cNvGrpSpPr/>
          <p:nvPr/>
        </p:nvGrpSpPr>
        <p:grpSpPr>
          <a:xfrm>
            <a:off x="-1076934" y="-200659"/>
            <a:ext cx="14811331" cy="9528984"/>
            <a:chOff x="-807700" y="-150494"/>
            <a:chExt cx="11108498" cy="7146738"/>
          </a:xfrm>
        </p:grpSpPr>
        <p:sp>
          <p:nvSpPr>
            <p:cNvPr id="845" name="Google Shape;845;p20"/>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6" name="Google Shape;846;p20"/>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7" name="Google Shape;847;p20"/>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48" name="Google Shape;848;p20"/>
          <p:cNvGrpSpPr/>
          <p:nvPr/>
        </p:nvGrpSpPr>
        <p:grpSpPr>
          <a:xfrm>
            <a:off x="11320331" y="2916483"/>
            <a:ext cx="625928" cy="3710016"/>
            <a:chOff x="6490110" y="3023424"/>
            <a:chExt cx="255634" cy="1515282"/>
          </a:xfrm>
        </p:grpSpPr>
        <p:sp>
          <p:nvSpPr>
            <p:cNvPr id="849" name="Google Shape;849;p20"/>
            <p:cNvSpPr/>
            <p:nvPr/>
          </p:nvSpPr>
          <p:spPr>
            <a:xfrm>
              <a:off x="6490110" y="3023424"/>
              <a:ext cx="255634" cy="1515282"/>
            </a:xfrm>
            <a:custGeom>
              <a:avLst/>
              <a:gdLst/>
              <a:ahLst/>
              <a:cxnLst/>
              <a:rect l="l" t="t" r="r" b="b"/>
              <a:pathLst>
                <a:path w="5267" h="31222" extrusionOk="0">
                  <a:moveTo>
                    <a:pt x="3393" y="1"/>
                  </a:moveTo>
                  <a:cubicBezTo>
                    <a:pt x="3179" y="1"/>
                    <a:pt x="2972" y="5"/>
                    <a:pt x="2786" y="5"/>
                  </a:cubicBezTo>
                  <a:cubicBezTo>
                    <a:pt x="2693" y="5"/>
                    <a:pt x="2591" y="5"/>
                    <a:pt x="2484" y="5"/>
                  </a:cubicBezTo>
                  <a:cubicBezTo>
                    <a:pt x="1493" y="5"/>
                    <a:pt x="0" y="45"/>
                    <a:pt x="0" y="870"/>
                  </a:cubicBezTo>
                  <a:cubicBezTo>
                    <a:pt x="1" y="1353"/>
                    <a:pt x="230" y="1466"/>
                    <a:pt x="445" y="1466"/>
                  </a:cubicBezTo>
                  <a:cubicBezTo>
                    <a:pt x="636" y="1466"/>
                    <a:pt x="816" y="1377"/>
                    <a:pt x="816" y="1377"/>
                  </a:cubicBezTo>
                  <a:lnTo>
                    <a:pt x="816" y="31222"/>
                  </a:lnTo>
                  <a:lnTo>
                    <a:pt x="4689" y="31222"/>
                  </a:lnTo>
                  <a:lnTo>
                    <a:pt x="4689" y="1529"/>
                  </a:lnTo>
                  <a:cubicBezTo>
                    <a:pt x="4689" y="1529"/>
                    <a:pt x="4780" y="1580"/>
                    <a:pt x="4890" y="1580"/>
                  </a:cubicBezTo>
                  <a:cubicBezTo>
                    <a:pt x="5056" y="1580"/>
                    <a:pt x="5266" y="1462"/>
                    <a:pt x="5266" y="870"/>
                  </a:cubicBezTo>
                  <a:cubicBezTo>
                    <a:pt x="5266" y="78"/>
                    <a:pt x="4276" y="1"/>
                    <a:pt x="3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0" name="Google Shape;850;p20"/>
            <p:cNvSpPr/>
            <p:nvPr/>
          </p:nvSpPr>
          <p:spPr>
            <a:xfrm>
              <a:off x="6490110" y="3023424"/>
              <a:ext cx="255634" cy="1515282"/>
            </a:xfrm>
            <a:custGeom>
              <a:avLst/>
              <a:gdLst/>
              <a:ahLst/>
              <a:cxnLst/>
              <a:rect l="l" t="t" r="r" b="b"/>
              <a:pathLst>
                <a:path w="5267" h="31222" extrusionOk="0">
                  <a:moveTo>
                    <a:pt x="3393" y="1"/>
                  </a:moveTo>
                  <a:cubicBezTo>
                    <a:pt x="3179" y="1"/>
                    <a:pt x="2972" y="5"/>
                    <a:pt x="2786" y="5"/>
                  </a:cubicBezTo>
                  <a:cubicBezTo>
                    <a:pt x="2693" y="5"/>
                    <a:pt x="2591" y="5"/>
                    <a:pt x="2484" y="5"/>
                  </a:cubicBezTo>
                  <a:cubicBezTo>
                    <a:pt x="1493" y="5"/>
                    <a:pt x="0" y="45"/>
                    <a:pt x="0" y="870"/>
                  </a:cubicBezTo>
                  <a:cubicBezTo>
                    <a:pt x="1" y="1353"/>
                    <a:pt x="230" y="1466"/>
                    <a:pt x="445" y="1466"/>
                  </a:cubicBezTo>
                  <a:cubicBezTo>
                    <a:pt x="636" y="1466"/>
                    <a:pt x="816" y="1377"/>
                    <a:pt x="816" y="1377"/>
                  </a:cubicBezTo>
                  <a:lnTo>
                    <a:pt x="816" y="31222"/>
                  </a:lnTo>
                  <a:lnTo>
                    <a:pt x="4689" y="31222"/>
                  </a:lnTo>
                  <a:lnTo>
                    <a:pt x="4689" y="1529"/>
                  </a:lnTo>
                  <a:cubicBezTo>
                    <a:pt x="4689" y="1529"/>
                    <a:pt x="4780" y="1580"/>
                    <a:pt x="4890" y="1580"/>
                  </a:cubicBezTo>
                  <a:cubicBezTo>
                    <a:pt x="5056" y="1580"/>
                    <a:pt x="5266" y="1462"/>
                    <a:pt x="5266" y="870"/>
                  </a:cubicBezTo>
                  <a:cubicBezTo>
                    <a:pt x="5266" y="78"/>
                    <a:pt x="4276" y="1"/>
                    <a:pt x="3393" y="1"/>
                  </a:cubicBezTo>
                  <a:close/>
                </a:path>
              </a:pathLst>
            </a:custGeom>
            <a:solidFill>
              <a:srgbClr val="FFC846">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1" name="Google Shape;851;p20"/>
            <p:cNvSpPr/>
            <p:nvPr/>
          </p:nvSpPr>
          <p:spPr>
            <a:xfrm>
              <a:off x="6490547" y="3052204"/>
              <a:ext cx="255051" cy="1486502"/>
            </a:xfrm>
            <a:custGeom>
              <a:avLst/>
              <a:gdLst/>
              <a:ahLst/>
              <a:cxnLst/>
              <a:rect l="l" t="t" r="r" b="b"/>
              <a:pathLst>
                <a:path w="5255" h="30629" extrusionOk="0">
                  <a:moveTo>
                    <a:pt x="2749" y="1"/>
                  </a:moveTo>
                  <a:cubicBezTo>
                    <a:pt x="1545" y="1"/>
                    <a:pt x="492" y="405"/>
                    <a:pt x="1" y="410"/>
                  </a:cubicBezTo>
                  <a:cubicBezTo>
                    <a:pt x="40" y="781"/>
                    <a:pt x="245" y="873"/>
                    <a:pt x="438" y="873"/>
                  </a:cubicBezTo>
                  <a:cubicBezTo>
                    <a:pt x="629" y="873"/>
                    <a:pt x="808" y="784"/>
                    <a:pt x="808" y="784"/>
                  </a:cubicBezTo>
                  <a:lnTo>
                    <a:pt x="808" y="30629"/>
                  </a:lnTo>
                  <a:lnTo>
                    <a:pt x="4681" y="30629"/>
                  </a:lnTo>
                  <a:lnTo>
                    <a:pt x="4681" y="13306"/>
                  </a:lnTo>
                  <a:lnTo>
                    <a:pt x="4681" y="13306"/>
                  </a:lnTo>
                  <a:cubicBezTo>
                    <a:pt x="4444" y="14881"/>
                    <a:pt x="4947" y="28684"/>
                    <a:pt x="3591" y="28684"/>
                  </a:cubicBezTo>
                  <a:cubicBezTo>
                    <a:pt x="3567" y="28684"/>
                    <a:pt x="3543" y="28680"/>
                    <a:pt x="3519" y="28671"/>
                  </a:cubicBezTo>
                  <a:cubicBezTo>
                    <a:pt x="2034" y="28170"/>
                    <a:pt x="1683" y="13777"/>
                    <a:pt x="1590" y="8722"/>
                  </a:cubicBezTo>
                  <a:cubicBezTo>
                    <a:pt x="1496" y="3667"/>
                    <a:pt x="1725" y="1256"/>
                    <a:pt x="3515" y="1256"/>
                  </a:cubicBezTo>
                  <a:cubicBezTo>
                    <a:pt x="4073" y="1256"/>
                    <a:pt x="4459" y="2363"/>
                    <a:pt x="4681" y="4646"/>
                  </a:cubicBezTo>
                  <a:lnTo>
                    <a:pt x="4681" y="936"/>
                  </a:lnTo>
                  <a:cubicBezTo>
                    <a:pt x="4681" y="936"/>
                    <a:pt x="4770" y="985"/>
                    <a:pt x="4879" y="985"/>
                  </a:cubicBezTo>
                  <a:cubicBezTo>
                    <a:pt x="5034" y="985"/>
                    <a:pt x="5227" y="884"/>
                    <a:pt x="5254" y="391"/>
                  </a:cubicBezTo>
                  <a:cubicBezTo>
                    <a:pt x="4721" y="312"/>
                    <a:pt x="3803" y="1"/>
                    <a:pt x="274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2" name="Google Shape;852;p20"/>
            <p:cNvSpPr/>
            <p:nvPr/>
          </p:nvSpPr>
          <p:spPr>
            <a:xfrm>
              <a:off x="6490158" y="3047302"/>
              <a:ext cx="46594" cy="1491307"/>
            </a:xfrm>
            <a:custGeom>
              <a:avLst/>
              <a:gdLst/>
              <a:ahLst/>
              <a:cxnLst/>
              <a:rect l="l" t="t" r="r" b="b"/>
              <a:pathLst>
                <a:path w="960" h="30728" extrusionOk="0">
                  <a:moveTo>
                    <a:pt x="137" y="0"/>
                  </a:moveTo>
                  <a:cubicBezTo>
                    <a:pt x="50" y="103"/>
                    <a:pt x="0" y="226"/>
                    <a:pt x="0" y="376"/>
                  </a:cubicBezTo>
                  <a:cubicBezTo>
                    <a:pt x="0" y="859"/>
                    <a:pt x="229" y="973"/>
                    <a:pt x="443" y="973"/>
                  </a:cubicBezTo>
                  <a:cubicBezTo>
                    <a:pt x="635" y="973"/>
                    <a:pt x="815" y="883"/>
                    <a:pt x="815" y="883"/>
                  </a:cubicBezTo>
                  <a:lnTo>
                    <a:pt x="815" y="30728"/>
                  </a:lnTo>
                  <a:lnTo>
                    <a:pt x="959" y="30443"/>
                  </a:lnTo>
                  <a:lnTo>
                    <a:pt x="959" y="497"/>
                  </a:lnTo>
                  <a:cubicBezTo>
                    <a:pt x="959" y="497"/>
                    <a:pt x="778" y="587"/>
                    <a:pt x="585" y="587"/>
                  </a:cubicBezTo>
                  <a:cubicBezTo>
                    <a:pt x="370" y="587"/>
                    <a:pt x="142" y="475"/>
                    <a:pt x="1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3" name="Google Shape;853;p20"/>
            <p:cNvSpPr/>
            <p:nvPr/>
          </p:nvSpPr>
          <p:spPr>
            <a:xfrm>
              <a:off x="6692889" y="3222165"/>
              <a:ext cx="11551" cy="518861"/>
            </a:xfrm>
            <a:custGeom>
              <a:avLst/>
              <a:gdLst/>
              <a:ahLst/>
              <a:cxnLst/>
              <a:rect l="l" t="t" r="r" b="b"/>
              <a:pathLst>
                <a:path w="238" h="10691" extrusionOk="0">
                  <a:moveTo>
                    <a:pt x="120" y="0"/>
                  </a:moveTo>
                  <a:cubicBezTo>
                    <a:pt x="54" y="0"/>
                    <a:pt x="0" y="2393"/>
                    <a:pt x="0" y="5345"/>
                  </a:cubicBezTo>
                  <a:cubicBezTo>
                    <a:pt x="0" y="6763"/>
                    <a:pt x="13" y="8123"/>
                    <a:pt x="35" y="9125"/>
                  </a:cubicBezTo>
                  <a:cubicBezTo>
                    <a:pt x="57" y="10128"/>
                    <a:pt x="88" y="10691"/>
                    <a:pt x="120" y="10691"/>
                  </a:cubicBezTo>
                  <a:cubicBezTo>
                    <a:pt x="151" y="10691"/>
                    <a:pt x="181" y="10128"/>
                    <a:pt x="203" y="9125"/>
                  </a:cubicBezTo>
                  <a:cubicBezTo>
                    <a:pt x="225" y="8123"/>
                    <a:pt x="238" y="6763"/>
                    <a:pt x="238" y="5345"/>
                  </a:cubicBezTo>
                  <a:cubicBezTo>
                    <a:pt x="238" y="2393"/>
                    <a:pt x="185" y="0"/>
                    <a:pt x="12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4" name="Google Shape;854;p20"/>
            <p:cNvSpPr/>
            <p:nvPr/>
          </p:nvSpPr>
          <p:spPr>
            <a:xfrm>
              <a:off x="6647557" y="3173390"/>
              <a:ext cx="11551" cy="595542"/>
            </a:xfrm>
            <a:custGeom>
              <a:avLst/>
              <a:gdLst/>
              <a:ahLst/>
              <a:cxnLst/>
              <a:rect l="l" t="t" r="r" b="b"/>
              <a:pathLst>
                <a:path w="238" h="12271" extrusionOk="0">
                  <a:moveTo>
                    <a:pt x="119" y="1"/>
                  </a:moveTo>
                  <a:cubicBezTo>
                    <a:pt x="88" y="1"/>
                    <a:pt x="58" y="647"/>
                    <a:pt x="35" y="1798"/>
                  </a:cubicBezTo>
                  <a:cubicBezTo>
                    <a:pt x="13" y="2948"/>
                    <a:pt x="1" y="4508"/>
                    <a:pt x="1" y="6135"/>
                  </a:cubicBezTo>
                  <a:cubicBezTo>
                    <a:pt x="1" y="7763"/>
                    <a:pt x="13" y="9323"/>
                    <a:pt x="35" y="10473"/>
                  </a:cubicBezTo>
                  <a:cubicBezTo>
                    <a:pt x="58" y="11624"/>
                    <a:pt x="88" y="12270"/>
                    <a:pt x="119" y="12270"/>
                  </a:cubicBezTo>
                  <a:cubicBezTo>
                    <a:pt x="150" y="12270"/>
                    <a:pt x="181" y="11624"/>
                    <a:pt x="203" y="10473"/>
                  </a:cubicBezTo>
                  <a:cubicBezTo>
                    <a:pt x="225" y="9323"/>
                    <a:pt x="238" y="7763"/>
                    <a:pt x="238" y="6135"/>
                  </a:cubicBezTo>
                  <a:cubicBezTo>
                    <a:pt x="238" y="4508"/>
                    <a:pt x="225" y="2948"/>
                    <a:pt x="203" y="1798"/>
                  </a:cubicBezTo>
                  <a:cubicBezTo>
                    <a:pt x="181" y="647"/>
                    <a:pt x="150" y="1"/>
                    <a:pt x="11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5" name="Google Shape;855;p20"/>
            <p:cNvSpPr/>
            <p:nvPr/>
          </p:nvSpPr>
          <p:spPr>
            <a:xfrm>
              <a:off x="6599799" y="3206198"/>
              <a:ext cx="11551" cy="529926"/>
            </a:xfrm>
            <a:custGeom>
              <a:avLst/>
              <a:gdLst/>
              <a:ahLst/>
              <a:cxnLst/>
              <a:rect l="l" t="t" r="r" b="b"/>
              <a:pathLst>
                <a:path w="238" h="10919" extrusionOk="0">
                  <a:moveTo>
                    <a:pt x="119" y="0"/>
                  </a:moveTo>
                  <a:cubicBezTo>
                    <a:pt x="53" y="0"/>
                    <a:pt x="0" y="2445"/>
                    <a:pt x="0" y="5459"/>
                  </a:cubicBezTo>
                  <a:cubicBezTo>
                    <a:pt x="0" y="8474"/>
                    <a:pt x="53" y="10918"/>
                    <a:pt x="119" y="10918"/>
                  </a:cubicBezTo>
                  <a:cubicBezTo>
                    <a:pt x="185" y="10918"/>
                    <a:pt x="237" y="8474"/>
                    <a:pt x="237" y="5459"/>
                  </a:cubicBezTo>
                  <a:cubicBezTo>
                    <a:pt x="237" y="2445"/>
                    <a:pt x="185" y="0"/>
                    <a:pt x="119"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6" name="Google Shape;856;p20"/>
            <p:cNvSpPr/>
            <p:nvPr/>
          </p:nvSpPr>
          <p:spPr>
            <a:xfrm>
              <a:off x="6496322" y="3062250"/>
              <a:ext cx="246121" cy="105364"/>
            </a:xfrm>
            <a:custGeom>
              <a:avLst/>
              <a:gdLst/>
              <a:ahLst/>
              <a:cxnLst/>
              <a:rect l="l" t="t" r="r" b="b"/>
              <a:pathLst>
                <a:path w="5071" h="2171" extrusionOk="0">
                  <a:moveTo>
                    <a:pt x="2265" y="1"/>
                  </a:moveTo>
                  <a:cubicBezTo>
                    <a:pt x="1511" y="1"/>
                    <a:pt x="716" y="135"/>
                    <a:pt x="1" y="526"/>
                  </a:cubicBezTo>
                  <a:cubicBezTo>
                    <a:pt x="87" y="631"/>
                    <a:pt x="207" y="664"/>
                    <a:pt x="323" y="664"/>
                  </a:cubicBezTo>
                  <a:cubicBezTo>
                    <a:pt x="512" y="664"/>
                    <a:pt x="690" y="577"/>
                    <a:pt x="690" y="577"/>
                  </a:cubicBezTo>
                  <a:lnTo>
                    <a:pt x="690" y="2171"/>
                  </a:lnTo>
                  <a:cubicBezTo>
                    <a:pt x="1223" y="1345"/>
                    <a:pt x="1913" y="618"/>
                    <a:pt x="2899" y="618"/>
                  </a:cubicBezTo>
                  <a:cubicBezTo>
                    <a:pt x="3378" y="618"/>
                    <a:pt x="3926" y="790"/>
                    <a:pt x="4561" y="1204"/>
                  </a:cubicBezTo>
                  <a:lnTo>
                    <a:pt x="4561" y="729"/>
                  </a:lnTo>
                  <a:cubicBezTo>
                    <a:pt x="4561" y="729"/>
                    <a:pt x="4649" y="777"/>
                    <a:pt x="4757" y="777"/>
                  </a:cubicBezTo>
                  <a:cubicBezTo>
                    <a:pt x="4866" y="777"/>
                    <a:pt x="4995" y="728"/>
                    <a:pt x="5071" y="527"/>
                  </a:cubicBezTo>
                  <a:cubicBezTo>
                    <a:pt x="4557" y="340"/>
                    <a:pt x="3462" y="1"/>
                    <a:pt x="2265"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857" name="Google Shape;857;p20"/>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atin typeface="Cambria" panose="02040503050406030204" pitchFamily="18" charset="0"/>
                <a:ea typeface="Cambria" panose="02040503050406030204" pitchFamily="18" charset="0"/>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858" name="Google Shape;858;p20"/>
          <p:cNvSpPr txBox="1">
            <a:spLocks noGrp="1"/>
          </p:cNvSpPr>
          <p:nvPr>
            <p:ph type="title" idx="2"/>
          </p:nvPr>
        </p:nvSpPr>
        <p:spPr>
          <a:xfrm>
            <a:off x="1553533" y="2606667"/>
            <a:ext cx="2323600" cy="520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2"/>
                </a:solidFill>
                <a:latin typeface="Cambria" panose="02040503050406030204" pitchFamily="18" charset="0"/>
                <a:ea typeface="Cambria" panose="02040503050406030204" pitchFamily="18"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59" name="Google Shape;859;p20"/>
          <p:cNvSpPr txBox="1">
            <a:spLocks noGrp="1"/>
          </p:cNvSpPr>
          <p:nvPr>
            <p:ph type="subTitle" idx="1"/>
          </p:nvPr>
        </p:nvSpPr>
        <p:spPr>
          <a:xfrm>
            <a:off x="1178400" y="3229033"/>
            <a:ext cx="3074000" cy="5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0" name="Google Shape;860;p20"/>
          <p:cNvSpPr txBox="1">
            <a:spLocks noGrp="1"/>
          </p:cNvSpPr>
          <p:nvPr>
            <p:ph type="title" idx="3"/>
          </p:nvPr>
        </p:nvSpPr>
        <p:spPr>
          <a:xfrm>
            <a:off x="4931627" y="2606663"/>
            <a:ext cx="2328800" cy="520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2"/>
                </a:solidFill>
                <a:latin typeface="Cambria" panose="02040503050406030204" pitchFamily="18" charset="0"/>
                <a:ea typeface="Cambria" panose="02040503050406030204" pitchFamily="18"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61" name="Google Shape;861;p20"/>
          <p:cNvSpPr txBox="1">
            <a:spLocks noGrp="1"/>
          </p:cNvSpPr>
          <p:nvPr>
            <p:ph type="subTitle" idx="4"/>
          </p:nvPr>
        </p:nvSpPr>
        <p:spPr>
          <a:xfrm>
            <a:off x="4559028" y="3229033"/>
            <a:ext cx="3074000" cy="5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2" name="Google Shape;862;p20"/>
          <p:cNvSpPr txBox="1">
            <a:spLocks noGrp="1"/>
          </p:cNvSpPr>
          <p:nvPr>
            <p:ph type="title" idx="5"/>
          </p:nvPr>
        </p:nvSpPr>
        <p:spPr>
          <a:xfrm>
            <a:off x="1553533" y="4803568"/>
            <a:ext cx="2323600" cy="524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2"/>
                </a:solidFill>
                <a:latin typeface="Cambria" panose="02040503050406030204" pitchFamily="18" charset="0"/>
                <a:ea typeface="Cambria" panose="02040503050406030204" pitchFamily="18"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63" name="Google Shape;863;p20"/>
          <p:cNvSpPr txBox="1">
            <a:spLocks noGrp="1"/>
          </p:cNvSpPr>
          <p:nvPr>
            <p:ph type="subTitle" idx="6"/>
          </p:nvPr>
        </p:nvSpPr>
        <p:spPr>
          <a:xfrm>
            <a:off x="1178400" y="5417651"/>
            <a:ext cx="3074000" cy="5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4" name="Google Shape;864;p20"/>
          <p:cNvSpPr txBox="1">
            <a:spLocks noGrp="1"/>
          </p:cNvSpPr>
          <p:nvPr>
            <p:ph type="title" idx="7"/>
          </p:nvPr>
        </p:nvSpPr>
        <p:spPr>
          <a:xfrm>
            <a:off x="4931625" y="4803567"/>
            <a:ext cx="2328800" cy="524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2"/>
                </a:solidFill>
                <a:latin typeface="Cambria" panose="02040503050406030204" pitchFamily="18" charset="0"/>
                <a:ea typeface="Cambria" panose="02040503050406030204" pitchFamily="18"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65" name="Google Shape;865;p20"/>
          <p:cNvSpPr txBox="1">
            <a:spLocks noGrp="1"/>
          </p:cNvSpPr>
          <p:nvPr>
            <p:ph type="subTitle" idx="8"/>
          </p:nvPr>
        </p:nvSpPr>
        <p:spPr>
          <a:xfrm>
            <a:off x="4559028" y="5417651"/>
            <a:ext cx="3074000" cy="5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6" name="Google Shape;866;p20"/>
          <p:cNvSpPr txBox="1">
            <a:spLocks noGrp="1"/>
          </p:cNvSpPr>
          <p:nvPr>
            <p:ph type="title" idx="9"/>
          </p:nvPr>
        </p:nvSpPr>
        <p:spPr>
          <a:xfrm>
            <a:off x="8278913" y="2606663"/>
            <a:ext cx="2328800" cy="520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2"/>
                </a:solidFill>
                <a:latin typeface="Cambria" panose="02040503050406030204" pitchFamily="18" charset="0"/>
                <a:ea typeface="Cambria" panose="02040503050406030204" pitchFamily="18"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67" name="Google Shape;867;p20"/>
          <p:cNvSpPr txBox="1">
            <a:spLocks noGrp="1"/>
          </p:cNvSpPr>
          <p:nvPr>
            <p:ph type="subTitle" idx="13"/>
          </p:nvPr>
        </p:nvSpPr>
        <p:spPr>
          <a:xfrm>
            <a:off x="7939683" y="3229033"/>
            <a:ext cx="3074000" cy="5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8" name="Google Shape;868;p20"/>
          <p:cNvSpPr txBox="1">
            <a:spLocks noGrp="1"/>
          </p:cNvSpPr>
          <p:nvPr>
            <p:ph type="title" idx="14"/>
          </p:nvPr>
        </p:nvSpPr>
        <p:spPr>
          <a:xfrm>
            <a:off x="8278911" y="4803567"/>
            <a:ext cx="2328800" cy="524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2"/>
                </a:solidFill>
                <a:latin typeface="Cambria" panose="02040503050406030204" pitchFamily="18" charset="0"/>
                <a:ea typeface="Cambria" panose="02040503050406030204" pitchFamily="18"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69" name="Google Shape;869;p20"/>
          <p:cNvSpPr txBox="1">
            <a:spLocks noGrp="1"/>
          </p:cNvSpPr>
          <p:nvPr>
            <p:ph type="subTitle" idx="15"/>
          </p:nvPr>
        </p:nvSpPr>
        <p:spPr>
          <a:xfrm>
            <a:off x="7939683" y="5417651"/>
            <a:ext cx="3074000" cy="5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870" name="Google Shape;870;p20"/>
          <p:cNvGrpSpPr/>
          <p:nvPr/>
        </p:nvGrpSpPr>
        <p:grpSpPr>
          <a:xfrm>
            <a:off x="4311481" y="5970064"/>
            <a:ext cx="363327" cy="758792"/>
            <a:chOff x="2481135" y="1176223"/>
            <a:chExt cx="272495" cy="569094"/>
          </a:xfrm>
        </p:grpSpPr>
        <p:sp>
          <p:nvSpPr>
            <p:cNvPr id="871" name="Google Shape;871;p20"/>
            <p:cNvSpPr/>
            <p:nvPr/>
          </p:nvSpPr>
          <p:spPr>
            <a:xfrm>
              <a:off x="2481135" y="1176223"/>
              <a:ext cx="153017" cy="569094"/>
            </a:xfrm>
            <a:custGeom>
              <a:avLst/>
              <a:gdLst/>
              <a:ahLst/>
              <a:cxnLst/>
              <a:rect l="l" t="t" r="r" b="b"/>
              <a:pathLst>
                <a:path w="3016" h="11217" extrusionOk="0">
                  <a:moveTo>
                    <a:pt x="1855" y="1"/>
                  </a:moveTo>
                  <a:cubicBezTo>
                    <a:pt x="1853" y="1"/>
                    <a:pt x="1850" y="1"/>
                    <a:pt x="1848" y="1"/>
                  </a:cubicBezTo>
                  <a:cubicBezTo>
                    <a:pt x="1768" y="5"/>
                    <a:pt x="1661" y="77"/>
                    <a:pt x="1631" y="153"/>
                  </a:cubicBezTo>
                  <a:cubicBezTo>
                    <a:pt x="641" y="2626"/>
                    <a:pt x="68" y="5274"/>
                    <a:pt x="12" y="7938"/>
                  </a:cubicBezTo>
                  <a:cubicBezTo>
                    <a:pt x="1" y="8492"/>
                    <a:pt x="12" y="9050"/>
                    <a:pt x="133" y="9591"/>
                  </a:cubicBezTo>
                  <a:cubicBezTo>
                    <a:pt x="254" y="10133"/>
                    <a:pt x="490" y="10658"/>
                    <a:pt x="879" y="11053"/>
                  </a:cubicBezTo>
                  <a:cubicBezTo>
                    <a:pt x="993" y="11168"/>
                    <a:pt x="1144" y="11216"/>
                    <a:pt x="1312" y="11216"/>
                  </a:cubicBezTo>
                  <a:cubicBezTo>
                    <a:pt x="1727" y="11216"/>
                    <a:pt x="2236" y="10917"/>
                    <a:pt x="2478" y="10598"/>
                  </a:cubicBezTo>
                  <a:cubicBezTo>
                    <a:pt x="2821" y="10151"/>
                    <a:pt x="2922" y="9567"/>
                    <a:pt x="2959" y="9005"/>
                  </a:cubicBezTo>
                  <a:cubicBezTo>
                    <a:pt x="3015" y="8140"/>
                    <a:pt x="2945" y="7273"/>
                    <a:pt x="2876" y="6408"/>
                  </a:cubicBezTo>
                  <a:cubicBezTo>
                    <a:pt x="2707" y="4302"/>
                    <a:pt x="2733" y="2123"/>
                    <a:pt x="2036" y="127"/>
                  </a:cubicBezTo>
                  <a:cubicBezTo>
                    <a:pt x="2010" y="54"/>
                    <a:pt x="1934" y="1"/>
                    <a:pt x="1855" y="1"/>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2" name="Google Shape;872;p20"/>
            <p:cNvSpPr/>
            <p:nvPr/>
          </p:nvSpPr>
          <p:spPr>
            <a:xfrm>
              <a:off x="2644702" y="1405491"/>
              <a:ext cx="108928" cy="318311"/>
            </a:xfrm>
            <a:custGeom>
              <a:avLst/>
              <a:gdLst/>
              <a:ahLst/>
              <a:cxnLst/>
              <a:rect l="l" t="t" r="r" b="b"/>
              <a:pathLst>
                <a:path w="2147" h="6274" extrusionOk="0">
                  <a:moveTo>
                    <a:pt x="1077" y="0"/>
                  </a:moveTo>
                  <a:cubicBezTo>
                    <a:pt x="993" y="0"/>
                    <a:pt x="890" y="44"/>
                    <a:pt x="872" y="115"/>
                  </a:cubicBezTo>
                  <a:cubicBezTo>
                    <a:pt x="438" y="1764"/>
                    <a:pt x="0" y="3444"/>
                    <a:pt x="66" y="5147"/>
                  </a:cubicBezTo>
                  <a:cubicBezTo>
                    <a:pt x="76" y="5395"/>
                    <a:pt x="98" y="5650"/>
                    <a:pt x="217" y="5867"/>
                  </a:cubicBezTo>
                  <a:cubicBezTo>
                    <a:pt x="325" y="6067"/>
                    <a:pt x="534" y="6227"/>
                    <a:pt x="758" y="6227"/>
                  </a:cubicBezTo>
                  <a:cubicBezTo>
                    <a:pt x="778" y="6227"/>
                    <a:pt x="798" y="6225"/>
                    <a:pt x="818" y="6223"/>
                  </a:cubicBezTo>
                  <a:cubicBezTo>
                    <a:pt x="898" y="6258"/>
                    <a:pt x="988" y="6274"/>
                    <a:pt x="1082" y="6274"/>
                  </a:cubicBezTo>
                  <a:cubicBezTo>
                    <a:pt x="1434" y="6274"/>
                    <a:pt x="1840" y="6047"/>
                    <a:pt x="1975" y="5747"/>
                  </a:cubicBezTo>
                  <a:cubicBezTo>
                    <a:pt x="2146" y="5370"/>
                    <a:pt x="2109" y="4932"/>
                    <a:pt x="2069" y="4519"/>
                  </a:cubicBezTo>
                  <a:cubicBezTo>
                    <a:pt x="1923" y="3066"/>
                    <a:pt x="1613" y="1620"/>
                    <a:pt x="1301" y="192"/>
                  </a:cubicBezTo>
                  <a:cubicBezTo>
                    <a:pt x="1282" y="105"/>
                    <a:pt x="1212" y="31"/>
                    <a:pt x="1127" y="7"/>
                  </a:cubicBezTo>
                  <a:cubicBezTo>
                    <a:pt x="1112" y="2"/>
                    <a:pt x="1095" y="0"/>
                    <a:pt x="1077"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873" name="Google Shape;873;p20"/>
          <p:cNvSpPr/>
          <p:nvPr/>
        </p:nvSpPr>
        <p:spPr>
          <a:xfrm>
            <a:off x="-43" y="6400803"/>
            <a:ext cx="12191969" cy="457195"/>
          </a:xfrm>
          <a:custGeom>
            <a:avLst/>
            <a:gdLst/>
            <a:ahLst/>
            <a:cxnLst/>
            <a:rect l="l" t="t" r="r" b="b"/>
            <a:pathLst>
              <a:path w="47089" h="3711" extrusionOk="0">
                <a:moveTo>
                  <a:pt x="6429" y="0"/>
                </a:moveTo>
                <a:cubicBezTo>
                  <a:pt x="1770" y="0"/>
                  <a:pt x="1" y="2013"/>
                  <a:pt x="1" y="2013"/>
                </a:cubicBezTo>
                <a:lnTo>
                  <a:pt x="1" y="3710"/>
                </a:lnTo>
                <a:lnTo>
                  <a:pt x="47088" y="3710"/>
                </a:lnTo>
                <a:lnTo>
                  <a:pt x="47088" y="1336"/>
                </a:lnTo>
                <a:cubicBezTo>
                  <a:pt x="47088" y="1336"/>
                  <a:pt x="46109" y="1360"/>
                  <a:pt x="44507" y="1360"/>
                </a:cubicBezTo>
                <a:cubicBezTo>
                  <a:pt x="41261" y="1360"/>
                  <a:pt x="35461" y="1259"/>
                  <a:pt x="30071" y="646"/>
                </a:cubicBezTo>
                <a:cubicBezTo>
                  <a:pt x="29209" y="548"/>
                  <a:pt x="28441" y="506"/>
                  <a:pt x="27744" y="506"/>
                </a:cubicBezTo>
                <a:cubicBezTo>
                  <a:pt x="23642" y="506"/>
                  <a:pt x="22029" y="1957"/>
                  <a:pt x="18479" y="1957"/>
                </a:cubicBezTo>
                <a:cubicBezTo>
                  <a:pt x="16999" y="1957"/>
                  <a:pt x="15182" y="1705"/>
                  <a:pt x="12708" y="991"/>
                </a:cubicBezTo>
                <a:cubicBezTo>
                  <a:pt x="10197" y="266"/>
                  <a:pt x="8123" y="0"/>
                  <a:pt x="6429" y="0"/>
                </a:cubicBezTo>
                <a:close/>
              </a:path>
            </a:pathLst>
          </a:custGeom>
          <a:solidFill>
            <a:srgbClr val="738A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874" name="Google Shape;874;p20"/>
          <p:cNvGrpSpPr/>
          <p:nvPr/>
        </p:nvGrpSpPr>
        <p:grpSpPr>
          <a:xfrm>
            <a:off x="10580281" y="6206928"/>
            <a:ext cx="1103699" cy="400427"/>
            <a:chOff x="4869200" y="3590875"/>
            <a:chExt cx="453525" cy="164550"/>
          </a:xfrm>
        </p:grpSpPr>
        <p:sp>
          <p:nvSpPr>
            <p:cNvPr id="875" name="Google Shape;875;p20"/>
            <p:cNvSpPr/>
            <p:nvPr/>
          </p:nvSpPr>
          <p:spPr>
            <a:xfrm>
              <a:off x="4978825" y="3674775"/>
              <a:ext cx="343900" cy="80650"/>
            </a:xfrm>
            <a:custGeom>
              <a:avLst/>
              <a:gdLst/>
              <a:ahLst/>
              <a:cxnLst/>
              <a:rect l="l" t="t" r="r" b="b"/>
              <a:pathLst>
                <a:path w="13756" h="3226" extrusionOk="0">
                  <a:moveTo>
                    <a:pt x="5429" y="0"/>
                  </a:moveTo>
                  <a:cubicBezTo>
                    <a:pt x="4866" y="0"/>
                    <a:pt x="4866" y="611"/>
                    <a:pt x="4866" y="611"/>
                  </a:cubicBezTo>
                  <a:cubicBezTo>
                    <a:pt x="4866" y="611"/>
                    <a:pt x="4682" y="143"/>
                    <a:pt x="4366" y="143"/>
                  </a:cubicBezTo>
                  <a:cubicBezTo>
                    <a:pt x="4321" y="143"/>
                    <a:pt x="4274" y="153"/>
                    <a:pt x="4224" y="174"/>
                  </a:cubicBezTo>
                  <a:cubicBezTo>
                    <a:pt x="3821" y="348"/>
                    <a:pt x="3661" y="828"/>
                    <a:pt x="3661" y="828"/>
                  </a:cubicBezTo>
                  <a:cubicBezTo>
                    <a:pt x="3661" y="828"/>
                    <a:pt x="3814" y="265"/>
                    <a:pt x="3640" y="265"/>
                  </a:cubicBezTo>
                  <a:cubicBezTo>
                    <a:pt x="3614" y="265"/>
                    <a:pt x="3581" y="277"/>
                    <a:pt x="3540" y="305"/>
                  </a:cubicBezTo>
                  <a:cubicBezTo>
                    <a:pt x="3218" y="522"/>
                    <a:pt x="3097" y="2266"/>
                    <a:pt x="3097" y="2266"/>
                  </a:cubicBezTo>
                  <a:cubicBezTo>
                    <a:pt x="3097" y="2266"/>
                    <a:pt x="2866" y="345"/>
                    <a:pt x="2480" y="345"/>
                  </a:cubicBezTo>
                  <a:cubicBezTo>
                    <a:pt x="2471" y="345"/>
                    <a:pt x="2463" y="346"/>
                    <a:pt x="2454" y="348"/>
                  </a:cubicBezTo>
                  <a:cubicBezTo>
                    <a:pt x="2051" y="435"/>
                    <a:pt x="1930" y="1525"/>
                    <a:pt x="1930" y="1525"/>
                  </a:cubicBezTo>
                  <a:cubicBezTo>
                    <a:pt x="1930" y="1525"/>
                    <a:pt x="1626" y="1119"/>
                    <a:pt x="1282" y="1119"/>
                  </a:cubicBezTo>
                  <a:cubicBezTo>
                    <a:pt x="1191" y="1119"/>
                    <a:pt x="1097" y="1147"/>
                    <a:pt x="1006" y="1220"/>
                  </a:cubicBezTo>
                  <a:cubicBezTo>
                    <a:pt x="403" y="1702"/>
                    <a:pt x="0" y="3226"/>
                    <a:pt x="0" y="3226"/>
                  </a:cubicBezTo>
                  <a:lnTo>
                    <a:pt x="13313" y="3226"/>
                  </a:lnTo>
                  <a:cubicBezTo>
                    <a:pt x="13313" y="3226"/>
                    <a:pt x="13756" y="2616"/>
                    <a:pt x="13515" y="2312"/>
                  </a:cubicBezTo>
                  <a:cubicBezTo>
                    <a:pt x="13442" y="2219"/>
                    <a:pt x="13350" y="2187"/>
                    <a:pt x="13257" y="2187"/>
                  </a:cubicBezTo>
                  <a:cubicBezTo>
                    <a:pt x="13045" y="2187"/>
                    <a:pt x="12831" y="2355"/>
                    <a:pt x="12831" y="2355"/>
                  </a:cubicBezTo>
                  <a:cubicBezTo>
                    <a:pt x="12831" y="2355"/>
                    <a:pt x="12549" y="1440"/>
                    <a:pt x="11946" y="961"/>
                  </a:cubicBezTo>
                  <a:cubicBezTo>
                    <a:pt x="11756" y="810"/>
                    <a:pt x="11614" y="758"/>
                    <a:pt x="11509" y="758"/>
                  </a:cubicBezTo>
                  <a:cubicBezTo>
                    <a:pt x="11279" y="758"/>
                    <a:pt x="11223" y="1005"/>
                    <a:pt x="11223" y="1005"/>
                  </a:cubicBezTo>
                  <a:cubicBezTo>
                    <a:pt x="11223" y="1005"/>
                    <a:pt x="10740" y="395"/>
                    <a:pt x="10377" y="307"/>
                  </a:cubicBezTo>
                  <a:cubicBezTo>
                    <a:pt x="10354" y="301"/>
                    <a:pt x="10329" y="299"/>
                    <a:pt x="10305" y="299"/>
                  </a:cubicBezTo>
                  <a:cubicBezTo>
                    <a:pt x="9959" y="299"/>
                    <a:pt x="9573" y="831"/>
                    <a:pt x="9573" y="831"/>
                  </a:cubicBezTo>
                  <a:cubicBezTo>
                    <a:pt x="9573" y="831"/>
                    <a:pt x="9451" y="526"/>
                    <a:pt x="9049" y="438"/>
                  </a:cubicBezTo>
                  <a:cubicBezTo>
                    <a:pt x="9005" y="428"/>
                    <a:pt x="8959" y="424"/>
                    <a:pt x="8911" y="424"/>
                  </a:cubicBezTo>
                  <a:cubicBezTo>
                    <a:pt x="8530" y="424"/>
                    <a:pt x="8084" y="699"/>
                    <a:pt x="8084" y="699"/>
                  </a:cubicBezTo>
                  <a:cubicBezTo>
                    <a:pt x="8084" y="699"/>
                    <a:pt x="7923" y="395"/>
                    <a:pt x="7320" y="132"/>
                  </a:cubicBezTo>
                  <a:cubicBezTo>
                    <a:pt x="7207" y="83"/>
                    <a:pt x="7108" y="64"/>
                    <a:pt x="7022" y="64"/>
                  </a:cubicBezTo>
                  <a:cubicBezTo>
                    <a:pt x="6648" y="64"/>
                    <a:pt x="6514" y="437"/>
                    <a:pt x="6514" y="437"/>
                  </a:cubicBezTo>
                  <a:cubicBezTo>
                    <a:pt x="6514" y="437"/>
                    <a:pt x="5991" y="0"/>
                    <a:pt x="5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6" name="Google Shape;876;p20"/>
            <p:cNvSpPr/>
            <p:nvPr/>
          </p:nvSpPr>
          <p:spPr>
            <a:xfrm>
              <a:off x="5006350" y="3683450"/>
              <a:ext cx="49175" cy="42500"/>
            </a:xfrm>
            <a:custGeom>
              <a:avLst/>
              <a:gdLst/>
              <a:ahLst/>
              <a:cxnLst/>
              <a:rect l="l" t="t" r="r" b="b"/>
              <a:pathLst>
                <a:path w="1967" h="1700" extrusionOk="0">
                  <a:moveTo>
                    <a:pt x="1378" y="1"/>
                  </a:moveTo>
                  <a:cubicBezTo>
                    <a:pt x="1370" y="1"/>
                    <a:pt x="1361" y="2"/>
                    <a:pt x="1353" y="3"/>
                  </a:cubicBezTo>
                  <a:cubicBezTo>
                    <a:pt x="951" y="91"/>
                    <a:pt x="830" y="1181"/>
                    <a:pt x="830" y="1181"/>
                  </a:cubicBezTo>
                  <a:cubicBezTo>
                    <a:pt x="830" y="1181"/>
                    <a:pt x="525" y="774"/>
                    <a:pt x="182" y="774"/>
                  </a:cubicBezTo>
                  <a:cubicBezTo>
                    <a:pt x="122" y="774"/>
                    <a:pt x="61" y="786"/>
                    <a:pt x="1" y="815"/>
                  </a:cubicBezTo>
                  <a:cubicBezTo>
                    <a:pt x="209" y="1026"/>
                    <a:pt x="483" y="1261"/>
                    <a:pt x="801" y="1428"/>
                  </a:cubicBezTo>
                  <a:cubicBezTo>
                    <a:pt x="1026" y="1548"/>
                    <a:pt x="1181" y="1589"/>
                    <a:pt x="1286" y="1589"/>
                  </a:cubicBezTo>
                  <a:cubicBezTo>
                    <a:pt x="1517" y="1589"/>
                    <a:pt x="1515" y="1394"/>
                    <a:pt x="1515" y="1394"/>
                  </a:cubicBezTo>
                  <a:lnTo>
                    <a:pt x="1515" y="1394"/>
                  </a:lnTo>
                  <a:cubicBezTo>
                    <a:pt x="1515" y="1394"/>
                    <a:pt x="1719" y="1551"/>
                    <a:pt x="1967" y="1699"/>
                  </a:cubicBezTo>
                  <a:cubicBezTo>
                    <a:pt x="1892" y="1194"/>
                    <a:pt x="1683" y="1"/>
                    <a:pt x="1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7" name="Google Shape;877;p20"/>
            <p:cNvSpPr/>
            <p:nvPr/>
          </p:nvSpPr>
          <p:spPr>
            <a:xfrm>
              <a:off x="5056650" y="3674775"/>
              <a:ext cx="234925" cy="63350"/>
            </a:xfrm>
            <a:custGeom>
              <a:avLst/>
              <a:gdLst/>
              <a:ahLst/>
              <a:cxnLst/>
              <a:rect l="l" t="t" r="r" b="b"/>
              <a:pathLst>
                <a:path w="9397" h="2534" extrusionOk="0">
                  <a:moveTo>
                    <a:pt x="2316" y="0"/>
                  </a:moveTo>
                  <a:cubicBezTo>
                    <a:pt x="1753" y="0"/>
                    <a:pt x="1753" y="611"/>
                    <a:pt x="1753" y="611"/>
                  </a:cubicBezTo>
                  <a:cubicBezTo>
                    <a:pt x="1753" y="611"/>
                    <a:pt x="1569" y="143"/>
                    <a:pt x="1253" y="143"/>
                  </a:cubicBezTo>
                  <a:cubicBezTo>
                    <a:pt x="1208" y="143"/>
                    <a:pt x="1161" y="153"/>
                    <a:pt x="1111" y="174"/>
                  </a:cubicBezTo>
                  <a:cubicBezTo>
                    <a:pt x="708" y="348"/>
                    <a:pt x="548" y="828"/>
                    <a:pt x="548" y="828"/>
                  </a:cubicBezTo>
                  <a:cubicBezTo>
                    <a:pt x="548" y="828"/>
                    <a:pt x="701" y="265"/>
                    <a:pt x="527" y="265"/>
                  </a:cubicBezTo>
                  <a:cubicBezTo>
                    <a:pt x="501" y="265"/>
                    <a:pt x="468" y="277"/>
                    <a:pt x="427" y="305"/>
                  </a:cubicBezTo>
                  <a:cubicBezTo>
                    <a:pt x="171" y="478"/>
                    <a:pt x="43" y="1611"/>
                    <a:pt x="1" y="2071"/>
                  </a:cubicBezTo>
                  <a:cubicBezTo>
                    <a:pt x="175" y="2172"/>
                    <a:pt x="363" y="2262"/>
                    <a:pt x="513" y="2291"/>
                  </a:cubicBezTo>
                  <a:cubicBezTo>
                    <a:pt x="539" y="2295"/>
                    <a:pt x="564" y="2298"/>
                    <a:pt x="588" y="2298"/>
                  </a:cubicBezTo>
                  <a:cubicBezTo>
                    <a:pt x="935" y="2298"/>
                    <a:pt x="1193" y="1877"/>
                    <a:pt x="1193" y="1877"/>
                  </a:cubicBezTo>
                  <a:cubicBezTo>
                    <a:pt x="1193" y="1877"/>
                    <a:pt x="1387" y="2118"/>
                    <a:pt x="1810" y="2188"/>
                  </a:cubicBezTo>
                  <a:cubicBezTo>
                    <a:pt x="1856" y="2195"/>
                    <a:pt x="1904" y="2199"/>
                    <a:pt x="1951" y="2199"/>
                  </a:cubicBezTo>
                  <a:cubicBezTo>
                    <a:pt x="2333" y="2199"/>
                    <a:pt x="2712" y="1981"/>
                    <a:pt x="2712" y="1981"/>
                  </a:cubicBezTo>
                  <a:cubicBezTo>
                    <a:pt x="2712" y="1981"/>
                    <a:pt x="2946" y="2222"/>
                    <a:pt x="3612" y="2429"/>
                  </a:cubicBezTo>
                  <a:cubicBezTo>
                    <a:pt x="3737" y="2468"/>
                    <a:pt x="3840" y="2483"/>
                    <a:pt x="3926" y="2483"/>
                  </a:cubicBezTo>
                  <a:cubicBezTo>
                    <a:pt x="4300" y="2483"/>
                    <a:pt x="4344" y="2188"/>
                    <a:pt x="4344" y="2188"/>
                  </a:cubicBezTo>
                  <a:cubicBezTo>
                    <a:pt x="4344" y="2188"/>
                    <a:pt x="4971" y="2533"/>
                    <a:pt x="5534" y="2533"/>
                  </a:cubicBezTo>
                  <a:cubicBezTo>
                    <a:pt x="6095" y="2533"/>
                    <a:pt x="5951" y="2050"/>
                    <a:pt x="5951" y="2050"/>
                  </a:cubicBezTo>
                  <a:lnTo>
                    <a:pt x="5951" y="2050"/>
                  </a:lnTo>
                  <a:cubicBezTo>
                    <a:pt x="5951" y="2050"/>
                    <a:pt x="6247" y="2419"/>
                    <a:pt x="6562" y="2419"/>
                  </a:cubicBezTo>
                  <a:cubicBezTo>
                    <a:pt x="6607" y="2419"/>
                    <a:pt x="6653" y="2412"/>
                    <a:pt x="6698" y="2394"/>
                  </a:cubicBezTo>
                  <a:cubicBezTo>
                    <a:pt x="7059" y="2256"/>
                    <a:pt x="7105" y="1877"/>
                    <a:pt x="7105" y="1877"/>
                  </a:cubicBezTo>
                  <a:lnTo>
                    <a:pt x="7105" y="1877"/>
                  </a:lnTo>
                  <a:cubicBezTo>
                    <a:pt x="7105" y="1877"/>
                    <a:pt x="7087" y="2322"/>
                    <a:pt x="7260" y="2322"/>
                  </a:cubicBezTo>
                  <a:cubicBezTo>
                    <a:pt x="7286" y="2322"/>
                    <a:pt x="7315" y="2313"/>
                    <a:pt x="7350" y="2291"/>
                  </a:cubicBezTo>
                  <a:cubicBezTo>
                    <a:pt x="7621" y="2118"/>
                    <a:pt x="7324" y="739"/>
                    <a:pt x="7323" y="738"/>
                  </a:cubicBezTo>
                  <a:lnTo>
                    <a:pt x="7323" y="738"/>
                  </a:lnTo>
                  <a:cubicBezTo>
                    <a:pt x="7324" y="739"/>
                    <a:pt x="8014" y="2258"/>
                    <a:pt x="8400" y="2258"/>
                  </a:cubicBezTo>
                  <a:cubicBezTo>
                    <a:pt x="8409" y="2258"/>
                    <a:pt x="8417" y="2258"/>
                    <a:pt x="8425" y="2256"/>
                  </a:cubicBezTo>
                  <a:cubicBezTo>
                    <a:pt x="8807" y="2188"/>
                    <a:pt x="8666" y="1324"/>
                    <a:pt x="8666" y="1324"/>
                  </a:cubicBezTo>
                  <a:lnTo>
                    <a:pt x="8666" y="1324"/>
                  </a:lnTo>
                  <a:cubicBezTo>
                    <a:pt x="8666" y="1324"/>
                    <a:pt x="9056" y="1635"/>
                    <a:pt x="9397" y="1645"/>
                  </a:cubicBezTo>
                  <a:cubicBezTo>
                    <a:pt x="9257" y="1407"/>
                    <a:pt x="9070" y="1149"/>
                    <a:pt x="8833" y="961"/>
                  </a:cubicBezTo>
                  <a:cubicBezTo>
                    <a:pt x="8643" y="810"/>
                    <a:pt x="8501" y="758"/>
                    <a:pt x="8396" y="758"/>
                  </a:cubicBezTo>
                  <a:cubicBezTo>
                    <a:pt x="8166" y="758"/>
                    <a:pt x="8110" y="1005"/>
                    <a:pt x="8110" y="1005"/>
                  </a:cubicBezTo>
                  <a:cubicBezTo>
                    <a:pt x="8110" y="1005"/>
                    <a:pt x="7627" y="395"/>
                    <a:pt x="7264" y="307"/>
                  </a:cubicBezTo>
                  <a:cubicBezTo>
                    <a:pt x="7241" y="301"/>
                    <a:pt x="7216" y="299"/>
                    <a:pt x="7192" y="299"/>
                  </a:cubicBezTo>
                  <a:cubicBezTo>
                    <a:pt x="6846" y="299"/>
                    <a:pt x="6460" y="831"/>
                    <a:pt x="6460" y="831"/>
                  </a:cubicBezTo>
                  <a:cubicBezTo>
                    <a:pt x="6460" y="831"/>
                    <a:pt x="6338" y="526"/>
                    <a:pt x="5936" y="438"/>
                  </a:cubicBezTo>
                  <a:cubicBezTo>
                    <a:pt x="5892" y="428"/>
                    <a:pt x="5846" y="424"/>
                    <a:pt x="5798" y="424"/>
                  </a:cubicBezTo>
                  <a:cubicBezTo>
                    <a:pt x="5417" y="424"/>
                    <a:pt x="4971" y="699"/>
                    <a:pt x="4971" y="699"/>
                  </a:cubicBezTo>
                  <a:cubicBezTo>
                    <a:pt x="4971" y="699"/>
                    <a:pt x="4810" y="395"/>
                    <a:pt x="4207" y="132"/>
                  </a:cubicBezTo>
                  <a:cubicBezTo>
                    <a:pt x="4094" y="83"/>
                    <a:pt x="3995" y="64"/>
                    <a:pt x="3909" y="64"/>
                  </a:cubicBezTo>
                  <a:cubicBezTo>
                    <a:pt x="3535" y="64"/>
                    <a:pt x="3401" y="437"/>
                    <a:pt x="3401" y="437"/>
                  </a:cubicBezTo>
                  <a:cubicBezTo>
                    <a:pt x="3401" y="437"/>
                    <a:pt x="2878" y="0"/>
                    <a:pt x="23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8" name="Google Shape;878;p20"/>
            <p:cNvSpPr/>
            <p:nvPr/>
          </p:nvSpPr>
          <p:spPr>
            <a:xfrm>
              <a:off x="5155600" y="3609650"/>
              <a:ext cx="87800" cy="118625"/>
            </a:xfrm>
            <a:custGeom>
              <a:avLst/>
              <a:gdLst/>
              <a:ahLst/>
              <a:cxnLst/>
              <a:rect l="l" t="t" r="r" b="b"/>
              <a:pathLst>
                <a:path w="3512" h="4745" extrusionOk="0">
                  <a:moveTo>
                    <a:pt x="3512" y="1"/>
                  </a:moveTo>
                  <a:lnTo>
                    <a:pt x="3512" y="1"/>
                  </a:lnTo>
                  <a:cubicBezTo>
                    <a:pt x="3512" y="1"/>
                    <a:pt x="997" y="900"/>
                    <a:pt x="1" y="4330"/>
                  </a:cubicBezTo>
                  <a:lnTo>
                    <a:pt x="226" y="4744"/>
                  </a:lnTo>
                  <a:cubicBezTo>
                    <a:pt x="1059" y="1592"/>
                    <a:pt x="3512" y="1"/>
                    <a:pt x="3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9" name="Google Shape;879;p20"/>
            <p:cNvSpPr/>
            <p:nvPr/>
          </p:nvSpPr>
          <p:spPr>
            <a:xfrm>
              <a:off x="5118025" y="3625200"/>
              <a:ext cx="40850" cy="95525"/>
            </a:xfrm>
            <a:custGeom>
              <a:avLst/>
              <a:gdLst/>
              <a:ahLst/>
              <a:cxnLst/>
              <a:rect l="l" t="t" r="r" b="b"/>
              <a:pathLst>
                <a:path w="1634" h="3821" extrusionOk="0">
                  <a:moveTo>
                    <a:pt x="1" y="1"/>
                  </a:moveTo>
                  <a:cubicBezTo>
                    <a:pt x="1" y="1"/>
                    <a:pt x="1030" y="1451"/>
                    <a:pt x="1356" y="3821"/>
                  </a:cubicBezTo>
                  <a:lnTo>
                    <a:pt x="1634" y="3348"/>
                  </a:lnTo>
                  <a:cubicBezTo>
                    <a:pt x="1308" y="1357"/>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0" name="Google Shape;880;p20"/>
            <p:cNvSpPr/>
            <p:nvPr/>
          </p:nvSpPr>
          <p:spPr>
            <a:xfrm>
              <a:off x="4950150" y="3696725"/>
              <a:ext cx="189900" cy="57275"/>
            </a:xfrm>
            <a:custGeom>
              <a:avLst/>
              <a:gdLst/>
              <a:ahLst/>
              <a:cxnLst/>
              <a:rect l="l" t="t" r="r" b="b"/>
              <a:pathLst>
                <a:path w="7596" h="2291" extrusionOk="0">
                  <a:moveTo>
                    <a:pt x="1174" y="0"/>
                  </a:moveTo>
                  <a:lnTo>
                    <a:pt x="1174" y="0"/>
                  </a:lnTo>
                  <a:cubicBezTo>
                    <a:pt x="1174" y="1"/>
                    <a:pt x="1697" y="1836"/>
                    <a:pt x="0" y="2263"/>
                  </a:cubicBezTo>
                  <a:cubicBezTo>
                    <a:pt x="58" y="2283"/>
                    <a:pt x="135" y="2291"/>
                    <a:pt x="220" y="2291"/>
                  </a:cubicBezTo>
                  <a:cubicBezTo>
                    <a:pt x="411" y="2291"/>
                    <a:pt x="648" y="2254"/>
                    <a:pt x="835" y="2247"/>
                  </a:cubicBezTo>
                  <a:lnTo>
                    <a:pt x="7417" y="2112"/>
                  </a:lnTo>
                  <a:cubicBezTo>
                    <a:pt x="7464" y="1525"/>
                    <a:pt x="7596" y="899"/>
                    <a:pt x="7385" y="485"/>
                  </a:cubicBezTo>
                  <a:lnTo>
                    <a:pt x="7385" y="485"/>
                  </a:lnTo>
                  <a:cubicBezTo>
                    <a:pt x="7448" y="756"/>
                    <a:pt x="7345" y="1146"/>
                    <a:pt x="7166" y="1513"/>
                  </a:cubicBezTo>
                  <a:cubicBezTo>
                    <a:pt x="7192" y="1289"/>
                    <a:pt x="7173" y="549"/>
                    <a:pt x="6964" y="489"/>
                  </a:cubicBezTo>
                  <a:lnTo>
                    <a:pt x="6964" y="489"/>
                  </a:lnTo>
                  <a:cubicBezTo>
                    <a:pt x="7003" y="615"/>
                    <a:pt x="6922" y="1002"/>
                    <a:pt x="6759" y="1293"/>
                  </a:cubicBezTo>
                  <a:cubicBezTo>
                    <a:pt x="6692" y="1231"/>
                    <a:pt x="6727" y="1067"/>
                    <a:pt x="6715" y="975"/>
                  </a:cubicBezTo>
                  <a:cubicBezTo>
                    <a:pt x="6636" y="441"/>
                    <a:pt x="6502" y="270"/>
                    <a:pt x="6338" y="83"/>
                  </a:cubicBezTo>
                  <a:cubicBezTo>
                    <a:pt x="6328" y="546"/>
                    <a:pt x="6253" y="1081"/>
                    <a:pt x="6014" y="1373"/>
                  </a:cubicBezTo>
                  <a:cubicBezTo>
                    <a:pt x="6079" y="1125"/>
                    <a:pt x="5987" y="850"/>
                    <a:pt x="5920" y="668"/>
                  </a:cubicBezTo>
                  <a:cubicBezTo>
                    <a:pt x="5854" y="492"/>
                    <a:pt x="5695" y="156"/>
                    <a:pt x="5498" y="65"/>
                  </a:cubicBezTo>
                  <a:lnTo>
                    <a:pt x="5498" y="65"/>
                  </a:lnTo>
                  <a:cubicBezTo>
                    <a:pt x="5536" y="218"/>
                    <a:pt x="5510" y="717"/>
                    <a:pt x="5283" y="1050"/>
                  </a:cubicBezTo>
                  <a:cubicBezTo>
                    <a:pt x="5220" y="989"/>
                    <a:pt x="5141" y="854"/>
                    <a:pt x="5078" y="796"/>
                  </a:cubicBezTo>
                  <a:lnTo>
                    <a:pt x="5078" y="796"/>
                  </a:lnTo>
                  <a:cubicBezTo>
                    <a:pt x="5141" y="992"/>
                    <a:pt x="5073" y="1278"/>
                    <a:pt x="4891" y="1534"/>
                  </a:cubicBezTo>
                  <a:cubicBezTo>
                    <a:pt x="4788" y="1485"/>
                    <a:pt x="4794" y="1358"/>
                    <a:pt x="4767" y="1261"/>
                  </a:cubicBezTo>
                  <a:cubicBezTo>
                    <a:pt x="4712" y="1068"/>
                    <a:pt x="4172" y="174"/>
                    <a:pt x="3919" y="132"/>
                  </a:cubicBezTo>
                  <a:lnTo>
                    <a:pt x="3919" y="132"/>
                  </a:lnTo>
                  <a:cubicBezTo>
                    <a:pt x="3913" y="140"/>
                    <a:pt x="4146" y="849"/>
                    <a:pt x="3448" y="1824"/>
                  </a:cubicBezTo>
                  <a:cubicBezTo>
                    <a:pt x="3482" y="1636"/>
                    <a:pt x="3380" y="1240"/>
                    <a:pt x="3180" y="1152"/>
                  </a:cubicBezTo>
                  <a:lnTo>
                    <a:pt x="3180" y="1152"/>
                  </a:lnTo>
                  <a:cubicBezTo>
                    <a:pt x="3223" y="1281"/>
                    <a:pt x="3032" y="1477"/>
                    <a:pt x="2954" y="1627"/>
                  </a:cubicBezTo>
                  <a:cubicBezTo>
                    <a:pt x="2954" y="1627"/>
                    <a:pt x="3132" y="1094"/>
                    <a:pt x="2705" y="949"/>
                  </a:cubicBezTo>
                  <a:lnTo>
                    <a:pt x="2705" y="949"/>
                  </a:lnTo>
                  <a:cubicBezTo>
                    <a:pt x="2728" y="1168"/>
                    <a:pt x="2610" y="1452"/>
                    <a:pt x="2268" y="1790"/>
                  </a:cubicBezTo>
                  <a:cubicBezTo>
                    <a:pt x="2235" y="977"/>
                    <a:pt x="1509" y="573"/>
                    <a:pt x="1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1" name="Google Shape;881;p20"/>
            <p:cNvSpPr/>
            <p:nvPr/>
          </p:nvSpPr>
          <p:spPr>
            <a:xfrm>
              <a:off x="5143625" y="3702550"/>
              <a:ext cx="143525" cy="49750"/>
            </a:xfrm>
            <a:custGeom>
              <a:avLst/>
              <a:gdLst/>
              <a:ahLst/>
              <a:cxnLst/>
              <a:rect l="l" t="t" r="r" b="b"/>
              <a:pathLst>
                <a:path w="5741" h="1990" extrusionOk="0">
                  <a:moveTo>
                    <a:pt x="5081" y="0"/>
                  </a:moveTo>
                  <a:cubicBezTo>
                    <a:pt x="4763" y="480"/>
                    <a:pt x="4154" y="838"/>
                    <a:pt x="4037" y="1494"/>
                  </a:cubicBezTo>
                  <a:cubicBezTo>
                    <a:pt x="3810" y="1238"/>
                    <a:pt x="3749" y="1014"/>
                    <a:pt x="3791" y="837"/>
                  </a:cubicBezTo>
                  <a:lnTo>
                    <a:pt x="3791" y="837"/>
                  </a:lnTo>
                  <a:cubicBezTo>
                    <a:pt x="3443" y="972"/>
                    <a:pt x="3522" y="1394"/>
                    <a:pt x="3522" y="1394"/>
                  </a:cubicBezTo>
                  <a:cubicBezTo>
                    <a:pt x="3479" y="1277"/>
                    <a:pt x="3352" y="1128"/>
                    <a:pt x="3399" y="1022"/>
                  </a:cubicBezTo>
                  <a:lnTo>
                    <a:pt x="3399" y="1022"/>
                  </a:lnTo>
                  <a:cubicBezTo>
                    <a:pt x="3234" y="1102"/>
                    <a:pt x="3111" y="1426"/>
                    <a:pt x="3116" y="1575"/>
                  </a:cubicBezTo>
                  <a:cubicBezTo>
                    <a:pt x="2683" y="823"/>
                    <a:pt x="2942" y="243"/>
                    <a:pt x="2939" y="237"/>
                  </a:cubicBezTo>
                  <a:lnTo>
                    <a:pt x="2939" y="237"/>
                  </a:lnTo>
                  <a:cubicBezTo>
                    <a:pt x="2737" y="281"/>
                    <a:pt x="2220" y="1027"/>
                    <a:pt x="2156" y="1183"/>
                  </a:cubicBezTo>
                  <a:cubicBezTo>
                    <a:pt x="2123" y="1264"/>
                    <a:pt x="2115" y="1364"/>
                    <a:pt x="2029" y="1409"/>
                  </a:cubicBezTo>
                  <a:cubicBezTo>
                    <a:pt x="1918" y="1212"/>
                    <a:pt x="1896" y="985"/>
                    <a:pt x="1966" y="824"/>
                  </a:cubicBezTo>
                  <a:lnTo>
                    <a:pt x="1966" y="824"/>
                  </a:lnTo>
                  <a:cubicBezTo>
                    <a:pt x="1911" y="872"/>
                    <a:pt x="1834" y="986"/>
                    <a:pt x="1777" y="1039"/>
                  </a:cubicBezTo>
                  <a:cubicBezTo>
                    <a:pt x="1638" y="780"/>
                    <a:pt x="1674" y="381"/>
                    <a:pt x="1722" y="256"/>
                  </a:cubicBezTo>
                  <a:lnTo>
                    <a:pt x="1722" y="256"/>
                  </a:lnTo>
                  <a:cubicBezTo>
                    <a:pt x="1558" y="339"/>
                    <a:pt x="1398" y="616"/>
                    <a:pt x="1327" y="760"/>
                  </a:cubicBezTo>
                  <a:cubicBezTo>
                    <a:pt x="1255" y="909"/>
                    <a:pt x="1153" y="1136"/>
                    <a:pt x="1177" y="1331"/>
                  </a:cubicBezTo>
                  <a:cubicBezTo>
                    <a:pt x="1023" y="1107"/>
                    <a:pt x="1024" y="681"/>
                    <a:pt x="1068" y="308"/>
                  </a:cubicBezTo>
                  <a:lnTo>
                    <a:pt x="1068" y="308"/>
                  </a:lnTo>
                  <a:cubicBezTo>
                    <a:pt x="921" y="466"/>
                    <a:pt x="799" y="610"/>
                    <a:pt x="678" y="1044"/>
                  </a:cubicBezTo>
                  <a:cubicBezTo>
                    <a:pt x="657" y="1119"/>
                    <a:pt x="668" y="1247"/>
                    <a:pt x="607" y="1300"/>
                  </a:cubicBezTo>
                  <a:cubicBezTo>
                    <a:pt x="513" y="1073"/>
                    <a:pt x="494" y="768"/>
                    <a:pt x="538" y="662"/>
                  </a:cubicBezTo>
                  <a:lnTo>
                    <a:pt x="538" y="662"/>
                  </a:lnTo>
                  <a:cubicBezTo>
                    <a:pt x="369" y="720"/>
                    <a:pt x="272" y="1316"/>
                    <a:pt x="267" y="1495"/>
                  </a:cubicBezTo>
                  <a:cubicBezTo>
                    <a:pt x="168" y="1209"/>
                    <a:pt x="132" y="900"/>
                    <a:pt x="210" y="680"/>
                  </a:cubicBezTo>
                  <a:lnTo>
                    <a:pt x="210" y="680"/>
                  </a:lnTo>
                  <a:cubicBezTo>
                    <a:pt x="0" y="1023"/>
                    <a:pt x="33" y="1519"/>
                    <a:pt x="6" y="1989"/>
                  </a:cubicBezTo>
                  <a:lnTo>
                    <a:pt x="5096" y="1792"/>
                  </a:lnTo>
                  <a:cubicBezTo>
                    <a:pt x="5106" y="1792"/>
                    <a:pt x="5117" y="1792"/>
                    <a:pt x="5128" y="1792"/>
                  </a:cubicBezTo>
                  <a:cubicBezTo>
                    <a:pt x="5237" y="1792"/>
                    <a:pt x="5362" y="1802"/>
                    <a:pt x="5477" y="1802"/>
                  </a:cubicBezTo>
                  <a:cubicBezTo>
                    <a:pt x="5579" y="1802"/>
                    <a:pt x="5673" y="1794"/>
                    <a:pt x="5741" y="1766"/>
                  </a:cubicBezTo>
                  <a:cubicBezTo>
                    <a:pt x="4473" y="1503"/>
                    <a:pt x="5081" y="1"/>
                    <a:pt x="50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2" name="Google Shape;882;p20"/>
            <p:cNvSpPr/>
            <p:nvPr/>
          </p:nvSpPr>
          <p:spPr>
            <a:xfrm>
              <a:off x="4869200" y="3705500"/>
              <a:ext cx="104625" cy="46150"/>
            </a:xfrm>
            <a:custGeom>
              <a:avLst/>
              <a:gdLst/>
              <a:ahLst/>
              <a:cxnLst/>
              <a:rect l="l" t="t" r="r" b="b"/>
              <a:pathLst>
                <a:path w="4185" h="1846" extrusionOk="0">
                  <a:moveTo>
                    <a:pt x="2933" y="0"/>
                  </a:moveTo>
                  <a:lnTo>
                    <a:pt x="2933" y="0"/>
                  </a:lnTo>
                  <a:cubicBezTo>
                    <a:pt x="2265" y="696"/>
                    <a:pt x="2321" y="600"/>
                    <a:pt x="1765" y="1334"/>
                  </a:cubicBezTo>
                  <a:cubicBezTo>
                    <a:pt x="1792" y="1221"/>
                    <a:pt x="1803" y="1106"/>
                    <a:pt x="1837" y="991"/>
                  </a:cubicBezTo>
                  <a:lnTo>
                    <a:pt x="1837" y="991"/>
                  </a:lnTo>
                  <a:cubicBezTo>
                    <a:pt x="1794" y="1074"/>
                    <a:pt x="1723" y="1118"/>
                    <a:pt x="1670" y="1184"/>
                  </a:cubicBezTo>
                  <a:cubicBezTo>
                    <a:pt x="1658" y="1110"/>
                    <a:pt x="1566" y="985"/>
                    <a:pt x="1550" y="928"/>
                  </a:cubicBezTo>
                  <a:cubicBezTo>
                    <a:pt x="1462" y="1028"/>
                    <a:pt x="1318" y="1069"/>
                    <a:pt x="1218" y="1143"/>
                  </a:cubicBezTo>
                  <a:cubicBezTo>
                    <a:pt x="1204" y="1094"/>
                    <a:pt x="1158" y="1059"/>
                    <a:pt x="1143" y="1012"/>
                  </a:cubicBezTo>
                  <a:cubicBezTo>
                    <a:pt x="1104" y="1049"/>
                    <a:pt x="951" y="1131"/>
                    <a:pt x="914" y="1174"/>
                  </a:cubicBezTo>
                  <a:cubicBezTo>
                    <a:pt x="944" y="1038"/>
                    <a:pt x="970" y="895"/>
                    <a:pt x="936" y="772"/>
                  </a:cubicBezTo>
                  <a:lnTo>
                    <a:pt x="936" y="772"/>
                  </a:lnTo>
                  <a:cubicBezTo>
                    <a:pt x="821" y="863"/>
                    <a:pt x="641" y="1120"/>
                    <a:pt x="558" y="1209"/>
                  </a:cubicBezTo>
                  <a:cubicBezTo>
                    <a:pt x="387" y="1392"/>
                    <a:pt x="141" y="1571"/>
                    <a:pt x="0" y="1845"/>
                  </a:cubicBezTo>
                  <a:lnTo>
                    <a:pt x="3923" y="1813"/>
                  </a:lnTo>
                  <a:cubicBezTo>
                    <a:pt x="4185" y="1269"/>
                    <a:pt x="3889" y="782"/>
                    <a:pt x="3519" y="474"/>
                  </a:cubicBezTo>
                  <a:lnTo>
                    <a:pt x="3519" y="474"/>
                  </a:lnTo>
                  <a:cubicBezTo>
                    <a:pt x="3502" y="709"/>
                    <a:pt x="3549" y="1106"/>
                    <a:pt x="3265" y="1285"/>
                  </a:cubicBezTo>
                  <a:cubicBezTo>
                    <a:pt x="3218" y="1055"/>
                    <a:pt x="3167" y="776"/>
                    <a:pt x="2981" y="627"/>
                  </a:cubicBezTo>
                  <a:cubicBezTo>
                    <a:pt x="2964" y="796"/>
                    <a:pt x="2927" y="1008"/>
                    <a:pt x="2720" y="1079"/>
                  </a:cubicBezTo>
                  <a:cubicBezTo>
                    <a:pt x="2804" y="425"/>
                    <a:pt x="2697" y="536"/>
                    <a:pt x="2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3" name="Google Shape;883;p20"/>
            <p:cNvSpPr/>
            <p:nvPr/>
          </p:nvSpPr>
          <p:spPr>
            <a:xfrm>
              <a:off x="5109325" y="3626500"/>
              <a:ext cx="33750" cy="26700"/>
            </a:xfrm>
            <a:custGeom>
              <a:avLst/>
              <a:gdLst/>
              <a:ahLst/>
              <a:cxnLst/>
              <a:rect l="l" t="t" r="r" b="b"/>
              <a:pathLst>
                <a:path w="1350" h="1068" extrusionOk="0">
                  <a:moveTo>
                    <a:pt x="306" y="0"/>
                  </a:moveTo>
                  <a:lnTo>
                    <a:pt x="180" y="34"/>
                  </a:lnTo>
                  <a:cubicBezTo>
                    <a:pt x="0" y="749"/>
                    <a:pt x="275" y="1067"/>
                    <a:pt x="579" y="1067"/>
                  </a:cubicBezTo>
                  <a:cubicBezTo>
                    <a:pt x="676" y="1067"/>
                    <a:pt x="775" y="1035"/>
                    <a:pt x="864" y="973"/>
                  </a:cubicBezTo>
                  <a:cubicBezTo>
                    <a:pt x="1349" y="636"/>
                    <a:pt x="988" y="335"/>
                    <a:pt x="306"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4" name="Google Shape;884;p20"/>
            <p:cNvSpPr/>
            <p:nvPr/>
          </p:nvSpPr>
          <p:spPr>
            <a:xfrm>
              <a:off x="5118150" y="3618025"/>
              <a:ext cx="29600" cy="21550"/>
            </a:xfrm>
            <a:custGeom>
              <a:avLst/>
              <a:gdLst/>
              <a:ahLst/>
              <a:cxnLst/>
              <a:rect l="l" t="t" r="r" b="b"/>
              <a:pathLst>
                <a:path w="1184" h="862" extrusionOk="0">
                  <a:moveTo>
                    <a:pt x="842" y="1"/>
                  </a:moveTo>
                  <a:cubicBezTo>
                    <a:pt x="648" y="1"/>
                    <a:pt x="376" y="94"/>
                    <a:pt x="54" y="236"/>
                  </a:cubicBezTo>
                  <a:lnTo>
                    <a:pt x="0" y="352"/>
                  </a:lnTo>
                  <a:cubicBezTo>
                    <a:pt x="263" y="721"/>
                    <a:pt x="523" y="862"/>
                    <a:pt x="730" y="862"/>
                  </a:cubicBezTo>
                  <a:cubicBezTo>
                    <a:pt x="966" y="862"/>
                    <a:pt x="1132" y="677"/>
                    <a:pt x="1154" y="440"/>
                  </a:cubicBezTo>
                  <a:cubicBezTo>
                    <a:pt x="1184" y="124"/>
                    <a:pt x="1065" y="1"/>
                    <a:pt x="842"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5" name="Google Shape;885;p20"/>
            <p:cNvSpPr/>
            <p:nvPr/>
          </p:nvSpPr>
          <p:spPr>
            <a:xfrm>
              <a:off x="5117275" y="3601200"/>
              <a:ext cx="29200" cy="24775"/>
            </a:xfrm>
            <a:custGeom>
              <a:avLst/>
              <a:gdLst/>
              <a:ahLst/>
              <a:cxnLst/>
              <a:rect l="l" t="t" r="r" b="b"/>
              <a:pathLst>
                <a:path w="1168" h="991" extrusionOk="0">
                  <a:moveTo>
                    <a:pt x="584" y="0"/>
                  </a:moveTo>
                  <a:cubicBezTo>
                    <a:pt x="353" y="0"/>
                    <a:pt x="175" y="347"/>
                    <a:pt x="0" y="856"/>
                  </a:cubicBezTo>
                  <a:lnTo>
                    <a:pt x="49" y="974"/>
                  </a:lnTo>
                  <a:cubicBezTo>
                    <a:pt x="137" y="985"/>
                    <a:pt x="220" y="991"/>
                    <a:pt x="295" y="991"/>
                  </a:cubicBezTo>
                  <a:cubicBezTo>
                    <a:pt x="1044" y="991"/>
                    <a:pt x="1168" y="486"/>
                    <a:pt x="895" y="184"/>
                  </a:cubicBezTo>
                  <a:cubicBezTo>
                    <a:pt x="781" y="57"/>
                    <a:pt x="678" y="0"/>
                    <a:pt x="584"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6" name="Google Shape;886;p20"/>
            <p:cNvSpPr/>
            <p:nvPr/>
          </p:nvSpPr>
          <p:spPr>
            <a:xfrm>
              <a:off x="5097450" y="3597225"/>
              <a:ext cx="34425" cy="28425"/>
            </a:xfrm>
            <a:custGeom>
              <a:avLst/>
              <a:gdLst/>
              <a:ahLst/>
              <a:cxnLst/>
              <a:rect l="l" t="t" r="r" b="b"/>
              <a:pathLst>
                <a:path w="1377" h="1137" extrusionOk="0">
                  <a:moveTo>
                    <a:pt x="702" y="0"/>
                  </a:moveTo>
                  <a:cubicBezTo>
                    <a:pt x="661" y="0"/>
                    <a:pt x="619" y="5"/>
                    <a:pt x="576" y="15"/>
                  </a:cubicBezTo>
                  <a:cubicBezTo>
                    <a:pt x="1" y="152"/>
                    <a:pt x="224" y="565"/>
                    <a:pt x="734" y="1122"/>
                  </a:cubicBezTo>
                  <a:lnTo>
                    <a:pt x="862" y="1137"/>
                  </a:lnTo>
                  <a:cubicBezTo>
                    <a:pt x="1376" y="424"/>
                    <a:pt x="1085" y="0"/>
                    <a:pt x="702"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7" name="Google Shape;887;p20"/>
            <p:cNvSpPr/>
            <p:nvPr/>
          </p:nvSpPr>
          <p:spPr>
            <a:xfrm>
              <a:off x="5087950" y="3611600"/>
              <a:ext cx="29825" cy="21425"/>
            </a:xfrm>
            <a:custGeom>
              <a:avLst/>
              <a:gdLst/>
              <a:ahLst/>
              <a:cxnLst/>
              <a:rect l="l" t="t" r="r" b="b"/>
              <a:pathLst>
                <a:path w="1193" h="857" extrusionOk="0">
                  <a:moveTo>
                    <a:pt x="464" y="1"/>
                  </a:moveTo>
                  <a:cubicBezTo>
                    <a:pt x="238" y="1"/>
                    <a:pt x="73" y="175"/>
                    <a:pt x="43" y="406"/>
                  </a:cubicBezTo>
                  <a:cubicBezTo>
                    <a:pt x="0" y="731"/>
                    <a:pt x="125" y="857"/>
                    <a:pt x="365" y="857"/>
                  </a:cubicBezTo>
                  <a:cubicBezTo>
                    <a:pt x="556" y="857"/>
                    <a:pt x="821" y="776"/>
                    <a:pt x="1133" y="653"/>
                  </a:cubicBezTo>
                  <a:lnTo>
                    <a:pt x="1192" y="541"/>
                  </a:lnTo>
                  <a:cubicBezTo>
                    <a:pt x="935" y="150"/>
                    <a:pt x="673" y="1"/>
                    <a:pt x="464"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8" name="Google Shape;888;p20"/>
            <p:cNvSpPr/>
            <p:nvPr/>
          </p:nvSpPr>
          <p:spPr>
            <a:xfrm>
              <a:off x="5089100" y="3627150"/>
              <a:ext cx="28000" cy="26375"/>
            </a:xfrm>
            <a:custGeom>
              <a:avLst/>
              <a:gdLst/>
              <a:ahLst/>
              <a:cxnLst/>
              <a:rect l="l" t="t" r="r" b="b"/>
              <a:pathLst>
                <a:path w="1120" h="1055" extrusionOk="0">
                  <a:moveTo>
                    <a:pt x="1051" y="1"/>
                  </a:moveTo>
                  <a:cubicBezTo>
                    <a:pt x="78" y="49"/>
                    <a:pt x="0" y="649"/>
                    <a:pt x="354" y="924"/>
                  </a:cubicBezTo>
                  <a:cubicBezTo>
                    <a:pt x="469" y="1014"/>
                    <a:pt x="567" y="1055"/>
                    <a:pt x="650" y="1055"/>
                  </a:cubicBezTo>
                  <a:cubicBezTo>
                    <a:pt x="906" y="1055"/>
                    <a:pt x="1031" y="671"/>
                    <a:pt x="1120" y="108"/>
                  </a:cubicBezTo>
                  <a:lnTo>
                    <a:pt x="1051" y="1"/>
                  </a:ln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9" name="Google Shape;889;p20"/>
            <p:cNvSpPr/>
            <p:nvPr/>
          </p:nvSpPr>
          <p:spPr>
            <a:xfrm>
              <a:off x="5105050" y="3614550"/>
              <a:ext cx="23950" cy="23950"/>
            </a:xfrm>
            <a:custGeom>
              <a:avLst/>
              <a:gdLst/>
              <a:ahLst/>
              <a:cxnLst/>
              <a:rect l="l" t="t" r="r" b="b"/>
              <a:pathLst>
                <a:path w="958" h="958" extrusionOk="0">
                  <a:moveTo>
                    <a:pt x="479" y="1"/>
                  </a:moveTo>
                  <a:cubicBezTo>
                    <a:pt x="214" y="1"/>
                    <a:pt x="0" y="216"/>
                    <a:pt x="0" y="479"/>
                  </a:cubicBezTo>
                  <a:cubicBezTo>
                    <a:pt x="0" y="743"/>
                    <a:pt x="214" y="958"/>
                    <a:pt x="479" y="958"/>
                  </a:cubicBezTo>
                  <a:cubicBezTo>
                    <a:pt x="743" y="958"/>
                    <a:pt x="957" y="744"/>
                    <a:pt x="957" y="479"/>
                  </a:cubicBezTo>
                  <a:cubicBezTo>
                    <a:pt x="957" y="216"/>
                    <a:pt x="743" y="1"/>
                    <a:pt x="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0" name="Google Shape;890;p20"/>
            <p:cNvSpPr/>
            <p:nvPr/>
          </p:nvSpPr>
          <p:spPr>
            <a:xfrm>
              <a:off x="5207000" y="3615550"/>
              <a:ext cx="35025" cy="31375"/>
            </a:xfrm>
            <a:custGeom>
              <a:avLst/>
              <a:gdLst/>
              <a:ahLst/>
              <a:cxnLst/>
              <a:rect l="l" t="t" r="r" b="b"/>
              <a:pathLst>
                <a:path w="1401" h="1255" extrusionOk="0">
                  <a:moveTo>
                    <a:pt x="875" y="1"/>
                  </a:moveTo>
                  <a:cubicBezTo>
                    <a:pt x="0" y="611"/>
                    <a:pt x="294" y="1234"/>
                    <a:pt x="792" y="1253"/>
                  </a:cubicBezTo>
                  <a:cubicBezTo>
                    <a:pt x="807" y="1254"/>
                    <a:pt x="822" y="1254"/>
                    <a:pt x="836" y="1254"/>
                  </a:cubicBezTo>
                  <a:cubicBezTo>
                    <a:pt x="1401" y="1254"/>
                    <a:pt x="1306" y="769"/>
                    <a:pt x="995" y="60"/>
                  </a:cubicBezTo>
                  <a:lnTo>
                    <a:pt x="875" y="1"/>
                  </a:ln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1" name="Google Shape;891;p20"/>
            <p:cNvSpPr/>
            <p:nvPr/>
          </p:nvSpPr>
          <p:spPr>
            <a:xfrm>
              <a:off x="5232975" y="3617100"/>
              <a:ext cx="29225" cy="26975"/>
            </a:xfrm>
            <a:custGeom>
              <a:avLst/>
              <a:gdLst/>
              <a:ahLst/>
              <a:cxnLst/>
              <a:rect l="l" t="t" r="r" b="b"/>
              <a:pathLst>
                <a:path w="1169" h="1079" extrusionOk="0">
                  <a:moveTo>
                    <a:pt x="163" y="0"/>
                  </a:moveTo>
                  <a:lnTo>
                    <a:pt x="53" y="41"/>
                  </a:lnTo>
                  <a:cubicBezTo>
                    <a:pt x="0" y="771"/>
                    <a:pt x="275" y="1079"/>
                    <a:pt x="539" y="1079"/>
                  </a:cubicBezTo>
                  <a:cubicBezTo>
                    <a:pt x="641" y="1079"/>
                    <a:pt x="742" y="1033"/>
                    <a:pt x="821" y="947"/>
                  </a:cubicBezTo>
                  <a:cubicBezTo>
                    <a:pt x="1169" y="566"/>
                    <a:pt x="820" y="295"/>
                    <a:pt x="163"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2" name="Google Shape;892;p20"/>
            <p:cNvSpPr/>
            <p:nvPr/>
          </p:nvSpPr>
          <p:spPr>
            <a:xfrm>
              <a:off x="5236325" y="3607175"/>
              <a:ext cx="29075" cy="21000"/>
            </a:xfrm>
            <a:custGeom>
              <a:avLst/>
              <a:gdLst/>
              <a:ahLst/>
              <a:cxnLst/>
              <a:rect l="l" t="t" r="r" b="b"/>
              <a:pathLst>
                <a:path w="1163" h="840" extrusionOk="0">
                  <a:moveTo>
                    <a:pt x="777" y="0"/>
                  </a:moveTo>
                  <a:cubicBezTo>
                    <a:pt x="589" y="0"/>
                    <a:pt x="335" y="117"/>
                    <a:pt x="28" y="299"/>
                  </a:cubicBezTo>
                  <a:lnTo>
                    <a:pt x="1" y="422"/>
                  </a:lnTo>
                  <a:cubicBezTo>
                    <a:pt x="319" y="724"/>
                    <a:pt x="581" y="839"/>
                    <a:pt x="773" y="839"/>
                  </a:cubicBezTo>
                  <a:cubicBezTo>
                    <a:pt x="1033" y="839"/>
                    <a:pt x="1163" y="626"/>
                    <a:pt x="1123" y="381"/>
                  </a:cubicBezTo>
                  <a:cubicBezTo>
                    <a:pt x="1079" y="111"/>
                    <a:pt x="959" y="0"/>
                    <a:pt x="777"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3" name="Google Shape;893;p20"/>
            <p:cNvSpPr/>
            <p:nvPr/>
          </p:nvSpPr>
          <p:spPr>
            <a:xfrm>
              <a:off x="5231925" y="3590875"/>
              <a:ext cx="27475" cy="27275"/>
            </a:xfrm>
            <a:custGeom>
              <a:avLst/>
              <a:gdLst/>
              <a:ahLst/>
              <a:cxnLst/>
              <a:rect l="l" t="t" r="r" b="b"/>
              <a:pathLst>
                <a:path w="1099" h="1091" extrusionOk="0">
                  <a:moveTo>
                    <a:pt x="291" y="1"/>
                  </a:moveTo>
                  <a:cubicBezTo>
                    <a:pt x="12" y="1"/>
                    <a:pt x="0" y="400"/>
                    <a:pt x="87" y="994"/>
                  </a:cubicBezTo>
                  <a:lnTo>
                    <a:pt x="192" y="1090"/>
                  </a:lnTo>
                  <a:cubicBezTo>
                    <a:pt x="1099" y="878"/>
                    <a:pt x="990" y="314"/>
                    <a:pt x="588" y="97"/>
                  </a:cubicBezTo>
                  <a:cubicBezTo>
                    <a:pt x="466" y="32"/>
                    <a:pt x="368" y="1"/>
                    <a:pt x="291"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4" name="Google Shape;894;p20"/>
            <p:cNvSpPr/>
            <p:nvPr/>
          </p:nvSpPr>
          <p:spPr>
            <a:xfrm>
              <a:off x="5199350" y="3591500"/>
              <a:ext cx="36925" cy="26575"/>
            </a:xfrm>
            <a:custGeom>
              <a:avLst/>
              <a:gdLst/>
              <a:ahLst/>
              <a:cxnLst/>
              <a:rect l="l" t="t" r="r" b="b"/>
              <a:pathLst>
                <a:path w="1477" h="1063" extrusionOk="0">
                  <a:moveTo>
                    <a:pt x="810" y="1"/>
                  </a:moveTo>
                  <a:cubicBezTo>
                    <a:pt x="697" y="1"/>
                    <a:pt x="587" y="38"/>
                    <a:pt x="496" y="110"/>
                  </a:cubicBezTo>
                  <a:cubicBezTo>
                    <a:pt x="1" y="501"/>
                    <a:pt x="507" y="792"/>
                    <a:pt x="1342" y="1062"/>
                  </a:cubicBezTo>
                  <a:lnTo>
                    <a:pt x="1464" y="1014"/>
                  </a:lnTo>
                  <a:cubicBezTo>
                    <a:pt x="1477" y="309"/>
                    <a:pt x="1132" y="1"/>
                    <a:pt x="810"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5" name="Google Shape;895;p20"/>
            <p:cNvSpPr/>
            <p:nvPr/>
          </p:nvSpPr>
          <p:spPr>
            <a:xfrm>
              <a:off x="5197575" y="3608600"/>
              <a:ext cx="35025" cy="24650"/>
            </a:xfrm>
            <a:custGeom>
              <a:avLst/>
              <a:gdLst/>
              <a:ahLst/>
              <a:cxnLst/>
              <a:rect l="l" t="t" r="r" b="b"/>
              <a:pathLst>
                <a:path w="1401" h="986" extrusionOk="0">
                  <a:moveTo>
                    <a:pt x="553" y="1"/>
                  </a:moveTo>
                  <a:cubicBezTo>
                    <a:pt x="173" y="1"/>
                    <a:pt x="0" y="283"/>
                    <a:pt x="99" y="596"/>
                  </a:cubicBezTo>
                  <a:cubicBezTo>
                    <a:pt x="187" y="871"/>
                    <a:pt x="325" y="985"/>
                    <a:pt x="499" y="985"/>
                  </a:cubicBezTo>
                  <a:cubicBezTo>
                    <a:pt x="740" y="985"/>
                    <a:pt x="1050" y="769"/>
                    <a:pt x="1396" y="460"/>
                  </a:cubicBezTo>
                  <a:lnTo>
                    <a:pt x="1401" y="330"/>
                  </a:lnTo>
                  <a:cubicBezTo>
                    <a:pt x="1058" y="94"/>
                    <a:pt x="771" y="1"/>
                    <a:pt x="553"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6" name="Google Shape;896;p20"/>
            <p:cNvSpPr/>
            <p:nvPr/>
          </p:nvSpPr>
          <p:spPr>
            <a:xfrm>
              <a:off x="5218825" y="3604825"/>
              <a:ext cx="30475" cy="25425"/>
            </a:xfrm>
            <a:custGeom>
              <a:avLst/>
              <a:gdLst/>
              <a:ahLst/>
              <a:cxnLst/>
              <a:rect l="l" t="t" r="r" b="b"/>
              <a:pathLst>
                <a:path w="1219" h="1017" extrusionOk="0">
                  <a:moveTo>
                    <a:pt x="552" y="1"/>
                  </a:moveTo>
                  <a:cubicBezTo>
                    <a:pt x="409" y="1"/>
                    <a:pt x="272" y="56"/>
                    <a:pt x="180" y="166"/>
                  </a:cubicBezTo>
                  <a:cubicBezTo>
                    <a:pt x="1" y="379"/>
                    <a:pt x="63" y="711"/>
                    <a:pt x="317" y="897"/>
                  </a:cubicBezTo>
                  <a:cubicBezTo>
                    <a:pt x="426" y="978"/>
                    <a:pt x="552" y="1017"/>
                    <a:pt x="673" y="1017"/>
                  </a:cubicBezTo>
                  <a:cubicBezTo>
                    <a:pt x="826" y="1017"/>
                    <a:pt x="970" y="954"/>
                    <a:pt x="1061" y="833"/>
                  </a:cubicBezTo>
                  <a:cubicBezTo>
                    <a:pt x="1218" y="623"/>
                    <a:pt x="1157" y="311"/>
                    <a:pt x="924" y="131"/>
                  </a:cubicBezTo>
                  <a:cubicBezTo>
                    <a:pt x="812" y="44"/>
                    <a:pt x="679" y="1"/>
                    <a:pt x="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897"/>
        <p:cNvGrpSpPr/>
        <p:nvPr/>
      </p:nvGrpSpPr>
      <p:grpSpPr>
        <a:xfrm>
          <a:off x="0" y="0"/>
          <a:ext cx="0" cy="0"/>
          <a:chOff x="0" y="0"/>
          <a:chExt cx="0" cy="0"/>
        </a:xfrm>
      </p:grpSpPr>
      <p:grpSp>
        <p:nvGrpSpPr>
          <p:cNvPr id="898" name="Google Shape;898;p21"/>
          <p:cNvGrpSpPr/>
          <p:nvPr/>
        </p:nvGrpSpPr>
        <p:grpSpPr>
          <a:xfrm>
            <a:off x="-1076934" y="-200659"/>
            <a:ext cx="14811331" cy="9528984"/>
            <a:chOff x="-807700" y="-150494"/>
            <a:chExt cx="11108498" cy="7146738"/>
          </a:xfrm>
        </p:grpSpPr>
        <p:sp>
          <p:nvSpPr>
            <p:cNvPr id="899" name="Google Shape;899;p21"/>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00" name="Google Shape;900;p21"/>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01" name="Google Shape;901;p21"/>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902" name="Google Shape;902;p21"/>
          <p:cNvSpPr txBox="1">
            <a:spLocks noGrp="1"/>
          </p:cNvSpPr>
          <p:nvPr>
            <p:ph type="title" hasCustomPrompt="1"/>
          </p:nvPr>
        </p:nvSpPr>
        <p:spPr>
          <a:xfrm rot="-336">
            <a:off x="1410367" y="3592687"/>
            <a:ext cx="4088800" cy="1095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6200"/>
              <a:buNone/>
              <a:defRPr sz="6400">
                <a:solidFill>
                  <a:schemeClr val="accent2"/>
                </a:solidFill>
                <a:latin typeface="Cambria" panose="02040503050406030204" pitchFamily="18" charset="0"/>
                <a:ea typeface="Cambria" panose="02040503050406030204" pitchFamily="18" charset="0"/>
                <a:cs typeface="Cambria" panose="02040503050406030204" pitchFamily="18" charset="0"/>
                <a:sym typeface="Fira Sans Extra Condensed SemiBold"/>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03" name="Google Shape;903;p21"/>
          <p:cNvSpPr txBox="1">
            <a:spLocks noGrp="1"/>
          </p:cNvSpPr>
          <p:nvPr>
            <p:ph type="subTitle" idx="1"/>
          </p:nvPr>
        </p:nvSpPr>
        <p:spPr>
          <a:xfrm>
            <a:off x="1410367" y="4491017"/>
            <a:ext cx="3402800" cy="59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04" name="Google Shape;904;p21"/>
          <p:cNvSpPr txBox="1">
            <a:spLocks noGrp="1"/>
          </p:cNvSpPr>
          <p:nvPr>
            <p:ph type="title" idx="2" hasCustomPrompt="1"/>
          </p:nvPr>
        </p:nvSpPr>
        <p:spPr>
          <a:xfrm>
            <a:off x="1410367" y="1899233"/>
            <a:ext cx="4088800" cy="1097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6200"/>
              <a:buNone/>
              <a:defRPr sz="6400">
                <a:solidFill>
                  <a:schemeClr val="accent2"/>
                </a:solidFill>
                <a:latin typeface="Cambria" panose="02040503050406030204" pitchFamily="18" charset="0"/>
                <a:ea typeface="Cambria" panose="02040503050406030204" pitchFamily="18" charset="0"/>
                <a:cs typeface="Cambria" panose="02040503050406030204" pitchFamily="18" charset="0"/>
                <a:sym typeface="Fira Sans Extra Condensed SemiBold"/>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05" name="Google Shape;905;p21"/>
          <p:cNvSpPr txBox="1">
            <a:spLocks noGrp="1"/>
          </p:cNvSpPr>
          <p:nvPr>
            <p:ph type="subTitle" idx="3"/>
          </p:nvPr>
        </p:nvSpPr>
        <p:spPr>
          <a:xfrm>
            <a:off x="1410367" y="2813267"/>
            <a:ext cx="3402800" cy="59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06" name="Google Shape;906;p21"/>
          <p:cNvSpPr txBox="1">
            <a:spLocks noGrp="1"/>
          </p:cNvSpPr>
          <p:nvPr>
            <p:ph type="title" idx="4"/>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atin typeface="Cambria" panose="02040503050406030204" pitchFamily="18" charset="0"/>
                <a:ea typeface="Cambria" panose="02040503050406030204" pitchFamily="18" charset="0"/>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907" name="Google Shape;907;p21"/>
          <p:cNvGrpSpPr/>
          <p:nvPr/>
        </p:nvGrpSpPr>
        <p:grpSpPr>
          <a:xfrm>
            <a:off x="960001" y="5651363"/>
            <a:ext cx="1318569" cy="640411"/>
            <a:chOff x="1492875" y="1181650"/>
            <a:chExt cx="487300" cy="236675"/>
          </a:xfrm>
        </p:grpSpPr>
        <p:sp>
          <p:nvSpPr>
            <p:cNvPr id="908" name="Google Shape;908;p21"/>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09" name="Google Shape;909;p21"/>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0" name="Google Shape;910;p21"/>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1" name="Google Shape;911;p21"/>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2" name="Google Shape;912;p21"/>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3" name="Google Shape;913;p21"/>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4" name="Google Shape;914;p21"/>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5" name="Google Shape;915;p21"/>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6" name="Google Shape;916;p21"/>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7" name="Google Shape;917;p21"/>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8" name="Google Shape;918;p21"/>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9" name="Google Shape;919;p21"/>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20" name="Google Shape;920;p21"/>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21" name="Google Shape;921;p21"/>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22" name="Google Shape;922;p21"/>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23" name="Google Shape;923;p21"/>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24" name="Google Shape;924;p21"/>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25" name="Google Shape;925;p21"/>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26" name="Google Shape;926;p21"/>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27" name="Google Shape;927;p21"/>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28" name="Google Shape;928;p21"/>
          <p:cNvGrpSpPr/>
          <p:nvPr/>
        </p:nvGrpSpPr>
        <p:grpSpPr>
          <a:xfrm>
            <a:off x="4332317" y="4583826"/>
            <a:ext cx="1230275" cy="1762169"/>
            <a:chOff x="240764" y="1214177"/>
            <a:chExt cx="958456" cy="1372691"/>
          </a:xfrm>
        </p:grpSpPr>
        <p:sp>
          <p:nvSpPr>
            <p:cNvPr id="929" name="Google Shape;929;p21"/>
            <p:cNvSpPr/>
            <p:nvPr/>
          </p:nvSpPr>
          <p:spPr>
            <a:xfrm>
              <a:off x="248682" y="1224754"/>
              <a:ext cx="950538" cy="898578"/>
            </a:xfrm>
            <a:custGeom>
              <a:avLst/>
              <a:gdLst/>
              <a:ahLst/>
              <a:cxnLst/>
              <a:rect l="l" t="t" r="r" b="b"/>
              <a:pathLst>
                <a:path w="16446" h="15547" extrusionOk="0">
                  <a:moveTo>
                    <a:pt x="8810" y="0"/>
                  </a:moveTo>
                  <a:cubicBezTo>
                    <a:pt x="7663" y="0"/>
                    <a:pt x="6409" y="128"/>
                    <a:pt x="5118" y="421"/>
                  </a:cubicBezTo>
                  <a:cubicBezTo>
                    <a:pt x="4392" y="585"/>
                    <a:pt x="3716" y="952"/>
                    <a:pt x="3169" y="1432"/>
                  </a:cubicBezTo>
                  <a:cubicBezTo>
                    <a:pt x="2623" y="1909"/>
                    <a:pt x="2270" y="2640"/>
                    <a:pt x="2477" y="3269"/>
                  </a:cubicBezTo>
                  <a:cubicBezTo>
                    <a:pt x="1988" y="3379"/>
                    <a:pt x="1573" y="3717"/>
                    <a:pt x="1288" y="4109"/>
                  </a:cubicBezTo>
                  <a:cubicBezTo>
                    <a:pt x="1004" y="4500"/>
                    <a:pt x="833" y="4945"/>
                    <a:pt x="664" y="5384"/>
                  </a:cubicBezTo>
                  <a:cubicBezTo>
                    <a:pt x="334" y="6241"/>
                    <a:pt x="0" y="7143"/>
                    <a:pt x="145" y="8012"/>
                  </a:cubicBezTo>
                  <a:cubicBezTo>
                    <a:pt x="244" y="8612"/>
                    <a:pt x="563" y="9147"/>
                    <a:pt x="886" y="9663"/>
                  </a:cubicBezTo>
                  <a:cubicBezTo>
                    <a:pt x="1448" y="10566"/>
                    <a:pt x="2079" y="11493"/>
                    <a:pt x="3087" y="11967"/>
                  </a:cubicBezTo>
                  <a:cubicBezTo>
                    <a:pt x="2997" y="11982"/>
                    <a:pt x="2913" y="12032"/>
                    <a:pt x="2860" y="12103"/>
                  </a:cubicBezTo>
                  <a:cubicBezTo>
                    <a:pt x="2749" y="13282"/>
                    <a:pt x="3427" y="14441"/>
                    <a:pt x="4530" y="14968"/>
                  </a:cubicBezTo>
                  <a:cubicBezTo>
                    <a:pt x="4972" y="15180"/>
                    <a:pt x="5468" y="15294"/>
                    <a:pt x="5968" y="15368"/>
                  </a:cubicBezTo>
                  <a:cubicBezTo>
                    <a:pt x="6157" y="15396"/>
                    <a:pt x="6358" y="15413"/>
                    <a:pt x="6560" y="15413"/>
                  </a:cubicBezTo>
                  <a:cubicBezTo>
                    <a:pt x="6972" y="15413"/>
                    <a:pt x="7385" y="15338"/>
                    <a:pt x="7694" y="15120"/>
                  </a:cubicBezTo>
                  <a:cubicBezTo>
                    <a:pt x="8060" y="15406"/>
                    <a:pt x="8575" y="15547"/>
                    <a:pt x="9095" y="15547"/>
                  </a:cubicBezTo>
                  <a:cubicBezTo>
                    <a:pt x="9268" y="15547"/>
                    <a:pt x="9441" y="15531"/>
                    <a:pt x="9610" y="15500"/>
                  </a:cubicBezTo>
                  <a:cubicBezTo>
                    <a:pt x="10152" y="15400"/>
                    <a:pt x="10745" y="15090"/>
                    <a:pt x="10846" y="14591"/>
                  </a:cubicBezTo>
                  <a:cubicBezTo>
                    <a:pt x="10933" y="14689"/>
                    <a:pt x="11137" y="14738"/>
                    <a:pt x="11408" y="14738"/>
                  </a:cubicBezTo>
                  <a:cubicBezTo>
                    <a:pt x="11993" y="14738"/>
                    <a:pt x="12887" y="14511"/>
                    <a:pt x="13557" y="14082"/>
                  </a:cubicBezTo>
                  <a:cubicBezTo>
                    <a:pt x="15188" y="13034"/>
                    <a:pt x="15910" y="10891"/>
                    <a:pt x="15076" y="9346"/>
                  </a:cubicBezTo>
                  <a:cubicBezTo>
                    <a:pt x="15287" y="9338"/>
                    <a:pt x="15493" y="9172"/>
                    <a:pt x="15531" y="8977"/>
                  </a:cubicBezTo>
                  <a:cubicBezTo>
                    <a:pt x="15569" y="9008"/>
                    <a:pt x="15617" y="9021"/>
                    <a:pt x="15668" y="9021"/>
                  </a:cubicBezTo>
                  <a:cubicBezTo>
                    <a:pt x="15760" y="9021"/>
                    <a:pt x="15861" y="8976"/>
                    <a:pt x="15925" y="8908"/>
                  </a:cubicBezTo>
                  <a:cubicBezTo>
                    <a:pt x="16025" y="8803"/>
                    <a:pt x="16058" y="8661"/>
                    <a:pt x="16083" y="8527"/>
                  </a:cubicBezTo>
                  <a:cubicBezTo>
                    <a:pt x="16446" y="6563"/>
                    <a:pt x="15739" y="4526"/>
                    <a:pt x="14240" y="3211"/>
                  </a:cubicBezTo>
                  <a:cubicBezTo>
                    <a:pt x="14110" y="3097"/>
                    <a:pt x="13954" y="2981"/>
                    <a:pt x="13769" y="2981"/>
                  </a:cubicBezTo>
                  <a:cubicBezTo>
                    <a:pt x="13761" y="2981"/>
                    <a:pt x="13752" y="2982"/>
                    <a:pt x="13743" y="2982"/>
                  </a:cubicBezTo>
                  <a:cubicBezTo>
                    <a:pt x="13920" y="2925"/>
                    <a:pt x="14280" y="2772"/>
                    <a:pt x="14379" y="2534"/>
                  </a:cubicBezTo>
                  <a:cubicBezTo>
                    <a:pt x="14914" y="1230"/>
                    <a:pt x="12375" y="0"/>
                    <a:pt x="88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0" name="Google Shape;930;p21"/>
            <p:cNvSpPr/>
            <p:nvPr/>
          </p:nvSpPr>
          <p:spPr>
            <a:xfrm>
              <a:off x="538074" y="1814982"/>
              <a:ext cx="616121" cy="308292"/>
            </a:xfrm>
            <a:custGeom>
              <a:avLst/>
              <a:gdLst/>
              <a:ahLst/>
              <a:cxnLst/>
              <a:rect l="l" t="t" r="r" b="b"/>
              <a:pathLst>
                <a:path w="10660" h="5334" extrusionOk="0">
                  <a:moveTo>
                    <a:pt x="6610" y="1"/>
                  </a:moveTo>
                  <a:cubicBezTo>
                    <a:pt x="5349" y="1"/>
                    <a:pt x="4124" y="116"/>
                    <a:pt x="3601" y="132"/>
                  </a:cubicBezTo>
                  <a:cubicBezTo>
                    <a:pt x="1672" y="190"/>
                    <a:pt x="0" y="2899"/>
                    <a:pt x="1233" y="5186"/>
                  </a:cubicBezTo>
                  <a:cubicBezTo>
                    <a:pt x="1339" y="5195"/>
                    <a:pt x="1446" y="5200"/>
                    <a:pt x="1554" y="5200"/>
                  </a:cubicBezTo>
                  <a:cubicBezTo>
                    <a:pt x="1966" y="5200"/>
                    <a:pt x="2377" y="5125"/>
                    <a:pt x="2687" y="4907"/>
                  </a:cubicBezTo>
                  <a:cubicBezTo>
                    <a:pt x="3053" y="5193"/>
                    <a:pt x="3568" y="5334"/>
                    <a:pt x="4088" y="5334"/>
                  </a:cubicBezTo>
                  <a:cubicBezTo>
                    <a:pt x="4261" y="5334"/>
                    <a:pt x="4434" y="5318"/>
                    <a:pt x="4603" y="5287"/>
                  </a:cubicBezTo>
                  <a:cubicBezTo>
                    <a:pt x="5146" y="5188"/>
                    <a:pt x="5784" y="4982"/>
                    <a:pt x="5884" y="4482"/>
                  </a:cubicBezTo>
                  <a:cubicBezTo>
                    <a:pt x="5913" y="4544"/>
                    <a:pt x="6117" y="4595"/>
                    <a:pt x="6425" y="4595"/>
                  </a:cubicBezTo>
                  <a:cubicBezTo>
                    <a:pt x="7422" y="4595"/>
                    <a:pt x="9504" y="4064"/>
                    <a:pt x="10233" y="1679"/>
                  </a:cubicBezTo>
                  <a:cubicBezTo>
                    <a:pt x="10659" y="284"/>
                    <a:pt x="8591" y="1"/>
                    <a:pt x="6610" y="1"/>
                  </a:cubicBezTo>
                  <a:close/>
                </a:path>
              </a:pathLst>
            </a:custGeom>
            <a:solidFill>
              <a:srgbClr val="6E8A61">
                <a:alpha val="61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931" name="Google Shape;931;p21"/>
            <p:cNvGrpSpPr/>
            <p:nvPr/>
          </p:nvGrpSpPr>
          <p:grpSpPr>
            <a:xfrm>
              <a:off x="714010" y="1778743"/>
              <a:ext cx="56699" cy="808125"/>
              <a:chOff x="714010" y="1778743"/>
              <a:chExt cx="56699" cy="808125"/>
            </a:xfrm>
          </p:grpSpPr>
          <p:sp>
            <p:nvSpPr>
              <p:cNvPr id="932" name="Google Shape;932;p21"/>
              <p:cNvSpPr/>
              <p:nvPr/>
            </p:nvSpPr>
            <p:spPr>
              <a:xfrm>
                <a:off x="714010" y="1778743"/>
                <a:ext cx="56699" cy="808125"/>
              </a:xfrm>
              <a:custGeom>
                <a:avLst/>
                <a:gdLst/>
                <a:ahLst/>
                <a:cxnLst/>
                <a:rect l="l" t="t" r="r" b="b"/>
                <a:pathLst>
                  <a:path w="981" h="13982" extrusionOk="0">
                    <a:moveTo>
                      <a:pt x="196" y="1"/>
                    </a:moveTo>
                    <a:cubicBezTo>
                      <a:pt x="196" y="1"/>
                      <a:pt x="668" y="8066"/>
                      <a:pt x="0" y="13820"/>
                    </a:cubicBezTo>
                    <a:lnTo>
                      <a:pt x="942" y="13981"/>
                    </a:lnTo>
                    <a:cubicBezTo>
                      <a:pt x="235" y="9362"/>
                      <a:pt x="981" y="649"/>
                      <a:pt x="981" y="649"/>
                    </a:cubicBezTo>
                    <a:lnTo>
                      <a:pt x="1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3" name="Google Shape;933;p21"/>
              <p:cNvSpPr/>
              <p:nvPr/>
            </p:nvSpPr>
            <p:spPr>
              <a:xfrm>
                <a:off x="714010" y="1778743"/>
                <a:ext cx="56699" cy="808125"/>
              </a:xfrm>
              <a:custGeom>
                <a:avLst/>
                <a:gdLst/>
                <a:ahLst/>
                <a:cxnLst/>
                <a:rect l="l" t="t" r="r" b="b"/>
                <a:pathLst>
                  <a:path w="981" h="13982" extrusionOk="0">
                    <a:moveTo>
                      <a:pt x="196" y="1"/>
                    </a:moveTo>
                    <a:cubicBezTo>
                      <a:pt x="196" y="1"/>
                      <a:pt x="668" y="8066"/>
                      <a:pt x="0" y="13820"/>
                    </a:cubicBezTo>
                    <a:lnTo>
                      <a:pt x="942" y="13981"/>
                    </a:lnTo>
                    <a:cubicBezTo>
                      <a:pt x="235" y="9362"/>
                      <a:pt x="981" y="649"/>
                      <a:pt x="981" y="649"/>
                    </a:cubicBezTo>
                    <a:lnTo>
                      <a:pt x="196" y="1"/>
                    </a:lnTo>
                    <a:close/>
                  </a:path>
                </a:pathLst>
              </a:custGeom>
              <a:solidFill>
                <a:srgbClr val="8F6027">
                  <a:alpha val="4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934" name="Google Shape;934;p21"/>
            <p:cNvSpPr/>
            <p:nvPr/>
          </p:nvSpPr>
          <p:spPr>
            <a:xfrm>
              <a:off x="673783" y="1234695"/>
              <a:ext cx="430071" cy="225179"/>
            </a:xfrm>
            <a:custGeom>
              <a:avLst/>
              <a:gdLst/>
              <a:ahLst/>
              <a:cxnLst/>
              <a:rect l="l" t="t" r="r" b="b"/>
              <a:pathLst>
                <a:path w="7441" h="3896" extrusionOk="0">
                  <a:moveTo>
                    <a:pt x="3668" y="0"/>
                  </a:moveTo>
                  <a:lnTo>
                    <a:pt x="3620" y="12"/>
                  </a:lnTo>
                  <a:cubicBezTo>
                    <a:pt x="1426" y="607"/>
                    <a:pt x="1" y="1734"/>
                    <a:pt x="305" y="2657"/>
                  </a:cubicBezTo>
                  <a:cubicBezTo>
                    <a:pt x="551" y="3409"/>
                    <a:pt x="1884" y="3896"/>
                    <a:pt x="3682" y="3896"/>
                  </a:cubicBezTo>
                  <a:cubicBezTo>
                    <a:pt x="4353" y="3896"/>
                    <a:pt x="5088" y="3828"/>
                    <a:pt x="5856" y="3681"/>
                  </a:cubicBezTo>
                  <a:cubicBezTo>
                    <a:pt x="6339" y="3589"/>
                    <a:pt x="6789" y="3474"/>
                    <a:pt x="7204" y="3343"/>
                  </a:cubicBezTo>
                  <a:cubicBezTo>
                    <a:pt x="7102" y="3238"/>
                    <a:pt x="6996" y="3136"/>
                    <a:pt x="6886" y="3038"/>
                  </a:cubicBezTo>
                  <a:cubicBezTo>
                    <a:pt x="6755" y="2924"/>
                    <a:pt x="6601" y="2808"/>
                    <a:pt x="6417" y="2808"/>
                  </a:cubicBezTo>
                  <a:cubicBezTo>
                    <a:pt x="6407" y="2808"/>
                    <a:pt x="6398" y="2809"/>
                    <a:pt x="6388" y="2809"/>
                  </a:cubicBezTo>
                  <a:cubicBezTo>
                    <a:pt x="6565" y="2752"/>
                    <a:pt x="6925" y="2599"/>
                    <a:pt x="7024" y="2361"/>
                  </a:cubicBezTo>
                  <a:cubicBezTo>
                    <a:pt x="7440" y="1349"/>
                    <a:pt x="6001" y="382"/>
                    <a:pt x="3668"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5" name="Google Shape;935;p21"/>
            <p:cNvSpPr/>
            <p:nvPr/>
          </p:nvSpPr>
          <p:spPr>
            <a:xfrm>
              <a:off x="784580" y="1450858"/>
              <a:ext cx="394410" cy="449087"/>
            </a:xfrm>
            <a:custGeom>
              <a:avLst/>
              <a:gdLst/>
              <a:ahLst/>
              <a:cxnLst/>
              <a:rect l="l" t="t" r="r" b="b"/>
              <a:pathLst>
                <a:path w="6824" h="7770" extrusionOk="0">
                  <a:moveTo>
                    <a:pt x="1" y="1"/>
                  </a:moveTo>
                  <a:lnTo>
                    <a:pt x="1" y="1"/>
                  </a:lnTo>
                  <a:cubicBezTo>
                    <a:pt x="505" y="488"/>
                    <a:pt x="5364" y="4358"/>
                    <a:pt x="5107" y="6731"/>
                  </a:cubicBezTo>
                  <a:cubicBezTo>
                    <a:pt x="5025" y="7494"/>
                    <a:pt x="5221" y="7770"/>
                    <a:pt x="5497" y="7770"/>
                  </a:cubicBezTo>
                  <a:cubicBezTo>
                    <a:pt x="5685" y="7770"/>
                    <a:pt x="5909" y="7642"/>
                    <a:pt x="6107" y="7453"/>
                  </a:cubicBezTo>
                  <a:cubicBezTo>
                    <a:pt x="6221" y="6755"/>
                    <a:pt x="6135" y="6045"/>
                    <a:pt x="5804" y="5433"/>
                  </a:cubicBezTo>
                  <a:cubicBezTo>
                    <a:pt x="6015" y="5424"/>
                    <a:pt x="6221" y="5259"/>
                    <a:pt x="6260" y="5064"/>
                  </a:cubicBezTo>
                  <a:cubicBezTo>
                    <a:pt x="6298" y="5095"/>
                    <a:pt x="6346" y="5108"/>
                    <a:pt x="6396" y="5108"/>
                  </a:cubicBezTo>
                  <a:cubicBezTo>
                    <a:pt x="6488" y="5108"/>
                    <a:pt x="6589" y="5063"/>
                    <a:pt x="6653" y="4995"/>
                  </a:cubicBezTo>
                  <a:cubicBezTo>
                    <a:pt x="6753" y="4890"/>
                    <a:pt x="6824" y="4749"/>
                    <a:pt x="6811" y="4614"/>
                  </a:cubicBezTo>
                  <a:cubicBezTo>
                    <a:pt x="6677" y="3075"/>
                    <a:pt x="2973" y="119"/>
                    <a:pt x="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6" name="Google Shape;936;p21"/>
            <p:cNvSpPr/>
            <p:nvPr/>
          </p:nvSpPr>
          <p:spPr>
            <a:xfrm>
              <a:off x="742851" y="1878328"/>
              <a:ext cx="177034" cy="182987"/>
            </a:xfrm>
            <a:custGeom>
              <a:avLst/>
              <a:gdLst/>
              <a:ahLst/>
              <a:cxnLst/>
              <a:rect l="l" t="t" r="r" b="b"/>
              <a:pathLst>
                <a:path w="3063" h="3166" extrusionOk="0">
                  <a:moveTo>
                    <a:pt x="2919" y="0"/>
                  </a:moveTo>
                  <a:cubicBezTo>
                    <a:pt x="813" y="1200"/>
                    <a:pt x="49" y="2632"/>
                    <a:pt x="49" y="2632"/>
                  </a:cubicBezTo>
                  <a:lnTo>
                    <a:pt x="1" y="3166"/>
                  </a:lnTo>
                  <a:cubicBezTo>
                    <a:pt x="1" y="3166"/>
                    <a:pt x="1230" y="940"/>
                    <a:pt x="3063" y="17"/>
                  </a:cubicBezTo>
                  <a:lnTo>
                    <a:pt x="291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7" name="Google Shape;937;p21"/>
            <p:cNvSpPr/>
            <p:nvPr/>
          </p:nvSpPr>
          <p:spPr>
            <a:xfrm>
              <a:off x="571597" y="1810127"/>
              <a:ext cx="178710" cy="212348"/>
            </a:xfrm>
            <a:custGeom>
              <a:avLst/>
              <a:gdLst/>
              <a:ahLst/>
              <a:cxnLst/>
              <a:rect l="l" t="t" r="r" b="b"/>
              <a:pathLst>
                <a:path w="3092" h="3674" extrusionOk="0">
                  <a:moveTo>
                    <a:pt x="1" y="1"/>
                  </a:moveTo>
                  <a:lnTo>
                    <a:pt x="1" y="1"/>
                  </a:lnTo>
                  <a:cubicBezTo>
                    <a:pt x="2388" y="1208"/>
                    <a:pt x="2978" y="3673"/>
                    <a:pt x="2978" y="3673"/>
                  </a:cubicBezTo>
                  <a:lnTo>
                    <a:pt x="3091" y="2993"/>
                  </a:lnTo>
                  <a:cubicBezTo>
                    <a:pt x="3091" y="2993"/>
                    <a:pt x="1982" y="1023"/>
                    <a:pt x="170" y="21"/>
                  </a:cubicBez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8" name="Google Shape;938;p21"/>
            <p:cNvSpPr/>
            <p:nvPr/>
          </p:nvSpPr>
          <p:spPr>
            <a:xfrm>
              <a:off x="499350" y="1905493"/>
              <a:ext cx="245639" cy="219515"/>
            </a:xfrm>
            <a:custGeom>
              <a:avLst/>
              <a:gdLst/>
              <a:ahLst/>
              <a:cxnLst/>
              <a:rect l="l" t="t" r="r" b="b"/>
              <a:pathLst>
                <a:path w="4250" h="3798" extrusionOk="0">
                  <a:moveTo>
                    <a:pt x="1" y="0"/>
                  </a:moveTo>
                  <a:lnTo>
                    <a:pt x="1" y="0"/>
                  </a:lnTo>
                  <a:cubicBezTo>
                    <a:pt x="3355" y="1892"/>
                    <a:pt x="4191" y="3797"/>
                    <a:pt x="4191" y="3797"/>
                  </a:cubicBezTo>
                  <a:lnTo>
                    <a:pt x="4250" y="3295"/>
                  </a:lnTo>
                  <a:cubicBezTo>
                    <a:pt x="4250" y="3295"/>
                    <a:pt x="3189" y="1741"/>
                    <a:pt x="208" y="11"/>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9" name="Google Shape;939;p21"/>
            <p:cNvSpPr/>
            <p:nvPr/>
          </p:nvSpPr>
          <p:spPr>
            <a:xfrm>
              <a:off x="783945" y="1949535"/>
              <a:ext cx="165937" cy="43059"/>
            </a:xfrm>
            <a:custGeom>
              <a:avLst/>
              <a:gdLst/>
              <a:ahLst/>
              <a:cxnLst/>
              <a:rect l="l" t="t" r="r" b="b"/>
              <a:pathLst>
                <a:path w="2871" h="745" extrusionOk="0">
                  <a:moveTo>
                    <a:pt x="2689" y="1"/>
                  </a:moveTo>
                  <a:cubicBezTo>
                    <a:pt x="1325" y="1"/>
                    <a:pt x="305" y="457"/>
                    <a:pt x="305" y="457"/>
                  </a:cubicBezTo>
                  <a:lnTo>
                    <a:pt x="0" y="745"/>
                  </a:lnTo>
                  <a:cubicBezTo>
                    <a:pt x="0" y="745"/>
                    <a:pt x="1173" y="60"/>
                    <a:pt x="2659" y="60"/>
                  </a:cubicBezTo>
                  <a:cubicBezTo>
                    <a:pt x="2729" y="60"/>
                    <a:pt x="2799" y="62"/>
                    <a:pt x="2871" y="65"/>
                  </a:cubicBezTo>
                  <a:lnTo>
                    <a:pt x="2840" y="3"/>
                  </a:lnTo>
                  <a:cubicBezTo>
                    <a:pt x="2789" y="1"/>
                    <a:pt x="2739" y="1"/>
                    <a:pt x="2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0" name="Google Shape;940;p21"/>
            <p:cNvSpPr/>
            <p:nvPr/>
          </p:nvSpPr>
          <p:spPr>
            <a:xfrm>
              <a:off x="742908" y="2156855"/>
              <a:ext cx="82072" cy="98082"/>
            </a:xfrm>
            <a:custGeom>
              <a:avLst/>
              <a:gdLst/>
              <a:ahLst/>
              <a:cxnLst/>
              <a:rect l="l" t="t" r="r" b="b"/>
              <a:pathLst>
                <a:path w="1420" h="1697" extrusionOk="0">
                  <a:moveTo>
                    <a:pt x="1359" y="1"/>
                  </a:moveTo>
                  <a:cubicBezTo>
                    <a:pt x="390" y="508"/>
                    <a:pt x="5" y="1337"/>
                    <a:pt x="5" y="1337"/>
                  </a:cubicBezTo>
                  <a:lnTo>
                    <a:pt x="1" y="1697"/>
                  </a:lnTo>
                  <a:cubicBezTo>
                    <a:pt x="1" y="1697"/>
                    <a:pt x="335" y="576"/>
                    <a:pt x="1420" y="42"/>
                  </a:cubicBezTo>
                  <a:lnTo>
                    <a:pt x="13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1" name="Google Shape;941;p21"/>
            <p:cNvSpPr/>
            <p:nvPr/>
          </p:nvSpPr>
          <p:spPr>
            <a:xfrm>
              <a:off x="725396" y="1778628"/>
              <a:ext cx="45313" cy="392272"/>
            </a:xfrm>
            <a:custGeom>
              <a:avLst/>
              <a:gdLst/>
              <a:ahLst/>
              <a:cxnLst/>
              <a:rect l="l" t="t" r="r" b="b"/>
              <a:pathLst>
                <a:path w="784" h="6787" extrusionOk="0">
                  <a:moveTo>
                    <a:pt x="0" y="1"/>
                  </a:moveTo>
                  <a:lnTo>
                    <a:pt x="0" y="1"/>
                  </a:lnTo>
                  <a:cubicBezTo>
                    <a:pt x="0" y="1"/>
                    <a:pt x="167" y="2882"/>
                    <a:pt x="161" y="6426"/>
                  </a:cubicBezTo>
                  <a:cubicBezTo>
                    <a:pt x="262" y="6540"/>
                    <a:pt x="364" y="6662"/>
                    <a:pt x="464" y="6787"/>
                  </a:cubicBezTo>
                  <a:cubicBezTo>
                    <a:pt x="541" y="3491"/>
                    <a:pt x="784" y="649"/>
                    <a:pt x="784" y="649"/>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2" name="Google Shape;942;p21"/>
            <p:cNvSpPr/>
            <p:nvPr/>
          </p:nvSpPr>
          <p:spPr>
            <a:xfrm>
              <a:off x="581422" y="1444211"/>
              <a:ext cx="616295" cy="531390"/>
            </a:xfrm>
            <a:custGeom>
              <a:avLst/>
              <a:gdLst/>
              <a:ahLst/>
              <a:cxnLst/>
              <a:rect l="l" t="t" r="r" b="b"/>
              <a:pathLst>
                <a:path w="10663" h="9194" extrusionOk="0">
                  <a:moveTo>
                    <a:pt x="2983" y="1"/>
                  </a:moveTo>
                  <a:cubicBezTo>
                    <a:pt x="1230" y="1"/>
                    <a:pt x="0" y="1453"/>
                    <a:pt x="472" y="3458"/>
                  </a:cubicBezTo>
                  <a:cubicBezTo>
                    <a:pt x="944" y="5459"/>
                    <a:pt x="3968" y="9193"/>
                    <a:pt x="7168" y="9193"/>
                  </a:cubicBezTo>
                  <a:cubicBezTo>
                    <a:pt x="7240" y="9193"/>
                    <a:pt x="7312" y="9191"/>
                    <a:pt x="7384" y="9187"/>
                  </a:cubicBezTo>
                  <a:cubicBezTo>
                    <a:pt x="10663" y="9011"/>
                    <a:pt x="9935" y="5888"/>
                    <a:pt x="8380" y="3530"/>
                  </a:cubicBezTo>
                  <a:cubicBezTo>
                    <a:pt x="7026" y="1477"/>
                    <a:pt x="4865" y="150"/>
                    <a:pt x="3262" y="13"/>
                  </a:cubicBezTo>
                  <a:cubicBezTo>
                    <a:pt x="3168" y="5"/>
                    <a:pt x="3075" y="1"/>
                    <a:pt x="29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3" name="Google Shape;943;p21"/>
            <p:cNvSpPr/>
            <p:nvPr/>
          </p:nvSpPr>
          <p:spPr>
            <a:xfrm>
              <a:off x="591074" y="1473977"/>
              <a:ext cx="585026" cy="501567"/>
            </a:xfrm>
            <a:custGeom>
              <a:avLst/>
              <a:gdLst/>
              <a:ahLst/>
              <a:cxnLst/>
              <a:rect l="l" t="t" r="r" b="b"/>
              <a:pathLst>
                <a:path w="10122" h="8678" extrusionOk="0">
                  <a:moveTo>
                    <a:pt x="1193" y="0"/>
                  </a:moveTo>
                  <a:cubicBezTo>
                    <a:pt x="403" y="594"/>
                    <a:pt x="0" y="1653"/>
                    <a:pt x="303" y="2942"/>
                  </a:cubicBezTo>
                  <a:cubicBezTo>
                    <a:pt x="774" y="4944"/>
                    <a:pt x="3797" y="8677"/>
                    <a:pt x="6996" y="8677"/>
                  </a:cubicBezTo>
                  <a:cubicBezTo>
                    <a:pt x="7069" y="8677"/>
                    <a:pt x="7142" y="8675"/>
                    <a:pt x="7214" y="8671"/>
                  </a:cubicBezTo>
                  <a:cubicBezTo>
                    <a:pt x="10121" y="8516"/>
                    <a:pt x="9880" y="6046"/>
                    <a:pt x="8705" y="3845"/>
                  </a:cubicBezTo>
                  <a:lnTo>
                    <a:pt x="8705" y="3845"/>
                  </a:lnTo>
                  <a:cubicBezTo>
                    <a:pt x="8371" y="4013"/>
                    <a:pt x="7944" y="4121"/>
                    <a:pt x="7408" y="4150"/>
                  </a:cubicBezTo>
                  <a:cubicBezTo>
                    <a:pt x="7336" y="4154"/>
                    <a:pt x="7265" y="4156"/>
                    <a:pt x="7193" y="4156"/>
                  </a:cubicBezTo>
                  <a:cubicBezTo>
                    <a:pt x="4724" y="4156"/>
                    <a:pt x="2362" y="1935"/>
                    <a:pt x="1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4" name="Google Shape;944;p21"/>
            <p:cNvSpPr/>
            <p:nvPr/>
          </p:nvSpPr>
          <p:spPr>
            <a:xfrm>
              <a:off x="381443" y="1214177"/>
              <a:ext cx="762754" cy="234311"/>
            </a:xfrm>
            <a:custGeom>
              <a:avLst/>
              <a:gdLst/>
              <a:ahLst/>
              <a:cxnLst/>
              <a:rect l="l" t="t" r="r" b="b"/>
              <a:pathLst>
                <a:path w="13197" h="4054" extrusionOk="0">
                  <a:moveTo>
                    <a:pt x="6403" y="1"/>
                  </a:moveTo>
                  <a:cubicBezTo>
                    <a:pt x="3129" y="1"/>
                    <a:pt x="519" y="1262"/>
                    <a:pt x="170" y="2695"/>
                  </a:cubicBezTo>
                  <a:cubicBezTo>
                    <a:pt x="0" y="3391"/>
                    <a:pt x="2537" y="4053"/>
                    <a:pt x="5724" y="4053"/>
                  </a:cubicBezTo>
                  <a:cubicBezTo>
                    <a:pt x="7076" y="4053"/>
                    <a:pt x="8546" y="3934"/>
                    <a:pt x="9975" y="3647"/>
                  </a:cubicBezTo>
                  <a:cubicBezTo>
                    <a:pt x="13196" y="3001"/>
                    <a:pt x="12705" y="1460"/>
                    <a:pt x="10914" y="804"/>
                  </a:cubicBezTo>
                  <a:cubicBezTo>
                    <a:pt x="9372" y="239"/>
                    <a:pt x="7825" y="1"/>
                    <a:pt x="64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5" name="Google Shape;945;p21"/>
            <p:cNvSpPr/>
            <p:nvPr/>
          </p:nvSpPr>
          <p:spPr>
            <a:xfrm>
              <a:off x="240764" y="1381848"/>
              <a:ext cx="682184" cy="546533"/>
            </a:xfrm>
            <a:custGeom>
              <a:avLst/>
              <a:gdLst/>
              <a:ahLst/>
              <a:cxnLst/>
              <a:rect l="l" t="t" r="r" b="b"/>
              <a:pathLst>
                <a:path w="11803" h="9456" extrusionOk="0">
                  <a:moveTo>
                    <a:pt x="4999" y="0"/>
                  </a:moveTo>
                  <a:cubicBezTo>
                    <a:pt x="3593" y="0"/>
                    <a:pt x="2268" y="383"/>
                    <a:pt x="1414" y="1292"/>
                  </a:cubicBezTo>
                  <a:cubicBezTo>
                    <a:pt x="797" y="1948"/>
                    <a:pt x="0" y="4068"/>
                    <a:pt x="281" y="5296"/>
                  </a:cubicBezTo>
                  <a:cubicBezTo>
                    <a:pt x="1234" y="9456"/>
                    <a:pt x="3730" y="9418"/>
                    <a:pt x="4351" y="9447"/>
                  </a:cubicBezTo>
                  <a:cubicBezTo>
                    <a:pt x="4426" y="9451"/>
                    <a:pt x="4500" y="9453"/>
                    <a:pt x="4575" y="9453"/>
                  </a:cubicBezTo>
                  <a:cubicBezTo>
                    <a:pt x="7840" y="9453"/>
                    <a:pt x="10831" y="6064"/>
                    <a:pt x="11263" y="4248"/>
                  </a:cubicBezTo>
                  <a:cubicBezTo>
                    <a:pt x="11802" y="1975"/>
                    <a:pt x="8192" y="0"/>
                    <a:pt x="4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6" name="Google Shape;946;p21"/>
            <p:cNvSpPr/>
            <p:nvPr/>
          </p:nvSpPr>
          <p:spPr>
            <a:xfrm>
              <a:off x="255386" y="1342372"/>
              <a:ext cx="386839" cy="284768"/>
            </a:xfrm>
            <a:custGeom>
              <a:avLst/>
              <a:gdLst/>
              <a:ahLst/>
              <a:cxnLst/>
              <a:rect l="l" t="t" r="r" b="b"/>
              <a:pathLst>
                <a:path w="6693" h="4927" extrusionOk="0">
                  <a:moveTo>
                    <a:pt x="6693" y="943"/>
                  </a:moveTo>
                  <a:cubicBezTo>
                    <a:pt x="6693" y="943"/>
                    <a:pt x="6693" y="943"/>
                    <a:pt x="6693" y="943"/>
                  </a:cubicBezTo>
                  <a:cubicBezTo>
                    <a:pt x="6693" y="943"/>
                    <a:pt x="6693" y="943"/>
                    <a:pt x="6693" y="943"/>
                  </a:cubicBezTo>
                  <a:close/>
                  <a:moveTo>
                    <a:pt x="2558" y="1"/>
                  </a:moveTo>
                  <a:cubicBezTo>
                    <a:pt x="2464" y="157"/>
                    <a:pt x="2393" y="315"/>
                    <a:pt x="2353" y="477"/>
                  </a:cubicBezTo>
                  <a:cubicBezTo>
                    <a:pt x="2309" y="656"/>
                    <a:pt x="2448" y="832"/>
                    <a:pt x="2728" y="997"/>
                  </a:cubicBezTo>
                  <a:cubicBezTo>
                    <a:pt x="2122" y="1207"/>
                    <a:pt x="1585" y="1526"/>
                    <a:pt x="1162" y="1975"/>
                  </a:cubicBezTo>
                  <a:cubicBezTo>
                    <a:pt x="698" y="2466"/>
                    <a:pt x="134" y="3782"/>
                    <a:pt x="0" y="4926"/>
                  </a:cubicBezTo>
                  <a:cubicBezTo>
                    <a:pt x="867" y="2426"/>
                    <a:pt x="3579" y="934"/>
                    <a:pt x="6320" y="934"/>
                  </a:cubicBezTo>
                  <a:cubicBezTo>
                    <a:pt x="6444" y="934"/>
                    <a:pt x="6568" y="937"/>
                    <a:pt x="6693" y="943"/>
                  </a:cubicBezTo>
                  <a:lnTo>
                    <a:pt x="6693" y="943"/>
                  </a:lnTo>
                  <a:cubicBezTo>
                    <a:pt x="6682" y="942"/>
                    <a:pt x="2546" y="736"/>
                    <a:pt x="255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7" name="Google Shape;947;p21"/>
            <p:cNvSpPr/>
            <p:nvPr/>
          </p:nvSpPr>
          <p:spPr>
            <a:xfrm>
              <a:off x="333702" y="1375201"/>
              <a:ext cx="45429" cy="40343"/>
            </a:xfrm>
            <a:custGeom>
              <a:avLst/>
              <a:gdLst/>
              <a:ahLst/>
              <a:cxnLst/>
              <a:rect l="l" t="t" r="r" b="b"/>
              <a:pathLst>
                <a:path w="786" h="698" extrusionOk="0">
                  <a:moveTo>
                    <a:pt x="82" y="1"/>
                  </a:moveTo>
                  <a:cubicBezTo>
                    <a:pt x="82" y="1"/>
                    <a:pt x="1" y="565"/>
                    <a:pt x="237" y="674"/>
                  </a:cubicBezTo>
                  <a:cubicBezTo>
                    <a:pt x="272" y="691"/>
                    <a:pt x="303" y="697"/>
                    <a:pt x="330" y="697"/>
                  </a:cubicBezTo>
                  <a:cubicBezTo>
                    <a:pt x="439" y="697"/>
                    <a:pt x="487" y="589"/>
                    <a:pt x="487" y="589"/>
                  </a:cubicBezTo>
                  <a:cubicBezTo>
                    <a:pt x="785" y="526"/>
                    <a:pt x="523" y="186"/>
                    <a:pt x="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8" name="Google Shape;948;p21"/>
            <p:cNvSpPr/>
            <p:nvPr/>
          </p:nvSpPr>
          <p:spPr>
            <a:xfrm>
              <a:off x="354047" y="1343413"/>
              <a:ext cx="34563" cy="37395"/>
            </a:xfrm>
            <a:custGeom>
              <a:avLst/>
              <a:gdLst/>
              <a:ahLst/>
              <a:cxnLst/>
              <a:rect l="l" t="t" r="r" b="b"/>
              <a:pathLst>
                <a:path w="598" h="647" extrusionOk="0">
                  <a:moveTo>
                    <a:pt x="213" y="1"/>
                  </a:moveTo>
                  <a:cubicBezTo>
                    <a:pt x="213" y="1"/>
                    <a:pt x="1" y="433"/>
                    <a:pt x="128" y="591"/>
                  </a:cubicBezTo>
                  <a:cubicBezTo>
                    <a:pt x="161" y="632"/>
                    <a:pt x="194" y="646"/>
                    <a:pt x="224" y="646"/>
                  </a:cubicBezTo>
                  <a:cubicBezTo>
                    <a:pt x="290" y="646"/>
                    <a:pt x="340" y="577"/>
                    <a:pt x="340" y="577"/>
                  </a:cubicBezTo>
                  <a:cubicBezTo>
                    <a:pt x="348" y="578"/>
                    <a:pt x="355" y="578"/>
                    <a:pt x="362" y="578"/>
                  </a:cubicBezTo>
                  <a:cubicBezTo>
                    <a:pt x="597" y="578"/>
                    <a:pt x="465" y="213"/>
                    <a:pt x="2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9" name="Google Shape;949;p21"/>
            <p:cNvSpPr/>
            <p:nvPr/>
          </p:nvSpPr>
          <p:spPr>
            <a:xfrm>
              <a:off x="304919" y="1414966"/>
              <a:ext cx="25951" cy="13582"/>
            </a:xfrm>
            <a:custGeom>
              <a:avLst/>
              <a:gdLst/>
              <a:ahLst/>
              <a:cxnLst/>
              <a:rect l="l" t="t" r="r" b="b"/>
              <a:pathLst>
                <a:path w="449" h="235" extrusionOk="0">
                  <a:moveTo>
                    <a:pt x="228" y="1"/>
                  </a:moveTo>
                  <a:cubicBezTo>
                    <a:pt x="157" y="1"/>
                    <a:pt x="74" y="15"/>
                    <a:pt x="0" y="43"/>
                  </a:cubicBezTo>
                  <a:cubicBezTo>
                    <a:pt x="0" y="43"/>
                    <a:pt x="188" y="234"/>
                    <a:pt x="318" y="234"/>
                  </a:cubicBezTo>
                  <a:cubicBezTo>
                    <a:pt x="326" y="234"/>
                    <a:pt x="333" y="233"/>
                    <a:pt x="341" y="232"/>
                  </a:cubicBezTo>
                  <a:cubicBezTo>
                    <a:pt x="448" y="212"/>
                    <a:pt x="385" y="122"/>
                    <a:pt x="385" y="122"/>
                  </a:cubicBezTo>
                  <a:cubicBezTo>
                    <a:pt x="435" y="41"/>
                    <a:pt x="348" y="1"/>
                    <a:pt x="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0" name="Google Shape;950;p21"/>
            <p:cNvSpPr/>
            <p:nvPr/>
          </p:nvSpPr>
          <p:spPr>
            <a:xfrm>
              <a:off x="323356" y="1680199"/>
              <a:ext cx="547285" cy="253037"/>
            </a:xfrm>
            <a:custGeom>
              <a:avLst/>
              <a:gdLst/>
              <a:ahLst/>
              <a:cxnLst/>
              <a:rect l="l" t="t" r="r" b="b"/>
              <a:pathLst>
                <a:path w="9469" h="4378" extrusionOk="0">
                  <a:moveTo>
                    <a:pt x="9468" y="0"/>
                  </a:moveTo>
                  <a:lnTo>
                    <a:pt x="9468" y="0"/>
                  </a:lnTo>
                  <a:cubicBezTo>
                    <a:pt x="7922" y="1606"/>
                    <a:pt x="5260" y="3239"/>
                    <a:pt x="2430" y="3239"/>
                  </a:cubicBezTo>
                  <a:cubicBezTo>
                    <a:pt x="2338" y="3239"/>
                    <a:pt x="2246" y="3237"/>
                    <a:pt x="2153" y="3233"/>
                  </a:cubicBezTo>
                  <a:cubicBezTo>
                    <a:pt x="1794" y="3220"/>
                    <a:pt x="938" y="3219"/>
                    <a:pt x="1" y="2815"/>
                  </a:cubicBezTo>
                  <a:lnTo>
                    <a:pt x="1" y="2815"/>
                  </a:lnTo>
                  <a:cubicBezTo>
                    <a:pt x="1106" y="4275"/>
                    <a:pt x="2524" y="4352"/>
                    <a:pt x="2964" y="4373"/>
                  </a:cubicBezTo>
                  <a:cubicBezTo>
                    <a:pt x="3035" y="4376"/>
                    <a:pt x="3107" y="4378"/>
                    <a:pt x="3179" y="4378"/>
                  </a:cubicBezTo>
                  <a:cubicBezTo>
                    <a:pt x="5951" y="4378"/>
                    <a:pt x="8489" y="1852"/>
                    <a:pt x="9468"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1" name="Google Shape;951;p21"/>
            <p:cNvSpPr/>
            <p:nvPr/>
          </p:nvSpPr>
          <p:spPr>
            <a:xfrm>
              <a:off x="810878" y="1853880"/>
              <a:ext cx="329793" cy="128137"/>
            </a:xfrm>
            <a:custGeom>
              <a:avLst/>
              <a:gdLst/>
              <a:ahLst/>
              <a:cxnLst/>
              <a:rect l="l" t="t" r="r" b="b"/>
              <a:pathLst>
                <a:path w="5706" h="2217" extrusionOk="0">
                  <a:moveTo>
                    <a:pt x="3781" y="1"/>
                  </a:moveTo>
                  <a:cubicBezTo>
                    <a:pt x="3655" y="1"/>
                    <a:pt x="3527" y="4"/>
                    <a:pt x="3400" y="8"/>
                  </a:cubicBezTo>
                  <a:cubicBezTo>
                    <a:pt x="2238" y="49"/>
                    <a:pt x="0" y="376"/>
                    <a:pt x="167" y="943"/>
                  </a:cubicBezTo>
                  <a:cubicBezTo>
                    <a:pt x="292" y="1373"/>
                    <a:pt x="2288" y="2217"/>
                    <a:pt x="3463" y="2217"/>
                  </a:cubicBezTo>
                  <a:cubicBezTo>
                    <a:pt x="3490" y="2217"/>
                    <a:pt x="3516" y="2216"/>
                    <a:pt x="3542" y="2215"/>
                  </a:cubicBezTo>
                  <a:cubicBezTo>
                    <a:pt x="4705" y="2175"/>
                    <a:pt x="5437" y="1493"/>
                    <a:pt x="5554" y="916"/>
                  </a:cubicBezTo>
                  <a:cubicBezTo>
                    <a:pt x="5705" y="173"/>
                    <a:pt x="4802" y="1"/>
                    <a:pt x="37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2" name="Google Shape;952;p21"/>
            <p:cNvSpPr/>
            <p:nvPr/>
          </p:nvSpPr>
          <p:spPr>
            <a:xfrm>
              <a:off x="831743" y="1720137"/>
              <a:ext cx="43984" cy="42597"/>
            </a:xfrm>
            <a:custGeom>
              <a:avLst/>
              <a:gdLst/>
              <a:ahLst/>
              <a:cxnLst/>
              <a:rect l="l" t="t" r="r" b="b"/>
              <a:pathLst>
                <a:path w="761" h="737" extrusionOk="0">
                  <a:moveTo>
                    <a:pt x="446" y="1"/>
                  </a:moveTo>
                  <a:cubicBezTo>
                    <a:pt x="361" y="1"/>
                    <a:pt x="301" y="71"/>
                    <a:pt x="301" y="71"/>
                  </a:cubicBezTo>
                  <a:cubicBezTo>
                    <a:pt x="296" y="70"/>
                    <a:pt x="291" y="70"/>
                    <a:pt x="286" y="70"/>
                  </a:cubicBezTo>
                  <a:cubicBezTo>
                    <a:pt x="1" y="70"/>
                    <a:pt x="152" y="452"/>
                    <a:pt x="512" y="737"/>
                  </a:cubicBezTo>
                  <a:cubicBezTo>
                    <a:pt x="512" y="737"/>
                    <a:pt x="761" y="215"/>
                    <a:pt x="567" y="51"/>
                  </a:cubicBezTo>
                  <a:cubicBezTo>
                    <a:pt x="523" y="14"/>
                    <a:pt x="482" y="1"/>
                    <a:pt x="4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3" name="Google Shape;953;p21"/>
            <p:cNvSpPr/>
            <p:nvPr/>
          </p:nvSpPr>
          <p:spPr>
            <a:xfrm>
              <a:off x="813826" y="1750076"/>
              <a:ext cx="30517" cy="36355"/>
            </a:xfrm>
            <a:custGeom>
              <a:avLst/>
              <a:gdLst/>
              <a:ahLst/>
              <a:cxnLst/>
              <a:rect l="l" t="t" r="r" b="b"/>
              <a:pathLst>
                <a:path w="528" h="629" extrusionOk="0">
                  <a:moveTo>
                    <a:pt x="351" y="1"/>
                  </a:moveTo>
                  <a:cubicBezTo>
                    <a:pt x="296" y="1"/>
                    <a:pt x="244" y="41"/>
                    <a:pt x="244" y="41"/>
                  </a:cubicBezTo>
                  <a:cubicBezTo>
                    <a:pt x="221" y="32"/>
                    <a:pt x="200" y="28"/>
                    <a:pt x="181" y="28"/>
                  </a:cubicBezTo>
                  <a:cubicBezTo>
                    <a:pt x="1" y="28"/>
                    <a:pt x="28" y="380"/>
                    <a:pt x="194" y="629"/>
                  </a:cubicBezTo>
                  <a:cubicBezTo>
                    <a:pt x="194" y="629"/>
                    <a:pt x="528" y="266"/>
                    <a:pt x="453" y="82"/>
                  </a:cubicBezTo>
                  <a:cubicBezTo>
                    <a:pt x="428" y="19"/>
                    <a:pt x="389" y="1"/>
                    <a:pt x="3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4" name="Google Shape;954;p21"/>
            <p:cNvSpPr/>
            <p:nvPr/>
          </p:nvSpPr>
          <p:spPr>
            <a:xfrm>
              <a:off x="880351" y="1715051"/>
              <a:ext cx="25893" cy="15779"/>
            </a:xfrm>
            <a:custGeom>
              <a:avLst/>
              <a:gdLst/>
              <a:ahLst/>
              <a:cxnLst/>
              <a:rect l="l" t="t" r="r" b="b"/>
              <a:pathLst>
                <a:path w="448" h="273" extrusionOk="0">
                  <a:moveTo>
                    <a:pt x="167" y="1"/>
                  </a:moveTo>
                  <a:cubicBezTo>
                    <a:pt x="72" y="1"/>
                    <a:pt x="103" y="96"/>
                    <a:pt x="103" y="96"/>
                  </a:cubicBezTo>
                  <a:cubicBezTo>
                    <a:pt x="0" y="188"/>
                    <a:pt x="188" y="273"/>
                    <a:pt x="381" y="273"/>
                  </a:cubicBezTo>
                  <a:cubicBezTo>
                    <a:pt x="403" y="273"/>
                    <a:pt x="426" y="272"/>
                    <a:pt x="448" y="269"/>
                  </a:cubicBezTo>
                  <a:cubicBezTo>
                    <a:pt x="448" y="269"/>
                    <a:pt x="310" y="9"/>
                    <a:pt x="179" y="1"/>
                  </a:cubicBezTo>
                  <a:cubicBezTo>
                    <a:pt x="175" y="1"/>
                    <a:pt x="171" y="1"/>
                    <a:pt x="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5" name="Google Shape;955;p21"/>
            <p:cNvSpPr/>
            <p:nvPr/>
          </p:nvSpPr>
          <p:spPr>
            <a:xfrm>
              <a:off x="928843" y="1478543"/>
              <a:ext cx="45544" cy="31153"/>
            </a:xfrm>
            <a:custGeom>
              <a:avLst/>
              <a:gdLst/>
              <a:ahLst/>
              <a:cxnLst/>
              <a:rect l="l" t="t" r="r" b="b"/>
              <a:pathLst>
                <a:path w="788" h="539" extrusionOk="0">
                  <a:moveTo>
                    <a:pt x="781" y="0"/>
                  </a:moveTo>
                  <a:cubicBezTo>
                    <a:pt x="713" y="0"/>
                    <a:pt x="157" y="7"/>
                    <a:pt x="70" y="220"/>
                  </a:cubicBezTo>
                  <a:cubicBezTo>
                    <a:pt x="1" y="388"/>
                    <a:pt x="193" y="436"/>
                    <a:pt x="193" y="436"/>
                  </a:cubicBezTo>
                  <a:cubicBezTo>
                    <a:pt x="221" y="507"/>
                    <a:pt x="266" y="538"/>
                    <a:pt x="320" y="538"/>
                  </a:cubicBezTo>
                  <a:cubicBezTo>
                    <a:pt x="466" y="538"/>
                    <a:pt x="677" y="308"/>
                    <a:pt x="787" y="1"/>
                  </a:cubicBezTo>
                  <a:cubicBezTo>
                    <a:pt x="787" y="1"/>
                    <a:pt x="785" y="0"/>
                    <a:pt x="781"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6" name="Google Shape;956;p21"/>
            <p:cNvSpPr/>
            <p:nvPr/>
          </p:nvSpPr>
          <p:spPr>
            <a:xfrm>
              <a:off x="966931" y="1496229"/>
              <a:ext cx="45544" cy="21154"/>
            </a:xfrm>
            <a:custGeom>
              <a:avLst/>
              <a:gdLst/>
              <a:ahLst/>
              <a:cxnLst/>
              <a:rect l="l" t="t" r="r" b="b"/>
              <a:pathLst>
                <a:path w="788" h="366" extrusionOk="0">
                  <a:moveTo>
                    <a:pt x="361" y="0"/>
                  </a:moveTo>
                  <a:cubicBezTo>
                    <a:pt x="268" y="0"/>
                    <a:pt x="183" y="15"/>
                    <a:pt x="133" y="57"/>
                  </a:cubicBezTo>
                  <a:cubicBezTo>
                    <a:pt x="1" y="169"/>
                    <a:pt x="172" y="248"/>
                    <a:pt x="172" y="248"/>
                  </a:cubicBezTo>
                  <a:cubicBezTo>
                    <a:pt x="174" y="331"/>
                    <a:pt x="222" y="366"/>
                    <a:pt x="293" y="366"/>
                  </a:cubicBezTo>
                  <a:cubicBezTo>
                    <a:pt x="430" y="366"/>
                    <a:pt x="650" y="236"/>
                    <a:pt x="787" y="66"/>
                  </a:cubicBezTo>
                  <a:cubicBezTo>
                    <a:pt x="787" y="66"/>
                    <a:pt x="557" y="0"/>
                    <a:pt x="361"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7" name="Google Shape;957;p21"/>
            <p:cNvSpPr/>
            <p:nvPr/>
          </p:nvSpPr>
          <p:spPr>
            <a:xfrm>
              <a:off x="912197" y="1453286"/>
              <a:ext cx="18322" cy="22021"/>
            </a:xfrm>
            <a:custGeom>
              <a:avLst/>
              <a:gdLst/>
              <a:ahLst/>
              <a:cxnLst/>
              <a:rect l="l" t="t" r="r" b="b"/>
              <a:pathLst>
                <a:path w="317" h="381" extrusionOk="0">
                  <a:moveTo>
                    <a:pt x="210" y="0"/>
                  </a:moveTo>
                  <a:cubicBezTo>
                    <a:pt x="210" y="0"/>
                    <a:pt x="0" y="216"/>
                    <a:pt x="42" y="330"/>
                  </a:cubicBezTo>
                  <a:cubicBezTo>
                    <a:pt x="57" y="369"/>
                    <a:pt x="81" y="381"/>
                    <a:pt x="105" y="381"/>
                  </a:cubicBezTo>
                  <a:cubicBezTo>
                    <a:pt x="138" y="381"/>
                    <a:pt x="169" y="357"/>
                    <a:pt x="169" y="357"/>
                  </a:cubicBezTo>
                  <a:cubicBezTo>
                    <a:pt x="184" y="363"/>
                    <a:pt x="197" y="366"/>
                    <a:pt x="209" y="366"/>
                  </a:cubicBezTo>
                  <a:cubicBezTo>
                    <a:pt x="316" y="366"/>
                    <a:pt x="306" y="154"/>
                    <a:pt x="210"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8" name="Google Shape;958;p21"/>
            <p:cNvSpPr/>
            <p:nvPr/>
          </p:nvSpPr>
          <p:spPr>
            <a:xfrm>
              <a:off x="1111136" y="1411498"/>
              <a:ext cx="47972" cy="28899"/>
            </a:xfrm>
            <a:custGeom>
              <a:avLst/>
              <a:gdLst/>
              <a:ahLst/>
              <a:cxnLst/>
              <a:rect l="l" t="t" r="r" b="b"/>
              <a:pathLst>
                <a:path w="830" h="500" extrusionOk="0">
                  <a:moveTo>
                    <a:pt x="611" y="1"/>
                  </a:moveTo>
                  <a:cubicBezTo>
                    <a:pt x="421" y="1"/>
                    <a:pt x="163" y="27"/>
                    <a:pt x="90" y="158"/>
                  </a:cubicBezTo>
                  <a:cubicBezTo>
                    <a:pt x="1" y="319"/>
                    <a:pt x="186" y="385"/>
                    <a:pt x="186" y="385"/>
                  </a:cubicBezTo>
                  <a:cubicBezTo>
                    <a:pt x="208" y="464"/>
                    <a:pt x="255" y="499"/>
                    <a:pt x="316" y="499"/>
                  </a:cubicBezTo>
                  <a:cubicBezTo>
                    <a:pt x="462" y="499"/>
                    <a:pt x="688" y="296"/>
                    <a:pt x="829" y="12"/>
                  </a:cubicBezTo>
                  <a:cubicBezTo>
                    <a:pt x="829" y="12"/>
                    <a:pt x="734" y="1"/>
                    <a:pt x="6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9" name="Google Shape;959;p21"/>
            <p:cNvSpPr/>
            <p:nvPr/>
          </p:nvSpPr>
          <p:spPr>
            <a:xfrm>
              <a:off x="1148358" y="1430802"/>
              <a:ext cx="46007" cy="20865"/>
            </a:xfrm>
            <a:custGeom>
              <a:avLst/>
              <a:gdLst/>
              <a:ahLst/>
              <a:cxnLst/>
              <a:rect l="l" t="t" r="r" b="b"/>
              <a:pathLst>
                <a:path w="796" h="361" extrusionOk="0">
                  <a:moveTo>
                    <a:pt x="310" y="1"/>
                  </a:moveTo>
                  <a:cubicBezTo>
                    <a:pt x="245" y="1"/>
                    <a:pt x="187" y="11"/>
                    <a:pt x="145" y="39"/>
                  </a:cubicBezTo>
                  <a:cubicBezTo>
                    <a:pt x="1" y="136"/>
                    <a:pt x="162" y="231"/>
                    <a:pt x="162" y="231"/>
                  </a:cubicBezTo>
                  <a:cubicBezTo>
                    <a:pt x="154" y="322"/>
                    <a:pt x="208" y="361"/>
                    <a:pt x="293" y="361"/>
                  </a:cubicBezTo>
                  <a:cubicBezTo>
                    <a:pt x="431" y="361"/>
                    <a:pt x="648" y="257"/>
                    <a:pt x="796" y="110"/>
                  </a:cubicBezTo>
                  <a:cubicBezTo>
                    <a:pt x="796" y="110"/>
                    <a:pt x="519" y="1"/>
                    <a:pt x="3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0" name="Google Shape;960;p21"/>
            <p:cNvSpPr/>
            <p:nvPr/>
          </p:nvSpPr>
          <p:spPr>
            <a:xfrm>
              <a:off x="1098710" y="1382079"/>
              <a:ext cx="18033" cy="21327"/>
            </a:xfrm>
            <a:custGeom>
              <a:avLst/>
              <a:gdLst/>
              <a:ahLst/>
              <a:cxnLst/>
              <a:rect l="l" t="t" r="r" b="b"/>
              <a:pathLst>
                <a:path w="312" h="369" extrusionOk="0">
                  <a:moveTo>
                    <a:pt x="236" y="1"/>
                  </a:moveTo>
                  <a:lnTo>
                    <a:pt x="236" y="1"/>
                  </a:lnTo>
                  <a:cubicBezTo>
                    <a:pt x="236" y="1"/>
                    <a:pt x="1" y="194"/>
                    <a:pt x="30" y="312"/>
                  </a:cubicBezTo>
                  <a:cubicBezTo>
                    <a:pt x="41" y="356"/>
                    <a:pt x="67" y="368"/>
                    <a:pt x="93" y="368"/>
                  </a:cubicBezTo>
                  <a:cubicBezTo>
                    <a:pt x="123" y="368"/>
                    <a:pt x="153" y="351"/>
                    <a:pt x="153" y="351"/>
                  </a:cubicBezTo>
                  <a:cubicBezTo>
                    <a:pt x="170" y="360"/>
                    <a:pt x="186" y="364"/>
                    <a:pt x="200" y="364"/>
                  </a:cubicBezTo>
                  <a:cubicBezTo>
                    <a:pt x="299" y="364"/>
                    <a:pt x="312" y="158"/>
                    <a:pt x="2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1" name="Google Shape;961;p21"/>
            <p:cNvSpPr/>
            <p:nvPr/>
          </p:nvSpPr>
          <p:spPr>
            <a:xfrm>
              <a:off x="1132232" y="1453748"/>
              <a:ext cx="25835" cy="13814"/>
            </a:xfrm>
            <a:custGeom>
              <a:avLst/>
              <a:gdLst/>
              <a:ahLst/>
              <a:cxnLst/>
              <a:rect l="l" t="t" r="r" b="b"/>
              <a:pathLst>
                <a:path w="447" h="239" extrusionOk="0">
                  <a:moveTo>
                    <a:pt x="128" y="0"/>
                  </a:moveTo>
                  <a:cubicBezTo>
                    <a:pt x="121" y="0"/>
                    <a:pt x="115" y="1"/>
                    <a:pt x="109" y="2"/>
                  </a:cubicBezTo>
                  <a:cubicBezTo>
                    <a:pt x="0" y="22"/>
                    <a:pt x="59" y="112"/>
                    <a:pt x="59" y="112"/>
                  </a:cubicBezTo>
                  <a:cubicBezTo>
                    <a:pt x="4" y="195"/>
                    <a:pt x="99" y="238"/>
                    <a:pt x="228" y="238"/>
                  </a:cubicBezTo>
                  <a:cubicBezTo>
                    <a:pt x="297" y="238"/>
                    <a:pt x="376" y="226"/>
                    <a:pt x="446" y="201"/>
                  </a:cubicBezTo>
                  <a:cubicBezTo>
                    <a:pt x="446" y="201"/>
                    <a:pt x="259" y="0"/>
                    <a:pt x="1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962" name="Google Shape;962;p21"/>
          <p:cNvSpPr/>
          <p:nvPr/>
        </p:nvSpPr>
        <p:spPr>
          <a:xfrm>
            <a:off x="35" y="4535597"/>
            <a:ext cx="12191987" cy="2322459"/>
          </a:xfrm>
          <a:custGeom>
            <a:avLst/>
            <a:gdLst/>
            <a:ahLst/>
            <a:cxnLst/>
            <a:rect l="l" t="t" r="r" b="b"/>
            <a:pathLst>
              <a:path w="41836" h="7969" extrusionOk="0">
                <a:moveTo>
                  <a:pt x="40075" y="0"/>
                </a:moveTo>
                <a:cubicBezTo>
                  <a:pt x="36642" y="0"/>
                  <a:pt x="28930" y="357"/>
                  <a:pt x="23637" y="3300"/>
                </a:cubicBezTo>
                <a:cubicBezTo>
                  <a:pt x="19920" y="5367"/>
                  <a:pt x="13473" y="5850"/>
                  <a:pt x="8251" y="5850"/>
                </a:cubicBezTo>
                <a:cubicBezTo>
                  <a:pt x="3651" y="5850"/>
                  <a:pt x="1" y="5475"/>
                  <a:pt x="1" y="5475"/>
                </a:cubicBezTo>
                <a:lnTo>
                  <a:pt x="1" y="7969"/>
                </a:lnTo>
                <a:lnTo>
                  <a:pt x="41836" y="7969"/>
                </a:lnTo>
                <a:lnTo>
                  <a:pt x="41836" y="37"/>
                </a:lnTo>
                <a:cubicBezTo>
                  <a:pt x="41836" y="37"/>
                  <a:pt x="41175" y="0"/>
                  <a:pt x="40075" y="0"/>
                </a:cubicBezTo>
                <a:close/>
              </a:path>
            </a:pathLst>
          </a:custGeom>
          <a:solidFill>
            <a:srgbClr val="738A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1002"/>
        <p:cNvGrpSpPr/>
        <p:nvPr/>
      </p:nvGrpSpPr>
      <p:grpSpPr>
        <a:xfrm>
          <a:off x="0" y="0"/>
          <a:ext cx="0" cy="0"/>
          <a:chOff x="0" y="0"/>
          <a:chExt cx="0" cy="0"/>
        </a:xfrm>
      </p:grpSpPr>
      <p:grpSp>
        <p:nvGrpSpPr>
          <p:cNvPr id="1003" name="Google Shape;1003;p24"/>
          <p:cNvGrpSpPr/>
          <p:nvPr/>
        </p:nvGrpSpPr>
        <p:grpSpPr>
          <a:xfrm>
            <a:off x="-1076934" y="-200659"/>
            <a:ext cx="14811331" cy="9528984"/>
            <a:chOff x="-807700" y="-150494"/>
            <a:chExt cx="11108498" cy="7146738"/>
          </a:xfrm>
        </p:grpSpPr>
        <p:sp>
          <p:nvSpPr>
            <p:cNvPr id="1004" name="Google Shape;1004;p24"/>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05" name="Google Shape;1005;p24"/>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06" name="Google Shape;1006;p24"/>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007" name="Google Shape;1007;p24"/>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atin typeface="Cambria" panose="02040503050406030204" pitchFamily="18" charset="0"/>
                <a:ea typeface="Cambria" panose="02040503050406030204" pitchFamily="18" charset="0"/>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1008" name="Google Shape;1008;p24"/>
          <p:cNvGrpSpPr/>
          <p:nvPr/>
        </p:nvGrpSpPr>
        <p:grpSpPr>
          <a:xfrm>
            <a:off x="3232201" y="5497596"/>
            <a:ext cx="1318569" cy="640411"/>
            <a:chOff x="1492875" y="1181650"/>
            <a:chExt cx="487300" cy="236675"/>
          </a:xfrm>
        </p:grpSpPr>
        <p:sp>
          <p:nvSpPr>
            <p:cNvPr id="1009" name="Google Shape;1009;p24"/>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0" name="Google Shape;1010;p24"/>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1" name="Google Shape;1011;p24"/>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2" name="Google Shape;1012;p24"/>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3" name="Google Shape;1013;p24"/>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4" name="Google Shape;1014;p24"/>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5" name="Google Shape;1015;p24"/>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6" name="Google Shape;1016;p24"/>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7" name="Google Shape;1017;p24"/>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8" name="Google Shape;1018;p24"/>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9" name="Google Shape;1019;p24"/>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20" name="Google Shape;1020;p24"/>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21" name="Google Shape;1021;p24"/>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22" name="Google Shape;1022;p24"/>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23" name="Google Shape;1023;p24"/>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24" name="Google Shape;1024;p24"/>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25" name="Google Shape;1025;p24"/>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26" name="Google Shape;1026;p24"/>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27" name="Google Shape;1027;p24"/>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28" name="Google Shape;1028;p24"/>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029" name="Google Shape;1029;p24"/>
          <p:cNvGrpSpPr/>
          <p:nvPr/>
        </p:nvGrpSpPr>
        <p:grpSpPr>
          <a:xfrm>
            <a:off x="588458" y="1879546"/>
            <a:ext cx="743076" cy="4404621"/>
            <a:chOff x="6490110" y="3023424"/>
            <a:chExt cx="255634" cy="1515282"/>
          </a:xfrm>
        </p:grpSpPr>
        <p:sp>
          <p:nvSpPr>
            <p:cNvPr id="1030" name="Google Shape;1030;p24"/>
            <p:cNvSpPr/>
            <p:nvPr/>
          </p:nvSpPr>
          <p:spPr>
            <a:xfrm>
              <a:off x="6490110" y="3023424"/>
              <a:ext cx="255634" cy="1515282"/>
            </a:xfrm>
            <a:custGeom>
              <a:avLst/>
              <a:gdLst/>
              <a:ahLst/>
              <a:cxnLst/>
              <a:rect l="l" t="t" r="r" b="b"/>
              <a:pathLst>
                <a:path w="5267" h="31222" extrusionOk="0">
                  <a:moveTo>
                    <a:pt x="3393" y="1"/>
                  </a:moveTo>
                  <a:cubicBezTo>
                    <a:pt x="3179" y="1"/>
                    <a:pt x="2972" y="5"/>
                    <a:pt x="2786" y="5"/>
                  </a:cubicBezTo>
                  <a:cubicBezTo>
                    <a:pt x="2693" y="5"/>
                    <a:pt x="2591" y="5"/>
                    <a:pt x="2484" y="5"/>
                  </a:cubicBezTo>
                  <a:cubicBezTo>
                    <a:pt x="1493" y="5"/>
                    <a:pt x="0" y="45"/>
                    <a:pt x="0" y="870"/>
                  </a:cubicBezTo>
                  <a:cubicBezTo>
                    <a:pt x="1" y="1353"/>
                    <a:pt x="230" y="1466"/>
                    <a:pt x="445" y="1466"/>
                  </a:cubicBezTo>
                  <a:cubicBezTo>
                    <a:pt x="636" y="1466"/>
                    <a:pt x="816" y="1377"/>
                    <a:pt x="816" y="1377"/>
                  </a:cubicBezTo>
                  <a:lnTo>
                    <a:pt x="816" y="31222"/>
                  </a:lnTo>
                  <a:lnTo>
                    <a:pt x="4689" y="31222"/>
                  </a:lnTo>
                  <a:lnTo>
                    <a:pt x="4689" y="1529"/>
                  </a:lnTo>
                  <a:cubicBezTo>
                    <a:pt x="4689" y="1529"/>
                    <a:pt x="4780" y="1580"/>
                    <a:pt x="4890" y="1580"/>
                  </a:cubicBezTo>
                  <a:cubicBezTo>
                    <a:pt x="5056" y="1580"/>
                    <a:pt x="5266" y="1462"/>
                    <a:pt x="5266" y="870"/>
                  </a:cubicBezTo>
                  <a:cubicBezTo>
                    <a:pt x="5266" y="78"/>
                    <a:pt x="4276" y="1"/>
                    <a:pt x="3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31" name="Google Shape;1031;p24"/>
            <p:cNvSpPr/>
            <p:nvPr/>
          </p:nvSpPr>
          <p:spPr>
            <a:xfrm>
              <a:off x="6490110" y="3023424"/>
              <a:ext cx="255634" cy="1515282"/>
            </a:xfrm>
            <a:custGeom>
              <a:avLst/>
              <a:gdLst/>
              <a:ahLst/>
              <a:cxnLst/>
              <a:rect l="l" t="t" r="r" b="b"/>
              <a:pathLst>
                <a:path w="5267" h="31222" extrusionOk="0">
                  <a:moveTo>
                    <a:pt x="3393" y="1"/>
                  </a:moveTo>
                  <a:cubicBezTo>
                    <a:pt x="3179" y="1"/>
                    <a:pt x="2972" y="5"/>
                    <a:pt x="2786" y="5"/>
                  </a:cubicBezTo>
                  <a:cubicBezTo>
                    <a:pt x="2693" y="5"/>
                    <a:pt x="2591" y="5"/>
                    <a:pt x="2484" y="5"/>
                  </a:cubicBezTo>
                  <a:cubicBezTo>
                    <a:pt x="1493" y="5"/>
                    <a:pt x="0" y="45"/>
                    <a:pt x="0" y="870"/>
                  </a:cubicBezTo>
                  <a:cubicBezTo>
                    <a:pt x="1" y="1353"/>
                    <a:pt x="230" y="1466"/>
                    <a:pt x="445" y="1466"/>
                  </a:cubicBezTo>
                  <a:cubicBezTo>
                    <a:pt x="636" y="1466"/>
                    <a:pt x="816" y="1377"/>
                    <a:pt x="816" y="1377"/>
                  </a:cubicBezTo>
                  <a:lnTo>
                    <a:pt x="816" y="31222"/>
                  </a:lnTo>
                  <a:lnTo>
                    <a:pt x="4689" y="31222"/>
                  </a:lnTo>
                  <a:lnTo>
                    <a:pt x="4689" y="1529"/>
                  </a:lnTo>
                  <a:cubicBezTo>
                    <a:pt x="4689" y="1529"/>
                    <a:pt x="4780" y="1580"/>
                    <a:pt x="4890" y="1580"/>
                  </a:cubicBezTo>
                  <a:cubicBezTo>
                    <a:pt x="5056" y="1580"/>
                    <a:pt x="5266" y="1462"/>
                    <a:pt x="5266" y="870"/>
                  </a:cubicBezTo>
                  <a:cubicBezTo>
                    <a:pt x="5266" y="78"/>
                    <a:pt x="4276" y="1"/>
                    <a:pt x="3393" y="1"/>
                  </a:cubicBezTo>
                  <a:close/>
                </a:path>
              </a:pathLst>
            </a:custGeom>
            <a:solidFill>
              <a:srgbClr val="FFC846">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32" name="Google Shape;1032;p24"/>
            <p:cNvSpPr/>
            <p:nvPr/>
          </p:nvSpPr>
          <p:spPr>
            <a:xfrm>
              <a:off x="6490547" y="3052204"/>
              <a:ext cx="255051" cy="1486502"/>
            </a:xfrm>
            <a:custGeom>
              <a:avLst/>
              <a:gdLst/>
              <a:ahLst/>
              <a:cxnLst/>
              <a:rect l="l" t="t" r="r" b="b"/>
              <a:pathLst>
                <a:path w="5255" h="30629" extrusionOk="0">
                  <a:moveTo>
                    <a:pt x="2749" y="1"/>
                  </a:moveTo>
                  <a:cubicBezTo>
                    <a:pt x="1545" y="1"/>
                    <a:pt x="492" y="405"/>
                    <a:pt x="1" y="410"/>
                  </a:cubicBezTo>
                  <a:cubicBezTo>
                    <a:pt x="40" y="781"/>
                    <a:pt x="245" y="873"/>
                    <a:pt x="438" y="873"/>
                  </a:cubicBezTo>
                  <a:cubicBezTo>
                    <a:pt x="629" y="873"/>
                    <a:pt x="808" y="784"/>
                    <a:pt x="808" y="784"/>
                  </a:cubicBezTo>
                  <a:lnTo>
                    <a:pt x="808" y="30629"/>
                  </a:lnTo>
                  <a:lnTo>
                    <a:pt x="4681" y="30629"/>
                  </a:lnTo>
                  <a:lnTo>
                    <a:pt x="4681" y="13306"/>
                  </a:lnTo>
                  <a:lnTo>
                    <a:pt x="4681" y="13306"/>
                  </a:lnTo>
                  <a:cubicBezTo>
                    <a:pt x="4444" y="14881"/>
                    <a:pt x="4947" y="28684"/>
                    <a:pt x="3591" y="28684"/>
                  </a:cubicBezTo>
                  <a:cubicBezTo>
                    <a:pt x="3567" y="28684"/>
                    <a:pt x="3543" y="28680"/>
                    <a:pt x="3519" y="28671"/>
                  </a:cubicBezTo>
                  <a:cubicBezTo>
                    <a:pt x="2034" y="28170"/>
                    <a:pt x="1683" y="13777"/>
                    <a:pt x="1590" y="8722"/>
                  </a:cubicBezTo>
                  <a:cubicBezTo>
                    <a:pt x="1496" y="3667"/>
                    <a:pt x="1725" y="1256"/>
                    <a:pt x="3515" y="1256"/>
                  </a:cubicBezTo>
                  <a:cubicBezTo>
                    <a:pt x="4073" y="1256"/>
                    <a:pt x="4459" y="2363"/>
                    <a:pt x="4681" y="4646"/>
                  </a:cubicBezTo>
                  <a:lnTo>
                    <a:pt x="4681" y="936"/>
                  </a:lnTo>
                  <a:cubicBezTo>
                    <a:pt x="4681" y="936"/>
                    <a:pt x="4770" y="985"/>
                    <a:pt x="4879" y="985"/>
                  </a:cubicBezTo>
                  <a:cubicBezTo>
                    <a:pt x="5034" y="985"/>
                    <a:pt x="5227" y="884"/>
                    <a:pt x="5254" y="391"/>
                  </a:cubicBezTo>
                  <a:cubicBezTo>
                    <a:pt x="4721" y="312"/>
                    <a:pt x="3803" y="1"/>
                    <a:pt x="274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33" name="Google Shape;1033;p24"/>
            <p:cNvSpPr/>
            <p:nvPr/>
          </p:nvSpPr>
          <p:spPr>
            <a:xfrm>
              <a:off x="6490158" y="3047302"/>
              <a:ext cx="46594" cy="1491307"/>
            </a:xfrm>
            <a:custGeom>
              <a:avLst/>
              <a:gdLst/>
              <a:ahLst/>
              <a:cxnLst/>
              <a:rect l="l" t="t" r="r" b="b"/>
              <a:pathLst>
                <a:path w="960" h="30728" extrusionOk="0">
                  <a:moveTo>
                    <a:pt x="137" y="0"/>
                  </a:moveTo>
                  <a:cubicBezTo>
                    <a:pt x="50" y="103"/>
                    <a:pt x="0" y="226"/>
                    <a:pt x="0" y="376"/>
                  </a:cubicBezTo>
                  <a:cubicBezTo>
                    <a:pt x="0" y="859"/>
                    <a:pt x="229" y="973"/>
                    <a:pt x="443" y="973"/>
                  </a:cubicBezTo>
                  <a:cubicBezTo>
                    <a:pt x="635" y="973"/>
                    <a:pt x="815" y="883"/>
                    <a:pt x="815" y="883"/>
                  </a:cubicBezTo>
                  <a:lnTo>
                    <a:pt x="815" y="30728"/>
                  </a:lnTo>
                  <a:lnTo>
                    <a:pt x="959" y="30443"/>
                  </a:lnTo>
                  <a:lnTo>
                    <a:pt x="959" y="497"/>
                  </a:lnTo>
                  <a:cubicBezTo>
                    <a:pt x="959" y="497"/>
                    <a:pt x="778" y="587"/>
                    <a:pt x="585" y="587"/>
                  </a:cubicBezTo>
                  <a:cubicBezTo>
                    <a:pt x="370" y="587"/>
                    <a:pt x="142" y="475"/>
                    <a:pt x="1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34" name="Google Shape;1034;p24"/>
            <p:cNvSpPr/>
            <p:nvPr/>
          </p:nvSpPr>
          <p:spPr>
            <a:xfrm>
              <a:off x="6692889" y="3222165"/>
              <a:ext cx="11551" cy="518861"/>
            </a:xfrm>
            <a:custGeom>
              <a:avLst/>
              <a:gdLst/>
              <a:ahLst/>
              <a:cxnLst/>
              <a:rect l="l" t="t" r="r" b="b"/>
              <a:pathLst>
                <a:path w="238" h="10691" extrusionOk="0">
                  <a:moveTo>
                    <a:pt x="120" y="0"/>
                  </a:moveTo>
                  <a:cubicBezTo>
                    <a:pt x="54" y="0"/>
                    <a:pt x="0" y="2393"/>
                    <a:pt x="0" y="5345"/>
                  </a:cubicBezTo>
                  <a:cubicBezTo>
                    <a:pt x="0" y="6763"/>
                    <a:pt x="13" y="8123"/>
                    <a:pt x="35" y="9125"/>
                  </a:cubicBezTo>
                  <a:cubicBezTo>
                    <a:pt x="57" y="10128"/>
                    <a:pt x="88" y="10691"/>
                    <a:pt x="120" y="10691"/>
                  </a:cubicBezTo>
                  <a:cubicBezTo>
                    <a:pt x="151" y="10691"/>
                    <a:pt x="181" y="10128"/>
                    <a:pt x="203" y="9125"/>
                  </a:cubicBezTo>
                  <a:cubicBezTo>
                    <a:pt x="225" y="8123"/>
                    <a:pt x="238" y="6763"/>
                    <a:pt x="238" y="5345"/>
                  </a:cubicBezTo>
                  <a:cubicBezTo>
                    <a:pt x="238" y="2393"/>
                    <a:pt x="185" y="0"/>
                    <a:pt x="12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35" name="Google Shape;1035;p24"/>
            <p:cNvSpPr/>
            <p:nvPr/>
          </p:nvSpPr>
          <p:spPr>
            <a:xfrm>
              <a:off x="6647557" y="3173390"/>
              <a:ext cx="11551" cy="595542"/>
            </a:xfrm>
            <a:custGeom>
              <a:avLst/>
              <a:gdLst/>
              <a:ahLst/>
              <a:cxnLst/>
              <a:rect l="l" t="t" r="r" b="b"/>
              <a:pathLst>
                <a:path w="238" h="12271" extrusionOk="0">
                  <a:moveTo>
                    <a:pt x="119" y="1"/>
                  </a:moveTo>
                  <a:cubicBezTo>
                    <a:pt x="88" y="1"/>
                    <a:pt x="58" y="647"/>
                    <a:pt x="35" y="1798"/>
                  </a:cubicBezTo>
                  <a:cubicBezTo>
                    <a:pt x="13" y="2948"/>
                    <a:pt x="1" y="4508"/>
                    <a:pt x="1" y="6135"/>
                  </a:cubicBezTo>
                  <a:cubicBezTo>
                    <a:pt x="1" y="7763"/>
                    <a:pt x="13" y="9323"/>
                    <a:pt x="35" y="10473"/>
                  </a:cubicBezTo>
                  <a:cubicBezTo>
                    <a:pt x="58" y="11624"/>
                    <a:pt x="88" y="12270"/>
                    <a:pt x="119" y="12270"/>
                  </a:cubicBezTo>
                  <a:cubicBezTo>
                    <a:pt x="150" y="12270"/>
                    <a:pt x="181" y="11624"/>
                    <a:pt x="203" y="10473"/>
                  </a:cubicBezTo>
                  <a:cubicBezTo>
                    <a:pt x="225" y="9323"/>
                    <a:pt x="238" y="7763"/>
                    <a:pt x="238" y="6135"/>
                  </a:cubicBezTo>
                  <a:cubicBezTo>
                    <a:pt x="238" y="4508"/>
                    <a:pt x="225" y="2948"/>
                    <a:pt x="203" y="1798"/>
                  </a:cubicBezTo>
                  <a:cubicBezTo>
                    <a:pt x="181" y="647"/>
                    <a:pt x="150" y="1"/>
                    <a:pt x="11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36" name="Google Shape;1036;p24"/>
            <p:cNvSpPr/>
            <p:nvPr/>
          </p:nvSpPr>
          <p:spPr>
            <a:xfrm>
              <a:off x="6599799" y="3206198"/>
              <a:ext cx="11551" cy="529926"/>
            </a:xfrm>
            <a:custGeom>
              <a:avLst/>
              <a:gdLst/>
              <a:ahLst/>
              <a:cxnLst/>
              <a:rect l="l" t="t" r="r" b="b"/>
              <a:pathLst>
                <a:path w="238" h="10919" extrusionOk="0">
                  <a:moveTo>
                    <a:pt x="119" y="0"/>
                  </a:moveTo>
                  <a:cubicBezTo>
                    <a:pt x="53" y="0"/>
                    <a:pt x="0" y="2445"/>
                    <a:pt x="0" y="5459"/>
                  </a:cubicBezTo>
                  <a:cubicBezTo>
                    <a:pt x="0" y="8474"/>
                    <a:pt x="53" y="10918"/>
                    <a:pt x="119" y="10918"/>
                  </a:cubicBezTo>
                  <a:cubicBezTo>
                    <a:pt x="185" y="10918"/>
                    <a:pt x="237" y="8474"/>
                    <a:pt x="237" y="5459"/>
                  </a:cubicBezTo>
                  <a:cubicBezTo>
                    <a:pt x="237" y="2445"/>
                    <a:pt x="185" y="0"/>
                    <a:pt x="119"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37" name="Google Shape;1037;p24"/>
            <p:cNvSpPr/>
            <p:nvPr/>
          </p:nvSpPr>
          <p:spPr>
            <a:xfrm>
              <a:off x="6496322" y="3062250"/>
              <a:ext cx="246121" cy="105364"/>
            </a:xfrm>
            <a:custGeom>
              <a:avLst/>
              <a:gdLst/>
              <a:ahLst/>
              <a:cxnLst/>
              <a:rect l="l" t="t" r="r" b="b"/>
              <a:pathLst>
                <a:path w="5071" h="2171" extrusionOk="0">
                  <a:moveTo>
                    <a:pt x="2265" y="1"/>
                  </a:moveTo>
                  <a:cubicBezTo>
                    <a:pt x="1511" y="1"/>
                    <a:pt x="716" y="135"/>
                    <a:pt x="1" y="526"/>
                  </a:cubicBezTo>
                  <a:cubicBezTo>
                    <a:pt x="87" y="631"/>
                    <a:pt x="207" y="664"/>
                    <a:pt x="323" y="664"/>
                  </a:cubicBezTo>
                  <a:cubicBezTo>
                    <a:pt x="512" y="664"/>
                    <a:pt x="690" y="577"/>
                    <a:pt x="690" y="577"/>
                  </a:cubicBezTo>
                  <a:lnTo>
                    <a:pt x="690" y="2171"/>
                  </a:lnTo>
                  <a:cubicBezTo>
                    <a:pt x="1223" y="1345"/>
                    <a:pt x="1913" y="618"/>
                    <a:pt x="2899" y="618"/>
                  </a:cubicBezTo>
                  <a:cubicBezTo>
                    <a:pt x="3378" y="618"/>
                    <a:pt x="3926" y="790"/>
                    <a:pt x="4561" y="1204"/>
                  </a:cubicBezTo>
                  <a:lnTo>
                    <a:pt x="4561" y="729"/>
                  </a:lnTo>
                  <a:cubicBezTo>
                    <a:pt x="4561" y="729"/>
                    <a:pt x="4649" y="777"/>
                    <a:pt x="4757" y="777"/>
                  </a:cubicBezTo>
                  <a:cubicBezTo>
                    <a:pt x="4866" y="777"/>
                    <a:pt x="4995" y="728"/>
                    <a:pt x="5071" y="527"/>
                  </a:cubicBezTo>
                  <a:cubicBezTo>
                    <a:pt x="4557" y="340"/>
                    <a:pt x="3462" y="1"/>
                    <a:pt x="2265"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038" name="Google Shape;1038;p24"/>
          <p:cNvSpPr/>
          <p:nvPr/>
        </p:nvSpPr>
        <p:spPr>
          <a:xfrm flipH="1">
            <a:off x="41" y="5664167"/>
            <a:ext cx="12191961" cy="1193795"/>
          </a:xfrm>
          <a:custGeom>
            <a:avLst/>
            <a:gdLst/>
            <a:ahLst/>
            <a:cxnLst/>
            <a:rect l="l" t="t" r="r" b="b"/>
            <a:pathLst>
              <a:path w="43680" h="4804" extrusionOk="0">
                <a:moveTo>
                  <a:pt x="4860" y="1"/>
                </a:moveTo>
                <a:cubicBezTo>
                  <a:pt x="2683" y="1"/>
                  <a:pt x="0" y="1050"/>
                  <a:pt x="0" y="1050"/>
                </a:cubicBezTo>
                <a:lnTo>
                  <a:pt x="0" y="4803"/>
                </a:lnTo>
                <a:lnTo>
                  <a:pt x="43680" y="4803"/>
                </a:lnTo>
                <a:lnTo>
                  <a:pt x="43680" y="2297"/>
                </a:lnTo>
                <a:cubicBezTo>
                  <a:pt x="43680" y="2297"/>
                  <a:pt x="15546" y="1050"/>
                  <a:pt x="5439" y="28"/>
                </a:cubicBezTo>
                <a:cubicBezTo>
                  <a:pt x="5251" y="9"/>
                  <a:pt x="5058" y="1"/>
                  <a:pt x="4860" y="1"/>
                </a:cubicBezTo>
                <a:close/>
              </a:path>
            </a:pathLst>
          </a:custGeom>
          <a:solidFill>
            <a:srgbClr val="738A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039" name="Google Shape;1039;p24"/>
          <p:cNvGrpSpPr/>
          <p:nvPr/>
        </p:nvGrpSpPr>
        <p:grpSpPr>
          <a:xfrm>
            <a:off x="5690280" y="5295548"/>
            <a:ext cx="5176512" cy="1562832"/>
            <a:chOff x="4622100" y="3983100"/>
            <a:chExt cx="898700" cy="271325"/>
          </a:xfrm>
        </p:grpSpPr>
        <p:sp>
          <p:nvSpPr>
            <p:cNvPr id="1040" name="Google Shape;1040;p24"/>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1" name="Google Shape;1041;p24"/>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2" name="Google Shape;1042;p24"/>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4">
  <p:cSld name="TITLE_ONLY_4">
    <p:spTree>
      <p:nvGrpSpPr>
        <p:cNvPr id="1" name="Shape 1043"/>
        <p:cNvGrpSpPr/>
        <p:nvPr/>
      </p:nvGrpSpPr>
      <p:grpSpPr>
        <a:xfrm>
          <a:off x="0" y="0"/>
          <a:ext cx="0" cy="0"/>
          <a:chOff x="0" y="0"/>
          <a:chExt cx="0" cy="0"/>
        </a:xfrm>
      </p:grpSpPr>
      <p:grpSp>
        <p:nvGrpSpPr>
          <p:cNvPr id="1044" name="Google Shape;1044;p25"/>
          <p:cNvGrpSpPr/>
          <p:nvPr/>
        </p:nvGrpSpPr>
        <p:grpSpPr>
          <a:xfrm>
            <a:off x="-1076934" y="-200659"/>
            <a:ext cx="14811331" cy="9528984"/>
            <a:chOff x="-807700" y="-150494"/>
            <a:chExt cx="11108498" cy="7146738"/>
          </a:xfrm>
        </p:grpSpPr>
        <p:sp>
          <p:nvSpPr>
            <p:cNvPr id="1045" name="Google Shape;1045;p25"/>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6" name="Google Shape;1046;p25"/>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7" name="Google Shape;1047;p25"/>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048" name="Google Shape;1048;p2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atin typeface="Cambria" panose="02040503050406030204" pitchFamily="18" charset="0"/>
                <a:ea typeface="Cambria" panose="02040503050406030204" pitchFamily="18" charset="0"/>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6">
  <p:cSld name="TITLE_ONLY_6">
    <p:spTree>
      <p:nvGrpSpPr>
        <p:cNvPr id="1" name="Shape 1101"/>
        <p:cNvGrpSpPr/>
        <p:nvPr/>
      </p:nvGrpSpPr>
      <p:grpSpPr>
        <a:xfrm>
          <a:off x="0" y="0"/>
          <a:ext cx="0" cy="0"/>
          <a:chOff x="0" y="0"/>
          <a:chExt cx="0" cy="0"/>
        </a:xfrm>
      </p:grpSpPr>
      <p:grpSp>
        <p:nvGrpSpPr>
          <p:cNvPr id="1102" name="Google Shape;1102;p27"/>
          <p:cNvGrpSpPr/>
          <p:nvPr/>
        </p:nvGrpSpPr>
        <p:grpSpPr>
          <a:xfrm>
            <a:off x="-1076934" y="-200659"/>
            <a:ext cx="14811331" cy="9528984"/>
            <a:chOff x="-807700" y="-150494"/>
            <a:chExt cx="11108498" cy="7146738"/>
          </a:xfrm>
        </p:grpSpPr>
        <p:sp>
          <p:nvSpPr>
            <p:cNvPr id="1103" name="Google Shape;1103;p27"/>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04" name="Google Shape;1104;p27"/>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05" name="Google Shape;1105;p27"/>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106" name="Google Shape;1106;p2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atin typeface="Cambria" panose="02040503050406030204" pitchFamily="18" charset="0"/>
                <a:ea typeface="Cambria" panose="02040503050406030204" pitchFamily="18" charset="0"/>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1107" name="Google Shape;1107;p27"/>
          <p:cNvGrpSpPr/>
          <p:nvPr/>
        </p:nvGrpSpPr>
        <p:grpSpPr>
          <a:xfrm>
            <a:off x="7391400" y="1868874"/>
            <a:ext cx="777808" cy="4610093"/>
            <a:chOff x="6490110" y="3023424"/>
            <a:chExt cx="255634" cy="1515282"/>
          </a:xfrm>
        </p:grpSpPr>
        <p:sp>
          <p:nvSpPr>
            <p:cNvPr id="1108" name="Google Shape;1108;p27"/>
            <p:cNvSpPr/>
            <p:nvPr/>
          </p:nvSpPr>
          <p:spPr>
            <a:xfrm>
              <a:off x="6490110" y="3023424"/>
              <a:ext cx="255634" cy="1515282"/>
            </a:xfrm>
            <a:custGeom>
              <a:avLst/>
              <a:gdLst/>
              <a:ahLst/>
              <a:cxnLst/>
              <a:rect l="l" t="t" r="r" b="b"/>
              <a:pathLst>
                <a:path w="5267" h="31222" extrusionOk="0">
                  <a:moveTo>
                    <a:pt x="3393" y="1"/>
                  </a:moveTo>
                  <a:cubicBezTo>
                    <a:pt x="3179" y="1"/>
                    <a:pt x="2972" y="5"/>
                    <a:pt x="2786" y="5"/>
                  </a:cubicBezTo>
                  <a:cubicBezTo>
                    <a:pt x="2693" y="5"/>
                    <a:pt x="2591" y="5"/>
                    <a:pt x="2484" y="5"/>
                  </a:cubicBezTo>
                  <a:cubicBezTo>
                    <a:pt x="1493" y="5"/>
                    <a:pt x="0" y="45"/>
                    <a:pt x="0" y="870"/>
                  </a:cubicBezTo>
                  <a:cubicBezTo>
                    <a:pt x="1" y="1353"/>
                    <a:pt x="230" y="1466"/>
                    <a:pt x="445" y="1466"/>
                  </a:cubicBezTo>
                  <a:cubicBezTo>
                    <a:pt x="636" y="1466"/>
                    <a:pt x="816" y="1377"/>
                    <a:pt x="816" y="1377"/>
                  </a:cubicBezTo>
                  <a:lnTo>
                    <a:pt x="816" y="31222"/>
                  </a:lnTo>
                  <a:lnTo>
                    <a:pt x="4689" y="31222"/>
                  </a:lnTo>
                  <a:lnTo>
                    <a:pt x="4689" y="1529"/>
                  </a:lnTo>
                  <a:cubicBezTo>
                    <a:pt x="4689" y="1529"/>
                    <a:pt x="4780" y="1580"/>
                    <a:pt x="4890" y="1580"/>
                  </a:cubicBezTo>
                  <a:cubicBezTo>
                    <a:pt x="5056" y="1580"/>
                    <a:pt x="5266" y="1462"/>
                    <a:pt x="5266" y="870"/>
                  </a:cubicBezTo>
                  <a:cubicBezTo>
                    <a:pt x="5266" y="78"/>
                    <a:pt x="4276" y="1"/>
                    <a:pt x="3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09" name="Google Shape;1109;p27"/>
            <p:cNvSpPr/>
            <p:nvPr/>
          </p:nvSpPr>
          <p:spPr>
            <a:xfrm>
              <a:off x="6490110" y="3023424"/>
              <a:ext cx="255634" cy="1515282"/>
            </a:xfrm>
            <a:custGeom>
              <a:avLst/>
              <a:gdLst/>
              <a:ahLst/>
              <a:cxnLst/>
              <a:rect l="l" t="t" r="r" b="b"/>
              <a:pathLst>
                <a:path w="5267" h="31222" extrusionOk="0">
                  <a:moveTo>
                    <a:pt x="3393" y="1"/>
                  </a:moveTo>
                  <a:cubicBezTo>
                    <a:pt x="3179" y="1"/>
                    <a:pt x="2972" y="5"/>
                    <a:pt x="2786" y="5"/>
                  </a:cubicBezTo>
                  <a:cubicBezTo>
                    <a:pt x="2693" y="5"/>
                    <a:pt x="2591" y="5"/>
                    <a:pt x="2484" y="5"/>
                  </a:cubicBezTo>
                  <a:cubicBezTo>
                    <a:pt x="1493" y="5"/>
                    <a:pt x="0" y="45"/>
                    <a:pt x="0" y="870"/>
                  </a:cubicBezTo>
                  <a:cubicBezTo>
                    <a:pt x="1" y="1353"/>
                    <a:pt x="230" y="1466"/>
                    <a:pt x="445" y="1466"/>
                  </a:cubicBezTo>
                  <a:cubicBezTo>
                    <a:pt x="636" y="1466"/>
                    <a:pt x="816" y="1377"/>
                    <a:pt x="816" y="1377"/>
                  </a:cubicBezTo>
                  <a:lnTo>
                    <a:pt x="816" y="31222"/>
                  </a:lnTo>
                  <a:lnTo>
                    <a:pt x="4689" y="31222"/>
                  </a:lnTo>
                  <a:lnTo>
                    <a:pt x="4689" y="1529"/>
                  </a:lnTo>
                  <a:cubicBezTo>
                    <a:pt x="4689" y="1529"/>
                    <a:pt x="4780" y="1580"/>
                    <a:pt x="4890" y="1580"/>
                  </a:cubicBezTo>
                  <a:cubicBezTo>
                    <a:pt x="5056" y="1580"/>
                    <a:pt x="5266" y="1462"/>
                    <a:pt x="5266" y="870"/>
                  </a:cubicBezTo>
                  <a:cubicBezTo>
                    <a:pt x="5266" y="78"/>
                    <a:pt x="4276" y="1"/>
                    <a:pt x="3393" y="1"/>
                  </a:cubicBezTo>
                  <a:close/>
                </a:path>
              </a:pathLst>
            </a:custGeom>
            <a:solidFill>
              <a:srgbClr val="FFC846">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10" name="Google Shape;1110;p27"/>
            <p:cNvSpPr/>
            <p:nvPr/>
          </p:nvSpPr>
          <p:spPr>
            <a:xfrm>
              <a:off x="6490547" y="3052204"/>
              <a:ext cx="255051" cy="1486502"/>
            </a:xfrm>
            <a:custGeom>
              <a:avLst/>
              <a:gdLst/>
              <a:ahLst/>
              <a:cxnLst/>
              <a:rect l="l" t="t" r="r" b="b"/>
              <a:pathLst>
                <a:path w="5255" h="30629" extrusionOk="0">
                  <a:moveTo>
                    <a:pt x="2749" y="1"/>
                  </a:moveTo>
                  <a:cubicBezTo>
                    <a:pt x="1545" y="1"/>
                    <a:pt x="492" y="405"/>
                    <a:pt x="1" y="410"/>
                  </a:cubicBezTo>
                  <a:cubicBezTo>
                    <a:pt x="40" y="781"/>
                    <a:pt x="245" y="873"/>
                    <a:pt x="438" y="873"/>
                  </a:cubicBezTo>
                  <a:cubicBezTo>
                    <a:pt x="629" y="873"/>
                    <a:pt x="808" y="784"/>
                    <a:pt x="808" y="784"/>
                  </a:cubicBezTo>
                  <a:lnTo>
                    <a:pt x="808" y="30629"/>
                  </a:lnTo>
                  <a:lnTo>
                    <a:pt x="4681" y="30629"/>
                  </a:lnTo>
                  <a:lnTo>
                    <a:pt x="4681" y="13306"/>
                  </a:lnTo>
                  <a:lnTo>
                    <a:pt x="4681" y="13306"/>
                  </a:lnTo>
                  <a:cubicBezTo>
                    <a:pt x="4444" y="14881"/>
                    <a:pt x="4947" y="28684"/>
                    <a:pt x="3591" y="28684"/>
                  </a:cubicBezTo>
                  <a:cubicBezTo>
                    <a:pt x="3567" y="28684"/>
                    <a:pt x="3543" y="28680"/>
                    <a:pt x="3519" y="28671"/>
                  </a:cubicBezTo>
                  <a:cubicBezTo>
                    <a:pt x="2034" y="28170"/>
                    <a:pt x="1683" y="13777"/>
                    <a:pt x="1590" y="8722"/>
                  </a:cubicBezTo>
                  <a:cubicBezTo>
                    <a:pt x="1496" y="3667"/>
                    <a:pt x="1725" y="1256"/>
                    <a:pt x="3515" y="1256"/>
                  </a:cubicBezTo>
                  <a:cubicBezTo>
                    <a:pt x="4073" y="1256"/>
                    <a:pt x="4459" y="2363"/>
                    <a:pt x="4681" y="4646"/>
                  </a:cubicBezTo>
                  <a:lnTo>
                    <a:pt x="4681" y="936"/>
                  </a:lnTo>
                  <a:cubicBezTo>
                    <a:pt x="4681" y="936"/>
                    <a:pt x="4770" y="985"/>
                    <a:pt x="4879" y="985"/>
                  </a:cubicBezTo>
                  <a:cubicBezTo>
                    <a:pt x="5034" y="985"/>
                    <a:pt x="5227" y="884"/>
                    <a:pt x="5254" y="391"/>
                  </a:cubicBezTo>
                  <a:cubicBezTo>
                    <a:pt x="4721" y="312"/>
                    <a:pt x="3803" y="1"/>
                    <a:pt x="274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11" name="Google Shape;1111;p27"/>
            <p:cNvSpPr/>
            <p:nvPr/>
          </p:nvSpPr>
          <p:spPr>
            <a:xfrm>
              <a:off x="6490158" y="3047302"/>
              <a:ext cx="46594" cy="1491307"/>
            </a:xfrm>
            <a:custGeom>
              <a:avLst/>
              <a:gdLst/>
              <a:ahLst/>
              <a:cxnLst/>
              <a:rect l="l" t="t" r="r" b="b"/>
              <a:pathLst>
                <a:path w="960" h="30728" extrusionOk="0">
                  <a:moveTo>
                    <a:pt x="137" y="0"/>
                  </a:moveTo>
                  <a:cubicBezTo>
                    <a:pt x="50" y="103"/>
                    <a:pt x="0" y="226"/>
                    <a:pt x="0" y="376"/>
                  </a:cubicBezTo>
                  <a:cubicBezTo>
                    <a:pt x="0" y="859"/>
                    <a:pt x="229" y="973"/>
                    <a:pt x="443" y="973"/>
                  </a:cubicBezTo>
                  <a:cubicBezTo>
                    <a:pt x="635" y="973"/>
                    <a:pt x="815" y="883"/>
                    <a:pt x="815" y="883"/>
                  </a:cubicBezTo>
                  <a:lnTo>
                    <a:pt x="815" y="30728"/>
                  </a:lnTo>
                  <a:lnTo>
                    <a:pt x="959" y="30443"/>
                  </a:lnTo>
                  <a:lnTo>
                    <a:pt x="959" y="497"/>
                  </a:lnTo>
                  <a:cubicBezTo>
                    <a:pt x="959" y="497"/>
                    <a:pt x="778" y="587"/>
                    <a:pt x="585" y="587"/>
                  </a:cubicBezTo>
                  <a:cubicBezTo>
                    <a:pt x="370" y="587"/>
                    <a:pt x="142" y="475"/>
                    <a:pt x="1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12" name="Google Shape;1112;p27"/>
            <p:cNvSpPr/>
            <p:nvPr/>
          </p:nvSpPr>
          <p:spPr>
            <a:xfrm>
              <a:off x="6692889" y="3222165"/>
              <a:ext cx="11551" cy="518861"/>
            </a:xfrm>
            <a:custGeom>
              <a:avLst/>
              <a:gdLst/>
              <a:ahLst/>
              <a:cxnLst/>
              <a:rect l="l" t="t" r="r" b="b"/>
              <a:pathLst>
                <a:path w="238" h="10691" extrusionOk="0">
                  <a:moveTo>
                    <a:pt x="120" y="0"/>
                  </a:moveTo>
                  <a:cubicBezTo>
                    <a:pt x="54" y="0"/>
                    <a:pt x="0" y="2393"/>
                    <a:pt x="0" y="5345"/>
                  </a:cubicBezTo>
                  <a:cubicBezTo>
                    <a:pt x="0" y="6763"/>
                    <a:pt x="13" y="8123"/>
                    <a:pt x="35" y="9125"/>
                  </a:cubicBezTo>
                  <a:cubicBezTo>
                    <a:pt x="57" y="10128"/>
                    <a:pt x="88" y="10691"/>
                    <a:pt x="120" y="10691"/>
                  </a:cubicBezTo>
                  <a:cubicBezTo>
                    <a:pt x="151" y="10691"/>
                    <a:pt x="181" y="10128"/>
                    <a:pt x="203" y="9125"/>
                  </a:cubicBezTo>
                  <a:cubicBezTo>
                    <a:pt x="225" y="8123"/>
                    <a:pt x="238" y="6763"/>
                    <a:pt x="238" y="5345"/>
                  </a:cubicBezTo>
                  <a:cubicBezTo>
                    <a:pt x="238" y="2393"/>
                    <a:pt x="185" y="0"/>
                    <a:pt x="12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13" name="Google Shape;1113;p27"/>
            <p:cNvSpPr/>
            <p:nvPr/>
          </p:nvSpPr>
          <p:spPr>
            <a:xfrm>
              <a:off x="6647557" y="3173390"/>
              <a:ext cx="11551" cy="595542"/>
            </a:xfrm>
            <a:custGeom>
              <a:avLst/>
              <a:gdLst/>
              <a:ahLst/>
              <a:cxnLst/>
              <a:rect l="l" t="t" r="r" b="b"/>
              <a:pathLst>
                <a:path w="238" h="12271" extrusionOk="0">
                  <a:moveTo>
                    <a:pt x="119" y="1"/>
                  </a:moveTo>
                  <a:cubicBezTo>
                    <a:pt x="88" y="1"/>
                    <a:pt x="58" y="647"/>
                    <a:pt x="35" y="1798"/>
                  </a:cubicBezTo>
                  <a:cubicBezTo>
                    <a:pt x="13" y="2948"/>
                    <a:pt x="1" y="4508"/>
                    <a:pt x="1" y="6135"/>
                  </a:cubicBezTo>
                  <a:cubicBezTo>
                    <a:pt x="1" y="7763"/>
                    <a:pt x="13" y="9323"/>
                    <a:pt x="35" y="10473"/>
                  </a:cubicBezTo>
                  <a:cubicBezTo>
                    <a:pt x="58" y="11624"/>
                    <a:pt x="88" y="12270"/>
                    <a:pt x="119" y="12270"/>
                  </a:cubicBezTo>
                  <a:cubicBezTo>
                    <a:pt x="150" y="12270"/>
                    <a:pt x="181" y="11624"/>
                    <a:pt x="203" y="10473"/>
                  </a:cubicBezTo>
                  <a:cubicBezTo>
                    <a:pt x="225" y="9323"/>
                    <a:pt x="238" y="7763"/>
                    <a:pt x="238" y="6135"/>
                  </a:cubicBezTo>
                  <a:cubicBezTo>
                    <a:pt x="238" y="4508"/>
                    <a:pt x="225" y="2948"/>
                    <a:pt x="203" y="1798"/>
                  </a:cubicBezTo>
                  <a:cubicBezTo>
                    <a:pt x="181" y="647"/>
                    <a:pt x="150" y="1"/>
                    <a:pt x="11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14" name="Google Shape;1114;p27"/>
            <p:cNvSpPr/>
            <p:nvPr/>
          </p:nvSpPr>
          <p:spPr>
            <a:xfrm>
              <a:off x="6599799" y="3206198"/>
              <a:ext cx="11551" cy="529926"/>
            </a:xfrm>
            <a:custGeom>
              <a:avLst/>
              <a:gdLst/>
              <a:ahLst/>
              <a:cxnLst/>
              <a:rect l="l" t="t" r="r" b="b"/>
              <a:pathLst>
                <a:path w="238" h="10919" extrusionOk="0">
                  <a:moveTo>
                    <a:pt x="119" y="0"/>
                  </a:moveTo>
                  <a:cubicBezTo>
                    <a:pt x="53" y="0"/>
                    <a:pt x="0" y="2445"/>
                    <a:pt x="0" y="5459"/>
                  </a:cubicBezTo>
                  <a:cubicBezTo>
                    <a:pt x="0" y="8474"/>
                    <a:pt x="53" y="10918"/>
                    <a:pt x="119" y="10918"/>
                  </a:cubicBezTo>
                  <a:cubicBezTo>
                    <a:pt x="185" y="10918"/>
                    <a:pt x="237" y="8474"/>
                    <a:pt x="237" y="5459"/>
                  </a:cubicBezTo>
                  <a:cubicBezTo>
                    <a:pt x="237" y="2445"/>
                    <a:pt x="185" y="0"/>
                    <a:pt x="119"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15" name="Google Shape;1115;p27"/>
            <p:cNvSpPr/>
            <p:nvPr/>
          </p:nvSpPr>
          <p:spPr>
            <a:xfrm>
              <a:off x="6496322" y="3062250"/>
              <a:ext cx="246121" cy="105364"/>
            </a:xfrm>
            <a:custGeom>
              <a:avLst/>
              <a:gdLst/>
              <a:ahLst/>
              <a:cxnLst/>
              <a:rect l="l" t="t" r="r" b="b"/>
              <a:pathLst>
                <a:path w="5071" h="2171" extrusionOk="0">
                  <a:moveTo>
                    <a:pt x="2265" y="1"/>
                  </a:moveTo>
                  <a:cubicBezTo>
                    <a:pt x="1511" y="1"/>
                    <a:pt x="716" y="135"/>
                    <a:pt x="1" y="526"/>
                  </a:cubicBezTo>
                  <a:cubicBezTo>
                    <a:pt x="87" y="631"/>
                    <a:pt x="207" y="664"/>
                    <a:pt x="323" y="664"/>
                  </a:cubicBezTo>
                  <a:cubicBezTo>
                    <a:pt x="512" y="664"/>
                    <a:pt x="690" y="577"/>
                    <a:pt x="690" y="577"/>
                  </a:cubicBezTo>
                  <a:lnTo>
                    <a:pt x="690" y="2171"/>
                  </a:lnTo>
                  <a:cubicBezTo>
                    <a:pt x="1223" y="1345"/>
                    <a:pt x="1913" y="618"/>
                    <a:pt x="2899" y="618"/>
                  </a:cubicBezTo>
                  <a:cubicBezTo>
                    <a:pt x="3378" y="618"/>
                    <a:pt x="3926" y="790"/>
                    <a:pt x="4561" y="1204"/>
                  </a:cubicBezTo>
                  <a:lnTo>
                    <a:pt x="4561" y="729"/>
                  </a:lnTo>
                  <a:cubicBezTo>
                    <a:pt x="4561" y="729"/>
                    <a:pt x="4649" y="777"/>
                    <a:pt x="4757" y="777"/>
                  </a:cubicBezTo>
                  <a:cubicBezTo>
                    <a:pt x="4866" y="777"/>
                    <a:pt x="4995" y="728"/>
                    <a:pt x="5071" y="527"/>
                  </a:cubicBezTo>
                  <a:cubicBezTo>
                    <a:pt x="4557" y="340"/>
                    <a:pt x="3462" y="1"/>
                    <a:pt x="2265"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116" name="Google Shape;1116;p27"/>
          <p:cNvSpPr/>
          <p:nvPr/>
        </p:nvSpPr>
        <p:spPr>
          <a:xfrm flipH="1">
            <a:off x="48" y="5126535"/>
            <a:ext cx="12191987" cy="1731504"/>
          </a:xfrm>
          <a:custGeom>
            <a:avLst/>
            <a:gdLst/>
            <a:ahLst/>
            <a:cxnLst/>
            <a:rect l="l" t="t" r="r" b="b"/>
            <a:pathLst>
              <a:path w="41836" h="7969" extrusionOk="0">
                <a:moveTo>
                  <a:pt x="40075" y="0"/>
                </a:moveTo>
                <a:cubicBezTo>
                  <a:pt x="36642" y="0"/>
                  <a:pt x="28930" y="357"/>
                  <a:pt x="23637" y="3300"/>
                </a:cubicBezTo>
                <a:cubicBezTo>
                  <a:pt x="19920" y="5367"/>
                  <a:pt x="13473" y="5850"/>
                  <a:pt x="8251" y="5850"/>
                </a:cubicBezTo>
                <a:cubicBezTo>
                  <a:pt x="3651" y="5850"/>
                  <a:pt x="1" y="5475"/>
                  <a:pt x="1" y="5475"/>
                </a:cubicBezTo>
                <a:lnTo>
                  <a:pt x="1" y="7969"/>
                </a:lnTo>
                <a:lnTo>
                  <a:pt x="41836" y="7969"/>
                </a:lnTo>
                <a:lnTo>
                  <a:pt x="41836" y="37"/>
                </a:lnTo>
                <a:cubicBezTo>
                  <a:pt x="41836" y="37"/>
                  <a:pt x="41175" y="0"/>
                  <a:pt x="40075" y="0"/>
                </a:cubicBezTo>
                <a:close/>
              </a:path>
            </a:pathLst>
          </a:custGeom>
          <a:solidFill>
            <a:srgbClr val="738A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7">
  <p:cSld name="TITLE_ONLY_7">
    <p:spTree>
      <p:nvGrpSpPr>
        <p:cNvPr id="1" name="Shape 1117"/>
        <p:cNvGrpSpPr/>
        <p:nvPr/>
      </p:nvGrpSpPr>
      <p:grpSpPr>
        <a:xfrm>
          <a:off x="0" y="0"/>
          <a:ext cx="0" cy="0"/>
          <a:chOff x="0" y="0"/>
          <a:chExt cx="0" cy="0"/>
        </a:xfrm>
      </p:grpSpPr>
      <p:grpSp>
        <p:nvGrpSpPr>
          <p:cNvPr id="1118" name="Google Shape;1118;p28"/>
          <p:cNvGrpSpPr/>
          <p:nvPr/>
        </p:nvGrpSpPr>
        <p:grpSpPr>
          <a:xfrm>
            <a:off x="-1076934" y="-200659"/>
            <a:ext cx="14811331" cy="9528984"/>
            <a:chOff x="-807700" y="-150494"/>
            <a:chExt cx="11108498" cy="7146738"/>
          </a:xfrm>
        </p:grpSpPr>
        <p:sp>
          <p:nvSpPr>
            <p:cNvPr id="1119" name="Google Shape;1119;p28"/>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20" name="Google Shape;1120;p28"/>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21" name="Google Shape;1121;p28"/>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122" name="Google Shape;1122;p28"/>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atin typeface="Cambria" panose="02040503050406030204" pitchFamily="18" charset="0"/>
                <a:ea typeface="Cambria" panose="02040503050406030204" pitchFamily="18" charset="0"/>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1123" name="Google Shape;1123;p28"/>
          <p:cNvGrpSpPr/>
          <p:nvPr/>
        </p:nvGrpSpPr>
        <p:grpSpPr>
          <a:xfrm>
            <a:off x="7640458" y="5843994"/>
            <a:ext cx="375571" cy="784364"/>
            <a:chOff x="2481135" y="1176223"/>
            <a:chExt cx="272495" cy="569094"/>
          </a:xfrm>
        </p:grpSpPr>
        <p:sp>
          <p:nvSpPr>
            <p:cNvPr id="1124" name="Google Shape;1124;p28"/>
            <p:cNvSpPr/>
            <p:nvPr/>
          </p:nvSpPr>
          <p:spPr>
            <a:xfrm>
              <a:off x="2481135" y="1176223"/>
              <a:ext cx="153017" cy="569094"/>
            </a:xfrm>
            <a:custGeom>
              <a:avLst/>
              <a:gdLst/>
              <a:ahLst/>
              <a:cxnLst/>
              <a:rect l="l" t="t" r="r" b="b"/>
              <a:pathLst>
                <a:path w="3016" h="11217" extrusionOk="0">
                  <a:moveTo>
                    <a:pt x="1855" y="1"/>
                  </a:moveTo>
                  <a:cubicBezTo>
                    <a:pt x="1853" y="1"/>
                    <a:pt x="1850" y="1"/>
                    <a:pt x="1848" y="1"/>
                  </a:cubicBezTo>
                  <a:cubicBezTo>
                    <a:pt x="1768" y="5"/>
                    <a:pt x="1661" y="77"/>
                    <a:pt x="1631" y="153"/>
                  </a:cubicBezTo>
                  <a:cubicBezTo>
                    <a:pt x="641" y="2626"/>
                    <a:pt x="68" y="5274"/>
                    <a:pt x="12" y="7938"/>
                  </a:cubicBezTo>
                  <a:cubicBezTo>
                    <a:pt x="1" y="8492"/>
                    <a:pt x="12" y="9050"/>
                    <a:pt x="133" y="9591"/>
                  </a:cubicBezTo>
                  <a:cubicBezTo>
                    <a:pt x="254" y="10133"/>
                    <a:pt x="490" y="10658"/>
                    <a:pt x="879" y="11053"/>
                  </a:cubicBezTo>
                  <a:cubicBezTo>
                    <a:pt x="993" y="11168"/>
                    <a:pt x="1144" y="11216"/>
                    <a:pt x="1312" y="11216"/>
                  </a:cubicBezTo>
                  <a:cubicBezTo>
                    <a:pt x="1727" y="11216"/>
                    <a:pt x="2236" y="10917"/>
                    <a:pt x="2478" y="10598"/>
                  </a:cubicBezTo>
                  <a:cubicBezTo>
                    <a:pt x="2821" y="10151"/>
                    <a:pt x="2922" y="9567"/>
                    <a:pt x="2959" y="9005"/>
                  </a:cubicBezTo>
                  <a:cubicBezTo>
                    <a:pt x="3015" y="8140"/>
                    <a:pt x="2945" y="7273"/>
                    <a:pt x="2876" y="6408"/>
                  </a:cubicBezTo>
                  <a:cubicBezTo>
                    <a:pt x="2707" y="4302"/>
                    <a:pt x="2733" y="2123"/>
                    <a:pt x="2036" y="127"/>
                  </a:cubicBezTo>
                  <a:cubicBezTo>
                    <a:pt x="2010" y="54"/>
                    <a:pt x="1934" y="1"/>
                    <a:pt x="1855" y="1"/>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25" name="Google Shape;1125;p28"/>
            <p:cNvSpPr/>
            <p:nvPr/>
          </p:nvSpPr>
          <p:spPr>
            <a:xfrm>
              <a:off x="2644702" y="1405491"/>
              <a:ext cx="108928" cy="318311"/>
            </a:xfrm>
            <a:custGeom>
              <a:avLst/>
              <a:gdLst/>
              <a:ahLst/>
              <a:cxnLst/>
              <a:rect l="l" t="t" r="r" b="b"/>
              <a:pathLst>
                <a:path w="2147" h="6274" extrusionOk="0">
                  <a:moveTo>
                    <a:pt x="1077" y="0"/>
                  </a:moveTo>
                  <a:cubicBezTo>
                    <a:pt x="993" y="0"/>
                    <a:pt x="890" y="44"/>
                    <a:pt x="872" y="115"/>
                  </a:cubicBezTo>
                  <a:cubicBezTo>
                    <a:pt x="438" y="1764"/>
                    <a:pt x="0" y="3444"/>
                    <a:pt x="66" y="5147"/>
                  </a:cubicBezTo>
                  <a:cubicBezTo>
                    <a:pt x="76" y="5395"/>
                    <a:pt x="98" y="5650"/>
                    <a:pt x="217" y="5867"/>
                  </a:cubicBezTo>
                  <a:cubicBezTo>
                    <a:pt x="325" y="6067"/>
                    <a:pt x="534" y="6227"/>
                    <a:pt x="758" y="6227"/>
                  </a:cubicBezTo>
                  <a:cubicBezTo>
                    <a:pt x="778" y="6227"/>
                    <a:pt x="798" y="6225"/>
                    <a:pt x="818" y="6223"/>
                  </a:cubicBezTo>
                  <a:cubicBezTo>
                    <a:pt x="898" y="6258"/>
                    <a:pt x="988" y="6274"/>
                    <a:pt x="1082" y="6274"/>
                  </a:cubicBezTo>
                  <a:cubicBezTo>
                    <a:pt x="1434" y="6274"/>
                    <a:pt x="1840" y="6047"/>
                    <a:pt x="1975" y="5747"/>
                  </a:cubicBezTo>
                  <a:cubicBezTo>
                    <a:pt x="2146" y="5370"/>
                    <a:pt x="2109" y="4932"/>
                    <a:pt x="2069" y="4519"/>
                  </a:cubicBezTo>
                  <a:cubicBezTo>
                    <a:pt x="1923" y="3066"/>
                    <a:pt x="1613" y="1620"/>
                    <a:pt x="1301" y="192"/>
                  </a:cubicBezTo>
                  <a:cubicBezTo>
                    <a:pt x="1282" y="105"/>
                    <a:pt x="1212" y="31"/>
                    <a:pt x="1127" y="7"/>
                  </a:cubicBezTo>
                  <a:cubicBezTo>
                    <a:pt x="1112" y="2"/>
                    <a:pt x="1095" y="0"/>
                    <a:pt x="1077"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26" name="Google Shape;1126;p28"/>
          <p:cNvGrpSpPr/>
          <p:nvPr/>
        </p:nvGrpSpPr>
        <p:grpSpPr>
          <a:xfrm>
            <a:off x="6541635" y="6137999"/>
            <a:ext cx="945492" cy="459212"/>
            <a:chOff x="1492875" y="1181650"/>
            <a:chExt cx="487300" cy="236675"/>
          </a:xfrm>
        </p:grpSpPr>
        <p:sp>
          <p:nvSpPr>
            <p:cNvPr id="1127" name="Google Shape;1127;p28"/>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28" name="Google Shape;1128;p28"/>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29" name="Google Shape;1129;p28"/>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30" name="Google Shape;1130;p28"/>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31" name="Google Shape;1131;p28"/>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32" name="Google Shape;1132;p28"/>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33" name="Google Shape;1133;p28"/>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34" name="Google Shape;1134;p28"/>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35" name="Google Shape;1135;p28"/>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36" name="Google Shape;1136;p28"/>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37" name="Google Shape;1137;p28"/>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38" name="Google Shape;1138;p28"/>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39" name="Google Shape;1139;p28"/>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40" name="Google Shape;1140;p28"/>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41" name="Google Shape;1141;p28"/>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42" name="Google Shape;1142;p28"/>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43" name="Google Shape;1143;p28"/>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44" name="Google Shape;1144;p28"/>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45" name="Google Shape;1145;p28"/>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46" name="Google Shape;1146;p28"/>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147" name="Google Shape;1147;p28"/>
          <p:cNvSpPr/>
          <p:nvPr/>
        </p:nvSpPr>
        <p:spPr>
          <a:xfrm flipH="1">
            <a:off x="-14" y="6138006"/>
            <a:ext cx="12191969" cy="719996"/>
          </a:xfrm>
          <a:custGeom>
            <a:avLst/>
            <a:gdLst/>
            <a:ahLst/>
            <a:cxnLst/>
            <a:rect l="l" t="t" r="r" b="b"/>
            <a:pathLst>
              <a:path w="47089" h="3711" extrusionOk="0">
                <a:moveTo>
                  <a:pt x="6429" y="0"/>
                </a:moveTo>
                <a:cubicBezTo>
                  <a:pt x="1770" y="0"/>
                  <a:pt x="1" y="2013"/>
                  <a:pt x="1" y="2013"/>
                </a:cubicBezTo>
                <a:lnTo>
                  <a:pt x="1" y="3710"/>
                </a:lnTo>
                <a:lnTo>
                  <a:pt x="47088" y="3710"/>
                </a:lnTo>
                <a:lnTo>
                  <a:pt x="47088" y="1336"/>
                </a:lnTo>
                <a:cubicBezTo>
                  <a:pt x="47088" y="1336"/>
                  <a:pt x="46109" y="1360"/>
                  <a:pt x="44507" y="1360"/>
                </a:cubicBezTo>
                <a:cubicBezTo>
                  <a:pt x="41261" y="1360"/>
                  <a:pt x="35461" y="1259"/>
                  <a:pt x="30071" y="646"/>
                </a:cubicBezTo>
                <a:cubicBezTo>
                  <a:pt x="29209" y="548"/>
                  <a:pt x="28441" y="506"/>
                  <a:pt x="27744" y="506"/>
                </a:cubicBezTo>
                <a:cubicBezTo>
                  <a:pt x="23642" y="506"/>
                  <a:pt x="22029" y="1957"/>
                  <a:pt x="18479" y="1957"/>
                </a:cubicBezTo>
                <a:cubicBezTo>
                  <a:pt x="16999" y="1957"/>
                  <a:pt x="15182" y="1705"/>
                  <a:pt x="12708" y="991"/>
                </a:cubicBezTo>
                <a:cubicBezTo>
                  <a:pt x="10197" y="266"/>
                  <a:pt x="8123" y="0"/>
                  <a:pt x="6429" y="0"/>
                </a:cubicBezTo>
                <a:close/>
              </a:path>
            </a:pathLst>
          </a:custGeom>
          <a:solidFill>
            <a:srgbClr val="738A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7"/>
        <p:cNvGrpSpPr/>
        <p:nvPr/>
      </p:nvGrpSpPr>
      <p:grpSpPr>
        <a:xfrm>
          <a:off x="0" y="0"/>
          <a:ext cx="0" cy="0"/>
          <a:chOff x="0" y="0"/>
          <a:chExt cx="0" cy="0"/>
        </a:xfrm>
      </p:grpSpPr>
      <p:grpSp>
        <p:nvGrpSpPr>
          <p:cNvPr id="88" name="Google Shape;88;p3"/>
          <p:cNvGrpSpPr/>
          <p:nvPr/>
        </p:nvGrpSpPr>
        <p:grpSpPr>
          <a:xfrm>
            <a:off x="-1076934" y="-200659"/>
            <a:ext cx="14811331" cy="9528984"/>
            <a:chOff x="-807700" y="-150494"/>
            <a:chExt cx="11108498" cy="7146738"/>
          </a:xfrm>
        </p:grpSpPr>
        <p:sp>
          <p:nvSpPr>
            <p:cNvPr id="89" name="Google Shape;89;p3"/>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0" name="Google Shape;90;p3"/>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 name="Google Shape;91;p3"/>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92" name="Google Shape;92;p3"/>
          <p:cNvSpPr/>
          <p:nvPr/>
        </p:nvSpPr>
        <p:spPr>
          <a:xfrm>
            <a:off x="-143807" y="3062190"/>
            <a:ext cx="12479635" cy="3914549"/>
          </a:xfrm>
          <a:custGeom>
            <a:avLst/>
            <a:gdLst/>
            <a:ahLst/>
            <a:cxnLst/>
            <a:rect l="l" t="t" r="r" b="b"/>
            <a:pathLst>
              <a:path w="31861" h="9994" extrusionOk="0">
                <a:moveTo>
                  <a:pt x="304" y="0"/>
                </a:moveTo>
                <a:lnTo>
                  <a:pt x="0" y="9701"/>
                </a:lnTo>
                <a:lnTo>
                  <a:pt x="31861" y="9993"/>
                </a:lnTo>
                <a:lnTo>
                  <a:pt x="31861" y="7539"/>
                </a:lnTo>
                <a:cubicBezTo>
                  <a:pt x="31861" y="7539"/>
                  <a:pt x="18213" y="5894"/>
                  <a:pt x="14432" y="4086"/>
                </a:cubicBezTo>
                <a:cubicBezTo>
                  <a:pt x="10653" y="2277"/>
                  <a:pt x="304" y="0"/>
                  <a:pt x="30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 name="Google Shape;93;p3"/>
          <p:cNvSpPr txBox="1">
            <a:spLocks noGrp="1"/>
          </p:cNvSpPr>
          <p:nvPr>
            <p:ph type="title"/>
          </p:nvPr>
        </p:nvSpPr>
        <p:spPr>
          <a:xfrm>
            <a:off x="5113600" y="2528100"/>
            <a:ext cx="5813600" cy="1122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733">
                <a:latin typeface="Cambria" panose="02040503050406030204" pitchFamily="18" charset="0"/>
                <a:ea typeface="Cambria" panose="02040503050406030204" pitchFamily="18" charset="0"/>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94" name="Google Shape;94;p3"/>
          <p:cNvSpPr txBox="1">
            <a:spLocks noGrp="1"/>
          </p:cNvSpPr>
          <p:nvPr>
            <p:ph type="title" idx="2" hasCustomPrompt="1"/>
          </p:nvPr>
        </p:nvSpPr>
        <p:spPr>
          <a:xfrm>
            <a:off x="9182100" y="1241933"/>
            <a:ext cx="1745200" cy="14620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6000"/>
              <a:buNone/>
              <a:defRPr sz="10000">
                <a:solidFill>
                  <a:schemeClr val="accent2"/>
                </a:solidFill>
                <a:latin typeface="Cambria" panose="02040503050406030204" pitchFamily="18" charset="0"/>
                <a:ea typeface="Cambria" panose="02040503050406030204" pitchFamily="18" charset="0"/>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5" name="Google Shape;95;p3"/>
          <p:cNvSpPr txBox="1">
            <a:spLocks noGrp="1"/>
          </p:cNvSpPr>
          <p:nvPr>
            <p:ph type="subTitle" idx="1"/>
          </p:nvPr>
        </p:nvSpPr>
        <p:spPr>
          <a:xfrm rot="636">
            <a:off x="6604000" y="3597800"/>
            <a:ext cx="4323200" cy="7432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atin typeface="Cambria" panose="02040503050406030204" pitchFamily="18" charset="0"/>
                <a:ea typeface="Cambria" panose="02040503050406030204" pitchFamily="18"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6" name="Google Shape;96;p3"/>
          <p:cNvGrpSpPr/>
          <p:nvPr/>
        </p:nvGrpSpPr>
        <p:grpSpPr>
          <a:xfrm>
            <a:off x="8532493" y="4940459"/>
            <a:ext cx="2394820" cy="1645163"/>
            <a:chOff x="151837" y="1574012"/>
            <a:chExt cx="1136206" cy="780536"/>
          </a:xfrm>
        </p:grpSpPr>
        <p:sp>
          <p:nvSpPr>
            <p:cNvPr id="97" name="Google Shape;97;p3"/>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8" name="Google Shape;98;p3"/>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9" name="Google Shape;99;p3"/>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0" name="Google Shape;100;p3"/>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9">
  <p:cSld name="TITLE_ONLY_9">
    <p:spTree>
      <p:nvGrpSpPr>
        <p:cNvPr id="1" name="Shape 1160"/>
        <p:cNvGrpSpPr/>
        <p:nvPr/>
      </p:nvGrpSpPr>
      <p:grpSpPr>
        <a:xfrm>
          <a:off x="0" y="0"/>
          <a:ext cx="0" cy="0"/>
          <a:chOff x="0" y="0"/>
          <a:chExt cx="0" cy="0"/>
        </a:xfrm>
      </p:grpSpPr>
      <p:grpSp>
        <p:nvGrpSpPr>
          <p:cNvPr id="1161" name="Google Shape;1161;p30"/>
          <p:cNvGrpSpPr/>
          <p:nvPr/>
        </p:nvGrpSpPr>
        <p:grpSpPr>
          <a:xfrm>
            <a:off x="-1076934" y="-200659"/>
            <a:ext cx="14811331" cy="9528984"/>
            <a:chOff x="-807700" y="-150494"/>
            <a:chExt cx="11108498" cy="7146738"/>
          </a:xfrm>
        </p:grpSpPr>
        <p:sp>
          <p:nvSpPr>
            <p:cNvPr id="1162" name="Google Shape;1162;p30"/>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63" name="Google Shape;1163;p30"/>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64" name="Google Shape;1164;p30"/>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165" name="Google Shape;1165;p30"/>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atin typeface="Cambria" panose="02040503050406030204" pitchFamily="18" charset="0"/>
                <a:ea typeface="Cambria" panose="02040503050406030204" pitchFamily="18" charset="0"/>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1166" name="Google Shape;1166;p30"/>
          <p:cNvGrpSpPr/>
          <p:nvPr/>
        </p:nvGrpSpPr>
        <p:grpSpPr>
          <a:xfrm>
            <a:off x="10103089" y="4384341"/>
            <a:ext cx="853999" cy="1223113"/>
            <a:chOff x="4231075" y="2556050"/>
            <a:chExt cx="494250" cy="707875"/>
          </a:xfrm>
        </p:grpSpPr>
        <p:sp>
          <p:nvSpPr>
            <p:cNvPr id="1167" name="Google Shape;1167;p30"/>
            <p:cNvSpPr/>
            <p:nvPr/>
          </p:nvSpPr>
          <p:spPr>
            <a:xfrm>
              <a:off x="4475125" y="2847175"/>
              <a:ext cx="29250" cy="416750"/>
            </a:xfrm>
            <a:custGeom>
              <a:avLst/>
              <a:gdLst/>
              <a:ahLst/>
              <a:cxnLst/>
              <a:rect l="l" t="t" r="r" b="b"/>
              <a:pathLst>
                <a:path w="1170" h="16670" extrusionOk="0">
                  <a:moveTo>
                    <a:pt x="234" y="0"/>
                  </a:moveTo>
                  <a:cubicBezTo>
                    <a:pt x="234" y="1"/>
                    <a:pt x="795" y="9614"/>
                    <a:pt x="0" y="16475"/>
                  </a:cubicBezTo>
                  <a:lnTo>
                    <a:pt x="1123" y="16669"/>
                  </a:lnTo>
                  <a:cubicBezTo>
                    <a:pt x="282" y="11162"/>
                    <a:pt x="1169" y="774"/>
                    <a:pt x="1169" y="774"/>
                  </a:cubicBezTo>
                  <a:lnTo>
                    <a:pt x="2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68" name="Google Shape;1168;p30"/>
            <p:cNvSpPr/>
            <p:nvPr/>
          </p:nvSpPr>
          <p:spPr>
            <a:xfrm>
              <a:off x="4235150" y="2561500"/>
              <a:ext cx="490175" cy="463350"/>
            </a:xfrm>
            <a:custGeom>
              <a:avLst/>
              <a:gdLst/>
              <a:ahLst/>
              <a:cxnLst/>
              <a:rect l="l" t="t" r="r" b="b"/>
              <a:pathLst>
                <a:path w="19607" h="18534" extrusionOk="0">
                  <a:moveTo>
                    <a:pt x="10504" y="0"/>
                  </a:moveTo>
                  <a:cubicBezTo>
                    <a:pt x="9136" y="0"/>
                    <a:pt x="7642" y="152"/>
                    <a:pt x="6102" y="502"/>
                  </a:cubicBezTo>
                  <a:cubicBezTo>
                    <a:pt x="5237" y="698"/>
                    <a:pt x="4429" y="1134"/>
                    <a:pt x="3779" y="1707"/>
                  </a:cubicBezTo>
                  <a:cubicBezTo>
                    <a:pt x="3127" y="2278"/>
                    <a:pt x="2706" y="3147"/>
                    <a:pt x="2953" y="3899"/>
                  </a:cubicBezTo>
                  <a:cubicBezTo>
                    <a:pt x="2371" y="4028"/>
                    <a:pt x="1876" y="4432"/>
                    <a:pt x="1538" y="4898"/>
                  </a:cubicBezTo>
                  <a:cubicBezTo>
                    <a:pt x="1198" y="5365"/>
                    <a:pt x="995" y="5895"/>
                    <a:pt x="792" y="6419"/>
                  </a:cubicBezTo>
                  <a:cubicBezTo>
                    <a:pt x="400" y="7442"/>
                    <a:pt x="1" y="8516"/>
                    <a:pt x="174" y="9554"/>
                  </a:cubicBezTo>
                  <a:cubicBezTo>
                    <a:pt x="291" y="10268"/>
                    <a:pt x="671" y="10905"/>
                    <a:pt x="1055" y="11521"/>
                  </a:cubicBezTo>
                  <a:cubicBezTo>
                    <a:pt x="1725" y="12596"/>
                    <a:pt x="2478" y="13700"/>
                    <a:pt x="3680" y="14267"/>
                  </a:cubicBezTo>
                  <a:cubicBezTo>
                    <a:pt x="3573" y="14284"/>
                    <a:pt x="3472" y="14345"/>
                    <a:pt x="3410" y="14429"/>
                  </a:cubicBezTo>
                  <a:cubicBezTo>
                    <a:pt x="3279" y="15832"/>
                    <a:pt x="4085" y="17215"/>
                    <a:pt x="5401" y="17844"/>
                  </a:cubicBezTo>
                  <a:cubicBezTo>
                    <a:pt x="5928" y="18095"/>
                    <a:pt x="6519" y="18231"/>
                    <a:pt x="7116" y="18320"/>
                  </a:cubicBezTo>
                  <a:cubicBezTo>
                    <a:pt x="7343" y="18353"/>
                    <a:pt x="7584" y="18375"/>
                    <a:pt x="7826" y="18375"/>
                  </a:cubicBezTo>
                  <a:cubicBezTo>
                    <a:pt x="8317" y="18375"/>
                    <a:pt x="8807" y="18285"/>
                    <a:pt x="9174" y="18025"/>
                  </a:cubicBezTo>
                  <a:cubicBezTo>
                    <a:pt x="9610" y="18365"/>
                    <a:pt x="10223" y="18534"/>
                    <a:pt x="10843" y="18534"/>
                  </a:cubicBezTo>
                  <a:cubicBezTo>
                    <a:pt x="11049" y="18534"/>
                    <a:pt x="11256" y="18515"/>
                    <a:pt x="11458" y="18478"/>
                  </a:cubicBezTo>
                  <a:cubicBezTo>
                    <a:pt x="12103" y="18359"/>
                    <a:pt x="12812" y="17990"/>
                    <a:pt x="12930" y="17394"/>
                  </a:cubicBezTo>
                  <a:cubicBezTo>
                    <a:pt x="13034" y="17512"/>
                    <a:pt x="13278" y="17569"/>
                    <a:pt x="13601" y="17569"/>
                  </a:cubicBezTo>
                  <a:cubicBezTo>
                    <a:pt x="14299" y="17569"/>
                    <a:pt x="15364" y="17299"/>
                    <a:pt x="16163" y="16787"/>
                  </a:cubicBezTo>
                  <a:cubicBezTo>
                    <a:pt x="18109" y="15539"/>
                    <a:pt x="18970" y="12985"/>
                    <a:pt x="17974" y="11143"/>
                  </a:cubicBezTo>
                  <a:cubicBezTo>
                    <a:pt x="18229" y="11132"/>
                    <a:pt x="18472" y="10935"/>
                    <a:pt x="18519" y="10703"/>
                  </a:cubicBezTo>
                  <a:cubicBezTo>
                    <a:pt x="18564" y="10739"/>
                    <a:pt x="18621" y="10755"/>
                    <a:pt x="18681" y="10755"/>
                  </a:cubicBezTo>
                  <a:cubicBezTo>
                    <a:pt x="18791" y="10755"/>
                    <a:pt x="18911" y="10702"/>
                    <a:pt x="18988" y="10620"/>
                  </a:cubicBezTo>
                  <a:cubicBezTo>
                    <a:pt x="19106" y="10493"/>
                    <a:pt x="19147" y="10325"/>
                    <a:pt x="19175" y="10163"/>
                  </a:cubicBezTo>
                  <a:cubicBezTo>
                    <a:pt x="19607" y="7825"/>
                    <a:pt x="18764" y="5394"/>
                    <a:pt x="16978" y="3827"/>
                  </a:cubicBezTo>
                  <a:cubicBezTo>
                    <a:pt x="16822" y="3691"/>
                    <a:pt x="16637" y="3553"/>
                    <a:pt x="16416" y="3553"/>
                  </a:cubicBezTo>
                  <a:cubicBezTo>
                    <a:pt x="16406" y="3553"/>
                    <a:pt x="16396" y="3554"/>
                    <a:pt x="16385" y="3554"/>
                  </a:cubicBezTo>
                  <a:cubicBezTo>
                    <a:pt x="16596" y="3488"/>
                    <a:pt x="17025" y="3306"/>
                    <a:pt x="17143" y="3021"/>
                  </a:cubicBezTo>
                  <a:cubicBezTo>
                    <a:pt x="17782" y="1467"/>
                    <a:pt x="14755" y="0"/>
                    <a:pt x="105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69" name="Google Shape;1169;p30"/>
            <p:cNvSpPr/>
            <p:nvPr/>
          </p:nvSpPr>
          <p:spPr>
            <a:xfrm>
              <a:off x="4454400" y="2566575"/>
              <a:ext cx="221750" cy="116150"/>
            </a:xfrm>
            <a:custGeom>
              <a:avLst/>
              <a:gdLst/>
              <a:ahLst/>
              <a:cxnLst/>
              <a:rect l="l" t="t" r="r" b="b"/>
              <a:pathLst>
                <a:path w="8870" h="4646" extrusionOk="0">
                  <a:moveTo>
                    <a:pt x="4373" y="0"/>
                  </a:moveTo>
                  <a:cubicBezTo>
                    <a:pt x="4354" y="7"/>
                    <a:pt x="4334" y="10"/>
                    <a:pt x="4316" y="15"/>
                  </a:cubicBezTo>
                  <a:cubicBezTo>
                    <a:pt x="1698" y="726"/>
                    <a:pt x="1" y="2068"/>
                    <a:pt x="363" y="3169"/>
                  </a:cubicBezTo>
                  <a:cubicBezTo>
                    <a:pt x="657" y="4065"/>
                    <a:pt x="2246" y="4645"/>
                    <a:pt x="4390" y="4645"/>
                  </a:cubicBezTo>
                  <a:cubicBezTo>
                    <a:pt x="5190" y="4645"/>
                    <a:pt x="6066" y="4565"/>
                    <a:pt x="6982" y="4390"/>
                  </a:cubicBezTo>
                  <a:cubicBezTo>
                    <a:pt x="7556" y="4279"/>
                    <a:pt x="8094" y="4144"/>
                    <a:pt x="8589" y="3987"/>
                  </a:cubicBezTo>
                  <a:cubicBezTo>
                    <a:pt x="8468" y="3861"/>
                    <a:pt x="8342" y="3739"/>
                    <a:pt x="8210" y="3623"/>
                  </a:cubicBezTo>
                  <a:cubicBezTo>
                    <a:pt x="8054" y="3488"/>
                    <a:pt x="7870" y="3349"/>
                    <a:pt x="7649" y="3349"/>
                  </a:cubicBezTo>
                  <a:cubicBezTo>
                    <a:pt x="7638" y="3349"/>
                    <a:pt x="7627" y="3350"/>
                    <a:pt x="7616" y="3350"/>
                  </a:cubicBezTo>
                  <a:cubicBezTo>
                    <a:pt x="7827" y="3283"/>
                    <a:pt x="8257" y="3101"/>
                    <a:pt x="8374" y="2817"/>
                  </a:cubicBezTo>
                  <a:cubicBezTo>
                    <a:pt x="8870" y="1610"/>
                    <a:pt x="7154" y="457"/>
                    <a:pt x="437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70" name="Google Shape;1170;p30"/>
            <p:cNvSpPr/>
            <p:nvPr/>
          </p:nvSpPr>
          <p:spPr>
            <a:xfrm>
              <a:off x="4511525" y="2678150"/>
              <a:ext cx="203400" cy="231600"/>
            </a:xfrm>
            <a:custGeom>
              <a:avLst/>
              <a:gdLst/>
              <a:ahLst/>
              <a:cxnLst/>
              <a:rect l="l" t="t" r="r" b="b"/>
              <a:pathLst>
                <a:path w="8136" h="9264" extrusionOk="0">
                  <a:moveTo>
                    <a:pt x="1" y="0"/>
                  </a:moveTo>
                  <a:cubicBezTo>
                    <a:pt x="600" y="580"/>
                    <a:pt x="6395" y="5196"/>
                    <a:pt x="6088" y="8025"/>
                  </a:cubicBezTo>
                  <a:cubicBezTo>
                    <a:pt x="5989" y="8934"/>
                    <a:pt x="6223" y="9263"/>
                    <a:pt x="6552" y="9263"/>
                  </a:cubicBezTo>
                  <a:cubicBezTo>
                    <a:pt x="6776" y="9263"/>
                    <a:pt x="7044" y="9111"/>
                    <a:pt x="7280" y="8886"/>
                  </a:cubicBezTo>
                  <a:cubicBezTo>
                    <a:pt x="7417" y="8053"/>
                    <a:pt x="7313" y="7207"/>
                    <a:pt x="6919" y="6477"/>
                  </a:cubicBezTo>
                  <a:cubicBezTo>
                    <a:pt x="7174" y="6466"/>
                    <a:pt x="7417" y="6269"/>
                    <a:pt x="7464" y="6037"/>
                  </a:cubicBezTo>
                  <a:cubicBezTo>
                    <a:pt x="7509" y="6073"/>
                    <a:pt x="7566" y="6089"/>
                    <a:pt x="7626" y="6089"/>
                  </a:cubicBezTo>
                  <a:cubicBezTo>
                    <a:pt x="7736" y="6089"/>
                    <a:pt x="7856" y="6036"/>
                    <a:pt x="7933" y="5954"/>
                  </a:cubicBezTo>
                  <a:cubicBezTo>
                    <a:pt x="8051" y="5827"/>
                    <a:pt x="8135" y="5660"/>
                    <a:pt x="8120" y="5497"/>
                  </a:cubicBezTo>
                  <a:cubicBezTo>
                    <a:pt x="7961" y="3663"/>
                    <a:pt x="3546" y="139"/>
                    <a:pt x="1"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71" name="Google Shape;1171;p30"/>
            <p:cNvSpPr/>
            <p:nvPr/>
          </p:nvSpPr>
          <p:spPr>
            <a:xfrm>
              <a:off x="4384400" y="2865875"/>
              <a:ext cx="317725" cy="159000"/>
            </a:xfrm>
            <a:custGeom>
              <a:avLst/>
              <a:gdLst/>
              <a:ahLst/>
              <a:cxnLst/>
              <a:rect l="l" t="t" r="r" b="b"/>
              <a:pathLst>
                <a:path w="12709" h="6360" extrusionOk="0">
                  <a:moveTo>
                    <a:pt x="7882" y="0"/>
                  </a:moveTo>
                  <a:cubicBezTo>
                    <a:pt x="6378" y="0"/>
                    <a:pt x="4917" y="137"/>
                    <a:pt x="4293" y="157"/>
                  </a:cubicBezTo>
                  <a:cubicBezTo>
                    <a:pt x="1993" y="226"/>
                    <a:pt x="0" y="3454"/>
                    <a:pt x="1470" y="6183"/>
                  </a:cubicBezTo>
                  <a:cubicBezTo>
                    <a:pt x="1599" y="6194"/>
                    <a:pt x="1729" y="6200"/>
                    <a:pt x="1860" y="6200"/>
                  </a:cubicBezTo>
                  <a:cubicBezTo>
                    <a:pt x="2349" y="6200"/>
                    <a:pt x="2838" y="6111"/>
                    <a:pt x="3204" y="5851"/>
                  </a:cubicBezTo>
                  <a:cubicBezTo>
                    <a:pt x="3640" y="6191"/>
                    <a:pt x="4253" y="6360"/>
                    <a:pt x="4873" y="6360"/>
                  </a:cubicBezTo>
                  <a:cubicBezTo>
                    <a:pt x="5079" y="6360"/>
                    <a:pt x="5286" y="6341"/>
                    <a:pt x="5488" y="6304"/>
                  </a:cubicBezTo>
                  <a:cubicBezTo>
                    <a:pt x="6135" y="6186"/>
                    <a:pt x="6896" y="5939"/>
                    <a:pt x="7015" y="5344"/>
                  </a:cubicBezTo>
                  <a:cubicBezTo>
                    <a:pt x="7050" y="5417"/>
                    <a:pt x="7293" y="5477"/>
                    <a:pt x="7660" y="5477"/>
                  </a:cubicBezTo>
                  <a:cubicBezTo>
                    <a:pt x="8849" y="5477"/>
                    <a:pt x="11332" y="4846"/>
                    <a:pt x="12201" y="2002"/>
                  </a:cubicBezTo>
                  <a:cubicBezTo>
                    <a:pt x="12709" y="338"/>
                    <a:pt x="10243" y="0"/>
                    <a:pt x="7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72" name="Google Shape;1172;p30"/>
            <p:cNvSpPr/>
            <p:nvPr/>
          </p:nvSpPr>
          <p:spPr>
            <a:xfrm>
              <a:off x="4490000" y="2898500"/>
              <a:ext cx="91325" cy="94425"/>
            </a:xfrm>
            <a:custGeom>
              <a:avLst/>
              <a:gdLst/>
              <a:ahLst/>
              <a:cxnLst/>
              <a:rect l="l" t="t" r="r" b="b"/>
              <a:pathLst>
                <a:path w="3653" h="3777" extrusionOk="0">
                  <a:moveTo>
                    <a:pt x="3479" y="0"/>
                  </a:moveTo>
                  <a:cubicBezTo>
                    <a:pt x="969" y="1432"/>
                    <a:pt x="59" y="3139"/>
                    <a:pt x="59" y="3139"/>
                  </a:cubicBezTo>
                  <a:lnTo>
                    <a:pt x="1" y="3776"/>
                  </a:lnTo>
                  <a:cubicBezTo>
                    <a:pt x="1" y="3776"/>
                    <a:pt x="1468" y="1121"/>
                    <a:pt x="3652" y="22"/>
                  </a:cubicBezTo>
                  <a:lnTo>
                    <a:pt x="34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73" name="Google Shape;1173;p30"/>
            <p:cNvSpPr/>
            <p:nvPr/>
          </p:nvSpPr>
          <p:spPr>
            <a:xfrm>
              <a:off x="4401725" y="2863400"/>
              <a:ext cx="92125" cy="109500"/>
            </a:xfrm>
            <a:custGeom>
              <a:avLst/>
              <a:gdLst/>
              <a:ahLst/>
              <a:cxnLst/>
              <a:rect l="l" t="t" r="r" b="b"/>
              <a:pathLst>
                <a:path w="3685" h="4380" extrusionOk="0">
                  <a:moveTo>
                    <a:pt x="1" y="0"/>
                  </a:moveTo>
                  <a:cubicBezTo>
                    <a:pt x="2847" y="1439"/>
                    <a:pt x="3550" y="4379"/>
                    <a:pt x="3550" y="4379"/>
                  </a:cubicBezTo>
                  <a:lnTo>
                    <a:pt x="3685" y="3567"/>
                  </a:lnTo>
                  <a:cubicBezTo>
                    <a:pt x="3685" y="3567"/>
                    <a:pt x="2361" y="1218"/>
                    <a:pt x="201" y="25"/>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74" name="Google Shape;1174;p30"/>
            <p:cNvSpPr/>
            <p:nvPr/>
          </p:nvSpPr>
          <p:spPr>
            <a:xfrm>
              <a:off x="4364425" y="2912525"/>
              <a:ext cx="126650" cy="113200"/>
            </a:xfrm>
            <a:custGeom>
              <a:avLst/>
              <a:gdLst/>
              <a:ahLst/>
              <a:cxnLst/>
              <a:rect l="l" t="t" r="r" b="b"/>
              <a:pathLst>
                <a:path w="5066" h="4528" extrusionOk="0">
                  <a:moveTo>
                    <a:pt x="0" y="0"/>
                  </a:moveTo>
                  <a:lnTo>
                    <a:pt x="0" y="0"/>
                  </a:lnTo>
                  <a:cubicBezTo>
                    <a:pt x="3999" y="2256"/>
                    <a:pt x="4995" y="4527"/>
                    <a:pt x="4995" y="4527"/>
                  </a:cubicBezTo>
                  <a:lnTo>
                    <a:pt x="5066" y="3930"/>
                  </a:lnTo>
                  <a:cubicBezTo>
                    <a:pt x="5066" y="3930"/>
                    <a:pt x="3803" y="2076"/>
                    <a:pt x="248" y="12"/>
                  </a:cubicBez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75" name="Google Shape;1175;p30"/>
            <p:cNvSpPr/>
            <p:nvPr/>
          </p:nvSpPr>
          <p:spPr>
            <a:xfrm>
              <a:off x="4511200" y="2935275"/>
              <a:ext cx="85600" cy="22200"/>
            </a:xfrm>
            <a:custGeom>
              <a:avLst/>
              <a:gdLst/>
              <a:ahLst/>
              <a:cxnLst/>
              <a:rect l="l" t="t" r="r" b="b"/>
              <a:pathLst>
                <a:path w="3424" h="888" extrusionOk="0">
                  <a:moveTo>
                    <a:pt x="3203" y="1"/>
                  </a:moveTo>
                  <a:cubicBezTo>
                    <a:pt x="1579" y="1"/>
                    <a:pt x="364" y="545"/>
                    <a:pt x="364" y="545"/>
                  </a:cubicBezTo>
                  <a:lnTo>
                    <a:pt x="0" y="887"/>
                  </a:lnTo>
                  <a:cubicBezTo>
                    <a:pt x="0" y="887"/>
                    <a:pt x="1401" y="71"/>
                    <a:pt x="3176" y="71"/>
                  </a:cubicBezTo>
                  <a:cubicBezTo>
                    <a:pt x="3258" y="71"/>
                    <a:pt x="3341" y="73"/>
                    <a:pt x="3424" y="77"/>
                  </a:cubicBezTo>
                  <a:lnTo>
                    <a:pt x="3385" y="3"/>
                  </a:lnTo>
                  <a:cubicBezTo>
                    <a:pt x="3324" y="2"/>
                    <a:pt x="3263" y="1"/>
                    <a:pt x="3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76" name="Google Shape;1176;p30"/>
            <p:cNvSpPr/>
            <p:nvPr/>
          </p:nvSpPr>
          <p:spPr>
            <a:xfrm>
              <a:off x="4490050" y="3042150"/>
              <a:ext cx="42325" cy="50575"/>
            </a:xfrm>
            <a:custGeom>
              <a:avLst/>
              <a:gdLst/>
              <a:ahLst/>
              <a:cxnLst/>
              <a:rect l="l" t="t" r="r" b="b"/>
              <a:pathLst>
                <a:path w="1693" h="2023" extrusionOk="0">
                  <a:moveTo>
                    <a:pt x="1617" y="0"/>
                  </a:moveTo>
                  <a:cubicBezTo>
                    <a:pt x="466" y="606"/>
                    <a:pt x="6" y="1594"/>
                    <a:pt x="6" y="1594"/>
                  </a:cubicBezTo>
                  <a:lnTo>
                    <a:pt x="1" y="2023"/>
                  </a:lnTo>
                  <a:cubicBezTo>
                    <a:pt x="1" y="2023"/>
                    <a:pt x="397" y="686"/>
                    <a:pt x="1693" y="49"/>
                  </a:cubicBezTo>
                  <a:lnTo>
                    <a:pt x="16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77" name="Google Shape;1177;p30"/>
            <p:cNvSpPr/>
            <p:nvPr/>
          </p:nvSpPr>
          <p:spPr>
            <a:xfrm>
              <a:off x="4475125" y="2847175"/>
              <a:ext cx="29250" cy="416750"/>
            </a:xfrm>
            <a:custGeom>
              <a:avLst/>
              <a:gdLst/>
              <a:ahLst/>
              <a:cxnLst/>
              <a:rect l="l" t="t" r="r" b="b"/>
              <a:pathLst>
                <a:path w="1170" h="16670" extrusionOk="0">
                  <a:moveTo>
                    <a:pt x="234" y="0"/>
                  </a:moveTo>
                  <a:cubicBezTo>
                    <a:pt x="234" y="1"/>
                    <a:pt x="795" y="9614"/>
                    <a:pt x="0" y="16475"/>
                  </a:cubicBezTo>
                  <a:lnTo>
                    <a:pt x="1123" y="16669"/>
                  </a:lnTo>
                  <a:cubicBezTo>
                    <a:pt x="282" y="11162"/>
                    <a:pt x="1169" y="774"/>
                    <a:pt x="1169" y="774"/>
                  </a:cubicBezTo>
                  <a:lnTo>
                    <a:pt x="234" y="0"/>
                  </a:lnTo>
                  <a:close/>
                </a:path>
              </a:pathLst>
            </a:custGeom>
            <a:solidFill>
              <a:srgbClr val="8F6027">
                <a:alpha val="4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78" name="Google Shape;1178;p30"/>
            <p:cNvSpPr/>
            <p:nvPr/>
          </p:nvSpPr>
          <p:spPr>
            <a:xfrm>
              <a:off x="4480975" y="2847175"/>
              <a:ext cx="23400" cy="202300"/>
            </a:xfrm>
            <a:custGeom>
              <a:avLst/>
              <a:gdLst/>
              <a:ahLst/>
              <a:cxnLst/>
              <a:rect l="l" t="t" r="r" b="b"/>
              <a:pathLst>
                <a:path w="936" h="8092" extrusionOk="0">
                  <a:moveTo>
                    <a:pt x="0" y="0"/>
                  </a:moveTo>
                  <a:cubicBezTo>
                    <a:pt x="0" y="0"/>
                    <a:pt x="200" y="3432"/>
                    <a:pt x="192" y="7659"/>
                  </a:cubicBezTo>
                  <a:cubicBezTo>
                    <a:pt x="313" y="7795"/>
                    <a:pt x="434" y="7940"/>
                    <a:pt x="555" y="8091"/>
                  </a:cubicBezTo>
                  <a:cubicBezTo>
                    <a:pt x="645" y="4159"/>
                    <a:pt x="935" y="774"/>
                    <a:pt x="935" y="774"/>
                  </a:cubicBez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79" name="Google Shape;1179;p30"/>
            <p:cNvSpPr/>
            <p:nvPr/>
          </p:nvSpPr>
          <p:spPr>
            <a:xfrm>
              <a:off x="4406675" y="2674650"/>
              <a:ext cx="317875" cy="274000"/>
            </a:xfrm>
            <a:custGeom>
              <a:avLst/>
              <a:gdLst/>
              <a:ahLst/>
              <a:cxnLst/>
              <a:rect l="l" t="t" r="r" b="b"/>
              <a:pathLst>
                <a:path w="12715" h="10960" extrusionOk="0">
                  <a:moveTo>
                    <a:pt x="3558" y="1"/>
                  </a:moveTo>
                  <a:cubicBezTo>
                    <a:pt x="1468" y="1"/>
                    <a:pt x="1" y="1731"/>
                    <a:pt x="565" y="4123"/>
                  </a:cubicBezTo>
                  <a:cubicBezTo>
                    <a:pt x="1128" y="6507"/>
                    <a:pt x="4733" y="10960"/>
                    <a:pt x="8548" y="10960"/>
                  </a:cubicBezTo>
                  <a:cubicBezTo>
                    <a:pt x="8634" y="10960"/>
                    <a:pt x="8720" y="10958"/>
                    <a:pt x="8806" y="10953"/>
                  </a:cubicBezTo>
                  <a:cubicBezTo>
                    <a:pt x="12715" y="10743"/>
                    <a:pt x="11849" y="7019"/>
                    <a:pt x="9994" y="4209"/>
                  </a:cubicBezTo>
                  <a:cubicBezTo>
                    <a:pt x="8380" y="1761"/>
                    <a:pt x="5803" y="179"/>
                    <a:pt x="3890" y="15"/>
                  </a:cubicBezTo>
                  <a:cubicBezTo>
                    <a:pt x="3778" y="5"/>
                    <a:pt x="3667" y="1"/>
                    <a:pt x="35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80" name="Google Shape;1180;p30"/>
            <p:cNvSpPr/>
            <p:nvPr/>
          </p:nvSpPr>
          <p:spPr>
            <a:xfrm>
              <a:off x="4411750" y="2690050"/>
              <a:ext cx="301725" cy="258600"/>
            </a:xfrm>
            <a:custGeom>
              <a:avLst/>
              <a:gdLst/>
              <a:ahLst/>
              <a:cxnLst/>
              <a:rect l="l" t="t" r="r" b="b"/>
              <a:pathLst>
                <a:path w="12069" h="10344" extrusionOk="0">
                  <a:moveTo>
                    <a:pt x="1423" y="1"/>
                  </a:moveTo>
                  <a:cubicBezTo>
                    <a:pt x="480" y="707"/>
                    <a:pt x="0" y="1969"/>
                    <a:pt x="362" y="3507"/>
                  </a:cubicBezTo>
                  <a:cubicBezTo>
                    <a:pt x="925" y="5891"/>
                    <a:pt x="4530" y="10344"/>
                    <a:pt x="8345" y="10344"/>
                  </a:cubicBezTo>
                  <a:cubicBezTo>
                    <a:pt x="8431" y="10344"/>
                    <a:pt x="8517" y="10342"/>
                    <a:pt x="8603" y="10337"/>
                  </a:cubicBezTo>
                  <a:cubicBezTo>
                    <a:pt x="12068" y="10151"/>
                    <a:pt x="11779" y="7206"/>
                    <a:pt x="10380" y="4582"/>
                  </a:cubicBezTo>
                  <a:lnTo>
                    <a:pt x="10380" y="4582"/>
                  </a:lnTo>
                  <a:cubicBezTo>
                    <a:pt x="9980" y="4783"/>
                    <a:pt x="9471" y="4913"/>
                    <a:pt x="8833" y="4946"/>
                  </a:cubicBezTo>
                  <a:cubicBezTo>
                    <a:pt x="8747" y="4951"/>
                    <a:pt x="8661" y="4953"/>
                    <a:pt x="8574" y="4953"/>
                  </a:cubicBezTo>
                  <a:cubicBezTo>
                    <a:pt x="5633" y="4953"/>
                    <a:pt x="2816" y="2306"/>
                    <a:pt x="1423"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81" name="Google Shape;1181;p30"/>
            <p:cNvSpPr/>
            <p:nvPr/>
          </p:nvSpPr>
          <p:spPr>
            <a:xfrm>
              <a:off x="4303650" y="2556050"/>
              <a:ext cx="393350" cy="120800"/>
            </a:xfrm>
            <a:custGeom>
              <a:avLst/>
              <a:gdLst/>
              <a:ahLst/>
              <a:cxnLst/>
              <a:rect l="l" t="t" r="r" b="b"/>
              <a:pathLst>
                <a:path w="15734" h="4832" extrusionOk="0">
                  <a:moveTo>
                    <a:pt x="7633" y="0"/>
                  </a:moveTo>
                  <a:cubicBezTo>
                    <a:pt x="3729" y="0"/>
                    <a:pt x="618" y="1503"/>
                    <a:pt x="203" y="3212"/>
                  </a:cubicBezTo>
                  <a:cubicBezTo>
                    <a:pt x="1" y="4041"/>
                    <a:pt x="3026" y="4831"/>
                    <a:pt x="6825" y="4831"/>
                  </a:cubicBezTo>
                  <a:cubicBezTo>
                    <a:pt x="8438" y="4831"/>
                    <a:pt x="10189" y="4689"/>
                    <a:pt x="11892" y="4347"/>
                  </a:cubicBezTo>
                  <a:cubicBezTo>
                    <a:pt x="15733" y="3576"/>
                    <a:pt x="15147" y="1741"/>
                    <a:pt x="13013" y="958"/>
                  </a:cubicBezTo>
                  <a:cubicBezTo>
                    <a:pt x="11174" y="284"/>
                    <a:pt x="9329" y="0"/>
                    <a:pt x="7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82" name="Google Shape;1182;p30"/>
            <p:cNvSpPr/>
            <p:nvPr/>
          </p:nvSpPr>
          <p:spPr>
            <a:xfrm>
              <a:off x="4231075" y="2642500"/>
              <a:ext cx="351850" cy="281825"/>
            </a:xfrm>
            <a:custGeom>
              <a:avLst/>
              <a:gdLst/>
              <a:ahLst/>
              <a:cxnLst/>
              <a:rect l="l" t="t" r="r" b="b"/>
              <a:pathLst>
                <a:path w="14074" h="11273" extrusionOk="0">
                  <a:moveTo>
                    <a:pt x="5962" y="0"/>
                  </a:moveTo>
                  <a:cubicBezTo>
                    <a:pt x="4286" y="0"/>
                    <a:pt x="2706" y="456"/>
                    <a:pt x="1687" y="1540"/>
                  </a:cubicBezTo>
                  <a:cubicBezTo>
                    <a:pt x="950" y="2324"/>
                    <a:pt x="0" y="4851"/>
                    <a:pt x="336" y="6315"/>
                  </a:cubicBezTo>
                  <a:cubicBezTo>
                    <a:pt x="1471" y="11272"/>
                    <a:pt x="4448" y="11228"/>
                    <a:pt x="5191" y="11264"/>
                  </a:cubicBezTo>
                  <a:cubicBezTo>
                    <a:pt x="5279" y="11268"/>
                    <a:pt x="5367" y="11270"/>
                    <a:pt x="5455" y="11270"/>
                  </a:cubicBezTo>
                  <a:cubicBezTo>
                    <a:pt x="9347" y="11270"/>
                    <a:pt x="12915" y="7230"/>
                    <a:pt x="13429" y="5063"/>
                  </a:cubicBezTo>
                  <a:cubicBezTo>
                    <a:pt x="14073" y="2354"/>
                    <a:pt x="9769" y="0"/>
                    <a:pt x="5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83" name="Google Shape;1183;p30"/>
            <p:cNvSpPr/>
            <p:nvPr/>
          </p:nvSpPr>
          <p:spPr>
            <a:xfrm>
              <a:off x="4238600" y="2622125"/>
              <a:ext cx="199475" cy="146875"/>
            </a:xfrm>
            <a:custGeom>
              <a:avLst/>
              <a:gdLst/>
              <a:ahLst/>
              <a:cxnLst/>
              <a:rect l="l" t="t" r="r" b="b"/>
              <a:pathLst>
                <a:path w="7979" h="5875" extrusionOk="0">
                  <a:moveTo>
                    <a:pt x="3049" y="0"/>
                  </a:moveTo>
                  <a:lnTo>
                    <a:pt x="3049" y="0"/>
                  </a:lnTo>
                  <a:cubicBezTo>
                    <a:pt x="2937" y="186"/>
                    <a:pt x="2852" y="376"/>
                    <a:pt x="2805" y="569"/>
                  </a:cubicBezTo>
                  <a:cubicBezTo>
                    <a:pt x="2752" y="781"/>
                    <a:pt x="2919" y="992"/>
                    <a:pt x="3253" y="1189"/>
                  </a:cubicBezTo>
                  <a:cubicBezTo>
                    <a:pt x="2531" y="1439"/>
                    <a:pt x="1890" y="1819"/>
                    <a:pt x="1386" y="2355"/>
                  </a:cubicBezTo>
                  <a:cubicBezTo>
                    <a:pt x="834" y="2941"/>
                    <a:pt x="162" y="4510"/>
                    <a:pt x="1" y="5875"/>
                  </a:cubicBezTo>
                  <a:cubicBezTo>
                    <a:pt x="1035" y="2890"/>
                    <a:pt x="4271" y="1112"/>
                    <a:pt x="7539" y="1112"/>
                  </a:cubicBezTo>
                  <a:cubicBezTo>
                    <a:pt x="7685" y="1112"/>
                    <a:pt x="7832" y="1116"/>
                    <a:pt x="7978" y="1123"/>
                  </a:cubicBezTo>
                  <a:cubicBezTo>
                    <a:pt x="7978" y="1123"/>
                    <a:pt x="3035" y="879"/>
                    <a:pt x="3049"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84" name="Google Shape;1184;p30"/>
            <p:cNvSpPr/>
            <p:nvPr/>
          </p:nvSpPr>
          <p:spPr>
            <a:xfrm>
              <a:off x="4279025" y="2639100"/>
              <a:ext cx="23425" cy="20750"/>
            </a:xfrm>
            <a:custGeom>
              <a:avLst/>
              <a:gdLst/>
              <a:ahLst/>
              <a:cxnLst/>
              <a:rect l="l" t="t" r="r" b="b"/>
              <a:pathLst>
                <a:path w="937" h="830" extrusionOk="0">
                  <a:moveTo>
                    <a:pt x="99" y="0"/>
                  </a:moveTo>
                  <a:cubicBezTo>
                    <a:pt x="99" y="0"/>
                    <a:pt x="1" y="672"/>
                    <a:pt x="283" y="802"/>
                  </a:cubicBezTo>
                  <a:cubicBezTo>
                    <a:pt x="325" y="822"/>
                    <a:pt x="361" y="830"/>
                    <a:pt x="394" y="830"/>
                  </a:cubicBezTo>
                  <a:cubicBezTo>
                    <a:pt x="524" y="830"/>
                    <a:pt x="581" y="701"/>
                    <a:pt x="581" y="701"/>
                  </a:cubicBezTo>
                  <a:cubicBezTo>
                    <a:pt x="937" y="624"/>
                    <a:pt x="623" y="223"/>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85" name="Google Shape;1185;p30"/>
            <p:cNvSpPr/>
            <p:nvPr/>
          </p:nvSpPr>
          <p:spPr>
            <a:xfrm>
              <a:off x="4289475" y="2622675"/>
              <a:ext cx="17800" cy="19300"/>
            </a:xfrm>
            <a:custGeom>
              <a:avLst/>
              <a:gdLst/>
              <a:ahLst/>
              <a:cxnLst/>
              <a:rect l="l" t="t" r="r" b="b"/>
              <a:pathLst>
                <a:path w="712" h="772" extrusionOk="0">
                  <a:moveTo>
                    <a:pt x="253" y="1"/>
                  </a:moveTo>
                  <a:cubicBezTo>
                    <a:pt x="253" y="1"/>
                    <a:pt x="0" y="516"/>
                    <a:pt x="152" y="705"/>
                  </a:cubicBezTo>
                  <a:cubicBezTo>
                    <a:pt x="192" y="754"/>
                    <a:pt x="232" y="771"/>
                    <a:pt x="268" y="771"/>
                  </a:cubicBezTo>
                  <a:cubicBezTo>
                    <a:pt x="346" y="771"/>
                    <a:pt x="406" y="689"/>
                    <a:pt x="406" y="689"/>
                  </a:cubicBezTo>
                  <a:cubicBezTo>
                    <a:pt x="415" y="690"/>
                    <a:pt x="424" y="690"/>
                    <a:pt x="432" y="690"/>
                  </a:cubicBezTo>
                  <a:cubicBezTo>
                    <a:pt x="712" y="690"/>
                    <a:pt x="554" y="254"/>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86" name="Google Shape;1186;p30"/>
            <p:cNvSpPr/>
            <p:nvPr/>
          </p:nvSpPr>
          <p:spPr>
            <a:xfrm>
              <a:off x="4264225" y="2659575"/>
              <a:ext cx="13325" cy="7000"/>
            </a:xfrm>
            <a:custGeom>
              <a:avLst/>
              <a:gdLst/>
              <a:ahLst/>
              <a:cxnLst/>
              <a:rect l="l" t="t" r="r" b="b"/>
              <a:pathLst>
                <a:path w="533" h="280" extrusionOk="0">
                  <a:moveTo>
                    <a:pt x="270" y="1"/>
                  </a:moveTo>
                  <a:cubicBezTo>
                    <a:pt x="185" y="1"/>
                    <a:pt x="87" y="17"/>
                    <a:pt x="1" y="51"/>
                  </a:cubicBezTo>
                  <a:cubicBezTo>
                    <a:pt x="1" y="51"/>
                    <a:pt x="226" y="280"/>
                    <a:pt x="381" y="280"/>
                  </a:cubicBezTo>
                  <a:cubicBezTo>
                    <a:pt x="390" y="280"/>
                    <a:pt x="398" y="279"/>
                    <a:pt x="406" y="277"/>
                  </a:cubicBezTo>
                  <a:cubicBezTo>
                    <a:pt x="533" y="253"/>
                    <a:pt x="459" y="146"/>
                    <a:pt x="459" y="146"/>
                  </a:cubicBezTo>
                  <a:cubicBezTo>
                    <a:pt x="519" y="49"/>
                    <a:pt x="414" y="1"/>
                    <a:pt x="2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87" name="Google Shape;1187;p30"/>
            <p:cNvSpPr/>
            <p:nvPr/>
          </p:nvSpPr>
          <p:spPr>
            <a:xfrm>
              <a:off x="4273750" y="2796400"/>
              <a:ext cx="282150" cy="130475"/>
            </a:xfrm>
            <a:custGeom>
              <a:avLst/>
              <a:gdLst/>
              <a:ahLst/>
              <a:cxnLst/>
              <a:rect l="l" t="t" r="r" b="b"/>
              <a:pathLst>
                <a:path w="11286" h="5219" extrusionOk="0">
                  <a:moveTo>
                    <a:pt x="11286" y="1"/>
                  </a:moveTo>
                  <a:lnTo>
                    <a:pt x="11286" y="1"/>
                  </a:lnTo>
                  <a:cubicBezTo>
                    <a:pt x="9441" y="1915"/>
                    <a:pt x="6266" y="3860"/>
                    <a:pt x="2893" y="3860"/>
                  </a:cubicBezTo>
                  <a:cubicBezTo>
                    <a:pt x="2784" y="3860"/>
                    <a:pt x="2674" y="3858"/>
                    <a:pt x="2564" y="3854"/>
                  </a:cubicBezTo>
                  <a:cubicBezTo>
                    <a:pt x="2137" y="3837"/>
                    <a:pt x="1114" y="3837"/>
                    <a:pt x="0" y="3355"/>
                  </a:cubicBezTo>
                  <a:lnTo>
                    <a:pt x="0" y="3355"/>
                  </a:lnTo>
                  <a:cubicBezTo>
                    <a:pt x="1318" y="5096"/>
                    <a:pt x="3008" y="5187"/>
                    <a:pt x="3532" y="5212"/>
                  </a:cubicBezTo>
                  <a:cubicBezTo>
                    <a:pt x="3617" y="5216"/>
                    <a:pt x="3703" y="5218"/>
                    <a:pt x="3787" y="5218"/>
                  </a:cubicBezTo>
                  <a:cubicBezTo>
                    <a:pt x="7091" y="5218"/>
                    <a:pt x="10117" y="2207"/>
                    <a:pt x="11286"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88" name="Google Shape;1188;p30"/>
            <p:cNvSpPr/>
            <p:nvPr/>
          </p:nvSpPr>
          <p:spPr>
            <a:xfrm>
              <a:off x="4525050" y="2885925"/>
              <a:ext cx="170150" cy="66050"/>
            </a:xfrm>
            <a:custGeom>
              <a:avLst/>
              <a:gdLst/>
              <a:ahLst/>
              <a:cxnLst/>
              <a:rect l="l" t="t" r="r" b="b"/>
              <a:pathLst>
                <a:path w="6806" h="2642" extrusionOk="0">
                  <a:moveTo>
                    <a:pt x="4512" y="0"/>
                  </a:moveTo>
                  <a:cubicBezTo>
                    <a:pt x="4361" y="0"/>
                    <a:pt x="4208" y="4"/>
                    <a:pt x="4056" y="9"/>
                  </a:cubicBezTo>
                  <a:cubicBezTo>
                    <a:pt x="2670" y="58"/>
                    <a:pt x="1" y="449"/>
                    <a:pt x="200" y="1125"/>
                  </a:cubicBezTo>
                  <a:cubicBezTo>
                    <a:pt x="350" y="1636"/>
                    <a:pt x="2723" y="2642"/>
                    <a:pt x="4126" y="2642"/>
                  </a:cubicBezTo>
                  <a:cubicBezTo>
                    <a:pt x="4159" y="2642"/>
                    <a:pt x="4193" y="2641"/>
                    <a:pt x="4225" y="2640"/>
                  </a:cubicBezTo>
                  <a:cubicBezTo>
                    <a:pt x="5611" y="2592"/>
                    <a:pt x="6483" y="1779"/>
                    <a:pt x="6624" y="1091"/>
                  </a:cubicBezTo>
                  <a:cubicBezTo>
                    <a:pt x="6805" y="207"/>
                    <a:pt x="5727" y="0"/>
                    <a:pt x="4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89" name="Google Shape;1189;p30"/>
            <p:cNvSpPr/>
            <p:nvPr/>
          </p:nvSpPr>
          <p:spPr>
            <a:xfrm>
              <a:off x="4535850" y="2816950"/>
              <a:ext cx="22750" cy="21975"/>
            </a:xfrm>
            <a:custGeom>
              <a:avLst/>
              <a:gdLst/>
              <a:ahLst/>
              <a:cxnLst/>
              <a:rect l="l" t="t" r="r" b="b"/>
              <a:pathLst>
                <a:path w="910" h="879" extrusionOk="0">
                  <a:moveTo>
                    <a:pt x="532" y="1"/>
                  </a:moveTo>
                  <a:cubicBezTo>
                    <a:pt x="430" y="1"/>
                    <a:pt x="359" y="84"/>
                    <a:pt x="359" y="84"/>
                  </a:cubicBezTo>
                  <a:cubicBezTo>
                    <a:pt x="353" y="84"/>
                    <a:pt x="347" y="84"/>
                    <a:pt x="341" y="84"/>
                  </a:cubicBezTo>
                  <a:cubicBezTo>
                    <a:pt x="1" y="84"/>
                    <a:pt x="181" y="539"/>
                    <a:pt x="611" y="878"/>
                  </a:cubicBezTo>
                  <a:cubicBezTo>
                    <a:pt x="611" y="878"/>
                    <a:pt x="909" y="256"/>
                    <a:pt x="678" y="60"/>
                  </a:cubicBezTo>
                  <a:cubicBezTo>
                    <a:pt x="626" y="16"/>
                    <a:pt x="576" y="1"/>
                    <a:pt x="5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90" name="Google Shape;1190;p30"/>
            <p:cNvSpPr/>
            <p:nvPr/>
          </p:nvSpPr>
          <p:spPr>
            <a:xfrm>
              <a:off x="4526625" y="2832425"/>
              <a:ext cx="15700" cy="18725"/>
            </a:xfrm>
            <a:custGeom>
              <a:avLst/>
              <a:gdLst/>
              <a:ahLst/>
              <a:cxnLst/>
              <a:rect l="l" t="t" r="r" b="b"/>
              <a:pathLst>
                <a:path w="628" h="749" extrusionOk="0">
                  <a:moveTo>
                    <a:pt x="419" y="0"/>
                  </a:moveTo>
                  <a:cubicBezTo>
                    <a:pt x="353" y="0"/>
                    <a:pt x="291" y="48"/>
                    <a:pt x="291" y="48"/>
                  </a:cubicBezTo>
                  <a:cubicBezTo>
                    <a:pt x="262" y="38"/>
                    <a:pt x="237" y="33"/>
                    <a:pt x="214" y="33"/>
                  </a:cubicBezTo>
                  <a:cubicBezTo>
                    <a:pt x="1" y="33"/>
                    <a:pt x="32" y="452"/>
                    <a:pt x="229" y="748"/>
                  </a:cubicBezTo>
                  <a:cubicBezTo>
                    <a:pt x="229" y="748"/>
                    <a:pt x="627" y="316"/>
                    <a:pt x="538" y="96"/>
                  </a:cubicBezTo>
                  <a:cubicBezTo>
                    <a:pt x="510" y="22"/>
                    <a:pt x="464" y="0"/>
                    <a:pt x="4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91" name="Google Shape;1191;p30"/>
            <p:cNvSpPr/>
            <p:nvPr/>
          </p:nvSpPr>
          <p:spPr>
            <a:xfrm>
              <a:off x="4560950" y="2814325"/>
              <a:ext cx="13375" cy="8100"/>
            </a:xfrm>
            <a:custGeom>
              <a:avLst/>
              <a:gdLst/>
              <a:ahLst/>
              <a:cxnLst/>
              <a:rect l="l" t="t" r="r" b="b"/>
              <a:pathLst>
                <a:path w="535" h="324" extrusionOk="0">
                  <a:moveTo>
                    <a:pt x="201" y="0"/>
                  </a:moveTo>
                  <a:cubicBezTo>
                    <a:pt x="85" y="0"/>
                    <a:pt x="123" y="114"/>
                    <a:pt x="123" y="114"/>
                  </a:cubicBezTo>
                  <a:cubicBezTo>
                    <a:pt x="1" y="222"/>
                    <a:pt x="221" y="324"/>
                    <a:pt x="451" y="324"/>
                  </a:cubicBezTo>
                  <a:cubicBezTo>
                    <a:pt x="479" y="324"/>
                    <a:pt x="507" y="322"/>
                    <a:pt x="535" y="319"/>
                  </a:cubicBezTo>
                  <a:cubicBezTo>
                    <a:pt x="535" y="319"/>
                    <a:pt x="370" y="11"/>
                    <a:pt x="213" y="1"/>
                  </a:cubicBezTo>
                  <a:cubicBezTo>
                    <a:pt x="209" y="0"/>
                    <a:pt x="205" y="0"/>
                    <a:pt x="2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92" name="Google Shape;1192;p30"/>
            <p:cNvSpPr/>
            <p:nvPr/>
          </p:nvSpPr>
          <p:spPr>
            <a:xfrm>
              <a:off x="4585925" y="2692375"/>
              <a:ext cx="23475" cy="16025"/>
            </a:xfrm>
            <a:custGeom>
              <a:avLst/>
              <a:gdLst/>
              <a:ahLst/>
              <a:cxnLst/>
              <a:rect l="l" t="t" r="r" b="b"/>
              <a:pathLst>
                <a:path w="939" h="641" extrusionOk="0">
                  <a:moveTo>
                    <a:pt x="931" y="0"/>
                  </a:moveTo>
                  <a:cubicBezTo>
                    <a:pt x="853" y="0"/>
                    <a:pt x="187" y="8"/>
                    <a:pt x="84" y="262"/>
                  </a:cubicBezTo>
                  <a:cubicBezTo>
                    <a:pt x="1" y="463"/>
                    <a:pt x="230" y="519"/>
                    <a:pt x="230" y="519"/>
                  </a:cubicBezTo>
                  <a:cubicBezTo>
                    <a:pt x="264" y="603"/>
                    <a:pt x="317" y="641"/>
                    <a:pt x="382" y="641"/>
                  </a:cubicBezTo>
                  <a:cubicBezTo>
                    <a:pt x="556" y="641"/>
                    <a:pt x="807" y="366"/>
                    <a:pt x="939" y="1"/>
                  </a:cubicBezTo>
                  <a:cubicBezTo>
                    <a:pt x="939" y="1"/>
                    <a:pt x="936" y="0"/>
                    <a:pt x="931"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93" name="Google Shape;1193;p30"/>
            <p:cNvSpPr/>
            <p:nvPr/>
          </p:nvSpPr>
          <p:spPr>
            <a:xfrm>
              <a:off x="4605550" y="2701475"/>
              <a:ext cx="23475" cy="10925"/>
            </a:xfrm>
            <a:custGeom>
              <a:avLst/>
              <a:gdLst/>
              <a:ahLst/>
              <a:cxnLst/>
              <a:rect l="l" t="t" r="r" b="b"/>
              <a:pathLst>
                <a:path w="939" h="437" extrusionOk="0">
                  <a:moveTo>
                    <a:pt x="431" y="1"/>
                  </a:moveTo>
                  <a:cubicBezTo>
                    <a:pt x="321" y="1"/>
                    <a:pt x="219" y="18"/>
                    <a:pt x="158" y="69"/>
                  </a:cubicBezTo>
                  <a:cubicBezTo>
                    <a:pt x="1" y="203"/>
                    <a:pt x="205" y="296"/>
                    <a:pt x="205" y="296"/>
                  </a:cubicBezTo>
                  <a:cubicBezTo>
                    <a:pt x="208" y="395"/>
                    <a:pt x="266" y="437"/>
                    <a:pt x="350" y="437"/>
                  </a:cubicBezTo>
                  <a:cubicBezTo>
                    <a:pt x="513" y="437"/>
                    <a:pt x="775" y="282"/>
                    <a:pt x="939" y="78"/>
                  </a:cubicBezTo>
                  <a:cubicBezTo>
                    <a:pt x="939" y="78"/>
                    <a:pt x="666" y="1"/>
                    <a:pt x="43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94" name="Google Shape;1194;p30"/>
            <p:cNvSpPr/>
            <p:nvPr/>
          </p:nvSpPr>
          <p:spPr>
            <a:xfrm>
              <a:off x="4577325" y="2679325"/>
              <a:ext cx="9475" cy="11375"/>
            </a:xfrm>
            <a:custGeom>
              <a:avLst/>
              <a:gdLst/>
              <a:ahLst/>
              <a:cxnLst/>
              <a:rect l="l" t="t" r="r" b="b"/>
              <a:pathLst>
                <a:path w="379" h="455" extrusionOk="0">
                  <a:moveTo>
                    <a:pt x="252" y="1"/>
                  </a:moveTo>
                  <a:cubicBezTo>
                    <a:pt x="252" y="1"/>
                    <a:pt x="1" y="258"/>
                    <a:pt x="52" y="394"/>
                  </a:cubicBezTo>
                  <a:cubicBezTo>
                    <a:pt x="69" y="441"/>
                    <a:pt x="98" y="454"/>
                    <a:pt x="125" y="454"/>
                  </a:cubicBezTo>
                  <a:cubicBezTo>
                    <a:pt x="165" y="454"/>
                    <a:pt x="202" y="427"/>
                    <a:pt x="202" y="427"/>
                  </a:cubicBezTo>
                  <a:cubicBezTo>
                    <a:pt x="220" y="433"/>
                    <a:pt x="236" y="437"/>
                    <a:pt x="251" y="437"/>
                  </a:cubicBezTo>
                  <a:cubicBezTo>
                    <a:pt x="379" y="437"/>
                    <a:pt x="367" y="184"/>
                    <a:pt x="252"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95" name="Google Shape;1195;p30"/>
            <p:cNvSpPr/>
            <p:nvPr/>
          </p:nvSpPr>
          <p:spPr>
            <a:xfrm>
              <a:off x="4679975" y="2657800"/>
              <a:ext cx="24675" cy="14900"/>
            </a:xfrm>
            <a:custGeom>
              <a:avLst/>
              <a:gdLst/>
              <a:ahLst/>
              <a:cxnLst/>
              <a:rect l="l" t="t" r="r" b="b"/>
              <a:pathLst>
                <a:path w="987" h="596" extrusionOk="0">
                  <a:moveTo>
                    <a:pt x="729" y="1"/>
                  </a:moveTo>
                  <a:cubicBezTo>
                    <a:pt x="501" y="1"/>
                    <a:pt x="192" y="31"/>
                    <a:pt x="105" y="189"/>
                  </a:cubicBezTo>
                  <a:cubicBezTo>
                    <a:pt x="1" y="380"/>
                    <a:pt x="221" y="459"/>
                    <a:pt x="221" y="459"/>
                  </a:cubicBezTo>
                  <a:cubicBezTo>
                    <a:pt x="246" y="554"/>
                    <a:pt x="302" y="596"/>
                    <a:pt x="374" y="596"/>
                  </a:cubicBezTo>
                  <a:cubicBezTo>
                    <a:pt x="548" y="596"/>
                    <a:pt x="818" y="352"/>
                    <a:pt x="986" y="13"/>
                  </a:cubicBezTo>
                  <a:cubicBezTo>
                    <a:pt x="986" y="13"/>
                    <a:pt x="874"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96" name="Google Shape;1196;p30"/>
            <p:cNvSpPr/>
            <p:nvPr/>
          </p:nvSpPr>
          <p:spPr>
            <a:xfrm>
              <a:off x="4699150" y="2667725"/>
              <a:ext cx="23700" cy="10800"/>
            </a:xfrm>
            <a:custGeom>
              <a:avLst/>
              <a:gdLst/>
              <a:ahLst/>
              <a:cxnLst/>
              <a:rect l="l" t="t" r="r" b="b"/>
              <a:pathLst>
                <a:path w="948" h="432" extrusionOk="0">
                  <a:moveTo>
                    <a:pt x="369" y="0"/>
                  </a:moveTo>
                  <a:cubicBezTo>
                    <a:pt x="291" y="0"/>
                    <a:pt x="222" y="13"/>
                    <a:pt x="173" y="46"/>
                  </a:cubicBezTo>
                  <a:cubicBezTo>
                    <a:pt x="1" y="163"/>
                    <a:pt x="193" y="276"/>
                    <a:pt x="193" y="276"/>
                  </a:cubicBezTo>
                  <a:cubicBezTo>
                    <a:pt x="183" y="385"/>
                    <a:pt x="248" y="432"/>
                    <a:pt x="349" y="432"/>
                  </a:cubicBezTo>
                  <a:cubicBezTo>
                    <a:pt x="514" y="432"/>
                    <a:pt x="772" y="308"/>
                    <a:pt x="947" y="132"/>
                  </a:cubicBezTo>
                  <a:cubicBezTo>
                    <a:pt x="947" y="132"/>
                    <a:pt x="617" y="0"/>
                    <a:pt x="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97" name="Google Shape;1197;p30"/>
            <p:cNvSpPr/>
            <p:nvPr/>
          </p:nvSpPr>
          <p:spPr>
            <a:xfrm>
              <a:off x="4673600" y="2642600"/>
              <a:ext cx="9225" cy="11000"/>
            </a:xfrm>
            <a:custGeom>
              <a:avLst/>
              <a:gdLst/>
              <a:ahLst/>
              <a:cxnLst/>
              <a:rect l="l" t="t" r="r" b="b"/>
              <a:pathLst>
                <a:path w="369" h="440" extrusionOk="0">
                  <a:moveTo>
                    <a:pt x="280" y="0"/>
                  </a:moveTo>
                  <a:cubicBezTo>
                    <a:pt x="280" y="0"/>
                    <a:pt x="0" y="232"/>
                    <a:pt x="34" y="371"/>
                  </a:cubicBezTo>
                  <a:cubicBezTo>
                    <a:pt x="47" y="425"/>
                    <a:pt x="78" y="439"/>
                    <a:pt x="109" y="439"/>
                  </a:cubicBezTo>
                  <a:cubicBezTo>
                    <a:pt x="145" y="439"/>
                    <a:pt x="180" y="419"/>
                    <a:pt x="180" y="419"/>
                  </a:cubicBezTo>
                  <a:cubicBezTo>
                    <a:pt x="200" y="429"/>
                    <a:pt x="219" y="434"/>
                    <a:pt x="235" y="434"/>
                  </a:cubicBezTo>
                  <a:cubicBezTo>
                    <a:pt x="354" y="434"/>
                    <a:pt x="369" y="188"/>
                    <a:pt x="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98" name="Google Shape;1198;p30"/>
            <p:cNvSpPr/>
            <p:nvPr/>
          </p:nvSpPr>
          <p:spPr>
            <a:xfrm>
              <a:off x="4690800" y="2679625"/>
              <a:ext cx="13350" cy="7075"/>
            </a:xfrm>
            <a:custGeom>
              <a:avLst/>
              <a:gdLst/>
              <a:ahLst/>
              <a:cxnLst/>
              <a:rect l="l" t="t" r="r" b="b"/>
              <a:pathLst>
                <a:path w="534" h="283" extrusionOk="0">
                  <a:moveTo>
                    <a:pt x="155" y="1"/>
                  </a:moveTo>
                  <a:cubicBezTo>
                    <a:pt x="147" y="1"/>
                    <a:pt x="139" y="1"/>
                    <a:pt x="131" y="2"/>
                  </a:cubicBezTo>
                  <a:cubicBezTo>
                    <a:pt x="1" y="24"/>
                    <a:pt x="72" y="133"/>
                    <a:pt x="72" y="133"/>
                  </a:cubicBezTo>
                  <a:cubicBezTo>
                    <a:pt x="6" y="231"/>
                    <a:pt x="120" y="283"/>
                    <a:pt x="274" y="283"/>
                  </a:cubicBezTo>
                  <a:cubicBezTo>
                    <a:pt x="356" y="283"/>
                    <a:pt x="449" y="268"/>
                    <a:pt x="533" y="239"/>
                  </a:cubicBezTo>
                  <a:cubicBezTo>
                    <a:pt x="533" y="239"/>
                    <a:pt x="311"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99" name="Google Shape;1199;p30"/>
            <p:cNvSpPr/>
            <p:nvPr/>
          </p:nvSpPr>
          <p:spPr>
            <a:xfrm>
              <a:off x="4587475" y="2823425"/>
              <a:ext cx="47950" cy="45350"/>
            </a:xfrm>
            <a:custGeom>
              <a:avLst/>
              <a:gdLst/>
              <a:ahLst/>
              <a:cxnLst/>
              <a:rect l="l" t="t" r="r" b="b"/>
              <a:pathLst>
                <a:path w="1918" h="1814" extrusionOk="0">
                  <a:moveTo>
                    <a:pt x="959" y="0"/>
                  </a:moveTo>
                  <a:cubicBezTo>
                    <a:pt x="430" y="0"/>
                    <a:pt x="1" y="406"/>
                    <a:pt x="1" y="907"/>
                  </a:cubicBezTo>
                  <a:cubicBezTo>
                    <a:pt x="1" y="1408"/>
                    <a:pt x="430" y="1813"/>
                    <a:pt x="959" y="1813"/>
                  </a:cubicBezTo>
                  <a:cubicBezTo>
                    <a:pt x="1488" y="1813"/>
                    <a:pt x="1917" y="1408"/>
                    <a:pt x="1917" y="907"/>
                  </a:cubicBezTo>
                  <a:cubicBezTo>
                    <a:pt x="1917" y="406"/>
                    <a:pt x="1488" y="0"/>
                    <a:pt x="959"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0" name="Google Shape;1200;p30"/>
            <p:cNvSpPr/>
            <p:nvPr/>
          </p:nvSpPr>
          <p:spPr>
            <a:xfrm>
              <a:off x="4593525" y="2824975"/>
              <a:ext cx="39600" cy="34100"/>
            </a:xfrm>
            <a:custGeom>
              <a:avLst/>
              <a:gdLst/>
              <a:ahLst/>
              <a:cxnLst/>
              <a:rect l="l" t="t" r="r" b="b"/>
              <a:pathLst>
                <a:path w="1584" h="1364" extrusionOk="0">
                  <a:moveTo>
                    <a:pt x="980" y="1"/>
                  </a:moveTo>
                  <a:cubicBezTo>
                    <a:pt x="916" y="1"/>
                    <a:pt x="853" y="15"/>
                    <a:pt x="792" y="46"/>
                  </a:cubicBezTo>
                  <a:cubicBezTo>
                    <a:pt x="745" y="24"/>
                    <a:pt x="694" y="14"/>
                    <a:pt x="640" y="14"/>
                  </a:cubicBezTo>
                  <a:cubicBezTo>
                    <a:pt x="352" y="14"/>
                    <a:pt x="0" y="307"/>
                    <a:pt x="0" y="644"/>
                  </a:cubicBezTo>
                  <a:cubicBezTo>
                    <a:pt x="0" y="1041"/>
                    <a:pt x="354" y="1364"/>
                    <a:pt x="792" y="1364"/>
                  </a:cubicBezTo>
                  <a:cubicBezTo>
                    <a:pt x="1229" y="1364"/>
                    <a:pt x="1583" y="1041"/>
                    <a:pt x="1583" y="644"/>
                  </a:cubicBezTo>
                  <a:cubicBezTo>
                    <a:pt x="1583" y="315"/>
                    <a:pt x="128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1" name="Google Shape;1201;p30"/>
            <p:cNvSpPr/>
            <p:nvPr/>
          </p:nvSpPr>
          <p:spPr>
            <a:xfrm>
              <a:off x="4300900" y="2732375"/>
              <a:ext cx="47950" cy="45350"/>
            </a:xfrm>
            <a:custGeom>
              <a:avLst/>
              <a:gdLst/>
              <a:ahLst/>
              <a:cxnLst/>
              <a:rect l="l" t="t" r="r" b="b"/>
              <a:pathLst>
                <a:path w="1918" h="1814" extrusionOk="0">
                  <a:moveTo>
                    <a:pt x="959" y="1"/>
                  </a:moveTo>
                  <a:cubicBezTo>
                    <a:pt x="430" y="1"/>
                    <a:pt x="1" y="406"/>
                    <a:pt x="1" y="907"/>
                  </a:cubicBezTo>
                  <a:cubicBezTo>
                    <a:pt x="1" y="1408"/>
                    <a:pt x="430" y="1814"/>
                    <a:pt x="959" y="1814"/>
                  </a:cubicBezTo>
                  <a:cubicBezTo>
                    <a:pt x="1488" y="1814"/>
                    <a:pt x="1917" y="1408"/>
                    <a:pt x="1917" y="907"/>
                  </a:cubicBezTo>
                  <a:cubicBezTo>
                    <a:pt x="1917" y="406"/>
                    <a:pt x="1488" y="1"/>
                    <a:pt x="959"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2" name="Google Shape;1202;p30"/>
            <p:cNvSpPr/>
            <p:nvPr/>
          </p:nvSpPr>
          <p:spPr>
            <a:xfrm>
              <a:off x="4642950" y="2694825"/>
              <a:ext cx="47925" cy="45350"/>
            </a:xfrm>
            <a:custGeom>
              <a:avLst/>
              <a:gdLst/>
              <a:ahLst/>
              <a:cxnLst/>
              <a:rect l="l" t="t" r="r" b="b"/>
              <a:pathLst>
                <a:path w="1917" h="1814" extrusionOk="0">
                  <a:moveTo>
                    <a:pt x="959" y="1"/>
                  </a:moveTo>
                  <a:cubicBezTo>
                    <a:pt x="430" y="1"/>
                    <a:pt x="1" y="406"/>
                    <a:pt x="1" y="907"/>
                  </a:cubicBezTo>
                  <a:cubicBezTo>
                    <a:pt x="1" y="1408"/>
                    <a:pt x="429" y="1814"/>
                    <a:pt x="959" y="1814"/>
                  </a:cubicBezTo>
                  <a:cubicBezTo>
                    <a:pt x="959" y="1814"/>
                    <a:pt x="960" y="1814"/>
                    <a:pt x="961" y="1814"/>
                  </a:cubicBezTo>
                  <a:cubicBezTo>
                    <a:pt x="1488" y="1814"/>
                    <a:pt x="1917" y="1408"/>
                    <a:pt x="1917" y="907"/>
                  </a:cubicBezTo>
                  <a:cubicBezTo>
                    <a:pt x="1917" y="406"/>
                    <a:pt x="1488" y="1"/>
                    <a:pt x="959"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3" name="Google Shape;1203;p30"/>
            <p:cNvSpPr/>
            <p:nvPr/>
          </p:nvSpPr>
          <p:spPr>
            <a:xfrm>
              <a:off x="4649025" y="2696425"/>
              <a:ext cx="39625" cy="34100"/>
            </a:xfrm>
            <a:custGeom>
              <a:avLst/>
              <a:gdLst/>
              <a:ahLst/>
              <a:cxnLst/>
              <a:rect l="l" t="t" r="r" b="b"/>
              <a:pathLst>
                <a:path w="1585" h="1364" extrusionOk="0">
                  <a:moveTo>
                    <a:pt x="981" y="1"/>
                  </a:moveTo>
                  <a:cubicBezTo>
                    <a:pt x="917" y="1"/>
                    <a:pt x="853" y="15"/>
                    <a:pt x="792" y="46"/>
                  </a:cubicBezTo>
                  <a:cubicBezTo>
                    <a:pt x="745" y="24"/>
                    <a:pt x="693" y="14"/>
                    <a:pt x="639" y="14"/>
                  </a:cubicBezTo>
                  <a:cubicBezTo>
                    <a:pt x="351" y="14"/>
                    <a:pt x="0" y="307"/>
                    <a:pt x="0" y="643"/>
                  </a:cubicBezTo>
                  <a:cubicBezTo>
                    <a:pt x="0" y="1040"/>
                    <a:pt x="354" y="1364"/>
                    <a:pt x="792" y="1364"/>
                  </a:cubicBezTo>
                  <a:cubicBezTo>
                    <a:pt x="1229" y="1364"/>
                    <a:pt x="1584" y="1040"/>
                    <a:pt x="1584" y="643"/>
                  </a:cubicBezTo>
                  <a:cubicBezTo>
                    <a:pt x="1584" y="314"/>
                    <a:pt x="1283"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4" name="Google Shape;1204;p30"/>
            <p:cNvSpPr/>
            <p:nvPr/>
          </p:nvSpPr>
          <p:spPr>
            <a:xfrm>
              <a:off x="4326550" y="2908875"/>
              <a:ext cx="47900" cy="45350"/>
            </a:xfrm>
            <a:custGeom>
              <a:avLst/>
              <a:gdLst/>
              <a:ahLst/>
              <a:cxnLst/>
              <a:rect l="l" t="t" r="r" b="b"/>
              <a:pathLst>
                <a:path w="1916" h="1814" extrusionOk="0">
                  <a:moveTo>
                    <a:pt x="957" y="1"/>
                  </a:moveTo>
                  <a:cubicBezTo>
                    <a:pt x="428" y="1"/>
                    <a:pt x="0" y="408"/>
                    <a:pt x="0" y="907"/>
                  </a:cubicBezTo>
                  <a:cubicBezTo>
                    <a:pt x="0" y="1408"/>
                    <a:pt x="428" y="1814"/>
                    <a:pt x="957" y="1814"/>
                  </a:cubicBezTo>
                  <a:cubicBezTo>
                    <a:pt x="1487" y="1814"/>
                    <a:pt x="1916" y="1408"/>
                    <a:pt x="1916" y="907"/>
                  </a:cubicBezTo>
                  <a:cubicBezTo>
                    <a:pt x="1916" y="408"/>
                    <a:pt x="1487" y="1"/>
                    <a:pt x="957"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5" name="Google Shape;1205;p30"/>
            <p:cNvSpPr/>
            <p:nvPr/>
          </p:nvSpPr>
          <p:spPr>
            <a:xfrm>
              <a:off x="4332600" y="2910450"/>
              <a:ext cx="39625" cy="34100"/>
            </a:xfrm>
            <a:custGeom>
              <a:avLst/>
              <a:gdLst/>
              <a:ahLst/>
              <a:cxnLst/>
              <a:rect l="l" t="t" r="r" b="b"/>
              <a:pathLst>
                <a:path w="1585" h="1364" extrusionOk="0">
                  <a:moveTo>
                    <a:pt x="981" y="1"/>
                  </a:moveTo>
                  <a:cubicBezTo>
                    <a:pt x="917" y="1"/>
                    <a:pt x="854" y="15"/>
                    <a:pt x="792" y="46"/>
                  </a:cubicBezTo>
                  <a:cubicBezTo>
                    <a:pt x="746" y="25"/>
                    <a:pt x="694" y="14"/>
                    <a:pt x="641" y="14"/>
                  </a:cubicBezTo>
                  <a:cubicBezTo>
                    <a:pt x="352" y="14"/>
                    <a:pt x="1" y="308"/>
                    <a:pt x="1" y="643"/>
                  </a:cubicBezTo>
                  <a:cubicBezTo>
                    <a:pt x="1" y="1041"/>
                    <a:pt x="355" y="1364"/>
                    <a:pt x="792" y="1364"/>
                  </a:cubicBezTo>
                  <a:cubicBezTo>
                    <a:pt x="1230" y="1364"/>
                    <a:pt x="1584" y="1041"/>
                    <a:pt x="1584" y="643"/>
                  </a:cubicBezTo>
                  <a:cubicBezTo>
                    <a:pt x="1584" y="315"/>
                    <a:pt x="1283"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1206" name="Google Shape;1206;p30"/>
            <p:cNvGrpSpPr/>
            <p:nvPr/>
          </p:nvGrpSpPr>
          <p:grpSpPr>
            <a:xfrm>
              <a:off x="4297350" y="2726300"/>
              <a:ext cx="49250" cy="41775"/>
              <a:chOff x="4297350" y="2726300"/>
              <a:chExt cx="49250" cy="41775"/>
            </a:xfrm>
          </p:grpSpPr>
          <p:sp>
            <p:nvSpPr>
              <p:cNvPr id="1207" name="Google Shape;1207;p30"/>
              <p:cNvSpPr/>
              <p:nvPr/>
            </p:nvSpPr>
            <p:spPr>
              <a:xfrm>
                <a:off x="4306975" y="2733950"/>
                <a:ext cx="39625" cy="34075"/>
              </a:xfrm>
              <a:custGeom>
                <a:avLst/>
                <a:gdLst/>
                <a:ahLst/>
                <a:cxnLst/>
                <a:rect l="l" t="t" r="r" b="b"/>
                <a:pathLst>
                  <a:path w="1585" h="1363" extrusionOk="0">
                    <a:moveTo>
                      <a:pt x="981" y="0"/>
                    </a:moveTo>
                    <a:cubicBezTo>
                      <a:pt x="917" y="0"/>
                      <a:pt x="853" y="14"/>
                      <a:pt x="792" y="45"/>
                    </a:cubicBezTo>
                    <a:cubicBezTo>
                      <a:pt x="745" y="23"/>
                      <a:pt x="694" y="13"/>
                      <a:pt x="641" y="13"/>
                    </a:cubicBezTo>
                    <a:cubicBezTo>
                      <a:pt x="352" y="13"/>
                      <a:pt x="0" y="307"/>
                      <a:pt x="0" y="643"/>
                    </a:cubicBezTo>
                    <a:cubicBezTo>
                      <a:pt x="0" y="1040"/>
                      <a:pt x="354" y="1363"/>
                      <a:pt x="792" y="1363"/>
                    </a:cubicBezTo>
                    <a:cubicBezTo>
                      <a:pt x="1229" y="1363"/>
                      <a:pt x="1584" y="1040"/>
                      <a:pt x="1584" y="643"/>
                    </a:cubicBezTo>
                    <a:cubicBezTo>
                      <a:pt x="1584" y="314"/>
                      <a:pt x="1283" y="0"/>
                      <a:pt x="9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1208" name="Google Shape;1208;p30"/>
              <p:cNvGrpSpPr/>
              <p:nvPr/>
            </p:nvGrpSpPr>
            <p:grpSpPr>
              <a:xfrm>
                <a:off x="4297350" y="2726300"/>
                <a:ext cx="49250" cy="41775"/>
                <a:chOff x="4297350" y="2726300"/>
                <a:chExt cx="49250" cy="41775"/>
              </a:xfrm>
            </p:grpSpPr>
            <p:sp>
              <p:nvSpPr>
                <p:cNvPr id="1209" name="Google Shape;1209;p30"/>
                <p:cNvSpPr/>
                <p:nvPr/>
              </p:nvSpPr>
              <p:spPr>
                <a:xfrm>
                  <a:off x="4306975" y="2733950"/>
                  <a:ext cx="39625" cy="34075"/>
                </a:xfrm>
                <a:custGeom>
                  <a:avLst/>
                  <a:gdLst/>
                  <a:ahLst/>
                  <a:cxnLst/>
                  <a:rect l="l" t="t" r="r" b="b"/>
                  <a:pathLst>
                    <a:path w="1585" h="1363" extrusionOk="0">
                      <a:moveTo>
                        <a:pt x="981" y="0"/>
                      </a:moveTo>
                      <a:cubicBezTo>
                        <a:pt x="917" y="0"/>
                        <a:pt x="853" y="14"/>
                        <a:pt x="792" y="45"/>
                      </a:cubicBezTo>
                      <a:cubicBezTo>
                        <a:pt x="745" y="23"/>
                        <a:pt x="694" y="13"/>
                        <a:pt x="641" y="13"/>
                      </a:cubicBezTo>
                      <a:cubicBezTo>
                        <a:pt x="352" y="13"/>
                        <a:pt x="0" y="307"/>
                        <a:pt x="0" y="643"/>
                      </a:cubicBezTo>
                      <a:cubicBezTo>
                        <a:pt x="0" y="1040"/>
                        <a:pt x="354" y="1363"/>
                        <a:pt x="792" y="1363"/>
                      </a:cubicBezTo>
                      <a:cubicBezTo>
                        <a:pt x="1229" y="1363"/>
                        <a:pt x="1584" y="1040"/>
                        <a:pt x="1584" y="643"/>
                      </a:cubicBezTo>
                      <a:cubicBezTo>
                        <a:pt x="1584" y="314"/>
                        <a:pt x="1283" y="0"/>
                        <a:pt x="981" y="0"/>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1210" name="Google Shape;1210;p30"/>
                <p:cNvGrpSpPr/>
                <p:nvPr/>
              </p:nvGrpSpPr>
              <p:grpSpPr>
                <a:xfrm>
                  <a:off x="4297350" y="2726300"/>
                  <a:ext cx="48675" cy="41775"/>
                  <a:chOff x="4297350" y="2726300"/>
                  <a:chExt cx="48675" cy="41775"/>
                </a:xfrm>
              </p:grpSpPr>
              <p:sp>
                <p:nvSpPr>
                  <p:cNvPr id="1211" name="Google Shape;1211;p30"/>
                  <p:cNvSpPr/>
                  <p:nvPr/>
                </p:nvSpPr>
                <p:spPr>
                  <a:xfrm>
                    <a:off x="4307025" y="2734450"/>
                    <a:ext cx="38600" cy="33625"/>
                  </a:xfrm>
                  <a:custGeom>
                    <a:avLst/>
                    <a:gdLst/>
                    <a:ahLst/>
                    <a:cxnLst/>
                    <a:rect l="l" t="t" r="r" b="b"/>
                    <a:pathLst>
                      <a:path w="1544" h="1345" extrusionOk="0">
                        <a:moveTo>
                          <a:pt x="574" y="1"/>
                        </a:moveTo>
                        <a:lnTo>
                          <a:pt x="574" y="1"/>
                        </a:lnTo>
                        <a:cubicBezTo>
                          <a:pt x="300" y="40"/>
                          <a:pt x="0" y="313"/>
                          <a:pt x="0" y="624"/>
                        </a:cubicBezTo>
                        <a:cubicBezTo>
                          <a:pt x="0" y="1021"/>
                          <a:pt x="356" y="1345"/>
                          <a:pt x="793" y="1345"/>
                        </a:cubicBezTo>
                        <a:cubicBezTo>
                          <a:pt x="1143" y="1345"/>
                          <a:pt x="1440" y="1136"/>
                          <a:pt x="1543" y="848"/>
                        </a:cubicBezTo>
                        <a:lnTo>
                          <a:pt x="1543" y="848"/>
                        </a:lnTo>
                        <a:cubicBezTo>
                          <a:pt x="1414" y="920"/>
                          <a:pt x="1253" y="963"/>
                          <a:pt x="1079" y="963"/>
                        </a:cubicBezTo>
                        <a:cubicBezTo>
                          <a:pt x="660" y="963"/>
                          <a:pt x="320" y="716"/>
                          <a:pt x="320" y="412"/>
                        </a:cubicBezTo>
                        <a:cubicBezTo>
                          <a:pt x="320" y="249"/>
                          <a:pt x="419" y="101"/>
                          <a:pt x="574"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2" name="Google Shape;1212;p30"/>
                  <p:cNvSpPr/>
                  <p:nvPr/>
                </p:nvSpPr>
                <p:spPr>
                  <a:xfrm>
                    <a:off x="4316750" y="2733175"/>
                    <a:ext cx="19650" cy="15050"/>
                  </a:xfrm>
                  <a:custGeom>
                    <a:avLst/>
                    <a:gdLst/>
                    <a:ahLst/>
                    <a:cxnLst/>
                    <a:rect l="l" t="t" r="r" b="b"/>
                    <a:pathLst>
                      <a:path w="786" h="602" extrusionOk="0">
                        <a:moveTo>
                          <a:pt x="378" y="1"/>
                        </a:moveTo>
                        <a:cubicBezTo>
                          <a:pt x="194" y="1"/>
                          <a:pt x="174" y="159"/>
                          <a:pt x="174" y="159"/>
                        </a:cubicBezTo>
                        <a:cubicBezTo>
                          <a:pt x="0" y="402"/>
                          <a:pt x="786" y="601"/>
                          <a:pt x="786" y="601"/>
                        </a:cubicBezTo>
                        <a:cubicBezTo>
                          <a:pt x="786" y="601"/>
                          <a:pt x="718" y="62"/>
                          <a:pt x="459" y="10"/>
                        </a:cubicBezTo>
                        <a:cubicBezTo>
                          <a:pt x="429" y="4"/>
                          <a:pt x="402" y="1"/>
                          <a:pt x="378"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3" name="Google Shape;1213;p30"/>
                  <p:cNvSpPr/>
                  <p:nvPr/>
                </p:nvSpPr>
                <p:spPr>
                  <a:xfrm>
                    <a:off x="4309225" y="2732650"/>
                    <a:ext cx="23175" cy="19525"/>
                  </a:xfrm>
                  <a:custGeom>
                    <a:avLst/>
                    <a:gdLst/>
                    <a:ahLst/>
                    <a:cxnLst/>
                    <a:rect l="l" t="t" r="r" b="b"/>
                    <a:pathLst>
                      <a:path w="927" h="781" extrusionOk="0">
                        <a:moveTo>
                          <a:pt x="587" y="0"/>
                        </a:moveTo>
                        <a:cubicBezTo>
                          <a:pt x="541" y="0"/>
                          <a:pt x="483" y="11"/>
                          <a:pt x="410" y="38"/>
                        </a:cubicBezTo>
                        <a:cubicBezTo>
                          <a:pt x="51" y="170"/>
                          <a:pt x="1" y="780"/>
                          <a:pt x="1" y="780"/>
                        </a:cubicBezTo>
                        <a:cubicBezTo>
                          <a:pt x="1" y="780"/>
                          <a:pt x="926" y="385"/>
                          <a:pt x="763" y="156"/>
                        </a:cubicBezTo>
                        <a:cubicBezTo>
                          <a:pt x="763" y="156"/>
                          <a:pt x="762" y="0"/>
                          <a:pt x="587"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4" name="Google Shape;1214;p30"/>
                  <p:cNvSpPr/>
                  <p:nvPr/>
                </p:nvSpPr>
                <p:spPr>
                  <a:xfrm>
                    <a:off x="4297350" y="2729250"/>
                    <a:ext cx="32125" cy="9725"/>
                  </a:xfrm>
                  <a:custGeom>
                    <a:avLst/>
                    <a:gdLst/>
                    <a:ahLst/>
                    <a:cxnLst/>
                    <a:rect l="l" t="t" r="r" b="b"/>
                    <a:pathLst>
                      <a:path w="1285" h="389" extrusionOk="0">
                        <a:moveTo>
                          <a:pt x="783" y="1"/>
                        </a:moveTo>
                        <a:cubicBezTo>
                          <a:pt x="434" y="1"/>
                          <a:pt x="0" y="57"/>
                          <a:pt x="0" y="57"/>
                        </a:cubicBezTo>
                        <a:cubicBezTo>
                          <a:pt x="0" y="57"/>
                          <a:pt x="355" y="389"/>
                          <a:pt x="748" y="389"/>
                        </a:cubicBezTo>
                        <a:cubicBezTo>
                          <a:pt x="783" y="389"/>
                          <a:pt x="817" y="386"/>
                          <a:pt x="852" y="381"/>
                        </a:cubicBezTo>
                        <a:cubicBezTo>
                          <a:pt x="1284" y="312"/>
                          <a:pt x="1206" y="146"/>
                          <a:pt x="1206" y="146"/>
                        </a:cubicBezTo>
                        <a:cubicBezTo>
                          <a:pt x="1261" y="33"/>
                          <a:pt x="1046" y="1"/>
                          <a:pt x="7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5" name="Google Shape;1215;p30"/>
                  <p:cNvSpPr/>
                  <p:nvPr/>
                </p:nvSpPr>
                <p:spPr>
                  <a:xfrm>
                    <a:off x="4323075" y="2726300"/>
                    <a:ext cx="22950" cy="10725"/>
                  </a:xfrm>
                  <a:custGeom>
                    <a:avLst/>
                    <a:gdLst/>
                    <a:ahLst/>
                    <a:cxnLst/>
                    <a:rect l="l" t="t" r="r" b="b"/>
                    <a:pathLst>
                      <a:path w="918" h="429" extrusionOk="0">
                        <a:moveTo>
                          <a:pt x="355" y="0"/>
                        </a:moveTo>
                        <a:cubicBezTo>
                          <a:pt x="305" y="0"/>
                          <a:pt x="259" y="10"/>
                          <a:pt x="221" y="34"/>
                        </a:cubicBezTo>
                        <a:cubicBezTo>
                          <a:pt x="0" y="170"/>
                          <a:pt x="146" y="325"/>
                          <a:pt x="146" y="325"/>
                        </a:cubicBezTo>
                        <a:cubicBezTo>
                          <a:pt x="166" y="401"/>
                          <a:pt x="231" y="428"/>
                          <a:pt x="315" y="428"/>
                        </a:cubicBezTo>
                        <a:cubicBezTo>
                          <a:pt x="545" y="428"/>
                          <a:pt x="917" y="223"/>
                          <a:pt x="917" y="223"/>
                        </a:cubicBezTo>
                        <a:cubicBezTo>
                          <a:pt x="917" y="223"/>
                          <a:pt x="592" y="0"/>
                          <a:pt x="3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6" name="Google Shape;1216;p30"/>
                  <p:cNvSpPr/>
                  <p:nvPr/>
                </p:nvSpPr>
                <p:spPr>
                  <a:xfrm>
                    <a:off x="4319225" y="2729075"/>
                    <a:ext cx="20300" cy="13325"/>
                  </a:xfrm>
                  <a:custGeom>
                    <a:avLst/>
                    <a:gdLst/>
                    <a:ahLst/>
                    <a:cxnLst/>
                    <a:rect l="l" t="t" r="r" b="b"/>
                    <a:pathLst>
                      <a:path w="812" h="533" extrusionOk="0">
                        <a:moveTo>
                          <a:pt x="360" y="1"/>
                        </a:moveTo>
                        <a:cubicBezTo>
                          <a:pt x="112" y="1"/>
                          <a:pt x="126" y="193"/>
                          <a:pt x="126" y="193"/>
                        </a:cubicBezTo>
                        <a:cubicBezTo>
                          <a:pt x="0" y="459"/>
                          <a:pt x="812" y="532"/>
                          <a:pt x="812" y="532"/>
                        </a:cubicBezTo>
                        <a:cubicBezTo>
                          <a:pt x="812" y="532"/>
                          <a:pt x="643" y="11"/>
                          <a:pt x="378" y="1"/>
                        </a:cubicBezTo>
                        <a:cubicBezTo>
                          <a:pt x="372" y="1"/>
                          <a:pt x="366"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grpSp>
        <p:sp>
          <p:nvSpPr>
            <p:cNvPr id="1217" name="Google Shape;1217;p30"/>
            <p:cNvSpPr/>
            <p:nvPr/>
          </p:nvSpPr>
          <p:spPr>
            <a:xfrm>
              <a:off x="4593525" y="2824975"/>
              <a:ext cx="39600" cy="34100"/>
            </a:xfrm>
            <a:custGeom>
              <a:avLst/>
              <a:gdLst/>
              <a:ahLst/>
              <a:cxnLst/>
              <a:rect l="l" t="t" r="r" b="b"/>
              <a:pathLst>
                <a:path w="1584" h="1364" extrusionOk="0">
                  <a:moveTo>
                    <a:pt x="980" y="1"/>
                  </a:moveTo>
                  <a:cubicBezTo>
                    <a:pt x="916" y="1"/>
                    <a:pt x="853" y="15"/>
                    <a:pt x="792" y="46"/>
                  </a:cubicBezTo>
                  <a:cubicBezTo>
                    <a:pt x="745" y="24"/>
                    <a:pt x="694" y="14"/>
                    <a:pt x="640" y="14"/>
                  </a:cubicBezTo>
                  <a:cubicBezTo>
                    <a:pt x="352" y="14"/>
                    <a:pt x="0" y="307"/>
                    <a:pt x="0" y="644"/>
                  </a:cubicBezTo>
                  <a:cubicBezTo>
                    <a:pt x="0" y="1041"/>
                    <a:pt x="354" y="1364"/>
                    <a:pt x="792" y="1364"/>
                  </a:cubicBezTo>
                  <a:cubicBezTo>
                    <a:pt x="1229" y="1364"/>
                    <a:pt x="1583" y="1041"/>
                    <a:pt x="1583" y="644"/>
                  </a:cubicBezTo>
                  <a:cubicBezTo>
                    <a:pt x="1583" y="315"/>
                    <a:pt x="1282" y="1"/>
                    <a:pt x="980" y="1"/>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8" name="Google Shape;1218;p30"/>
            <p:cNvSpPr/>
            <p:nvPr/>
          </p:nvSpPr>
          <p:spPr>
            <a:xfrm>
              <a:off x="4649025" y="2696425"/>
              <a:ext cx="39625" cy="34100"/>
            </a:xfrm>
            <a:custGeom>
              <a:avLst/>
              <a:gdLst/>
              <a:ahLst/>
              <a:cxnLst/>
              <a:rect l="l" t="t" r="r" b="b"/>
              <a:pathLst>
                <a:path w="1585" h="1364" extrusionOk="0">
                  <a:moveTo>
                    <a:pt x="981" y="1"/>
                  </a:moveTo>
                  <a:cubicBezTo>
                    <a:pt x="917" y="1"/>
                    <a:pt x="853" y="15"/>
                    <a:pt x="792" y="46"/>
                  </a:cubicBezTo>
                  <a:cubicBezTo>
                    <a:pt x="745" y="24"/>
                    <a:pt x="693" y="14"/>
                    <a:pt x="639" y="14"/>
                  </a:cubicBezTo>
                  <a:cubicBezTo>
                    <a:pt x="351" y="14"/>
                    <a:pt x="0" y="307"/>
                    <a:pt x="0" y="643"/>
                  </a:cubicBezTo>
                  <a:cubicBezTo>
                    <a:pt x="0" y="1040"/>
                    <a:pt x="354" y="1364"/>
                    <a:pt x="792" y="1364"/>
                  </a:cubicBezTo>
                  <a:cubicBezTo>
                    <a:pt x="1229" y="1364"/>
                    <a:pt x="1584" y="1040"/>
                    <a:pt x="1584" y="643"/>
                  </a:cubicBezTo>
                  <a:cubicBezTo>
                    <a:pt x="1584" y="314"/>
                    <a:pt x="1283" y="1"/>
                    <a:pt x="981" y="1"/>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9" name="Google Shape;1219;p30"/>
            <p:cNvSpPr/>
            <p:nvPr/>
          </p:nvSpPr>
          <p:spPr>
            <a:xfrm>
              <a:off x="4332600" y="2910450"/>
              <a:ext cx="39625" cy="34100"/>
            </a:xfrm>
            <a:custGeom>
              <a:avLst/>
              <a:gdLst/>
              <a:ahLst/>
              <a:cxnLst/>
              <a:rect l="l" t="t" r="r" b="b"/>
              <a:pathLst>
                <a:path w="1585" h="1364" extrusionOk="0">
                  <a:moveTo>
                    <a:pt x="981" y="1"/>
                  </a:moveTo>
                  <a:cubicBezTo>
                    <a:pt x="917" y="1"/>
                    <a:pt x="854" y="15"/>
                    <a:pt x="792" y="46"/>
                  </a:cubicBezTo>
                  <a:cubicBezTo>
                    <a:pt x="746" y="25"/>
                    <a:pt x="694" y="14"/>
                    <a:pt x="641" y="14"/>
                  </a:cubicBezTo>
                  <a:cubicBezTo>
                    <a:pt x="352" y="14"/>
                    <a:pt x="1" y="308"/>
                    <a:pt x="1" y="643"/>
                  </a:cubicBezTo>
                  <a:cubicBezTo>
                    <a:pt x="1" y="1041"/>
                    <a:pt x="355" y="1364"/>
                    <a:pt x="792" y="1364"/>
                  </a:cubicBezTo>
                  <a:cubicBezTo>
                    <a:pt x="1230" y="1364"/>
                    <a:pt x="1584" y="1041"/>
                    <a:pt x="1584" y="643"/>
                  </a:cubicBezTo>
                  <a:cubicBezTo>
                    <a:pt x="1584" y="315"/>
                    <a:pt x="1283" y="1"/>
                    <a:pt x="981" y="1"/>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1220" name="Google Shape;1220;p30"/>
            <p:cNvGrpSpPr/>
            <p:nvPr/>
          </p:nvGrpSpPr>
          <p:grpSpPr>
            <a:xfrm>
              <a:off x="4583900" y="2817300"/>
              <a:ext cx="48675" cy="41775"/>
              <a:chOff x="4583900" y="2817300"/>
              <a:chExt cx="48675" cy="41775"/>
            </a:xfrm>
          </p:grpSpPr>
          <p:sp>
            <p:nvSpPr>
              <p:cNvPr id="1221" name="Google Shape;1221;p30"/>
              <p:cNvSpPr/>
              <p:nvPr/>
            </p:nvSpPr>
            <p:spPr>
              <a:xfrm>
                <a:off x="4593575" y="2825450"/>
                <a:ext cx="38600" cy="33625"/>
              </a:xfrm>
              <a:custGeom>
                <a:avLst/>
                <a:gdLst/>
                <a:ahLst/>
                <a:cxnLst/>
                <a:rect l="l" t="t" r="r" b="b"/>
                <a:pathLst>
                  <a:path w="1544" h="1345" extrusionOk="0">
                    <a:moveTo>
                      <a:pt x="574" y="1"/>
                    </a:moveTo>
                    <a:lnTo>
                      <a:pt x="574" y="1"/>
                    </a:lnTo>
                    <a:cubicBezTo>
                      <a:pt x="300" y="41"/>
                      <a:pt x="0" y="314"/>
                      <a:pt x="0" y="624"/>
                    </a:cubicBezTo>
                    <a:cubicBezTo>
                      <a:pt x="0" y="1022"/>
                      <a:pt x="354" y="1345"/>
                      <a:pt x="792" y="1345"/>
                    </a:cubicBezTo>
                    <a:cubicBezTo>
                      <a:pt x="1143" y="1345"/>
                      <a:pt x="1439" y="1137"/>
                      <a:pt x="1543" y="849"/>
                    </a:cubicBezTo>
                    <a:lnTo>
                      <a:pt x="1543" y="849"/>
                    </a:lnTo>
                    <a:cubicBezTo>
                      <a:pt x="1415" y="921"/>
                      <a:pt x="1254" y="964"/>
                      <a:pt x="1079" y="964"/>
                    </a:cubicBezTo>
                    <a:cubicBezTo>
                      <a:pt x="659" y="964"/>
                      <a:pt x="320" y="716"/>
                      <a:pt x="320" y="412"/>
                    </a:cubicBezTo>
                    <a:cubicBezTo>
                      <a:pt x="320" y="248"/>
                      <a:pt x="419" y="101"/>
                      <a:pt x="574"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2" name="Google Shape;1222;p30"/>
              <p:cNvSpPr/>
              <p:nvPr/>
            </p:nvSpPr>
            <p:spPr>
              <a:xfrm>
                <a:off x="4603300" y="2824250"/>
                <a:ext cx="19650" cy="15000"/>
              </a:xfrm>
              <a:custGeom>
                <a:avLst/>
                <a:gdLst/>
                <a:ahLst/>
                <a:cxnLst/>
                <a:rect l="l" t="t" r="r" b="b"/>
                <a:pathLst>
                  <a:path w="786" h="600" extrusionOk="0">
                    <a:moveTo>
                      <a:pt x="379" y="0"/>
                    </a:moveTo>
                    <a:cubicBezTo>
                      <a:pt x="194" y="0"/>
                      <a:pt x="174" y="158"/>
                      <a:pt x="174" y="158"/>
                    </a:cubicBezTo>
                    <a:cubicBezTo>
                      <a:pt x="0" y="401"/>
                      <a:pt x="785" y="600"/>
                      <a:pt x="785" y="600"/>
                    </a:cubicBezTo>
                    <a:cubicBezTo>
                      <a:pt x="785" y="600"/>
                      <a:pt x="718" y="61"/>
                      <a:pt x="459" y="9"/>
                    </a:cubicBezTo>
                    <a:cubicBezTo>
                      <a:pt x="429" y="3"/>
                      <a:pt x="403" y="0"/>
                      <a:pt x="379"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3" name="Google Shape;1223;p30"/>
              <p:cNvSpPr/>
              <p:nvPr/>
            </p:nvSpPr>
            <p:spPr>
              <a:xfrm>
                <a:off x="4595775" y="2823700"/>
                <a:ext cx="23175" cy="19500"/>
              </a:xfrm>
              <a:custGeom>
                <a:avLst/>
                <a:gdLst/>
                <a:ahLst/>
                <a:cxnLst/>
                <a:rect l="l" t="t" r="r" b="b"/>
                <a:pathLst>
                  <a:path w="927" h="780" extrusionOk="0">
                    <a:moveTo>
                      <a:pt x="586" y="0"/>
                    </a:moveTo>
                    <a:cubicBezTo>
                      <a:pt x="540" y="0"/>
                      <a:pt x="483" y="11"/>
                      <a:pt x="410" y="38"/>
                    </a:cubicBezTo>
                    <a:cubicBezTo>
                      <a:pt x="51" y="170"/>
                      <a:pt x="1" y="780"/>
                      <a:pt x="1" y="780"/>
                    </a:cubicBezTo>
                    <a:cubicBezTo>
                      <a:pt x="1" y="780"/>
                      <a:pt x="926" y="385"/>
                      <a:pt x="763" y="157"/>
                    </a:cubicBezTo>
                    <a:cubicBezTo>
                      <a:pt x="763" y="157"/>
                      <a:pt x="762" y="0"/>
                      <a:pt x="586"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4" name="Google Shape;1224;p30"/>
              <p:cNvSpPr/>
              <p:nvPr/>
            </p:nvSpPr>
            <p:spPr>
              <a:xfrm>
                <a:off x="4583900" y="2820300"/>
                <a:ext cx="32100" cy="9725"/>
              </a:xfrm>
              <a:custGeom>
                <a:avLst/>
                <a:gdLst/>
                <a:ahLst/>
                <a:cxnLst/>
                <a:rect l="l" t="t" r="r" b="b"/>
                <a:pathLst>
                  <a:path w="1284" h="389" extrusionOk="0">
                    <a:moveTo>
                      <a:pt x="782" y="0"/>
                    </a:moveTo>
                    <a:cubicBezTo>
                      <a:pt x="434" y="0"/>
                      <a:pt x="0" y="57"/>
                      <a:pt x="0" y="57"/>
                    </a:cubicBezTo>
                    <a:cubicBezTo>
                      <a:pt x="0" y="57"/>
                      <a:pt x="354" y="389"/>
                      <a:pt x="747" y="389"/>
                    </a:cubicBezTo>
                    <a:cubicBezTo>
                      <a:pt x="782" y="389"/>
                      <a:pt x="816" y="386"/>
                      <a:pt x="851" y="380"/>
                    </a:cubicBezTo>
                    <a:cubicBezTo>
                      <a:pt x="1283" y="312"/>
                      <a:pt x="1206" y="145"/>
                      <a:pt x="1206" y="145"/>
                    </a:cubicBezTo>
                    <a:cubicBezTo>
                      <a:pt x="1261" y="33"/>
                      <a:pt x="1046" y="0"/>
                      <a:pt x="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5" name="Google Shape;1225;p30"/>
              <p:cNvSpPr/>
              <p:nvPr/>
            </p:nvSpPr>
            <p:spPr>
              <a:xfrm>
                <a:off x="4609650" y="2817300"/>
                <a:ext cx="22925" cy="10750"/>
              </a:xfrm>
              <a:custGeom>
                <a:avLst/>
                <a:gdLst/>
                <a:ahLst/>
                <a:cxnLst/>
                <a:rect l="l" t="t" r="r" b="b"/>
                <a:pathLst>
                  <a:path w="917" h="430" extrusionOk="0">
                    <a:moveTo>
                      <a:pt x="354" y="1"/>
                    </a:moveTo>
                    <a:cubicBezTo>
                      <a:pt x="304" y="1"/>
                      <a:pt x="258" y="11"/>
                      <a:pt x="219" y="35"/>
                    </a:cubicBezTo>
                    <a:cubicBezTo>
                      <a:pt x="0" y="172"/>
                      <a:pt x="145" y="326"/>
                      <a:pt x="145" y="326"/>
                    </a:cubicBezTo>
                    <a:cubicBezTo>
                      <a:pt x="165" y="401"/>
                      <a:pt x="230" y="429"/>
                      <a:pt x="314" y="429"/>
                    </a:cubicBezTo>
                    <a:cubicBezTo>
                      <a:pt x="543" y="429"/>
                      <a:pt x="916" y="223"/>
                      <a:pt x="916" y="223"/>
                    </a:cubicBezTo>
                    <a:cubicBezTo>
                      <a:pt x="916" y="223"/>
                      <a:pt x="591" y="1"/>
                      <a:pt x="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6" name="Google Shape;1226;p30"/>
              <p:cNvSpPr/>
              <p:nvPr/>
            </p:nvSpPr>
            <p:spPr>
              <a:xfrm>
                <a:off x="4605775" y="2820125"/>
                <a:ext cx="20300" cy="13300"/>
              </a:xfrm>
              <a:custGeom>
                <a:avLst/>
                <a:gdLst/>
                <a:ahLst/>
                <a:cxnLst/>
                <a:rect l="l" t="t" r="r" b="b"/>
                <a:pathLst>
                  <a:path w="812" h="532" extrusionOk="0">
                    <a:moveTo>
                      <a:pt x="357" y="0"/>
                    </a:moveTo>
                    <a:cubicBezTo>
                      <a:pt x="113" y="0"/>
                      <a:pt x="126" y="192"/>
                      <a:pt x="126" y="192"/>
                    </a:cubicBezTo>
                    <a:cubicBezTo>
                      <a:pt x="0" y="459"/>
                      <a:pt x="812" y="532"/>
                      <a:pt x="812" y="532"/>
                    </a:cubicBezTo>
                    <a:cubicBezTo>
                      <a:pt x="812" y="532"/>
                      <a:pt x="643" y="11"/>
                      <a:pt x="377" y="1"/>
                    </a:cubicBezTo>
                    <a:cubicBezTo>
                      <a:pt x="370" y="0"/>
                      <a:pt x="363" y="0"/>
                      <a:pt x="3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227" name="Google Shape;1227;p30"/>
            <p:cNvGrpSpPr/>
            <p:nvPr/>
          </p:nvGrpSpPr>
          <p:grpSpPr>
            <a:xfrm>
              <a:off x="4639375" y="2688750"/>
              <a:ext cx="48675" cy="41775"/>
              <a:chOff x="4639375" y="2688750"/>
              <a:chExt cx="48675" cy="41775"/>
            </a:xfrm>
          </p:grpSpPr>
          <p:sp>
            <p:nvSpPr>
              <p:cNvPr id="1228" name="Google Shape;1228;p30"/>
              <p:cNvSpPr/>
              <p:nvPr/>
            </p:nvSpPr>
            <p:spPr>
              <a:xfrm>
                <a:off x="4649050" y="2696900"/>
                <a:ext cx="38600" cy="33625"/>
              </a:xfrm>
              <a:custGeom>
                <a:avLst/>
                <a:gdLst/>
                <a:ahLst/>
                <a:cxnLst/>
                <a:rect l="l" t="t" r="r" b="b"/>
                <a:pathLst>
                  <a:path w="1544" h="1345" extrusionOk="0">
                    <a:moveTo>
                      <a:pt x="573" y="1"/>
                    </a:moveTo>
                    <a:lnTo>
                      <a:pt x="573" y="1"/>
                    </a:lnTo>
                    <a:cubicBezTo>
                      <a:pt x="299" y="40"/>
                      <a:pt x="0" y="313"/>
                      <a:pt x="0" y="624"/>
                    </a:cubicBezTo>
                    <a:cubicBezTo>
                      <a:pt x="0" y="1021"/>
                      <a:pt x="355" y="1345"/>
                      <a:pt x="793" y="1345"/>
                    </a:cubicBezTo>
                    <a:cubicBezTo>
                      <a:pt x="1143" y="1345"/>
                      <a:pt x="1439" y="1136"/>
                      <a:pt x="1543" y="848"/>
                    </a:cubicBezTo>
                    <a:lnTo>
                      <a:pt x="1543" y="848"/>
                    </a:lnTo>
                    <a:cubicBezTo>
                      <a:pt x="1415" y="920"/>
                      <a:pt x="1253" y="963"/>
                      <a:pt x="1078" y="963"/>
                    </a:cubicBezTo>
                    <a:cubicBezTo>
                      <a:pt x="659" y="963"/>
                      <a:pt x="319" y="715"/>
                      <a:pt x="319" y="412"/>
                    </a:cubicBezTo>
                    <a:cubicBezTo>
                      <a:pt x="319" y="249"/>
                      <a:pt x="419" y="101"/>
                      <a:pt x="573"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9" name="Google Shape;1229;p30"/>
              <p:cNvSpPr/>
              <p:nvPr/>
            </p:nvSpPr>
            <p:spPr>
              <a:xfrm>
                <a:off x="4658800" y="2695675"/>
                <a:ext cx="19650" cy="15025"/>
              </a:xfrm>
              <a:custGeom>
                <a:avLst/>
                <a:gdLst/>
                <a:ahLst/>
                <a:cxnLst/>
                <a:rect l="l" t="t" r="r" b="b"/>
                <a:pathLst>
                  <a:path w="786" h="601" extrusionOk="0">
                    <a:moveTo>
                      <a:pt x="379" y="0"/>
                    </a:moveTo>
                    <a:cubicBezTo>
                      <a:pt x="194" y="0"/>
                      <a:pt x="174" y="158"/>
                      <a:pt x="174" y="158"/>
                    </a:cubicBezTo>
                    <a:cubicBezTo>
                      <a:pt x="0" y="401"/>
                      <a:pt x="785" y="600"/>
                      <a:pt x="785" y="600"/>
                    </a:cubicBezTo>
                    <a:cubicBezTo>
                      <a:pt x="785" y="600"/>
                      <a:pt x="719" y="61"/>
                      <a:pt x="459" y="9"/>
                    </a:cubicBezTo>
                    <a:cubicBezTo>
                      <a:pt x="429" y="3"/>
                      <a:pt x="403" y="0"/>
                      <a:pt x="379"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0" name="Google Shape;1230;p30"/>
              <p:cNvSpPr/>
              <p:nvPr/>
            </p:nvSpPr>
            <p:spPr>
              <a:xfrm>
                <a:off x="4651275" y="2695100"/>
                <a:ext cx="23175" cy="19525"/>
              </a:xfrm>
              <a:custGeom>
                <a:avLst/>
                <a:gdLst/>
                <a:ahLst/>
                <a:cxnLst/>
                <a:rect l="l" t="t" r="r" b="b"/>
                <a:pathLst>
                  <a:path w="927" h="781" extrusionOk="0">
                    <a:moveTo>
                      <a:pt x="586" y="1"/>
                    </a:moveTo>
                    <a:cubicBezTo>
                      <a:pt x="540" y="1"/>
                      <a:pt x="482" y="11"/>
                      <a:pt x="410" y="38"/>
                    </a:cubicBezTo>
                    <a:cubicBezTo>
                      <a:pt x="51" y="170"/>
                      <a:pt x="1" y="780"/>
                      <a:pt x="1" y="780"/>
                    </a:cubicBezTo>
                    <a:cubicBezTo>
                      <a:pt x="1" y="780"/>
                      <a:pt x="926" y="385"/>
                      <a:pt x="763" y="156"/>
                    </a:cubicBezTo>
                    <a:cubicBezTo>
                      <a:pt x="763" y="156"/>
                      <a:pt x="762" y="1"/>
                      <a:pt x="586"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1" name="Google Shape;1231;p30"/>
              <p:cNvSpPr/>
              <p:nvPr/>
            </p:nvSpPr>
            <p:spPr>
              <a:xfrm>
                <a:off x="4639375" y="2691700"/>
                <a:ext cx="32150" cy="9725"/>
              </a:xfrm>
              <a:custGeom>
                <a:avLst/>
                <a:gdLst/>
                <a:ahLst/>
                <a:cxnLst/>
                <a:rect l="l" t="t" r="r" b="b"/>
                <a:pathLst>
                  <a:path w="1286" h="389" extrusionOk="0">
                    <a:moveTo>
                      <a:pt x="782" y="1"/>
                    </a:moveTo>
                    <a:cubicBezTo>
                      <a:pt x="433" y="1"/>
                      <a:pt x="0" y="57"/>
                      <a:pt x="0" y="57"/>
                    </a:cubicBezTo>
                    <a:cubicBezTo>
                      <a:pt x="0" y="57"/>
                      <a:pt x="354" y="389"/>
                      <a:pt x="747" y="389"/>
                    </a:cubicBezTo>
                    <a:cubicBezTo>
                      <a:pt x="781" y="389"/>
                      <a:pt x="816" y="386"/>
                      <a:pt x="851" y="381"/>
                    </a:cubicBezTo>
                    <a:cubicBezTo>
                      <a:pt x="1285" y="314"/>
                      <a:pt x="1206" y="146"/>
                      <a:pt x="1206" y="146"/>
                    </a:cubicBezTo>
                    <a:cubicBezTo>
                      <a:pt x="1261" y="33"/>
                      <a:pt x="1046" y="1"/>
                      <a:pt x="7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2" name="Google Shape;1232;p30"/>
              <p:cNvSpPr/>
              <p:nvPr/>
            </p:nvSpPr>
            <p:spPr>
              <a:xfrm>
                <a:off x="4665125" y="2688750"/>
                <a:ext cx="22925" cy="10725"/>
              </a:xfrm>
              <a:custGeom>
                <a:avLst/>
                <a:gdLst/>
                <a:ahLst/>
                <a:cxnLst/>
                <a:rect l="l" t="t" r="r" b="b"/>
                <a:pathLst>
                  <a:path w="917" h="429" extrusionOk="0">
                    <a:moveTo>
                      <a:pt x="354" y="0"/>
                    </a:moveTo>
                    <a:cubicBezTo>
                      <a:pt x="304" y="0"/>
                      <a:pt x="258" y="10"/>
                      <a:pt x="219" y="34"/>
                    </a:cubicBezTo>
                    <a:cubicBezTo>
                      <a:pt x="0" y="171"/>
                      <a:pt x="144" y="325"/>
                      <a:pt x="144" y="325"/>
                    </a:cubicBezTo>
                    <a:cubicBezTo>
                      <a:pt x="165" y="401"/>
                      <a:pt x="229" y="428"/>
                      <a:pt x="314" y="428"/>
                    </a:cubicBezTo>
                    <a:cubicBezTo>
                      <a:pt x="543" y="428"/>
                      <a:pt x="916" y="222"/>
                      <a:pt x="916" y="222"/>
                    </a:cubicBezTo>
                    <a:cubicBezTo>
                      <a:pt x="916" y="222"/>
                      <a:pt x="591" y="0"/>
                      <a:pt x="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3" name="Google Shape;1233;p30"/>
              <p:cNvSpPr/>
              <p:nvPr/>
            </p:nvSpPr>
            <p:spPr>
              <a:xfrm>
                <a:off x="4661250" y="2691550"/>
                <a:ext cx="20300" cy="13325"/>
              </a:xfrm>
              <a:custGeom>
                <a:avLst/>
                <a:gdLst/>
                <a:ahLst/>
                <a:cxnLst/>
                <a:rect l="l" t="t" r="r" b="b"/>
                <a:pathLst>
                  <a:path w="812" h="533" extrusionOk="0">
                    <a:moveTo>
                      <a:pt x="357" y="0"/>
                    </a:moveTo>
                    <a:cubicBezTo>
                      <a:pt x="113" y="0"/>
                      <a:pt x="126" y="193"/>
                      <a:pt x="126" y="193"/>
                    </a:cubicBezTo>
                    <a:cubicBezTo>
                      <a:pt x="0" y="459"/>
                      <a:pt x="812" y="532"/>
                      <a:pt x="812" y="532"/>
                    </a:cubicBezTo>
                    <a:cubicBezTo>
                      <a:pt x="812" y="532"/>
                      <a:pt x="643" y="11"/>
                      <a:pt x="376" y="1"/>
                    </a:cubicBezTo>
                    <a:cubicBezTo>
                      <a:pt x="370" y="1"/>
                      <a:pt x="363" y="0"/>
                      <a:pt x="3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234" name="Google Shape;1234;p30"/>
            <p:cNvGrpSpPr/>
            <p:nvPr/>
          </p:nvGrpSpPr>
          <p:grpSpPr>
            <a:xfrm>
              <a:off x="4323000" y="2902825"/>
              <a:ext cx="48625" cy="41750"/>
              <a:chOff x="4323000" y="2902825"/>
              <a:chExt cx="48625" cy="41750"/>
            </a:xfrm>
          </p:grpSpPr>
          <p:sp>
            <p:nvSpPr>
              <p:cNvPr id="1235" name="Google Shape;1235;p30"/>
              <p:cNvSpPr/>
              <p:nvPr/>
            </p:nvSpPr>
            <p:spPr>
              <a:xfrm>
                <a:off x="4332625" y="2910975"/>
                <a:ext cx="38625" cy="33600"/>
              </a:xfrm>
              <a:custGeom>
                <a:avLst/>
                <a:gdLst/>
                <a:ahLst/>
                <a:cxnLst/>
                <a:rect l="l" t="t" r="r" b="b"/>
                <a:pathLst>
                  <a:path w="1545" h="1344" extrusionOk="0">
                    <a:moveTo>
                      <a:pt x="574" y="0"/>
                    </a:moveTo>
                    <a:lnTo>
                      <a:pt x="574" y="0"/>
                    </a:lnTo>
                    <a:cubicBezTo>
                      <a:pt x="300" y="40"/>
                      <a:pt x="1" y="313"/>
                      <a:pt x="1" y="623"/>
                    </a:cubicBezTo>
                    <a:cubicBezTo>
                      <a:pt x="1" y="1021"/>
                      <a:pt x="355" y="1344"/>
                      <a:pt x="792" y="1344"/>
                    </a:cubicBezTo>
                    <a:cubicBezTo>
                      <a:pt x="1143" y="1344"/>
                      <a:pt x="1440" y="1136"/>
                      <a:pt x="1544" y="849"/>
                    </a:cubicBezTo>
                    <a:lnTo>
                      <a:pt x="1544" y="849"/>
                    </a:lnTo>
                    <a:cubicBezTo>
                      <a:pt x="1414" y="920"/>
                      <a:pt x="1254" y="963"/>
                      <a:pt x="1078" y="963"/>
                    </a:cubicBezTo>
                    <a:cubicBezTo>
                      <a:pt x="660" y="963"/>
                      <a:pt x="319" y="716"/>
                      <a:pt x="319" y="411"/>
                    </a:cubicBezTo>
                    <a:cubicBezTo>
                      <a:pt x="319" y="248"/>
                      <a:pt x="418" y="100"/>
                      <a:pt x="574"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6" name="Google Shape;1236;p30"/>
              <p:cNvSpPr/>
              <p:nvPr/>
            </p:nvSpPr>
            <p:spPr>
              <a:xfrm>
                <a:off x="4342375" y="2909750"/>
                <a:ext cx="19675" cy="15025"/>
              </a:xfrm>
              <a:custGeom>
                <a:avLst/>
                <a:gdLst/>
                <a:ahLst/>
                <a:cxnLst/>
                <a:rect l="l" t="t" r="r" b="b"/>
                <a:pathLst>
                  <a:path w="787" h="601" extrusionOk="0">
                    <a:moveTo>
                      <a:pt x="380" y="0"/>
                    </a:moveTo>
                    <a:cubicBezTo>
                      <a:pt x="195" y="0"/>
                      <a:pt x="175" y="159"/>
                      <a:pt x="175" y="159"/>
                    </a:cubicBezTo>
                    <a:cubicBezTo>
                      <a:pt x="1" y="401"/>
                      <a:pt x="786" y="600"/>
                      <a:pt x="786" y="600"/>
                    </a:cubicBezTo>
                    <a:cubicBezTo>
                      <a:pt x="786" y="600"/>
                      <a:pt x="719" y="62"/>
                      <a:pt x="459" y="9"/>
                    </a:cubicBezTo>
                    <a:cubicBezTo>
                      <a:pt x="430" y="3"/>
                      <a:pt x="403" y="0"/>
                      <a:pt x="380"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7" name="Google Shape;1237;p30"/>
              <p:cNvSpPr/>
              <p:nvPr/>
            </p:nvSpPr>
            <p:spPr>
              <a:xfrm>
                <a:off x="4334875" y="2909175"/>
                <a:ext cx="23125" cy="19525"/>
              </a:xfrm>
              <a:custGeom>
                <a:avLst/>
                <a:gdLst/>
                <a:ahLst/>
                <a:cxnLst/>
                <a:rect l="l" t="t" r="r" b="b"/>
                <a:pathLst>
                  <a:path w="925" h="781" extrusionOk="0">
                    <a:moveTo>
                      <a:pt x="585" y="1"/>
                    </a:moveTo>
                    <a:cubicBezTo>
                      <a:pt x="539" y="1"/>
                      <a:pt x="481" y="11"/>
                      <a:pt x="408" y="38"/>
                    </a:cubicBezTo>
                    <a:cubicBezTo>
                      <a:pt x="50" y="170"/>
                      <a:pt x="0" y="780"/>
                      <a:pt x="0" y="780"/>
                    </a:cubicBezTo>
                    <a:cubicBezTo>
                      <a:pt x="0" y="780"/>
                      <a:pt x="925" y="385"/>
                      <a:pt x="762" y="156"/>
                    </a:cubicBezTo>
                    <a:cubicBezTo>
                      <a:pt x="762" y="156"/>
                      <a:pt x="761" y="1"/>
                      <a:pt x="585"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8" name="Google Shape;1238;p30"/>
              <p:cNvSpPr/>
              <p:nvPr/>
            </p:nvSpPr>
            <p:spPr>
              <a:xfrm>
                <a:off x="4323000" y="2905775"/>
                <a:ext cx="32075" cy="9725"/>
              </a:xfrm>
              <a:custGeom>
                <a:avLst/>
                <a:gdLst/>
                <a:ahLst/>
                <a:cxnLst/>
                <a:rect l="l" t="t" r="r" b="b"/>
                <a:pathLst>
                  <a:path w="1283" h="389" extrusionOk="0">
                    <a:moveTo>
                      <a:pt x="781" y="0"/>
                    </a:moveTo>
                    <a:cubicBezTo>
                      <a:pt x="432" y="0"/>
                      <a:pt x="0" y="56"/>
                      <a:pt x="0" y="56"/>
                    </a:cubicBezTo>
                    <a:cubicBezTo>
                      <a:pt x="0" y="56"/>
                      <a:pt x="354" y="389"/>
                      <a:pt x="747" y="389"/>
                    </a:cubicBezTo>
                    <a:cubicBezTo>
                      <a:pt x="782" y="389"/>
                      <a:pt x="816" y="386"/>
                      <a:pt x="851" y="381"/>
                    </a:cubicBezTo>
                    <a:cubicBezTo>
                      <a:pt x="1283" y="313"/>
                      <a:pt x="1205" y="145"/>
                      <a:pt x="1205" y="145"/>
                    </a:cubicBezTo>
                    <a:cubicBezTo>
                      <a:pt x="1260" y="32"/>
                      <a:pt x="1045" y="0"/>
                      <a:pt x="7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9" name="Google Shape;1239;p30"/>
              <p:cNvSpPr/>
              <p:nvPr/>
            </p:nvSpPr>
            <p:spPr>
              <a:xfrm>
                <a:off x="4348700" y="2902825"/>
                <a:ext cx="22925" cy="10725"/>
              </a:xfrm>
              <a:custGeom>
                <a:avLst/>
                <a:gdLst/>
                <a:ahLst/>
                <a:cxnLst/>
                <a:rect l="l" t="t" r="r" b="b"/>
                <a:pathLst>
                  <a:path w="917" h="429" extrusionOk="0">
                    <a:moveTo>
                      <a:pt x="353" y="0"/>
                    </a:moveTo>
                    <a:cubicBezTo>
                      <a:pt x="303" y="0"/>
                      <a:pt x="257" y="10"/>
                      <a:pt x="219" y="34"/>
                    </a:cubicBezTo>
                    <a:cubicBezTo>
                      <a:pt x="1" y="171"/>
                      <a:pt x="144" y="325"/>
                      <a:pt x="144" y="325"/>
                    </a:cubicBezTo>
                    <a:cubicBezTo>
                      <a:pt x="164" y="401"/>
                      <a:pt x="229" y="429"/>
                      <a:pt x="314" y="429"/>
                    </a:cubicBezTo>
                    <a:cubicBezTo>
                      <a:pt x="543" y="429"/>
                      <a:pt x="917" y="223"/>
                      <a:pt x="917" y="223"/>
                    </a:cubicBezTo>
                    <a:cubicBezTo>
                      <a:pt x="917" y="223"/>
                      <a:pt x="591" y="0"/>
                      <a:pt x="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40" name="Google Shape;1240;p30"/>
              <p:cNvSpPr/>
              <p:nvPr/>
            </p:nvSpPr>
            <p:spPr>
              <a:xfrm>
                <a:off x="4344850" y="2905600"/>
                <a:ext cx="20325" cy="13300"/>
              </a:xfrm>
              <a:custGeom>
                <a:avLst/>
                <a:gdLst/>
                <a:ahLst/>
                <a:cxnLst/>
                <a:rect l="l" t="t" r="r" b="b"/>
                <a:pathLst>
                  <a:path w="813" h="532" extrusionOk="0">
                    <a:moveTo>
                      <a:pt x="359" y="1"/>
                    </a:moveTo>
                    <a:cubicBezTo>
                      <a:pt x="112" y="1"/>
                      <a:pt x="125" y="193"/>
                      <a:pt x="125" y="193"/>
                    </a:cubicBezTo>
                    <a:cubicBezTo>
                      <a:pt x="1" y="460"/>
                      <a:pt x="813" y="531"/>
                      <a:pt x="813" y="531"/>
                    </a:cubicBezTo>
                    <a:cubicBezTo>
                      <a:pt x="813" y="531"/>
                      <a:pt x="644" y="12"/>
                      <a:pt x="377" y="1"/>
                    </a:cubicBezTo>
                    <a:cubicBezTo>
                      <a:pt x="371" y="1"/>
                      <a:pt x="365" y="1"/>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grpSp>
        <p:nvGrpSpPr>
          <p:cNvPr id="1241" name="Google Shape;1241;p30"/>
          <p:cNvGrpSpPr/>
          <p:nvPr/>
        </p:nvGrpSpPr>
        <p:grpSpPr>
          <a:xfrm>
            <a:off x="1853957" y="4745803"/>
            <a:ext cx="469708" cy="980967"/>
            <a:chOff x="2481135" y="1176223"/>
            <a:chExt cx="272495" cy="569094"/>
          </a:xfrm>
        </p:grpSpPr>
        <p:sp>
          <p:nvSpPr>
            <p:cNvPr id="1242" name="Google Shape;1242;p30"/>
            <p:cNvSpPr/>
            <p:nvPr/>
          </p:nvSpPr>
          <p:spPr>
            <a:xfrm>
              <a:off x="2481135" y="1176223"/>
              <a:ext cx="153017" cy="569094"/>
            </a:xfrm>
            <a:custGeom>
              <a:avLst/>
              <a:gdLst/>
              <a:ahLst/>
              <a:cxnLst/>
              <a:rect l="l" t="t" r="r" b="b"/>
              <a:pathLst>
                <a:path w="3016" h="11217" extrusionOk="0">
                  <a:moveTo>
                    <a:pt x="1855" y="1"/>
                  </a:moveTo>
                  <a:cubicBezTo>
                    <a:pt x="1853" y="1"/>
                    <a:pt x="1850" y="1"/>
                    <a:pt x="1848" y="1"/>
                  </a:cubicBezTo>
                  <a:cubicBezTo>
                    <a:pt x="1768" y="5"/>
                    <a:pt x="1661" y="77"/>
                    <a:pt x="1631" y="153"/>
                  </a:cubicBezTo>
                  <a:cubicBezTo>
                    <a:pt x="641" y="2626"/>
                    <a:pt x="68" y="5274"/>
                    <a:pt x="12" y="7938"/>
                  </a:cubicBezTo>
                  <a:cubicBezTo>
                    <a:pt x="1" y="8492"/>
                    <a:pt x="12" y="9050"/>
                    <a:pt x="133" y="9591"/>
                  </a:cubicBezTo>
                  <a:cubicBezTo>
                    <a:pt x="254" y="10133"/>
                    <a:pt x="490" y="10658"/>
                    <a:pt x="879" y="11053"/>
                  </a:cubicBezTo>
                  <a:cubicBezTo>
                    <a:pt x="993" y="11168"/>
                    <a:pt x="1144" y="11216"/>
                    <a:pt x="1312" y="11216"/>
                  </a:cubicBezTo>
                  <a:cubicBezTo>
                    <a:pt x="1727" y="11216"/>
                    <a:pt x="2236" y="10917"/>
                    <a:pt x="2478" y="10598"/>
                  </a:cubicBezTo>
                  <a:cubicBezTo>
                    <a:pt x="2821" y="10151"/>
                    <a:pt x="2922" y="9567"/>
                    <a:pt x="2959" y="9005"/>
                  </a:cubicBezTo>
                  <a:cubicBezTo>
                    <a:pt x="3015" y="8140"/>
                    <a:pt x="2945" y="7273"/>
                    <a:pt x="2876" y="6408"/>
                  </a:cubicBezTo>
                  <a:cubicBezTo>
                    <a:pt x="2707" y="4302"/>
                    <a:pt x="2733" y="2123"/>
                    <a:pt x="2036" y="127"/>
                  </a:cubicBezTo>
                  <a:cubicBezTo>
                    <a:pt x="2010" y="54"/>
                    <a:pt x="1934" y="1"/>
                    <a:pt x="1855" y="1"/>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43" name="Google Shape;1243;p30"/>
            <p:cNvSpPr/>
            <p:nvPr/>
          </p:nvSpPr>
          <p:spPr>
            <a:xfrm>
              <a:off x="2644702" y="1405491"/>
              <a:ext cx="108928" cy="318311"/>
            </a:xfrm>
            <a:custGeom>
              <a:avLst/>
              <a:gdLst/>
              <a:ahLst/>
              <a:cxnLst/>
              <a:rect l="l" t="t" r="r" b="b"/>
              <a:pathLst>
                <a:path w="2147" h="6274" extrusionOk="0">
                  <a:moveTo>
                    <a:pt x="1077" y="0"/>
                  </a:moveTo>
                  <a:cubicBezTo>
                    <a:pt x="993" y="0"/>
                    <a:pt x="890" y="44"/>
                    <a:pt x="872" y="115"/>
                  </a:cubicBezTo>
                  <a:cubicBezTo>
                    <a:pt x="438" y="1764"/>
                    <a:pt x="0" y="3444"/>
                    <a:pt x="66" y="5147"/>
                  </a:cubicBezTo>
                  <a:cubicBezTo>
                    <a:pt x="76" y="5395"/>
                    <a:pt x="98" y="5650"/>
                    <a:pt x="217" y="5867"/>
                  </a:cubicBezTo>
                  <a:cubicBezTo>
                    <a:pt x="325" y="6067"/>
                    <a:pt x="534" y="6227"/>
                    <a:pt x="758" y="6227"/>
                  </a:cubicBezTo>
                  <a:cubicBezTo>
                    <a:pt x="778" y="6227"/>
                    <a:pt x="798" y="6225"/>
                    <a:pt x="818" y="6223"/>
                  </a:cubicBezTo>
                  <a:cubicBezTo>
                    <a:pt x="898" y="6258"/>
                    <a:pt x="988" y="6274"/>
                    <a:pt x="1082" y="6274"/>
                  </a:cubicBezTo>
                  <a:cubicBezTo>
                    <a:pt x="1434" y="6274"/>
                    <a:pt x="1840" y="6047"/>
                    <a:pt x="1975" y="5747"/>
                  </a:cubicBezTo>
                  <a:cubicBezTo>
                    <a:pt x="2146" y="5370"/>
                    <a:pt x="2109" y="4932"/>
                    <a:pt x="2069" y="4519"/>
                  </a:cubicBezTo>
                  <a:cubicBezTo>
                    <a:pt x="1923" y="3066"/>
                    <a:pt x="1613" y="1620"/>
                    <a:pt x="1301" y="192"/>
                  </a:cubicBezTo>
                  <a:cubicBezTo>
                    <a:pt x="1282" y="105"/>
                    <a:pt x="1212" y="31"/>
                    <a:pt x="1127" y="7"/>
                  </a:cubicBezTo>
                  <a:cubicBezTo>
                    <a:pt x="1112" y="2"/>
                    <a:pt x="1095" y="0"/>
                    <a:pt x="1077"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244" name="Google Shape;1244;p30"/>
          <p:cNvGrpSpPr/>
          <p:nvPr/>
        </p:nvGrpSpPr>
        <p:grpSpPr>
          <a:xfrm>
            <a:off x="300717" y="5007096"/>
            <a:ext cx="1318569" cy="640411"/>
            <a:chOff x="1492875" y="1181650"/>
            <a:chExt cx="487300" cy="236675"/>
          </a:xfrm>
        </p:grpSpPr>
        <p:sp>
          <p:nvSpPr>
            <p:cNvPr id="1245" name="Google Shape;1245;p30"/>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46" name="Google Shape;1246;p30"/>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47" name="Google Shape;1247;p30"/>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48" name="Google Shape;1248;p30"/>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49" name="Google Shape;1249;p30"/>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50" name="Google Shape;1250;p30"/>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51" name="Google Shape;1251;p30"/>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52" name="Google Shape;1252;p30"/>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53" name="Google Shape;1253;p30"/>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54" name="Google Shape;1254;p30"/>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55" name="Google Shape;1255;p30"/>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56" name="Google Shape;1256;p30"/>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57" name="Google Shape;1257;p30"/>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58" name="Google Shape;1258;p30"/>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59" name="Google Shape;1259;p30"/>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60" name="Google Shape;1260;p30"/>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61" name="Google Shape;1261;p30"/>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62" name="Google Shape;1262;p30"/>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63" name="Google Shape;1263;p30"/>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64" name="Google Shape;1264;p30"/>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265" name="Google Shape;1265;p30"/>
          <p:cNvSpPr/>
          <p:nvPr/>
        </p:nvSpPr>
        <p:spPr>
          <a:xfrm>
            <a:off x="-127166" y="5537234"/>
            <a:ext cx="12446135" cy="1320804"/>
          </a:xfrm>
          <a:custGeom>
            <a:avLst/>
            <a:gdLst/>
            <a:ahLst/>
            <a:cxnLst/>
            <a:rect l="l" t="t" r="r" b="b"/>
            <a:pathLst>
              <a:path w="26230" h="4477" extrusionOk="0">
                <a:moveTo>
                  <a:pt x="1377" y="0"/>
                </a:moveTo>
                <a:cubicBezTo>
                  <a:pt x="1162" y="0"/>
                  <a:pt x="947" y="10"/>
                  <a:pt x="734" y="30"/>
                </a:cubicBezTo>
                <a:cubicBezTo>
                  <a:pt x="527" y="49"/>
                  <a:pt x="165" y="59"/>
                  <a:pt x="1" y="218"/>
                </a:cubicBezTo>
                <a:lnTo>
                  <a:pt x="79" y="4476"/>
                </a:lnTo>
                <a:lnTo>
                  <a:pt x="26105" y="4476"/>
                </a:lnTo>
                <a:cubicBezTo>
                  <a:pt x="26105" y="4476"/>
                  <a:pt x="26225" y="221"/>
                  <a:pt x="26225" y="218"/>
                </a:cubicBezTo>
                <a:cubicBezTo>
                  <a:pt x="26230" y="39"/>
                  <a:pt x="24620" y="11"/>
                  <a:pt x="24538" y="10"/>
                </a:cubicBezTo>
                <a:cubicBezTo>
                  <a:pt x="24411" y="8"/>
                  <a:pt x="24284" y="7"/>
                  <a:pt x="24157" y="7"/>
                </a:cubicBezTo>
                <a:cubicBezTo>
                  <a:pt x="21512" y="7"/>
                  <a:pt x="18846" y="418"/>
                  <a:pt x="16243" y="821"/>
                </a:cubicBezTo>
                <a:cubicBezTo>
                  <a:pt x="14921" y="1024"/>
                  <a:pt x="13588" y="1217"/>
                  <a:pt x="12277" y="1485"/>
                </a:cubicBezTo>
                <a:cubicBezTo>
                  <a:pt x="12274" y="1485"/>
                  <a:pt x="12272" y="1485"/>
                  <a:pt x="12269" y="1486"/>
                </a:cubicBezTo>
                <a:cubicBezTo>
                  <a:pt x="11673" y="1608"/>
                  <a:pt x="11113" y="1669"/>
                  <a:pt x="10557" y="1669"/>
                </a:cubicBezTo>
                <a:cubicBezTo>
                  <a:pt x="9820" y="1669"/>
                  <a:pt x="9093" y="1561"/>
                  <a:pt x="8307" y="1342"/>
                </a:cubicBezTo>
                <a:cubicBezTo>
                  <a:pt x="6806" y="923"/>
                  <a:pt x="5337" y="513"/>
                  <a:pt x="3804" y="260"/>
                </a:cubicBezTo>
                <a:cubicBezTo>
                  <a:pt x="3015" y="130"/>
                  <a:pt x="2190" y="0"/>
                  <a:pt x="1377" y="0"/>
                </a:cubicBezTo>
                <a:close/>
              </a:path>
            </a:pathLst>
          </a:custGeom>
          <a:solidFill>
            <a:srgbClr val="738A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266" name="Google Shape;1266;p30"/>
          <p:cNvGrpSpPr/>
          <p:nvPr/>
        </p:nvGrpSpPr>
        <p:grpSpPr>
          <a:xfrm>
            <a:off x="9930951" y="5237001"/>
            <a:ext cx="1198267" cy="361767"/>
            <a:chOff x="4622100" y="3983100"/>
            <a:chExt cx="898700" cy="271325"/>
          </a:xfrm>
        </p:grpSpPr>
        <p:sp>
          <p:nvSpPr>
            <p:cNvPr id="1267" name="Google Shape;1267;p30"/>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68" name="Google Shape;1268;p30"/>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69" name="Google Shape;1269;p30"/>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0">
  <p:cSld name="TITLE_ONLY_10">
    <p:spTree>
      <p:nvGrpSpPr>
        <p:cNvPr id="1" name="Shape 1270"/>
        <p:cNvGrpSpPr/>
        <p:nvPr/>
      </p:nvGrpSpPr>
      <p:grpSpPr>
        <a:xfrm>
          <a:off x="0" y="0"/>
          <a:ext cx="0" cy="0"/>
          <a:chOff x="0" y="0"/>
          <a:chExt cx="0" cy="0"/>
        </a:xfrm>
      </p:grpSpPr>
      <p:grpSp>
        <p:nvGrpSpPr>
          <p:cNvPr id="1271" name="Google Shape;1271;p31"/>
          <p:cNvGrpSpPr/>
          <p:nvPr/>
        </p:nvGrpSpPr>
        <p:grpSpPr>
          <a:xfrm>
            <a:off x="-1076934" y="-200659"/>
            <a:ext cx="14811331" cy="9528984"/>
            <a:chOff x="-807700" y="-150494"/>
            <a:chExt cx="11108498" cy="7146738"/>
          </a:xfrm>
        </p:grpSpPr>
        <p:sp>
          <p:nvSpPr>
            <p:cNvPr id="1272" name="Google Shape;1272;p31"/>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73" name="Google Shape;1273;p31"/>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74" name="Google Shape;1274;p31"/>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275" name="Google Shape;1275;p31"/>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atin typeface="Cambria" panose="02040503050406030204" pitchFamily="18" charset="0"/>
                <a:ea typeface="Cambria" panose="02040503050406030204" pitchFamily="18" charset="0"/>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1276" name="Google Shape;1276;p31"/>
          <p:cNvGrpSpPr/>
          <p:nvPr/>
        </p:nvGrpSpPr>
        <p:grpSpPr>
          <a:xfrm>
            <a:off x="127012" y="4330898"/>
            <a:ext cx="1207987" cy="1578465"/>
            <a:chOff x="2491761" y="388856"/>
            <a:chExt cx="1321070" cy="1726230"/>
          </a:xfrm>
        </p:grpSpPr>
        <p:grpSp>
          <p:nvGrpSpPr>
            <p:cNvPr id="1277" name="Google Shape;1277;p31"/>
            <p:cNvGrpSpPr/>
            <p:nvPr/>
          </p:nvGrpSpPr>
          <p:grpSpPr>
            <a:xfrm>
              <a:off x="3561841" y="1131061"/>
              <a:ext cx="250990" cy="983513"/>
              <a:chOff x="3561841" y="1131061"/>
              <a:chExt cx="250990" cy="983513"/>
            </a:xfrm>
          </p:grpSpPr>
          <p:sp>
            <p:nvSpPr>
              <p:cNvPr id="1278" name="Google Shape;1278;p31"/>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79" name="Google Shape;1279;p31"/>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80" name="Google Shape;1280;p31"/>
              <p:cNvSpPr/>
              <p:nvPr/>
            </p:nvSpPr>
            <p:spPr>
              <a:xfrm>
                <a:off x="3562069" y="1144958"/>
                <a:ext cx="250192" cy="969616"/>
              </a:xfrm>
              <a:custGeom>
                <a:avLst/>
                <a:gdLst/>
                <a:ahLst/>
                <a:cxnLst/>
                <a:rect l="l" t="t" r="r" b="b"/>
                <a:pathLst>
                  <a:path w="4393" h="17025" extrusionOk="0">
                    <a:moveTo>
                      <a:pt x="2105" y="0"/>
                    </a:moveTo>
                    <a:cubicBezTo>
                      <a:pt x="1223" y="0"/>
                      <a:pt x="450" y="128"/>
                      <a:pt x="1" y="164"/>
                    </a:cubicBezTo>
                    <a:cubicBezTo>
                      <a:pt x="22" y="365"/>
                      <a:pt x="184" y="407"/>
                      <a:pt x="314" y="407"/>
                    </a:cubicBezTo>
                    <a:cubicBezTo>
                      <a:pt x="405" y="407"/>
                      <a:pt x="482" y="386"/>
                      <a:pt x="482" y="386"/>
                    </a:cubicBezTo>
                    <a:lnTo>
                      <a:pt x="482" y="386"/>
                    </a:lnTo>
                    <a:lnTo>
                      <a:pt x="472" y="1904"/>
                    </a:lnTo>
                    <a:cubicBezTo>
                      <a:pt x="662" y="970"/>
                      <a:pt x="991" y="517"/>
                      <a:pt x="1458" y="517"/>
                    </a:cubicBezTo>
                    <a:cubicBezTo>
                      <a:pt x="1460" y="517"/>
                      <a:pt x="1462" y="517"/>
                      <a:pt x="1465" y="517"/>
                    </a:cubicBezTo>
                    <a:cubicBezTo>
                      <a:pt x="2954" y="517"/>
                      <a:pt x="3136" y="1499"/>
                      <a:pt x="3038" y="3547"/>
                    </a:cubicBezTo>
                    <a:cubicBezTo>
                      <a:pt x="2942" y="5587"/>
                      <a:pt x="2568" y="16504"/>
                      <a:pt x="1340" y="16540"/>
                    </a:cubicBezTo>
                    <a:cubicBezTo>
                      <a:pt x="1339" y="16540"/>
                      <a:pt x="1339" y="16540"/>
                      <a:pt x="1339" y="16540"/>
                    </a:cubicBezTo>
                    <a:cubicBezTo>
                      <a:pt x="935" y="16540"/>
                      <a:pt x="650" y="6063"/>
                      <a:pt x="453" y="5419"/>
                    </a:cubicBezTo>
                    <a:lnTo>
                      <a:pt x="386" y="17024"/>
                    </a:lnTo>
                    <a:lnTo>
                      <a:pt x="3544" y="16931"/>
                    </a:lnTo>
                    <a:lnTo>
                      <a:pt x="3721" y="319"/>
                    </a:lnTo>
                    <a:cubicBezTo>
                      <a:pt x="3721" y="319"/>
                      <a:pt x="3869" y="355"/>
                      <a:pt x="4027" y="355"/>
                    </a:cubicBezTo>
                    <a:cubicBezTo>
                      <a:pt x="4187" y="355"/>
                      <a:pt x="4358" y="317"/>
                      <a:pt x="4392" y="166"/>
                    </a:cubicBezTo>
                    <a:cubicBezTo>
                      <a:pt x="3984" y="165"/>
                      <a:pt x="3110" y="0"/>
                      <a:pt x="2105"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81" name="Google Shape;1281;p31"/>
              <p:cNvSpPr/>
              <p:nvPr/>
            </p:nvSpPr>
            <p:spPr>
              <a:xfrm>
                <a:off x="3583996" y="1142566"/>
                <a:ext cx="228721" cy="971951"/>
              </a:xfrm>
              <a:custGeom>
                <a:avLst/>
                <a:gdLst/>
                <a:ahLst/>
                <a:cxnLst/>
                <a:rect l="l" t="t" r="r" b="b"/>
                <a:pathLst>
                  <a:path w="4016" h="17066" extrusionOk="0">
                    <a:moveTo>
                      <a:pt x="3903" y="0"/>
                    </a:moveTo>
                    <a:cubicBezTo>
                      <a:pt x="3897" y="193"/>
                      <a:pt x="3706" y="239"/>
                      <a:pt x="3527" y="239"/>
                    </a:cubicBezTo>
                    <a:cubicBezTo>
                      <a:pt x="3368" y="239"/>
                      <a:pt x="3218" y="202"/>
                      <a:pt x="3218" y="202"/>
                    </a:cubicBezTo>
                    <a:lnTo>
                      <a:pt x="3044" y="16865"/>
                    </a:lnTo>
                    <a:lnTo>
                      <a:pt x="1" y="16955"/>
                    </a:lnTo>
                    <a:lnTo>
                      <a:pt x="1" y="17065"/>
                    </a:lnTo>
                    <a:lnTo>
                      <a:pt x="3159" y="16972"/>
                    </a:lnTo>
                    <a:lnTo>
                      <a:pt x="3336" y="359"/>
                    </a:lnTo>
                    <a:cubicBezTo>
                      <a:pt x="3336" y="359"/>
                      <a:pt x="3485" y="396"/>
                      <a:pt x="3644" y="396"/>
                    </a:cubicBezTo>
                    <a:cubicBezTo>
                      <a:pt x="3822" y="396"/>
                      <a:pt x="4013" y="350"/>
                      <a:pt x="4016" y="153"/>
                    </a:cubicBezTo>
                    <a:cubicBezTo>
                      <a:pt x="4016" y="92"/>
                      <a:pt x="3975" y="42"/>
                      <a:pt x="3903"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82" name="Google Shape;1282;p31"/>
              <p:cNvSpPr/>
              <p:nvPr/>
            </p:nvSpPr>
            <p:spPr>
              <a:xfrm>
                <a:off x="3606947" y="1274297"/>
                <a:ext cx="13839" cy="716349"/>
              </a:xfrm>
              <a:custGeom>
                <a:avLst/>
                <a:gdLst/>
                <a:ahLst/>
                <a:cxnLst/>
                <a:rect l="l" t="t" r="r" b="b"/>
                <a:pathLst>
                  <a:path w="243" h="12578" extrusionOk="0">
                    <a:moveTo>
                      <a:pt x="163" y="1"/>
                    </a:moveTo>
                    <a:cubicBezTo>
                      <a:pt x="109" y="1"/>
                      <a:pt x="46" y="2858"/>
                      <a:pt x="24" y="6350"/>
                    </a:cubicBezTo>
                    <a:cubicBezTo>
                      <a:pt x="0" y="9804"/>
                      <a:pt x="27" y="12578"/>
                      <a:pt x="79" y="12578"/>
                    </a:cubicBezTo>
                    <a:cubicBezTo>
                      <a:pt x="79" y="12578"/>
                      <a:pt x="79" y="12578"/>
                      <a:pt x="79" y="12578"/>
                    </a:cubicBezTo>
                    <a:cubicBezTo>
                      <a:pt x="134" y="12577"/>
                      <a:pt x="197" y="9803"/>
                      <a:pt x="220" y="6347"/>
                    </a:cubicBezTo>
                    <a:cubicBezTo>
                      <a:pt x="243" y="2857"/>
                      <a:pt x="219" y="1"/>
                      <a:pt x="16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83" name="Google Shape;1283;p31"/>
              <p:cNvSpPr/>
              <p:nvPr/>
            </p:nvSpPr>
            <p:spPr>
              <a:xfrm>
                <a:off x="3650687" y="1205612"/>
                <a:ext cx="14808" cy="821654"/>
              </a:xfrm>
              <a:custGeom>
                <a:avLst/>
                <a:gdLst/>
                <a:ahLst/>
                <a:cxnLst/>
                <a:rect l="l" t="t" r="r" b="b"/>
                <a:pathLst>
                  <a:path w="260" h="14427" extrusionOk="0">
                    <a:moveTo>
                      <a:pt x="185" y="1"/>
                    </a:moveTo>
                    <a:cubicBezTo>
                      <a:pt x="131" y="1"/>
                      <a:pt x="62" y="3285"/>
                      <a:pt x="31" y="7294"/>
                    </a:cubicBezTo>
                    <a:cubicBezTo>
                      <a:pt x="1" y="11252"/>
                      <a:pt x="21" y="14427"/>
                      <a:pt x="75" y="14427"/>
                    </a:cubicBezTo>
                    <a:cubicBezTo>
                      <a:pt x="75" y="14427"/>
                      <a:pt x="75" y="14427"/>
                      <a:pt x="75" y="14427"/>
                    </a:cubicBezTo>
                    <a:cubicBezTo>
                      <a:pt x="128" y="14426"/>
                      <a:pt x="196" y="11251"/>
                      <a:pt x="227" y="7291"/>
                    </a:cubicBezTo>
                    <a:cubicBezTo>
                      <a:pt x="259" y="3284"/>
                      <a:pt x="241" y="1"/>
                      <a:pt x="185"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84" name="Google Shape;1284;p31"/>
              <p:cNvSpPr/>
              <p:nvPr/>
            </p:nvSpPr>
            <p:spPr>
              <a:xfrm>
                <a:off x="3696989" y="1251744"/>
                <a:ext cx="14751" cy="730017"/>
              </a:xfrm>
              <a:custGeom>
                <a:avLst/>
                <a:gdLst/>
                <a:ahLst/>
                <a:cxnLst/>
                <a:rect l="l" t="t" r="r" b="b"/>
                <a:pathLst>
                  <a:path w="259" h="12818" extrusionOk="0">
                    <a:moveTo>
                      <a:pt x="187" y="0"/>
                    </a:moveTo>
                    <a:cubicBezTo>
                      <a:pt x="132" y="0"/>
                      <a:pt x="63" y="2913"/>
                      <a:pt x="31" y="6472"/>
                    </a:cubicBezTo>
                    <a:cubicBezTo>
                      <a:pt x="0" y="9992"/>
                      <a:pt x="19" y="12818"/>
                      <a:pt x="73" y="12818"/>
                    </a:cubicBezTo>
                    <a:cubicBezTo>
                      <a:pt x="73" y="12818"/>
                      <a:pt x="73" y="12818"/>
                      <a:pt x="73" y="12818"/>
                    </a:cubicBezTo>
                    <a:cubicBezTo>
                      <a:pt x="126" y="12816"/>
                      <a:pt x="195" y="9989"/>
                      <a:pt x="227" y="6469"/>
                    </a:cubicBezTo>
                    <a:cubicBezTo>
                      <a:pt x="259" y="2912"/>
                      <a:pt x="242" y="0"/>
                      <a:pt x="18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85" name="Google Shape;1285;p31"/>
              <p:cNvSpPr/>
              <p:nvPr/>
            </p:nvSpPr>
            <p:spPr>
              <a:xfrm>
                <a:off x="3565144" y="1149799"/>
                <a:ext cx="241479" cy="50403"/>
              </a:xfrm>
              <a:custGeom>
                <a:avLst/>
                <a:gdLst/>
                <a:ahLst/>
                <a:cxnLst/>
                <a:rect l="l" t="t" r="r" b="b"/>
                <a:pathLst>
                  <a:path w="4240" h="885" extrusionOk="0">
                    <a:moveTo>
                      <a:pt x="2357" y="0"/>
                    </a:moveTo>
                    <a:cubicBezTo>
                      <a:pt x="1355" y="0"/>
                      <a:pt x="435" y="140"/>
                      <a:pt x="1" y="217"/>
                    </a:cubicBezTo>
                    <a:cubicBezTo>
                      <a:pt x="64" y="299"/>
                      <a:pt x="172" y="319"/>
                      <a:pt x="263" y="319"/>
                    </a:cubicBezTo>
                    <a:cubicBezTo>
                      <a:pt x="354" y="319"/>
                      <a:pt x="429" y="299"/>
                      <a:pt x="429" y="299"/>
                    </a:cubicBezTo>
                    <a:lnTo>
                      <a:pt x="429" y="299"/>
                    </a:lnTo>
                    <a:lnTo>
                      <a:pt x="428" y="494"/>
                    </a:lnTo>
                    <a:cubicBezTo>
                      <a:pt x="962" y="323"/>
                      <a:pt x="1424" y="253"/>
                      <a:pt x="1825" y="253"/>
                    </a:cubicBezTo>
                    <a:cubicBezTo>
                      <a:pt x="2648" y="253"/>
                      <a:pt x="3219" y="549"/>
                      <a:pt x="3659" y="885"/>
                    </a:cubicBezTo>
                    <a:lnTo>
                      <a:pt x="3667" y="236"/>
                    </a:lnTo>
                    <a:cubicBezTo>
                      <a:pt x="3667" y="236"/>
                      <a:pt x="3813" y="271"/>
                      <a:pt x="3970" y="271"/>
                    </a:cubicBezTo>
                    <a:cubicBezTo>
                      <a:pt x="4066" y="271"/>
                      <a:pt x="4166" y="258"/>
                      <a:pt x="4239" y="215"/>
                    </a:cubicBezTo>
                    <a:cubicBezTo>
                      <a:pt x="3647" y="55"/>
                      <a:pt x="2986" y="0"/>
                      <a:pt x="235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286" name="Google Shape;1286;p31"/>
            <p:cNvGrpSpPr/>
            <p:nvPr/>
          </p:nvGrpSpPr>
          <p:grpSpPr>
            <a:xfrm>
              <a:off x="3246381" y="1130150"/>
              <a:ext cx="380101" cy="456645"/>
              <a:chOff x="3246381" y="1130150"/>
              <a:chExt cx="380101" cy="456645"/>
            </a:xfrm>
          </p:grpSpPr>
          <p:sp>
            <p:nvSpPr>
              <p:cNvPr id="1287" name="Google Shape;1287;p31"/>
              <p:cNvSpPr/>
              <p:nvPr/>
            </p:nvSpPr>
            <p:spPr>
              <a:xfrm>
                <a:off x="3246381" y="1148773"/>
                <a:ext cx="376627" cy="438022"/>
              </a:xfrm>
              <a:custGeom>
                <a:avLst/>
                <a:gdLst/>
                <a:ahLst/>
                <a:cxnLst/>
                <a:rect l="l" t="t" r="r" b="b"/>
                <a:pathLst>
                  <a:path w="6613" h="7691" extrusionOk="0">
                    <a:moveTo>
                      <a:pt x="1" y="1"/>
                    </a:moveTo>
                    <a:lnTo>
                      <a:pt x="16" y="5052"/>
                    </a:lnTo>
                    <a:lnTo>
                      <a:pt x="718" y="5198"/>
                    </a:lnTo>
                    <a:cubicBezTo>
                      <a:pt x="718" y="5198"/>
                      <a:pt x="1606" y="2315"/>
                      <a:pt x="3127" y="2315"/>
                    </a:cubicBezTo>
                    <a:cubicBezTo>
                      <a:pt x="3283" y="2315"/>
                      <a:pt x="3446" y="2345"/>
                      <a:pt x="3615" y="2412"/>
                    </a:cubicBezTo>
                    <a:cubicBezTo>
                      <a:pt x="5673" y="3228"/>
                      <a:pt x="5852" y="7469"/>
                      <a:pt x="5852" y="7469"/>
                    </a:cubicBezTo>
                    <a:lnTo>
                      <a:pt x="6189" y="7680"/>
                    </a:lnTo>
                    <a:lnTo>
                      <a:pt x="6613" y="7690"/>
                    </a:lnTo>
                    <a:lnTo>
                      <a:pt x="6173" y="2964"/>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88" name="Google Shape;1288;p31"/>
              <p:cNvSpPr/>
              <p:nvPr/>
            </p:nvSpPr>
            <p:spPr>
              <a:xfrm>
                <a:off x="3246381" y="1148717"/>
                <a:ext cx="351226" cy="296153"/>
              </a:xfrm>
              <a:custGeom>
                <a:avLst/>
                <a:gdLst/>
                <a:ahLst/>
                <a:cxnLst/>
                <a:rect l="l" t="t" r="r" b="b"/>
                <a:pathLst>
                  <a:path w="6167" h="5200" extrusionOk="0">
                    <a:moveTo>
                      <a:pt x="1" y="1"/>
                    </a:moveTo>
                    <a:lnTo>
                      <a:pt x="16" y="5053"/>
                    </a:lnTo>
                    <a:lnTo>
                      <a:pt x="718" y="5199"/>
                    </a:lnTo>
                    <a:cubicBezTo>
                      <a:pt x="718" y="5199"/>
                      <a:pt x="1606" y="2316"/>
                      <a:pt x="3126" y="2316"/>
                    </a:cubicBezTo>
                    <a:cubicBezTo>
                      <a:pt x="3282" y="2316"/>
                      <a:pt x="3445" y="2346"/>
                      <a:pt x="3614" y="2413"/>
                    </a:cubicBezTo>
                    <a:cubicBezTo>
                      <a:pt x="4046" y="2585"/>
                      <a:pt x="4395" y="2909"/>
                      <a:pt x="4679" y="3313"/>
                    </a:cubicBezTo>
                    <a:cubicBezTo>
                      <a:pt x="4840" y="3250"/>
                      <a:pt x="5006" y="3193"/>
                      <a:pt x="5179" y="3146"/>
                    </a:cubicBezTo>
                    <a:cubicBezTo>
                      <a:pt x="5512" y="3052"/>
                      <a:pt x="5843" y="2992"/>
                      <a:pt x="6167" y="2962"/>
                    </a:cubicBezTo>
                    <a:lnTo>
                      <a:pt x="1" y="1"/>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89" name="Google Shape;1289;p31"/>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90" name="Google Shape;1290;p31"/>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291" name="Google Shape;1291;p31"/>
            <p:cNvGrpSpPr/>
            <p:nvPr/>
          </p:nvGrpSpPr>
          <p:grpSpPr>
            <a:xfrm>
              <a:off x="3067607" y="858373"/>
              <a:ext cx="279580" cy="1241166"/>
              <a:chOff x="3067607" y="858373"/>
              <a:chExt cx="279580" cy="1241166"/>
            </a:xfrm>
          </p:grpSpPr>
          <p:sp>
            <p:nvSpPr>
              <p:cNvPr id="1292" name="Google Shape;1292;p31"/>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93" name="Google Shape;1293;p31"/>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94" name="Google Shape;1294;p31"/>
              <p:cNvSpPr/>
              <p:nvPr/>
            </p:nvSpPr>
            <p:spPr>
              <a:xfrm>
                <a:off x="3068063" y="876256"/>
                <a:ext cx="278555" cy="1223283"/>
              </a:xfrm>
              <a:custGeom>
                <a:avLst/>
                <a:gdLst/>
                <a:ahLst/>
                <a:cxnLst/>
                <a:rect l="l" t="t" r="r" b="b"/>
                <a:pathLst>
                  <a:path w="4891" h="21479" extrusionOk="0">
                    <a:moveTo>
                      <a:pt x="2264" y="1"/>
                    </a:moveTo>
                    <a:cubicBezTo>
                      <a:pt x="1312" y="1"/>
                      <a:pt x="484" y="150"/>
                      <a:pt x="0" y="187"/>
                    </a:cubicBezTo>
                    <a:cubicBezTo>
                      <a:pt x="27" y="446"/>
                      <a:pt x="212" y="499"/>
                      <a:pt x="358" y="499"/>
                    </a:cubicBezTo>
                    <a:cubicBezTo>
                      <a:pt x="458" y="499"/>
                      <a:pt x="540" y="475"/>
                      <a:pt x="540" y="475"/>
                    </a:cubicBezTo>
                    <a:lnTo>
                      <a:pt x="553" y="2401"/>
                    </a:lnTo>
                    <a:cubicBezTo>
                      <a:pt x="751" y="1223"/>
                      <a:pt x="1107" y="649"/>
                      <a:pt x="1625" y="649"/>
                    </a:cubicBezTo>
                    <a:cubicBezTo>
                      <a:pt x="1627" y="649"/>
                      <a:pt x="1629" y="649"/>
                      <a:pt x="1631" y="650"/>
                    </a:cubicBezTo>
                    <a:cubicBezTo>
                      <a:pt x="3297" y="660"/>
                      <a:pt x="3512" y="1908"/>
                      <a:pt x="3433" y="4507"/>
                    </a:cubicBezTo>
                    <a:cubicBezTo>
                      <a:pt x="3354" y="7087"/>
                      <a:pt x="3094" y="20836"/>
                      <a:pt x="1735" y="20874"/>
                    </a:cubicBezTo>
                    <a:cubicBezTo>
                      <a:pt x="1735" y="20874"/>
                      <a:pt x="1735" y="20874"/>
                      <a:pt x="1734" y="20874"/>
                    </a:cubicBezTo>
                    <a:cubicBezTo>
                      <a:pt x="1287" y="20874"/>
                      <a:pt x="813" y="7674"/>
                      <a:pt x="584" y="6858"/>
                    </a:cubicBezTo>
                    <a:lnTo>
                      <a:pt x="584" y="6858"/>
                    </a:lnTo>
                    <a:lnTo>
                      <a:pt x="685" y="21479"/>
                    </a:lnTo>
                    <a:lnTo>
                      <a:pt x="4179" y="21379"/>
                    </a:lnTo>
                    <a:lnTo>
                      <a:pt x="4145" y="422"/>
                    </a:lnTo>
                    <a:lnTo>
                      <a:pt x="4145" y="422"/>
                    </a:lnTo>
                    <a:cubicBezTo>
                      <a:pt x="4145" y="422"/>
                      <a:pt x="4315" y="470"/>
                      <a:pt x="4493" y="470"/>
                    </a:cubicBezTo>
                    <a:cubicBezTo>
                      <a:pt x="4670" y="470"/>
                      <a:pt x="4855" y="423"/>
                      <a:pt x="4891" y="233"/>
                    </a:cubicBezTo>
                    <a:cubicBezTo>
                      <a:pt x="4437" y="228"/>
                      <a:pt x="3462" y="11"/>
                      <a:pt x="2341" y="1"/>
                    </a:cubicBezTo>
                    <a:cubicBezTo>
                      <a:pt x="2315" y="1"/>
                      <a:pt x="2290" y="1"/>
                      <a:pt x="2264"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95" name="Google Shape;1295;p31"/>
              <p:cNvSpPr/>
              <p:nvPr/>
            </p:nvSpPr>
            <p:spPr>
              <a:xfrm>
                <a:off x="3107018" y="874376"/>
                <a:ext cx="240055" cy="1225105"/>
              </a:xfrm>
              <a:custGeom>
                <a:avLst/>
                <a:gdLst/>
                <a:ahLst/>
                <a:cxnLst/>
                <a:rect l="l" t="t" r="r" b="b"/>
                <a:pathLst>
                  <a:path w="4215" h="21511" extrusionOk="0">
                    <a:moveTo>
                      <a:pt x="4088" y="1"/>
                    </a:moveTo>
                    <a:cubicBezTo>
                      <a:pt x="4084" y="243"/>
                      <a:pt x="3878" y="302"/>
                      <a:pt x="3681" y="302"/>
                    </a:cubicBezTo>
                    <a:cubicBezTo>
                      <a:pt x="3500" y="302"/>
                      <a:pt x="3328" y="252"/>
                      <a:pt x="3328" y="252"/>
                    </a:cubicBezTo>
                    <a:lnTo>
                      <a:pt x="3328" y="252"/>
                    </a:lnTo>
                    <a:lnTo>
                      <a:pt x="3366" y="21276"/>
                    </a:lnTo>
                    <a:lnTo>
                      <a:pt x="0" y="21371"/>
                    </a:lnTo>
                    <a:lnTo>
                      <a:pt x="1" y="21511"/>
                    </a:lnTo>
                    <a:lnTo>
                      <a:pt x="3495" y="21411"/>
                    </a:lnTo>
                    <a:lnTo>
                      <a:pt x="3461" y="453"/>
                    </a:lnTo>
                    <a:lnTo>
                      <a:pt x="3461" y="453"/>
                    </a:lnTo>
                    <a:cubicBezTo>
                      <a:pt x="3461" y="453"/>
                      <a:pt x="3632" y="502"/>
                      <a:pt x="3811" y="502"/>
                    </a:cubicBezTo>
                    <a:cubicBezTo>
                      <a:pt x="4008" y="502"/>
                      <a:pt x="4214" y="443"/>
                      <a:pt x="4214" y="196"/>
                    </a:cubicBezTo>
                    <a:cubicBezTo>
                      <a:pt x="4214" y="120"/>
                      <a:pt x="4169" y="55"/>
                      <a:pt x="4088"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96" name="Google Shape;1296;p31"/>
              <p:cNvSpPr/>
              <p:nvPr/>
            </p:nvSpPr>
            <p:spPr>
              <a:xfrm>
                <a:off x="3125072" y="1039994"/>
                <a:ext cx="15605" cy="904292"/>
              </a:xfrm>
              <a:custGeom>
                <a:avLst/>
                <a:gdLst/>
                <a:ahLst/>
                <a:cxnLst/>
                <a:rect l="l" t="t" r="r" b="b"/>
                <a:pathLst>
                  <a:path w="274" h="15878" extrusionOk="0">
                    <a:moveTo>
                      <a:pt x="89" y="1"/>
                    </a:moveTo>
                    <a:cubicBezTo>
                      <a:pt x="27" y="1"/>
                      <a:pt x="0" y="3621"/>
                      <a:pt x="28" y="8035"/>
                    </a:cubicBezTo>
                    <a:cubicBezTo>
                      <a:pt x="55" y="12390"/>
                      <a:pt x="126" y="15877"/>
                      <a:pt x="185" y="15877"/>
                    </a:cubicBezTo>
                    <a:cubicBezTo>
                      <a:pt x="185" y="15877"/>
                      <a:pt x="185" y="15877"/>
                      <a:pt x="185" y="15877"/>
                    </a:cubicBezTo>
                    <a:cubicBezTo>
                      <a:pt x="245" y="15875"/>
                      <a:pt x="273" y="12386"/>
                      <a:pt x="247" y="8032"/>
                    </a:cubicBezTo>
                    <a:cubicBezTo>
                      <a:pt x="221" y="3620"/>
                      <a:pt x="149" y="1"/>
                      <a:pt x="8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97" name="Google Shape;1297;p31"/>
              <p:cNvSpPr/>
              <p:nvPr/>
            </p:nvSpPr>
            <p:spPr>
              <a:xfrm>
                <a:off x="3174052" y="953199"/>
                <a:ext cx="15320" cy="1037276"/>
              </a:xfrm>
              <a:custGeom>
                <a:avLst/>
                <a:gdLst/>
                <a:ahLst/>
                <a:cxnLst/>
                <a:rect l="l" t="t" r="r" b="b"/>
                <a:pathLst>
                  <a:path w="269" h="18213" extrusionOk="0">
                    <a:moveTo>
                      <a:pt x="90" y="1"/>
                    </a:moveTo>
                    <a:cubicBezTo>
                      <a:pt x="30" y="1"/>
                      <a:pt x="0" y="4164"/>
                      <a:pt x="26" y="9232"/>
                    </a:cubicBezTo>
                    <a:cubicBezTo>
                      <a:pt x="51" y="14223"/>
                      <a:pt x="120" y="18213"/>
                      <a:pt x="179" y="18213"/>
                    </a:cubicBezTo>
                    <a:cubicBezTo>
                      <a:pt x="179" y="18213"/>
                      <a:pt x="179" y="18213"/>
                      <a:pt x="179" y="18213"/>
                    </a:cubicBezTo>
                    <a:cubicBezTo>
                      <a:pt x="238" y="18210"/>
                      <a:pt x="268" y="14219"/>
                      <a:pt x="244" y="9229"/>
                    </a:cubicBezTo>
                    <a:cubicBezTo>
                      <a:pt x="221" y="4164"/>
                      <a:pt x="151" y="1"/>
                      <a:pt x="90"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98" name="Google Shape;1298;p31"/>
              <p:cNvSpPr/>
              <p:nvPr/>
            </p:nvSpPr>
            <p:spPr>
              <a:xfrm>
                <a:off x="3226049" y="1012087"/>
                <a:ext cx="14124" cy="921491"/>
              </a:xfrm>
              <a:custGeom>
                <a:avLst/>
                <a:gdLst/>
                <a:ahLst/>
                <a:cxnLst/>
                <a:rect l="l" t="t" r="r" b="b"/>
                <a:pathLst>
                  <a:path w="248" h="16180" extrusionOk="0">
                    <a:moveTo>
                      <a:pt x="97" y="1"/>
                    </a:moveTo>
                    <a:cubicBezTo>
                      <a:pt x="36" y="1"/>
                      <a:pt x="0" y="3690"/>
                      <a:pt x="16" y="8189"/>
                    </a:cubicBezTo>
                    <a:cubicBezTo>
                      <a:pt x="32" y="12627"/>
                      <a:pt x="94" y="16179"/>
                      <a:pt x="153" y="16179"/>
                    </a:cubicBezTo>
                    <a:cubicBezTo>
                      <a:pt x="153" y="16179"/>
                      <a:pt x="153" y="16179"/>
                      <a:pt x="153" y="16179"/>
                    </a:cubicBezTo>
                    <a:cubicBezTo>
                      <a:pt x="213" y="16178"/>
                      <a:pt x="248" y="12623"/>
                      <a:pt x="234" y="8188"/>
                    </a:cubicBezTo>
                    <a:cubicBezTo>
                      <a:pt x="220" y="3690"/>
                      <a:pt x="157" y="1"/>
                      <a:pt x="97" y="1"/>
                    </a:cubicBezTo>
                    <a:cubicBezTo>
                      <a:pt x="97" y="1"/>
                      <a:pt x="97" y="1"/>
                      <a:pt x="97"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99" name="Google Shape;1299;p31"/>
              <p:cNvSpPr/>
              <p:nvPr/>
            </p:nvSpPr>
            <p:spPr>
              <a:xfrm>
                <a:off x="3071480" y="882634"/>
                <a:ext cx="268987" cy="64641"/>
              </a:xfrm>
              <a:custGeom>
                <a:avLst/>
                <a:gdLst/>
                <a:ahLst/>
                <a:cxnLst/>
                <a:rect l="l" t="t" r="r" b="b"/>
                <a:pathLst>
                  <a:path w="4723" h="1135" extrusionOk="0">
                    <a:moveTo>
                      <a:pt x="2537" y="0"/>
                    </a:moveTo>
                    <a:cubicBezTo>
                      <a:pt x="1455" y="0"/>
                      <a:pt x="470" y="162"/>
                      <a:pt x="0" y="254"/>
                    </a:cubicBezTo>
                    <a:cubicBezTo>
                      <a:pt x="74" y="360"/>
                      <a:pt x="197" y="387"/>
                      <a:pt x="300" y="387"/>
                    </a:cubicBezTo>
                    <a:cubicBezTo>
                      <a:pt x="399" y="387"/>
                      <a:pt x="479" y="363"/>
                      <a:pt x="479" y="363"/>
                    </a:cubicBezTo>
                    <a:lnTo>
                      <a:pt x="480" y="610"/>
                    </a:lnTo>
                    <a:cubicBezTo>
                      <a:pt x="1062" y="403"/>
                      <a:pt x="1566" y="317"/>
                      <a:pt x="2007" y="317"/>
                    </a:cubicBezTo>
                    <a:cubicBezTo>
                      <a:pt x="2938" y="317"/>
                      <a:pt x="3587" y="701"/>
                      <a:pt x="4087" y="1134"/>
                    </a:cubicBezTo>
                    <a:lnTo>
                      <a:pt x="4085" y="310"/>
                    </a:lnTo>
                    <a:lnTo>
                      <a:pt x="4085" y="310"/>
                    </a:lnTo>
                    <a:cubicBezTo>
                      <a:pt x="4085" y="310"/>
                      <a:pt x="4254" y="358"/>
                      <a:pt x="4432" y="358"/>
                    </a:cubicBezTo>
                    <a:cubicBezTo>
                      <a:pt x="4537" y="358"/>
                      <a:pt x="4644" y="341"/>
                      <a:pt x="4722" y="289"/>
                    </a:cubicBezTo>
                    <a:cubicBezTo>
                      <a:pt x="4033" y="73"/>
                      <a:pt x="3263" y="0"/>
                      <a:pt x="25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300" name="Google Shape;1300;p31"/>
            <p:cNvSpPr/>
            <p:nvPr/>
          </p:nvSpPr>
          <p:spPr>
            <a:xfrm>
              <a:off x="2750382" y="914186"/>
              <a:ext cx="395763" cy="452317"/>
            </a:xfrm>
            <a:custGeom>
              <a:avLst/>
              <a:gdLst/>
              <a:ahLst/>
              <a:cxnLst/>
              <a:rect l="l" t="t" r="r" b="b"/>
              <a:pathLst>
                <a:path w="6949" h="7942" extrusionOk="0">
                  <a:moveTo>
                    <a:pt x="1" y="0"/>
                  </a:moveTo>
                  <a:lnTo>
                    <a:pt x="83" y="5190"/>
                  </a:lnTo>
                  <a:lnTo>
                    <a:pt x="813" y="5345"/>
                  </a:lnTo>
                  <a:cubicBezTo>
                    <a:pt x="813" y="5345"/>
                    <a:pt x="1691" y="2400"/>
                    <a:pt x="3260" y="2400"/>
                  </a:cubicBezTo>
                  <a:cubicBezTo>
                    <a:pt x="3424" y="2400"/>
                    <a:pt x="3596" y="2432"/>
                    <a:pt x="3776" y="2504"/>
                  </a:cubicBezTo>
                  <a:cubicBezTo>
                    <a:pt x="5917" y="3357"/>
                    <a:pt x="6158" y="7710"/>
                    <a:pt x="6158" y="7710"/>
                  </a:cubicBezTo>
                  <a:lnTo>
                    <a:pt x="6510" y="7928"/>
                  </a:lnTo>
                  <a:lnTo>
                    <a:pt x="6948" y="7942"/>
                  </a:lnTo>
                  <a:lnTo>
                    <a:pt x="6948" y="7942"/>
                  </a:lnTo>
                  <a:lnTo>
                    <a:pt x="6433" y="3087"/>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01" name="Google Shape;1301;p31"/>
            <p:cNvSpPr/>
            <p:nvPr/>
          </p:nvSpPr>
          <p:spPr>
            <a:xfrm>
              <a:off x="2750439" y="914243"/>
              <a:ext cx="366091" cy="304411"/>
            </a:xfrm>
            <a:custGeom>
              <a:avLst/>
              <a:gdLst/>
              <a:ahLst/>
              <a:cxnLst/>
              <a:rect l="l" t="t" r="r" b="b"/>
              <a:pathLst>
                <a:path w="6428" h="5345" extrusionOk="0">
                  <a:moveTo>
                    <a:pt x="1" y="0"/>
                  </a:moveTo>
                  <a:lnTo>
                    <a:pt x="84" y="5190"/>
                  </a:lnTo>
                  <a:lnTo>
                    <a:pt x="813" y="5345"/>
                  </a:lnTo>
                  <a:cubicBezTo>
                    <a:pt x="812" y="5344"/>
                    <a:pt x="1690" y="2400"/>
                    <a:pt x="3259" y="2400"/>
                  </a:cubicBezTo>
                  <a:cubicBezTo>
                    <a:pt x="3424" y="2400"/>
                    <a:pt x="3596" y="2432"/>
                    <a:pt x="3776" y="2504"/>
                  </a:cubicBezTo>
                  <a:cubicBezTo>
                    <a:pt x="4227" y="2683"/>
                    <a:pt x="4593" y="3018"/>
                    <a:pt x="4891" y="3435"/>
                  </a:cubicBezTo>
                  <a:cubicBezTo>
                    <a:pt x="5057" y="3372"/>
                    <a:pt x="5229" y="3315"/>
                    <a:pt x="5407" y="3267"/>
                  </a:cubicBezTo>
                  <a:cubicBezTo>
                    <a:pt x="5751" y="3173"/>
                    <a:pt x="6093" y="3114"/>
                    <a:pt x="6428" y="3086"/>
                  </a:cubicBezTo>
                  <a:lnTo>
                    <a:pt x="1" y="0"/>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02" name="Google Shape;1302;p31"/>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03" name="Google Shape;1303;p31"/>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1304" name="Google Shape;1304;p31"/>
            <p:cNvGrpSpPr/>
            <p:nvPr/>
          </p:nvGrpSpPr>
          <p:grpSpPr>
            <a:xfrm>
              <a:off x="2491761" y="388856"/>
              <a:ext cx="371102" cy="1726230"/>
              <a:chOff x="2491761" y="388856"/>
              <a:chExt cx="371102" cy="1726230"/>
            </a:xfrm>
          </p:grpSpPr>
          <p:sp>
            <p:nvSpPr>
              <p:cNvPr id="1305" name="Google Shape;1305;p31"/>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06" name="Google Shape;1306;p31"/>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07" name="Google Shape;1307;p31"/>
              <p:cNvSpPr/>
              <p:nvPr/>
            </p:nvSpPr>
            <p:spPr>
              <a:xfrm>
                <a:off x="2492672" y="414884"/>
                <a:ext cx="369508" cy="1700203"/>
              </a:xfrm>
              <a:custGeom>
                <a:avLst/>
                <a:gdLst/>
                <a:ahLst/>
                <a:cxnLst/>
                <a:rect l="l" t="t" r="r" b="b"/>
                <a:pathLst>
                  <a:path w="6488" h="29853" extrusionOk="0">
                    <a:moveTo>
                      <a:pt x="2856" y="0"/>
                    </a:moveTo>
                    <a:cubicBezTo>
                      <a:pt x="1657" y="0"/>
                      <a:pt x="622" y="181"/>
                      <a:pt x="1" y="222"/>
                    </a:cubicBezTo>
                    <a:cubicBezTo>
                      <a:pt x="43" y="594"/>
                      <a:pt x="297" y="668"/>
                      <a:pt x="492" y="668"/>
                    </a:cubicBezTo>
                    <a:cubicBezTo>
                      <a:pt x="621" y="668"/>
                      <a:pt x="724" y="636"/>
                      <a:pt x="724" y="636"/>
                    </a:cubicBezTo>
                    <a:lnTo>
                      <a:pt x="782" y="3347"/>
                    </a:lnTo>
                    <a:cubicBezTo>
                      <a:pt x="1020" y="1702"/>
                      <a:pt x="1478" y="902"/>
                      <a:pt x="2159" y="902"/>
                    </a:cubicBezTo>
                    <a:cubicBezTo>
                      <a:pt x="2165" y="902"/>
                      <a:pt x="2171" y="902"/>
                      <a:pt x="2176" y="902"/>
                    </a:cubicBezTo>
                    <a:cubicBezTo>
                      <a:pt x="4384" y="946"/>
                      <a:pt x="4691" y="2701"/>
                      <a:pt x="4635" y="6342"/>
                    </a:cubicBezTo>
                    <a:cubicBezTo>
                      <a:pt x="4579" y="9946"/>
                      <a:pt x="4490" y="28975"/>
                      <a:pt x="2711" y="29024"/>
                    </a:cubicBezTo>
                    <a:cubicBezTo>
                      <a:pt x="2711" y="29024"/>
                      <a:pt x="2710" y="29024"/>
                      <a:pt x="2710" y="29024"/>
                    </a:cubicBezTo>
                    <a:cubicBezTo>
                      <a:pt x="2123" y="29024"/>
                      <a:pt x="1235" y="10734"/>
                      <a:pt x="916" y="9591"/>
                    </a:cubicBezTo>
                    <a:lnTo>
                      <a:pt x="916" y="9591"/>
                    </a:lnTo>
                    <a:lnTo>
                      <a:pt x="1346" y="29853"/>
                    </a:lnTo>
                    <a:lnTo>
                      <a:pt x="5919" y="29721"/>
                    </a:lnTo>
                    <a:lnTo>
                      <a:pt x="5503" y="625"/>
                    </a:lnTo>
                    <a:lnTo>
                      <a:pt x="5503" y="625"/>
                    </a:lnTo>
                    <a:cubicBezTo>
                      <a:pt x="5503" y="625"/>
                      <a:pt x="5739" y="698"/>
                      <a:pt x="5980" y="698"/>
                    </a:cubicBezTo>
                    <a:cubicBezTo>
                      <a:pt x="6210" y="698"/>
                      <a:pt x="6444" y="632"/>
                      <a:pt x="6488" y="373"/>
                    </a:cubicBezTo>
                    <a:cubicBezTo>
                      <a:pt x="5886" y="357"/>
                      <a:pt x="4591" y="34"/>
                      <a:pt x="3108" y="3"/>
                    </a:cubicBezTo>
                    <a:cubicBezTo>
                      <a:pt x="3023" y="1"/>
                      <a:pt x="2939" y="0"/>
                      <a:pt x="2856"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08" name="Google Shape;1308;p31"/>
              <p:cNvSpPr/>
              <p:nvPr/>
            </p:nvSpPr>
            <p:spPr>
              <a:xfrm>
                <a:off x="2569045" y="414770"/>
                <a:ext cx="293818" cy="1700260"/>
              </a:xfrm>
              <a:custGeom>
                <a:avLst/>
                <a:gdLst/>
                <a:ahLst/>
                <a:cxnLst/>
                <a:rect l="l" t="t" r="r" b="b"/>
                <a:pathLst>
                  <a:path w="5159" h="29854" extrusionOk="0">
                    <a:moveTo>
                      <a:pt x="4984" y="1"/>
                    </a:moveTo>
                    <a:cubicBezTo>
                      <a:pt x="4983" y="334"/>
                      <a:pt x="4722" y="416"/>
                      <a:pt x="4467" y="416"/>
                    </a:cubicBezTo>
                    <a:cubicBezTo>
                      <a:pt x="4222" y="416"/>
                      <a:pt x="3983" y="341"/>
                      <a:pt x="3983" y="341"/>
                    </a:cubicBezTo>
                    <a:lnTo>
                      <a:pt x="3983" y="341"/>
                    </a:lnTo>
                    <a:lnTo>
                      <a:pt x="4409" y="29538"/>
                    </a:lnTo>
                    <a:lnTo>
                      <a:pt x="1" y="29661"/>
                    </a:lnTo>
                    <a:lnTo>
                      <a:pt x="5" y="29854"/>
                    </a:lnTo>
                    <a:lnTo>
                      <a:pt x="4578" y="29722"/>
                    </a:lnTo>
                    <a:lnTo>
                      <a:pt x="4162" y="626"/>
                    </a:lnTo>
                    <a:lnTo>
                      <a:pt x="4162" y="626"/>
                    </a:lnTo>
                    <a:cubicBezTo>
                      <a:pt x="4162" y="626"/>
                      <a:pt x="4400" y="701"/>
                      <a:pt x="4642" y="701"/>
                    </a:cubicBezTo>
                    <a:cubicBezTo>
                      <a:pt x="4897" y="701"/>
                      <a:pt x="5158" y="618"/>
                      <a:pt x="5154" y="278"/>
                    </a:cubicBezTo>
                    <a:cubicBezTo>
                      <a:pt x="5153" y="168"/>
                      <a:pt x="5091" y="78"/>
                      <a:pt x="4984"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09" name="Google Shape;1309;p31"/>
              <p:cNvSpPr/>
              <p:nvPr/>
            </p:nvSpPr>
            <p:spPr>
              <a:xfrm>
                <a:off x="2573715" y="643890"/>
                <a:ext cx="34570" cy="1257454"/>
              </a:xfrm>
              <a:custGeom>
                <a:avLst/>
                <a:gdLst/>
                <a:ahLst/>
                <a:cxnLst/>
                <a:rect l="l" t="t" r="r" b="b"/>
                <a:pathLst>
                  <a:path w="607" h="22079" extrusionOk="0">
                    <a:moveTo>
                      <a:pt x="81" y="1"/>
                    </a:moveTo>
                    <a:cubicBezTo>
                      <a:pt x="1" y="1"/>
                      <a:pt x="38" y="5070"/>
                      <a:pt x="164" y="11222"/>
                    </a:cubicBezTo>
                    <a:cubicBezTo>
                      <a:pt x="289" y="17262"/>
                      <a:pt x="450" y="22078"/>
                      <a:pt x="528" y="22078"/>
                    </a:cubicBezTo>
                    <a:cubicBezTo>
                      <a:pt x="528" y="22078"/>
                      <a:pt x="528" y="22078"/>
                      <a:pt x="528" y="22078"/>
                    </a:cubicBezTo>
                    <a:cubicBezTo>
                      <a:pt x="607" y="22076"/>
                      <a:pt x="574" y="17258"/>
                      <a:pt x="453" y="11219"/>
                    </a:cubicBezTo>
                    <a:cubicBezTo>
                      <a:pt x="329" y="5071"/>
                      <a:pt x="163" y="2"/>
                      <a:pt x="81" y="1"/>
                    </a:cubicBezTo>
                    <a:cubicBezTo>
                      <a:pt x="81" y="1"/>
                      <a:pt x="81" y="1"/>
                      <a:pt x="81"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10" name="Google Shape;1310;p31"/>
              <p:cNvSpPr/>
              <p:nvPr/>
            </p:nvSpPr>
            <p:spPr>
              <a:xfrm>
                <a:off x="2637046" y="522752"/>
                <a:ext cx="35994" cy="1442379"/>
              </a:xfrm>
              <a:custGeom>
                <a:avLst/>
                <a:gdLst/>
                <a:ahLst/>
                <a:cxnLst/>
                <a:rect l="l" t="t" r="r" b="b"/>
                <a:pathLst>
                  <a:path w="632" h="25326" extrusionOk="0">
                    <a:moveTo>
                      <a:pt x="83" y="1"/>
                    </a:moveTo>
                    <a:cubicBezTo>
                      <a:pt x="1" y="1"/>
                      <a:pt x="44" y="5837"/>
                      <a:pt x="178" y="12903"/>
                    </a:cubicBezTo>
                    <a:cubicBezTo>
                      <a:pt x="306" y="19821"/>
                      <a:pt x="474" y="25326"/>
                      <a:pt x="553" y="25326"/>
                    </a:cubicBezTo>
                    <a:cubicBezTo>
                      <a:pt x="553" y="25326"/>
                      <a:pt x="553" y="25326"/>
                      <a:pt x="553" y="25326"/>
                    </a:cubicBezTo>
                    <a:cubicBezTo>
                      <a:pt x="631" y="25325"/>
                      <a:pt x="592" y="19818"/>
                      <a:pt x="466" y="12902"/>
                    </a:cubicBezTo>
                    <a:cubicBezTo>
                      <a:pt x="337" y="5839"/>
                      <a:pt x="163" y="2"/>
                      <a:pt x="83" y="1"/>
                    </a:cubicBezTo>
                    <a:cubicBezTo>
                      <a:pt x="83" y="1"/>
                      <a:pt x="83" y="1"/>
                      <a:pt x="8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11" name="Google Shape;1311;p31"/>
              <p:cNvSpPr/>
              <p:nvPr/>
            </p:nvSpPr>
            <p:spPr>
              <a:xfrm>
                <a:off x="2707554" y="606301"/>
                <a:ext cx="30470" cy="1280748"/>
              </a:xfrm>
              <a:custGeom>
                <a:avLst/>
                <a:gdLst/>
                <a:ahLst/>
                <a:cxnLst/>
                <a:rect l="l" t="t" r="r" b="b"/>
                <a:pathLst>
                  <a:path w="535" h="22488" extrusionOk="0">
                    <a:moveTo>
                      <a:pt x="80" y="0"/>
                    </a:moveTo>
                    <a:cubicBezTo>
                      <a:pt x="0" y="0"/>
                      <a:pt x="22" y="5165"/>
                      <a:pt x="129" y="11431"/>
                    </a:cubicBezTo>
                    <a:cubicBezTo>
                      <a:pt x="234" y="17583"/>
                      <a:pt x="381" y="22488"/>
                      <a:pt x="458" y="22488"/>
                    </a:cubicBezTo>
                    <a:cubicBezTo>
                      <a:pt x="458" y="22488"/>
                      <a:pt x="458" y="22488"/>
                      <a:pt x="458" y="22488"/>
                    </a:cubicBezTo>
                    <a:cubicBezTo>
                      <a:pt x="535" y="22487"/>
                      <a:pt x="517" y="17581"/>
                      <a:pt x="416" y="11431"/>
                    </a:cubicBezTo>
                    <a:cubicBezTo>
                      <a:pt x="312" y="5167"/>
                      <a:pt x="161" y="1"/>
                      <a:pt x="80" y="0"/>
                    </a:cubicBezTo>
                    <a:cubicBezTo>
                      <a:pt x="80" y="0"/>
                      <a:pt x="80" y="0"/>
                      <a:pt x="8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12" name="Google Shape;1312;p31"/>
              <p:cNvSpPr/>
              <p:nvPr/>
            </p:nvSpPr>
            <p:spPr>
              <a:xfrm>
                <a:off x="2497684" y="423939"/>
                <a:ext cx="356466" cy="92548"/>
              </a:xfrm>
              <a:custGeom>
                <a:avLst/>
                <a:gdLst/>
                <a:ahLst/>
                <a:cxnLst/>
                <a:rect l="l" t="t" r="r" b="b"/>
                <a:pathLst>
                  <a:path w="6259" h="1625" extrusionOk="0">
                    <a:moveTo>
                      <a:pt x="3182" y="1"/>
                    </a:moveTo>
                    <a:cubicBezTo>
                      <a:pt x="1818" y="1"/>
                      <a:pt x="597" y="200"/>
                      <a:pt x="0" y="317"/>
                    </a:cubicBezTo>
                    <a:cubicBezTo>
                      <a:pt x="102" y="471"/>
                      <a:pt x="271" y="508"/>
                      <a:pt x="409" y="508"/>
                    </a:cubicBezTo>
                    <a:cubicBezTo>
                      <a:pt x="537" y="508"/>
                      <a:pt x="638" y="477"/>
                      <a:pt x="638" y="477"/>
                    </a:cubicBezTo>
                    <a:lnTo>
                      <a:pt x="645" y="825"/>
                    </a:lnTo>
                    <a:cubicBezTo>
                      <a:pt x="1389" y="552"/>
                      <a:pt x="2037" y="438"/>
                      <a:pt x="2608" y="438"/>
                    </a:cubicBezTo>
                    <a:cubicBezTo>
                      <a:pt x="3872" y="438"/>
                      <a:pt x="4754" y="996"/>
                      <a:pt x="5434" y="1624"/>
                    </a:cubicBezTo>
                    <a:lnTo>
                      <a:pt x="5416" y="466"/>
                    </a:lnTo>
                    <a:lnTo>
                      <a:pt x="5416" y="466"/>
                    </a:lnTo>
                    <a:cubicBezTo>
                      <a:pt x="5416" y="466"/>
                      <a:pt x="5650" y="539"/>
                      <a:pt x="5890" y="539"/>
                    </a:cubicBezTo>
                    <a:cubicBezTo>
                      <a:pt x="6024" y="539"/>
                      <a:pt x="6160" y="516"/>
                      <a:pt x="6258" y="446"/>
                    </a:cubicBezTo>
                    <a:cubicBezTo>
                      <a:pt x="5286" y="111"/>
                      <a:pt x="4195" y="1"/>
                      <a:pt x="3182"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313" name="Google Shape;1313;p31"/>
            <p:cNvSpPr/>
            <p:nvPr/>
          </p:nvSpPr>
          <p:spPr>
            <a:xfrm>
              <a:off x="2567393" y="390736"/>
              <a:ext cx="1245323" cy="1724294"/>
            </a:xfrm>
            <a:custGeom>
              <a:avLst/>
              <a:gdLst/>
              <a:ahLst/>
              <a:cxnLst/>
              <a:rect l="l" t="t" r="r" b="b"/>
              <a:pathLst>
                <a:path w="21866" h="30276" extrusionOk="0">
                  <a:moveTo>
                    <a:pt x="2096" y="1"/>
                  </a:moveTo>
                  <a:lnTo>
                    <a:pt x="2589" y="28426"/>
                  </a:lnTo>
                  <a:lnTo>
                    <a:pt x="0" y="28492"/>
                  </a:lnTo>
                  <a:lnTo>
                    <a:pt x="38" y="30276"/>
                  </a:lnTo>
                  <a:lnTo>
                    <a:pt x="2468" y="30205"/>
                  </a:lnTo>
                  <a:lnTo>
                    <a:pt x="4612" y="30144"/>
                  </a:lnTo>
                  <a:lnTo>
                    <a:pt x="4402" y="15711"/>
                  </a:lnTo>
                  <a:lnTo>
                    <a:pt x="4379" y="14096"/>
                  </a:lnTo>
                  <a:cubicBezTo>
                    <a:pt x="4463" y="13824"/>
                    <a:pt x="4777" y="12890"/>
                    <a:pt x="5317" y="12164"/>
                  </a:cubicBezTo>
                  <a:cubicBezTo>
                    <a:pt x="5424" y="12053"/>
                    <a:pt x="5540" y="11953"/>
                    <a:pt x="5661" y="11869"/>
                  </a:cubicBezTo>
                  <a:cubicBezTo>
                    <a:pt x="5684" y="11853"/>
                    <a:pt x="5707" y="11838"/>
                    <a:pt x="5730" y="11824"/>
                  </a:cubicBezTo>
                  <a:cubicBezTo>
                    <a:pt x="5823" y="11766"/>
                    <a:pt x="5918" y="11717"/>
                    <a:pt x="6016" y="11680"/>
                  </a:cubicBezTo>
                  <a:cubicBezTo>
                    <a:pt x="6041" y="11672"/>
                    <a:pt x="6066" y="11662"/>
                    <a:pt x="6090" y="11654"/>
                  </a:cubicBezTo>
                  <a:cubicBezTo>
                    <a:pt x="6141" y="11638"/>
                    <a:pt x="6193" y="11625"/>
                    <a:pt x="6244" y="11616"/>
                  </a:cubicBezTo>
                  <a:cubicBezTo>
                    <a:pt x="6295" y="11606"/>
                    <a:pt x="6348" y="11600"/>
                    <a:pt x="6402" y="11596"/>
                  </a:cubicBezTo>
                  <a:cubicBezTo>
                    <a:pt x="6429" y="11595"/>
                    <a:pt x="6456" y="11594"/>
                    <a:pt x="6483" y="11594"/>
                  </a:cubicBezTo>
                  <a:cubicBezTo>
                    <a:pt x="6510" y="11594"/>
                    <a:pt x="6537" y="11595"/>
                    <a:pt x="6564" y="11596"/>
                  </a:cubicBezTo>
                  <a:cubicBezTo>
                    <a:pt x="6701" y="11605"/>
                    <a:pt x="6843" y="11638"/>
                    <a:pt x="6991" y="11696"/>
                  </a:cubicBezTo>
                  <a:cubicBezTo>
                    <a:pt x="7042" y="11716"/>
                    <a:pt x="7091" y="11740"/>
                    <a:pt x="7140" y="11763"/>
                  </a:cubicBezTo>
                  <a:cubicBezTo>
                    <a:pt x="7148" y="11768"/>
                    <a:pt x="7157" y="11772"/>
                    <a:pt x="7165" y="11777"/>
                  </a:cubicBezTo>
                  <a:cubicBezTo>
                    <a:pt x="7212" y="11800"/>
                    <a:pt x="7257" y="11827"/>
                    <a:pt x="7303" y="11854"/>
                  </a:cubicBezTo>
                  <a:cubicBezTo>
                    <a:pt x="7311" y="11859"/>
                    <a:pt x="7317" y="11863"/>
                    <a:pt x="7326" y="11869"/>
                  </a:cubicBezTo>
                  <a:cubicBezTo>
                    <a:pt x="7421" y="11928"/>
                    <a:pt x="7510" y="11994"/>
                    <a:pt x="7597" y="12068"/>
                  </a:cubicBezTo>
                  <a:cubicBezTo>
                    <a:pt x="7601" y="12072"/>
                    <a:pt x="7605" y="12074"/>
                    <a:pt x="7610" y="12078"/>
                  </a:cubicBezTo>
                  <a:cubicBezTo>
                    <a:pt x="7654" y="12115"/>
                    <a:pt x="7696" y="12153"/>
                    <a:pt x="7737" y="12194"/>
                  </a:cubicBezTo>
                  <a:lnTo>
                    <a:pt x="7746" y="12204"/>
                  </a:lnTo>
                  <a:cubicBezTo>
                    <a:pt x="7875" y="12331"/>
                    <a:pt x="7995" y="12474"/>
                    <a:pt x="8105" y="12628"/>
                  </a:cubicBezTo>
                  <a:cubicBezTo>
                    <a:pt x="9223" y="14191"/>
                    <a:pt x="9373" y="16905"/>
                    <a:pt x="9373" y="16905"/>
                  </a:cubicBezTo>
                  <a:lnTo>
                    <a:pt x="9387" y="16912"/>
                  </a:lnTo>
                  <a:lnTo>
                    <a:pt x="10137" y="17108"/>
                  </a:lnTo>
                  <a:lnTo>
                    <a:pt x="11325" y="17935"/>
                  </a:lnTo>
                  <a:lnTo>
                    <a:pt x="11373" y="29952"/>
                  </a:lnTo>
                  <a:lnTo>
                    <a:pt x="12971" y="29907"/>
                  </a:lnTo>
                  <a:lnTo>
                    <a:pt x="12955" y="19408"/>
                  </a:lnTo>
                  <a:lnTo>
                    <a:pt x="12951" y="18152"/>
                  </a:lnTo>
                  <a:lnTo>
                    <a:pt x="12965" y="18155"/>
                  </a:lnTo>
                  <a:cubicBezTo>
                    <a:pt x="12965" y="18155"/>
                    <a:pt x="13293" y="17033"/>
                    <a:pt x="13918" y="16191"/>
                  </a:cubicBezTo>
                  <a:lnTo>
                    <a:pt x="13941" y="16168"/>
                  </a:lnTo>
                  <a:cubicBezTo>
                    <a:pt x="13961" y="16148"/>
                    <a:pt x="13981" y="16128"/>
                    <a:pt x="14002" y="16110"/>
                  </a:cubicBezTo>
                  <a:cubicBezTo>
                    <a:pt x="14042" y="16072"/>
                    <a:pt x="14083" y="16035"/>
                    <a:pt x="14126" y="16001"/>
                  </a:cubicBezTo>
                  <a:cubicBezTo>
                    <a:pt x="14189" y="15949"/>
                    <a:pt x="14253" y="15901"/>
                    <a:pt x="14321" y="15858"/>
                  </a:cubicBezTo>
                  <a:cubicBezTo>
                    <a:pt x="14410" y="15801"/>
                    <a:pt x="14503" y="15753"/>
                    <a:pt x="14598" y="15716"/>
                  </a:cubicBezTo>
                  <a:cubicBezTo>
                    <a:pt x="14621" y="15707"/>
                    <a:pt x="14645" y="15698"/>
                    <a:pt x="14670" y="15690"/>
                  </a:cubicBezTo>
                  <a:cubicBezTo>
                    <a:pt x="14719" y="15674"/>
                    <a:pt x="14768" y="15661"/>
                    <a:pt x="14817" y="15652"/>
                  </a:cubicBezTo>
                  <a:cubicBezTo>
                    <a:pt x="14894" y="15636"/>
                    <a:pt x="14972" y="15628"/>
                    <a:pt x="15052" y="15628"/>
                  </a:cubicBezTo>
                  <a:cubicBezTo>
                    <a:pt x="15208" y="15628"/>
                    <a:pt x="15370" y="15659"/>
                    <a:pt x="15538" y="15726"/>
                  </a:cubicBezTo>
                  <a:cubicBezTo>
                    <a:pt x="15587" y="15746"/>
                    <a:pt x="15634" y="15767"/>
                    <a:pt x="15681" y="15790"/>
                  </a:cubicBezTo>
                  <a:cubicBezTo>
                    <a:pt x="15690" y="15794"/>
                    <a:pt x="15699" y="15798"/>
                    <a:pt x="15707" y="15801"/>
                  </a:cubicBezTo>
                  <a:cubicBezTo>
                    <a:pt x="15751" y="15826"/>
                    <a:pt x="15796" y="15849"/>
                    <a:pt x="15838" y="15875"/>
                  </a:cubicBezTo>
                  <a:cubicBezTo>
                    <a:pt x="15847" y="15879"/>
                    <a:pt x="15853" y="15885"/>
                    <a:pt x="15861" y="15889"/>
                  </a:cubicBezTo>
                  <a:cubicBezTo>
                    <a:pt x="15951" y="15946"/>
                    <a:pt x="16038" y="16010"/>
                    <a:pt x="16120" y="16080"/>
                  </a:cubicBezTo>
                  <a:cubicBezTo>
                    <a:pt x="16124" y="16084"/>
                    <a:pt x="16128" y="16086"/>
                    <a:pt x="16133" y="16090"/>
                  </a:cubicBezTo>
                  <a:cubicBezTo>
                    <a:pt x="16173" y="16126"/>
                    <a:pt x="16214" y="16164"/>
                    <a:pt x="16252" y="16202"/>
                  </a:cubicBezTo>
                  <a:lnTo>
                    <a:pt x="16261" y="16211"/>
                  </a:lnTo>
                  <a:cubicBezTo>
                    <a:pt x="16386" y="16336"/>
                    <a:pt x="16498" y="16473"/>
                    <a:pt x="16603" y="16622"/>
                  </a:cubicBezTo>
                  <a:cubicBezTo>
                    <a:pt x="17663" y="18135"/>
                    <a:pt x="17775" y="20779"/>
                    <a:pt x="17775" y="20779"/>
                  </a:cubicBezTo>
                  <a:lnTo>
                    <a:pt x="17909" y="20861"/>
                  </a:lnTo>
                  <a:lnTo>
                    <a:pt x="17854" y="30267"/>
                  </a:lnTo>
                  <a:lnTo>
                    <a:pt x="19490" y="30219"/>
                  </a:lnTo>
                  <a:lnTo>
                    <a:pt x="21014" y="30174"/>
                  </a:lnTo>
                  <a:lnTo>
                    <a:pt x="21081" y="23810"/>
                  </a:lnTo>
                  <a:lnTo>
                    <a:pt x="21114" y="23842"/>
                  </a:lnTo>
                  <a:lnTo>
                    <a:pt x="21171" y="18484"/>
                  </a:lnTo>
                  <a:lnTo>
                    <a:pt x="21137" y="18452"/>
                  </a:lnTo>
                  <a:lnTo>
                    <a:pt x="21183" y="14213"/>
                  </a:lnTo>
                  <a:lnTo>
                    <a:pt x="21189" y="13564"/>
                  </a:lnTo>
                  <a:cubicBezTo>
                    <a:pt x="21189" y="13564"/>
                    <a:pt x="21190" y="13564"/>
                    <a:pt x="21193" y="13565"/>
                  </a:cubicBezTo>
                  <a:cubicBezTo>
                    <a:pt x="21195" y="13565"/>
                    <a:pt x="21198" y="13566"/>
                    <a:pt x="21204" y="13567"/>
                  </a:cubicBezTo>
                  <a:cubicBezTo>
                    <a:pt x="21205" y="13567"/>
                    <a:pt x="21205" y="13567"/>
                    <a:pt x="21206" y="13569"/>
                  </a:cubicBezTo>
                  <a:cubicBezTo>
                    <a:pt x="21208" y="13569"/>
                    <a:pt x="21209" y="13569"/>
                    <a:pt x="21211" y="13570"/>
                  </a:cubicBezTo>
                  <a:cubicBezTo>
                    <a:pt x="21213" y="13570"/>
                    <a:pt x="21214" y="13570"/>
                    <a:pt x="21215" y="13571"/>
                  </a:cubicBezTo>
                  <a:cubicBezTo>
                    <a:pt x="21224" y="13572"/>
                    <a:pt x="21232" y="13575"/>
                    <a:pt x="21243" y="13576"/>
                  </a:cubicBezTo>
                  <a:lnTo>
                    <a:pt x="21246" y="13576"/>
                  </a:lnTo>
                  <a:cubicBezTo>
                    <a:pt x="21256" y="13577"/>
                    <a:pt x="21268" y="13581"/>
                    <a:pt x="21282" y="13583"/>
                  </a:cubicBezTo>
                  <a:cubicBezTo>
                    <a:pt x="21283" y="13583"/>
                    <a:pt x="21284" y="13583"/>
                    <a:pt x="21285" y="13585"/>
                  </a:cubicBezTo>
                  <a:cubicBezTo>
                    <a:pt x="21299" y="13587"/>
                    <a:pt x="21313" y="13588"/>
                    <a:pt x="21327" y="13591"/>
                  </a:cubicBezTo>
                  <a:cubicBezTo>
                    <a:pt x="21329" y="13591"/>
                    <a:pt x="21330" y="13591"/>
                    <a:pt x="21332" y="13592"/>
                  </a:cubicBezTo>
                  <a:cubicBezTo>
                    <a:pt x="21347" y="13593"/>
                    <a:pt x="21363" y="13596"/>
                    <a:pt x="21380" y="13597"/>
                  </a:cubicBezTo>
                  <a:lnTo>
                    <a:pt x="21385" y="13597"/>
                  </a:lnTo>
                  <a:cubicBezTo>
                    <a:pt x="21401" y="13598"/>
                    <a:pt x="21419" y="13601"/>
                    <a:pt x="21436" y="13602"/>
                  </a:cubicBezTo>
                  <a:lnTo>
                    <a:pt x="21442" y="13602"/>
                  </a:lnTo>
                  <a:cubicBezTo>
                    <a:pt x="21459" y="13603"/>
                    <a:pt x="21478" y="13603"/>
                    <a:pt x="21495" y="13603"/>
                  </a:cubicBezTo>
                  <a:lnTo>
                    <a:pt x="21501" y="13603"/>
                  </a:lnTo>
                  <a:cubicBezTo>
                    <a:pt x="21520" y="13603"/>
                    <a:pt x="21537" y="13602"/>
                    <a:pt x="21554" y="13602"/>
                  </a:cubicBezTo>
                  <a:lnTo>
                    <a:pt x="21561" y="13602"/>
                  </a:lnTo>
                  <a:cubicBezTo>
                    <a:pt x="21578" y="13601"/>
                    <a:pt x="21596" y="13598"/>
                    <a:pt x="21614" y="13596"/>
                  </a:cubicBezTo>
                  <a:cubicBezTo>
                    <a:pt x="21616" y="13596"/>
                    <a:pt x="21619" y="13595"/>
                    <a:pt x="21620" y="13595"/>
                  </a:cubicBezTo>
                  <a:cubicBezTo>
                    <a:pt x="21637" y="13592"/>
                    <a:pt x="21654" y="13588"/>
                    <a:pt x="21670" y="13585"/>
                  </a:cubicBezTo>
                  <a:cubicBezTo>
                    <a:pt x="21673" y="13585"/>
                    <a:pt x="21674" y="13583"/>
                    <a:pt x="21677" y="13583"/>
                  </a:cubicBezTo>
                  <a:cubicBezTo>
                    <a:pt x="21693" y="13579"/>
                    <a:pt x="21709" y="13574"/>
                    <a:pt x="21722" y="13567"/>
                  </a:cubicBezTo>
                  <a:cubicBezTo>
                    <a:pt x="21725" y="13566"/>
                    <a:pt x="21727" y="13566"/>
                    <a:pt x="21728" y="13565"/>
                  </a:cubicBezTo>
                  <a:cubicBezTo>
                    <a:pt x="21742" y="13558"/>
                    <a:pt x="21757" y="13551"/>
                    <a:pt x="21769" y="13543"/>
                  </a:cubicBezTo>
                  <a:cubicBezTo>
                    <a:pt x="21770" y="13540"/>
                    <a:pt x="21772" y="13539"/>
                    <a:pt x="21774" y="13538"/>
                  </a:cubicBezTo>
                  <a:cubicBezTo>
                    <a:pt x="21788" y="13529"/>
                    <a:pt x="21799" y="13519"/>
                    <a:pt x="21809" y="13509"/>
                  </a:cubicBezTo>
                  <a:cubicBezTo>
                    <a:pt x="21810" y="13508"/>
                    <a:pt x="21811" y="13507"/>
                    <a:pt x="21811" y="13506"/>
                  </a:cubicBezTo>
                  <a:cubicBezTo>
                    <a:pt x="21821" y="13493"/>
                    <a:pt x="21831" y="13481"/>
                    <a:pt x="21838" y="13467"/>
                  </a:cubicBezTo>
                  <a:cubicBezTo>
                    <a:pt x="21838" y="13466"/>
                    <a:pt x="21840" y="13465"/>
                    <a:pt x="21840" y="13465"/>
                  </a:cubicBezTo>
                  <a:cubicBezTo>
                    <a:pt x="21855" y="13435"/>
                    <a:pt x="21865" y="13402"/>
                    <a:pt x="21865" y="13361"/>
                  </a:cubicBezTo>
                  <a:cubicBezTo>
                    <a:pt x="21866" y="13340"/>
                    <a:pt x="21862" y="13328"/>
                    <a:pt x="21858" y="13314"/>
                  </a:cubicBezTo>
                  <a:cubicBezTo>
                    <a:pt x="21857" y="13312"/>
                    <a:pt x="21856" y="13309"/>
                    <a:pt x="21855" y="13305"/>
                  </a:cubicBezTo>
                  <a:cubicBezTo>
                    <a:pt x="21851" y="13295"/>
                    <a:pt x="21846" y="13284"/>
                    <a:pt x="21837" y="13275"/>
                  </a:cubicBezTo>
                  <a:cubicBezTo>
                    <a:pt x="21836" y="13272"/>
                    <a:pt x="21835" y="13271"/>
                    <a:pt x="21834" y="13269"/>
                  </a:cubicBezTo>
                  <a:cubicBezTo>
                    <a:pt x="21815" y="13243"/>
                    <a:pt x="21788" y="13222"/>
                    <a:pt x="21753" y="13201"/>
                  </a:cubicBezTo>
                  <a:cubicBezTo>
                    <a:pt x="21430" y="13011"/>
                    <a:pt x="20468" y="13001"/>
                    <a:pt x="19792" y="13001"/>
                  </a:cubicBezTo>
                  <a:cubicBezTo>
                    <a:pt x="19705" y="13001"/>
                    <a:pt x="19623" y="13001"/>
                    <a:pt x="19548" y="13001"/>
                  </a:cubicBezTo>
                  <a:cubicBezTo>
                    <a:pt x="19416" y="13001"/>
                    <a:pt x="19269" y="13000"/>
                    <a:pt x="19120" y="13000"/>
                  </a:cubicBezTo>
                  <a:lnTo>
                    <a:pt x="19100" y="15695"/>
                  </a:lnTo>
                  <a:lnTo>
                    <a:pt x="17938" y="15357"/>
                  </a:lnTo>
                  <a:lnTo>
                    <a:pt x="17937" y="15664"/>
                  </a:lnTo>
                  <a:lnTo>
                    <a:pt x="12945" y="13314"/>
                  </a:lnTo>
                  <a:lnTo>
                    <a:pt x="12940" y="9770"/>
                  </a:lnTo>
                  <a:lnTo>
                    <a:pt x="12939" y="8945"/>
                  </a:lnTo>
                  <a:lnTo>
                    <a:pt x="12939" y="8945"/>
                  </a:lnTo>
                  <a:cubicBezTo>
                    <a:pt x="12939" y="8945"/>
                    <a:pt x="12940" y="8945"/>
                    <a:pt x="12944" y="8947"/>
                  </a:cubicBezTo>
                  <a:cubicBezTo>
                    <a:pt x="12945" y="8947"/>
                    <a:pt x="12945" y="8947"/>
                    <a:pt x="12946" y="8948"/>
                  </a:cubicBezTo>
                  <a:cubicBezTo>
                    <a:pt x="12949" y="8948"/>
                    <a:pt x="12951" y="8949"/>
                    <a:pt x="12955" y="8950"/>
                  </a:cubicBezTo>
                  <a:cubicBezTo>
                    <a:pt x="12956" y="8950"/>
                    <a:pt x="12957" y="8950"/>
                    <a:pt x="12958" y="8952"/>
                  </a:cubicBezTo>
                  <a:cubicBezTo>
                    <a:pt x="12961" y="8952"/>
                    <a:pt x="12963" y="8953"/>
                    <a:pt x="12966" y="8953"/>
                  </a:cubicBezTo>
                  <a:lnTo>
                    <a:pt x="12967" y="8953"/>
                  </a:lnTo>
                  <a:cubicBezTo>
                    <a:pt x="12976" y="8955"/>
                    <a:pt x="12986" y="8957"/>
                    <a:pt x="12998" y="8959"/>
                  </a:cubicBezTo>
                  <a:cubicBezTo>
                    <a:pt x="12999" y="8959"/>
                    <a:pt x="13001" y="8959"/>
                    <a:pt x="13002" y="8961"/>
                  </a:cubicBezTo>
                  <a:cubicBezTo>
                    <a:pt x="13014" y="8964"/>
                    <a:pt x="13027" y="8966"/>
                    <a:pt x="13041" y="8969"/>
                  </a:cubicBezTo>
                  <a:cubicBezTo>
                    <a:pt x="13043" y="8969"/>
                    <a:pt x="13044" y="8969"/>
                    <a:pt x="13045" y="8970"/>
                  </a:cubicBezTo>
                  <a:cubicBezTo>
                    <a:pt x="13060" y="8973"/>
                    <a:pt x="13076" y="8975"/>
                    <a:pt x="13093" y="8978"/>
                  </a:cubicBezTo>
                  <a:cubicBezTo>
                    <a:pt x="13096" y="8978"/>
                    <a:pt x="13097" y="8978"/>
                    <a:pt x="13098" y="8980"/>
                  </a:cubicBezTo>
                  <a:cubicBezTo>
                    <a:pt x="13115" y="8982"/>
                    <a:pt x="13133" y="8985"/>
                    <a:pt x="13151" y="8986"/>
                  </a:cubicBezTo>
                  <a:cubicBezTo>
                    <a:pt x="13154" y="8986"/>
                    <a:pt x="13155" y="8986"/>
                    <a:pt x="13157" y="8987"/>
                  </a:cubicBezTo>
                  <a:cubicBezTo>
                    <a:pt x="13176" y="8990"/>
                    <a:pt x="13194" y="8991"/>
                    <a:pt x="13214" y="8992"/>
                  </a:cubicBezTo>
                  <a:lnTo>
                    <a:pt x="13220" y="8992"/>
                  </a:lnTo>
                  <a:cubicBezTo>
                    <a:pt x="13240" y="8994"/>
                    <a:pt x="13260" y="8994"/>
                    <a:pt x="13280" y="8994"/>
                  </a:cubicBezTo>
                  <a:lnTo>
                    <a:pt x="13288" y="8994"/>
                  </a:lnTo>
                  <a:cubicBezTo>
                    <a:pt x="13308" y="8994"/>
                    <a:pt x="13328" y="8992"/>
                    <a:pt x="13347" y="8991"/>
                  </a:cubicBezTo>
                  <a:lnTo>
                    <a:pt x="13355" y="8991"/>
                  </a:lnTo>
                  <a:cubicBezTo>
                    <a:pt x="13375" y="8990"/>
                    <a:pt x="13394" y="8987"/>
                    <a:pt x="13413" y="8985"/>
                  </a:cubicBezTo>
                  <a:cubicBezTo>
                    <a:pt x="13415" y="8985"/>
                    <a:pt x="13418" y="8984"/>
                    <a:pt x="13420" y="8984"/>
                  </a:cubicBezTo>
                  <a:cubicBezTo>
                    <a:pt x="13439" y="8980"/>
                    <a:pt x="13457" y="8975"/>
                    <a:pt x="13476" y="8970"/>
                  </a:cubicBezTo>
                  <a:cubicBezTo>
                    <a:pt x="13478" y="8969"/>
                    <a:pt x="13482" y="8969"/>
                    <a:pt x="13484" y="8968"/>
                  </a:cubicBezTo>
                  <a:cubicBezTo>
                    <a:pt x="13503" y="8963"/>
                    <a:pt x="13520" y="8955"/>
                    <a:pt x="13535" y="8948"/>
                  </a:cubicBezTo>
                  <a:cubicBezTo>
                    <a:pt x="13539" y="8947"/>
                    <a:pt x="13540" y="8945"/>
                    <a:pt x="13542" y="8944"/>
                  </a:cubicBezTo>
                  <a:cubicBezTo>
                    <a:pt x="13557" y="8936"/>
                    <a:pt x="13573" y="8927"/>
                    <a:pt x="13588" y="8916"/>
                  </a:cubicBezTo>
                  <a:cubicBezTo>
                    <a:pt x="13589" y="8915"/>
                    <a:pt x="13592" y="8913"/>
                    <a:pt x="13593" y="8912"/>
                  </a:cubicBezTo>
                  <a:cubicBezTo>
                    <a:pt x="13608" y="8902"/>
                    <a:pt x="13620" y="8889"/>
                    <a:pt x="13631" y="8875"/>
                  </a:cubicBezTo>
                  <a:cubicBezTo>
                    <a:pt x="13633" y="8874"/>
                    <a:pt x="13634" y="8871"/>
                    <a:pt x="13635" y="8870"/>
                  </a:cubicBezTo>
                  <a:cubicBezTo>
                    <a:pt x="13647" y="8855"/>
                    <a:pt x="13657" y="8839"/>
                    <a:pt x="13665" y="8822"/>
                  </a:cubicBezTo>
                  <a:cubicBezTo>
                    <a:pt x="13665" y="8821"/>
                    <a:pt x="13666" y="8820"/>
                    <a:pt x="13666" y="8818"/>
                  </a:cubicBezTo>
                  <a:cubicBezTo>
                    <a:pt x="13682" y="8781"/>
                    <a:pt x="13692" y="8739"/>
                    <a:pt x="13692" y="8689"/>
                  </a:cubicBezTo>
                  <a:cubicBezTo>
                    <a:pt x="13692" y="8670"/>
                    <a:pt x="13689" y="8653"/>
                    <a:pt x="13684" y="8637"/>
                  </a:cubicBezTo>
                  <a:cubicBezTo>
                    <a:pt x="13683" y="8633"/>
                    <a:pt x="13682" y="8629"/>
                    <a:pt x="13681" y="8626"/>
                  </a:cubicBezTo>
                  <a:cubicBezTo>
                    <a:pt x="13676" y="8613"/>
                    <a:pt x="13670" y="8600"/>
                    <a:pt x="13662" y="8586"/>
                  </a:cubicBezTo>
                  <a:cubicBezTo>
                    <a:pt x="13661" y="8584"/>
                    <a:pt x="13658" y="8581"/>
                    <a:pt x="13657" y="8579"/>
                  </a:cubicBezTo>
                  <a:cubicBezTo>
                    <a:pt x="13635" y="8547"/>
                    <a:pt x="13605" y="8520"/>
                    <a:pt x="13566" y="8494"/>
                  </a:cubicBezTo>
                  <a:cubicBezTo>
                    <a:pt x="13188" y="8241"/>
                    <a:pt x="12043" y="8226"/>
                    <a:pt x="11286" y="8221"/>
                  </a:cubicBezTo>
                  <a:lnTo>
                    <a:pt x="11286" y="8221"/>
                  </a:lnTo>
                  <a:lnTo>
                    <a:pt x="11302" y="12088"/>
                  </a:lnTo>
                  <a:lnTo>
                    <a:pt x="11302" y="12088"/>
                  </a:lnTo>
                  <a:lnTo>
                    <a:pt x="9351" y="11548"/>
                  </a:lnTo>
                  <a:lnTo>
                    <a:pt x="9351" y="11594"/>
                  </a:lnTo>
                  <a:lnTo>
                    <a:pt x="9119" y="11484"/>
                  </a:lnTo>
                  <a:lnTo>
                    <a:pt x="8572" y="11332"/>
                  </a:lnTo>
                  <a:lnTo>
                    <a:pt x="8571" y="11226"/>
                  </a:lnTo>
                  <a:lnTo>
                    <a:pt x="4311" y="9221"/>
                  </a:lnTo>
                  <a:lnTo>
                    <a:pt x="4211" y="2204"/>
                  </a:lnTo>
                  <a:lnTo>
                    <a:pt x="4193" y="1047"/>
                  </a:lnTo>
                  <a:lnTo>
                    <a:pt x="4193" y="1047"/>
                  </a:lnTo>
                  <a:cubicBezTo>
                    <a:pt x="4193" y="1047"/>
                    <a:pt x="4430" y="1121"/>
                    <a:pt x="4673" y="1121"/>
                  </a:cubicBezTo>
                  <a:cubicBezTo>
                    <a:pt x="4928" y="1121"/>
                    <a:pt x="5190" y="1038"/>
                    <a:pt x="5186" y="699"/>
                  </a:cubicBezTo>
                  <a:cubicBezTo>
                    <a:pt x="5186" y="697"/>
                    <a:pt x="5186" y="695"/>
                    <a:pt x="5184" y="693"/>
                  </a:cubicBezTo>
                  <a:cubicBezTo>
                    <a:pt x="5184" y="678"/>
                    <a:pt x="5182" y="663"/>
                    <a:pt x="5180" y="647"/>
                  </a:cubicBezTo>
                  <a:cubicBezTo>
                    <a:pt x="5178" y="642"/>
                    <a:pt x="5177" y="636"/>
                    <a:pt x="5176" y="630"/>
                  </a:cubicBezTo>
                  <a:cubicBezTo>
                    <a:pt x="5171" y="617"/>
                    <a:pt x="5167" y="604"/>
                    <a:pt x="5162" y="590"/>
                  </a:cubicBezTo>
                  <a:cubicBezTo>
                    <a:pt x="5160" y="583"/>
                    <a:pt x="5156" y="575"/>
                    <a:pt x="5151" y="569"/>
                  </a:cubicBezTo>
                  <a:cubicBezTo>
                    <a:pt x="5146" y="560"/>
                    <a:pt x="5141" y="551"/>
                    <a:pt x="5134" y="542"/>
                  </a:cubicBezTo>
                  <a:cubicBezTo>
                    <a:pt x="5129" y="533"/>
                    <a:pt x="5124" y="527"/>
                    <a:pt x="5119" y="520"/>
                  </a:cubicBezTo>
                  <a:cubicBezTo>
                    <a:pt x="5113" y="512"/>
                    <a:pt x="5108" y="506"/>
                    <a:pt x="5103" y="501"/>
                  </a:cubicBezTo>
                  <a:cubicBezTo>
                    <a:pt x="5091" y="486"/>
                    <a:pt x="5076" y="473"/>
                    <a:pt x="5062" y="459"/>
                  </a:cubicBezTo>
                  <a:cubicBezTo>
                    <a:pt x="5057" y="456"/>
                    <a:pt x="5054" y="452"/>
                    <a:pt x="5049" y="448"/>
                  </a:cubicBezTo>
                  <a:cubicBezTo>
                    <a:pt x="5039" y="438"/>
                    <a:pt x="5028" y="431"/>
                    <a:pt x="5015" y="423"/>
                  </a:cubicBezTo>
                  <a:cubicBezTo>
                    <a:pt x="4528" y="73"/>
                    <a:pt x="3097" y="24"/>
                    <a:pt x="2096"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314" name="Google Shape;1314;p31"/>
          <p:cNvSpPr/>
          <p:nvPr/>
        </p:nvSpPr>
        <p:spPr>
          <a:xfrm>
            <a:off x="-199234" y="5633798"/>
            <a:ext cx="5522035" cy="1302535"/>
          </a:xfrm>
          <a:custGeom>
            <a:avLst/>
            <a:gdLst/>
            <a:ahLst/>
            <a:cxnLst/>
            <a:rect l="l" t="t" r="r" b="b"/>
            <a:pathLst>
              <a:path w="15647" h="4270" extrusionOk="0">
                <a:moveTo>
                  <a:pt x="324" y="1"/>
                </a:moveTo>
                <a:cubicBezTo>
                  <a:pt x="210" y="1"/>
                  <a:pt x="102" y="4"/>
                  <a:pt x="0" y="12"/>
                </a:cubicBezTo>
                <a:lnTo>
                  <a:pt x="78" y="4269"/>
                </a:lnTo>
                <a:lnTo>
                  <a:pt x="15647" y="4244"/>
                </a:lnTo>
                <a:cubicBezTo>
                  <a:pt x="15647" y="4244"/>
                  <a:pt x="4213" y="1"/>
                  <a:pt x="324" y="1"/>
                </a:cubicBezTo>
                <a:close/>
              </a:path>
            </a:pathLst>
          </a:custGeom>
          <a:solidFill>
            <a:srgbClr val="738A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15" name="Google Shape;1315;p31"/>
          <p:cNvGrpSpPr/>
          <p:nvPr/>
        </p:nvGrpSpPr>
        <p:grpSpPr>
          <a:xfrm>
            <a:off x="745783" y="5830649"/>
            <a:ext cx="1514941" cy="1040715"/>
            <a:chOff x="151837" y="1574012"/>
            <a:chExt cx="1136206" cy="780536"/>
          </a:xfrm>
        </p:grpSpPr>
        <p:sp>
          <p:nvSpPr>
            <p:cNvPr id="1316" name="Google Shape;1316;p31"/>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17" name="Google Shape;1317;p31"/>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18" name="Google Shape;1318;p31"/>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19" name="Google Shape;1319;p31"/>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1">
  <p:cSld name="TITLE_ONLY_11">
    <p:spTree>
      <p:nvGrpSpPr>
        <p:cNvPr id="1" name="Shape 1320"/>
        <p:cNvGrpSpPr/>
        <p:nvPr/>
      </p:nvGrpSpPr>
      <p:grpSpPr>
        <a:xfrm>
          <a:off x="0" y="0"/>
          <a:ext cx="0" cy="0"/>
          <a:chOff x="0" y="0"/>
          <a:chExt cx="0" cy="0"/>
        </a:xfrm>
      </p:grpSpPr>
      <p:grpSp>
        <p:nvGrpSpPr>
          <p:cNvPr id="1321" name="Google Shape;1321;p32"/>
          <p:cNvGrpSpPr/>
          <p:nvPr/>
        </p:nvGrpSpPr>
        <p:grpSpPr>
          <a:xfrm>
            <a:off x="-1076934" y="-200659"/>
            <a:ext cx="14811331" cy="9528984"/>
            <a:chOff x="-807700" y="-150494"/>
            <a:chExt cx="11108498" cy="7146738"/>
          </a:xfrm>
        </p:grpSpPr>
        <p:sp>
          <p:nvSpPr>
            <p:cNvPr id="1322" name="Google Shape;1322;p32"/>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23" name="Google Shape;1323;p32"/>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24" name="Google Shape;1324;p32"/>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325" name="Google Shape;1325;p32"/>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atin typeface="Cambria" panose="02040503050406030204" pitchFamily="18" charset="0"/>
                <a:ea typeface="Cambria" panose="02040503050406030204" pitchFamily="18" charset="0"/>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326" name="Google Shape;1326;p32"/>
          <p:cNvSpPr/>
          <p:nvPr/>
        </p:nvSpPr>
        <p:spPr>
          <a:xfrm>
            <a:off x="-199234" y="5633798"/>
            <a:ext cx="5522035" cy="1302535"/>
          </a:xfrm>
          <a:custGeom>
            <a:avLst/>
            <a:gdLst/>
            <a:ahLst/>
            <a:cxnLst/>
            <a:rect l="l" t="t" r="r" b="b"/>
            <a:pathLst>
              <a:path w="15647" h="4270" extrusionOk="0">
                <a:moveTo>
                  <a:pt x="324" y="1"/>
                </a:moveTo>
                <a:cubicBezTo>
                  <a:pt x="210" y="1"/>
                  <a:pt x="102" y="4"/>
                  <a:pt x="0" y="12"/>
                </a:cubicBezTo>
                <a:lnTo>
                  <a:pt x="78" y="4269"/>
                </a:lnTo>
                <a:lnTo>
                  <a:pt x="15647" y="4244"/>
                </a:lnTo>
                <a:cubicBezTo>
                  <a:pt x="15647" y="4244"/>
                  <a:pt x="4213" y="1"/>
                  <a:pt x="324" y="1"/>
                </a:cubicBezTo>
                <a:close/>
              </a:path>
            </a:pathLst>
          </a:custGeom>
          <a:solidFill>
            <a:srgbClr val="738A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27" name="Google Shape;1327;p32"/>
          <p:cNvGrpSpPr/>
          <p:nvPr/>
        </p:nvGrpSpPr>
        <p:grpSpPr>
          <a:xfrm>
            <a:off x="-739766" y="3428992"/>
            <a:ext cx="1699759" cy="2434429"/>
            <a:chOff x="4231075" y="2556050"/>
            <a:chExt cx="494250" cy="707875"/>
          </a:xfrm>
        </p:grpSpPr>
        <p:sp>
          <p:nvSpPr>
            <p:cNvPr id="1328" name="Google Shape;1328;p32"/>
            <p:cNvSpPr/>
            <p:nvPr/>
          </p:nvSpPr>
          <p:spPr>
            <a:xfrm>
              <a:off x="4475125" y="2847175"/>
              <a:ext cx="29250" cy="416750"/>
            </a:xfrm>
            <a:custGeom>
              <a:avLst/>
              <a:gdLst/>
              <a:ahLst/>
              <a:cxnLst/>
              <a:rect l="l" t="t" r="r" b="b"/>
              <a:pathLst>
                <a:path w="1170" h="16670" extrusionOk="0">
                  <a:moveTo>
                    <a:pt x="234" y="0"/>
                  </a:moveTo>
                  <a:cubicBezTo>
                    <a:pt x="234" y="1"/>
                    <a:pt x="795" y="9614"/>
                    <a:pt x="0" y="16475"/>
                  </a:cubicBezTo>
                  <a:lnTo>
                    <a:pt x="1123" y="16669"/>
                  </a:lnTo>
                  <a:cubicBezTo>
                    <a:pt x="282" y="11162"/>
                    <a:pt x="1169" y="774"/>
                    <a:pt x="1169" y="774"/>
                  </a:cubicBezTo>
                  <a:lnTo>
                    <a:pt x="2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29" name="Google Shape;1329;p32"/>
            <p:cNvSpPr/>
            <p:nvPr/>
          </p:nvSpPr>
          <p:spPr>
            <a:xfrm>
              <a:off x="4235150" y="2561500"/>
              <a:ext cx="490175" cy="463350"/>
            </a:xfrm>
            <a:custGeom>
              <a:avLst/>
              <a:gdLst/>
              <a:ahLst/>
              <a:cxnLst/>
              <a:rect l="l" t="t" r="r" b="b"/>
              <a:pathLst>
                <a:path w="19607" h="18534" extrusionOk="0">
                  <a:moveTo>
                    <a:pt x="10504" y="0"/>
                  </a:moveTo>
                  <a:cubicBezTo>
                    <a:pt x="9136" y="0"/>
                    <a:pt x="7642" y="152"/>
                    <a:pt x="6102" y="502"/>
                  </a:cubicBezTo>
                  <a:cubicBezTo>
                    <a:pt x="5237" y="698"/>
                    <a:pt x="4429" y="1134"/>
                    <a:pt x="3779" y="1707"/>
                  </a:cubicBezTo>
                  <a:cubicBezTo>
                    <a:pt x="3127" y="2278"/>
                    <a:pt x="2706" y="3147"/>
                    <a:pt x="2953" y="3899"/>
                  </a:cubicBezTo>
                  <a:cubicBezTo>
                    <a:pt x="2371" y="4028"/>
                    <a:pt x="1876" y="4432"/>
                    <a:pt x="1538" y="4898"/>
                  </a:cubicBezTo>
                  <a:cubicBezTo>
                    <a:pt x="1198" y="5365"/>
                    <a:pt x="995" y="5895"/>
                    <a:pt x="792" y="6419"/>
                  </a:cubicBezTo>
                  <a:cubicBezTo>
                    <a:pt x="400" y="7442"/>
                    <a:pt x="1" y="8516"/>
                    <a:pt x="174" y="9554"/>
                  </a:cubicBezTo>
                  <a:cubicBezTo>
                    <a:pt x="291" y="10268"/>
                    <a:pt x="671" y="10905"/>
                    <a:pt x="1055" y="11521"/>
                  </a:cubicBezTo>
                  <a:cubicBezTo>
                    <a:pt x="1725" y="12596"/>
                    <a:pt x="2478" y="13700"/>
                    <a:pt x="3680" y="14267"/>
                  </a:cubicBezTo>
                  <a:cubicBezTo>
                    <a:pt x="3573" y="14284"/>
                    <a:pt x="3472" y="14345"/>
                    <a:pt x="3410" y="14429"/>
                  </a:cubicBezTo>
                  <a:cubicBezTo>
                    <a:pt x="3279" y="15832"/>
                    <a:pt x="4085" y="17215"/>
                    <a:pt x="5401" y="17844"/>
                  </a:cubicBezTo>
                  <a:cubicBezTo>
                    <a:pt x="5928" y="18095"/>
                    <a:pt x="6519" y="18231"/>
                    <a:pt x="7116" y="18320"/>
                  </a:cubicBezTo>
                  <a:cubicBezTo>
                    <a:pt x="7343" y="18353"/>
                    <a:pt x="7584" y="18375"/>
                    <a:pt x="7826" y="18375"/>
                  </a:cubicBezTo>
                  <a:cubicBezTo>
                    <a:pt x="8317" y="18375"/>
                    <a:pt x="8807" y="18285"/>
                    <a:pt x="9174" y="18025"/>
                  </a:cubicBezTo>
                  <a:cubicBezTo>
                    <a:pt x="9610" y="18365"/>
                    <a:pt x="10223" y="18534"/>
                    <a:pt x="10843" y="18534"/>
                  </a:cubicBezTo>
                  <a:cubicBezTo>
                    <a:pt x="11049" y="18534"/>
                    <a:pt x="11256" y="18515"/>
                    <a:pt x="11458" y="18478"/>
                  </a:cubicBezTo>
                  <a:cubicBezTo>
                    <a:pt x="12103" y="18359"/>
                    <a:pt x="12812" y="17990"/>
                    <a:pt x="12930" y="17394"/>
                  </a:cubicBezTo>
                  <a:cubicBezTo>
                    <a:pt x="13034" y="17512"/>
                    <a:pt x="13278" y="17569"/>
                    <a:pt x="13601" y="17569"/>
                  </a:cubicBezTo>
                  <a:cubicBezTo>
                    <a:pt x="14299" y="17569"/>
                    <a:pt x="15364" y="17299"/>
                    <a:pt x="16163" y="16787"/>
                  </a:cubicBezTo>
                  <a:cubicBezTo>
                    <a:pt x="18109" y="15539"/>
                    <a:pt x="18970" y="12985"/>
                    <a:pt x="17974" y="11143"/>
                  </a:cubicBezTo>
                  <a:cubicBezTo>
                    <a:pt x="18229" y="11132"/>
                    <a:pt x="18472" y="10935"/>
                    <a:pt x="18519" y="10703"/>
                  </a:cubicBezTo>
                  <a:cubicBezTo>
                    <a:pt x="18564" y="10739"/>
                    <a:pt x="18621" y="10755"/>
                    <a:pt x="18681" y="10755"/>
                  </a:cubicBezTo>
                  <a:cubicBezTo>
                    <a:pt x="18791" y="10755"/>
                    <a:pt x="18911" y="10702"/>
                    <a:pt x="18988" y="10620"/>
                  </a:cubicBezTo>
                  <a:cubicBezTo>
                    <a:pt x="19106" y="10493"/>
                    <a:pt x="19147" y="10325"/>
                    <a:pt x="19175" y="10163"/>
                  </a:cubicBezTo>
                  <a:cubicBezTo>
                    <a:pt x="19607" y="7825"/>
                    <a:pt x="18764" y="5394"/>
                    <a:pt x="16978" y="3827"/>
                  </a:cubicBezTo>
                  <a:cubicBezTo>
                    <a:pt x="16822" y="3691"/>
                    <a:pt x="16637" y="3553"/>
                    <a:pt x="16416" y="3553"/>
                  </a:cubicBezTo>
                  <a:cubicBezTo>
                    <a:pt x="16406" y="3553"/>
                    <a:pt x="16396" y="3554"/>
                    <a:pt x="16385" y="3554"/>
                  </a:cubicBezTo>
                  <a:cubicBezTo>
                    <a:pt x="16596" y="3488"/>
                    <a:pt x="17025" y="3306"/>
                    <a:pt x="17143" y="3021"/>
                  </a:cubicBezTo>
                  <a:cubicBezTo>
                    <a:pt x="17782" y="1467"/>
                    <a:pt x="14755" y="0"/>
                    <a:pt x="105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30" name="Google Shape;1330;p32"/>
            <p:cNvSpPr/>
            <p:nvPr/>
          </p:nvSpPr>
          <p:spPr>
            <a:xfrm>
              <a:off x="4454400" y="2566575"/>
              <a:ext cx="221750" cy="116150"/>
            </a:xfrm>
            <a:custGeom>
              <a:avLst/>
              <a:gdLst/>
              <a:ahLst/>
              <a:cxnLst/>
              <a:rect l="l" t="t" r="r" b="b"/>
              <a:pathLst>
                <a:path w="8870" h="4646" extrusionOk="0">
                  <a:moveTo>
                    <a:pt x="4373" y="0"/>
                  </a:moveTo>
                  <a:cubicBezTo>
                    <a:pt x="4354" y="7"/>
                    <a:pt x="4334" y="10"/>
                    <a:pt x="4316" y="15"/>
                  </a:cubicBezTo>
                  <a:cubicBezTo>
                    <a:pt x="1698" y="726"/>
                    <a:pt x="1" y="2068"/>
                    <a:pt x="363" y="3169"/>
                  </a:cubicBezTo>
                  <a:cubicBezTo>
                    <a:pt x="657" y="4065"/>
                    <a:pt x="2246" y="4645"/>
                    <a:pt x="4390" y="4645"/>
                  </a:cubicBezTo>
                  <a:cubicBezTo>
                    <a:pt x="5190" y="4645"/>
                    <a:pt x="6066" y="4565"/>
                    <a:pt x="6982" y="4390"/>
                  </a:cubicBezTo>
                  <a:cubicBezTo>
                    <a:pt x="7556" y="4279"/>
                    <a:pt x="8094" y="4144"/>
                    <a:pt x="8589" y="3987"/>
                  </a:cubicBezTo>
                  <a:cubicBezTo>
                    <a:pt x="8468" y="3861"/>
                    <a:pt x="8342" y="3739"/>
                    <a:pt x="8210" y="3623"/>
                  </a:cubicBezTo>
                  <a:cubicBezTo>
                    <a:pt x="8054" y="3488"/>
                    <a:pt x="7870" y="3349"/>
                    <a:pt x="7649" y="3349"/>
                  </a:cubicBezTo>
                  <a:cubicBezTo>
                    <a:pt x="7638" y="3349"/>
                    <a:pt x="7627" y="3350"/>
                    <a:pt x="7616" y="3350"/>
                  </a:cubicBezTo>
                  <a:cubicBezTo>
                    <a:pt x="7827" y="3283"/>
                    <a:pt x="8257" y="3101"/>
                    <a:pt x="8374" y="2817"/>
                  </a:cubicBezTo>
                  <a:cubicBezTo>
                    <a:pt x="8870" y="1610"/>
                    <a:pt x="7154" y="457"/>
                    <a:pt x="437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31" name="Google Shape;1331;p32"/>
            <p:cNvSpPr/>
            <p:nvPr/>
          </p:nvSpPr>
          <p:spPr>
            <a:xfrm>
              <a:off x="4511525" y="2678150"/>
              <a:ext cx="203400" cy="231600"/>
            </a:xfrm>
            <a:custGeom>
              <a:avLst/>
              <a:gdLst/>
              <a:ahLst/>
              <a:cxnLst/>
              <a:rect l="l" t="t" r="r" b="b"/>
              <a:pathLst>
                <a:path w="8136" h="9264" extrusionOk="0">
                  <a:moveTo>
                    <a:pt x="1" y="0"/>
                  </a:moveTo>
                  <a:cubicBezTo>
                    <a:pt x="600" y="580"/>
                    <a:pt x="6395" y="5196"/>
                    <a:pt x="6088" y="8025"/>
                  </a:cubicBezTo>
                  <a:cubicBezTo>
                    <a:pt x="5989" y="8934"/>
                    <a:pt x="6223" y="9263"/>
                    <a:pt x="6552" y="9263"/>
                  </a:cubicBezTo>
                  <a:cubicBezTo>
                    <a:pt x="6776" y="9263"/>
                    <a:pt x="7044" y="9111"/>
                    <a:pt x="7280" y="8886"/>
                  </a:cubicBezTo>
                  <a:cubicBezTo>
                    <a:pt x="7417" y="8053"/>
                    <a:pt x="7313" y="7207"/>
                    <a:pt x="6919" y="6477"/>
                  </a:cubicBezTo>
                  <a:cubicBezTo>
                    <a:pt x="7174" y="6466"/>
                    <a:pt x="7417" y="6269"/>
                    <a:pt x="7464" y="6037"/>
                  </a:cubicBezTo>
                  <a:cubicBezTo>
                    <a:pt x="7509" y="6073"/>
                    <a:pt x="7566" y="6089"/>
                    <a:pt x="7626" y="6089"/>
                  </a:cubicBezTo>
                  <a:cubicBezTo>
                    <a:pt x="7736" y="6089"/>
                    <a:pt x="7856" y="6036"/>
                    <a:pt x="7933" y="5954"/>
                  </a:cubicBezTo>
                  <a:cubicBezTo>
                    <a:pt x="8051" y="5827"/>
                    <a:pt x="8135" y="5660"/>
                    <a:pt x="8120" y="5497"/>
                  </a:cubicBezTo>
                  <a:cubicBezTo>
                    <a:pt x="7961" y="3663"/>
                    <a:pt x="3546" y="139"/>
                    <a:pt x="1"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32" name="Google Shape;1332;p32"/>
            <p:cNvSpPr/>
            <p:nvPr/>
          </p:nvSpPr>
          <p:spPr>
            <a:xfrm>
              <a:off x="4384400" y="2865875"/>
              <a:ext cx="317725" cy="159000"/>
            </a:xfrm>
            <a:custGeom>
              <a:avLst/>
              <a:gdLst/>
              <a:ahLst/>
              <a:cxnLst/>
              <a:rect l="l" t="t" r="r" b="b"/>
              <a:pathLst>
                <a:path w="12709" h="6360" extrusionOk="0">
                  <a:moveTo>
                    <a:pt x="7882" y="0"/>
                  </a:moveTo>
                  <a:cubicBezTo>
                    <a:pt x="6378" y="0"/>
                    <a:pt x="4917" y="137"/>
                    <a:pt x="4293" y="157"/>
                  </a:cubicBezTo>
                  <a:cubicBezTo>
                    <a:pt x="1993" y="226"/>
                    <a:pt x="0" y="3454"/>
                    <a:pt x="1470" y="6183"/>
                  </a:cubicBezTo>
                  <a:cubicBezTo>
                    <a:pt x="1599" y="6194"/>
                    <a:pt x="1729" y="6200"/>
                    <a:pt x="1860" y="6200"/>
                  </a:cubicBezTo>
                  <a:cubicBezTo>
                    <a:pt x="2349" y="6200"/>
                    <a:pt x="2838" y="6111"/>
                    <a:pt x="3204" y="5851"/>
                  </a:cubicBezTo>
                  <a:cubicBezTo>
                    <a:pt x="3640" y="6191"/>
                    <a:pt x="4253" y="6360"/>
                    <a:pt x="4873" y="6360"/>
                  </a:cubicBezTo>
                  <a:cubicBezTo>
                    <a:pt x="5079" y="6360"/>
                    <a:pt x="5286" y="6341"/>
                    <a:pt x="5488" y="6304"/>
                  </a:cubicBezTo>
                  <a:cubicBezTo>
                    <a:pt x="6135" y="6186"/>
                    <a:pt x="6896" y="5939"/>
                    <a:pt x="7015" y="5344"/>
                  </a:cubicBezTo>
                  <a:cubicBezTo>
                    <a:pt x="7050" y="5417"/>
                    <a:pt x="7293" y="5477"/>
                    <a:pt x="7660" y="5477"/>
                  </a:cubicBezTo>
                  <a:cubicBezTo>
                    <a:pt x="8849" y="5477"/>
                    <a:pt x="11332" y="4846"/>
                    <a:pt x="12201" y="2002"/>
                  </a:cubicBezTo>
                  <a:cubicBezTo>
                    <a:pt x="12709" y="338"/>
                    <a:pt x="10243" y="0"/>
                    <a:pt x="7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33" name="Google Shape;1333;p32"/>
            <p:cNvSpPr/>
            <p:nvPr/>
          </p:nvSpPr>
          <p:spPr>
            <a:xfrm>
              <a:off x="4490000" y="2898500"/>
              <a:ext cx="91325" cy="94425"/>
            </a:xfrm>
            <a:custGeom>
              <a:avLst/>
              <a:gdLst/>
              <a:ahLst/>
              <a:cxnLst/>
              <a:rect l="l" t="t" r="r" b="b"/>
              <a:pathLst>
                <a:path w="3653" h="3777" extrusionOk="0">
                  <a:moveTo>
                    <a:pt x="3479" y="0"/>
                  </a:moveTo>
                  <a:cubicBezTo>
                    <a:pt x="969" y="1432"/>
                    <a:pt x="59" y="3139"/>
                    <a:pt x="59" y="3139"/>
                  </a:cubicBezTo>
                  <a:lnTo>
                    <a:pt x="1" y="3776"/>
                  </a:lnTo>
                  <a:cubicBezTo>
                    <a:pt x="1" y="3776"/>
                    <a:pt x="1468" y="1121"/>
                    <a:pt x="3652" y="22"/>
                  </a:cubicBezTo>
                  <a:lnTo>
                    <a:pt x="34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34" name="Google Shape;1334;p32"/>
            <p:cNvSpPr/>
            <p:nvPr/>
          </p:nvSpPr>
          <p:spPr>
            <a:xfrm>
              <a:off x="4401725" y="2863400"/>
              <a:ext cx="92125" cy="109500"/>
            </a:xfrm>
            <a:custGeom>
              <a:avLst/>
              <a:gdLst/>
              <a:ahLst/>
              <a:cxnLst/>
              <a:rect l="l" t="t" r="r" b="b"/>
              <a:pathLst>
                <a:path w="3685" h="4380" extrusionOk="0">
                  <a:moveTo>
                    <a:pt x="1" y="0"/>
                  </a:moveTo>
                  <a:cubicBezTo>
                    <a:pt x="2847" y="1439"/>
                    <a:pt x="3550" y="4379"/>
                    <a:pt x="3550" y="4379"/>
                  </a:cubicBezTo>
                  <a:lnTo>
                    <a:pt x="3685" y="3567"/>
                  </a:lnTo>
                  <a:cubicBezTo>
                    <a:pt x="3685" y="3567"/>
                    <a:pt x="2361" y="1218"/>
                    <a:pt x="201" y="25"/>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35" name="Google Shape;1335;p32"/>
            <p:cNvSpPr/>
            <p:nvPr/>
          </p:nvSpPr>
          <p:spPr>
            <a:xfrm>
              <a:off x="4364425" y="2912525"/>
              <a:ext cx="126650" cy="113200"/>
            </a:xfrm>
            <a:custGeom>
              <a:avLst/>
              <a:gdLst/>
              <a:ahLst/>
              <a:cxnLst/>
              <a:rect l="l" t="t" r="r" b="b"/>
              <a:pathLst>
                <a:path w="5066" h="4528" extrusionOk="0">
                  <a:moveTo>
                    <a:pt x="0" y="0"/>
                  </a:moveTo>
                  <a:lnTo>
                    <a:pt x="0" y="0"/>
                  </a:lnTo>
                  <a:cubicBezTo>
                    <a:pt x="3999" y="2256"/>
                    <a:pt x="4995" y="4527"/>
                    <a:pt x="4995" y="4527"/>
                  </a:cubicBezTo>
                  <a:lnTo>
                    <a:pt x="5066" y="3930"/>
                  </a:lnTo>
                  <a:cubicBezTo>
                    <a:pt x="5066" y="3930"/>
                    <a:pt x="3803" y="2076"/>
                    <a:pt x="248" y="12"/>
                  </a:cubicBez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36" name="Google Shape;1336;p32"/>
            <p:cNvSpPr/>
            <p:nvPr/>
          </p:nvSpPr>
          <p:spPr>
            <a:xfrm>
              <a:off x="4511200" y="2935275"/>
              <a:ext cx="85600" cy="22200"/>
            </a:xfrm>
            <a:custGeom>
              <a:avLst/>
              <a:gdLst/>
              <a:ahLst/>
              <a:cxnLst/>
              <a:rect l="l" t="t" r="r" b="b"/>
              <a:pathLst>
                <a:path w="3424" h="888" extrusionOk="0">
                  <a:moveTo>
                    <a:pt x="3203" y="1"/>
                  </a:moveTo>
                  <a:cubicBezTo>
                    <a:pt x="1579" y="1"/>
                    <a:pt x="364" y="545"/>
                    <a:pt x="364" y="545"/>
                  </a:cubicBezTo>
                  <a:lnTo>
                    <a:pt x="0" y="887"/>
                  </a:lnTo>
                  <a:cubicBezTo>
                    <a:pt x="0" y="887"/>
                    <a:pt x="1401" y="71"/>
                    <a:pt x="3176" y="71"/>
                  </a:cubicBezTo>
                  <a:cubicBezTo>
                    <a:pt x="3258" y="71"/>
                    <a:pt x="3341" y="73"/>
                    <a:pt x="3424" y="77"/>
                  </a:cubicBezTo>
                  <a:lnTo>
                    <a:pt x="3385" y="3"/>
                  </a:lnTo>
                  <a:cubicBezTo>
                    <a:pt x="3324" y="2"/>
                    <a:pt x="3263" y="1"/>
                    <a:pt x="3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37" name="Google Shape;1337;p32"/>
            <p:cNvSpPr/>
            <p:nvPr/>
          </p:nvSpPr>
          <p:spPr>
            <a:xfrm>
              <a:off x="4490050" y="3042150"/>
              <a:ext cx="42325" cy="50575"/>
            </a:xfrm>
            <a:custGeom>
              <a:avLst/>
              <a:gdLst/>
              <a:ahLst/>
              <a:cxnLst/>
              <a:rect l="l" t="t" r="r" b="b"/>
              <a:pathLst>
                <a:path w="1693" h="2023" extrusionOk="0">
                  <a:moveTo>
                    <a:pt x="1617" y="0"/>
                  </a:moveTo>
                  <a:cubicBezTo>
                    <a:pt x="466" y="606"/>
                    <a:pt x="6" y="1594"/>
                    <a:pt x="6" y="1594"/>
                  </a:cubicBezTo>
                  <a:lnTo>
                    <a:pt x="1" y="2023"/>
                  </a:lnTo>
                  <a:cubicBezTo>
                    <a:pt x="1" y="2023"/>
                    <a:pt x="397" y="686"/>
                    <a:pt x="1693" y="49"/>
                  </a:cubicBezTo>
                  <a:lnTo>
                    <a:pt x="16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38" name="Google Shape;1338;p32"/>
            <p:cNvSpPr/>
            <p:nvPr/>
          </p:nvSpPr>
          <p:spPr>
            <a:xfrm>
              <a:off x="4475125" y="2847175"/>
              <a:ext cx="29250" cy="416750"/>
            </a:xfrm>
            <a:custGeom>
              <a:avLst/>
              <a:gdLst/>
              <a:ahLst/>
              <a:cxnLst/>
              <a:rect l="l" t="t" r="r" b="b"/>
              <a:pathLst>
                <a:path w="1170" h="16670" extrusionOk="0">
                  <a:moveTo>
                    <a:pt x="234" y="0"/>
                  </a:moveTo>
                  <a:cubicBezTo>
                    <a:pt x="234" y="1"/>
                    <a:pt x="795" y="9614"/>
                    <a:pt x="0" y="16475"/>
                  </a:cubicBezTo>
                  <a:lnTo>
                    <a:pt x="1123" y="16669"/>
                  </a:lnTo>
                  <a:cubicBezTo>
                    <a:pt x="282" y="11162"/>
                    <a:pt x="1169" y="774"/>
                    <a:pt x="1169" y="774"/>
                  </a:cubicBezTo>
                  <a:lnTo>
                    <a:pt x="234" y="0"/>
                  </a:lnTo>
                  <a:close/>
                </a:path>
              </a:pathLst>
            </a:custGeom>
            <a:solidFill>
              <a:srgbClr val="8F6027">
                <a:alpha val="4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39" name="Google Shape;1339;p32"/>
            <p:cNvSpPr/>
            <p:nvPr/>
          </p:nvSpPr>
          <p:spPr>
            <a:xfrm>
              <a:off x="4480975" y="2847175"/>
              <a:ext cx="23400" cy="202300"/>
            </a:xfrm>
            <a:custGeom>
              <a:avLst/>
              <a:gdLst/>
              <a:ahLst/>
              <a:cxnLst/>
              <a:rect l="l" t="t" r="r" b="b"/>
              <a:pathLst>
                <a:path w="936" h="8092" extrusionOk="0">
                  <a:moveTo>
                    <a:pt x="0" y="0"/>
                  </a:moveTo>
                  <a:cubicBezTo>
                    <a:pt x="0" y="0"/>
                    <a:pt x="200" y="3432"/>
                    <a:pt x="192" y="7659"/>
                  </a:cubicBezTo>
                  <a:cubicBezTo>
                    <a:pt x="313" y="7795"/>
                    <a:pt x="434" y="7940"/>
                    <a:pt x="555" y="8091"/>
                  </a:cubicBezTo>
                  <a:cubicBezTo>
                    <a:pt x="645" y="4159"/>
                    <a:pt x="935" y="774"/>
                    <a:pt x="935" y="774"/>
                  </a:cubicBez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40" name="Google Shape;1340;p32"/>
            <p:cNvSpPr/>
            <p:nvPr/>
          </p:nvSpPr>
          <p:spPr>
            <a:xfrm>
              <a:off x="4406675" y="2674650"/>
              <a:ext cx="317875" cy="274000"/>
            </a:xfrm>
            <a:custGeom>
              <a:avLst/>
              <a:gdLst/>
              <a:ahLst/>
              <a:cxnLst/>
              <a:rect l="l" t="t" r="r" b="b"/>
              <a:pathLst>
                <a:path w="12715" h="10960" extrusionOk="0">
                  <a:moveTo>
                    <a:pt x="3558" y="1"/>
                  </a:moveTo>
                  <a:cubicBezTo>
                    <a:pt x="1468" y="1"/>
                    <a:pt x="1" y="1731"/>
                    <a:pt x="565" y="4123"/>
                  </a:cubicBezTo>
                  <a:cubicBezTo>
                    <a:pt x="1128" y="6507"/>
                    <a:pt x="4733" y="10960"/>
                    <a:pt x="8548" y="10960"/>
                  </a:cubicBezTo>
                  <a:cubicBezTo>
                    <a:pt x="8634" y="10960"/>
                    <a:pt x="8720" y="10958"/>
                    <a:pt x="8806" y="10953"/>
                  </a:cubicBezTo>
                  <a:cubicBezTo>
                    <a:pt x="12715" y="10743"/>
                    <a:pt x="11849" y="7019"/>
                    <a:pt x="9994" y="4209"/>
                  </a:cubicBezTo>
                  <a:cubicBezTo>
                    <a:pt x="8380" y="1761"/>
                    <a:pt x="5803" y="179"/>
                    <a:pt x="3890" y="15"/>
                  </a:cubicBezTo>
                  <a:cubicBezTo>
                    <a:pt x="3778" y="5"/>
                    <a:pt x="3667" y="1"/>
                    <a:pt x="35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41" name="Google Shape;1341;p32"/>
            <p:cNvSpPr/>
            <p:nvPr/>
          </p:nvSpPr>
          <p:spPr>
            <a:xfrm>
              <a:off x="4411750" y="2690050"/>
              <a:ext cx="301725" cy="258600"/>
            </a:xfrm>
            <a:custGeom>
              <a:avLst/>
              <a:gdLst/>
              <a:ahLst/>
              <a:cxnLst/>
              <a:rect l="l" t="t" r="r" b="b"/>
              <a:pathLst>
                <a:path w="12069" h="10344" extrusionOk="0">
                  <a:moveTo>
                    <a:pt x="1423" y="1"/>
                  </a:moveTo>
                  <a:cubicBezTo>
                    <a:pt x="480" y="707"/>
                    <a:pt x="0" y="1969"/>
                    <a:pt x="362" y="3507"/>
                  </a:cubicBezTo>
                  <a:cubicBezTo>
                    <a:pt x="925" y="5891"/>
                    <a:pt x="4530" y="10344"/>
                    <a:pt x="8345" y="10344"/>
                  </a:cubicBezTo>
                  <a:cubicBezTo>
                    <a:pt x="8431" y="10344"/>
                    <a:pt x="8517" y="10342"/>
                    <a:pt x="8603" y="10337"/>
                  </a:cubicBezTo>
                  <a:cubicBezTo>
                    <a:pt x="12068" y="10151"/>
                    <a:pt x="11779" y="7206"/>
                    <a:pt x="10380" y="4582"/>
                  </a:cubicBezTo>
                  <a:lnTo>
                    <a:pt x="10380" y="4582"/>
                  </a:lnTo>
                  <a:cubicBezTo>
                    <a:pt x="9980" y="4783"/>
                    <a:pt x="9471" y="4913"/>
                    <a:pt x="8833" y="4946"/>
                  </a:cubicBezTo>
                  <a:cubicBezTo>
                    <a:pt x="8747" y="4951"/>
                    <a:pt x="8661" y="4953"/>
                    <a:pt x="8574" y="4953"/>
                  </a:cubicBezTo>
                  <a:cubicBezTo>
                    <a:pt x="5633" y="4953"/>
                    <a:pt x="2816" y="2306"/>
                    <a:pt x="1423"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42" name="Google Shape;1342;p32"/>
            <p:cNvSpPr/>
            <p:nvPr/>
          </p:nvSpPr>
          <p:spPr>
            <a:xfrm>
              <a:off x="4303650" y="2556050"/>
              <a:ext cx="393350" cy="120800"/>
            </a:xfrm>
            <a:custGeom>
              <a:avLst/>
              <a:gdLst/>
              <a:ahLst/>
              <a:cxnLst/>
              <a:rect l="l" t="t" r="r" b="b"/>
              <a:pathLst>
                <a:path w="15734" h="4832" extrusionOk="0">
                  <a:moveTo>
                    <a:pt x="7633" y="0"/>
                  </a:moveTo>
                  <a:cubicBezTo>
                    <a:pt x="3729" y="0"/>
                    <a:pt x="618" y="1503"/>
                    <a:pt x="203" y="3212"/>
                  </a:cubicBezTo>
                  <a:cubicBezTo>
                    <a:pt x="1" y="4041"/>
                    <a:pt x="3026" y="4831"/>
                    <a:pt x="6825" y="4831"/>
                  </a:cubicBezTo>
                  <a:cubicBezTo>
                    <a:pt x="8438" y="4831"/>
                    <a:pt x="10189" y="4689"/>
                    <a:pt x="11892" y="4347"/>
                  </a:cubicBezTo>
                  <a:cubicBezTo>
                    <a:pt x="15733" y="3576"/>
                    <a:pt x="15147" y="1741"/>
                    <a:pt x="13013" y="958"/>
                  </a:cubicBezTo>
                  <a:cubicBezTo>
                    <a:pt x="11174" y="284"/>
                    <a:pt x="9329" y="0"/>
                    <a:pt x="7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43" name="Google Shape;1343;p32"/>
            <p:cNvSpPr/>
            <p:nvPr/>
          </p:nvSpPr>
          <p:spPr>
            <a:xfrm>
              <a:off x="4231075" y="2642500"/>
              <a:ext cx="351850" cy="281825"/>
            </a:xfrm>
            <a:custGeom>
              <a:avLst/>
              <a:gdLst/>
              <a:ahLst/>
              <a:cxnLst/>
              <a:rect l="l" t="t" r="r" b="b"/>
              <a:pathLst>
                <a:path w="14074" h="11273" extrusionOk="0">
                  <a:moveTo>
                    <a:pt x="5962" y="0"/>
                  </a:moveTo>
                  <a:cubicBezTo>
                    <a:pt x="4286" y="0"/>
                    <a:pt x="2706" y="456"/>
                    <a:pt x="1687" y="1540"/>
                  </a:cubicBezTo>
                  <a:cubicBezTo>
                    <a:pt x="950" y="2324"/>
                    <a:pt x="0" y="4851"/>
                    <a:pt x="336" y="6315"/>
                  </a:cubicBezTo>
                  <a:cubicBezTo>
                    <a:pt x="1471" y="11272"/>
                    <a:pt x="4448" y="11228"/>
                    <a:pt x="5191" y="11264"/>
                  </a:cubicBezTo>
                  <a:cubicBezTo>
                    <a:pt x="5279" y="11268"/>
                    <a:pt x="5367" y="11270"/>
                    <a:pt x="5455" y="11270"/>
                  </a:cubicBezTo>
                  <a:cubicBezTo>
                    <a:pt x="9347" y="11270"/>
                    <a:pt x="12915" y="7230"/>
                    <a:pt x="13429" y="5063"/>
                  </a:cubicBezTo>
                  <a:cubicBezTo>
                    <a:pt x="14073" y="2354"/>
                    <a:pt x="9769" y="0"/>
                    <a:pt x="5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44" name="Google Shape;1344;p32"/>
            <p:cNvSpPr/>
            <p:nvPr/>
          </p:nvSpPr>
          <p:spPr>
            <a:xfrm>
              <a:off x="4238600" y="2622125"/>
              <a:ext cx="199475" cy="146875"/>
            </a:xfrm>
            <a:custGeom>
              <a:avLst/>
              <a:gdLst/>
              <a:ahLst/>
              <a:cxnLst/>
              <a:rect l="l" t="t" r="r" b="b"/>
              <a:pathLst>
                <a:path w="7979" h="5875" extrusionOk="0">
                  <a:moveTo>
                    <a:pt x="3049" y="0"/>
                  </a:moveTo>
                  <a:lnTo>
                    <a:pt x="3049" y="0"/>
                  </a:lnTo>
                  <a:cubicBezTo>
                    <a:pt x="2937" y="186"/>
                    <a:pt x="2852" y="376"/>
                    <a:pt x="2805" y="569"/>
                  </a:cubicBezTo>
                  <a:cubicBezTo>
                    <a:pt x="2752" y="781"/>
                    <a:pt x="2919" y="992"/>
                    <a:pt x="3253" y="1189"/>
                  </a:cubicBezTo>
                  <a:cubicBezTo>
                    <a:pt x="2531" y="1439"/>
                    <a:pt x="1890" y="1819"/>
                    <a:pt x="1386" y="2355"/>
                  </a:cubicBezTo>
                  <a:cubicBezTo>
                    <a:pt x="834" y="2941"/>
                    <a:pt x="162" y="4510"/>
                    <a:pt x="1" y="5875"/>
                  </a:cubicBezTo>
                  <a:cubicBezTo>
                    <a:pt x="1035" y="2890"/>
                    <a:pt x="4271" y="1112"/>
                    <a:pt x="7539" y="1112"/>
                  </a:cubicBezTo>
                  <a:cubicBezTo>
                    <a:pt x="7685" y="1112"/>
                    <a:pt x="7832" y="1116"/>
                    <a:pt x="7978" y="1123"/>
                  </a:cubicBezTo>
                  <a:cubicBezTo>
                    <a:pt x="7978" y="1123"/>
                    <a:pt x="3035" y="879"/>
                    <a:pt x="3049"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45" name="Google Shape;1345;p32"/>
            <p:cNvSpPr/>
            <p:nvPr/>
          </p:nvSpPr>
          <p:spPr>
            <a:xfrm>
              <a:off x="4279025" y="2639100"/>
              <a:ext cx="23425" cy="20750"/>
            </a:xfrm>
            <a:custGeom>
              <a:avLst/>
              <a:gdLst/>
              <a:ahLst/>
              <a:cxnLst/>
              <a:rect l="l" t="t" r="r" b="b"/>
              <a:pathLst>
                <a:path w="937" h="830" extrusionOk="0">
                  <a:moveTo>
                    <a:pt x="99" y="0"/>
                  </a:moveTo>
                  <a:cubicBezTo>
                    <a:pt x="99" y="0"/>
                    <a:pt x="1" y="672"/>
                    <a:pt x="283" y="802"/>
                  </a:cubicBezTo>
                  <a:cubicBezTo>
                    <a:pt x="325" y="822"/>
                    <a:pt x="361" y="830"/>
                    <a:pt x="394" y="830"/>
                  </a:cubicBezTo>
                  <a:cubicBezTo>
                    <a:pt x="524" y="830"/>
                    <a:pt x="581" y="701"/>
                    <a:pt x="581" y="701"/>
                  </a:cubicBezTo>
                  <a:cubicBezTo>
                    <a:pt x="937" y="624"/>
                    <a:pt x="623" y="223"/>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46" name="Google Shape;1346;p32"/>
            <p:cNvSpPr/>
            <p:nvPr/>
          </p:nvSpPr>
          <p:spPr>
            <a:xfrm>
              <a:off x="4289475" y="2622675"/>
              <a:ext cx="17800" cy="19300"/>
            </a:xfrm>
            <a:custGeom>
              <a:avLst/>
              <a:gdLst/>
              <a:ahLst/>
              <a:cxnLst/>
              <a:rect l="l" t="t" r="r" b="b"/>
              <a:pathLst>
                <a:path w="712" h="772" extrusionOk="0">
                  <a:moveTo>
                    <a:pt x="253" y="1"/>
                  </a:moveTo>
                  <a:cubicBezTo>
                    <a:pt x="253" y="1"/>
                    <a:pt x="0" y="516"/>
                    <a:pt x="152" y="705"/>
                  </a:cubicBezTo>
                  <a:cubicBezTo>
                    <a:pt x="192" y="754"/>
                    <a:pt x="232" y="771"/>
                    <a:pt x="268" y="771"/>
                  </a:cubicBezTo>
                  <a:cubicBezTo>
                    <a:pt x="346" y="771"/>
                    <a:pt x="406" y="689"/>
                    <a:pt x="406" y="689"/>
                  </a:cubicBezTo>
                  <a:cubicBezTo>
                    <a:pt x="415" y="690"/>
                    <a:pt x="424" y="690"/>
                    <a:pt x="432" y="690"/>
                  </a:cubicBezTo>
                  <a:cubicBezTo>
                    <a:pt x="712" y="690"/>
                    <a:pt x="554" y="254"/>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47" name="Google Shape;1347;p32"/>
            <p:cNvSpPr/>
            <p:nvPr/>
          </p:nvSpPr>
          <p:spPr>
            <a:xfrm>
              <a:off x="4264225" y="2659575"/>
              <a:ext cx="13325" cy="7000"/>
            </a:xfrm>
            <a:custGeom>
              <a:avLst/>
              <a:gdLst/>
              <a:ahLst/>
              <a:cxnLst/>
              <a:rect l="l" t="t" r="r" b="b"/>
              <a:pathLst>
                <a:path w="533" h="280" extrusionOk="0">
                  <a:moveTo>
                    <a:pt x="270" y="1"/>
                  </a:moveTo>
                  <a:cubicBezTo>
                    <a:pt x="185" y="1"/>
                    <a:pt x="87" y="17"/>
                    <a:pt x="1" y="51"/>
                  </a:cubicBezTo>
                  <a:cubicBezTo>
                    <a:pt x="1" y="51"/>
                    <a:pt x="226" y="280"/>
                    <a:pt x="381" y="280"/>
                  </a:cubicBezTo>
                  <a:cubicBezTo>
                    <a:pt x="390" y="280"/>
                    <a:pt x="398" y="279"/>
                    <a:pt x="406" y="277"/>
                  </a:cubicBezTo>
                  <a:cubicBezTo>
                    <a:pt x="533" y="253"/>
                    <a:pt x="459" y="146"/>
                    <a:pt x="459" y="146"/>
                  </a:cubicBezTo>
                  <a:cubicBezTo>
                    <a:pt x="519" y="49"/>
                    <a:pt x="414" y="1"/>
                    <a:pt x="2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48" name="Google Shape;1348;p32"/>
            <p:cNvSpPr/>
            <p:nvPr/>
          </p:nvSpPr>
          <p:spPr>
            <a:xfrm>
              <a:off x="4273750" y="2796400"/>
              <a:ext cx="282150" cy="130475"/>
            </a:xfrm>
            <a:custGeom>
              <a:avLst/>
              <a:gdLst/>
              <a:ahLst/>
              <a:cxnLst/>
              <a:rect l="l" t="t" r="r" b="b"/>
              <a:pathLst>
                <a:path w="11286" h="5219" extrusionOk="0">
                  <a:moveTo>
                    <a:pt x="11286" y="1"/>
                  </a:moveTo>
                  <a:lnTo>
                    <a:pt x="11286" y="1"/>
                  </a:lnTo>
                  <a:cubicBezTo>
                    <a:pt x="9441" y="1915"/>
                    <a:pt x="6266" y="3860"/>
                    <a:pt x="2893" y="3860"/>
                  </a:cubicBezTo>
                  <a:cubicBezTo>
                    <a:pt x="2784" y="3860"/>
                    <a:pt x="2674" y="3858"/>
                    <a:pt x="2564" y="3854"/>
                  </a:cubicBezTo>
                  <a:cubicBezTo>
                    <a:pt x="2137" y="3837"/>
                    <a:pt x="1114" y="3837"/>
                    <a:pt x="0" y="3355"/>
                  </a:cubicBezTo>
                  <a:lnTo>
                    <a:pt x="0" y="3355"/>
                  </a:lnTo>
                  <a:cubicBezTo>
                    <a:pt x="1318" y="5096"/>
                    <a:pt x="3008" y="5187"/>
                    <a:pt x="3532" y="5212"/>
                  </a:cubicBezTo>
                  <a:cubicBezTo>
                    <a:pt x="3617" y="5216"/>
                    <a:pt x="3703" y="5218"/>
                    <a:pt x="3787" y="5218"/>
                  </a:cubicBezTo>
                  <a:cubicBezTo>
                    <a:pt x="7091" y="5218"/>
                    <a:pt x="10117" y="2207"/>
                    <a:pt x="11286"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49" name="Google Shape;1349;p32"/>
            <p:cNvSpPr/>
            <p:nvPr/>
          </p:nvSpPr>
          <p:spPr>
            <a:xfrm>
              <a:off x="4525050" y="2885925"/>
              <a:ext cx="170150" cy="66050"/>
            </a:xfrm>
            <a:custGeom>
              <a:avLst/>
              <a:gdLst/>
              <a:ahLst/>
              <a:cxnLst/>
              <a:rect l="l" t="t" r="r" b="b"/>
              <a:pathLst>
                <a:path w="6806" h="2642" extrusionOk="0">
                  <a:moveTo>
                    <a:pt x="4512" y="0"/>
                  </a:moveTo>
                  <a:cubicBezTo>
                    <a:pt x="4361" y="0"/>
                    <a:pt x="4208" y="4"/>
                    <a:pt x="4056" y="9"/>
                  </a:cubicBezTo>
                  <a:cubicBezTo>
                    <a:pt x="2670" y="58"/>
                    <a:pt x="1" y="449"/>
                    <a:pt x="200" y="1125"/>
                  </a:cubicBezTo>
                  <a:cubicBezTo>
                    <a:pt x="350" y="1636"/>
                    <a:pt x="2723" y="2642"/>
                    <a:pt x="4126" y="2642"/>
                  </a:cubicBezTo>
                  <a:cubicBezTo>
                    <a:pt x="4159" y="2642"/>
                    <a:pt x="4193" y="2641"/>
                    <a:pt x="4225" y="2640"/>
                  </a:cubicBezTo>
                  <a:cubicBezTo>
                    <a:pt x="5611" y="2592"/>
                    <a:pt x="6483" y="1779"/>
                    <a:pt x="6624" y="1091"/>
                  </a:cubicBezTo>
                  <a:cubicBezTo>
                    <a:pt x="6805" y="207"/>
                    <a:pt x="5727" y="0"/>
                    <a:pt x="4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50" name="Google Shape;1350;p32"/>
            <p:cNvSpPr/>
            <p:nvPr/>
          </p:nvSpPr>
          <p:spPr>
            <a:xfrm>
              <a:off x="4535850" y="2816950"/>
              <a:ext cx="22750" cy="21975"/>
            </a:xfrm>
            <a:custGeom>
              <a:avLst/>
              <a:gdLst/>
              <a:ahLst/>
              <a:cxnLst/>
              <a:rect l="l" t="t" r="r" b="b"/>
              <a:pathLst>
                <a:path w="910" h="879" extrusionOk="0">
                  <a:moveTo>
                    <a:pt x="532" y="1"/>
                  </a:moveTo>
                  <a:cubicBezTo>
                    <a:pt x="430" y="1"/>
                    <a:pt x="359" y="84"/>
                    <a:pt x="359" y="84"/>
                  </a:cubicBezTo>
                  <a:cubicBezTo>
                    <a:pt x="353" y="84"/>
                    <a:pt x="347" y="84"/>
                    <a:pt x="341" y="84"/>
                  </a:cubicBezTo>
                  <a:cubicBezTo>
                    <a:pt x="1" y="84"/>
                    <a:pt x="181" y="539"/>
                    <a:pt x="611" y="878"/>
                  </a:cubicBezTo>
                  <a:cubicBezTo>
                    <a:pt x="611" y="878"/>
                    <a:pt x="909" y="256"/>
                    <a:pt x="678" y="60"/>
                  </a:cubicBezTo>
                  <a:cubicBezTo>
                    <a:pt x="626" y="16"/>
                    <a:pt x="576" y="1"/>
                    <a:pt x="5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51" name="Google Shape;1351;p32"/>
            <p:cNvSpPr/>
            <p:nvPr/>
          </p:nvSpPr>
          <p:spPr>
            <a:xfrm>
              <a:off x="4526625" y="2832425"/>
              <a:ext cx="15700" cy="18725"/>
            </a:xfrm>
            <a:custGeom>
              <a:avLst/>
              <a:gdLst/>
              <a:ahLst/>
              <a:cxnLst/>
              <a:rect l="l" t="t" r="r" b="b"/>
              <a:pathLst>
                <a:path w="628" h="749" extrusionOk="0">
                  <a:moveTo>
                    <a:pt x="419" y="0"/>
                  </a:moveTo>
                  <a:cubicBezTo>
                    <a:pt x="353" y="0"/>
                    <a:pt x="291" y="48"/>
                    <a:pt x="291" y="48"/>
                  </a:cubicBezTo>
                  <a:cubicBezTo>
                    <a:pt x="262" y="38"/>
                    <a:pt x="237" y="33"/>
                    <a:pt x="214" y="33"/>
                  </a:cubicBezTo>
                  <a:cubicBezTo>
                    <a:pt x="1" y="33"/>
                    <a:pt x="32" y="452"/>
                    <a:pt x="229" y="748"/>
                  </a:cubicBezTo>
                  <a:cubicBezTo>
                    <a:pt x="229" y="748"/>
                    <a:pt x="627" y="316"/>
                    <a:pt x="538" y="96"/>
                  </a:cubicBezTo>
                  <a:cubicBezTo>
                    <a:pt x="510" y="22"/>
                    <a:pt x="464" y="0"/>
                    <a:pt x="4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52" name="Google Shape;1352;p32"/>
            <p:cNvSpPr/>
            <p:nvPr/>
          </p:nvSpPr>
          <p:spPr>
            <a:xfrm>
              <a:off x="4560950" y="2814325"/>
              <a:ext cx="13375" cy="8100"/>
            </a:xfrm>
            <a:custGeom>
              <a:avLst/>
              <a:gdLst/>
              <a:ahLst/>
              <a:cxnLst/>
              <a:rect l="l" t="t" r="r" b="b"/>
              <a:pathLst>
                <a:path w="535" h="324" extrusionOk="0">
                  <a:moveTo>
                    <a:pt x="201" y="0"/>
                  </a:moveTo>
                  <a:cubicBezTo>
                    <a:pt x="85" y="0"/>
                    <a:pt x="123" y="114"/>
                    <a:pt x="123" y="114"/>
                  </a:cubicBezTo>
                  <a:cubicBezTo>
                    <a:pt x="1" y="222"/>
                    <a:pt x="221" y="324"/>
                    <a:pt x="451" y="324"/>
                  </a:cubicBezTo>
                  <a:cubicBezTo>
                    <a:pt x="479" y="324"/>
                    <a:pt x="507" y="322"/>
                    <a:pt x="535" y="319"/>
                  </a:cubicBezTo>
                  <a:cubicBezTo>
                    <a:pt x="535" y="319"/>
                    <a:pt x="370" y="11"/>
                    <a:pt x="213" y="1"/>
                  </a:cubicBezTo>
                  <a:cubicBezTo>
                    <a:pt x="209" y="0"/>
                    <a:pt x="205" y="0"/>
                    <a:pt x="2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53" name="Google Shape;1353;p32"/>
            <p:cNvSpPr/>
            <p:nvPr/>
          </p:nvSpPr>
          <p:spPr>
            <a:xfrm>
              <a:off x="4585925" y="2692375"/>
              <a:ext cx="23475" cy="16025"/>
            </a:xfrm>
            <a:custGeom>
              <a:avLst/>
              <a:gdLst/>
              <a:ahLst/>
              <a:cxnLst/>
              <a:rect l="l" t="t" r="r" b="b"/>
              <a:pathLst>
                <a:path w="939" h="641" extrusionOk="0">
                  <a:moveTo>
                    <a:pt x="931" y="0"/>
                  </a:moveTo>
                  <a:cubicBezTo>
                    <a:pt x="853" y="0"/>
                    <a:pt x="187" y="8"/>
                    <a:pt x="84" y="262"/>
                  </a:cubicBezTo>
                  <a:cubicBezTo>
                    <a:pt x="1" y="463"/>
                    <a:pt x="230" y="519"/>
                    <a:pt x="230" y="519"/>
                  </a:cubicBezTo>
                  <a:cubicBezTo>
                    <a:pt x="264" y="603"/>
                    <a:pt x="317" y="641"/>
                    <a:pt x="382" y="641"/>
                  </a:cubicBezTo>
                  <a:cubicBezTo>
                    <a:pt x="556" y="641"/>
                    <a:pt x="807" y="366"/>
                    <a:pt x="939" y="1"/>
                  </a:cubicBezTo>
                  <a:cubicBezTo>
                    <a:pt x="939" y="1"/>
                    <a:pt x="936" y="0"/>
                    <a:pt x="931"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54" name="Google Shape;1354;p32"/>
            <p:cNvSpPr/>
            <p:nvPr/>
          </p:nvSpPr>
          <p:spPr>
            <a:xfrm>
              <a:off x="4605550" y="2701475"/>
              <a:ext cx="23475" cy="10925"/>
            </a:xfrm>
            <a:custGeom>
              <a:avLst/>
              <a:gdLst/>
              <a:ahLst/>
              <a:cxnLst/>
              <a:rect l="l" t="t" r="r" b="b"/>
              <a:pathLst>
                <a:path w="939" h="437" extrusionOk="0">
                  <a:moveTo>
                    <a:pt x="431" y="1"/>
                  </a:moveTo>
                  <a:cubicBezTo>
                    <a:pt x="321" y="1"/>
                    <a:pt x="219" y="18"/>
                    <a:pt x="158" y="69"/>
                  </a:cubicBezTo>
                  <a:cubicBezTo>
                    <a:pt x="1" y="203"/>
                    <a:pt x="205" y="296"/>
                    <a:pt x="205" y="296"/>
                  </a:cubicBezTo>
                  <a:cubicBezTo>
                    <a:pt x="208" y="395"/>
                    <a:pt x="266" y="437"/>
                    <a:pt x="350" y="437"/>
                  </a:cubicBezTo>
                  <a:cubicBezTo>
                    <a:pt x="513" y="437"/>
                    <a:pt x="775" y="282"/>
                    <a:pt x="939" y="78"/>
                  </a:cubicBezTo>
                  <a:cubicBezTo>
                    <a:pt x="939" y="78"/>
                    <a:pt x="666" y="1"/>
                    <a:pt x="43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55" name="Google Shape;1355;p32"/>
            <p:cNvSpPr/>
            <p:nvPr/>
          </p:nvSpPr>
          <p:spPr>
            <a:xfrm>
              <a:off x="4577325" y="2679325"/>
              <a:ext cx="9475" cy="11375"/>
            </a:xfrm>
            <a:custGeom>
              <a:avLst/>
              <a:gdLst/>
              <a:ahLst/>
              <a:cxnLst/>
              <a:rect l="l" t="t" r="r" b="b"/>
              <a:pathLst>
                <a:path w="379" h="455" extrusionOk="0">
                  <a:moveTo>
                    <a:pt x="252" y="1"/>
                  </a:moveTo>
                  <a:cubicBezTo>
                    <a:pt x="252" y="1"/>
                    <a:pt x="1" y="258"/>
                    <a:pt x="52" y="394"/>
                  </a:cubicBezTo>
                  <a:cubicBezTo>
                    <a:pt x="69" y="441"/>
                    <a:pt x="98" y="454"/>
                    <a:pt x="125" y="454"/>
                  </a:cubicBezTo>
                  <a:cubicBezTo>
                    <a:pt x="165" y="454"/>
                    <a:pt x="202" y="427"/>
                    <a:pt x="202" y="427"/>
                  </a:cubicBezTo>
                  <a:cubicBezTo>
                    <a:pt x="220" y="433"/>
                    <a:pt x="236" y="437"/>
                    <a:pt x="251" y="437"/>
                  </a:cubicBezTo>
                  <a:cubicBezTo>
                    <a:pt x="379" y="437"/>
                    <a:pt x="367" y="184"/>
                    <a:pt x="252"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56" name="Google Shape;1356;p32"/>
            <p:cNvSpPr/>
            <p:nvPr/>
          </p:nvSpPr>
          <p:spPr>
            <a:xfrm>
              <a:off x="4679975" y="2657800"/>
              <a:ext cx="24675" cy="14900"/>
            </a:xfrm>
            <a:custGeom>
              <a:avLst/>
              <a:gdLst/>
              <a:ahLst/>
              <a:cxnLst/>
              <a:rect l="l" t="t" r="r" b="b"/>
              <a:pathLst>
                <a:path w="987" h="596" extrusionOk="0">
                  <a:moveTo>
                    <a:pt x="729" y="1"/>
                  </a:moveTo>
                  <a:cubicBezTo>
                    <a:pt x="501" y="1"/>
                    <a:pt x="192" y="31"/>
                    <a:pt x="105" y="189"/>
                  </a:cubicBezTo>
                  <a:cubicBezTo>
                    <a:pt x="1" y="380"/>
                    <a:pt x="221" y="459"/>
                    <a:pt x="221" y="459"/>
                  </a:cubicBezTo>
                  <a:cubicBezTo>
                    <a:pt x="246" y="554"/>
                    <a:pt x="302" y="596"/>
                    <a:pt x="374" y="596"/>
                  </a:cubicBezTo>
                  <a:cubicBezTo>
                    <a:pt x="548" y="596"/>
                    <a:pt x="818" y="352"/>
                    <a:pt x="986" y="13"/>
                  </a:cubicBezTo>
                  <a:cubicBezTo>
                    <a:pt x="986" y="13"/>
                    <a:pt x="874"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57" name="Google Shape;1357;p32"/>
            <p:cNvSpPr/>
            <p:nvPr/>
          </p:nvSpPr>
          <p:spPr>
            <a:xfrm>
              <a:off x="4699150" y="2667725"/>
              <a:ext cx="23700" cy="10800"/>
            </a:xfrm>
            <a:custGeom>
              <a:avLst/>
              <a:gdLst/>
              <a:ahLst/>
              <a:cxnLst/>
              <a:rect l="l" t="t" r="r" b="b"/>
              <a:pathLst>
                <a:path w="948" h="432" extrusionOk="0">
                  <a:moveTo>
                    <a:pt x="369" y="0"/>
                  </a:moveTo>
                  <a:cubicBezTo>
                    <a:pt x="291" y="0"/>
                    <a:pt x="222" y="13"/>
                    <a:pt x="173" y="46"/>
                  </a:cubicBezTo>
                  <a:cubicBezTo>
                    <a:pt x="1" y="163"/>
                    <a:pt x="193" y="276"/>
                    <a:pt x="193" y="276"/>
                  </a:cubicBezTo>
                  <a:cubicBezTo>
                    <a:pt x="183" y="385"/>
                    <a:pt x="248" y="432"/>
                    <a:pt x="349" y="432"/>
                  </a:cubicBezTo>
                  <a:cubicBezTo>
                    <a:pt x="514" y="432"/>
                    <a:pt x="772" y="308"/>
                    <a:pt x="947" y="132"/>
                  </a:cubicBezTo>
                  <a:cubicBezTo>
                    <a:pt x="947" y="132"/>
                    <a:pt x="617" y="0"/>
                    <a:pt x="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58" name="Google Shape;1358;p32"/>
            <p:cNvSpPr/>
            <p:nvPr/>
          </p:nvSpPr>
          <p:spPr>
            <a:xfrm>
              <a:off x="4673600" y="2642600"/>
              <a:ext cx="9225" cy="11000"/>
            </a:xfrm>
            <a:custGeom>
              <a:avLst/>
              <a:gdLst/>
              <a:ahLst/>
              <a:cxnLst/>
              <a:rect l="l" t="t" r="r" b="b"/>
              <a:pathLst>
                <a:path w="369" h="440" extrusionOk="0">
                  <a:moveTo>
                    <a:pt x="280" y="0"/>
                  </a:moveTo>
                  <a:cubicBezTo>
                    <a:pt x="280" y="0"/>
                    <a:pt x="0" y="232"/>
                    <a:pt x="34" y="371"/>
                  </a:cubicBezTo>
                  <a:cubicBezTo>
                    <a:pt x="47" y="425"/>
                    <a:pt x="78" y="439"/>
                    <a:pt x="109" y="439"/>
                  </a:cubicBezTo>
                  <a:cubicBezTo>
                    <a:pt x="145" y="439"/>
                    <a:pt x="180" y="419"/>
                    <a:pt x="180" y="419"/>
                  </a:cubicBezTo>
                  <a:cubicBezTo>
                    <a:pt x="200" y="429"/>
                    <a:pt x="219" y="434"/>
                    <a:pt x="235" y="434"/>
                  </a:cubicBezTo>
                  <a:cubicBezTo>
                    <a:pt x="354" y="434"/>
                    <a:pt x="369" y="188"/>
                    <a:pt x="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59" name="Google Shape;1359;p32"/>
            <p:cNvSpPr/>
            <p:nvPr/>
          </p:nvSpPr>
          <p:spPr>
            <a:xfrm>
              <a:off x="4690800" y="2679625"/>
              <a:ext cx="13350" cy="7075"/>
            </a:xfrm>
            <a:custGeom>
              <a:avLst/>
              <a:gdLst/>
              <a:ahLst/>
              <a:cxnLst/>
              <a:rect l="l" t="t" r="r" b="b"/>
              <a:pathLst>
                <a:path w="534" h="283" extrusionOk="0">
                  <a:moveTo>
                    <a:pt x="155" y="1"/>
                  </a:moveTo>
                  <a:cubicBezTo>
                    <a:pt x="147" y="1"/>
                    <a:pt x="139" y="1"/>
                    <a:pt x="131" y="2"/>
                  </a:cubicBezTo>
                  <a:cubicBezTo>
                    <a:pt x="1" y="24"/>
                    <a:pt x="72" y="133"/>
                    <a:pt x="72" y="133"/>
                  </a:cubicBezTo>
                  <a:cubicBezTo>
                    <a:pt x="6" y="231"/>
                    <a:pt x="120" y="283"/>
                    <a:pt x="274" y="283"/>
                  </a:cubicBezTo>
                  <a:cubicBezTo>
                    <a:pt x="356" y="283"/>
                    <a:pt x="449" y="268"/>
                    <a:pt x="533" y="239"/>
                  </a:cubicBezTo>
                  <a:cubicBezTo>
                    <a:pt x="533" y="239"/>
                    <a:pt x="311"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60" name="Google Shape;1360;p32"/>
            <p:cNvSpPr/>
            <p:nvPr/>
          </p:nvSpPr>
          <p:spPr>
            <a:xfrm>
              <a:off x="4587475" y="2823425"/>
              <a:ext cx="47950" cy="45350"/>
            </a:xfrm>
            <a:custGeom>
              <a:avLst/>
              <a:gdLst/>
              <a:ahLst/>
              <a:cxnLst/>
              <a:rect l="l" t="t" r="r" b="b"/>
              <a:pathLst>
                <a:path w="1918" h="1814" extrusionOk="0">
                  <a:moveTo>
                    <a:pt x="959" y="0"/>
                  </a:moveTo>
                  <a:cubicBezTo>
                    <a:pt x="430" y="0"/>
                    <a:pt x="1" y="406"/>
                    <a:pt x="1" y="907"/>
                  </a:cubicBezTo>
                  <a:cubicBezTo>
                    <a:pt x="1" y="1408"/>
                    <a:pt x="430" y="1813"/>
                    <a:pt x="959" y="1813"/>
                  </a:cubicBezTo>
                  <a:cubicBezTo>
                    <a:pt x="1488" y="1813"/>
                    <a:pt x="1917" y="1408"/>
                    <a:pt x="1917" y="907"/>
                  </a:cubicBezTo>
                  <a:cubicBezTo>
                    <a:pt x="1917" y="406"/>
                    <a:pt x="1488" y="0"/>
                    <a:pt x="959"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61" name="Google Shape;1361;p32"/>
            <p:cNvSpPr/>
            <p:nvPr/>
          </p:nvSpPr>
          <p:spPr>
            <a:xfrm>
              <a:off x="4593525" y="2824975"/>
              <a:ext cx="39600" cy="34100"/>
            </a:xfrm>
            <a:custGeom>
              <a:avLst/>
              <a:gdLst/>
              <a:ahLst/>
              <a:cxnLst/>
              <a:rect l="l" t="t" r="r" b="b"/>
              <a:pathLst>
                <a:path w="1584" h="1364" extrusionOk="0">
                  <a:moveTo>
                    <a:pt x="980" y="1"/>
                  </a:moveTo>
                  <a:cubicBezTo>
                    <a:pt x="916" y="1"/>
                    <a:pt x="853" y="15"/>
                    <a:pt x="792" y="46"/>
                  </a:cubicBezTo>
                  <a:cubicBezTo>
                    <a:pt x="745" y="24"/>
                    <a:pt x="694" y="14"/>
                    <a:pt x="640" y="14"/>
                  </a:cubicBezTo>
                  <a:cubicBezTo>
                    <a:pt x="352" y="14"/>
                    <a:pt x="0" y="307"/>
                    <a:pt x="0" y="644"/>
                  </a:cubicBezTo>
                  <a:cubicBezTo>
                    <a:pt x="0" y="1041"/>
                    <a:pt x="354" y="1364"/>
                    <a:pt x="792" y="1364"/>
                  </a:cubicBezTo>
                  <a:cubicBezTo>
                    <a:pt x="1229" y="1364"/>
                    <a:pt x="1583" y="1041"/>
                    <a:pt x="1583" y="644"/>
                  </a:cubicBezTo>
                  <a:cubicBezTo>
                    <a:pt x="1583" y="315"/>
                    <a:pt x="128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62" name="Google Shape;1362;p32"/>
            <p:cNvSpPr/>
            <p:nvPr/>
          </p:nvSpPr>
          <p:spPr>
            <a:xfrm>
              <a:off x="4300900" y="2732375"/>
              <a:ext cx="47950" cy="45350"/>
            </a:xfrm>
            <a:custGeom>
              <a:avLst/>
              <a:gdLst/>
              <a:ahLst/>
              <a:cxnLst/>
              <a:rect l="l" t="t" r="r" b="b"/>
              <a:pathLst>
                <a:path w="1918" h="1814" extrusionOk="0">
                  <a:moveTo>
                    <a:pt x="959" y="1"/>
                  </a:moveTo>
                  <a:cubicBezTo>
                    <a:pt x="430" y="1"/>
                    <a:pt x="1" y="406"/>
                    <a:pt x="1" y="907"/>
                  </a:cubicBezTo>
                  <a:cubicBezTo>
                    <a:pt x="1" y="1408"/>
                    <a:pt x="430" y="1814"/>
                    <a:pt x="959" y="1814"/>
                  </a:cubicBezTo>
                  <a:cubicBezTo>
                    <a:pt x="1488" y="1814"/>
                    <a:pt x="1917" y="1408"/>
                    <a:pt x="1917" y="907"/>
                  </a:cubicBezTo>
                  <a:cubicBezTo>
                    <a:pt x="1917" y="406"/>
                    <a:pt x="1488" y="1"/>
                    <a:pt x="959"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63" name="Google Shape;1363;p32"/>
            <p:cNvSpPr/>
            <p:nvPr/>
          </p:nvSpPr>
          <p:spPr>
            <a:xfrm>
              <a:off x="4642950" y="2694825"/>
              <a:ext cx="47925" cy="45350"/>
            </a:xfrm>
            <a:custGeom>
              <a:avLst/>
              <a:gdLst/>
              <a:ahLst/>
              <a:cxnLst/>
              <a:rect l="l" t="t" r="r" b="b"/>
              <a:pathLst>
                <a:path w="1917" h="1814" extrusionOk="0">
                  <a:moveTo>
                    <a:pt x="959" y="1"/>
                  </a:moveTo>
                  <a:cubicBezTo>
                    <a:pt x="430" y="1"/>
                    <a:pt x="1" y="406"/>
                    <a:pt x="1" y="907"/>
                  </a:cubicBezTo>
                  <a:cubicBezTo>
                    <a:pt x="1" y="1408"/>
                    <a:pt x="429" y="1814"/>
                    <a:pt x="959" y="1814"/>
                  </a:cubicBezTo>
                  <a:cubicBezTo>
                    <a:pt x="959" y="1814"/>
                    <a:pt x="960" y="1814"/>
                    <a:pt x="961" y="1814"/>
                  </a:cubicBezTo>
                  <a:cubicBezTo>
                    <a:pt x="1488" y="1814"/>
                    <a:pt x="1917" y="1408"/>
                    <a:pt x="1917" y="907"/>
                  </a:cubicBezTo>
                  <a:cubicBezTo>
                    <a:pt x="1917" y="406"/>
                    <a:pt x="1488" y="1"/>
                    <a:pt x="959"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64" name="Google Shape;1364;p32"/>
            <p:cNvSpPr/>
            <p:nvPr/>
          </p:nvSpPr>
          <p:spPr>
            <a:xfrm>
              <a:off x="4649025" y="2696425"/>
              <a:ext cx="39625" cy="34100"/>
            </a:xfrm>
            <a:custGeom>
              <a:avLst/>
              <a:gdLst/>
              <a:ahLst/>
              <a:cxnLst/>
              <a:rect l="l" t="t" r="r" b="b"/>
              <a:pathLst>
                <a:path w="1585" h="1364" extrusionOk="0">
                  <a:moveTo>
                    <a:pt x="981" y="1"/>
                  </a:moveTo>
                  <a:cubicBezTo>
                    <a:pt x="917" y="1"/>
                    <a:pt x="853" y="15"/>
                    <a:pt x="792" y="46"/>
                  </a:cubicBezTo>
                  <a:cubicBezTo>
                    <a:pt x="745" y="24"/>
                    <a:pt x="693" y="14"/>
                    <a:pt x="639" y="14"/>
                  </a:cubicBezTo>
                  <a:cubicBezTo>
                    <a:pt x="351" y="14"/>
                    <a:pt x="0" y="307"/>
                    <a:pt x="0" y="643"/>
                  </a:cubicBezTo>
                  <a:cubicBezTo>
                    <a:pt x="0" y="1040"/>
                    <a:pt x="354" y="1364"/>
                    <a:pt x="792" y="1364"/>
                  </a:cubicBezTo>
                  <a:cubicBezTo>
                    <a:pt x="1229" y="1364"/>
                    <a:pt x="1584" y="1040"/>
                    <a:pt x="1584" y="643"/>
                  </a:cubicBezTo>
                  <a:cubicBezTo>
                    <a:pt x="1584" y="314"/>
                    <a:pt x="1283"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65" name="Google Shape;1365;p32"/>
            <p:cNvSpPr/>
            <p:nvPr/>
          </p:nvSpPr>
          <p:spPr>
            <a:xfrm>
              <a:off x="4326550" y="2908875"/>
              <a:ext cx="47900" cy="45350"/>
            </a:xfrm>
            <a:custGeom>
              <a:avLst/>
              <a:gdLst/>
              <a:ahLst/>
              <a:cxnLst/>
              <a:rect l="l" t="t" r="r" b="b"/>
              <a:pathLst>
                <a:path w="1916" h="1814" extrusionOk="0">
                  <a:moveTo>
                    <a:pt x="957" y="1"/>
                  </a:moveTo>
                  <a:cubicBezTo>
                    <a:pt x="428" y="1"/>
                    <a:pt x="0" y="408"/>
                    <a:pt x="0" y="907"/>
                  </a:cubicBezTo>
                  <a:cubicBezTo>
                    <a:pt x="0" y="1408"/>
                    <a:pt x="428" y="1814"/>
                    <a:pt x="957" y="1814"/>
                  </a:cubicBezTo>
                  <a:cubicBezTo>
                    <a:pt x="1487" y="1814"/>
                    <a:pt x="1916" y="1408"/>
                    <a:pt x="1916" y="907"/>
                  </a:cubicBezTo>
                  <a:cubicBezTo>
                    <a:pt x="1916" y="408"/>
                    <a:pt x="1487" y="1"/>
                    <a:pt x="957"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66" name="Google Shape;1366;p32"/>
            <p:cNvSpPr/>
            <p:nvPr/>
          </p:nvSpPr>
          <p:spPr>
            <a:xfrm>
              <a:off x="4332600" y="2910450"/>
              <a:ext cx="39625" cy="34100"/>
            </a:xfrm>
            <a:custGeom>
              <a:avLst/>
              <a:gdLst/>
              <a:ahLst/>
              <a:cxnLst/>
              <a:rect l="l" t="t" r="r" b="b"/>
              <a:pathLst>
                <a:path w="1585" h="1364" extrusionOk="0">
                  <a:moveTo>
                    <a:pt x="981" y="1"/>
                  </a:moveTo>
                  <a:cubicBezTo>
                    <a:pt x="917" y="1"/>
                    <a:pt x="854" y="15"/>
                    <a:pt x="792" y="46"/>
                  </a:cubicBezTo>
                  <a:cubicBezTo>
                    <a:pt x="746" y="25"/>
                    <a:pt x="694" y="14"/>
                    <a:pt x="641" y="14"/>
                  </a:cubicBezTo>
                  <a:cubicBezTo>
                    <a:pt x="352" y="14"/>
                    <a:pt x="1" y="308"/>
                    <a:pt x="1" y="643"/>
                  </a:cubicBezTo>
                  <a:cubicBezTo>
                    <a:pt x="1" y="1041"/>
                    <a:pt x="355" y="1364"/>
                    <a:pt x="792" y="1364"/>
                  </a:cubicBezTo>
                  <a:cubicBezTo>
                    <a:pt x="1230" y="1364"/>
                    <a:pt x="1584" y="1041"/>
                    <a:pt x="1584" y="643"/>
                  </a:cubicBezTo>
                  <a:cubicBezTo>
                    <a:pt x="1584" y="315"/>
                    <a:pt x="1283"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1367" name="Google Shape;1367;p32"/>
            <p:cNvGrpSpPr/>
            <p:nvPr/>
          </p:nvGrpSpPr>
          <p:grpSpPr>
            <a:xfrm>
              <a:off x="4297350" y="2726300"/>
              <a:ext cx="49250" cy="41775"/>
              <a:chOff x="4297350" y="2726300"/>
              <a:chExt cx="49250" cy="41775"/>
            </a:xfrm>
          </p:grpSpPr>
          <p:sp>
            <p:nvSpPr>
              <p:cNvPr id="1368" name="Google Shape;1368;p32"/>
              <p:cNvSpPr/>
              <p:nvPr/>
            </p:nvSpPr>
            <p:spPr>
              <a:xfrm>
                <a:off x="4306975" y="2733950"/>
                <a:ext cx="39625" cy="34075"/>
              </a:xfrm>
              <a:custGeom>
                <a:avLst/>
                <a:gdLst/>
                <a:ahLst/>
                <a:cxnLst/>
                <a:rect l="l" t="t" r="r" b="b"/>
                <a:pathLst>
                  <a:path w="1585" h="1363" extrusionOk="0">
                    <a:moveTo>
                      <a:pt x="981" y="0"/>
                    </a:moveTo>
                    <a:cubicBezTo>
                      <a:pt x="917" y="0"/>
                      <a:pt x="853" y="14"/>
                      <a:pt x="792" y="45"/>
                    </a:cubicBezTo>
                    <a:cubicBezTo>
                      <a:pt x="745" y="23"/>
                      <a:pt x="694" y="13"/>
                      <a:pt x="641" y="13"/>
                    </a:cubicBezTo>
                    <a:cubicBezTo>
                      <a:pt x="352" y="13"/>
                      <a:pt x="0" y="307"/>
                      <a:pt x="0" y="643"/>
                    </a:cubicBezTo>
                    <a:cubicBezTo>
                      <a:pt x="0" y="1040"/>
                      <a:pt x="354" y="1363"/>
                      <a:pt x="792" y="1363"/>
                    </a:cubicBezTo>
                    <a:cubicBezTo>
                      <a:pt x="1229" y="1363"/>
                      <a:pt x="1584" y="1040"/>
                      <a:pt x="1584" y="643"/>
                    </a:cubicBezTo>
                    <a:cubicBezTo>
                      <a:pt x="1584" y="314"/>
                      <a:pt x="1283" y="0"/>
                      <a:pt x="9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1369" name="Google Shape;1369;p32"/>
              <p:cNvGrpSpPr/>
              <p:nvPr/>
            </p:nvGrpSpPr>
            <p:grpSpPr>
              <a:xfrm>
                <a:off x="4297350" y="2726300"/>
                <a:ext cx="49250" cy="41775"/>
                <a:chOff x="4297350" y="2726300"/>
                <a:chExt cx="49250" cy="41775"/>
              </a:xfrm>
            </p:grpSpPr>
            <p:sp>
              <p:nvSpPr>
                <p:cNvPr id="1370" name="Google Shape;1370;p32"/>
                <p:cNvSpPr/>
                <p:nvPr/>
              </p:nvSpPr>
              <p:spPr>
                <a:xfrm>
                  <a:off x="4306975" y="2733950"/>
                  <a:ext cx="39625" cy="34075"/>
                </a:xfrm>
                <a:custGeom>
                  <a:avLst/>
                  <a:gdLst/>
                  <a:ahLst/>
                  <a:cxnLst/>
                  <a:rect l="l" t="t" r="r" b="b"/>
                  <a:pathLst>
                    <a:path w="1585" h="1363" extrusionOk="0">
                      <a:moveTo>
                        <a:pt x="981" y="0"/>
                      </a:moveTo>
                      <a:cubicBezTo>
                        <a:pt x="917" y="0"/>
                        <a:pt x="853" y="14"/>
                        <a:pt x="792" y="45"/>
                      </a:cubicBezTo>
                      <a:cubicBezTo>
                        <a:pt x="745" y="23"/>
                        <a:pt x="694" y="13"/>
                        <a:pt x="641" y="13"/>
                      </a:cubicBezTo>
                      <a:cubicBezTo>
                        <a:pt x="352" y="13"/>
                        <a:pt x="0" y="307"/>
                        <a:pt x="0" y="643"/>
                      </a:cubicBezTo>
                      <a:cubicBezTo>
                        <a:pt x="0" y="1040"/>
                        <a:pt x="354" y="1363"/>
                        <a:pt x="792" y="1363"/>
                      </a:cubicBezTo>
                      <a:cubicBezTo>
                        <a:pt x="1229" y="1363"/>
                        <a:pt x="1584" y="1040"/>
                        <a:pt x="1584" y="643"/>
                      </a:cubicBezTo>
                      <a:cubicBezTo>
                        <a:pt x="1584" y="314"/>
                        <a:pt x="1283" y="0"/>
                        <a:pt x="981" y="0"/>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1371" name="Google Shape;1371;p32"/>
                <p:cNvGrpSpPr/>
                <p:nvPr/>
              </p:nvGrpSpPr>
              <p:grpSpPr>
                <a:xfrm>
                  <a:off x="4297350" y="2726300"/>
                  <a:ext cx="48675" cy="41775"/>
                  <a:chOff x="4297350" y="2726300"/>
                  <a:chExt cx="48675" cy="41775"/>
                </a:xfrm>
              </p:grpSpPr>
              <p:sp>
                <p:nvSpPr>
                  <p:cNvPr id="1372" name="Google Shape;1372;p32"/>
                  <p:cNvSpPr/>
                  <p:nvPr/>
                </p:nvSpPr>
                <p:spPr>
                  <a:xfrm>
                    <a:off x="4307025" y="2734450"/>
                    <a:ext cx="38600" cy="33625"/>
                  </a:xfrm>
                  <a:custGeom>
                    <a:avLst/>
                    <a:gdLst/>
                    <a:ahLst/>
                    <a:cxnLst/>
                    <a:rect l="l" t="t" r="r" b="b"/>
                    <a:pathLst>
                      <a:path w="1544" h="1345" extrusionOk="0">
                        <a:moveTo>
                          <a:pt x="574" y="1"/>
                        </a:moveTo>
                        <a:lnTo>
                          <a:pt x="574" y="1"/>
                        </a:lnTo>
                        <a:cubicBezTo>
                          <a:pt x="300" y="40"/>
                          <a:pt x="0" y="313"/>
                          <a:pt x="0" y="624"/>
                        </a:cubicBezTo>
                        <a:cubicBezTo>
                          <a:pt x="0" y="1021"/>
                          <a:pt x="356" y="1345"/>
                          <a:pt x="793" y="1345"/>
                        </a:cubicBezTo>
                        <a:cubicBezTo>
                          <a:pt x="1143" y="1345"/>
                          <a:pt x="1440" y="1136"/>
                          <a:pt x="1543" y="848"/>
                        </a:cubicBezTo>
                        <a:lnTo>
                          <a:pt x="1543" y="848"/>
                        </a:lnTo>
                        <a:cubicBezTo>
                          <a:pt x="1414" y="920"/>
                          <a:pt x="1253" y="963"/>
                          <a:pt x="1079" y="963"/>
                        </a:cubicBezTo>
                        <a:cubicBezTo>
                          <a:pt x="660" y="963"/>
                          <a:pt x="320" y="716"/>
                          <a:pt x="320" y="412"/>
                        </a:cubicBezTo>
                        <a:cubicBezTo>
                          <a:pt x="320" y="249"/>
                          <a:pt x="419" y="101"/>
                          <a:pt x="574"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3" name="Google Shape;1373;p32"/>
                  <p:cNvSpPr/>
                  <p:nvPr/>
                </p:nvSpPr>
                <p:spPr>
                  <a:xfrm>
                    <a:off x="4316750" y="2733175"/>
                    <a:ext cx="19650" cy="15050"/>
                  </a:xfrm>
                  <a:custGeom>
                    <a:avLst/>
                    <a:gdLst/>
                    <a:ahLst/>
                    <a:cxnLst/>
                    <a:rect l="l" t="t" r="r" b="b"/>
                    <a:pathLst>
                      <a:path w="786" h="602" extrusionOk="0">
                        <a:moveTo>
                          <a:pt x="378" y="1"/>
                        </a:moveTo>
                        <a:cubicBezTo>
                          <a:pt x="194" y="1"/>
                          <a:pt x="174" y="159"/>
                          <a:pt x="174" y="159"/>
                        </a:cubicBezTo>
                        <a:cubicBezTo>
                          <a:pt x="0" y="402"/>
                          <a:pt x="786" y="601"/>
                          <a:pt x="786" y="601"/>
                        </a:cubicBezTo>
                        <a:cubicBezTo>
                          <a:pt x="786" y="601"/>
                          <a:pt x="718" y="62"/>
                          <a:pt x="459" y="10"/>
                        </a:cubicBezTo>
                        <a:cubicBezTo>
                          <a:pt x="429" y="4"/>
                          <a:pt x="402" y="1"/>
                          <a:pt x="378"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4" name="Google Shape;1374;p32"/>
                  <p:cNvSpPr/>
                  <p:nvPr/>
                </p:nvSpPr>
                <p:spPr>
                  <a:xfrm>
                    <a:off x="4309225" y="2732650"/>
                    <a:ext cx="23175" cy="19525"/>
                  </a:xfrm>
                  <a:custGeom>
                    <a:avLst/>
                    <a:gdLst/>
                    <a:ahLst/>
                    <a:cxnLst/>
                    <a:rect l="l" t="t" r="r" b="b"/>
                    <a:pathLst>
                      <a:path w="927" h="781" extrusionOk="0">
                        <a:moveTo>
                          <a:pt x="587" y="0"/>
                        </a:moveTo>
                        <a:cubicBezTo>
                          <a:pt x="541" y="0"/>
                          <a:pt x="483" y="11"/>
                          <a:pt x="410" y="38"/>
                        </a:cubicBezTo>
                        <a:cubicBezTo>
                          <a:pt x="51" y="170"/>
                          <a:pt x="1" y="780"/>
                          <a:pt x="1" y="780"/>
                        </a:cubicBezTo>
                        <a:cubicBezTo>
                          <a:pt x="1" y="780"/>
                          <a:pt x="926" y="385"/>
                          <a:pt x="763" y="156"/>
                        </a:cubicBezTo>
                        <a:cubicBezTo>
                          <a:pt x="763" y="156"/>
                          <a:pt x="762" y="0"/>
                          <a:pt x="587"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5" name="Google Shape;1375;p32"/>
                  <p:cNvSpPr/>
                  <p:nvPr/>
                </p:nvSpPr>
                <p:spPr>
                  <a:xfrm>
                    <a:off x="4297350" y="2729250"/>
                    <a:ext cx="32125" cy="9725"/>
                  </a:xfrm>
                  <a:custGeom>
                    <a:avLst/>
                    <a:gdLst/>
                    <a:ahLst/>
                    <a:cxnLst/>
                    <a:rect l="l" t="t" r="r" b="b"/>
                    <a:pathLst>
                      <a:path w="1285" h="389" extrusionOk="0">
                        <a:moveTo>
                          <a:pt x="783" y="1"/>
                        </a:moveTo>
                        <a:cubicBezTo>
                          <a:pt x="434" y="1"/>
                          <a:pt x="0" y="57"/>
                          <a:pt x="0" y="57"/>
                        </a:cubicBezTo>
                        <a:cubicBezTo>
                          <a:pt x="0" y="57"/>
                          <a:pt x="355" y="389"/>
                          <a:pt x="748" y="389"/>
                        </a:cubicBezTo>
                        <a:cubicBezTo>
                          <a:pt x="783" y="389"/>
                          <a:pt x="817" y="386"/>
                          <a:pt x="852" y="381"/>
                        </a:cubicBezTo>
                        <a:cubicBezTo>
                          <a:pt x="1284" y="312"/>
                          <a:pt x="1206" y="146"/>
                          <a:pt x="1206" y="146"/>
                        </a:cubicBezTo>
                        <a:cubicBezTo>
                          <a:pt x="1261" y="33"/>
                          <a:pt x="1046" y="1"/>
                          <a:pt x="7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6" name="Google Shape;1376;p32"/>
                  <p:cNvSpPr/>
                  <p:nvPr/>
                </p:nvSpPr>
                <p:spPr>
                  <a:xfrm>
                    <a:off x="4323075" y="2726300"/>
                    <a:ext cx="22950" cy="10725"/>
                  </a:xfrm>
                  <a:custGeom>
                    <a:avLst/>
                    <a:gdLst/>
                    <a:ahLst/>
                    <a:cxnLst/>
                    <a:rect l="l" t="t" r="r" b="b"/>
                    <a:pathLst>
                      <a:path w="918" h="429" extrusionOk="0">
                        <a:moveTo>
                          <a:pt x="355" y="0"/>
                        </a:moveTo>
                        <a:cubicBezTo>
                          <a:pt x="305" y="0"/>
                          <a:pt x="259" y="10"/>
                          <a:pt x="221" y="34"/>
                        </a:cubicBezTo>
                        <a:cubicBezTo>
                          <a:pt x="0" y="170"/>
                          <a:pt x="146" y="325"/>
                          <a:pt x="146" y="325"/>
                        </a:cubicBezTo>
                        <a:cubicBezTo>
                          <a:pt x="166" y="401"/>
                          <a:pt x="231" y="428"/>
                          <a:pt x="315" y="428"/>
                        </a:cubicBezTo>
                        <a:cubicBezTo>
                          <a:pt x="545" y="428"/>
                          <a:pt x="917" y="223"/>
                          <a:pt x="917" y="223"/>
                        </a:cubicBezTo>
                        <a:cubicBezTo>
                          <a:pt x="917" y="223"/>
                          <a:pt x="592" y="0"/>
                          <a:pt x="3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7" name="Google Shape;1377;p32"/>
                  <p:cNvSpPr/>
                  <p:nvPr/>
                </p:nvSpPr>
                <p:spPr>
                  <a:xfrm>
                    <a:off x="4319225" y="2729075"/>
                    <a:ext cx="20300" cy="13325"/>
                  </a:xfrm>
                  <a:custGeom>
                    <a:avLst/>
                    <a:gdLst/>
                    <a:ahLst/>
                    <a:cxnLst/>
                    <a:rect l="l" t="t" r="r" b="b"/>
                    <a:pathLst>
                      <a:path w="812" h="533" extrusionOk="0">
                        <a:moveTo>
                          <a:pt x="360" y="1"/>
                        </a:moveTo>
                        <a:cubicBezTo>
                          <a:pt x="112" y="1"/>
                          <a:pt x="126" y="193"/>
                          <a:pt x="126" y="193"/>
                        </a:cubicBezTo>
                        <a:cubicBezTo>
                          <a:pt x="0" y="459"/>
                          <a:pt x="812" y="532"/>
                          <a:pt x="812" y="532"/>
                        </a:cubicBezTo>
                        <a:cubicBezTo>
                          <a:pt x="812" y="532"/>
                          <a:pt x="643" y="11"/>
                          <a:pt x="378" y="1"/>
                        </a:cubicBezTo>
                        <a:cubicBezTo>
                          <a:pt x="372" y="1"/>
                          <a:pt x="366"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grpSp>
        <p:sp>
          <p:nvSpPr>
            <p:cNvPr id="1378" name="Google Shape;1378;p32"/>
            <p:cNvSpPr/>
            <p:nvPr/>
          </p:nvSpPr>
          <p:spPr>
            <a:xfrm>
              <a:off x="4593525" y="2824975"/>
              <a:ext cx="39600" cy="34100"/>
            </a:xfrm>
            <a:custGeom>
              <a:avLst/>
              <a:gdLst/>
              <a:ahLst/>
              <a:cxnLst/>
              <a:rect l="l" t="t" r="r" b="b"/>
              <a:pathLst>
                <a:path w="1584" h="1364" extrusionOk="0">
                  <a:moveTo>
                    <a:pt x="980" y="1"/>
                  </a:moveTo>
                  <a:cubicBezTo>
                    <a:pt x="916" y="1"/>
                    <a:pt x="853" y="15"/>
                    <a:pt x="792" y="46"/>
                  </a:cubicBezTo>
                  <a:cubicBezTo>
                    <a:pt x="745" y="24"/>
                    <a:pt x="694" y="14"/>
                    <a:pt x="640" y="14"/>
                  </a:cubicBezTo>
                  <a:cubicBezTo>
                    <a:pt x="352" y="14"/>
                    <a:pt x="0" y="307"/>
                    <a:pt x="0" y="644"/>
                  </a:cubicBezTo>
                  <a:cubicBezTo>
                    <a:pt x="0" y="1041"/>
                    <a:pt x="354" y="1364"/>
                    <a:pt x="792" y="1364"/>
                  </a:cubicBezTo>
                  <a:cubicBezTo>
                    <a:pt x="1229" y="1364"/>
                    <a:pt x="1583" y="1041"/>
                    <a:pt x="1583" y="644"/>
                  </a:cubicBezTo>
                  <a:cubicBezTo>
                    <a:pt x="1583" y="315"/>
                    <a:pt x="1282" y="1"/>
                    <a:pt x="980" y="1"/>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9" name="Google Shape;1379;p32"/>
            <p:cNvSpPr/>
            <p:nvPr/>
          </p:nvSpPr>
          <p:spPr>
            <a:xfrm>
              <a:off x="4649025" y="2696425"/>
              <a:ext cx="39625" cy="34100"/>
            </a:xfrm>
            <a:custGeom>
              <a:avLst/>
              <a:gdLst/>
              <a:ahLst/>
              <a:cxnLst/>
              <a:rect l="l" t="t" r="r" b="b"/>
              <a:pathLst>
                <a:path w="1585" h="1364" extrusionOk="0">
                  <a:moveTo>
                    <a:pt x="981" y="1"/>
                  </a:moveTo>
                  <a:cubicBezTo>
                    <a:pt x="917" y="1"/>
                    <a:pt x="853" y="15"/>
                    <a:pt x="792" y="46"/>
                  </a:cubicBezTo>
                  <a:cubicBezTo>
                    <a:pt x="745" y="24"/>
                    <a:pt x="693" y="14"/>
                    <a:pt x="639" y="14"/>
                  </a:cubicBezTo>
                  <a:cubicBezTo>
                    <a:pt x="351" y="14"/>
                    <a:pt x="0" y="307"/>
                    <a:pt x="0" y="643"/>
                  </a:cubicBezTo>
                  <a:cubicBezTo>
                    <a:pt x="0" y="1040"/>
                    <a:pt x="354" y="1364"/>
                    <a:pt x="792" y="1364"/>
                  </a:cubicBezTo>
                  <a:cubicBezTo>
                    <a:pt x="1229" y="1364"/>
                    <a:pt x="1584" y="1040"/>
                    <a:pt x="1584" y="643"/>
                  </a:cubicBezTo>
                  <a:cubicBezTo>
                    <a:pt x="1584" y="314"/>
                    <a:pt x="1283" y="1"/>
                    <a:pt x="981" y="1"/>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0" name="Google Shape;1380;p32"/>
            <p:cNvSpPr/>
            <p:nvPr/>
          </p:nvSpPr>
          <p:spPr>
            <a:xfrm>
              <a:off x="4332600" y="2910450"/>
              <a:ext cx="39625" cy="34100"/>
            </a:xfrm>
            <a:custGeom>
              <a:avLst/>
              <a:gdLst/>
              <a:ahLst/>
              <a:cxnLst/>
              <a:rect l="l" t="t" r="r" b="b"/>
              <a:pathLst>
                <a:path w="1585" h="1364" extrusionOk="0">
                  <a:moveTo>
                    <a:pt x="981" y="1"/>
                  </a:moveTo>
                  <a:cubicBezTo>
                    <a:pt x="917" y="1"/>
                    <a:pt x="854" y="15"/>
                    <a:pt x="792" y="46"/>
                  </a:cubicBezTo>
                  <a:cubicBezTo>
                    <a:pt x="746" y="25"/>
                    <a:pt x="694" y="14"/>
                    <a:pt x="641" y="14"/>
                  </a:cubicBezTo>
                  <a:cubicBezTo>
                    <a:pt x="352" y="14"/>
                    <a:pt x="1" y="308"/>
                    <a:pt x="1" y="643"/>
                  </a:cubicBezTo>
                  <a:cubicBezTo>
                    <a:pt x="1" y="1041"/>
                    <a:pt x="355" y="1364"/>
                    <a:pt x="792" y="1364"/>
                  </a:cubicBezTo>
                  <a:cubicBezTo>
                    <a:pt x="1230" y="1364"/>
                    <a:pt x="1584" y="1041"/>
                    <a:pt x="1584" y="643"/>
                  </a:cubicBezTo>
                  <a:cubicBezTo>
                    <a:pt x="1584" y="315"/>
                    <a:pt x="1283" y="1"/>
                    <a:pt x="981" y="1"/>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1381" name="Google Shape;1381;p32"/>
            <p:cNvGrpSpPr/>
            <p:nvPr/>
          </p:nvGrpSpPr>
          <p:grpSpPr>
            <a:xfrm>
              <a:off x="4583900" y="2817300"/>
              <a:ext cx="48675" cy="41775"/>
              <a:chOff x="4583900" y="2817300"/>
              <a:chExt cx="48675" cy="41775"/>
            </a:xfrm>
          </p:grpSpPr>
          <p:sp>
            <p:nvSpPr>
              <p:cNvPr id="1382" name="Google Shape;1382;p32"/>
              <p:cNvSpPr/>
              <p:nvPr/>
            </p:nvSpPr>
            <p:spPr>
              <a:xfrm>
                <a:off x="4593575" y="2825450"/>
                <a:ext cx="38600" cy="33625"/>
              </a:xfrm>
              <a:custGeom>
                <a:avLst/>
                <a:gdLst/>
                <a:ahLst/>
                <a:cxnLst/>
                <a:rect l="l" t="t" r="r" b="b"/>
                <a:pathLst>
                  <a:path w="1544" h="1345" extrusionOk="0">
                    <a:moveTo>
                      <a:pt x="574" y="1"/>
                    </a:moveTo>
                    <a:lnTo>
                      <a:pt x="574" y="1"/>
                    </a:lnTo>
                    <a:cubicBezTo>
                      <a:pt x="300" y="41"/>
                      <a:pt x="0" y="314"/>
                      <a:pt x="0" y="624"/>
                    </a:cubicBezTo>
                    <a:cubicBezTo>
                      <a:pt x="0" y="1022"/>
                      <a:pt x="354" y="1345"/>
                      <a:pt x="792" y="1345"/>
                    </a:cubicBezTo>
                    <a:cubicBezTo>
                      <a:pt x="1143" y="1345"/>
                      <a:pt x="1439" y="1137"/>
                      <a:pt x="1543" y="849"/>
                    </a:cubicBezTo>
                    <a:lnTo>
                      <a:pt x="1543" y="849"/>
                    </a:lnTo>
                    <a:cubicBezTo>
                      <a:pt x="1415" y="921"/>
                      <a:pt x="1254" y="964"/>
                      <a:pt x="1079" y="964"/>
                    </a:cubicBezTo>
                    <a:cubicBezTo>
                      <a:pt x="659" y="964"/>
                      <a:pt x="320" y="716"/>
                      <a:pt x="320" y="412"/>
                    </a:cubicBezTo>
                    <a:cubicBezTo>
                      <a:pt x="320" y="248"/>
                      <a:pt x="419" y="101"/>
                      <a:pt x="574"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3" name="Google Shape;1383;p32"/>
              <p:cNvSpPr/>
              <p:nvPr/>
            </p:nvSpPr>
            <p:spPr>
              <a:xfrm>
                <a:off x="4603300" y="2824250"/>
                <a:ext cx="19650" cy="15000"/>
              </a:xfrm>
              <a:custGeom>
                <a:avLst/>
                <a:gdLst/>
                <a:ahLst/>
                <a:cxnLst/>
                <a:rect l="l" t="t" r="r" b="b"/>
                <a:pathLst>
                  <a:path w="786" h="600" extrusionOk="0">
                    <a:moveTo>
                      <a:pt x="379" y="0"/>
                    </a:moveTo>
                    <a:cubicBezTo>
                      <a:pt x="194" y="0"/>
                      <a:pt x="174" y="158"/>
                      <a:pt x="174" y="158"/>
                    </a:cubicBezTo>
                    <a:cubicBezTo>
                      <a:pt x="0" y="401"/>
                      <a:pt x="785" y="600"/>
                      <a:pt x="785" y="600"/>
                    </a:cubicBezTo>
                    <a:cubicBezTo>
                      <a:pt x="785" y="600"/>
                      <a:pt x="718" y="61"/>
                      <a:pt x="459" y="9"/>
                    </a:cubicBezTo>
                    <a:cubicBezTo>
                      <a:pt x="429" y="3"/>
                      <a:pt x="403" y="0"/>
                      <a:pt x="379"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4" name="Google Shape;1384;p32"/>
              <p:cNvSpPr/>
              <p:nvPr/>
            </p:nvSpPr>
            <p:spPr>
              <a:xfrm>
                <a:off x="4595775" y="2823700"/>
                <a:ext cx="23175" cy="19500"/>
              </a:xfrm>
              <a:custGeom>
                <a:avLst/>
                <a:gdLst/>
                <a:ahLst/>
                <a:cxnLst/>
                <a:rect l="l" t="t" r="r" b="b"/>
                <a:pathLst>
                  <a:path w="927" h="780" extrusionOk="0">
                    <a:moveTo>
                      <a:pt x="586" y="0"/>
                    </a:moveTo>
                    <a:cubicBezTo>
                      <a:pt x="540" y="0"/>
                      <a:pt x="483" y="11"/>
                      <a:pt x="410" y="38"/>
                    </a:cubicBezTo>
                    <a:cubicBezTo>
                      <a:pt x="51" y="170"/>
                      <a:pt x="1" y="780"/>
                      <a:pt x="1" y="780"/>
                    </a:cubicBezTo>
                    <a:cubicBezTo>
                      <a:pt x="1" y="780"/>
                      <a:pt x="926" y="385"/>
                      <a:pt x="763" y="157"/>
                    </a:cubicBezTo>
                    <a:cubicBezTo>
                      <a:pt x="763" y="157"/>
                      <a:pt x="762" y="0"/>
                      <a:pt x="586"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5" name="Google Shape;1385;p32"/>
              <p:cNvSpPr/>
              <p:nvPr/>
            </p:nvSpPr>
            <p:spPr>
              <a:xfrm>
                <a:off x="4583900" y="2820300"/>
                <a:ext cx="32100" cy="9725"/>
              </a:xfrm>
              <a:custGeom>
                <a:avLst/>
                <a:gdLst/>
                <a:ahLst/>
                <a:cxnLst/>
                <a:rect l="l" t="t" r="r" b="b"/>
                <a:pathLst>
                  <a:path w="1284" h="389" extrusionOk="0">
                    <a:moveTo>
                      <a:pt x="782" y="0"/>
                    </a:moveTo>
                    <a:cubicBezTo>
                      <a:pt x="434" y="0"/>
                      <a:pt x="0" y="57"/>
                      <a:pt x="0" y="57"/>
                    </a:cubicBezTo>
                    <a:cubicBezTo>
                      <a:pt x="0" y="57"/>
                      <a:pt x="354" y="389"/>
                      <a:pt x="747" y="389"/>
                    </a:cubicBezTo>
                    <a:cubicBezTo>
                      <a:pt x="782" y="389"/>
                      <a:pt x="816" y="386"/>
                      <a:pt x="851" y="380"/>
                    </a:cubicBezTo>
                    <a:cubicBezTo>
                      <a:pt x="1283" y="312"/>
                      <a:pt x="1206" y="145"/>
                      <a:pt x="1206" y="145"/>
                    </a:cubicBezTo>
                    <a:cubicBezTo>
                      <a:pt x="1261" y="33"/>
                      <a:pt x="1046" y="0"/>
                      <a:pt x="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6" name="Google Shape;1386;p32"/>
              <p:cNvSpPr/>
              <p:nvPr/>
            </p:nvSpPr>
            <p:spPr>
              <a:xfrm>
                <a:off x="4609650" y="2817300"/>
                <a:ext cx="22925" cy="10750"/>
              </a:xfrm>
              <a:custGeom>
                <a:avLst/>
                <a:gdLst/>
                <a:ahLst/>
                <a:cxnLst/>
                <a:rect l="l" t="t" r="r" b="b"/>
                <a:pathLst>
                  <a:path w="917" h="430" extrusionOk="0">
                    <a:moveTo>
                      <a:pt x="354" y="1"/>
                    </a:moveTo>
                    <a:cubicBezTo>
                      <a:pt x="304" y="1"/>
                      <a:pt x="258" y="11"/>
                      <a:pt x="219" y="35"/>
                    </a:cubicBezTo>
                    <a:cubicBezTo>
                      <a:pt x="0" y="172"/>
                      <a:pt x="145" y="326"/>
                      <a:pt x="145" y="326"/>
                    </a:cubicBezTo>
                    <a:cubicBezTo>
                      <a:pt x="165" y="401"/>
                      <a:pt x="230" y="429"/>
                      <a:pt x="314" y="429"/>
                    </a:cubicBezTo>
                    <a:cubicBezTo>
                      <a:pt x="543" y="429"/>
                      <a:pt x="916" y="223"/>
                      <a:pt x="916" y="223"/>
                    </a:cubicBezTo>
                    <a:cubicBezTo>
                      <a:pt x="916" y="223"/>
                      <a:pt x="591" y="1"/>
                      <a:pt x="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7" name="Google Shape;1387;p32"/>
              <p:cNvSpPr/>
              <p:nvPr/>
            </p:nvSpPr>
            <p:spPr>
              <a:xfrm>
                <a:off x="4605775" y="2820125"/>
                <a:ext cx="20300" cy="13300"/>
              </a:xfrm>
              <a:custGeom>
                <a:avLst/>
                <a:gdLst/>
                <a:ahLst/>
                <a:cxnLst/>
                <a:rect l="l" t="t" r="r" b="b"/>
                <a:pathLst>
                  <a:path w="812" h="532" extrusionOk="0">
                    <a:moveTo>
                      <a:pt x="357" y="0"/>
                    </a:moveTo>
                    <a:cubicBezTo>
                      <a:pt x="113" y="0"/>
                      <a:pt x="126" y="192"/>
                      <a:pt x="126" y="192"/>
                    </a:cubicBezTo>
                    <a:cubicBezTo>
                      <a:pt x="0" y="459"/>
                      <a:pt x="812" y="532"/>
                      <a:pt x="812" y="532"/>
                    </a:cubicBezTo>
                    <a:cubicBezTo>
                      <a:pt x="812" y="532"/>
                      <a:pt x="643" y="11"/>
                      <a:pt x="377" y="1"/>
                    </a:cubicBezTo>
                    <a:cubicBezTo>
                      <a:pt x="370" y="0"/>
                      <a:pt x="363" y="0"/>
                      <a:pt x="3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388" name="Google Shape;1388;p32"/>
            <p:cNvGrpSpPr/>
            <p:nvPr/>
          </p:nvGrpSpPr>
          <p:grpSpPr>
            <a:xfrm>
              <a:off x="4639375" y="2688750"/>
              <a:ext cx="48675" cy="41775"/>
              <a:chOff x="4639375" y="2688750"/>
              <a:chExt cx="48675" cy="41775"/>
            </a:xfrm>
          </p:grpSpPr>
          <p:sp>
            <p:nvSpPr>
              <p:cNvPr id="1389" name="Google Shape;1389;p32"/>
              <p:cNvSpPr/>
              <p:nvPr/>
            </p:nvSpPr>
            <p:spPr>
              <a:xfrm>
                <a:off x="4649050" y="2696900"/>
                <a:ext cx="38600" cy="33625"/>
              </a:xfrm>
              <a:custGeom>
                <a:avLst/>
                <a:gdLst/>
                <a:ahLst/>
                <a:cxnLst/>
                <a:rect l="l" t="t" r="r" b="b"/>
                <a:pathLst>
                  <a:path w="1544" h="1345" extrusionOk="0">
                    <a:moveTo>
                      <a:pt x="573" y="1"/>
                    </a:moveTo>
                    <a:lnTo>
                      <a:pt x="573" y="1"/>
                    </a:lnTo>
                    <a:cubicBezTo>
                      <a:pt x="299" y="40"/>
                      <a:pt x="0" y="313"/>
                      <a:pt x="0" y="624"/>
                    </a:cubicBezTo>
                    <a:cubicBezTo>
                      <a:pt x="0" y="1021"/>
                      <a:pt x="355" y="1345"/>
                      <a:pt x="793" y="1345"/>
                    </a:cubicBezTo>
                    <a:cubicBezTo>
                      <a:pt x="1143" y="1345"/>
                      <a:pt x="1439" y="1136"/>
                      <a:pt x="1543" y="848"/>
                    </a:cubicBezTo>
                    <a:lnTo>
                      <a:pt x="1543" y="848"/>
                    </a:lnTo>
                    <a:cubicBezTo>
                      <a:pt x="1415" y="920"/>
                      <a:pt x="1253" y="963"/>
                      <a:pt x="1078" y="963"/>
                    </a:cubicBezTo>
                    <a:cubicBezTo>
                      <a:pt x="659" y="963"/>
                      <a:pt x="319" y="715"/>
                      <a:pt x="319" y="412"/>
                    </a:cubicBezTo>
                    <a:cubicBezTo>
                      <a:pt x="319" y="249"/>
                      <a:pt x="419" y="101"/>
                      <a:pt x="573"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0" name="Google Shape;1390;p32"/>
              <p:cNvSpPr/>
              <p:nvPr/>
            </p:nvSpPr>
            <p:spPr>
              <a:xfrm>
                <a:off x="4658800" y="2695675"/>
                <a:ext cx="19650" cy="15025"/>
              </a:xfrm>
              <a:custGeom>
                <a:avLst/>
                <a:gdLst/>
                <a:ahLst/>
                <a:cxnLst/>
                <a:rect l="l" t="t" r="r" b="b"/>
                <a:pathLst>
                  <a:path w="786" h="601" extrusionOk="0">
                    <a:moveTo>
                      <a:pt x="379" y="0"/>
                    </a:moveTo>
                    <a:cubicBezTo>
                      <a:pt x="194" y="0"/>
                      <a:pt x="174" y="158"/>
                      <a:pt x="174" y="158"/>
                    </a:cubicBezTo>
                    <a:cubicBezTo>
                      <a:pt x="0" y="401"/>
                      <a:pt x="785" y="600"/>
                      <a:pt x="785" y="600"/>
                    </a:cubicBezTo>
                    <a:cubicBezTo>
                      <a:pt x="785" y="600"/>
                      <a:pt x="719" y="61"/>
                      <a:pt x="459" y="9"/>
                    </a:cubicBezTo>
                    <a:cubicBezTo>
                      <a:pt x="429" y="3"/>
                      <a:pt x="403" y="0"/>
                      <a:pt x="379"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1" name="Google Shape;1391;p32"/>
              <p:cNvSpPr/>
              <p:nvPr/>
            </p:nvSpPr>
            <p:spPr>
              <a:xfrm>
                <a:off x="4651275" y="2695100"/>
                <a:ext cx="23175" cy="19525"/>
              </a:xfrm>
              <a:custGeom>
                <a:avLst/>
                <a:gdLst/>
                <a:ahLst/>
                <a:cxnLst/>
                <a:rect l="l" t="t" r="r" b="b"/>
                <a:pathLst>
                  <a:path w="927" h="781" extrusionOk="0">
                    <a:moveTo>
                      <a:pt x="586" y="1"/>
                    </a:moveTo>
                    <a:cubicBezTo>
                      <a:pt x="540" y="1"/>
                      <a:pt x="482" y="11"/>
                      <a:pt x="410" y="38"/>
                    </a:cubicBezTo>
                    <a:cubicBezTo>
                      <a:pt x="51" y="170"/>
                      <a:pt x="1" y="780"/>
                      <a:pt x="1" y="780"/>
                    </a:cubicBezTo>
                    <a:cubicBezTo>
                      <a:pt x="1" y="780"/>
                      <a:pt x="926" y="385"/>
                      <a:pt x="763" y="156"/>
                    </a:cubicBezTo>
                    <a:cubicBezTo>
                      <a:pt x="763" y="156"/>
                      <a:pt x="762" y="1"/>
                      <a:pt x="586"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2" name="Google Shape;1392;p32"/>
              <p:cNvSpPr/>
              <p:nvPr/>
            </p:nvSpPr>
            <p:spPr>
              <a:xfrm>
                <a:off x="4639375" y="2691700"/>
                <a:ext cx="32150" cy="9725"/>
              </a:xfrm>
              <a:custGeom>
                <a:avLst/>
                <a:gdLst/>
                <a:ahLst/>
                <a:cxnLst/>
                <a:rect l="l" t="t" r="r" b="b"/>
                <a:pathLst>
                  <a:path w="1286" h="389" extrusionOk="0">
                    <a:moveTo>
                      <a:pt x="782" y="1"/>
                    </a:moveTo>
                    <a:cubicBezTo>
                      <a:pt x="433" y="1"/>
                      <a:pt x="0" y="57"/>
                      <a:pt x="0" y="57"/>
                    </a:cubicBezTo>
                    <a:cubicBezTo>
                      <a:pt x="0" y="57"/>
                      <a:pt x="354" y="389"/>
                      <a:pt x="747" y="389"/>
                    </a:cubicBezTo>
                    <a:cubicBezTo>
                      <a:pt x="781" y="389"/>
                      <a:pt x="816" y="386"/>
                      <a:pt x="851" y="381"/>
                    </a:cubicBezTo>
                    <a:cubicBezTo>
                      <a:pt x="1285" y="314"/>
                      <a:pt x="1206" y="146"/>
                      <a:pt x="1206" y="146"/>
                    </a:cubicBezTo>
                    <a:cubicBezTo>
                      <a:pt x="1261" y="33"/>
                      <a:pt x="1046" y="1"/>
                      <a:pt x="7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3" name="Google Shape;1393;p32"/>
              <p:cNvSpPr/>
              <p:nvPr/>
            </p:nvSpPr>
            <p:spPr>
              <a:xfrm>
                <a:off x="4665125" y="2688750"/>
                <a:ext cx="22925" cy="10725"/>
              </a:xfrm>
              <a:custGeom>
                <a:avLst/>
                <a:gdLst/>
                <a:ahLst/>
                <a:cxnLst/>
                <a:rect l="l" t="t" r="r" b="b"/>
                <a:pathLst>
                  <a:path w="917" h="429" extrusionOk="0">
                    <a:moveTo>
                      <a:pt x="354" y="0"/>
                    </a:moveTo>
                    <a:cubicBezTo>
                      <a:pt x="304" y="0"/>
                      <a:pt x="258" y="10"/>
                      <a:pt x="219" y="34"/>
                    </a:cubicBezTo>
                    <a:cubicBezTo>
                      <a:pt x="0" y="171"/>
                      <a:pt x="144" y="325"/>
                      <a:pt x="144" y="325"/>
                    </a:cubicBezTo>
                    <a:cubicBezTo>
                      <a:pt x="165" y="401"/>
                      <a:pt x="229" y="428"/>
                      <a:pt x="314" y="428"/>
                    </a:cubicBezTo>
                    <a:cubicBezTo>
                      <a:pt x="543" y="428"/>
                      <a:pt x="916" y="222"/>
                      <a:pt x="916" y="222"/>
                    </a:cubicBezTo>
                    <a:cubicBezTo>
                      <a:pt x="916" y="222"/>
                      <a:pt x="591" y="0"/>
                      <a:pt x="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4" name="Google Shape;1394;p32"/>
              <p:cNvSpPr/>
              <p:nvPr/>
            </p:nvSpPr>
            <p:spPr>
              <a:xfrm>
                <a:off x="4661250" y="2691550"/>
                <a:ext cx="20300" cy="13325"/>
              </a:xfrm>
              <a:custGeom>
                <a:avLst/>
                <a:gdLst/>
                <a:ahLst/>
                <a:cxnLst/>
                <a:rect l="l" t="t" r="r" b="b"/>
                <a:pathLst>
                  <a:path w="812" h="533" extrusionOk="0">
                    <a:moveTo>
                      <a:pt x="357" y="0"/>
                    </a:moveTo>
                    <a:cubicBezTo>
                      <a:pt x="113" y="0"/>
                      <a:pt x="126" y="193"/>
                      <a:pt x="126" y="193"/>
                    </a:cubicBezTo>
                    <a:cubicBezTo>
                      <a:pt x="0" y="459"/>
                      <a:pt x="812" y="532"/>
                      <a:pt x="812" y="532"/>
                    </a:cubicBezTo>
                    <a:cubicBezTo>
                      <a:pt x="812" y="532"/>
                      <a:pt x="643" y="11"/>
                      <a:pt x="376" y="1"/>
                    </a:cubicBezTo>
                    <a:cubicBezTo>
                      <a:pt x="370" y="1"/>
                      <a:pt x="363" y="0"/>
                      <a:pt x="3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395" name="Google Shape;1395;p32"/>
            <p:cNvGrpSpPr/>
            <p:nvPr/>
          </p:nvGrpSpPr>
          <p:grpSpPr>
            <a:xfrm>
              <a:off x="4323000" y="2902825"/>
              <a:ext cx="48625" cy="41750"/>
              <a:chOff x="4323000" y="2902825"/>
              <a:chExt cx="48625" cy="41750"/>
            </a:xfrm>
          </p:grpSpPr>
          <p:sp>
            <p:nvSpPr>
              <p:cNvPr id="1396" name="Google Shape;1396;p32"/>
              <p:cNvSpPr/>
              <p:nvPr/>
            </p:nvSpPr>
            <p:spPr>
              <a:xfrm>
                <a:off x="4332625" y="2910975"/>
                <a:ext cx="38625" cy="33600"/>
              </a:xfrm>
              <a:custGeom>
                <a:avLst/>
                <a:gdLst/>
                <a:ahLst/>
                <a:cxnLst/>
                <a:rect l="l" t="t" r="r" b="b"/>
                <a:pathLst>
                  <a:path w="1545" h="1344" extrusionOk="0">
                    <a:moveTo>
                      <a:pt x="574" y="0"/>
                    </a:moveTo>
                    <a:lnTo>
                      <a:pt x="574" y="0"/>
                    </a:lnTo>
                    <a:cubicBezTo>
                      <a:pt x="300" y="40"/>
                      <a:pt x="1" y="313"/>
                      <a:pt x="1" y="623"/>
                    </a:cubicBezTo>
                    <a:cubicBezTo>
                      <a:pt x="1" y="1021"/>
                      <a:pt x="355" y="1344"/>
                      <a:pt x="792" y="1344"/>
                    </a:cubicBezTo>
                    <a:cubicBezTo>
                      <a:pt x="1143" y="1344"/>
                      <a:pt x="1440" y="1136"/>
                      <a:pt x="1544" y="849"/>
                    </a:cubicBezTo>
                    <a:lnTo>
                      <a:pt x="1544" y="849"/>
                    </a:lnTo>
                    <a:cubicBezTo>
                      <a:pt x="1414" y="920"/>
                      <a:pt x="1254" y="963"/>
                      <a:pt x="1078" y="963"/>
                    </a:cubicBezTo>
                    <a:cubicBezTo>
                      <a:pt x="660" y="963"/>
                      <a:pt x="319" y="716"/>
                      <a:pt x="319" y="411"/>
                    </a:cubicBezTo>
                    <a:cubicBezTo>
                      <a:pt x="319" y="248"/>
                      <a:pt x="418" y="100"/>
                      <a:pt x="574"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7" name="Google Shape;1397;p32"/>
              <p:cNvSpPr/>
              <p:nvPr/>
            </p:nvSpPr>
            <p:spPr>
              <a:xfrm>
                <a:off x="4342375" y="2909750"/>
                <a:ext cx="19675" cy="15025"/>
              </a:xfrm>
              <a:custGeom>
                <a:avLst/>
                <a:gdLst/>
                <a:ahLst/>
                <a:cxnLst/>
                <a:rect l="l" t="t" r="r" b="b"/>
                <a:pathLst>
                  <a:path w="787" h="601" extrusionOk="0">
                    <a:moveTo>
                      <a:pt x="380" y="0"/>
                    </a:moveTo>
                    <a:cubicBezTo>
                      <a:pt x="195" y="0"/>
                      <a:pt x="175" y="159"/>
                      <a:pt x="175" y="159"/>
                    </a:cubicBezTo>
                    <a:cubicBezTo>
                      <a:pt x="1" y="401"/>
                      <a:pt x="786" y="600"/>
                      <a:pt x="786" y="600"/>
                    </a:cubicBezTo>
                    <a:cubicBezTo>
                      <a:pt x="786" y="600"/>
                      <a:pt x="719" y="62"/>
                      <a:pt x="459" y="9"/>
                    </a:cubicBezTo>
                    <a:cubicBezTo>
                      <a:pt x="430" y="3"/>
                      <a:pt x="403" y="0"/>
                      <a:pt x="380"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8" name="Google Shape;1398;p32"/>
              <p:cNvSpPr/>
              <p:nvPr/>
            </p:nvSpPr>
            <p:spPr>
              <a:xfrm>
                <a:off x="4334875" y="2909175"/>
                <a:ext cx="23125" cy="19525"/>
              </a:xfrm>
              <a:custGeom>
                <a:avLst/>
                <a:gdLst/>
                <a:ahLst/>
                <a:cxnLst/>
                <a:rect l="l" t="t" r="r" b="b"/>
                <a:pathLst>
                  <a:path w="925" h="781" extrusionOk="0">
                    <a:moveTo>
                      <a:pt x="585" y="1"/>
                    </a:moveTo>
                    <a:cubicBezTo>
                      <a:pt x="539" y="1"/>
                      <a:pt x="481" y="11"/>
                      <a:pt x="408" y="38"/>
                    </a:cubicBezTo>
                    <a:cubicBezTo>
                      <a:pt x="50" y="170"/>
                      <a:pt x="0" y="780"/>
                      <a:pt x="0" y="780"/>
                    </a:cubicBezTo>
                    <a:cubicBezTo>
                      <a:pt x="0" y="780"/>
                      <a:pt x="925" y="385"/>
                      <a:pt x="762" y="156"/>
                    </a:cubicBezTo>
                    <a:cubicBezTo>
                      <a:pt x="762" y="156"/>
                      <a:pt x="761" y="1"/>
                      <a:pt x="585"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9" name="Google Shape;1399;p32"/>
              <p:cNvSpPr/>
              <p:nvPr/>
            </p:nvSpPr>
            <p:spPr>
              <a:xfrm>
                <a:off x="4323000" y="2905775"/>
                <a:ext cx="32075" cy="9725"/>
              </a:xfrm>
              <a:custGeom>
                <a:avLst/>
                <a:gdLst/>
                <a:ahLst/>
                <a:cxnLst/>
                <a:rect l="l" t="t" r="r" b="b"/>
                <a:pathLst>
                  <a:path w="1283" h="389" extrusionOk="0">
                    <a:moveTo>
                      <a:pt x="781" y="0"/>
                    </a:moveTo>
                    <a:cubicBezTo>
                      <a:pt x="432" y="0"/>
                      <a:pt x="0" y="56"/>
                      <a:pt x="0" y="56"/>
                    </a:cubicBezTo>
                    <a:cubicBezTo>
                      <a:pt x="0" y="56"/>
                      <a:pt x="354" y="389"/>
                      <a:pt x="747" y="389"/>
                    </a:cubicBezTo>
                    <a:cubicBezTo>
                      <a:pt x="782" y="389"/>
                      <a:pt x="816" y="386"/>
                      <a:pt x="851" y="381"/>
                    </a:cubicBezTo>
                    <a:cubicBezTo>
                      <a:pt x="1283" y="313"/>
                      <a:pt x="1205" y="145"/>
                      <a:pt x="1205" y="145"/>
                    </a:cubicBezTo>
                    <a:cubicBezTo>
                      <a:pt x="1260" y="32"/>
                      <a:pt x="1045" y="0"/>
                      <a:pt x="7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0" name="Google Shape;1400;p32"/>
              <p:cNvSpPr/>
              <p:nvPr/>
            </p:nvSpPr>
            <p:spPr>
              <a:xfrm>
                <a:off x="4348700" y="2902825"/>
                <a:ext cx="22925" cy="10725"/>
              </a:xfrm>
              <a:custGeom>
                <a:avLst/>
                <a:gdLst/>
                <a:ahLst/>
                <a:cxnLst/>
                <a:rect l="l" t="t" r="r" b="b"/>
                <a:pathLst>
                  <a:path w="917" h="429" extrusionOk="0">
                    <a:moveTo>
                      <a:pt x="353" y="0"/>
                    </a:moveTo>
                    <a:cubicBezTo>
                      <a:pt x="303" y="0"/>
                      <a:pt x="257" y="10"/>
                      <a:pt x="219" y="34"/>
                    </a:cubicBezTo>
                    <a:cubicBezTo>
                      <a:pt x="1" y="171"/>
                      <a:pt x="144" y="325"/>
                      <a:pt x="144" y="325"/>
                    </a:cubicBezTo>
                    <a:cubicBezTo>
                      <a:pt x="164" y="401"/>
                      <a:pt x="229" y="429"/>
                      <a:pt x="314" y="429"/>
                    </a:cubicBezTo>
                    <a:cubicBezTo>
                      <a:pt x="543" y="429"/>
                      <a:pt x="917" y="223"/>
                      <a:pt x="917" y="223"/>
                    </a:cubicBezTo>
                    <a:cubicBezTo>
                      <a:pt x="917" y="223"/>
                      <a:pt x="591" y="0"/>
                      <a:pt x="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1" name="Google Shape;1401;p32"/>
              <p:cNvSpPr/>
              <p:nvPr/>
            </p:nvSpPr>
            <p:spPr>
              <a:xfrm>
                <a:off x="4344850" y="2905600"/>
                <a:ext cx="20325" cy="13300"/>
              </a:xfrm>
              <a:custGeom>
                <a:avLst/>
                <a:gdLst/>
                <a:ahLst/>
                <a:cxnLst/>
                <a:rect l="l" t="t" r="r" b="b"/>
                <a:pathLst>
                  <a:path w="813" h="532" extrusionOk="0">
                    <a:moveTo>
                      <a:pt x="359" y="1"/>
                    </a:moveTo>
                    <a:cubicBezTo>
                      <a:pt x="112" y="1"/>
                      <a:pt x="125" y="193"/>
                      <a:pt x="125" y="193"/>
                    </a:cubicBezTo>
                    <a:cubicBezTo>
                      <a:pt x="1" y="460"/>
                      <a:pt x="813" y="531"/>
                      <a:pt x="813" y="531"/>
                    </a:cubicBezTo>
                    <a:cubicBezTo>
                      <a:pt x="813" y="531"/>
                      <a:pt x="644" y="12"/>
                      <a:pt x="377" y="1"/>
                    </a:cubicBezTo>
                    <a:cubicBezTo>
                      <a:pt x="371" y="1"/>
                      <a:pt x="365" y="1"/>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grpSp>
        <p:nvGrpSpPr>
          <p:cNvPr id="1402" name="Google Shape;1402;p32"/>
          <p:cNvGrpSpPr/>
          <p:nvPr/>
        </p:nvGrpSpPr>
        <p:grpSpPr>
          <a:xfrm>
            <a:off x="3759346" y="6388607"/>
            <a:ext cx="1509633" cy="547732"/>
            <a:chOff x="4869200" y="3590875"/>
            <a:chExt cx="453525" cy="164550"/>
          </a:xfrm>
        </p:grpSpPr>
        <p:sp>
          <p:nvSpPr>
            <p:cNvPr id="1403" name="Google Shape;1403;p32"/>
            <p:cNvSpPr/>
            <p:nvPr/>
          </p:nvSpPr>
          <p:spPr>
            <a:xfrm>
              <a:off x="4978825" y="3674775"/>
              <a:ext cx="343900" cy="80650"/>
            </a:xfrm>
            <a:custGeom>
              <a:avLst/>
              <a:gdLst/>
              <a:ahLst/>
              <a:cxnLst/>
              <a:rect l="l" t="t" r="r" b="b"/>
              <a:pathLst>
                <a:path w="13756" h="3226" extrusionOk="0">
                  <a:moveTo>
                    <a:pt x="5429" y="0"/>
                  </a:moveTo>
                  <a:cubicBezTo>
                    <a:pt x="4866" y="0"/>
                    <a:pt x="4866" y="611"/>
                    <a:pt x="4866" y="611"/>
                  </a:cubicBezTo>
                  <a:cubicBezTo>
                    <a:pt x="4866" y="611"/>
                    <a:pt x="4682" y="143"/>
                    <a:pt x="4366" y="143"/>
                  </a:cubicBezTo>
                  <a:cubicBezTo>
                    <a:pt x="4321" y="143"/>
                    <a:pt x="4274" y="153"/>
                    <a:pt x="4224" y="174"/>
                  </a:cubicBezTo>
                  <a:cubicBezTo>
                    <a:pt x="3821" y="348"/>
                    <a:pt x="3661" y="828"/>
                    <a:pt x="3661" y="828"/>
                  </a:cubicBezTo>
                  <a:cubicBezTo>
                    <a:pt x="3661" y="828"/>
                    <a:pt x="3814" y="265"/>
                    <a:pt x="3640" y="265"/>
                  </a:cubicBezTo>
                  <a:cubicBezTo>
                    <a:pt x="3614" y="265"/>
                    <a:pt x="3581" y="277"/>
                    <a:pt x="3540" y="305"/>
                  </a:cubicBezTo>
                  <a:cubicBezTo>
                    <a:pt x="3218" y="522"/>
                    <a:pt x="3097" y="2266"/>
                    <a:pt x="3097" y="2266"/>
                  </a:cubicBezTo>
                  <a:cubicBezTo>
                    <a:pt x="3097" y="2266"/>
                    <a:pt x="2866" y="345"/>
                    <a:pt x="2480" y="345"/>
                  </a:cubicBezTo>
                  <a:cubicBezTo>
                    <a:pt x="2471" y="345"/>
                    <a:pt x="2463" y="346"/>
                    <a:pt x="2454" y="348"/>
                  </a:cubicBezTo>
                  <a:cubicBezTo>
                    <a:pt x="2051" y="435"/>
                    <a:pt x="1930" y="1525"/>
                    <a:pt x="1930" y="1525"/>
                  </a:cubicBezTo>
                  <a:cubicBezTo>
                    <a:pt x="1930" y="1525"/>
                    <a:pt x="1626" y="1119"/>
                    <a:pt x="1282" y="1119"/>
                  </a:cubicBezTo>
                  <a:cubicBezTo>
                    <a:pt x="1191" y="1119"/>
                    <a:pt x="1097" y="1147"/>
                    <a:pt x="1006" y="1220"/>
                  </a:cubicBezTo>
                  <a:cubicBezTo>
                    <a:pt x="403" y="1702"/>
                    <a:pt x="0" y="3226"/>
                    <a:pt x="0" y="3226"/>
                  </a:cubicBezTo>
                  <a:lnTo>
                    <a:pt x="13313" y="3226"/>
                  </a:lnTo>
                  <a:cubicBezTo>
                    <a:pt x="13313" y="3226"/>
                    <a:pt x="13756" y="2616"/>
                    <a:pt x="13515" y="2312"/>
                  </a:cubicBezTo>
                  <a:cubicBezTo>
                    <a:pt x="13442" y="2219"/>
                    <a:pt x="13350" y="2187"/>
                    <a:pt x="13257" y="2187"/>
                  </a:cubicBezTo>
                  <a:cubicBezTo>
                    <a:pt x="13045" y="2187"/>
                    <a:pt x="12831" y="2355"/>
                    <a:pt x="12831" y="2355"/>
                  </a:cubicBezTo>
                  <a:cubicBezTo>
                    <a:pt x="12831" y="2355"/>
                    <a:pt x="12549" y="1440"/>
                    <a:pt x="11946" y="961"/>
                  </a:cubicBezTo>
                  <a:cubicBezTo>
                    <a:pt x="11756" y="810"/>
                    <a:pt x="11614" y="758"/>
                    <a:pt x="11509" y="758"/>
                  </a:cubicBezTo>
                  <a:cubicBezTo>
                    <a:pt x="11279" y="758"/>
                    <a:pt x="11223" y="1005"/>
                    <a:pt x="11223" y="1005"/>
                  </a:cubicBezTo>
                  <a:cubicBezTo>
                    <a:pt x="11223" y="1005"/>
                    <a:pt x="10740" y="395"/>
                    <a:pt x="10377" y="307"/>
                  </a:cubicBezTo>
                  <a:cubicBezTo>
                    <a:pt x="10354" y="301"/>
                    <a:pt x="10329" y="299"/>
                    <a:pt x="10305" y="299"/>
                  </a:cubicBezTo>
                  <a:cubicBezTo>
                    <a:pt x="9959" y="299"/>
                    <a:pt x="9573" y="831"/>
                    <a:pt x="9573" y="831"/>
                  </a:cubicBezTo>
                  <a:cubicBezTo>
                    <a:pt x="9573" y="831"/>
                    <a:pt x="9451" y="526"/>
                    <a:pt x="9049" y="438"/>
                  </a:cubicBezTo>
                  <a:cubicBezTo>
                    <a:pt x="9005" y="428"/>
                    <a:pt x="8959" y="424"/>
                    <a:pt x="8911" y="424"/>
                  </a:cubicBezTo>
                  <a:cubicBezTo>
                    <a:pt x="8530" y="424"/>
                    <a:pt x="8084" y="699"/>
                    <a:pt x="8084" y="699"/>
                  </a:cubicBezTo>
                  <a:cubicBezTo>
                    <a:pt x="8084" y="699"/>
                    <a:pt x="7923" y="395"/>
                    <a:pt x="7320" y="132"/>
                  </a:cubicBezTo>
                  <a:cubicBezTo>
                    <a:pt x="7207" y="83"/>
                    <a:pt x="7108" y="64"/>
                    <a:pt x="7022" y="64"/>
                  </a:cubicBezTo>
                  <a:cubicBezTo>
                    <a:pt x="6648" y="64"/>
                    <a:pt x="6514" y="437"/>
                    <a:pt x="6514" y="437"/>
                  </a:cubicBezTo>
                  <a:cubicBezTo>
                    <a:pt x="6514" y="437"/>
                    <a:pt x="5991" y="0"/>
                    <a:pt x="5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4" name="Google Shape;1404;p32"/>
            <p:cNvSpPr/>
            <p:nvPr/>
          </p:nvSpPr>
          <p:spPr>
            <a:xfrm>
              <a:off x="5006350" y="3683450"/>
              <a:ext cx="49175" cy="42500"/>
            </a:xfrm>
            <a:custGeom>
              <a:avLst/>
              <a:gdLst/>
              <a:ahLst/>
              <a:cxnLst/>
              <a:rect l="l" t="t" r="r" b="b"/>
              <a:pathLst>
                <a:path w="1967" h="1700" extrusionOk="0">
                  <a:moveTo>
                    <a:pt x="1378" y="1"/>
                  </a:moveTo>
                  <a:cubicBezTo>
                    <a:pt x="1370" y="1"/>
                    <a:pt x="1361" y="2"/>
                    <a:pt x="1353" y="3"/>
                  </a:cubicBezTo>
                  <a:cubicBezTo>
                    <a:pt x="951" y="91"/>
                    <a:pt x="830" y="1181"/>
                    <a:pt x="830" y="1181"/>
                  </a:cubicBezTo>
                  <a:cubicBezTo>
                    <a:pt x="830" y="1181"/>
                    <a:pt x="525" y="774"/>
                    <a:pt x="182" y="774"/>
                  </a:cubicBezTo>
                  <a:cubicBezTo>
                    <a:pt x="122" y="774"/>
                    <a:pt x="61" y="786"/>
                    <a:pt x="1" y="815"/>
                  </a:cubicBezTo>
                  <a:cubicBezTo>
                    <a:pt x="209" y="1026"/>
                    <a:pt x="483" y="1261"/>
                    <a:pt x="801" y="1428"/>
                  </a:cubicBezTo>
                  <a:cubicBezTo>
                    <a:pt x="1026" y="1548"/>
                    <a:pt x="1181" y="1589"/>
                    <a:pt x="1286" y="1589"/>
                  </a:cubicBezTo>
                  <a:cubicBezTo>
                    <a:pt x="1517" y="1589"/>
                    <a:pt x="1515" y="1394"/>
                    <a:pt x="1515" y="1394"/>
                  </a:cubicBezTo>
                  <a:lnTo>
                    <a:pt x="1515" y="1394"/>
                  </a:lnTo>
                  <a:cubicBezTo>
                    <a:pt x="1515" y="1394"/>
                    <a:pt x="1719" y="1551"/>
                    <a:pt x="1967" y="1699"/>
                  </a:cubicBezTo>
                  <a:cubicBezTo>
                    <a:pt x="1892" y="1194"/>
                    <a:pt x="1683" y="1"/>
                    <a:pt x="1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5" name="Google Shape;1405;p32"/>
            <p:cNvSpPr/>
            <p:nvPr/>
          </p:nvSpPr>
          <p:spPr>
            <a:xfrm>
              <a:off x="5056650" y="3674775"/>
              <a:ext cx="234925" cy="63350"/>
            </a:xfrm>
            <a:custGeom>
              <a:avLst/>
              <a:gdLst/>
              <a:ahLst/>
              <a:cxnLst/>
              <a:rect l="l" t="t" r="r" b="b"/>
              <a:pathLst>
                <a:path w="9397" h="2534" extrusionOk="0">
                  <a:moveTo>
                    <a:pt x="2316" y="0"/>
                  </a:moveTo>
                  <a:cubicBezTo>
                    <a:pt x="1753" y="0"/>
                    <a:pt x="1753" y="611"/>
                    <a:pt x="1753" y="611"/>
                  </a:cubicBezTo>
                  <a:cubicBezTo>
                    <a:pt x="1753" y="611"/>
                    <a:pt x="1569" y="143"/>
                    <a:pt x="1253" y="143"/>
                  </a:cubicBezTo>
                  <a:cubicBezTo>
                    <a:pt x="1208" y="143"/>
                    <a:pt x="1161" y="153"/>
                    <a:pt x="1111" y="174"/>
                  </a:cubicBezTo>
                  <a:cubicBezTo>
                    <a:pt x="708" y="348"/>
                    <a:pt x="548" y="828"/>
                    <a:pt x="548" y="828"/>
                  </a:cubicBezTo>
                  <a:cubicBezTo>
                    <a:pt x="548" y="828"/>
                    <a:pt x="701" y="265"/>
                    <a:pt x="527" y="265"/>
                  </a:cubicBezTo>
                  <a:cubicBezTo>
                    <a:pt x="501" y="265"/>
                    <a:pt x="468" y="277"/>
                    <a:pt x="427" y="305"/>
                  </a:cubicBezTo>
                  <a:cubicBezTo>
                    <a:pt x="171" y="478"/>
                    <a:pt x="43" y="1611"/>
                    <a:pt x="1" y="2071"/>
                  </a:cubicBezTo>
                  <a:cubicBezTo>
                    <a:pt x="175" y="2172"/>
                    <a:pt x="363" y="2262"/>
                    <a:pt x="513" y="2291"/>
                  </a:cubicBezTo>
                  <a:cubicBezTo>
                    <a:pt x="539" y="2295"/>
                    <a:pt x="564" y="2298"/>
                    <a:pt x="588" y="2298"/>
                  </a:cubicBezTo>
                  <a:cubicBezTo>
                    <a:pt x="935" y="2298"/>
                    <a:pt x="1193" y="1877"/>
                    <a:pt x="1193" y="1877"/>
                  </a:cubicBezTo>
                  <a:cubicBezTo>
                    <a:pt x="1193" y="1877"/>
                    <a:pt x="1387" y="2118"/>
                    <a:pt x="1810" y="2188"/>
                  </a:cubicBezTo>
                  <a:cubicBezTo>
                    <a:pt x="1856" y="2195"/>
                    <a:pt x="1904" y="2199"/>
                    <a:pt x="1951" y="2199"/>
                  </a:cubicBezTo>
                  <a:cubicBezTo>
                    <a:pt x="2333" y="2199"/>
                    <a:pt x="2712" y="1981"/>
                    <a:pt x="2712" y="1981"/>
                  </a:cubicBezTo>
                  <a:cubicBezTo>
                    <a:pt x="2712" y="1981"/>
                    <a:pt x="2946" y="2222"/>
                    <a:pt x="3612" y="2429"/>
                  </a:cubicBezTo>
                  <a:cubicBezTo>
                    <a:pt x="3737" y="2468"/>
                    <a:pt x="3840" y="2483"/>
                    <a:pt x="3926" y="2483"/>
                  </a:cubicBezTo>
                  <a:cubicBezTo>
                    <a:pt x="4300" y="2483"/>
                    <a:pt x="4344" y="2188"/>
                    <a:pt x="4344" y="2188"/>
                  </a:cubicBezTo>
                  <a:cubicBezTo>
                    <a:pt x="4344" y="2188"/>
                    <a:pt x="4971" y="2533"/>
                    <a:pt x="5534" y="2533"/>
                  </a:cubicBezTo>
                  <a:cubicBezTo>
                    <a:pt x="6095" y="2533"/>
                    <a:pt x="5951" y="2050"/>
                    <a:pt x="5951" y="2050"/>
                  </a:cubicBezTo>
                  <a:lnTo>
                    <a:pt x="5951" y="2050"/>
                  </a:lnTo>
                  <a:cubicBezTo>
                    <a:pt x="5951" y="2050"/>
                    <a:pt x="6247" y="2419"/>
                    <a:pt x="6562" y="2419"/>
                  </a:cubicBezTo>
                  <a:cubicBezTo>
                    <a:pt x="6607" y="2419"/>
                    <a:pt x="6653" y="2412"/>
                    <a:pt x="6698" y="2394"/>
                  </a:cubicBezTo>
                  <a:cubicBezTo>
                    <a:pt x="7059" y="2256"/>
                    <a:pt x="7105" y="1877"/>
                    <a:pt x="7105" y="1877"/>
                  </a:cubicBezTo>
                  <a:lnTo>
                    <a:pt x="7105" y="1877"/>
                  </a:lnTo>
                  <a:cubicBezTo>
                    <a:pt x="7105" y="1877"/>
                    <a:pt x="7087" y="2322"/>
                    <a:pt x="7260" y="2322"/>
                  </a:cubicBezTo>
                  <a:cubicBezTo>
                    <a:pt x="7286" y="2322"/>
                    <a:pt x="7315" y="2313"/>
                    <a:pt x="7350" y="2291"/>
                  </a:cubicBezTo>
                  <a:cubicBezTo>
                    <a:pt x="7621" y="2118"/>
                    <a:pt x="7324" y="739"/>
                    <a:pt x="7323" y="738"/>
                  </a:cubicBezTo>
                  <a:lnTo>
                    <a:pt x="7323" y="738"/>
                  </a:lnTo>
                  <a:cubicBezTo>
                    <a:pt x="7324" y="739"/>
                    <a:pt x="8014" y="2258"/>
                    <a:pt x="8400" y="2258"/>
                  </a:cubicBezTo>
                  <a:cubicBezTo>
                    <a:pt x="8409" y="2258"/>
                    <a:pt x="8417" y="2258"/>
                    <a:pt x="8425" y="2256"/>
                  </a:cubicBezTo>
                  <a:cubicBezTo>
                    <a:pt x="8807" y="2188"/>
                    <a:pt x="8666" y="1324"/>
                    <a:pt x="8666" y="1324"/>
                  </a:cubicBezTo>
                  <a:lnTo>
                    <a:pt x="8666" y="1324"/>
                  </a:lnTo>
                  <a:cubicBezTo>
                    <a:pt x="8666" y="1324"/>
                    <a:pt x="9056" y="1635"/>
                    <a:pt x="9397" y="1645"/>
                  </a:cubicBezTo>
                  <a:cubicBezTo>
                    <a:pt x="9257" y="1407"/>
                    <a:pt x="9070" y="1149"/>
                    <a:pt x="8833" y="961"/>
                  </a:cubicBezTo>
                  <a:cubicBezTo>
                    <a:pt x="8643" y="810"/>
                    <a:pt x="8501" y="758"/>
                    <a:pt x="8396" y="758"/>
                  </a:cubicBezTo>
                  <a:cubicBezTo>
                    <a:pt x="8166" y="758"/>
                    <a:pt x="8110" y="1005"/>
                    <a:pt x="8110" y="1005"/>
                  </a:cubicBezTo>
                  <a:cubicBezTo>
                    <a:pt x="8110" y="1005"/>
                    <a:pt x="7627" y="395"/>
                    <a:pt x="7264" y="307"/>
                  </a:cubicBezTo>
                  <a:cubicBezTo>
                    <a:pt x="7241" y="301"/>
                    <a:pt x="7216" y="299"/>
                    <a:pt x="7192" y="299"/>
                  </a:cubicBezTo>
                  <a:cubicBezTo>
                    <a:pt x="6846" y="299"/>
                    <a:pt x="6460" y="831"/>
                    <a:pt x="6460" y="831"/>
                  </a:cubicBezTo>
                  <a:cubicBezTo>
                    <a:pt x="6460" y="831"/>
                    <a:pt x="6338" y="526"/>
                    <a:pt x="5936" y="438"/>
                  </a:cubicBezTo>
                  <a:cubicBezTo>
                    <a:pt x="5892" y="428"/>
                    <a:pt x="5846" y="424"/>
                    <a:pt x="5798" y="424"/>
                  </a:cubicBezTo>
                  <a:cubicBezTo>
                    <a:pt x="5417" y="424"/>
                    <a:pt x="4971" y="699"/>
                    <a:pt x="4971" y="699"/>
                  </a:cubicBezTo>
                  <a:cubicBezTo>
                    <a:pt x="4971" y="699"/>
                    <a:pt x="4810" y="395"/>
                    <a:pt x="4207" y="132"/>
                  </a:cubicBezTo>
                  <a:cubicBezTo>
                    <a:pt x="4094" y="83"/>
                    <a:pt x="3995" y="64"/>
                    <a:pt x="3909" y="64"/>
                  </a:cubicBezTo>
                  <a:cubicBezTo>
                    <a:pt x="3535" y="64"/>
                    <a:pt x="3401" y="437"/>
                    <a:pt x="3401" y="437"/>
                  </a:cubicBezTo>
                  <a:cubicBezTo>
                    <a:pt x="3401" y="437"/>
                    <a:pt x="2878" y="0"/>
                    <a:pt x="23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6" name="Google Shape;1406;p32"/>
            <p:cNvSpPr/>
            <p:nvPr/>
          </p:nvSpPr>
          <p:spPr>
            <a:xfrm>
              <a:off x="5155600" y="3609650"/>
              <a:ext cx="87800" cy="118625"/>
            </a:xfrm>
            <a:custGeom>
              <a:avLst/>
              <a:gdLst/>
              <a:ahLst/>
              <a:cxnLst/>
              <a:rect l="l" t="t" r="r" b="b"/>
              <a:pathLst>
                <a:path w="3512" h="4745" extrusionOk="0">
                  <a:moveTo>
                    <a:pt x="3512" y="1"/>
                  </a:moveTo>
                  <a:lnTo>
                    <a:pt x="3512" y="1"/>
                  </a:lnTo>
                  <a:cubicBezTo>
                    <a:pt x="3512" y="1"/>
                    <a:pt x="997" y="900"/>
                    <a:pt x="1" y="4330"/>
                  </a:cubicBezTo>
                  <a:lnTo>
                    <a:pt x="226" y="4744"/>
                  </a:lnTo>
                  <a:cubicBezTo>
                    <a:pt x="1059" y="1592"/>
                    <a:pt x="3512" y="1"/>
                    <a:pt x="3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7" name="Google Shape;1407;p32"/>
            <p:cNvSpPr/>
            <p:nvPr/>
          </p:nvSpPr>
          <p:spPr>
            <a:xfrm>
              <a:off x="5118025" y="3625200"/>
              <a:ext cx="40850" cy="95525"/>
            </a:xfrm>
            <a:custGeom>
              <a:avLst/>
              <a:gdLst/>
              <a:ahLst/>
              <a:cxnLst/>
              <a:rect l="l" t="t" r="r" b="b"/>
              <a:pathLst>
                <a:path w="1634" h="3821" extrusionOk="0">
                  <a:moveTo>
                    <a:pt x="1" y="1"/>
                  </a:moveTo>
                  <a:cubicBezTo>
                    <a:pt x="1" y="1"/>
                    <a:pt x="1030" y="1451"/>
                    <a:pt x="1356" y="3821"/>
                  </a:cubicBezTo>
                  <a:lnTo>
                    <a:pt x="1634" y="3348"/>
                  </a:lnTo>
                  <a:cubicBezTo>
                    <a:pt x="1308" y="1357"/>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8" name="Google Shape;1408;p32"/>
            <p:cNvSpPr/>
            <p:nvPr/>
          </p:nvSpPr>
          <p:spPr>
            <a:xfrm>
              <a:off x="4950150" y="3696725"/>
              <a:ext cx="189900" cy="57275"/>
            </a:xfrm>
            <a:custGeom>
              <a:avLst/>
              <a:gdLst/>
              <a:ahLst/>
              <a:cxnLst/>
              <a:rect l="l" t="t" r="r" b="b"/>
              <a:pathLst>
                <a:path w="7596" h="2291" extrusionOk="0">
                  <a:moveTo>
                    <a:pt x="1174" y="0"/>
                  </a:moveTo>
                  <a:lnTo>
                    <a:pt x="1174" y="0"/>
                  </a:lnTo>
                  <a:cubicBezTo>
                    <a:pt x="1174" y="1"/>
                    <a:pt x="1697" y="1836"/>
                    <a:pt x="0" y="2263"/>
                  </a:cubicBezTo>
                  <a:cubicBezTo>
                    <a:pt x="58" y="2283"/>
                    <a:pt x="135" y="2291"/>
                    <a:pt x="220" y="2291"/>
                  </a:cubicBezTo>
                  <a:cubicBezTo>
                    <a:pt x="411" y="2291"/>
                    <a:pt x="648" y="2254"/>
                    <a:pt x="835" y="2247"/>
                  </a:cubicBezTo>
                  <a:lnTo>
                    <a:pt x="7417" y="2112"/>
                  </a:lnTo>
                  <a:cubicBezTo>
                    <a:pt x="7464" y="1525"/>
                    <a:pt x="7596" y="899"/>
                    <a:pt x="7385" y="485"/>
                  </a:cubicBezTo>
                  <a:lnTo>
                    <a:pt x="7385" y="485"/>
                  </a:lnTo>
                  <a:cubicBezTo>
                    <a:pt x="7448" y="756"/>
                    <a:pt x="7345" y="1146"/>
                    <a:pt x="7166" y="1513"/>
                  </a:cubicBezTo>
                  <a:cubicBezTo>
                    <a:pt x="7192" y="1289"/>
                    <a:pt x="7173" y="549"/>
                    <a:pt x="6964" y="489"/>
                  </a:cubicBezTo>
                  <a:lnTo>
                    <a:pt x="6964" y="489"/>
                  </a:lnTo>
                  <a:cubicBezTo>
                    <a:pt x="7003" y="615"/>
                    <a:pt x="6922" y="1002"/>
                    <a:pt x="6759" y="1293"/>
                  </a:cubicBezTo>
                  <a:cubicBezTo>
                    <a:pt x="6692" y="1231"/>
                    <a:pt x="6727" y="1067"/>
                    <a:pt x="6715" y="975"/>
                  </a:cubicBezTo>
                  <a:cubicBezTo>
                    <a:pt x="6636" y="441"/>
                    <a:pt x="6502" y="270"/>
                    <a:pt x="6338" y="83"/>
                  </a:cubicBezTo>
                  <a:cubicBezTo>
                    <a:pt x="6328" y="546"/>
                    <a:pt x="6253" y="1081"/>
                    <a:pt x="6014" y="1373"/>
                  </a:cubicBezTo>
                  <a:cubicBezTo>
                    <a:pt x="6079" y="1125"/>
                    <a:pt x="5987" y="850"/>
                    <a:pt x="5920" y="668"/>
                  </a:cubicBezTo>
                  <a:cubicBezTo>
                    <a:pt x="5854" y="492"/>
                    <a:pt x="5695" y="156"/>
                    <a:pt x="5498" y="65"/>
                  </a:cubicBezTo>
                  <a:lnTo>
                    <a:pt x="5498" y="65"/>
                  </a:lnTo>
                  <a:cubicBezTo>
                    <a:pt x="5536" y="218"/>
                    <a:pt x="5510" y="717"/>
                    <a:pt x="5283" y="1050"/>
                  </a:cubicBezTo>
                  <a:cubicBezTo>
                    <a:pt x="5220" y="989"/>
                    <a:pt x="5141" y="854"/>
                    <a:pt x="5078" y="796"/>
                  </a:cubicBezTo>
                  <a:lnTo>
                    <a:pt x="5078" y="796"/>
                  </a:lnTo>
                  <a:cubicBezTo>
                    <a:pt x="5141" y="992"/>
                    <a:pt x="5073" y="1278"/>
                    <a:pt x="4891" y="1534"/>
                  </a:cubicBezTo>
                  <a:cubicBezTo>
                    <a:pt x="4788" y="1485"/>
                    <a:pt x="4794" y="1358"/>
                    <a:pt x="4767" y="1261"/>
                  </a:cubicBezTo>
                  <a:cubicBezTo>
                    <a:pt x="4712" y="1068"/>
                    <a:pt x="4172" y="174"/>
                    <a:pt x="3919" y="132"/>
                  </a:cubicBezTo>
                  <a:lnTo>
                    <a:pt x="3919" y="132"/>
                  </a:lnTo>
                  <a:cubicBezTo>
                    <a:pt x="3913" y="140"/>
                    <a:pt x="4146" y="849"/>
                    <a:pt x="3448" y="1824"/>
                  </a:cubicBezTo>
                  <a:cubicBezTo>
                    <a:pt x="3482" y="1636"/>
                    <a:pt x="3380" y="1240"/>
                    <a:pt x="3180" y="1152"/>
                  </a:cubicBezTo>
                  <a:lnTo>
                    <a:pt x="3180" y="1152"/>
                  </a:lnTo>
                  <a:cubicBezTo>
                    <a:pt x="3223" y="1281"/>
                    <a:pt x="3032" y="1477"/>
                    <a:pt x="2954" y="1627"/>
                  </a:cubicBezTo>
                  <a:cubicBezTo>
                    <a:pt x="2954" y="1627"/>
                    <a:pt x="3132" y="1094"/>
                    <a:pt x="2705" y="949"/>
                  </a:cubicBezTo>
                  <a:lnTo>
                    <a:pt x="2705" y="949"/>
                  </a:lnTo>
                  <a:cubicBezTo>
                    <a:pt x="2728" y="1168"/>
                    <a:pt x="2610" y="1452"/>
                    <a:pt x="2268" y="1790"/>
                  </a:cubicBezTo>
                  <a:cubicBezTo>
                    <a:pt x="2235" y="977"/>
                    <a:pt x="1509" y="573"/>
                    <a:pt x="1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9" name="Google Shape;1409;p32"/>
            <p:cNvSpPr/>
            <p:nvPr/>
          </p:nvSpPr>
          <p:spPr>
            <a:xfrm>
              <a:off x="5143625" y="3702550"/>
              <a:ext cx="143525" cy="49750"/>
            </a:xfrm>
            <a:custGeom>
              <a:avLst/>
              <a:gdLst/>
              <a:ahLst/>
              <a:cxnLst/>
              <a:rect l="l" t="t" r="r" b="b"/>
              <a:pathLst>
                <a:path w="5741" h="1990" extrusionOk="0">
                  <a:moveTo>
                    <a:pt x="5081" y="0"/>
                  </a:moveTo>
                  <a:cubicBezTo>
                    <a:pt x="4763" y="480"/>
                    <a:pt x="4154" y="838"/>
                    <a:pt x="4037" y="1494"/>
                  </a:cubicBezTo>
                  <a:cubicBezTo>
                    <a:pt x="3810" y="1238"/>
                    <a:pt x="3749" y="1014"/>
                    <a:pt x="3791" y="837"/>
                  </a:cubicBezTo>
                  <a:lnTo>
                    <a:pt x="3791" y="837"/>
                  </a:lnTo>
                  <a:cubicBezTo>
                    <a:pt x="3443" y="972"/>
                    <a:pt x="3522" y="1394"/>
                    <a:pt x="3522" y="1394"/>
                  </a:cubicBezTo>
                  <a:cubicBezTo>
                    <a:pt x="3479" y="1277"/>
                    <a:pt x="3352" y="1128"/>
                    <a:pt x="3399" y="1022"/>
                  </a:cubicBezTo>
                  <a:lnTo>
                    <a:pt x="3399" y="1022"/>
                  </a:lnTo>
                  <a:cubicBezTo>
                    <a:pt x="3234" y="1102"/>
                    <a:pt x="3111" y="1426"/>
                    <a:pt x="3116" y="1575"/>
                  </a:cubicBezTo>
                  <a:cubicBezTo>
                    <a:pt x="2683" y="823"/>
                    <a:pt x="2942" y="243"/>
                    <a:pt x="2939" y="237"/>
                  </a:cubicBezTo>
                  <a:lnTo>
                    <a:pt x="2939" y="237"/>
                  </a:lnTo>
                  <a:cubicBezTo>
                    <a:pt x="2737" y="281"/>
                    <a:pt x="2220" y="1027"/>
                    <a:pt x="2156" y="1183"/>
                  </a:cubicBezTo>
                  <a:cubicBezTo>
                    <a:pt x="2123" y="1264"/>
                    <a:pt x="2115" y="1364"/>
                    <a:pt x="2029" y="1409"/>
                  </a:cubicBezTo>
                  <a:cubicBezTo>
                    <a:pt x="1918" y="1212"/>
                    <a:pt x="1896" y="985"/>
                    <a:pt x="1966" y="824"/>
                  </a:cubicBezTo>
                  <a:lnTo>
                    <a:pt x="1966" y="824"/>
                  </a:lnTo>
                  <a:cubicBezTo>
                    <a:pt x="1911" y="872"/>
                    <a:pt x="1834" y="986"/>
                    <a:pt x="1777" y="1039"/>
                  </a:cubicBezTo>
                  <a:cubicBezTo>
                    <a:pt x="1638" y="780"/>
                    <a:pt x="1674" y="381"/>
                    <a:pt x="1722" y="256"/>
                  </a:cubicBezTo>
                  <a:lnTo>
                    <a:pt x="1722" y="256"/>
                  </a:lnTo>
                  <a:cubicBezTo>
                    <a:pt x="1558" y="339"/>
                    <a:pt x="1398" y="616"/>
                    <a:pt x="1327" y="760"/>
                  </a:cubicBezTo>
                  <a:cubicBezTo>
                    <a:pt x="1255" y="909"/>
                    <a:pt x="1153" y="1136"/>
                    <a:pt x="1177" y="1331"/>
                  </a:cubicBezTo>
                  <a:cubicBezTo>
                    <a:pt x="1023" y="1107"/>
                    <a:pt x="1024" y="681"/>
                    <a:pt x="1068" y="308"/>
                  </a:cubicBezTo>
                  <a:lnTo>
                    <a:pt x="1068" y="308"/>
                  </a:lnTo>
                  <a:cubicBezTo>
                    <a:pt x="921" y="466"/>
                    <a:pt x="799" y="610"/>
                    <a:pt x="678" y="1044"/>
                  </a:cubicBezTo>
                  <a:cubicBezTo>
                    <a:pt x="657" y="1119"/>
                    <a:pt x="668" y="1247"/>
                    <a:pt x="607" y="1300"/>
                  </a:cubicBezTo>
                  <a:cubicBezTo>
                    <a:pt x="513" y="1073"/>
                    <a:pt x="494" y="768"/>
                    <a:pt x="538" y="662"/>
                  </a:cubicBezTo>
                  <a:lnTo>
                    <a:pt x="538" y="662"/>
                  </a:lnTo>
                  <a:cubicBezTo>
                    <a:pt x="369" y="720"/>
                    <a:pt x="272" y="1316"/>
                    <a:pt x="267" y="1495"/>
                  </a:cubicBezTo>
                  <a:cubicBezTo>
                    <a:pt x="168" y="1209"/>
                    <a:pt x="132" y="900"/>
                    <a:pt x="210" y="680"/>
                  </a:cubicBezTo>
                  <a:lnTo>
                    <a:pt x="210" y="680"/>
                  </a:lnTo>
                  <a:cubicBezTo>
                    <a:pt x="0" y="1023"/>
                    <a:pt x="33" y="1519"/>
                    <a:pt x="6" y="1989"/>
                  </a:cubicBezTo>
                  <a:lnTo>
                    <a:pt x="5096" y="1792"/>
                  </a:lnTo>
                  <a:cubicBezTo>
                    <a:pt x="5106" y="1792"/>
                    <a:pt x="5117" y="1792"/>
                    <a:pt x="5128" y="1792"/>
                  </a:cubicBezTo>
                  <a:cubicBezTo>
                    <a:pt x="5237" y="1792"/>
                    <a:pt x="5362" y="1802"/>
                    <a:pt x="5477" y="1802"/>
                  </a:cubicBezTo>
                  <a:cubicBezTo>
                    <a:pt x="5579" y="1802"/>
                    <a:pt x="5673" y="1794"/>
                    <a:pt x="5741" y="1766"/>
                  </a:cubicBezTo>
                  <a:cubicBezTo>
                    <a:pt x="4473" y="1503"/>
                    <a:pt x="5081" y="1"/>
                    <a:pt x="50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10" name="Google Shape;1410;p32"/>
            <p:cNvSpPr/>
            <p:nvPr/>
          </p:nvSpPr>
          <p:spPr>
            <a:xfrm>
              <a:off x="4869200" y="3705500"/>
              <a:ext cx="104625" cy="46150"/>
            </a:xfrm>
            <a:custGeom>
              <a:avLst/>
              <a:gdLst/>
              <a:ahLst/>
              <a:cxnLst/>
              <a:rect l="l" t="t" r="r" b="b"/>
              <a:pathLst>
                <a:path w="4185" h="1846" extrusionOk="0">
                  <a:moveTo>
                    <a:pt x="2933" y="0"/>
                  </a:moveTo>
                  <a:lnTo>
                    <a:pt x="2933" y="0"/>
                  </a:lnTo>
                  <a:cubicBezTo>
                    <a:pt x="2265" y="696"/>
                    <a:pt x="2321" y="600"/>
                    <a:pt x="1765" y="1334"/>
                  </a:cubicBezTo>
                  <a:cubicBezTo>
                    <a:pt x="1792" y="1221"/>
                    <a:pt x="1803" y="1106"/>
                    <a:pt x="1837" y="991"/>
                  </a:cubicBezTo>
                  <a:lnTo>
                    <a:pt x="1837" y="991"/>
                  </a:lnTo>
                  <a:cubicBezTo>
                    <a:pt x="1794" y="1074"/>
                    <a:pt x="1723" y="1118"/>
                    <a:pt x="1670" y="1184"/>
                  </a:cubicBezTo>
                  <a:cubicBezTo>
                    <a:pt x="1658" y="1110"/>
                    <a:pt x="1566" y="985"/>
                    <a:pt x="1550" y="928"/>
                  </a:cubicBezTo>
                  <a:cubicBezTo>
                    <a:pt x="1462" y="1028"/>
                    <a:pt x="1318" y="1069"/>
                    <a:pt x="1218" y="1143"/>
                  </a:cubicBezTo>
                  <a:cubicBezTo>
                    <a:pt x="1204" y="1094"/>
                    <a:pt x="1158" y="1059"/>
                    <a:pt x="1143" y="1012"/>
                  </a:cubicBezTo>
                  <a:cubicBezTo>
                    <a:pt x="1104" y="1049"/>
                    <a:pt x="951" y="1131"/>
                    <a:pt x="914" y="1174"/>
                  </a:cubicBezTo>
                  <a:cubicBezTo>
                    <a:pt x="944" y="1038"/>
                    <a:pt x="970" y="895"/>
                    <a:pt x="936" y="772"/>
                  </a:cubicBezTo>
                  <a:lnTo>
                    <a:pt x="936" y="772"/>
                  </a:lnTo>
                  <a:cubicBezTo>
                    <a:pt x="821" y="863"/>
                    <a:pt x="641" y="1120"/>
                    <a:pt x="558" y="1209"/>
                  </a:cubicBezTo>
                  <a:cubicBezTo>
                    <a:pt x="387" y="1392"/>
                    <a:pt x="141" y="1571"/>
                    <a:pt x="0" y="1845"/>
                  </a:cubicBezTo>
                  <a:lnTo>
                    <a:pt x="3923" y="1813"/>
                  </a:lnTo>
                  <a:cubicBezTo>
                    <a:pt x="4185" y="1269"/>
                    <a:pt x="3889" y="782"/>
                    <a:pt x="3519" y="474"/>
                  </a:cubicBezTo>
                  <a:lnTo>
                    <a:pt x="3519" y="474"/>
                  </a:lnTo>
                  <a:cubicBezTo>
                    <a:pt x="3502" y="709"/>
                    <a:pt x="3549" y="1106"/>
                    <a:pt x="3265" y="1285"/>
                  </a:cubicBezTo>
                  <a:cubicBezTo>
                    <a:pt x="3218" y="1055"/>
                    <a:pt x="3167" y="776"/>
                    <a:pt x="2981" y="627"/>
                  </a:cubicBezTo>
                  <a:cubicBezTo>
                    <a:pt x="2964" y="796"/>
                    <a:pt x="2927" y="1008"/>
                    <a:pt x="2720" y="1079"/>
                  </a:cubicBezTo>
                  <a:cubicBezTo>
                    <a:pt x="2804" y="425"/>
                    <a:pt x="2697" y="536"/>
                    <a:pt x="2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11" name="Google Shape;1411;p32"/>
            <p:cNvSpPr/>
            <p:nvPr/>
          </p:nvSpPr>
          <p:spPr>
            <a:xfrm>
              <a:off x="5109325" y="3626500"/>
              <a:ext cx="33750" cy="26700"/>
            </a:xfrm>
            <a:custGeom>
              <a:avLst/>
              <a:gdLst/>
              <a:ahLst/>
              <a:cxnLst/>
              <a:rect l="l" t="t" r="r" b="b"/>
              <a:pathLst>
                <a:path w="1350" h="1068" extrusionOk="0">
                  <a:moveTo>
                    <a:pt x="306" y="0"/>
                  </a:moveTo>
                  <a:lnTo>
                    <a:pt x="180" y="34"/>
                  </a:lnTo>
                  <a:cubicBezTo>
                    <a:pt x="0" y="749"/>
                    <a:pt x="275" y="1067"/>
                    <a:pt x="579" y="1067"/>
                  </a:cubicBezTo>
                  <a:cubicBezTo>
                    <a:pt x="676" y="1067"/>
                    <a:pt x="775" y="1035"/>
                    <a:pt x="864" y="973"/>
                  </a:cubicBezTo>
                  <a:cubicBezTo>
                    <a:pt x="1349" y="636"/>
                    <a:pt x="988" y="335"/>
                    <a:pt x="306"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12" name="Google Shape;1412;p32"/>
            <p:cNvSpPr/>
            <p:nvPr/>
          </p:nvSpPr>
          <p:spPr>
            <a:xfrm>
              <a:off x="5118150" y="3618025"/>
              <a:ext cx="29600" cy="21550"/>
            </a:xfrm>
            <a:custGeom>
              <a:avLst/>
              <a:gdLst/>
              <a:ahLst/>
              <a:cxnLst/>
              <a:rect l="l" t="t" r="r" b="b"/>
              <a:pathLst>
                <a:path w="1184" h="862" extrusionOk="0">
                  <a:moveTo>
                    <a:pt x="842" y="1"/>
                  </a:moveTo>
                  <a:cubicBezTo>
                    <a:pt x="648" y="1"/>
                    <a:pt x="376" y="94"/>
                    <a:pt x="54" y="236"/>
                  </a:cubicBezTo>
                  <a:lnTo>
                    <a:pt x="0" y="352"/>
                  </a:lnTo>
                  <a:cubicBezTo>
                    <a:pt x="263" y="721"/>
                    <a:pt x="523" y="862"/>
                    <a:pt x="730" y="862"/>
                  </a:cubicBezTo>
                  <a:cubicBezTo>
                    <a:pt x="966" y="862"/>
                    <a:pt x="1132" y="677"/>
                    <a:pt x="1154" y="440"/>
                  </a:cubicBezTo>
                  <a:cubicBezTo>
                    <a:pt x="1184" y="124"/>
                    <a:pt x="1065" y="1"/>
                    <a:pt x="842"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13" name="Google Shape;1413;p32"/>
            <p:cNvSpPr/>
            <p:nvPr/>
          </p:nvSpPr>
          <p:spPr>
            <a:xfrm>
              <a:off x="5117275" y="3601200"/>
              <a:ext cx="29200" cy="24775"/>
            </a:xfrm>
            <a:custGeom>
              <a:avLst/>
              <a:gdLst/>
              <a:ahLst/>
              <a:cxnLst/>
              <a:rect l="l" t="t" r="r" b="b"/>
              <a:pathLst>
                <a:path w="1168" h="991" extrusionOk="0">
                  <a:moveTo>
                    <a:pt x="584" y="0"/>
                  </a:moveTo>
                  <a:cubicBezTo>
                    <a:pt x="353" y="0"/>
                    <a:pt x="175" y="347"/>
                    <a:pt x="0" y="856"/>
                  </a:cubicBezTo>
                  <a:lnTo>
                    <a:pt x="49" y="974"/>
                  </a:lnTo>
                  <a:cubicBezTo>
                    <a:pt x="137" y="985"/>
                    <a:pt x="220" y="991"/>
                    <a:pt x="295" y="991"/>
                  </a:cubicBezTo>
                  <a:cubicBezTo>
                    <a:pt x="1044" y="991"/>
                    <a:pt x="1168" y="486"/>
                    <a:pt x="895" y="184"/>
                  </a:cubicBezTo>
                  <a:cubicBezTo>
                    <a:pt x="781" y="57"/>
                    <a:pt x="678" y="0"/>
                    <a:pt x="584"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14" name="Google Shape;1414;p32"/>
            <p:cNvSpPr/>
            <p:nvPr/>
          </p:nvSpPr>
          <p:spPr>
            <a:xfrm>
              <a:off x="5097450" y="3597225"/>
              <a:ext cx="34425" cy="28425"/>
            </a:xfrm>
            <a:custGeom>
              <a:avLst/>
              <a:gdLst/>
              <a:ahLst/>
              <a:cxnLst/>
              <a:rect l="l" t="t" r="r" b="b"/>
              <a:pathLst>
                <a:path w="1377" h="1137" extrusionOk="0">
                  <a:moveTo>
                    <a:pt x="702" y="0"/>
                  </a:moveTo>
                  <a:cubicBezTo>
                    <a:pt x="661" y="0"/>
                    <a:pt x="619" y="5"/>
                    <a:pt x="576" y="15"/>
                  </a:cubicBezTo>
                  <a:cubicBezTo>
                    <a:pt x="1" y="152"/>
                    <a:pt x="224" y="565"/>
                    <a:pt x="734" y="1122"/>
                  </a:cubicBezTo>
                  <a:lnTo>
                    <a:pt x="862" y="1137"/>
                  </a:lnTo>
                  <a:cubicBezTo>
                    <a:pt x="1376" y="424"/>
                    <a:pt x="1085" y="0"/>
                    <a:pt x="702"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15" name="Google Shape;1415;p32"/>
            <p:cNvSpPr/>
            <p:nvPr/>
          </p:nvSpPr>
          <p:spPr>
            <a:xfrm>
              <a:off x="5087950" y="3611600"/>
              <a:ext cx="29825" cy="21425"/>
            </a:xfrm>
            <a:custGeom>
              <a:avLst/>
              <a:gdLst/>
              <a:ahLst/>
              <a:cxnLst/>
              <a:rect l="l" t="t" r="r" b="b"/>
              <a:pathLst>
                <a:path w="1193" h="857" extrusionOk="0">
                  <a:moveTo>
                    <a:pt x="464" y="1"/>
                  </a:moveTo>
                  <a:cubicBezTo>
                    <a:pt x="238" y="1"/>
                    <a:pt x="73" y="175"/>
                    <a:pt x="43" y="406"/>
                  </a:cubicBezTo>
                  <a:cubicBezTo>
                    <a:pt x="0" y="731"/>
                    <a:pt x="125" y="857"/>
                    <a:pt x="365" y="857"/>
                  </a:cubicBezTo>
                  <a:cubicBezTo>
                    <a:pt x="556" y="857"/>
                    <a:pt x="821" y="776"/>
                    <a:pt x="1133" y="653"/>
                  </a:cubicBezTo>
                  <a:lnTo>
                    <a:pt x="1192" y="541"/>
                  </a:lnTo>
                  <a:cubicBezTo>
                    <a:pt x="935" y="150"/>
                    <a:pt x="673" y="1"/>
                    <a:pt x="464"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16" name="Google Shape;1416;p32"/>
            <p:cNvSpPr/>
            <p:nvPr/>
          </p:nvSpPr>
          <p:spPr>
            <a:xfrm>
              <a:off x="5089100" y="3627150"/>
              <a:ext cx="28000" cy="26375"/>
            </a:xfrm>
            <a:custGeom>
              <a:avLst/>
              <a:gdLst/>
              <a:ahLst/>
              <a:cxnLst/>
              <a:rect l="l" t="t" r="r" b="b"/>
              <a:pathLst>
                <a:path w="1120" h="1055" extrusionOk="0">
                  <a:moveTo>
                    <a:pt x="1051" y="1"/>
                  </a:moveTo>
                  <a:cubicBezTo>
                    <a:pt x="78" y="49"/>
                    <a:pt x="0" y="649"/>
                    <a:pt x="354" y="924"/>
                  </a:cubicBezTo>
                  <a:cubicBezTo>
                    <a:pt x="469" y="1014"/>
                    <a:pt x="567" y="1055"/>
                    <a:pt x="650" y="1055"/>
                  </a:cubicBezTo>
                  <a:cubicBezTo>
                    <a:pt x="906" y="1055"/>
                    <a:pt x="1031" y="671"/>
                    <a:pt x="1120" y="108"/>
                  </a:cubicBezTo>
                  <a:lnTo>
                    <a:pt x="1051" y="1"/>
                  </a:ln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17" name="Google Shape;1417;p32"/>
            <p:cNvSpPr/>
            <p:nvPr/>
          </p:nvSpPr>
          <p:spPr>
            <a:xfrm>
              <a:off x="5105050" y="3614550"/>
              <a:ext cx="23950" cy="23950"/>
            </a:xfrm>
            <a:custGeom>
              <a:avLst/>
              <a:gdLst/>
              <a:ahLst/>
              <a:cxnLst/>
              <a:rect l="l" t="t" r="r" b="b"/>
              <a:pathLst>
                <a:path w="958" h="958" extrusionOk="0">
                  <a:moveTo>
                    <a:pt x="479" y="1"/>
                  </a:moveTo>
                  <a:cubicBezTo>
                    <a:pt x="214" y="1"/>
                    <a:pt x="0" y="216"/>
                    <a:pt x="0" y="479"/>
                  </a:cubicBezTo>
                  <a:cubicBezTo>
                    <a:pt x="0" y="743"/>
                    <a:pt x="214" y="958"/>
                    <a:pt x="479" y="958"/>
                  </a:cubicBezTo>
                  <a:cubicBezTo>
                    <a:pt x="743" y="958"/>
                    <a:pt x="957" y="744"/>
                    <a:pt x="957" y="479"/>
                  </a:cubicBezTo>
                  <a:cubicBezTo>
                    <a:pt x="957" y="216"/>
                    <a:pt x="743" y="1"/>
                    <a:pt x="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18" name="Google Shape;1418;p32"/>
            <p:cNvSpPr/>
            <p:nvPr/>
          </p:nvSpPr>
          <p:spPr>
            <a:xfrm>
              <a:off x="5207000" y="3615550"/>
              <a:ext cx="35025" cy="31375"/>
            </a:xfrm>
            <a:custGeom>
              <a:avLst/>
              <a:gdLst/>
              <a:ahLst/>
              <a:cxnLst/>
              <a:rect l="l" t="t" r="r" b="b"/>
              <a:pathLst>
                <a:path w="1401" h="1255" extrusionOk="0">
                  <a:moveTo>
                    <a:pt x="875" y="1"/>
                  </a:moveTo>
                  <a:cubicBezTo>
                    <a:pt x="0" y="611"/>
                    <a:pt x="294" y="1234"/>
                    <a:pt x="792" y="1253"/>
                  </a:cubicBezTo>
                  <a:cubicBezTo>
                    <a:pt x="807" y="1254"/>
                    <a:pt x="822" y="1254"/>
                    <a:pt x="836" y="1254"/>
                  </a:cubicBezTo>
                  <a:cubicBezTo>
                    <a:pt x="1401" y="1254"/>
                    <a:pt x="1306" y="769"/>
                    <a:pt x="995" y="60"/>
                  </a:cubicBezTo>
                  <a:lnTo>
                    <a:pt x="875" y="1"/>
                  </a:ln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19" name="Google Shape;1419;p32"/>
            <p:cNvSpPr/>
            <p:nvPr/>
          </p:nvSpPr>
          <p:spPr>
            <a:xfrm>
              <a:off x="5232975" y="3617100"/>
              <a:ext cx="29225" cy="26975"/>
            </a:xfrm>
            <a:custGeom>
              <a:avLst/>
              <a:gdLst/>
              <a:ahLst/>
              <a:cxnLst/>
              <a:rect l="l" t="t" r="r" b="b"/>
              <a:pathLst>
                <a:path w="1169" h="1079" extrusionOk="0">
                  <a:moveTo>
                    <a:pt x="163" y="0"/>
                  </a:moveTo>
                  <a:lnTo>
                    <a:pt x="53" y="41"/>
                  </a:lnTo>
                  <a:cubicBezTo>
                    <a:pt x="0" y="771"/>
                    <a:pt x="275" y="1079"/>
                    <a:pt x="539" y="1079"/>
                  </a:cubicBezTo>
                  <a:cubicBezTo>
                    <a:pt x="641" y="1079"/>
                    <a:pt x="742" y="1033"/>
                    <a:pt x="821" y="947"/>
                  </a:cubicBezTo>
                  <a:cubicBezTo>
                    <a:pt x="1169" y="566"/>
                    <a:pt x="820" y="295"/>
                    <a:pt x="163"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20" name="Google Shape;1420;p32"/>
            <p:cNvSpPr/>
            <p:nvPr/>
          </p:nvSpPr>
          <p:spPr>
            <a:xfrm>
              <a:off x="5236325" y="3607175"/>
              <a:ext cx="29075" cy="21000"/>
            </a:xfrm>
            <a:custGeom>
              <a:avLst/>
              <a:gdLst/>
              <a:ahLst/>
              <a:cxnLst/>
              <a:rect l="l" t="t" r="r" b="b"/>
              <a:pathLst>
                <a:path w="1163" h="840" extrusionOk="0">
                  <a:moveTo>
                    <a:pt x="777" y="0"/>
                  </a:moveTo>
                  <a:cubicBezTo>
                    <a:pt x="589" y="0"/>
                    <a:pt x="335" y="117"/>
                    <a:pt x="28" y="299"/>
                  </a:cubicBezTo>
                  <a:lnTo>
                    <a:pt x="1" y="422"/>
                  </a:lnTo>
                  <a:cubicBezTo>
                    <a:pt x="319" y="724"/>
                    <a:pt x="581" y="839"/>
                    <a:pt x="773" y="839"/>
                  </a:cubicBezTo>
                  <a:cubicBezTo>
                    <a:pt x="1033" y="839"/>
                    <a:pt x="1163" y="626"/>
                    <a:pt x="1123" y="381"/>
                  </a:cubicBezTo>
                  <a:cubicBezTo>
                    <a:pt x="1079" y="111"/>
                    <a:pt x="959" y="0"/>
                    <a:pt x="777"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21" name="Google Shape;1421;p32"/>
            <p:cNvSpPr/>
            <p:nvPr/>
          </p:nvSpPr>
          <p:spPr>
            <a:xfrm>
              <a:off x="5231925" y="3590875"/>
              <a:ext cx="27475" cy="27275"/>
            </a:xfrm>
            <a:custGeom>
              <a:avLst/>
              <a:gdLst/>
              <a:ahLst/>
              <a:cxnLst/>
              <a:rect l="l" t="t" r="r" b="b"/>
              <a:pathLst>
                <a:path w="1099" h="1091" extrusionOk="0">
                  <a:moveTo>
                    <a:pt x="291" y="1"/>
                  </a:moveTo>
                  <a:cubicBezTo>
                    <a:pt x="12" y="1"/>
                    <a:pt x="0" y="400"/>
                    <a:pt x="87" y="994"/>
                  </a:cubicBezTo>
                  <a:lnTo>
                    <a:pt x="192" y="1090"/>
                  </a:lnTo>
                  <a:cubicBezTo>
                    <a:pt x="1099" y="878"/>
                    <a:pt x="990" y="314"/>
                    <a:pt x="588" y="97"/>
                  </a:cubicBezTo>
                  <a:cubicBezTo>
                    <a:pt x="466" y="32"/>
                    <a:pt x="368" y="1"/>
                    <a:pt x="291"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22" name="Google Shape;1422;p32"/>
            <p:cNvSpPr/>
            <p:nvPr/>
          </p:nvSpPr>
          <p:spPr>
            <a:xfrm>
              <a:off x="5199350" y="3591500"/>
              <a:ext cx="36925" cy="26575"/>
            </a:xfrm>
            <a:custGeom>
              <a:avLst/>
              <a:gdLst/>
              <a:ahLst/>
              <a:cxnLst/>
              <a:rect l="l" t="t" r="r" b="b"/>
              <a:pathLst>
                <a:path w="1477" h="1063" extrusionOk="0">
                  <a:moveTo>
                    <a:pt x="810" y="1"/>
                  </a:moveTo>
                  <a:cubicBezTo>
                    <a:pt x="697" y="1"/>
                    <a:pt x="587" y="38"/>
                    <a:pt x="496" y="110"/>
                  </a:cubicBezTo>
                  <a:cubicBezTo>
                    <a:pt x="1" y="501"/>
                    <a:pt x="507" y="792"/>
                    <a:pt x="1342" y="1062"/>
                  </a:cubicBezTo>
                  <a:lnTo>
                    <a:pt x="1464" y="1014"/>
                  </a:lnTo>
                  <a:cubicBezTo>
                    <a:pt x="1477" y="309"/>
                    <a:pt x="1132" y="1"/>
                    <a:pt x="810"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23" name="Google Shape;1423;p32"/>
            <p:cNvSpPr/>
            <p:nvPr/>
          </p:nvSpPr>
          <p:spPr>
            <a:xfrm>
              <a:off x="5197575" y="3608600"/>
              <a:ext cx="35025" cy="24650"/>
            </a:xfrm>
            <a:custGeom>
              <a:avLst/>
              <a:gdLst/>
              <a:ahLst/>
              <a:cxnLst/>
              <a:rect l="l" t="t" r="r" b="b"/>
              <a:pathLst>
                <a:path w="1401" h="986" extrusionOk="0">
                  <a:moveTo>
                    <a:pt x="553" y="1"/>
                  </a:moveTo>
                  <a:cubicBezTo>
                    <a:pt x="173" y="1"/>
                    <a:pt x="0" y="283"/>
                    <a:pt x="99" y="596"/>
                  </a:cubicBezTo>
                  <a:cubicBezTo>
                    <a:pt x="187" y="871"/>
                    <a:pt x="325" y="985"/>
                    <a:pt x="499" y="985"/>
                  </a:cubicBezTo>
                  <a:cubicBezTo>
                    <a:pt x="740" y="985"/>
                    <a:pt x="1050" y="769"/>
                    <a:pt x="1396" y="460"/>
                  </a:cubicBezTo>
                  <a:lnTo>
                    <a:pt x="1401" y="330"/>
                  </a:lnTo>
                  <a:cubicBezTo>
                    <a:pt x="1058" y="94"/>
                    <a:pt x="771" y="1"/>
                    <a:pt x="553"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24" name="Google Shape;1424;p32"/>
            <p:cNvSpPr/>
            <p:nvPr/>
          </p:nvSpPr>
          <p:spPr>
            <a:xfrm>
              <a:off x="5218825" y="3604825"/>
              <a:ext cx="30475" cy="25425"/>
            </a:xfrm>
            <a:custGeom>
              <a:avLst/>
              <a:gdLst/>
              <a:ahLst/>
              <a:cxnLst/>
              <a:rect l="l" t="t" r="r" b="b"/>
              <a:pathLst>
                <a:path w="1219" h="1017" extrusionOk="0">
                  <a:moveTo>
                    <a:pt x="552" y="1"/>
                  </a:moveTo>
                  <a:cubicBezTo>
                    <a:pt x="409" y="1"/>
                    <a:pt x="272" y="56"/>
                    <a:pt x="180" y="166"/>
                  </a:cubicBezTo>
                  <a:cubicBezTo>
                    <a:pt x="1" y="379"/>
                    <a:pt x="63" y="711"/>
                    <a:pt x="317" y="897"/>
                  </a:cubicBezTo>
                  <a:cubicBezTo>
                    <a:pt x="426" y="978"/>
                    <a:pt x="552" y="1017"/>
                    <a:pt x="673" y="1017"/>
                  </a:cubicBezTo>
                  <a:cubicBezTo>
                    <a:pt x="826" y="1017"/>
                    <a:pt x="970" y="954"/>
                    <a:pt x="1061" y="833"/>
                  </a:cubicBezTo>
                  <a:cubicBezTo>
                    <a:pt x="1218" y="623"/>
                    <a:pt x="1157" y="311"/>
                    <a:pt x="924" y="131"/>
                  </a:cubicBezTo>
                  <a:cubicBezTo>
                    <a:pt x="812" y="44"/>
                    <a:pt x="679" y="1"/>
                    <a:pt x="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2">
  <p:cSld name="TITLE_ONLY_12">
    <p:spTree>
      <p:nvGrpSpPr>
        <p:cNvPr id="1" name="Shape 1425"/>
        <p:cNvGrpSpPr/>
        <p:nvPr/>
      </p:nvGrpSpPr>
      <p:grpSpPr>
        <a:xfrm>
          <a:off x="0" y="0"/>
          <a:ext cx="0" cy="0"/>
          <a:chOff x="0" y="0"/>
          <a:chExt cx="0" cy="0"/>
        </a:xfrm>
      </p:grpSpPr>
      <p:grpSp>
        <p:nvGrpSpPr>
          <p:cNvPr id="1426" name="Google Shape;1426;p33"/>
          <p:cNvGrpSpPr/>
          <p:nvPr/>
        </p:nvGrpSpPr>
        <p:grpSpPr>
          <a:xfrm>
            <a:off x="-1076934" y="-200659"/>
            <a:ext cx="14811331" cy="9528984"/>
            <a:chOff x="-807700" y="-150494"/>
            <a:chExt cx="11108498" cy="7146738"/>
          </a:xfrm>
        </p:grpSpPr>
        <p:sp>
          <p:nvSpPr>
            <p:cNvPr id="1427" name="Google Shape;1427;p33"/>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28" name="Google Shape;1428;p33"/>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29" name="Google Shape;1429;p33"/>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430" name="Google Shape;1430;p33"/>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atin typeface="Cambria" panose="02040503050406030204" pitchFamily="18" charset="0"/>
                <a:ea typeface="Cambria" panose="02040503050406030204" pitchFamily="18" charset="0"/>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1431" name="Google Shape;1431;p33"/>
          <p:cNvGrpSpPr/>
          <p:nvPr/>
        </p:nvGrpSpPr>
        <p:grpSpPr>
          <a:xfrm>
            <a:off x="10455001" y="6001663"/>
            <a:ext cx="1318569" cy="640411"/>
            <a:chOff x="1492875" y="1181650"/>
            <a:chExt cx="487300" cy="236675"/>
          </a:xfrm>
        </p:grpSpPr>
        <p:sp>
          <p:nvSpPr>
            <p:cNvPr id="1432" name="Google Shape;1432;p33"/>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33" name="Google Shape;1433;p33"/>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34" name="Google Shape;1434;p33"/>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35" name="Google Shape;1435;p33"/>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36" name="Google Shape;1436;p33"/>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37" name="Google Shape;1437;p33"/>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38" name="Google Shape;1438;p33"/>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39" name="Google Shape;1439;p33"/>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40" name="Google Shape;1440;p33"/>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41" name="Google Shape;1441;p33"/>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42" name="Google Shape;1442;p33"/>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43" name="Google Shape;1443;p33"/>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44" name="Google Shape;1444;p33"/>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45" name="Google Shape;1445;p33"/>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46" name="Google Shape;1446;p33"/>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47" name="Google Shape;1447;p33"/>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48" name="Google Shape;1448;p33"/>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49" name="Google Shape;1449;p33"/>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50" name="Google Shape;1450;p33"/>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51" name="Google Shape;1451;p33"/>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452" name="Google Shape;1452;p33"/>
          <p:cNvSpPr/>
          <p:nvPr/>
        </p:nvSpPr>
        <p:spPr>
          <a:xfrm flipH="1">
            <a:off x="-94" y="5839497"/>
            <a:ext cx="12560356" cy="1018528"/>
          </a:xfrm>
          <a:custGeom>
            <a:avLst/>
            <a:gdLst/>
            <a:ahLst/>
            <a:cxnLst/>
            <a:rect l="l" t="t" r="r" b="b"/>
            <a:pathLst>
              <a:path w="43628" h="5259" extrusionOk="0">
                <a:moveTo>
                  <a:pt x="41604" y="1"/>
                </a:moveTo>
                <a:cubicBezTo>
                  <a:pt x="40820" y="1"/>
                  <a:pt x="40069" y="54"/>
                  <a:pt x="39907" y="86"/>
                </a:cubicBezTo>
                <a:cubicBezTo>
                  <a:pt x="38038" y="441"/>
                  <a:pt x="36358" y="1373"/>
                  <a:pt x="34565" y="1965"/>
                </a:cubicBezTo>
                <a:cubicBezTo>
                  <a:pt x="32721" y="2574"/>
                  <a:pt x="30782" y="2548"/>
                  <a:pt x="28869" y="2772"/>
                </a:cubicBezTo>
                <a:cubicBezTo>
                  <a:pt x="26001" y="3107"/>
                  <a:pt x="23129" y="3397"/>
                  <a:pt x="20255" y="3654"/>
                </a:cubicBezTo>
                <a:cubicBezTo>
                  <a:pt x="18043" y="3855"/>
                  <a:pt x="15478" y="3895"/>
                  <a:pt x="12836" y="3895"/>
                </a:cubicBezTo>
                <a:cubicBezTo>
                  <a:pt x="11037" y="3895"/>
                  <a:pt x="9202" y="3876"/>
                  <a:pt x="7418" y="3876"/>
                </a:cubicBezTo>
                <a:cubicBezTo>
                  <a:pt x="5115" y="3876"/>
                  <a:pt x="2897" y="3908"/>
                  <a:pt x="950" y="4051"/>
                </a:cubicBezTo>
                <a:cubicBezTo>
                  <a:pt x="1" y="4121"/>
                  <a:pt x="954" y="5259"/>
                  <a:pt x="1089" y="5259"/>
                </a:cubicBezTo>
                <a:cubicBezTo>
                  <a:pt x="14418" y="5257"/>
                  <a:pt x="27454" y="5192"/>
                  <a:pt x="40788" y="5192"/>
                </a:cubicBezTo>
                <a:lnTo>
                  <a:pt x="43605" y="5192"/>
                </a:lnTo>
                <a:cubicBezTo>
                  <a:pt x="43611" y="3596"/>
                  <a:pt x="43619" y="1999"/>
                  <a:pt x="43626" y="404"/>
                </a:cubicBezTo>
                <a:cubicBezTo>
                  <a:pt x="43628" y="85"/>
                  <a:pt x="42589" y="1"/>
                  <a:pt x="41604" y="1"/>
                </a:cubicBezTo>
                <a:close/>
              </a:path>
            </a:pathLst>
          </a:custGeom>
          <a:solidFill>
            <a:srgbClr val="738A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s" userDrawn="1">
  <p:cSld name="BLANK_1_1_1_1_1_1_2">
    <p:spTree>
      <p:nvGrpSpPr>
        <p:cNvPr id="1" name="Shape 1484"/>
        <p:cNvGrpSpPr/>
        <p:nvPr/>
      </p:nvGrpSpPr>
      <p:grpSpPr>
        <a:xfrm>
          <a:off x="0" y="0"/>
          <a:ext cx="0" cy="0"/>
          <a:chOff x="0" y="0"/>
          <a:chExt cx="0" cy="0"/>
        </a:xfrm>
      </p:grpSpPr>
      <p:grpSp>
        <p:nvGrpSpPr>
          <p:cNvPr id="1485" name="Google Shape;1485;p35"/>
          <p:cNvGrpSpPr/>
          <p:nvPr/>
        </p:nvGrpSpPr>
        <p:grpSpPr>
          <a:xfrm>
            <a:off x="-1076934" y="-200659"/>
            <a:ext cx="14811331" cy="9528984"/>
            <a:chOff x="-807700" y="-150494"/>
            <a:chExt cx="11108498" cy="7146738"/>
          </a:xfrm>
        </p:grpSpPr>
        <p:sp>
          <p:nvSpPr>
            <p:cNvPr id="1486" name="Google Shape;1486;p35"/>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87" name="Google Shape;1487;p35"/>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88" name="Google Shape;1488;p35"/>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493" name="Google Shape;1493;p35"/>
          <p:cNvGrpSpPr/>
          <p:nvPr/>
        </p:nvGrpSpPr>
        <p:grpSpPr>
          <a:xfrm>
            <a:off x="-609600" y="3966676"/>
            <a:ext cx="4547539" cy="5336248"/>
            <a:chOff x="2979325" y="2745925"/>
            <a:chExt cx="461500" cy="338950"/>
          </a:xfrm>
        </p:grpSpPr>
        <p:sp>
          <p:nvSpPr>
            <p:cNvPr id="1494" name="Google Shape;1494;p35"/>
            <p:cNvSpPr/>
            <p:nvPr/>
          </p:nvSpPr>
          <p:spPr>
            <a:xfrm>
              <a:off x="3355200" y="2763750"/>
              <a:ext cx="26725" cy="26075"/>
            </a:xfrm>
            <a:custGeom>
              <a:avLst/>
              <a:gdLst/>
              <a:ahLst/>
              <a:cxnLst/>
              <a:rect l="l" t="t" r="r" b="b"/>
              <a:pathLst>
                <a:path w="1069" h="1043" extrusionOk="0">
                  <a:moveTo>
                    <a:pt x="880" y="1"/>
                  </a:moveTo>
                  <a:cubicBezTo>
                    <a:pt x="779" y="1"/>
                    <a:pt x="659" y="25"/>
                    <a:pt x="592" y="57"/>
                  </a:cubicBezTo>
                  <a:cubicBezTo>
                    <a:pt x="418" y="142"/>
                    <a:pt x="244" y="244"/>
                    <a:pt x="126" y="401"/>
                  </a:cubicBezTo>
                  <a:cubicBezTo>
                    <a:pt x="50" y="503"/>
                    <a:pt x="0" y="642"/>
                    <a:pt x="58" y="754"/>
                  </a:cubicBezTo>
                  <a:cubicBezTo>
                    <a:pt x="106" y="847"/>
                    <a:pt x="211" y="891"/>
                    <a:pt x="310" y="924"/>
                  </a:cubicBezTo>
                  <a:cubicBezTo>
                    <a:pt x="469" y="978"/>
                    <a:pt x="632" y="1024"/>
                    <a:pt x="800" y="1040"/>
                  </a:cubicBezTo>
                  <a:cubicBezTo>
                    <a:pt x="815" y="1041"/>
                    <a:pt x="830" y="1042"/>
                    <a:pt x="844" y="1042"/>
                  </a:cubicBezTo>
                  <a:cubicBezTo>
                    <a:pt x="881" y="1042"/>
                    <a:pt x="918" y="1036"/>
                    <a:pt x="947" y="1013"/>
                  </a:cubicBezTo>
                  <a:cubicBezTo>
                    <a:pt x="994" y="976"/>
                    <a:pt x="1002" y="908"/>
                    <a:pt x="1006" y="848"/>
                  </a:cubicBezTo>
                  <a:cubicBezTo>
                    <a:pt x="1021" y="630"/>
                    <a:pt x="1035" y="412"/>
                    <a:pt x="1049" y="192"/>
                  </a:cubicBezTo>
                  <a:cubicBezTo>
                    <a:pt x="1053" y="153"/>
                    <a:pt x="1069" y="97"/>
                    <a:pt x="1053" y="59"/>
                  </a:cubicBezTo>
                  <a:cubicBezTo>
                    <a:pt x="1034" y="17"/>
                    <a:pt x="964" y="1"/>
                    <a:pt x="880" y="1"/>
                  </a:cubicBezTo>
                  <a:close/>
                </a:path>
              </a:pathLst>
            </a:custGeom>
            <a:solidFill>
              <a:srgbClr val="84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95" name="Google Shape;1495;p35"/>
            <p:cNvSpPr/>
            <p:nvPr/>
          </p:nvSpPr>
          <p:spPr>
            <a:xfrm>
              <a:off x="3375800" y="2770850"/>
              <a:ext cx="2025" cy="14750"/>
            </a:xfrm>
            <a:custGeom>
              <a:avLst/>
              <a:gdLst/>
              <a:ahLst/>
              <a:cxnLst/>
              <a:rect l="l" t="t" r="r" b="b"/>
              <a:pathLst>
                <a:path w="81" h="590" extrusionOk="0">
                  <a:moveTo>
                    <a:pt x="71" y="1"/>
                  </a:moveTo>
                  <a:cubicBezTo>
                    <a:pt x="67" y="1"/>
                    <a:pt x="62" y="3"/>
                    <a:pt x="61" y="8"/>
                  </a:cubicBezTo>
                  <a:cubicBezTo>
                    <a:pt x="29" y="98"/>
                    <a:pt x="14" y="195"/>
                    <a:pt x="8" y="290"/>
                  </a:cubicBezTo>
                  <a:cubicBezTo>
                    <a:pt x="2" y="384"/>
                    <a:pt x="1" y="483"/>
                    <a:pt x="13" y="577"/>
                  </a:cubicBezTo>
                  <a:cubicBezTo>
                    <a:pt x="15" y="585"/>
                    <a:pt x="22" y="589"/>
                    <a:pt x="29" y="589"/>
                  </a:cubicBezTo>
                  <a:cubicBezTo>
                    <a:pt x="37" y="589"/>
                    <a:pt x="46" y="583"/>
                    <a:pt x="46" y="573"/>
                  </a:cubicBezTo>
                  <a:cubicBezTo>
                    <a:pt x="44" y="479"/>
                    <a:pt x="39" y="384"/>
                    <a:pt x="46" y="290"/>
                  </a:cubicBezTo>
                  <a:cubicBezTo>
                    <a:pt x="54" y="197"/>
                    <a:pt x="70" y="103"/>
                    <a:pt x="80" y="11"/>
                  </a:cubicBezTo>
                  <a:cubicBezTo>
                    <a:pt x="81" y="4"/>
                    <a:pt x="76" y="1"/>
                    <a:pt x="71"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96" name="Google Shape;1496;p35"/>
            <p:cNvSpPr/>
            <p:nvPr/>
          </p:nvSpPr>
          <p:spPr>
            <a:xfrm>
              <a:off x="3371700" y="2773475"/>
              <a:ext cx="1150" cy="10700"/>
            </a:xfrm>
            <a:custGeom>
              <a:avLst/>
              <a:gdLst/>
              <a:ahLst/>
              <a:cxnLst/>
              <a:rect l="l" t="t" r="r" b="b"/>
              <a:pathLst>
                <a:path w="46" h="428" extrusionOk="0">
                  <a:moveTo>
                    <a:pt x="14" y="0"/>
                  </a:moveTo>
                  <a:cubicBezTo>
                    <a:pt x="13" y="0"/>
                    <a:pt x="11" y="1"/>
                    <a:pt x="11" y="3"/>
                  </a:cubicBezTo>
                  <a:cubicBezTo>
                    <a:pt x="3" y="15"/>
                    <a:pt x="5" y="30"/>
                    <a:pt x="3" y="45"/>
                  </a:cubicBezTo>
                  <a:cubicBezTo>
                    <a:pt x="2" y="63"/>
                    <a:pt x="2" y="83"/>
                    <a:pt x="1" y="102"/>
                  </a:cubicBezTo>
                  <a:cubicBezTo>
                    <a:pt x="0" y="139"/>
                    <a:pt x="1" y="174"/>
                    <a:pt x="2" y="212"/>
                  </a:cubicBezTo>
                  <a:cubicBezTo>
                    <a:pt x="3" y="249"/>
                    <a:pt x="6" y="285"/>
                    <a:pt x="9" y="321"/>
                  </a:cubicBezTo>
                  <a:cubicBezTo>
                    <a:pt x="11" y="339"/>
                    <a:pt x="12" y="358"/>
                    <a:pt x="13" y="378"/>
                  </a:cubicBezTo>
                  <a:cubicBezTo>
                    <a:pt x="14" y="394"/>
                    <a:pt x="13" y="410"/>
                    <a:pt x="22" y="423"/>
                  </a:cubicBezTo>
                  <a:cubicBezTo>
                    <a:pt x="24" y="426"/>
                    <a:pt x="27" y="428"/>
                    <a:pt x="30" y="428"/>
                  </a:cubicBezTo>
                  <a:cubicBezTo>
                    <a:pt x="34" y="428"/>
                    <a:pt x="38" y="425"/>
                    <a:pt x="39" y="421"/>
                  </a:cubicBezTo>
                  <a:cubicBezTo>
                    <a:pt x="46" y="405"/>
                    <a:pt x="40" y="386"/>
                    <a:pt x="39" y="370"/>
                  </a:cubicBezTo>
                  <a:cubicBezTo>
                    <a:pt x="38" y="352"/>
                    <a:pt x="37" y="333"/>
                    <a:pt x="35" y="312"/>
                  </a:cubicBezTo>
                  <a:cubicBezTo>
                    <a:pt x="33" y="278"/>
                    <a:pt x="32" y="242"/>
                    <a:pt x="30" y="208"/>
                  </a:cubicBezTo>
                  <a:cubicBezTo>
                    <a:pt x="29" y="172"/>
                    <a:pt x="29" y="137"/>
                    <a:pt x="27" y="102"/>
                  </a:cubicBezTo>
                  <a:cubicBezTo>
                    <a:pt x="24" y="83"/>
                    <a:pt x="24" y="63"/>
                    <a:pt x="23" y="45"/>
                  </a:cubicBezTo>
                  <a:cubicBezTo>
                    <a:pt x="23" y="30"/>
                    <a:pt x="24" y="15"/>
                    <a:pt x="18" y="3"/>
                  </a:cubicBezTo>
                  <a:cubicBezTo>
                    <a:pt x="18" y="1"/>
                    <a:pt x="16" y="0"/>
                    <a:pt x="1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97" name="Google Shape;1497;p35"/>
            <p:cNvSpPr/>
            <p:nvPr/>
          </p:nvSpPr>
          <p:spPr>
            <a:xfrm>
              <a:off x="3277675" y="2799800"/>
              <a:ext cx="148175" cy="180475"/>
            </a:xfrm>
            <a:custGeom>
              <a:avLst/>
              <a:gdLst/>
              <a:ahLst/>
              <a:cxnLst/>
              <a:rect l="l" t="t" r="r" b="b"/>
              <a:pathLst>
                <a:path w="5927" h="7219" extrusionOk="0">
                  <a:moveTo>
                    <a:pt x="5838" y="1"/>
                  </a:moveTo>
                  <a:cubicBezTo>
                    <a:pt x="5835" y="1"/>
                    <a:pt x="5832" y="3"/>
                    <a:pt x="5833" y="6"/>
                  </a:cubicBezTo>
                  <a:cubicBezTo>
                    <a:pt x="5837" y="15"/>
                    <a:pt x="5837" y="23"/>
                    <a:pt x="5839" y="32"/>
                  </a:cubicBezTo>
                  <a:cubicBezTo>
                    <a:pt x="5832" y="27"/>
                    <a:pt x="5824" y="25"/>
                    <a:pt x="5817" y="25"/>
                  </a:cubicBezTo>
                  <a:cubicBezTo>
                    <a:pt x="5801" y="25"/>
                    <a:pt x="5786" y="34"/>
                    <a:pt x="5777" y="47"/>
                  </a:cubicBezTo>
                  <a:cubicBezTo>
                    <a:pt x="5391" y="154"/>
                    <a:pt x="5014" y="287"/>
                    <a:pt x="4648" y="451"/>
                  </a:cubicBezTo>
                  <a:cubicBezTo>
                    <a:pt x="4267" y="622"/>
                    <a:pt x="3897" y="818"/>
                    <a:pt x="3544" y="1039"/>
                  </a:cubicBezTo>
                  <a:cubicBezTo>
                    <a:pt x="2829" y="1481"/>
                    <a:pt x="2170" y="2006"/>
                    <a:pt x="1557" y="2581"/>
                  </a:cubicBezTo>
                  <a:cubicBezTo>
                    <a:pt x="1251" y="2869"/>
                    <a:pt x="955" y="3172"/>
                    <a:pt x="673" y="3483"/>
                  </a:cubicBezTo>
                  <a:cubicBezTo>
                    <a:pt x="399" y="3787"/>
                    <a:pt x="128" y="4130"/>
                    <a:pt x="61" y="4546"/>
                  </a:cubicBezTo>
                  <a:cubicBezTo>
                    <a:pt x="0" y="4933"/>
                    <a:pt x="143" y="5318"/>
                    <a:pt x="378" y="5624"/>
                  </a:cubicBezTo>
                  <a:cubicBezTo>
                    <a:pt x="637" y="5957"/>
                    <a:pt x="999" y="6181"/>
                    <a:pt x="1385" y="6340"/>
                  </a:cubicBezTo>
                  <a:cubicBezTo>
                    <a:pt x="1811" y="6514"/>
                    <a:pt x="2264" y="6618"/>
                    <a:pt x="2707" y="6737"/>
                  </a:cubicBezTo>
                  <a:cubicBezTo>
                    <a:pt x="3198" y="6867"/>
                    <a:pt x="3688" y="6995"/>
                    <a:pt x="4178" y="7124"/>
                  </a:cubicBezTo>
                  <a:cubicBezTo>
                    <a:pt x="4298" y="7156"/>
                    <a:pt x="4416" y="7186"/>
                    <a:pt x="4535" y="7218"/>
                  </a:cubicBezTo>
                  <a:cubicBezTo>
                    <a:pt x="4536" y="7218"/>
                    <a:pt x="4537" y="7219"/>
                    <a:pt x="4539" y="7219"/>
                  </a:cubicBezTo>
                  <a:cubicBezTo>
                    <a:pt x="4547" y="7219"/>
                    <a:pt x="4555" y="7211"/>
                    <a:pt x="4555" y="7204"/>
                  </a:cubicBezTo>
                  <a:cubicBezTo>
                    <a:pt x="4526" y="6605"/>
                    <a:pt x="4497" y="6003"/>
                    <a:pt x="4503" y="5402"/>
                  </a:cubicBezTo>
                  <a:cubicBezTo>
                    <a:pt x="4508" y="4801"/>
                    <a:pt x="4547" y="4197"/>
                    <a:pt x="4653" y="3604"/>
                  </a:cubicBezTo>
                  <a:cubicBezTo>
                    <a:pt x="4691" y="3392"/>
                    <a:pt x="4738" y="3183"/>
                    <a:pt x="4792" y="2977"/>
                  </a:cubicBezTo>
                  <a:lnTo>
                    <a:pt x="4794" y="2975"/>
                  </a:lnTo>
                  <a:cubicBezTo>
                    <a:pt x="4834" y="2877"/>
                    <a:pt x="4861" y="2776"/>
                    <a:pt x="4893" y="2675"/>
                  </a:cubicBezTo>
                  <a:cubicBezTo>
                    <a:pt x="4925" y="2575"/>
                    <a:pt x="4958" y="2475"/>
                    <a:pt x="4993" y="2377"/>
                  </a:cubicBezTo>
                  <a:cubicBezTo>
                    <a:pt x="5062" y="2177"/>
                    <a:pt x="5137" y="1981"/>
                    <a:pt x="5218" y="1788"/>
                  </a:cubicBezTo>
                  <a:cubicBezTo>
                    <a:pt x="5301" y="1592"/>
                    <a:pt x="5389" y="1396"/>
                    <a:pt x="5483" y="1204"/>
                  </a:cubicBezTo>
                  <a:cubicBezTo>
                    <a:pt x="5575" y="1017"/>
                    <a:pt x="5681" y="837"/>
                    <a:pt x="5770" y="648"/>
                  </a:cubicBezTo>
                  <a:cubicBezTo>
                    <a:pt x="5859" y="450"/>
                    <a:pt x="5927" y="218"/>
                    <a:pt x="5843" y="4"/>
                  </a:cubicBezTo>
                  <a:cubicBezTo>
                    <a:pt x="5842" y="2"/>
                    <a:pt x="5840" y="1"/>
                    <a:pt x="5838" y="1"/>
                  </a:cubicBezTo>
                  <a:close/>
                </a:path>
              </a:pathLst>
            </a:custGeom>
            <a:solidFill>
              <a:srgbClr val="84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98" name="Google Shape;1498;p35"/>
            <p:cNvSpPr/>
            <p:nvPr/>
          </p:nvSpPr>
          <p:spPr>
            <a:xfrm>
              <a:off x="3377825" y="2846400"/>
              <a:ext cx="16925" cy="103400"/>
            </a:xfrm>
            <a:custGeom>
              <a:avLst/>
              <a:gdLst/>
              <a:ahLst/>
              <a:cxnLst/>
              <a:rect l="l" t="t" r="r" b="b"/>
              <a:pathLst>
                <a:path w="677" h="4136" extrusionOk="0">
                  <a:moveTo>
                    <a:pt x="652" y="0"/>
                  </a:moveTo>
                  <a:cubicBezTo>
                    <a:pt x="644" y="0"/>
                    <a:pt x="635" y="5"/>
                    <a:pt x="632" y="15"/>
                  </a:cubicBezTo>
                  <a:cubicBezTo>
                    <a:pt x="541" y="271"/>
                    <a:pt x="484" y="544"/>
                    <a:pt x="424" y="806"/>
                  </a:cubicBezTo>
                  <a:cubicBezTo>
                    <a:pt x="361" y="1071"/>
                    <a:pt x="305" y="1337"/>
                    <a:pt x="256" y="1607"/>
                  </a:cubicBezTo>
                  <a:cubicBezTo>
                    <a:pt x="159" y="2138"/>
                    <a:pt x="88" y="2672"/>
                    <a:pt x="45" y="3209"/>
                  </a:cubicBezTo>
                  <a:cubicBezTo>
                    <a:pt x="20" y="3515"/>
                    <a:pt x="7" y="3819"/>
                    <a:pt x="0" y="4125"/>
                  </a:cubicBezTo>
                  <a:cubicBezTo>
                    <a:pt x="0" y="4132"/>
                    <a:pt x="6" y="4135"/>
                    <a:pt x="11" y="4135"/>
                  </a:cubicBezTo>
                  <a:cubicBezTo>
                    <a:pt x="17" y="4135"/>
                    <a:pt x="22" y="4132"/>
                    <a:pt x="22" y="4125"/>
                  </a:cubicBezTo>
                  <a:cubicBezTo>
                    <a:pt x="66" y="3045"/>
                    <a:pt x="202" y="1969"/>
                    <a:pt x="445" y="916"/>
                  </a:cubicBezTo>
                  <a:cubicBezTo>
                    <a:pt x="478" y="772"/>
                    <a:pt x="514" y="627"/>
                    <a:pt x="551" y="482"/>
                  </a:cubicBezTo>
                  <a:cubicBezTo>
                    <a:pt x="590" y="332"/>
                    <a:pt x="638" y="180"/>
                    <a:pt x="673" y="27"/>
                  </a:cubicBezTo>
                  <a:cubicBezTo>
                    <a:pt x="676" y="10"/>
                    <a:pt x="664" y="0"/>
                    <a:pt x="65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99" name="Google Shape;1499;p35"/>
            <p:cNvSpPr/>
            <p:nvPr/>
          </p:nvSpPr>
          <p:spPr>
            <a:xfrm>
              <a:off x="3367475" y="2874075"/>
              <a:ext cx="6925" cy="43100"/>
            </a:xfrm>
            <a:custGeom>
              <a:avLst/>
              <a:gdLst/>
              <a:ahLst/>
              <a:cxnLst/>
              <a:rect l="l" t="t" r="r" b="b"/>
              <a:pathLst>
                <a:path w="277" h="1724" extrusionOk="0">
                  <a:moveTo>
                    <a:pt x="260" y="0"/>
                  </a:moveTo>
                  <a:cubicBezTo>
                    <a:pt x="253" y="0"/>
                    <a:pt x="246" y="4"/>
                    <a:pt x="243" y="12"/>
                  </a:cubicBezTo>
                  <a:cubicBezTo>
                    <a:pt x="201" y="149"/>
                    <a:pt x="181" y="292"/>
                    <a:pt x="156" y="432"/>
                  </a:cubicBezTo>
                  <a:cubicBezTo>
                    <a:pt x="133" y="572"/>
                    <a:pt x="111" y="711"/>
                    <a:pt x="92" y="850"/>
                  </a:cubicBezTo>
                  <a:cubicBezTo>
                    <a:pt x="74" y="992"/>
                    <a:pt x="56" y="1135"/>
                    <a:pt x="42" y="1276"/>
                  </a:cubicBezTo>
                  <a:cubicBezTo>
                    <a:pt x="27" y="1419"/>
                    <a:pt x="0" y="1573"/>
                    <a:pt x="10" y="1716"/>
                  </a:cubicBezTo>
                  <a:cubicBezTo>
                    <a:pt x="10" y="1721"/>
                    <a:pt x="14" y="1724"/>
                    <a:pt x="18" y="1724"/>
                  </a:cubicBezTo>
                  <a:cubicBezTo>
                    <a:pt x="21" y="1724"/>
                    <a:pt x="24" y="1722"/>
                    <a:pt x="26" y="1719"/>
                  </a:cubicBezTo>
                  <a:cubicBezTo>
                    <a:pt x="58" y="1589"/>
                    <a:pt x="60" y="1448"/>
                    <a:pt x="76" y="1315"/>
                  </a:cubicBezTo>
                  <a:cubicBezTo>
                    <a:pt x="95" y="1162"/>
                    <a:pt x="116" y="1009"/>
                    <a:pt x="138" y="857"/>
                  </a:cubicBezTo>
                  <a:cubicBezTo>
                    <a:pt x="160" y="715"/>
                    <a:pt x="181" y="574"/>
                    <a:pt x="206" y="432"/>
                  </a:cubicBezTo>
                  <a:cubicBezTo>
                    <a:pt x="230" y="294"/>
                    <a:pt x="261" y="156"/>
                    <a:pt x="275" y="16"/>
                  </a:cubicBezTo>
                  <a:cubicBezTo>
                    <a:pt x="276" y="6"/>
                    <a:pt x="268" y="0"/>
                    <a:pt x="26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00" name="Google Shape;1500;p35"/>
            <p:cNvSpPr/>
            <p:nvPr/>
          </p:nvSpPr>
          <p:spPr>
            <a:xfrm>
              <a:off x="3309150" y="2909275"/>
              <a:ext cx="2775" cy="34325"/>
            </a:xfrm>
            <a:custGeom>
              <a:avLst/>
              <a:gdLst/>
              <a:ahLst/>
              <a:cxnLst/>
              <a:rect l="l" t="t" r="r" b="b"/>
              <a:pathLst>
                <a:path w="111" h="1373" extrusionOk="0">
                  <a:moveTo>
                    <a:pt x="94" y="1"/>
                  </a:moveTo>
                  <a:cubicBezTo>
                    <a:pt x="88" y="1"/>
                    <a:pt x="82" y="4"/>
                    <a:pt x="80" y="11"/>
                  </a:cubicBezTo>
                  <a:cubicBezTo>
                    <a:pt x="48" y="115"/>
                    <a:pt x="42" y="228"/>
                    <a:pt x="33" y="337"/>
                  </a:cubicBezTo>
                  <a:cubicBezTo>
                    <a:pt x="22" y="447"/>
                    <a:pt x="15" y="560"/>
                    <a:pt x="11" y="672"/>
                  </a:cubicBezTo>
                  <a:cubicBezTo>
                    <a:pt x="1" y="900"/>
                    <a:pt x="9" y="1129"/>
                    <a:pt x="26" y="1356"/>
                  </a:cubicBezTo>
                  <a:cubicBezTo>
                    <a:pt x="27" y="1367"/>
                    <a:pt x="36" y="1372"/>
                    <a:pt x="44" y="1372"/>
                  </a:cubicBezTo>
                  <a:cubicBezTo>
                    <a:pt x="52" y="1372"/>
                    <a:pt x="60" y="1367"/>
                    <a:pt x="59" y="1356"/>
                  </a:cubicBezTo>
                  <a:cubicBezTo>
                    <a:pt x="47" y="1133"/>
                    <a:pt x="46" y="908"/>
                    <a:pt x="54" y="684"/>
                  </a:cubicBezTo>
                  <a:cubicBezTo>
                    <a:pt x="58" y="577"/>
                    <a:pt x="65" y="469"/>
                    <a:pt x="74" y="361"/>
                  </a:cubicBezTo>
                  <a:cubicBezTo>
                    <a:pt x="85" y="248"/>
                    <a:pt x="110" y="131"/>
                    <a:pt x="109" y="15"/>
                  </a:cubicBezTo>
                  <a:cubicBezTo>
                    <a:pt x="109" y="6"/>
                    <a:pt x="102" y="1"/>
                    <a:pt x="94"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01" name="Google Shape;1501;p35"/>
            <p:cNvSpPr/>
            <p:nvPr/>
          </p:nvSpPr>
          <p:spPr>
            <a:xfrm>
              <a:off x="3321575" y="2913975"/>
              <a:ext cx="2300" cy="41150"/>
            </a:xfrm>
            <a:custGeom>
              <a:avLst/>
              <a:gdLst/>
              <a:ahLst/>
              <a:cxnLst/>
              <a:rect l="l" t="t" r="r" b="b"/>
              <a:pathLst>
                <a:path w="92" h="1646" extrusionOk="0">
                  <a:moveTo>
                    <a:pt x="64" y="0"/>
                  </a:moveTo>
                  <a:cubicBezTo>
                    <a:pt x="58" y="0"/>
                    <a:pt x="52" y="4"/>
                    <a:pt x="50" y="11"/>
                  </a:cubicBezTo>
                  <a:cubicBezTo>
                    <a:pt x="23" y="136"/>
                    <a:pt x="19" y="271"/>
                    <a:pt x="11" y="399"/>
                  </a:cubicBezTo>
                  <a:cubicBezTo>
                    <a:pt x="3" y="541"/>
                    <a:pt x="1" y="681"/>
                    <a:pt x="2" y="824"/>
                  </a:cubicBezTo>
                  <a:cubicBezTo>
                    <a:pt x="4" y="1095"/>
                    <a:pt x="27" y="1367"/>
                    <a:pt x="64" y="1636"/>
                  </a:cubicBezTo>
                  <a:cubicBezTo>
                    <a:pt x="65" y="1643"/>
                    <a:pt x="71" y="1646"/>
                    <a:pt x="76" y="1646"/>
                  </a:cubicBezTo>
                  <a:cubicBezTo>
                    <a:pt x="84" y="1646"/>
                    <a:pt x="91" y="1641"/>
                    <a:pt x="91" y="1632"/>
                  </a:cubicBezTo>
                  <a:cubicBezTo>
                    <a:pt x="56" y="1364"/>
                    <a:pt x="38" y="1094"/>
                    <a:pt x="37" y="824"/>
                  </a:cubicBezTo>
                  <a:cubicBezTo>
                    <a:pt x="37" y="691"/>
                    <a:pt x="39" y="557"/>
                    <a:pt x="47" y="425"/>
                  </a:cubicBezTo>
                  <a:cubicBezTo>
                    <a:pt x="55" y="288"/>
                    <a:pt x="77" y="151"/>
                    <a:pt x="79" y="14"/>
                  </a:cubicBezTo>
                  <a:cubicBezTo>
                    <a:pt x="79" y="5"/>
                    <a:pt x="71" y="0"/>
                    <a:pt x="6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02" name="Google Shape;1502;p35"/>
            <p:cNvSpPr/>
            <p:nvPr/>
          </p:nvSpPr>
          <p:spPr>
            <a:xfrm>
              <a:off x="3334725" y="2898575"/>
              <a:ext cx="2975" cy="32225"/>
            </a:xfrm>
            <a:custGeom>
              <a:avLst/>
              <a:gdLst/>
              <a:ahLst/>
              <a:cxnLst/>
              <a:rect l="l" t="t" r="r" b="b"/>
              <a:pathLst>
                <a:path w="119" h="1289" extrusionOk="0">
                  <a:moveTo>
                    <a:pt x="110" y="0"/>
                  </a:moveTo>
                  <a:cubicBezTo>
                    <a:pt x="107" y="0"/>
                    <a:pt x="103" y="2"/>
                    <a:pt x="102" y="6"/>
                  </a:cubicBezTo>
                  <a:cubicBezTo>
                    <a:pt x="49" y="208"/>
                    <a:pt x="32" y="421"/>
                    <a:pt x="17" y="629"/>
                  </a:cubicBezTo>
                  <a:cubicBezTo>
                    <a:pt x="1" y="845"/>
                    <a:pt x="1" y="1063"/>
                    <a:pt x="10" y="1280"/>
                  </a:cubicBezTo>
                  <a:cubicBezTo>
                    <a:pt x="10" y="1286"/>
                    <a:pt x="14" y="1288"/>
                    <a:pt x="18" y="1288"/>
                  </a:cubicBezTo>
                  <a:cubicBezTo>
                    <a:pt x="22" y="1288"/>
                    <a:pt x="26" y="1286"/>
                    <a:pt x="26" y="1280"/>
                  </a:cubicBezTo>
                  <a:cubicBezTo>
                    <a:pt x="22" y="1067"/>
                    <a:pt x="31" y="855"/>
                    <a:pt x="47" y="641"/>
                  </a:cubicBezTo>
                  <a:cubicBezTo>
                    <a:pt x="62" y="428"/>
                    <a:pt x="97" y="219"/>
                    <a:pt x="118" y="8"/>
                  </a:cubicBezTo>
                  <a:cubicBezTo>
                    <a:pt x="118" y="3"/>
                    <a:pt x="114" y="0"/>
                    <a:pt x="11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03" name="Google Shape;1503;p35"/>
            <p:cNvSpPr/>
            <p:nvPr/>
          </p:nvSpPr>
          <p:spPr>
            <a:xfrm>
              <a:off x="2979325" y="2745925"/>
              <a:ext cx="461500" cy="338950"/>
            </a:xfrm>
            <a:custGeom>
              <a:avLst/>
              <a:gdLst/>
              <a:ahLst/>
              <a:cxnLst/>
              <a:rect l="l" t="t" r="r" b="b"/>
              <a:pathLst>
                <a:path w="18460" h="13558" extrusionOk="0">
                  <a:moveTo>
                    <a:pt x="12897" y="0"/>
                  </a:moveTo>
                  <a:cubicBezTo>
                    <a:pt x="12098" y="0"/>
                    <a:pt x="11296" y="64"/>
                    <a:pt x="10521" y="173"/>
                  </a:cubicBezTo>
                  <a:cubicBezTo>
                    <a:pt x="10040" y="241"/>
                    <a:pt x="9559" y="272"/>
                    <a:pt x="9076" y="284"/>
                  </a:cubicBezTo>
                  <a:cubicBezTo>
                    <a:pt x="8886" y="290"/>
                    <a:pt x="8698" y="293"/>
                    <a:pt x="8508" y="293"/>
                  </a:cubicBezTo>
                  <a:cubicBezTo>
                    <a:pt x="8457" y="293"/>
                    <a:pt x="8407" y="293"/>
                    <a:pt x="8356" y="293"/>
                  </a:cubicBezTo>
                  <a:cubicBezTo>
                    <a:pt x="7925" y="293"/>
                    <a:pt x="7494" y="286"/>
                    <a:pt x="7063" y="286"/>
                  </a:cubicBezTo>
                  <a:cubicBezTo>
                    <a:pt x="6265" y="286"/>
                    <a:pt x="5467" y="310"/>
                    <a:pt x="4672" y="443"/>
                  </a:cubicBezTo>
                  <a:cubicBezTo>
                    <a:pt x="3452" y="649"/>
                    <a:pt x="2231" y="855"/>
                    <a:pt x="1010" y="1060"/>
                  </a:cubicBezTo>
                  <a:cubicBezTo>
                    <a:pt x="965" y="1012"/>
                    <a:pt x="889" y="983"/>
                    <a:pt x="819" y="983"/>
                  </a:cubicBezTo>
                  <a:cubicBezTo>
                    <a:pt x="761" y="983"/>
                    <a:pt x="706" y="1002"/>
                    <a:pt x="673" y="1046"/>
                  </a:cubicBezTo>
                  <a:cubicBezTo>
                    <a:pt x="599" y="1143"/>
                    <a:pt x="591" y="1271"/>
                    <a:pt x="585" y="1392"/>
                  </a:cubicBezTo>
                  <a:cubicBezTo>
                    <a:pt x="407" y="4512"/>
                    <a:pt x="232" y="7633"/>
                    <a:pt x="57" y="10752"/>
                  </a:cubicBezTo>
                  <a:cubicBezTo>
                    <a:pt x="17" y="11488"/>
                    <a:pt x="1" y="12303"/>
                    <a:pt x="476" y="12865"/>
                  </a:cubicBezTo>
                  <a:cubicBezTo>
                    <a:pt x="1022" y="13509"/>
                    <a:pt x="1980" y="13558"/>
                    <a:pt x="2825" y="13558"/>
                  </a:cubicBezTo>
                  <a:lnTo>
                    <a:pt x="7982" y="13554"/>
                  </a:lnTo>
                  <a:cubicBezTo>
                    <a:pt x="8512" y="13554"/>
                    <a:pt x="9044" y="13553"/>
                    <a:pt x="9574" y="13548"/>
                  </a:cubicBezTo>
                  <a:cubicBezTo>
                    <a:pt x="11217" y="13536"/>
                    <a:pt x="12858" y="13486"/>
                    <a:pt x="14487" y="13289"/>
                  </a:cubicBezTo>
                  <a:cubicBezTo>
                    <a:pt x="15144" y="13212"/>
                    <a:pt x="15812" y="13104"/>
                    <a:pt x="16399" y="12801"/>
                  </a:cubicBezTo>
                  <a:cubicBezTo>
                    <a:pt x="16988" y="12500"/>
                    <a:pt x="17494" y="11969"/>
                    <a:pt x="17608" y="11318"/>
                  </a:cubicBezTo>
                  <a:cubicBezTo>
                    <a:pt x="17748" y="10535"/>
                    <a:pt x="18459" y="10319"/>
                    <a:pt x="17835" y="9828"/>
                  </a:cubicBezTo>
                  <a:cubicBezTo>
                    <a:pt x="17727" y="9743"/>
                    <a:pt x="17580" y="9648"/>
                    <a:pt x="17405" y="9547"/>
                  </a:cubicBezTo>
                  <a:cubicBezTo>
                    <a:pt x="16574" y="9068"/>
                    <a:pt x="15143" y="8467"/>
                    <a:pt x="14518" y="8264"/>
                  </a:cubicBezTo>
                  <a:cubicBezTo>
                    <a:pt x="13740" y="8009"/>
                    <a:pt x="13034" y="7530"/>
                    <a:pt x="12259" y="7265"/>
                  </a:cubicBezTo>
                  <a:cubicBezTo>
                    <a:pt x="12312" y="6900"/>
                    <a:pt x="12544" y="6588"/>
                    <a:pt x="12780" y="6306"/>
                  </a:cubicBezTo>
                  <a:cubicBezTo>
                    <a:pt x="13781" y="5118"/>
                    <a:pt x="15364" y="4525"/>
                    <a:pt x="16412" y="3379"/>
                  </a:cubicBezTo>
                  <a:cubicBezTo>
                    <a:pt x="16621" y="3150"/>
                    <a:pt x="16880" y="2968"/>
                    <a:pt x="17167" y="2848"/>
                  </a:cubicBezTo>
                  <a:cubicBezTo>
                    <a:pt x="17309" y="2789"/>
                    <a:pt x="17459" y="2744"/>
                    <a:pt x="17587" y="2659"/>
                  </a:cubicBezTo>
                  <a:cubicBezTo>
                    <a:pt x="17717" y="2574"/>
                    <a:pt x="17823" y="2434"/>
                    <a:pt x="17818" y="2280"/>
                  </a:cubicBezTo>
                  <a:cubicBezTo>
                    <a:pt x="17814" y="2152"/>
                    <a:pt x="17735" y="2035"/>
                    <a:pt x="17633" y="1957"/>
                  </a:cubicBezTo>
                  <a:cubicBezTo>
                    <a:pt x="17531" y="1877"/>
                    <a:pt x="17457" y="1784"/>
                    <a:pt x="17332" y="1750"/>
                  </a:cubicBezTo>
                  <a:cubicBezTo>
                    <a:pt x="16873" y="1630"/>
                    <a:pt x="16407" y="1540"/>
                    <a:pt x="15936" y="1479"/>
                  </a:cubicBezTo>
                  <a:cubicBezTo>
                    <a:pt x="15688" y="1447"/>
                    <a:pt x="15401" y="1403"/>
                    <a:pt x="15274" y="1186"/>
                  </a:cubicBezTo>
                  <a:cubicBezTo>
                    <a:pt x="15502" y="1096"/>
                    <a:pt x="15732" y="1005"/>
                    <a:pt x="15960" y="914"/>
                  </a:cubicBezTo>
                  <a:cubicBezTo>
                    <a:pt x="16000" y="898"/>
                    <a:pt x="16042" y="880"/>
                    <a:pt x="16064" y="842"/>
                  </a:cubicBezTo>
                  <a:cubicBezTo>
                    <a:pt x="16088" y="807"/>
                    <a:pt x="16086" y="754"/>
                    <a:pt x="16048" y="731"/>
                  </a:cubicBezTo>
                  <a:cubicBezTo>
                    <a:pt x="15659" y="484"/>
                    <a:pt x="15258" y="200"/>
                    <a:pt x="14801" y="134"/>
                  </a:cubicBezTo>
                  <a:cubicBezTo>
                    <a:pt x="14178" y="41"/>
                    <a:pt x="13539" y="0"/>
                    <a:pt x="12897"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04" name="Google Shape;1504;p35"/>
            <p:cNvSpPr/>
            <p:nvPr/>
          </p:nvSpPr>
          <p:spPr>
            <a:xfrm>
              <a:off x="3031350" y="2765950"/>
              <a:ext cx="152975" cy="15150"/>
            </a:xfrm>
            <a:custGeom>
              <a:avLst/>
              <a:gdLst/>
              <a:ahLst/>
              <a:cxnLst/>
              <a:rect l="l" t="t" r="r" b="b"/>
              <a:pathLst>
                <a:path w="6119" h="606" extrusionOk="0">
                  <a:moveTo>
                    <a:pt x="5712" y="0"/>
                  </a:moveTo>
                  <a:cubicBezTo>
                    <a:pt x="5637" y="0"/>
                    <a:pt x="5561" y="1"/>
                    <a:pt x="5487" y="1"/>
                  </a:cubicBezTo>
                  <a:cubicBezTo>
                    <a:pt x="5443" y="1"/>
                    <a:pt x="5399" y="0"/>
                    <a:pt x="5355" y="0"/>
                  </a:cubicBezTo>
                  <a:cubicBezTo>
                    <a:pt x="5198" y="0"/>
                    <a:pt x="5042" y="3"/>
                    <a:pt x="4885" y="6"/>
                  </a:cubicBezTo>
                  <a:cubicBezTo>
                    <a:pt x="4485" y="15"/>
                    <a:pt x="4085" y="31"/>
                    <a:pt x="3685" y="57"/>
                  </a:cubicBezTo>
                  <a:cubicBezTo>
                    <a:pt x="2900" y="109"/>
                    <a:pt x="2118" y="198"/>
                    <a:pt x="1340" y="322"/>
                  </a:cubicBezTo>
                  <a:cubicBezTo>
                    <a:pt x="897" y="392"/>
                    <a:pt x="449" y="466"/>
                    <a:pt x="16" y="582"/>
                  </a:cubicBezTo>
                  <a:cubicBezTo>
                    <a:pt x="0" y="586"/>
                    <a:pt x="7" y="606"/>
                    <a:pt x="21" y="606"/>
                  </a:cubicBezTo>
                  <a:cubicBezTo>
                    <a:pt x="21" y="606"/>
                    <a:pt x="22" y="606"/>
                    <a:pt x="22" y="606"/>
                  </a:cubicBezTo>
                  <a:cubicBezTo>
                    <a:pt x="417" y="542"/>
                    <a:pt x="812" y="460"/>
                    <a:pt x="1206" y="395"/>
                  </a:cubicBezTo>
                  <a:cubicBezTo>
                    <a:pt x="1599" y="330"/>
                    <a:pt x="1994" y="274"/>
                    <a:pt x="2389" y="227"/>
                  </a:cubicBezTo>
                  <a:cubicBezTo>
                    <a:pt x="3177" y="136"/>
                    <a:pt x="3969" y="79"/>
                    <a:pt x="4761" y="62"/>
                  </a:cubicBezTo>
                  <a:cubicBezTo>
                    <a:pt x="4941" y="58"/>
                    <a:pt x="5121" y="56"/>
                    <a:pt x="5301" y="56"/>
                  </a:cubicBezTo>
                  <a:cubicBezTo>
                    <a:pt x="5338" y="56"/>
                    <a:pt x="5375" y="56"/>
                    <a:pt x="5413" y="56"/>
                  </a:cubicBezTo>
                  <a:cubicBezTo>
                    <a:pt x="5581" y="56"/>
                    <a:pt x="5751" y="65"/>
                    <a:pt x="5920" y="65"/>
                  </a:cubicBezTo>
                  <a:cubicBezTo>
                    <a:pt x="5976" y="65"/>
                    <a:pt x="6033" y="64"/>
                    <a:pt x="6089" y="62"/>
                  </a:cubicBezTo>
                  <a:cubicBezTo>
                    <a:pt x="6118" y="59"/>
                    <a:pt x="6117" y="18"/>
                    <a:pt x="6087" y="16"/>
                  </a:cubicBezTo>
                  <a:cubicBezTo>
                    <a:pt x="5964" y="3"/>
                    <a:pt x="5838" y="0"/>
                    <a:pt x="5712"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05" name="Google Shape;1505;p35"/>
            <p:cNvSpPr/>
            <p:nvPr/>
          </p:nvSpPr>
          <p:spPr>
            <a:xfrm>
              <a:off x="3091975" y="2776225"/>
              <a:ext cx="55375" cy="3300"/>
            </a:xfrm>
            <a:custGeom>
              <a:avLst/>
              <a:gdLst/>
              <a:ahLst/>
              <a:cxnLst/>
              <a:rect l="l" t="t" r="r" b="b"/>
              <a:pathLst>
                <a:path w="2215" h="132" extrusionOk="0">
                  <a:moveTo>
                    <a:pt x="2096" y="0"/>
                  </a:moveTo>
                  <a:cubicBezTo>
                    <a:pt x="2041" y="0"/>
                    <a:pt x="1983" y="10"/>
                    <a:pt x="1934" y="11"/>
                  </a:cubicBezTo>
                  <a:cubicBezTo>
                    <a:pt x="1846" y="15"/>
                    <a:pt x="1756" y="19"/>
                    <a:pt x="1666" y="21"/>
                  </a:cubicBezTo>
                  <a:cubicBezTo>
                    <a:pt x="1483" y="27"/>
                    <a:pt x="1300" y="37"/>
                    <a:pt x="1117" y="45"/>
                  </a:cubicBezTo>
                  <a:cubicBezTo>
                    <a:pt x="751" y="62"/>
                    <a:pt x="387" y="79"/>
                    <a:pt x="21" y="99"/>
                  </a:cubicBezTo>
                  <a:cubicBezTo>
                    <a:pt x="1" y="101"/>
                    <a:pt x="1" y="131"/>
                    <a:pt x="21" y="131"/>
                  </a:cubicBezTo>
                  <a:cubicBezTo>
                    <a:pt x="390" y="123"/>
                    <a:pt x="760" y="114"/>
                    <a:pt x="1131" y="104"/>
                  </a:cubicBezTo>
                  <a:cubicBezTo>
                    <a:pt x="1313" y="98"/>
                    <a:pt x="1497" y="94"/>
                    <a:pt x="1679" y="88"/>
                  </a:cubicBezTo>
                  <a:cubicBezTo>
                    <a:pt x="1774" y="84"/>
                    <a:pt x="1867" y="79"/>
                    <a:pt x="1960" y="77"/>
                  </a:cubicBezTo>
                  <a:cubicBezTo>
                    <a:pt x="1970" y="77"/>
                    <a:pt x="1979" y="77"/>
                    <a:pt x="1989" y="77"/>
                  </a:cubicBezTo>
                  <a:cubicBezTo>
                    <a:pt x="2010" y="77"/>
                    <a:pt x="2032" y="77"/>
                    <a:pt x="2053" y="77"/>
                  </a:cubicBezTo>
                  <a:cubicBezTo>
                    <a:pt x="2105" y="77"/>
                    <a:pt x="2157" y="74"/>
                    <a:pt x="2199" y="52"/>
                  </a:cubicBezTo>
                  <a:cubicBezTo>
                    <a:pt x="2214" y="42"/>
                    <a:pt x="2208" y="22"/>
                    <a:pt x="2194" y="17"/>
                  </a:cubicBezTo>
                  <a:cubicBezTo>
                    <a:pt x="2165" y="4"/>
                    <a:pt x="2131" y="0"/>
                    <a:pt x="2096"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06" name="Google Shape;1506;p35"/>
            <p:cNvSpPr/>
            <p:nvPr/>
          </p:nvSpPr>
          <p:spPr>
            <a:xfrm>
              <a:off x="3276275" y="2757875"/>
              <a:ext cx="62950" cy="5125"/>
            </a:xfrm>
            <a:custGeom>
              <a:avLst/>
              <a:gdLst/>
              <a:ahLst/>
              <a:cxnLst/>
              <a:rect l="l" t="t" r="r" b="b"/>
              <a:pathLst>
                <a:path w="2518" h="205" extrusionOk="0">
                  <a:moveTo>
                    <a:pt x="58" y="0"/>
                  </a:moveTo>
                  <a:cubicBezTo>
                    <a:pt x="43" y="0"/>
                    <a:pt x="28" y="0"/>
                    <a:pt x="13" y="0"/>
                  </a:cubicBezTo>
                  <a:cubicBezTo>
                    <a:pt x="0" y="0"/>
                    <a:pt x="0" y="18"/>
                    <a:pt x="13" y="21"/>
                  </a:cubicBezTo>
                  <a:cubicBezTo>
                    <a:pt x="425" y="39"/>
                    <a:pt x="837" y="61"/>
                    <a:pt x="1249" y="92"/>
                  </a:cubicBezTo>
                  <a:cubicBezTo>
                    <a:pt x="1660" y="122"/>
                    <a:pt x="2069" y="167"/>
                    <a:pt x="2481" y="204"/>
                  </a:cubicBezTo>
                  <a:cubicBezTo>
                    <a:pt x="2482" y="204"/>
                    <a:pt x="2482" y="204"/>
                    <a:pt x="2483" y="204"/>
                  </a:cubicBezTo>
                  <a:cubicBezTo>
                    <a:pt x="2510" y="204"/>
                    <a:pt x="2518" y="154"/>
                    <a:pt x="2487" y="150"/>
                  </a:cubicBezTo>
                  <a:cubicBezTo>
                    <a:pt x="2082" y="95"/>
                    <a:pt x="1670" y="64"/>
                    <a:pt x="1261" y="39"/>
                  </a:cubicBezTo>
                  <a:cubicBezTo>
                    <a:pt x="859" y="14"/>
                    <a:pt x="459" y="0"/>
                    <a:pt x="58"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07" name="Google Shape;1507;p35"/>
            <p:cNvSpPr/>
            <p:nvPr/>
          </p:nvSpPr>
          <p:spPr>
            <a:xfrm>
              <a:off x="3308900" y="2765875"/>
              <a:ext cx="14450" cy="2050"/>
            </a:xfrm>
            <a:custGeom>
              <a:avLst/>
              <a:gdLst/>
              <a:ahLst/>
              <a:cxnLst/>
              <a:rect l="l" t="t" r="r" b="b"/>
              <a:pathLst>
                <a:path w="578" h="82" extrusionOk="0">
                  <a:moveTo>
                    <a:pt x="23" y="1"/>
                  </a:moveTo>
                  <a:cubicBezTo>
                    <a:pt x="7" y="1"/>
                    <a:pt x="0" y="26"/>
                    <a:pt x="17" y="31"/>
                  </a:cubicBezTo>
                  <a:cubicBezTo>
                    <a:pt x="106" y="53"/>
                    <a:pt x="197" y="68"/>
                    <a:pt x="288" y="75"/>
                  </a:cubicBezTo>
                  <a:cubicBezTo>
                    <a:pt x="335" y="79"/>
                    <a:pt x="380" y="82"/>
                    <a:pt x="426" y="82"/>
                  </a:cubicBezTo>
                  <a:cubicBezTo>
                    <a:pt x="437" y="82"/>
                    <a:pt x="447" y="82"/>
                    <a:pt x="458" y="82"/>
                  </a:cubicBezTo>
                  <a:cubicBezTo>
                    <a:pt x="494" y="82"/>
                    <a:pt x="529" y="80"/>
                    <a:pt x="563" y="70"/>
                  </a:cubicBezTo>
                  <a:cubicBezTo>
                    <a:pt x="575" y="65"/>
                    <a:pt x="578" y="42"/>
                    <a:pt x="563" y="41"/>
                  </a:cubicBezTo>
                  <a:cubicBezTo>
                    <a:pt x="547" y="39"/>
                    <a:pt x="530" y="38"/>
                    <a:pt x="513" y="38"/>
                  </a:cubicBezTo>
                  <a:cubicBezTo>
                    <a:pt x="488" y="38"/>
                    <a:pt x="462" y="40"/>
                    <a:pt x="438" y="41"/>
                  </a:cubicBezTo>
                  <a:cubicBezTo>
                    <a:pt x="426" y="42"/>
                    <a:pt x="414" y="42"/>
                    <a:pt x="403" y="42"/>
                  </a:cubicBezTo>
                  <a:cubicBezTo>
                    <a:pt x="368" y="42"/>
                    <a:pt x="334" y="40"/>
                    <a:pt x="300" y="38"/>
                  </a:cubicBezTo>
                  <a:cubicBezTo>
                    <a:pt x="207" y="33"/>
                    <a:pt x="116" y="20"/>
                    <a:pt x="26" y="1"/>
                  </a:cubicBezTo>
                  <a:cubicBezTo>
                    <a:pt x="25" y="1"/>
                    <a:pt x="24" y="1"/>
                    <a:pt x="23"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08" name="Google Shape;1508;p35"/>
            <p:cNvSpPr/>
            <p:nvPr/>
          </p:nvSpPr>
          <p:spPr>
            <a:xfrm>
              <a:off x="3290100" y="2810975"/>
              <a:ext cx="100150" cy="74575"/>
            </a:xfrm>
            <a:custGeom>
              <a:avLst/>
              <a:gdLst/>
              <a:ahLst/>
              <a:cxnLst/>
              <a:rect l="l" t="t" r="r" b="b"/>
              <a:pathLst>
                <a:path w="4006" h="2983" extrusionOk="0">
                  <a:moveTo>
                    <a:pt x="3991" y="0"/>
                  </a:moveTo>
                  <a:cubicBezTo>
                    <a:pt x="3990" y="0"/>
                    <a:pt x="3989" y="1"/>
                    <a:pt x="3988" y="1"/>
                  </a:cubicBezTo>
                  <a:cubicBezTo>
                    <a:pt x="3843" y="57"/>
                    <a:pt x="3712" y="163"/>
                    <a:pt x="3583" y="248"/>
                  </a:cubicBezTo>
                  <a:cubicBezTo>
                    <a:pt x="3449" y="337"/>
                    <a:pt x="3315" y="427"/>
                    <a:pt x="3182" y="519"/>
                  </a:cubicBezTo>
                  <a:cubicBezTo>
                    <a:pt x="2914" y="702"/>
                    <a:pt x="2645" y="890"/>
                    <a:pt x="2381" y="1082"/>
                  </a:cubicBezTo>
                  <a:cubicBezTo>
                    <a:pt x="1864" y="1458"/>
                    <a:pt x="1357" y="1845"/>
                    <a:pt x="862" y="2248"/>
                  </a:cubicBezTo>
                  <a:cubicBezTo>
                    <a:pt x="574" y="2482"/>
                    <a:pt x="291" y="2721"/>
                    <a:pt x="10" y="2962"/>
                  </a:cubicBezTo>
                  <a:cubicBezTo>
                    <a:pt x="0" y="2971"/>
                    <a:pt x="9" y="2983"/>
                    <a:pt x="20" y="2983"/>
                  </a:cubicBezTo>
                  <a:cubicBezTo>
                    <a:pt x="22" y="2983"/>
                    <a:pt x="25" y="2982"/>
                    <a:pt x="28" y="2980"/>
                  </a:cubicBezTo>
                  <a:cubicBezTo>
                    <a:pt x="1018" y="2146"/>
                    <a:pt x="2050" y="1359"/>
                    <a:pt x="3118" y="625"/>
                  </a:cubicBezTo>
                  <a:cubicBezTo>
                    <a:pt x="3264" y="524"/>
                    <a:pt x="3410" y="424"/>
                    <a:pt x="3558" y="326"/>
                  </a:cubicBezTo>
                  <a:cubicBezTo>
                    <a:pt x="3632" y="277"/>
                    <a:pt x="3705" y="228"/>
                    <a:pt x="3780" y="179"/>
                  </a:cubicBezTo>
                  <a:cubicBezTo>
                    <a:pt x="3855" y="129"/>
                    <a:pt x="3934" y="84"/>
                    <a:pt x="3997" y="20"/>
                  </a:cubicBezTo>
                  <a:cubicBezTo>
                    <a:pt x="4006" y="12"/>
                    <a:pt x="4000" y="0"/>
                    <a:pt x="3991"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09" name="Google Shape;1509;p35"/>
            <p:cNvSpPr/>
            <p:nvPr/>
          </p:nvSpPr>
          <p:spPr>
            <a:xfrm>
              <a:off x="3336300" y="2816150"/>
              <a:ext cx="28275" cy="16250"/>
            </a:xfrm>
            <a:custGeom>
              <a:avLst/>
              <a:gdLst/>
              <a:ahLst/>
              <a:cxnLst/>
              <a:rect l="l" t="t" r="r" b="b"/>
              <a:pathLst>
                <a:path w="1131" h="650" extrusionOk="0">
                  <a:moveTo>
                    <a:pt x="1115" y="0"/>
                  </a:moveTo>
                  <a:cubicBezTo>
                    <a:pt x="1114" y="0"/>
                    <a:pt x="1113" y="1"/>
                    <a:pt x="1112" y="1"/>
                  </a:cubicBezTo>
                  <a:cubicBezTo>
                    <a:pt x="1013" y="29"/>
                    <a:pt x="923" y="79"/>
                    <a:pt x="830" y="127"/>
                  </a:cubicBezTo>
                  <a:cubicBezTo>
                    <a:pt x="738" y="175"/>
                    <a:pt x="645" y="226"/>
                    <a:pt x="554" y="279"/>
                  </a:cubicBezTo>
                  <a:cubicBezTo>
                    <a:pt x="371" y="386"/>
                    <a:pt x="190" y="498"/>
                    <a:pt x="15" y="619"/>
                  </a:cubicBezTo>
                  <a:cubicBezTo>
                    <a:pt x="0" y="629"/>
                    <a:pt x="9" y="650"/>
                    <a:pt x="22" y="650"/>
                  </a:cubicBezTo>
                  <a:cubicBezTo>
                    <a:pt x="25" y="650"/>
                    <a:pt x="28" y="649"/>
                    <a:pt x="31" y="647"/>
                  </a:cubicBezTo>
                  <a:cubicBezTo>
                    <a:pt x="206" y="533"/>
                    <a:pt x="385" y="424"/>
                    <a:pt x="569" y="322"/>
                  </a:cubicBezTo>
                  <a:cubicBezTo>
                    <a:pt x="658" y="273"/>
                    <a:pt x="748" y="224"/>
                    <a:pt x="838" y="178"/>
                  </a:cubicBezTo>
                  <a:cubicBezTo>
                    <a:pt x="933" y="127"/>
                    <a:pt x="1034" y="85"/>
                    <a:pt x="1122" y="22"/>
                  </a:cubicBezTo>
                  <a:cubicBezTo>
                    <a:pt x="1131" y="16"/>
                    <a:pt x="1126" y="0"/>
                    <a:pt x="1115"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10" name="Google Shape;1510;p35"/>
            <p:cNvSpPr/>
            <p:nvPr/>
          </p:nvSpPr>
          <p:spPr>
            <a:xfrm>
              <a:off x="3276500" y="2950625"/>
              <a:ext cx="115700" cy="53800"/>
            </a:xfrm>
            <a:custGeom>
              <a:avLst/>
              <a:gdLst/>
              <a:ahLst/>
              <a:cxnLst/>
              <a:rect l="l" t="t" r="r" b="b"/>
              <a:pathLst>
                <a:path w="4628" h="2152" extrusionOk="0">
                  <a:moveTo>
                    <a:pt x="19" y="1"/>
                  </a:moveTo>
                  <a:cubicBezTo>
                    <a:pt x="5" y="1"/>
                    <a:pt x="0" y="24"/>
                    <a:pt x="16" y="30"/>
                  </a:cubicBezTo>
                  <a:cubicBezTo>
                    <a:pt x="1260" y="471"/>
                    <a:pt x="2477" y="996"/>
                    <a:pt x="3641" y="1619"/>
                  </a:cubicBezTo>
                  <a:cubicBezTo>
                    <a:pt x="3804" y="1705"/>
                    <a:pt x="3964" y="1794"/>
                    <a:pt x="4123" y="1884"/>
                  </a:cubicBezTo>
                  <a:cubicBezTo>
                    <a:pt x="4282" y="1974"/>
                    <a:pt x="4439" y="2080"/>
                    <a:pt x="4607" y="2150"/>
                  </a:cubicBezTo>
                  <a:cubicBezTo>
                    <a:pt x="4609" y="2151"/>
                    <a:pt x="4610" y="2151"/>
                    <a:pt x="4611" y="2151"/>
                  </a:cubicBezTo>
                  <a:cubicBezTo>
                    <a:pt x="4622" y="2151"/>
                    <a:pt x="4627" y="2138"/>
                    <a:pt x="4621" y="2132"/>
                  </a:cubicBezTo>
                  <a:cubicBezTo>
                    <a:pt x="4496" y="2033"/>
                    <a:pt x="4350" y="1958"/>
                    <a:pt x="4211" y="1880"/>
                  </a:cubicBezTo>
                  <a:cubicBezTo>
                    <a:pt x="4065" y="1798"/>
                    <a:pt x="3919" y="1715"/>
                    <a:pt x="3772" y="1636"/>
                  </a:cubicBezTo>
                  <a:cubicBezTo>
                    <a:pt x="3477" y="1477"/>
                    <a:pt x="3180" y="1323"/>
                    <a:pt x="2880" y="1176"/>
                  </a:cubicBezTo>
                  <a:cubicBezTo>
                    <a:pt x="2291" y="887"/>
                    <a:pt x="1691" y="621"/>
                    <a:pt x="1081" y="382"/>
                  </a:cubicBezTo>
                  <a:cubicBezTo>
                    <a:pt x="732" y="245"/>
                    <a:pt x="378" y="121"/>
                    <a:pt x="23" y="2"/>
                  </a:cubicBezTo>
                  <a:cubicBezTo>
                    <a:pt x="21" y="1"/>
                    <a:pt x="20" y="1"/>
                    <a:pt x="19"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11" name="Google Shape;1511;p35"/>
            <p:cNvSpPr/>
            <p:nvPr/>
          </p:nvSpPr>
          <p:spPr>
            <a:xfrm>
              <a:off x="3288225" y="2967500"/>
              <a:ext cx="90325" cy="43700"/>
            </a:xfrm>
            <a:custGeom>
              <a:avLst/>
              <a:gdLst/>
              <a:ahLst/>
              <a:cxnLst/>
              <a:rect l="l" t="t" r="r" b="b"/>
              <a:pathLst>
                <a:path w="3613" h="1748" extrusionOk="0">
                  <a:moveTo>
                    <a:pt x="22" y="0"/>
                  </a:moveTo>
                  <a:cubicBezTo>
                    <a:pt x="6" y="0"/>
                    <a:pt x="1" y="28"/>
                    <a:pt x="19" y="36"/>
                  </a:cubicBezTo>
                  <a:cubicBezTo>
                    <a:pt x="984" y="389"/>
                    <a:pt x="1918" y="821"/>
                    <a:pt x="2819" y="1314"/>
                  </a:cubicBezTo>
                  <a:cubicBezTo>
                    <a:pt x="3074" y="1453"/>
                    <a:pt x="3324" y="1601"/>
                    <a:pt x="3575" y="1745"/>
                  </a:cubicBezTo>
                  <a:cubicBezTo>
                    <a:pt x="3578" y="1747"/>
                    <a:pt x="3581" y="1747"/>
                    <a:pt x="3584" y="1747"/>
                  </a:cubicBezTo>
                  <a:cubicBezTo>
                    <a:pt x="3602" y="1747"/>
                    <a:pt x="3613" y="1722"/>
                    <a:pt x="3595" y="1710"/>
                  </a:cubicBezTo>
                  <a:cubicBezTo>
                    <a:pt x="2734" y="1156"/>
                    <a:pt x="1798" y="700"/>
                    <a:pt x="852" y="315"/>
                  </a:cubicBezTo>
                  <a:cubicBezTo>
                    <a:pt x="580" y="205"/>
                    <a:pt x="304" y="100"/>
                    <a:pt x="28" y="2"/>
                  </a:cubicBezTo>
                  <a:cubicBezTo>
                    <a:pt x="26" y="1"/>
                    <a:pt x="24" y="0"/>
                    <a:pt x="22"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512" name="Google Shape;1512;p35"/>
          <p:cNvGrpSpPr/>
          <p:nvPr/>
        </p:nvGrpSpPr>
        <p:grpSpPr>
          <a:xfrm>
            <a:off x="-292105" y="3911591"/>
            <a:ext cx="1729912" cy="1188392"/>
            <a:chOff x="151837" y="1574012"/>
            <a:chExt cx="1136206" cy="780536"/>
          </a:xfrm>
        </p:grpSpPr>
        <p:sp>
          <p:nvSpPr>
            <p:cNvPr id="1513" name="Google Shape;1513;p35"/>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14" name="Google Shape;1514;p35"/>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15" name="Google Shape;1515;p35"/>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16" name="Google Shape;1516;p35"/>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517"/>
        <p:cNvGrpSpPr/>
        <p:nvPr/>
      </p:nvGrpSpPr>
      <p:grpSpPr>
        <a:xfrm>
          <a:off x="0" y="0"/>
          <a:ext cx="0" cy="0"/>
          <a:chOff x="0" y="0"/>
          <a:chExt cx="0" cy="0"/>
        </a:xfrm>
      </p:grpSpPr>
      <p:grpSp>
        <p:nvGrpSpPr>
          <p:cNvPr id="1518" name="Google Shape;1518;p36"/>
          <p:cNvGrpSpPr/>
          <p:nvPr/>
        </p:nvGrpSpPr>
        <p:grpSpPr>
          <a:xfrm>
            <a:off x="-1076934" y="-200659"/>
            <a:ext cx="14811331" cy="9528984"/>
            <a:chOff x="-807700" y="-150494"/>
            <a:chExt cx="11108498" cy="7146738"/>
          </a:xfrm>
        </p:grpSpPr>
        <p:sp>
          <p:nvSpPr>
            <p:cNvPr id="1519" name="Google Shape;1519;p36"/>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20" name="Google Shape;1520;p36"/>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21" name="Google Shape;1521;p36"/>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522" name="Google Shape;1522;p36"/>
          <p:cNvGrpSpPr/>
          <p:nvPr/>
        </p:nvGrpSpPr>
        <p:grpSpPr>
          <a:xfrm>
            <a:off x="-737539" y="4348840"/>
            <a:ext cx="7265548" cy="5336248"/>
            <a:chOff x="2979325" y="2745925"/>
            <a:chExt cx="461500" cy="338950"/>
          </a:xfrm>
        </p:grpSpPr>
        <p:sp>
          <p:nvSpPr>
            <p:cNvPr id="1523" name="Google Shape;1523;p36"/>
            <p:cNvSpPr/>
            <p:nvPr/>
          </p:nvSpPr>
          <p:spPr>
            <a:xfrm>
              <a:off x="3355200" y="2763750"/>
              <a:ext cx="26725" cy="26075"/>
            </a:xfrm>
            <a:custGeom>
              <a:avLst/>
              <a:gdLst/>
              <a:ahLst/>
              <a:cxnLst/>
              <a:rect l="l" t="t" r="r" b="b"/>
              <a:pathLst>
                <a:path w="1069" h="1043" extrusionOk="0">
                  <a:moveTo>
                    <a:pt x="880" y="1"/>
                  </a:moveTo>
                  <a:cubicBezTo>
                    <a:pt x="779" y="1"/>
                    <a:pt x="659" y="25"/>
                    <a:pt x="592" y="57"/>
                  </a:cubicBezTo>
                  <a:cubicBezTo>
                    <a:pt x="418" y="142"/>
                    <a:pt x="244" y="244"/>
                    <a:pt x="126" y="401"/>
                  </a:cubicBezTo>
                  <a:cubicBezTo>
                    <a:pt x="50" y="503"/>
                    <a:pt x="0" y="642"/>
                    <a:pt x="58" y="754"/>
                  </a:cubicBezTo>
                  <a:cubicBezTo>
                    <a:pt x="106" y="847"/>
                    <a:pt x="211" y="891"/>
                    <a:pt x="310" y="924"/>
                  </a:cubicBezTo>
                  <a:cubicBezTo>
                    <a:pt x="469" y="978"/>
                    <a:pt x="632" y="1024"/>
                    <a:pt x="800" y="1040"/>
                  </a:cubicBezTo>
                  <a:cubicBezTo>
                    <a:pt x="815" y="1041"/>
                    <a:pt x="830" y="1042"/>
                    <a:pt x="844" y="1042"/>
                  </a:cubicBezTo>
                  <a:cubicBezTo>
                    <a:pt x="881" y="1042"/>
                    <a:pt x="918" y="1036"/>
                    <a:pt x="947" y="1013"/>
                  </a:cubicBezTo>
                  <a:cubicBezTo>
                    <a:pt x="994" y="976"/>
                    <a:pt x="1002" y="908"/>
                    <a:pt x="1006" y="848"/>
                  </a:cubicBezTo>
                  <a:cubicBezTo>
                    <a:pt x="1021" y="630"/>
                    <a:pt x="1035" y="412"/>
                    <a:pt x="1049" y="192"/>
                  </a:cubicBezTo>
                  <a:cubicBezTo>
                    <a:pt x="1053" y="153"/>
                    <a:pt x="1069" y="97"/>
                    <a:pt x="1053" y="59"/>
                  </a:cubicBezTo>
                  <a:cubicBezTo>
                    <a:pt x="1034" y="17"/>
                    <a:pt x="964" y="1"/>
                    <a:pt x="880" y="1"/>
                  </a:cubicBezTo>
                  <a:close/>
                </a:path>
              </a:pathLst>
            </a:custGeom>
            <a:solidFill>
              <a:srgbClr val="84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24" name="Google Shape;1524;p36"/>
            <p:cNvSpPr/>
            <p:nvPr/>
          </p:nvSpPr>
          <p:spPr>
            <a:xfrm>
              <a:off x="3375800" y="2770850"/>
              <a:ext cx="2025" cy="14750"/>
            </a:xfrm>
            <a:custGeom>
              <a:avLst/>
              <a:gdLst/>
              <a:ahLst/>
              <a:cxnLst/>
              <a:rect l="l" t="t" r="r" b="b"/>
              <a:pathLst>
                <a:path w="81" h="590" extrusionOk="0">
                  <a:moveTo>
                    <a:pt x="71" y="1"/>
                  </a:moveTo>
                  <a:cubicBezTo>
                    <a:pt x="67" y="1"/>
                    <a:pt x="62" y="3"/>
                    <a:pt x="61" y="8"/>
                  </a:cubicBezTo>
                  <a:cubicBezTo>
                    <a:pt x="29" y="98"/>
                    <a:pt x="14" y="195"/>
                    <a:pt x="8" y="290"/>
                  </a:cubicBezTo>
                  <a:cubicBezTo>
                    <a:pt x="2" y="384"/>
                    <a:pt x="1" y="483"/>
                    <a:pt x="13" y="577"/>
                  </a:cubicBezTo>
                  <a:cubicBezTo>
                    <a:pt x="15" y="585"/>
                    <a:pt x="22" y="589"/>
                    <a:pt x="29" y="589"/>
                  </a:cubicBezTo>
                  <a:cubicBezTo>
                    <a:pt x="37" y="589"/>
                    <a:pt x="46" y="583"/>
                    <a:pt x="46" y="573"/>
                  </a:cubicBezTo>
                  <a:cubicBezTo>
                    <a:pt x="44" y="479"/>
                    <a:pt x="39" y="384"/>
                    <a:pt x="46" y="290"/>
                  </a:cubicBezTo>
                  <a:cubicBezTo>
                    <a:pt x="54" y="197"/>
                    <a:pt x="70" y="103"/>
                    <a:pt x="80" y="11"/>
                  </a:cubicBezTo>
                  <a:cubicBezTo>
                    <a:pt x="81" y="4"/>
                    <a:pt x="76" y="1"/>
                    <a:pt x="71"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25" name="Google Shape;1525;p36"/>
            <p:cNvSpPr/>
            <p:nvPr/>
          </p:nvSpPr>
          <p:spPr>
            <a:xfrm>
              <a:off x="3371700" y="2773475"/>
              <a:ext cx="1150" cy="10700"/>
            </a:xfrm>
            <a:custGeom>
              <a:avLst/>
              <a:gdLst/>
              <a:ahLst/>
              <a:cxnLst/>
              <a:rect l="l" t="t" r="r" b="b"/>
              <a:pathLst>
                <a:path w="46" h="428" extrusionOk="0">
                  <a:moveTo>
                    <a:pt x="14" y="0"/>
                  </a:moveTo>
                  <a:cubicBezTo>
                    <a:pt x="13" y="0"/>
                    <a:pt x="11" y="1"/>
                    <a:pt x="11" y="3"/>
                  </a:cubicBezTo>
                  <a:cubicBezTo>
                    <a:pt x="3" y="15"/>
                    <a:pt x="5" y="30"/>
                    <a:pt x="3" y="45"/>
                  </a:cubicBezTo>
                  <a:cubicBezTo>
                    <a:pt x="2" y="63"/>
                    <a:pt x="2" y="83"/>
                    <a:pt x="1" y="102"/>
                  </a:cubicBezTo>
                  <a:cubicBezTo>
                    <a:pt x="0" y="139"/>
                    <a:pt x="1" y="174"/>
                    <a:pt x="2" y="212"/>
                  </a:cubicBezTo>
                  <a:cubicBezTo>
                    <a:pt x="3" y="249"/>
                    <a:pt x="6" y="285"/>
                    <a:pt x="9" y="321"/>
                  </a:cubicBezTo>
                  <a:cubicBezTo>
                    <a:pt x="11" y="339"/>
                    <a:pt x="12" y="358"/>
                    <a:pt x="13" y="378"/>
                  </a:cubicBezTo>
                  <a:cubicBezTo>
                    <a:pt x="14" y="394"/>
                    <a:pt x="13" y="410"/>
                    <a:pt x="22" y="423"/>
                  </a:cubicBezTo>
                  <a:cubicBezTo>
                    <a:pt x="24" y="426"/>
                    <a:pt x="27" y="428"/>
                    <a:pt x="30" y="428"/>
                  </a:cubicBezTo>
                  <a:cubicBezTo>
                    <a:pt x="34" y="428"/>
                    <a:pt x="38" y="425"/>
                    <a:pt x="39" y="421"/>
                  </a:cubicBezTo>
                  <a:cubicBezTo>
                    <a:pt x="46" y="405"/>
                    <a:pt x="40" y="386"/>
                    <a:pt x="39" y="370"/>
                  </a:cubicBezTo>
                  <a:cubicBezTo>
                    <a:pt x="38" y="352"/>
                    <a:pt x="37" y="333"/>
                    <a:pt x="35" y="312"/>
                  </a:cubicBezTo>
                  <a:cubicBezTo>
                    <a:pt x="33" y="278"/>
                    <a:pt x="32" y="242"/>
                    <a:pt x="30" y="208"/>
                  </a:cubicBezTo>
                  <a:cubicBezTo>
                    <a:pt x="29" y="172"/>
                    <a:pt x="29" y="137"/>
                    <a:pt x="27" y="102"/>
                  </a:cubicBezTo>
                  <a:cubicBezTo>
                    <a:pt x="24" y="83"/>
                    <a:pt x="24" y="63"/>
                    <a:pt x="23" y="45"/>
                  </a:cubicBezTo>
                  <a:cubicBezTo>
                    <a:pt x="23" y="30"/>
                    <a:pt x="24" y="15"/>
                    <a:pt x="18" y="3"/>
                  </a:cubicBezTo>
                  <a:cubicBezTo>
                    <a:pt x="18" y="1"/>
                    <a:pt x="16" y="0"/>
                    <a:pt x="1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26" name="Google Shape;1526;p36"/>
            <p:cNvSpPr/>
            <p:nvPr/>
          </p:nvSpPr>
          <p:spPr>
            <a:xfrm>
              <a:off x="3277675" y="2799800"/>
              <a:ext cx="148175" cy="180475"/>
            </a:xfrm>
            <a:custGeom>
              <a:avLst/>
              <a:gdLst/>
              <a:ahLst/>
              <a:cxnLst/>
              <a:rect l="l" t="t" r="r" b="b"/>
              <a:pathLst>
                <a:path w="5927" h="7219" extrusionOk="0">
                  <a:moveTo>
                    <a:pt x="5838" y="1"/>
                  </a:moveTo>
                  <a:cubicBezTo>
                    <a:pt x="5835" y="1"/>
                    <a:pt x="5832" y="3"/>
                    <a:pt x="5833" y="6"/>
                  </a:cubicBezTo>
                  <a:cubicBezTo>
                    <a:pt x="5837" y="15"/>
                    <a:pt x="5837" y="23"/>
                    <a:pt x="5839" y="32"/>
                  </a:cubicBezTo>
                  <a:cubicBezTo>
                    <a:pt x="5832" y="27"/>
                    <a:pt x="5824" y="25"/>
                    <a:pt x="5817" y="25"/>
                  </a:cubicBezTo>
                  <a:cubicBezTo>
                    <a:pt x="5801" y="25"/>
                    <a:pt x="5786" y="34"/>
                    <a:pt x="5777" y="47"/>
                  </a:cubicBezTo>
                  <a:cubicBezTo>
                    <a:pt x="5391" y="154"/>
                    <a:pt x="5014" y="287"/>
                    <a:pt x="4648" y="451"/>
                  </a:cubicBezTo>
                  <a:cubicBezTo>
                    <a:pt x="4267" y="622"/>
                    <a:pt x="3897" y="818"/>
                    <a:pt x="3544" y="1039"/>
                  </a:cubicBezTo>
                  <a:cubicBezTo>
                    <a:pt x="2829" y="1481"/>
                    <a:pt x="2170" y="2006"/>
                    <a:pt x="1557" y="2581"/>
                  </a:cubicBezTo>
                  <a:cubicBezTo>
                    <a:pt x="1251" y="2869"/>
                    <a:pt x="955" y="3172"/>
                    <a:pt x="673" y="3483"/>
                  </a:cubicBezTo>
                  <a:cubicBezTo>
                    <a:pt x="399" y="3787"/>
                    <a:pt x="128" y="4130"/>
                    <a:pt x="61" y="4546"/>
                  </a:cubicBezTo>
                  <a:cubicBezTo>
                    <a:pt x="0" y="4933"/>
                    <a:pt x="143" y="5318"/>
                    <a:pt x="378" y="5624"/>
                  </a:cubicBezTo>
                  <a:cubicBezTo>
                    <a:pt x="637" y="5957"/>
                    <a:pt x="999" y="6181"/>
                    <a:pt x="1385" y="6340"/>
                  </a:cubicBezTo>
                  <a:cubicBezTo>
                    <a:pt x="1811" y="6514"/>
                    <a:pt x="2264" y="6618"/>
                    <a:pt x="2707" y="6737"/>
                  </a:cubicBezTo>
                  <a:cubicBezTo>
                    <a:pt x="3198" y="6867"/>
                    <a:pt x="3688" y="6995"/>
                    <a:pt x="4178" y="7124"/>
                  </a:cubicBezTo>
                  <a:cubicBezTo>
                    <a:pt x="4298" y="7156"/>
                    <a:pt x="4416" y="7186"/>
                    <a:pt x="4535" y="7218"/>
                  </a:cubicBezTo>
                  <a:cubicBezTo>
                    <a:pt x="4536" y="7218"/>
                    <a:pt x="4537" y="7219"/>
                    <a:pt x="4539" y="7219"/>
                  </a:cubicBezTo>
                  <a:cubicBezTo>
                    <a:pt x="4547" y="7219"/>
                    <a:pt x="4555" y="7211"/>
                    <a:pt x="4555" y="7204"/>
                  </a:cubicBezTo>
                  <a:cubicBezTo>
                    <a:pt x="4526" y="6605"/>
                    <a:pt x="4497" y="6003"/>
                    <a:pt x="4503" y="5402"/>
                  </a:cubicBezTo>
                  <a:cubicBezTo>
                    <a:pt x="4508" y="4801"/>
                    <a:pt x="4547" y="4197"/>
                    <a:pt x="4653" y="3604"/>
                  </a:cubicBezTo>
                  <a:cubicBezTo>
                    <a:pt x="4691" y="3392"/>
                    <a:pt x="4738" y="3183"/>
                    <a:pt x="4792" y="2977"/>
                  </a:cubicBezTo>
                  <a:lnTo>
                    <a:pt x="4794" y="2975"/>
                  </a:lnTo>
                  <a:cubicBezTo>
                    <a:pt x="4834" y="2877"/>
                    <a:pt x="4861" y="2776"/>
                    <a:pt x="4893" y="2675"/>
                  </a:cubicBezTo>
                  <a:cubicBezTo>
                    <a:pt x="4925" y="2575"/>
                    <a:pt x="4958" y="2475"/>
                    <a:pt x="4993" y="2377"/>
                  </a:cubicBezTo>
                  <a:cubicBezTo>
                    <a:pt x="5062" y="2177"/>
                    <a:pt x="5137" y="1981"/>
                    <a:pt x="5218" y="1788"/>
                  </a:cubicBezTo>
                  <a:cubicBezTo>
                    <a:pt x="5301" y="1592"/>
                    <a:pt x="5389" y="1396"/>
                    <a:pt x="5483" y="1204"/>
                  </a:cubicBezTo>
                  <a:cubicBezTo>
                    <a:pt x="5575" y="1017"/>
                    <a:pt x="5681" y="837"/>
                    <a:pt x="5770" y="648"/>
                  </a:cubicBezTo>
                  <a:cubicBezTo>
                    <a:pt x="5859" y="450"/>
                    <a:pt x="5927" y="218"/>
                    <a:pt x="5843" y="4"/>
                  </a:cubicBezTo>
                  <a:cubicBezTo>
                    <a:pt x="5842" y="2"/>
                    <a:pt x="5840" y="1"/>
                    <a:pt x="5838" y="1"/>
                  </a:cubicBezTo>
                  <a:close/>
                </a:path>
              </a:pathLst>
            </a:custGeom>
            <a:solidFill>
              <a:srgbClr val="84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27" name="Google Shape;1527;p36"/>
            <p:cNvSpPr/>
            <p:nvPr/>
          </p:nvSpPr>
          <p:spPr>
            <a:xfrm>
              <a:off x="3377825" y="2846400"/>
              <a:ext cx="16925" cy="103400"/>
            </a:xfrm>
            <a:custGeom>
              <a:avLst/>
              <a:gdLst/>
              <a:ahLst/>
              <a:cxnLst/>
              <a:rect l="l" t="t" r="r" b="b"/>
              <a:pathLst>
                <a:path w="677" h="4136" extrusionOk="0">
                  <a:moveTo>
                    <a:pt x="652" y="0"/>
                  </a:moveTo>
                  <a:cubicBezTo>
                    <a:pt x="644" y="0"/>
                    <a:pt x="635" y="5"/>
                    <a:pt x="632" y="15"/>
                  </a:cubicBezTo>
                  <a:cubicBezTo>
                    <a:pt x="541" y="271"/>
                    <a:pt x="484" y="544"/>
                    <a:pt x="424" y="806"/>
                  </a:cubicBezTo>
                  <a:cubicBezTo>
                    <a:pt x="361" y="1071"/>
                    <a:pt x="305" y="1337"/>
                    <a:pt x="256" y="1607"/>
                  </a:cubicBezTo>
                  <a:cubicBezTo>
                    <a:pt x="159" y="2138"/>
                    <a:pt x="88" y="2672"/>
                    <a:pt x="45" y="3209"/>
                  </a:cubicBezTo>
                  <a:cubicBezTo>
                    <a:pt x="20" y="3515"/>
                    <a:pt x="7" y="3819"/>
                    <a:pt x="0" y="4125"/>
                  </a:cubicBezTo>
                  <a:cubicBezTo>
                    <a:pt x="0" y="4132"/>
                    <a:pt x="6" y="4135"/>
                    <a:pt x="11" y="4135"/>
                  </a:cubicBezTo>
                  <a:cubicBezTo>
                    <a:pt x="17" y="4135"/>
                    <a:pt x="22" y="4132"/>
                    <a:pt x="22" y="4125"/>
                  </a:cubicBezTo>
                  <a:cubicBezTo>
                    <a:pt x="66" y="3045"/>
                    <a:pt x="202" y="1969"/>
                    <a:pt x="445" y="916"/>
                  </a:cubicBezTo>
                  <a:cubicBezTo>
                    <a:pt x="478" y="772"/>
                    <a:pt x="514" y="627"/>
                    <a:pt x="551" y="482"/>
                  </a:cubicBezTo>
                  <a:cubicBezTo>
                    <a:pt x="590" y="332"/>
                    <a:pt x="638" y="180"/>
                    <a:pt x="673" y="27"/>
                  </a:cubicBezTo>
                  <a:cubicBezTo>
                    <a:pt x="676" y="10"/>
                    <a:pt x="664" y="0"/>
                    <a:pt x="65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28" name="Google Shape;1528;p36"/>
            <p:cNvSpPr/>
            <p:nvPr/>
          </p:nvSpPr>
          <p:spPr>
            <a:xfrm>
              <a:off x="3367475" y="2874075"/>
              <a:ext cx="6925" cy="43100"/>
            </a:xfrm>
            <a:custGeom>
              <a:avLst/>
              <a:gdLst/>
              <a:ahLst/>
              <a:cxnLst/>
              <a:rect l="l" t="t" r="r" b="b"/>
              <a:pathLst>
                <a:path w="277" h="1724" extrusionOk="0">
                  <a:moveTo>
                    <a:pt x="260" y="0"/>
                  </a:moveTo>
                  <a:cubicBezTo>
                    <a:pt x="253" y="0"/>
                    <a:pt x="246" y="4"/>
                    <a:pt x="243" y="12"/>
                  </a:cubicBezTo>
                  <a:cubicBezTo>
                    <a:pt x="201" y="149"/>
                    <a:pt x="181" y="292"/>
                    <a:pt x="156" y="432"/>
                  </a:cubicBezTo>
                  <a:cubicBezTo>
                    <a:pt x="133" y="572"/>
                    <a:pt x="111" y="711"/>
                    <a:pt x="92" y="850"/>
                  </a:cubicBezTo>
                  <a:cubicBezTo>
                    <a:pt x="74" y="992"/>
                    <a:pt x="56" y="1135"/>
                    <a:pt x="42" y="1276"/>
                  </a:cubicBezTo>
                  <a:cubicBezTo>
                    <a:pt x="27" y="1419"/>
                    <a:pt x="0" y="1573"/>
                    <a:pt x="10" y="1716"/>
                  </a:cubicBezTo>
                  <a:cubicBezTo>
                    <a:pt x="10" y="1721"/>
                    <a:pt x="14" y="1724"/>
                    <a:pt x="18" y="1724"/>
                  </a:cubicBezTo>
                  <a:cubicBezTo>
                    <a:pt x="21" y="1724"/>
                    <a:pt x="24" y="1722"/>
                    <a:pt x="26" y="1719"/>
                  </a:cubicBezTo>
                  <a:cubicBezTo>
                    <a:pt x="58" y="1589"/>
                    <a:pt x="60" y="1448"/>
                    <a:pt x="76" y="1315"/>
                  </a:cubicBezTo>
                  <a:cubicBezTo>
                    <a:pt x="95" y="1162"/>
                    <a:pt x="116" y="1009"/>
                    <a:pt x="138" y="857"/>
                  </a:cubicBezTo>
                  <a:cubicBezTo>
                    <a:pt x="160" y="715"/>
                    <a:pt x="181" y="574"/>
                    <a:pt x="206" y="432"/>
                  </a:cubicBezTo>
                  <a:cubicBezTo>
                    <a:pt x="230" y="294"/>
                    <a:pt x="261" y="156"/>
                    <a:pt x="275" y="16"/>
                  </a:cubicBezTo>
                  <a:cubicBezTo>
                    <a:pt x="276" y="6"/>
                    <a:pt x="268" y="0"/>
                    <a:pt x="26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29" name="Google Shape;1529;p36"/>
            <p:cNvSpPr/>
            <p:nvPr/>
          </p:nvSpPr>
          <p:spPr>
            <a:xfrm>
              <a:off x="3309150" y="2909275"/>
              <a:ext cx="2775" cy="34325"/>
            </a:xfrm>
            <a:custGeom>
              <a:avLst/>
              <a:gdLst/>
              <a:ahLst/>
              <a:cxnLst/>
              <a:rect l="l" t="t" r="r" b="b"/>
              <a:pathLst>
                <a:path w="111" h="1373" extrusionOk="0">
                  <a:moveTo>
                    <a:pt x="94" y="1"/>
                  </a:moveTo>
                  <a:cubicBezTo>
                    <a:pt x="88" y="1"/>
                    <a:pt x="82" y="4"/>
                    <a:pt x="80" y="11"/>
                  </a:cubicBezTo>
                  <a:cubicBezTo>
                    <a:pt x="48" y="115"/>
                    <a:pt x="42" y="228"/>
                    <a:pt x="33" y="337"/>
                  </a:cubicBezTo>
                  <a:cubicBezTo>
                    <a:pt x="22" y="447"/>
                    <a:pt x="15" y="560"/>
                    <a:pt x="11" y="672"/>
                  </a:cubicBezTo>
                  <a:cubicBezTo>
                    <a:pt x="1" y="900"/>
                    <a:pt x="9" y="1129"/>
                    <a:pt x="26" y="1356"/>
                  </a:cubicBezTo>
                  <a:cubicBezTo>
                    <a:pt x="27" y="1367"/>
                    <a:pt x="36" y="1372"/>
                    <a:pt x="44" y="1372"/>
                  </a:cubicBezTo>
                  <a:cubicBezTo>
                    <a:pt x="52" y="1372"/>
                    <a:pt x="60" y="1367"/>
                    <a:pt x="59" y="1356"/>
                  </a:cubicBezTo>
                  <a:cubicBezTo>
                    <a:pt x="47" y="1133"/>
                    <a:pt x="46" y="908"/>
                    <a:pt x="54" y="684"/>
                  </a:cubicBezTo>
                  <a:cubicBezTo>
                    <a:pt x="58" y="577"/>
                    <a:pt x="65" y="469"/>
                    <a:pt x="74" y="361"/>
                  </a:cubicBezTo>
                  <a:cubicBezTo>
                    <a:pt x="85" y="248"/>
                    <a:pt x="110" y="131"/>
                    <a:pt x="109" y="15"/>
                  </a:cubicBezTo>
                  <a:cubicBezTo>
                    <a:pt x="109" y="6"/>
                    <a:pt x="102" y="1"/>
                    <a:pt x="94"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30" name="Google Shape;1530;p36"/>
            <p:cNvSpPr/>
            <p:nvPr/>
          </p:nvSpPr>
          <p:spPr>
            <a:xfrm>
              <a:off x="3321575" y="2913975"/>
              <a:ext cx="2300" cy="41150"/>
            </a:xfrm>
            <a:custGeom>
              <a:avLst/>
              <a:gdLst/>
              <a:ahLst/>
              <a:cxnLst/>
              <a:rect l="l" t="t" r="r" b="b"/>
              <a:pathLst>
                <a:path w="92" h="1646" extrusionOk="0">
                  <a:moveTo>
                    <a:pt x="64" y="0"/>
                  </a:moveTo>
                  <a:cubicBezTo>
                    <a:pt x="58" y="0"/>
                    <a:pt x="52" y="4"/>
                    <a:pt x="50" y="11"/>
                  </a:cubicBezTo>
                  <a:cubicBezTo>
                    <a:pt x="23" y="136"/>
                    <a:pt x="19" y="271"/>
                    <a:pt x="11" y="399"/>
                  </a:cubicBezTo>
                  <a:cubicBezTo>
                    <a:pt x="3" y="541"/>
                    <a:pt x="1" y="681"/>
                    <a:pt x="2" y="824"/>
                  </a:cubicBezTo>
                  <a:cubicBezTo>
                    <a:pt x="4" y="1095"/>
                    <a:pt x="27" y="1367"/>
                    <a:pt x="64" y="1636"/>
                  </a:cubicBezTo>
                  <a:cubicBezTo>
                    <a:pt x="65" y="1643"/>
                    <a:pt x="71" y="1646"/>
                    <a:pt x="76" y="1646"/>
                  </a:cubicBezTo>
                  <a:cubicBezTo>
                    <a:pt x="84" y="1646"/>
                    <a:pt x="91" y="1641"/>
                    <a:pt x="91" y="1632"/>
                  </a:cubicBezTo>
                  <a:cubicBezTo>
                    <a:pt x="56" y="1364"/>
                    <a:pt x="38" y="1094"/>
                    <a:pt x="37" y="824"/>
                  </a:cubicBezTo>
                  <a:cubicBezTo>
                    <a:pt x="37" y="691"/>
                    <a:pt x="39" y="557"/>
                    <a:pt x="47" y="425"/>
                  </a:cubicBezTo>
                  <a:cubicBezTo>
                    <a:pt x="55" y="288"/>
                    <a:pt x="77" y="151"/>
                    <a:pt x="79" y="14"/>
                  </a:cubicBezTo>
                  <a:cubicBezTo>
                    <a:pt x="79" y="5"/>
                    <a:pt x="71" y="0"/>
                    <a:pt x="6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31" name="Google Shape;1531;p36"/>
            <p:cNvSpPr/>
            <p:nvPr/>
          </p:nvSpPr>
          <p:spPr>
            <a:xfrm>
              <a:off x="3334725" y="2898575"/>
              <a:ext cx="2975" cy="32225"/>
            </a:xfrm>
            <a:custGeom>
              <a:avLst/>
              <a:gdLst/>
              <a:ahLst/>
              <a:cxnLst/>
              <a:rect l="l" t="t" r="r" b="b"/>
              <a:pathLst>
                <a:path w="119" h="1289" extrusionOk="0">
                  <a:moveTo>
                    <a:pt x="110" y="0"/>
                  </a:moveTo>
                  <a:cubicBezTo>
                    <a:pt x="107" y="0"/>
                    <a:pt x="103" y="2"/>
                    <a:pt x="102" y="6"/>
                  </a:cubicBezTo>
                  <a:cubicBezTo>
                    <a:pt x="49" y="208"/>
                    <a:pt x="32" y="421"/>
                    <a:pt x="17" y="629"/>
                  </a:cubicBezTo>
                  <a:cubicBezTo>
                    <a:pt x="1" y="845"/>
                    <a:pt x="1" y="1063"/>
                    <a:pt x="10" y="1280"/>
                  </a:cubicBezTo>
                  <a:cubicBezTo>
                    <a:pt x="10" y="1286"/>
                    <a:pt x="14" y="1288"/>
                    <a:pt x="18" y="1288"/>
                  </a:cubicBezTo>
                  <a:cubicBezTo>
                    <a:pt x="22" y="1288"/>
                    <a:pt x="26" y="1286"/>
                    <a:pt x="26" y="1280"/>
                  </a:cubicBezTo>
                  <a:cubicBezTo>
                    <a:pt x="22" y="1067"/>
                    <a:pt x="31" y="855"/>
                    <a:pt x="47" y="641"/>
                  </a:cubicBezTo>
                  <a:cubicBezTo>
                    <a:pt x="62" y="428"/>
                    <a:pt x="97" y="219"/>
                    <a:pt x="118" y="8"/>
                  </a:cubicBezTo>
                  <a:cubicBezTo>
                    <a:pt x="118" y="3"/>
                    <a:pt x="114" y="0"/>
                    <a:pt x="11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32" name="Google Shape;1532;p36"/>
            <p:cNvSpPr/>
            <p:nvPr/>
          </p:nvSpPr>
          <p:spPr>
            <a:xfrm>
              <a:off x="2979325" y="2745925"/>
              <a:ext cx="461500" cy="338950"/>
            </a:xfrm>
            <a:custGeom>
              <a:avLst/>
              <a:gdLst/>
              <a:ahLst/>
              <a:cxnLst/>
              <a:rect l="l" t="t" r="r" b="b"/>
              <a:pathLst>
                <a:path w="18460" h="13558" extrusionOk="0">
                  <a:moveTo>
                    <a:pt x="12897" y="0"/>
                  </a:moveTo>
                  <a:cubicBezTo>
                    <a:pt x="12098" y="0"/>
                    <a:pt x="11296" y="64"/>
                    <a:pt x="10521" y="173"/>
                  </a:cubicBezTo>
                  <a:cubicBezTo>
                    <a:pt x="10040" y="241"/>
                    <a:pt x="9559" y="272"/>
                    <a:pt x="9076" y="284"/>
                  </a:cubicBezTo>
                  <a:cubicBezTo>
                    <a:pt x="8886" y="290"/>
                    <a:pt x="8698" y="293"/>
                    <a:pt x="8508" y="293"/>
                  </a:cubicBezTo>
                  <a:cubicBezTo>
                    <a:pt x="8457" y="293"/>
                    <a:pt x="8407" y="293"/>
                    <a:pt x="8356" y="293"/>
                  </a:cubicBezTo>
                  <a:cubicBezTo>
                    <a:pt x="7925" y="293"/>
                    <a:pt x="7494" y="286"/>
                    <a:pt x="7063" y="286"/>
                  </a:cubicBezTo>
                  <a:cubicBezTo>
                    <a:pt x="6265" y="286"/>
                    <a:pt x="5467" y="310"/>
                    <a:pt x="4672" y="443"/>
                  </a:cubicBezTo>
                  <a:cubicBezTo>
                    <a:pt x="3452" y="649"/>
                    <a:pt x="2231" y="855"/>
                    <a:pt x="1010" y="1060"/>
                  </a:cubicBezTo>
                  <a:cubicBezTo>
                    <a:pt x="965" y="1012"/>
                    <a:pt x="889" y="983"/>
                    <a:pt x="819" y="983"/>
                  </a:cubicBezTo>
                  <a:cubicBezTo>
                    <a:pt x="761" y="983"/>
                    <a:pt x="706" y="1002"/>
                    <a:pt x="673" y="1046"/>
                  </a:cubicBezTo>
                  <a:cubicBezTo>
                    <a:pt x="599" y="1143"/>
                    <a:pt x="591" y="1271"/>
                    <a:pt x="585" y="1392"/>
                  </a:cubicBezTo>
                  <a:cubicBezTo>
                    <a:pt x="407" y="4512"/>
                    <a:pt x="232" y="7633"/>
                    <a:pt x="57" y="10752"/>
                  </a:cubicBezTo>
                  <a:cubicBezTo>
                    <a:pt x="17" y="11488"/>
                    <a:pt x="1" y="12303"/>
                    <a:pt x="476" y="12865"/>
                  </a:cubicBezTo>
                  <a:cubicBezTo>
                    <a:pt x="1022" y="13509"/>
                    <a:pt x="1980" y="13558"/>
                    <a:pt x="2825" y="13558"/>
                  </a:cubicBezTo>
                  <a:lnTo>
                    <a:pt x="7982" y="13554"/>
                  </a:lnTo>
                  <a:cubicBezTo>
                    <a:pt x="8512" y="13554"/>
                    <a:pt x="9044" y="13553"/>
                    <a:pt x="9574" y="13548"/>
                  </a:cubicBezTo>
                  <a:cubicBezTo>
                    <a:pt x="11217" y="13536"/>
                    <a:pt x="12858" y="13486"/>
                    <a:pt x="14487" y="13289"/>
                  </a:cubicBezTo>
                  <a:cubicBezTo>
                    <a:pt x="15144" y="13212"/>
                    <a:pt x="15812" y="13104"/>
                    <a:pt x="16399" y="12801"/>
                  </a:cubicBezTo>
                  <a:cubicBezTo>
                    <a:pt x="16988" y="12500"/>
                    <a:pt x="17494" y="11969"/>
                    <a:pt x="17608" y="11318"/>
                  </a:cubicBezTo>
                  <a:cubicBezTo>
                    <a:pt x="17748" y="10535"/>
                    <a:pt x="18459" y="10319"/>
                    <a:pt x="17835" y="9828"/>
                  </a:cubicBezTo>
                  <a:cubicBezTo>
                    <a:pt x="17727" y="9743"/>
                    <a:pt x="17580" y="9648"/>
                    <a:pt x="17405" y="9547"/>
                  </a:cubicBezTo>
                  <a:cubicBezTo>
                    <a:pt x="16574" y="9068"/>
                    <a:pt x="15143" y="8467"/>
                    <a:pt x="14518" y="8264"/>
                  </a:cubicBezTo>
                  <a:cubicBezTo>
                    <a:pt x="13740" y="8009"/>
                    <a:pt x="13034" y="7530"/>
                    <a:pt x="12259" y="7265"/>
                  </a:cubicBezTo>
                  <a:cubicBezTo>
                    <a:pt x="12312" y="6900"/>
                    <a:pt x="12544" y="6588"/>
                    <a:pt x="12780" y="6306"/>
                  </a:cubicBezTo>
                  <a:cubicBezTo>
                    <a:pt x="13781" y="5118"/>
                    <a:pt x="15364" y="4525"/>
                    <a:pt x="16412" y="3379"/>
                  </a:cubicBezTo>
                  <a:cubicBezTo>
                    <a:pt x="16621" y="3150"/>
                    <a:pt x="16880" y="2968"/>
                    <a:pt x="17167" y="2848"/>
                  </a:cubicBezTo>
                  <a:cubicBezTo>
                    <a:pt x="17309" y="2789"/>
                    <a:pt x="17459" y="2744"/>
                    <a:pt x="17587" y="2659"/>
                  </a:cubicBezTo>
                  <a:cubicBezTo>
                    <a:pt x="17717" y="2574"/>
                    <a:pt x="17823" y="2434"/>
                    <a:pt x="17818" y="2280"/>
                  </a:cubicBezTo>
                  <a:cubicBezTo>
                    <a:pt x="17814" y="2152"/>
                    <a:pt x="17735" y="2035"/>
                    <a:pt x="17633" y="1957"/>
                  </a:cubicBezTo>
                  <a:cubicBezTo>
                    <a:pt x="17531" y="1877"/>
                    <a:pt x="17457" y="1784"/>
                    <a:pt x="17332" y="1750"/>
                  </a:cubicBezTo>
                  <a:cubicBezTo>
                    <a:pt x="16873" y="1630"/>
                    <a:pt x="16407" y="1540"/>
                    <a:pt x="15936" y="1479"/>
                  </a:cubicBezTo>
                  <a:cubicBezTo>
                    <a:pt x="15688" y="1447"/>
                    <a:pt x="15401" y="1403"/>
                    <a:pt x="15274" y="1186"/>
                  </a:cubicBezTo>
                  <a:cubicBezTo>
                    <a:pt x="15502" y="1096"/>
                    <a:pt x="15732" y="1005"/>
                    <a:pt x="15960" y="914"/>
                  </a:cubicBezTo>
                  <a:cubicBezTo>
                    <a:pt x="16000" y="898"/>
                    <a:pt x="16042" y="880"/>
                    <a:pt x="16064" y="842"/>
                  </a:cubicBezTo>
                  <a:cubicBezTo>
                    <a:pt x="16088" y="807"/>
                    <a:pt x="16086" y="754"/>
                    <a:pt x="16048" y="731"/>
                  </a:cubicBezTo>
                  <a:cubicBezTo>
                    <a:pt x="15659" y="484"/>
                    <a:pt x="15258" y="200"/>
                    <a:pt x="14801" y="134"/>
                  </a:cubicBezTo>
                  <a:cubicBezTo>
                    <a:pt x="14178" y="41"/>
                    <a:pt x="13539" y="0"/>
                    <a:pt x="12897"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33" name="Google Shape;1533;p36"/>
            <p:cNvSpPr/>
            <p:nvPr/>
          </p:nvSpPr>
          <p:spPr>
            <a:xfrm>
              <a:off x="3031350" y="2765950"/>
              <a:ext cx="152975" cy="15150"/>
            </a:xfrm>
            <a:custGeom>
              <a:avLst/>
              <a:gdLst/>
              <a:ahLst/>
              <a:cxnLst/>
              <a:rect l="l" t="t" r="r" b="b"/>
              <a:pathLst>
                <a:path w="6119" h="606" extrusionOk="0">
                  <a:moveTo>
                    <a:pt x="5712" y="0"/>
                  </a:moveTo>
                  <a:cubicBezTo>
                    <a:pt x="5637" y="0"/>
                    <a:pt x="5561" y="1"/>
                    <a:pt x="5487" y="1"/>
                  </a:cubicBezTo>
                  <a:cubicBezTo>
                    <a:pt x="5443" y="1"/>
                    <a:pt x="5399" y="0"/>
                    <a:pt x="5355" y="0"/>
                  </a:cubicBezTo>
                  <a:cubicBezTo>
                    <a:pt x="5198" y="0"/>
                    <a:pt x="5042" y="3"/>
                    <a:pt x="4885" y="6"/>
                  </a:cubicBezTo>
                  <a:cubicBezTo>
                    <a:pt x="4485" y="15"/>
                    <a:pt x="4085" y="31"/>
                    <a:pt x="3685" y="57"/>
                  </a:cubicBezTo>
                  <a:cubicBezTo>
                    <a:pt x="2900" y="109"/>
                    <a:pt x="2118" y="198"/>
                    <a:pt x="1340" y="322"/>
                  </a:cubicBezTo>
                  <a:cubicBezTo>
                    <a:pt x="897" y="392"/>
                    <a:pt x="449" y="466"/>
                    <a:pt x="16" y="582"/>
                  </a:cubicBezTo>
                  <a:cubicBezTo>
                    <a:pt x="0" y="586"/>
                    <a:pt x="7" y="606"/>
                    <a:pt x="21" y="606"/>
                  </a:cubicBezTo>
                  <a:cubicBezTo>
                    <a:pt x="21" y="606"/>
                    <a:pt x="22" y="606"/>
                    <a:pt x="22" y="606"/>
                  </a:cubicBezTo>
                  <a:cubicBezTo>
                    <a:pt x="417" y="542"/>
                    <a:pt x="812" y="460"/>
                    <a:pt x="1206" y="395"/>
                  </a:cubicBezTo>
                  <a:cubicBezTo>
                    <a:pt x="1599" y="330"/>
                    <a:pt x="1994" y="274"/>
                    <a:pt x="2389" y="227"/>
                  </a:cubicBezTo>
                  <a:cubicBezTo>
                    <a:pt x="3177" y="136"/>
                    <a:pt x="3969" y="79"/>
                    <a:pt x="4761" y="62"/>
                  </a:cubicBezTo>
                  <a:cubicBezTo>
                    <a:pt x="4941" y="58"/>
                    <a:pt x="5121" y="56"/>
                    <a:pt x="5301" y="56"/>
                  </a:cubicBezTo>
                  <a:cubicBezTo>
                    <a:pt x="5338" y="56"/>
                    <a:pt x="5375" y="56"/>
                    <a:pt x="5413" y="56"/>
                  </a:cubicBezTo>
                  <a:cubicBezTo>
                    <a:pt x="5581" y="56"/>
                    <a:pt x="5751" y="65"/>
                    <a:pt x="5920" y="65"/>
                  </a:cubicBezTo>
                  <a:cubicBezTo>
                    <a:pt x="5976" y="65"/>
                    <a:pt x="6033" y="64"/>
                    <a:pt x="6089" y="62"/>
                  </a:cubicBezTo>
                  <a:cubicBezTo>
                    <a:pt x="6118" y="59"/>
                    <a:pt x="6117" y="18"/>
                    <a:pt x="6087" y="16"/>
                  </a:cubicBezTo>
                  <a:cubicBezTo>
                    <a:pt x="5964" y="3"/>
                    <a:pt x="5838" y="0"/>
                    <a:pt x="5712"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34" name="Google Shape;1534;p36"/>
            <p:cNvSpPr/>
            <p:nvPr/>
          </p:nvSpPr>
          <p:spPr>
            <a:xfrm>
              <a:off x="3091975" y="2776225"/>
              <a:ext cx="55375" cy="3300"/>
            </a:xfrm>
            <a:custGeom>
              <a:avLst/>
              <a:gdLst/>
              <a:ahLst/>
              <a:cxnLst/>
              <a:rect l="l" t="t" r="r" b="b"/>
              <a:pathLst>
                <a:path w="2215" h="132" extrusionOk="0">
                  <a:moveTo>
                    <a:pt x="2096" y="0"/>
                  </a:moveTo>
                  <a:cubicBezTo>
                    <a:pt x="2041" y="0"/>
                    <a:pt x="1983" y="10"/>
                    <a:pt x="1934" y="11"/>
                  </a:cubicBezTo>
                  <a:cubicBezTo>
                    <a:pt x="1846" y="15"/>
                    <a:pt x="1756" y="19"/>
                    <a:pt x="1666" y="21"/>
                  </a:cubicBezTo>
                  <a:cubicBezTo>
                    <a:pt x="1483" y="27"/>
                    <a:pt x="1300" y="37"/>
                    <a:pt x="1117" y="45"/>
                  </a:cubicBezTo>
                  <a:cubicBezTo>
                    <a:pt x="751" y="62"/>
                    <a:pt x="387" y="79"/>
                    <a:pt x="21" y="99"/>
                  </a:cubicBezTo>
                  <a:cubicBezTo>
                    <a:pt x="1" y="101"/>
                    <a:pt x="1" y="131"/>
                    <a:pt x="21" y="131"/>
                  </a:cubicBezTo>
                  <a:cubicBezTo>
                    <a:pt x="390" y="123"/>
                    <a:pt x="760" y="114"/>
                    <a:pt x="1131" y="104"/>
                  </a:cubicBezTo>
                  <a:cubicBezTo>
                    <a:pt x="1313" y="98"/>
                    <a:pt x="1497" y="94"/>
                    <a:pt x="1679" y="88"/>
                  </a:cubicBezTo>
                  <a:cubicBezTo>
                    <a:pt x="1774" y="84"/>
                    <a:pt x="1867" y="79"/>
                    <a:pt x="1960" y="77"/>
                  </a:cubicBezTo>
                  <a:cubicBezTo>
                    <a:pt x="1970" y="77"/>
                    <a:pt x="1979" y="77"/>
                    <a:pt x="1989" y="77"/>
                  </a:cubicBezTo>
                  <a:cubicBezTo>
                    <a:pt x="2010" y="77"/>
                    <a:pt x="2032" y="77"/>
                    <a:pt x="2053" y="77"/>
                  </a:cubicBezTo>
                  <a:cubicBezTo>
                    <a:pt x="2105" y="77"/>
                    <a:pt x="2157" y="74"/>
                    <a:pt x="2199" y="52"/>
                  </a:cubicBezTo>
                  <a:cubicBezTo>
                    <a:pt x="2214" y="42"/>
                    <a:pt x="2208" y="22"/>
                    <a:pt x="2194" y="17"/>
                  </a:cubicBezTo>
                  <a:cubicBezTo>
                    <a:pt x="2165" y="4"/>
                    <a:pt x="2131" y="0"/>
                    <a:pt x="2096"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35" name="Google Shape;1535;p36"/>
            <p:cNvSpPr/>
            <p:nvPr/>
          </p:nvSpPr>
          <p:spPr>
            <a:xfrm>
              <a:off x="3276275" y="2757875"/>
              <a:ext cx="62950" cy="5125"/>
            </a:xfrm>
            <a:custGeom>
              <a:avLst/>
              <a:gdLst/>
              <a:ahLst/>
              <a:cxnLst/>
              <a:rect l="l" t="t" r="r" b="b"/>
              <a:pathLst>
                <a:path w="2518" h="205" extrusionOk="0">
                  <a:moveTo>
                    <a:pt x="58" y="0"/>
                  </a:moveTo>
                  <a:cubicBezTo>
                    <a:pt x="43" y="0"/>
                    <a:pt x="28" y="0"/>
                    <a:pt x="13" y="0"/>
                  </a:cubicBezTo>
                  <a:cubicBezTo>
                    <a:pt x="0" y="0"/>
                    <a:pt x="0" y="18"/>
                    <a:pt x="13" y="21"/>
                  </a:cubicBezTo>
                  <a:cubicBezTo>
                    <a:pt x="425" y="39"/>
                    <a:pt x="837" y="61"/>
                    <a:pt x="1249" y="92"/>
                  </a:cubicBezTo>
                  <a:cubicBezTo>
                    <a:pt x="1660" y="122"/>
                    <a:pt x="2069" y="167"/>
                    <a:pt x="2481" y="204"/>
                  </a:cubicBezTo>
                  <a:cubicBezTo>
                    <a:pt x="2482" y="204"/>
                    <a:pt x="2482" y="204"/>
                    <a:pt x="2483" y="204"/>
                  </a:cubicBezTo>
                  <a:cubicBezTo>
                    <a:pt x="2510" y="204"/>
                    <a:pt x="2518" y="154"/>
                    <a:pt x="2487" y="150"/>
                  </a:cubicBezTo>
                  <a:cubicBezTo>
                    <a:pt x="2082" y="95"/>
                    <a:pt x="1670" y="64"/>
                    <a:pt x="1261" y="39"/>
                  </a:cubicBezTo>
                  <a:cubicBezTo>
                    <a:pt x="859" y="14"/>
                    <a:pt x="459" y="0"/>
                    <a:pt x="58"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36" name="Google Shape;1536;p36"/>
            <p:cNvSpPr/>
            <p:nvPr/>
          </p:nvSpPr>
          <p:spPr>
            <a:xfrm>
              <a:off x="3308900" y="2765875"/>
              <a:ext cx="14450" cy="2050"/>
            </a:xfrm>
            <a:custGeom>
              <a:avLst/>
              <a:gdLst/>
              <a:ahLst/>
              <a:cxnLst/>
              <a:rect l="l" t="t" r="r" b="b"/>
              <a:pathLst>
                <a:path w="578" h="82" extrusionOk="0">
                  <a:moveTo>
                    <a:pt x="23" y="1"/>
                  </a:moveTo>
                  <a:cubicBezTo>
                    <a:pt x="7" y="1"/>
                    <a:pt x="0" y="26"/>
                    <a:pt x="17" y="31"/>
                  </a:cubicBezTo>
                  <a:cubicBezTo>
                    <a:pt x="106" y="53"/>
                    <a:pt x="197" y="68"/>
                    <a:pt x="288" y="75"/>
                  </a:cubicBezTo>
                  <a:cubicBezTo>
                    <a:pt x="335" y="79"/>
                    <a:pt x="380" y="82"/>
                    <a:pt x="426" y="82"/>
                  </a:cubicBezTo>
                  <a:cubicBezTo>
                    <a:pt x="437" y="82"/>
                    <a:pt x="447" y="82"/>
                    <a:pt x="458" y="82"/>
                  </a:cubicBezTo>
                  <a:cubicBezTo>
                    <a:pt x="494" y="82"/>
                    <a:pt x="529" y="80"/>
                    <a:pt x="563" y="70"/>
                  </a:cubicBezTo>
                  <a:cubicBezTo>
                    <a:pt x="575" y="65"/>
                    <a:pt x="578" y="42"/>
                    <a:pt x="563" y="41"/>
                  </a:cubicBezTo>
                  <a:cubicBezTo>
                    <a:pt x="547" y="39"/>
                    <a:pt x="530" y="38"/>
                    <a:pt x="513" y="38"/>
                  </a:cubicBezTo>
                  <a:cubicBezTo>
                    <a:pt x="488" y="38"/>
                    <a:pt x="462" y="40"/>
                    <a:pt x="438" y="41"/>
                  </a:cubicBezTo>
                  <a:cubicBezTo>
                    <a:pt x="426" y="42"/>
                    <a:pt x="414" y="42"/>
                    <a:pt x="403" y="42"/>
                  </a:cubicBezTo>
                  <a:cubicBezTo>
                    <a:pt x="368" y="42"/>
                    <a:pt x="334" y="40"/>
                    <a:pt x="300" y="38"/>
                  </a:cubicBezTo>
                  <a:cubicBezTo>
                    <a:pt x="207" y="33"/>
                    <a:pt x="116" y="20"/>
                    <a:pt x="26" y="1"/>
                  </a:cubicBezTo>
                  <a:cubicBezTo>
                    <a:pt x="25" y="1"/>
                    <a:pt x="24" y="1"/>
                    <a:pt x="23"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37" name="Google Shape;1537;p36"/>
            <p:cNvSpPr/>
            <p:nvPr/>
          </p:nvSpPr>
          <p:spPr>
            <a:xfrm>
              <a:off x="3290100" y="2810975"/>
              <a:ext cx="100150" cy="74575"/>
            </a:xfrm>
            <a:custGeom>
              <a:avLst/>
              <a:gdLst/>
              <a:ahLst/>
              <a:cxnLst/>
              <a:rect l="l" t="t" r="r" b="b"/>
              <a:pathLst>
                <a:path w="4006" h="2983" extrusionOk="0">
                  <a:moveTo>
                    <a:pt x="3991" y="0"/>
                  </a:moveTo>
                  <a:cubicBezTo>
                    <a:pt x="3990" y="0"/>
                    <a:pt x="3989" y="1"/>
                    <a:pt x="3988" y="1"/>
                  </a:cubicBezTo>
                  <a:cubicBezTo>
                    <a:pt x="3843" y="57"/>
                    <a:pt x="3712" y="163"/>
                    <a:pt x="3583" y="248"/>
                  </a:cubicBezTo>
                  <a:cubicBezTo>
                    <a:pt x="3449" y="337"/>
                    <a:pt x="3315" y="427"/>
                    <a:pt x="3182" y="519"/>
                  </a:cubicBezTo>
                  <a:cubicBezTo>
                    <a:pt x="2914" y="702"/>
                    <a:pt x="2645" y="890"/>
                    <a:pt x="2381" y="1082"/>
                  </a:cubicBezTo>
                  <a:cubicBezTo>
                    <a:pt x="1864" y="1458"/>
                    <a:pt x="1357" y="1845"/>
                    <a:pt x="862" y="2248"/>
                  </a:cubicBezTo>
                  <a:cubicBezTo>
                    <a:pt x="574" y="2482"/>
                    <a:pt x="291" y="2721"/>
                    <a:pt x="10" y="2962"/>
                  </a:cubicBezTo>
                  <a:cubicBezTo>
                    <a:pt x="0" y="2971"/>
                    <a:pt x="9" y="2983"/>
                    <a:pt x="20" y="2983"/>
                  </a:cubicBezTo>
                  <a:cubicBezTo>
                    <a:pt x="22" y="2983"/>
                    <a:pt x="25" y="2982"/>
                    <a:pt x="28" y="2980"/>
                  </a:cubicBezTo>
                  <a:cubicBezTo>
                    <a:pt x="1018" y="2146"/>
                    <a:pt x="2050" y="1359"/>
                    <a:pt x="3118" y="625"/>
                  </a:cubicBezTo>
                  <a:cubicBezTo>
                    <a:pt x="3264" y="524"/>
                    <a:pt x="3410" y="424"/>
                    <a:pt x="3558" y="326"/>
                  </a:cubicBezTo>
                  <a:cubicBezTo>
                    <a:pt x="3632" y="277"/>
                    <a:pt x="3705" y="228"/>
                    <a:pt x="3780" y="179"/>
                  </a:cubicBezTo>
                  <a:cubicBezTo>
                    <a:pt x="3855" y="129"/>
                    <a:pt x="3934" y="84"/>
                    <a:pt x="3997" y="20"/>
                  </a:cubicBezTo>
                  <a:cubicBezTo>
                    <a:pt x="4006" y="12"/>
                    <a:pt x="4000" y="0"/>
                    <a:pt x="3991"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38" name="Google Shape;1538;p36"/>
            <p:cNvSpPr/>
            <p:nvPr/>
          </p:nvSpPr>
          <p:spPr>
            <a:xfrm>
              <a:off x="3336300" y="2816150"/>
              <a:ext cx="28275" cy="16250"/>
            </a:xfrm>
            <a:custGeom>
              <a:avLst/>
              <a:gdLst/>
              <a:ahLst/>
              <a:cxnLst/>
              <a:rect l="l" t="t" r="r" b="b"/>
              <a:pathLst>
                <a:path w="1131" h="650" extrusionOk="0">
                  <a:moveTo>
                    <a:pt x="1115" y="0"/>
                  </a:moveTo>
                  <a:cubicBezTo>
                    <a:pt x="1114" y="0"/>
                    <a:pt x="1113" y="1"/>
                    <a:pt x="1112" y="1"/>
                  </a:cubicBezTo>
                  <a:cubicBezTo>
                    <a:pt x="1013" y="29"/>
                    <a:pt x="923" y="79"/>
                    <a:pt x="830" y="127"/>
                  </a:cubicBezTo>
                  <a:cubicBezTo>
                    <a:pt x="738" y="175"/>
                    <a:pt x="645" y="226"/>
                    <a:pt x="554" y="279"/>
                  </a:cubicBezTo>
                  <a:cubicBezTo>
                    <a:pt x="371" y="386"/>
                    <a:pt x="190" y="498"/>
                    <a:pt x="15" y="619"/>
                  </a:cubicBezTo>
                  <a:cubicBezTo>
                    <a:pt x="0" y="629"/>
                    <a:pt x="9" y="650"/>
                    <a:pt x="22" y="650"/>
                  </a:cubicBezTo>
                  <a:cubicBezTo>
                    <a:pt x="25" y="650"/>
                    <a:pt x="28" y="649"/>
                    <a:pt x="31" y="647"/>
                  </a:cubicBezTo>
                  <a:cubicBezTo>
                    <a:pt x="206" y="533"/>
                    <a:pt x="385" y="424"/>
                    <a:pt x="569" y="322"/>
                  </a:cubicBezTo>
                  <a:cubicBezTo>
                    <a:pt x="658" y="273"/>
                    <a:pt x="748" y="224"/>
                    <a:pt x="838" y="178"/>
                  </a:cubicBezTo>
                  <a:cubicBezTo>
                    <a:pt x="933" y="127"/>
                    <a:pt x="1034" y="85"/>
                    <a:pt x="1122" y="22"/>
                  </a:cubicBezTo>
                  <a:cubicBezTo>
                    <a:pt x="1131" y="16"/>
                    <a:pt x="1126" y="0"/>
                    <a:pt x="1115"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39" name="Google Shape;1539;p36"/>
            <p:cNvSpPr/>
            <p:nvPr/>
          </p:nvSpPr>
          <p:spPr>
            <a:xfrm>
              <a:off x="3276500" y="2950625"/>
              <a:ext cx="115700" cy="53800"/>
            </a:xfrm>
            <a:custGeom>
              <a:avLst/>
              <a:gdLst/>
              <a:ahLst/>
              <a:cxnLst/>
              <a:rect l="l" t="t" r="r" b="b"/>
              <a:pathLst>
                <a:path w="4628" h="2152" extrusionOk="0">
                  <a:moveTo>
                    <a:pt x="19" y="1"/>
                  </a:moveTo>
                  <a:cubicBezTo>
                    <a:pt x="5" y="1"/>
                    <a:pt x="0" y="24"/>
                    <a:pt x="16" y="30"/>
                  </a:cubicBezTo>
                  <a:cubicBezTo>
                    <a:pt x="1260" y="471"/>
                    <a:pt x="2477" y="996"/>
                    <a:pt x="3641" y="1619"/>
                  </a:cubicBezTo>
                  <a:cubicBezTo>
                    <a:pt x="3804" y="1705"/>
                    <a:pt x="3964" y="1794"/>
                    <a:pt x="4123" y="1884"/>
                  </a:cubicBezTo>
                  <a:cubicBezTo>
                    <a:pt x="4282" y="1974"/>
                    <a:pt x="4439" y="2080"/>
                    <a:pt x="4607" y="2150"/>
                  </a:cubicBezTo>
                  <a:cubicBezTo>
                    <a:pt x="4609" y="2151"/>
                    <a:pt x="4610" y="2151"/>
                    <a:pt x="4611" y="2151"/>
                  </a:cubicBezTo>
                  <a:cubicBezTo>
                    <a:pt x="4622" y="2151"/>
                    <a:pt x="4627" y="2138"/>
                    <a:pt x="4621" y="2132"/>
                  </a:cubicBezTo>
                  <a:cubicBezTo>
                    <a:pt x="4496" y="2033"/>
                    <a:pt x="4350" y="1958"/>
                    <a:pt x="4211" y="1880"/>
                  </a:cubicBezTo>
                  <a:cubicBezTo>
                    <a:pt x="4065" y="1798"/>
                    <a:pt x="3919" y="1715"/>
                    <a:pt x="3772" y="1636"/>
                  </a:cubicBezTo>
                  <a:cubicBezTo>
                    <a:pt x="3477" y="1477"/>
                    <a:pt x="3180" y="1323"/>
                    <a:pt x="2880" y="1176"/>
                  </a:cubicBezTo>
                  <a:cubicBezTo>
                    <a:pt x="2291" y="887"/>
                    <a:pt x="1691" y="621"/>
                    <a:pt x="1081" y="382"/>
                  </a:cubicBezTo>
                  <a:cubicBezTo>
                    <a:pt x="732" y="245"/>
                    <a:pt x="378" y="121"/>
                    <a:pt x="23" y="2"/>
                  </a:cubicBezTo>
                  <a:cubicBezTo>
                    <a:pt x="21" y="1"/>
                    <a:pt x="20" y="1"/>
                    <a:pt x="19"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40" name="Google Shape;1540;p36"/>
            <p:cNvSpPr/>
            <p:nvPr/>
          </p:nvSpPr>
          <p:spPr>
            <a:xfrm>
              <a:off x="3288225" y="2967500"/>
              <a:ext cx="90325" cy="43700"/>
            </a:xfrm>
            <a:custGeom>
              <a:avLst/>
              <a:gdLst/>
              <a:ahLst/>
              <a:cxnLst/>
              <a:rect l="l" t="t" r="r" b="b"/>
              <a:pathLst>
                <a:path w="3613" h="1748" extrusionOk="0">
                  <a:moveTo>
                    <a:pt x="22" y="0"/>
                  </a:moveTo>
                  <a:cubicBezTo>
                    <a:pt x="6" y="0"/>
                    <a:pt x="1" y="28"/>
                    <a:pt x="19" y="36"/>
                  </a:cubicBezTo>
                  <a:cubicBezTo>
                    <a:pt x="984" y="389"/>
                    <a:pt x="1918" y="821"/>
                    <a:pt x="2819" y="1314"/>
                  </a:cubicBezTo>
                  <a:cubicBezTo>
                    <a:pt x="3074" y="1453"/>
                    <a:pt x="3324" y="1601"/>
                    <a:pt x="3575" y="1745"/>
                  </a:cubicBezTo>
                  <a:cubicBezTo>
                    <a:pt x="3578" y="1747"/>
                    <a:pt x="3581" y="1747"/>
                    <a:pt x="3584" y="1747"/>
                  </a:cubicBezTo>
                  <a:cubicBezTo>
                    <a:pt x="3602" y="1747"/>
                    <a:pt x="3613" y="1722"/>
                    <a:pt x="3595" y="1710"/>
                  </a:cubicBezTo>
                  <a:cubicBezTo>
                    <a:pt x="2734" y="1156"/>
                    <a:pt x="1798" y="700"/>
                    <a:pt x="852" y="315"/>
                  </a:cubicBezTo>
                  <a:cubicBezTo>
                    <a:pt x="580" y="205"/>
                    <a:pt x="304" y="100"/>
                    <a:pt x="28" y="2"/>
                  </a:cubicBezTo>
                  <a:cubicBezTo>
                    <a:pt x="26" y="1"/>
                    <a:pt x="24" y="0"/>
                    <a:pt x="22"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541" name="Google Shape;1541;p36"/>
          <p:cNvGrpSpPr/>
          <p:nvPr/>
        </p:nvGrpSpPr>
        <p:grpSpPr>
          <a:xfrm>
            <a:off x="-292105" y="3911591"/>
            <a:ext cx="1729912" cy="1188392"/>
            <a:chOff x="151837" y="1574012"/>
            <a:chExt cx="1136206" cy="780536"/>
          </a:xfrm>
        </p:grpSpPr>
        <p:sp>
          <p:nvSpPr>
            <p:cNvPr id="1542" name="Google Shape;1542;p36"/>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43" name="Google Shape;1543;p36"/>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44" name="Google Shape;1544;p36"/>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45" name="Google Shape;1545;p36"/>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546"/>
        <p:cNvGrpSpPr/>
        <p:nvPr/>
      </p:nvGrpSpPr>
      <p:grpSpPr>
        <a:xfrm>
          <a:off x="0" y="0"/>
          <a:ext cx="0" cy="0"/>
          <a:chOff x="0" y="0"/>
          <a:chExt cx="0" cy="0"/>
        </a:xfrm>
      </p:grpSpPr>
      <p:grpSp>
        <p:nvGrpSpPr>
          <p:cNvPr id="1547" name="Google Shape;1547;p37"/>
          <p:cNvGrpSpPr/>
          <p:nvPr/>
        </p:nvGrpSpPr>
        <p:grpSpPr>
          <a:xfrm>
            <a:off x="-1076934" y="-200659"/>
            <a:ext cx="14811331" cy="9528984"/>
            <a:chOff x="-807700" y="-150494"/>
            <a:chExt cx="11108498" cy="7146738"/>
          </a:xfrm>
        </p:grpSpPr>
        <p:sp>
          <p:nvSpPr>
            <p:cNvPr id="1548" name="Google Shape;1548;p37"/>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49" name="Google Shape;1549;p37"/>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50" name="Google Shape;1550;p37"/>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551" name="Google Shape;1551;p37"/>
          <p:cNvSpPr/>
          <p:nvPr/>
        </p:nvSpPr>
        <p:spPr>
          <a:xfrm>
            <a:off x="4047647" y="3034328"/>
            <a:ext cx="343757" cy="334033"/>
          </a:xfrm>
          <a:custGeom>
            <a:avLst/>
            <a:gdLst/>
            <a:ahLst/>
            <a:cxnLst/>
            <a:rect l="l" t="t" r="r" b="b"/>
            <a:pathLst>
              <a:path w="707" h="687" extrusionOk="0">
                <a:moveTo>
                  <a:pt x="583" y="0"/>
                </a:moveTo>
                <a:cubicBezTo>
                  <a:pt x="516" y="0"/>
                  <a:pt x="436" y="17"/>
                  <a:pt x="391" y="38"/>
                </a:cubicBezTo>
                <a:cubicBezTo>
                  <a:pt x="277" y="92"/>
                  <a:pt x="163" y="160"/>
                  <a:pt x="85" y="263"/>
                </a:cubicBezTo>
                <a:cubicBezTo>
                  <a:pt x="35" y="331"/>
                  <a:pt x="1" y="422"/>
                  <a:pt x="40" y="497"/>
                </a:cubicBezTo>
                <a:cubicBezTo>
                  <a:pt x="72" y="558"/>
                  <a:pt x="141" y="587"/>
                  <a:pt x="206" y="609"/>
                </a:cubicBezTo>
                <a:cubicBezTo>
                  <a:pt x="311" y="645"/>
                  <a:pt x="419" y="675"/>
                  <a:pt x="529" y="686"/>
                </a:cubicBezTo>
                <a:cubicBezTo>
                  <a:pt x="538" y="686"/>
                  <a:pt x="548" y="687"/>
                  <a:pt x="557" y="687"/>
                </a:cubicBezTo>
                <a:cubicBezTo>
                  <a:pt x="582" y="687"/>
                  <a:pt x="607" y="683"/>
                  <a:pt x="626" y="668"/>
                </a:cubicBezTo>
                <a:cubicBezTo>
                  <a:pt x="658" y="644"/>
                  <a:pt x="663" y="599"/>
                  <a:pt x="666" y="559"/>
                </a:cubicBezTo>
                <a:cubicBezTo>
                  <a:pt x="675" y="415"/>
                  <a:pt x="685" y="272"/>
                  <a:pt x="695" y="126"/>
                </a:cubicBezTo>
                <a:cubicBezTo>
                  <a:pt x="696" y="100"/>
                  <a:pt x="707" y="63"/>
                  <a:pt x="696" y="39"/>
                </a:cubicBezTo>
                <a:cubicBezTo>
                  <a:pt x="684" y="11"/>
                  <a:pt x="638" y="0"/>
                  <a:pt x="58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52" name="Google Shape;1552;p37"/>
          <p:cNvSpPr/>
          <p:nvPr/>
        </p:nvSpPr>
        <p:spPr>
          <a:xfrm>
            <a:off x="4313124" y="3124763"/>
            <a:ext cx="25769" cy="189140"/>
          </a:xfrm>
          <a:custGeom>
            <a:avLst/>
            <a:gdLst/>
            <a:ahLst/>
            <a:cxnLst/>
            <a:rect l="l" t="t" r="r" b="b"/>
            <a:pathLst>
              <a:path w="53" h="389" extrusionOk="0">
                <a:moveTo>
                  <a:pt x="47" y="1"/>
                </a:moveTo>
                <a:cubicBezTo>
                  <a:pt x="44" y="1"/>
                  <a:pt x="41" y="3"/>
                  <a:pt x="41" y="6"/>
                </a:cubicBezTo>
                <a:cubicBezTo>
                  <a:pt x="20" y="66"/>
                  <a:pt x="10" y="129"/>
                  <a:pt x="6" y="192"/>
                </a:cubicBezTo>
                <a:cubicBezTo>
                  <a:pt x="1" y="253"/>
                  <a:pt x="0" y="319"/>
                  <a:pt x="8" y="381"/>
                </a:cubicBezTo>
                <a:cubicBezTo>
                  <a:pt x="9" y="386"/>
                  <a:pt x="14" y="389"/>
                  <a:pt x="19" y="389"/>
                </a:cubicBezTo>
                <a:cubicBezTo>
                  <a:pt x="24" y="389"/>
                  <a:pt x="30" y="385"/>
                  <a:pt x="29" y="379"/>
                </a:cubicBezTo>
                <a:cubicBezTo>
                  <a:pt x="28" y="316"/>
                  <a:pt x="24" y="255"/>
                  <a:pt x="29" y="193"/>
                </a:cubicBezTo>
                <a:cubicBezTo>
                  <a:pt x="34" y="130"/>
                  <a:pt x="46" y="70"/>
                  <a:pt x="52" y="7"/>
                </a:cubicBezTo>
                <a:cubicBezTo>
                  <a:pt x="53" y="3"/>
                  <a:pt x="50" y="1"/>
                  <a:pt x="4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53" name="Google Shape;1553;p37"/>
          <p:cNvSpPr/>
          <p:nvPr/>
        </p:nvSpPr>
        <p:spPr>
          <a:xfrm>
            <a:off x="4260611" y="3159286"/>
            <a:ext cx="14587" cy="136628"/>
          </a:xfrm>
          <a:custGeom>
            <a:avLst/>
            <a:gdLst/>
            <a:ahLst/>
            <a:cxnLst/>
            <a:rect l="l" t="t" r="r" b="b"/>
            <a:pathLst>
              <a:path w="30" h="281" extrusionOk="0">
                <a:moveTo>
                  <a:pt x="9" y="0"/>
                </a:moveTo>
                <a:cubicBezTo>
                  <a:pt x="8" y="0"/>
                  <a:pt x="7" y="1"/>
                  <a:pt x="7" y="2"/>
                </a:cubicBezTo>
                <a:cubicBezTo>
                  <a:pt x="2" y="12"/>
                  <a:pt x="2" y="21"/>
                  <a:pt x="2" y="31"/>
                </a:cubicBezTo>
                <a:cubicBezTo>
                  <a:pt x="2" y="42"/>
                  <a:pt x="1" y="55"/>
                  <a:pt x="1" y="68"/>
                </a:cubicBezTo>
                <a:cubicBezTo>
                  <a:pt x="0" y="91"/>
                  <a:pt x="1" y="116"/>
                  <a:pt x="2" y="139"/>
                </a:cubicBezTo>
                <a:lnTo>
                  <a:pt x="7" y="210"/>
                </a:lnTo>
                <a:cubicBezTo>
                  <a:pt x="8" y="223"/>
                  <a:pt x="8" y="236"/>
                  <a:pt x="9" y="247"/>
                </a:cubicBezTo>
                <a:cubicBezTo>
                  <a:pt x="10" y="258"/>
                  <a:pt x="9" y="268"/>
                  <a:pt x="14" y="277"/>
                </a:cubicBezTo>
                <a:cubicBezTo>
                  <a:pt x="15" y="279"/>
                  <a:pt x="17" y="280"/>
                  <a:pt x="20" y="280"/>
                </a:cubicBezTo>
                <a:cubicBezTo>
                  <a:pt x="22" y="280"/>
                  <a:pt x="25" y="279"/>
                  <a:pt x="27" y="276"/>
                </a:cubicBezTo>
                <a:cubicBezTo>
                  <a:pt x="30" y="266"/>
                  <a:pt x="27" y="254"/>
                  <a:pt x="27" y="243"/>
                </a:cubicBezTo>
                <a:cubicBezTo>
                  <a:pt x="25" y="230"/>
                  <a:pt x="24" y="217"/>
                  <a:pt x="24" y="206"/>
                </a:cubicBezTo>
                <a:cubicBezTo>
                  <a:pt x="22" y="182"/>
                  <a:pt x="21" y="159"/>
                  <a:pt x="19" y="137"/>
                </a:cubicBezTo>
                <a:cubicBezTo>
                  <a:pt x="18" y="114"/>
                  <a:pt x="18" y="90"/>
                  <a:pt x="17" y="68"/>
                </a:cubicBezTo>
                <a:cubicBezTo>
                  <a:pt x="16" y="55"/>
                  <a:pt x="16" y="42"/>
                  <a:pt x="16" y="31"/>
                </a:cubicBezTo>
                <a:cubicBezTo>
                  <a:pt x="16" y="21"/>
                  <a:pt x="17" y="11"/>
                  <a:pt x="12" y="2"/>
                </a:cubicBezTo>
                <a:cubicBezTo>
                  <a:pt x="11" y="1"/>
                  <a:pt x="10" y="0"/>
                  <a:pt x="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54" name="Google Shape;1554;p37"/>
          <p:cNvSpPr/>
          <p:nvPr/>
        </p:nvSpPr>
        <p:spPr>
          <a:xfrm>
            <a:off x="3055758" y="3496236"/>
            <a:ext cx="1899661" cy="2313921"/>
          </a:xfrm>
          <a:custGeom>
            <a:avLst/>
            <a:gdLst/>
            <a:ahLst/>
            <a:cxnLst/>
            <a:rect l="l" t="t" r="r" b="b"/>
            <a:pathLst>
              <a:path w="3907" h="4759" extrusionOk="0">
                <a:moveTo>
                  <a:pt x="3847" y="1"/>
                </a:moveTo>
                <a:cubicBezTo>
                  <a:pt x="3845" y="1"/>
                  <a:pt x="3843" y="2"/>
                  <a:pt x="3844" y="4"/>
                </a:cubicBezTo>
                <a:cubicBezTo>
                  <a:pt x="3845" y="9"/>
                  <a:pt x="3847" y="15"/>
                  <a:pt x="3847" y="22"/>
                </a:cubicBezTo>
                <a:cubicBezTo>
                  <a:pt x="3842" y="19"/>
                  <a:pt x="3837" y="18"/>
                  <a:pt x="3832" y="18"/>
                </a:cubicBezTo>
                <a:cubicBezTo>
                  <a:pt x="3821" y="18"/>
                  <a:pt x="3811" y="23"/>
                  <a:pt x="3806" y="31"/>
                </a:cubicBezTo>
                <a:cubicBezTo>
                  <a:pt x="3551" y="102"/>
                  <a:pt x="3303" y="189"/>
                  <a:pt x="3062" y="298"/>
                </a:cubicBezTo>
                <a:cubicBezTo>
                  <a:pt x="2810" y="411"/>
                  <a:pt x="2566" y="540"/>
                  <a:pt x="2333" y="685"/>
                </a:cubicBezTo>
                <a:cubicBezTo>
                  <a:pt x="1863" y="977"/>
                  <a:pt x="1429" y="1323"/>
                  <a:pt x="1025" y="1702"/>
                </a:cubicBezTo>
                <a:cubicBezTo>
                  <a:pt x="824" y="1892"/>
                  <a:pt x="629" y="2091"/>
                  <a:pt x="443" y="2296"/>
                </a:cubicBezTo>
                <a:cubicBezTo>
                  <a:pt x="263" y="2497"/>
                  <a:pt x="83" y="2724"/>
                  <a:pt x="40" y="2997"/>
                </a:cubicBezTo>
                <a:cubicBezTo>
                  <a:pt x="0" y="3251"/>
                  <a:pt x="93" y="3508"/>
                  <a:pt x="248" y="3707"/>
                </a:cubicBezTo>
                <a:cubicBezTo>
                  <a:pt x="419" y="3928"/>
                  <a:pt x="656" y="4076"/>
                  <a:pt x="911" y="4180"/>
                </a:cubicBezTo>
                <a:cubicBezTo>
                  <a:pt x="1192" y="4295"/>
                  <a:pt x="1490" y="4363"/>
                  <a:pt x="1782" y="4442"/>
                </a:cubicBezTo>
                <a:cubicBezTo>
                  <a:pt x="2106" y="4528"/>
                  <a:pt x="2428" y="4613"/>
                  <a:pt x="2752" y="4696"/>
                </a:cubicBezTo>
                <a:cubicBezTo>
                  <a:pt x="2830" y="4718"/>
                  <a:pt x="2909" y="4737"/>
                  <a:pt x="2986" y="4758"/>
                </a:cubicBezTo>
                <a:cubicBezTo>
                  <a:pt x="2988" y="4758"/>
                  <a:pt x="2989" y="4759"/>
                  <a:pt x="2990" y="4759"/>
                </a:cubicBezTo>
                <a:cubicBezTo>
                  <a:pt x="2996" y="4759"/>
                  <a:pt x="3000" y="4755"/>
                  <a:pt x="3000" y="4749"/>
                </a:cubicBezTo>
                <a:cubicBezTo>
                  <a:pt x="2981" y="4354"/>
                  <a:pt x="2963" y="3959"/>
                  <a:pt x="2965" y="3562"/>
                </a:cubicBezTo>
                <a:cubicBezTo>
                  <a:pt x="2968" y="3165"/>
                  <a:pt x="2994" y="2767"/>
                  <a:pt x="3064" y="2376"/>
                </a:cubicBezTo>
                <a:cubicBezTo>
                  <a:pt x="3089" y="2237"/>
                  <a:pt x="3119" y="2099"/>
                  <a:pt x="3155" y="1962"/>
                </a:cubicBezTo>
                <a:cubicBezTo>
                  <a:pt x="3182" y="1897"/>
                  <a:pt x="3200" y="1831"/>
                  <a:pt x="3220" y="1765"/>
                </a:cubicBezTo>
                <a:cubicBezTo>
                  <a:pt x="3241" y="1699"/>
                  <a:pt x="3262" y="1633"/>
                  <a:pt x="3287" y="1567"/>
                </a:cubicBezTo>
                <a:cubicBezTo>
                  <a:pt x="3332" y="1436"/>
                  <a:pt x="3382" y="1307"/>
                  <a:pt x="3435" y="1180"/>
                </a:cubicBezTo>
                <a:cubicBezTo>
                  <a:pt x="3489" y="1049"/>
                  <a:pt x="3548" y="921"/>
                  <a:pt x="3610" y="795"/>
                </a:cubicBezTo>
                <a:cubicBezTo>
                  <a:pt x="3670" y="672"/>
                  <a:pt x="3740" y="554"/>
                  <a:pt x="3798" y="429"/>
                </a:cubicBezTo>
                <a:cubicBezTo>
                  <a:pt x="3861" y="296"/>
                  <a:pt x="3906" y="144"/>
                  <a:pt x="3850" y="3"/>
                </a:cubicBezTo>
                <a:cubicBezTo>
                  <a:pt x="3850" y="1"/>
                  <a:pt x="3849" y="1"/>
                  <a:pt x="384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55" name="Google Shape;1555;p37"/>
          <p:cNvSpPr/>
          <p:nvPr/>
        </p:nvSpPr>
        <p:spPr>
          <a:xfrm>
            <a:off x="4338893" y="4093801"/>
            <a:ext cx="216855" cy="1325436"/>
          </a:xfrm>
          <a:custGeom>
            <a:avLst/>
            <a:gdLst/>
            <a:ahLst/>
            <a:cxnLst/>
            <a:rect l="l" t="t" r="r" b="b"/>
            <a:pathLst>
              <a:path w="446" h="2726" extrusionOk="0">
                <a:moveTo>
                  <a:pt x="430" y="0"/>
                </a:moveTo>
                <a:cubicBezTo>
                  <a:pt x="425" y="0"/>
                  <a:pt x="420" y="3"/>
                  <a:pt x="417" y="10"/>
                </a:cubicBezTo>
                <a:cubicBezTo>
                  <a:pt x="357" y="179"/>
                  <a:pt x="320" y="358"/>
                  <a:pt x="280" y="531"/>
                </a:cubicBezTo>
                <a:cubicBezTo>
                  <a:pt x="238" y="706"/>
                  <a:pt x="201" y="884"/>
                  <a:pt x="169" y="1060"/>
                </a:cubicBezTo>
                <a:cubicBezTo>
                  <a:pt x="106" y="1408"/>
                  <a:pt x="59" y="1761"/>
                  <a:pt x="29" y="2116"/>
                </a:cubicBezTo>
                <a:cubicBezTo>
                  <a:pt x="14" y="2316"/>
                  <a:pt x="5" y="2517"/>
                  <a:pt x="0" y="2718"/>
                </a:cubicBezTo>
                <a:cubicBezTo>
                  <a:pt x="0" y="2723"/>
                  <a:pt x="4" y="2725"/>
                  <a:pt x="8" y="2725"/>
                </a:cubicBezTo>
                <a:cubicBezTo>
                  <a:pt x="12" y="2725"/>
                  <a:pt x="15" y="2723"/>
                  <a:pt x="15" y="2718"/>
                </a:cubicBezTo>
                <a:cubicBezTo>
                  <a:pt x="44" y="2007"/>
                  <a:pt x="133" y="1298"/>
                  <a:pt x="292" y="603"/>
                </a:cubicBezTo>
                <a:cubicBezTo>
                  <a:pt x="315" y="508"/>
                  <a:pt x="338" y="412"/>
                  <a:pt x="362" y="318"/>
                </a:cubicBezTo>
                <a:cubicBezTo>
                  <a:pt x="388" y="218"/>
                  <a:pt x="420" y="119"/>
                  <a:pt x="444" y="18"/>
                </a:cubicBezTo>
                <a:cubicBezTo>
                  <a:pt x="446" y="7"/>
                  <a:pt x="438" y="0"/>
                  <a:pt x="4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56" name="Google Shape;1556;p37"/>
          <p:cNvSpPr/>
          <p:nvPr/>
        </p:nvSpPr>
        <p:spPr>
          <a:xfrm>
            <a:off x="4206155" y="4448741"/>
            <a:ext cx="88979" cy="553319"/>
          </a:xfrm>
          <a:custGeom>
            <a:avLst/>
            <a:gdLst/>
            <a:ahLst/>
            <a:cxnLst/>
            <a:rect l="l" t="t" r="r" b="b"/>
            <a:pathLst>
              <a:path w="183" h="1138" extrusionOk="0">
                <a:moveTo>
                  <a:pt x="172" y="0"/>
                </a:moveTo>
                <a:cubicBezTo>
                  <a:pt x="168" y="0"/>
                  <a:pt x="163" y="2"/>
                  <a:pt x="161" y="7"/>
                </a:cubicBezTo>
                <a:cubicBezTo>
                  <a:pt x="133" y="97"/>
                  <a:pt x="120" y="192"/>
                  <a:pt x="104" y="284"/>
                </a:cubicBezTo>
                <a:cubicBezTo>
                  <a:pt x="88" y="376"/>
                  <a:pt x="73" y="468"/>
                  <a:pt x="61" y="560"/>
                </a:cubicBezTo>
                <a:cubicBezTo>
                  <a:pt x="50" y="653"/>
                  <a:pt x="37" y="748"/>
                  <a:pt x="28" y="841"/>
                </a:cubicBezTo>
                <a:cubicBezTo>
                  <a:pt x="19" y="936"/>
                  <a:pt x="1" y="1036"/>
                  <a:pt x="7" y="1132"/>
                </a:cubicBezTo>
                <a:cubicBezTo>
                  <a:pt x="7" y="1135"/>
                  <a:pt x="10" y="1137"/>
                  <a:pt x="13" y="1137"/>
                </a:cubicBezTo>
                <a:cubicBezTo>
                  <a:pt x="15" y="1137"/>
                  <a:pt x="17" y="1136"/>
                  <a:pt x="18" y="1133"/>
                </a:cubicBezTo>
                <a:cubicBezTo>
                  <a:pt x="39" y="1047"/>
                  <a:pt x="40" y="955"/>
                  <a:pt x="51" y="867"/>
                </a:cubicBezTo>
                <a:cubicBezTo>
                  <a:pt x="62" y="766"/>
                  <a:pt x="77" y="665"/>
                  <a:pt x="92" y="565"/>
                </a:cubicBezTo>
                <a:cubicBezTo>
                  <a:pt x="107" y="473"/>
                  <a:pt x="120" y="379"/>
                  <a:pt x="137" y="286"/>
                </a:cubicBezTo>
                <a:cubicBezTo>
                  <a:pt x="152" y="194"/>
                  <a:pt x="174" y="104"/>
                  <a:pt x="182" y="11"/>
                </a:cubicBezTo>
                <a:cubicBezTo>
                  <a:pt x="183" y="4"/>
                  <a:pt x="178" y="0"/>
                  <a:pt x="17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57" name="Google Shape;1557;p37"/>
          <p:cNvSpPr/>
          <p:nvPr/>
        </p:nvSpPr>
        <p:spPr>
          <a:xfrm>
            <a:off x="3458835" y="4899467"/>
            <a:ext cx="35980" cy="440515"/>
          </a:xfrm>
          <a:custGeom>
            <a:avLst/>
            <a:gdLst/>
            <a:ahLst/>
            <a:cxnLst/>
            <a:rect l="l" t="t" r="r" b="b"/>
            <a:pathLst>
              <a:path w="74" h="906" extrusionOk="0">
                <a:moveTo>
                  <a:pt x="62" y="0"/>
                </a:moveTo>
                <a:cubicBezTo>
                  <a:pt x="58" y="0"/>
                  <a:pt x="54" y="3"/>
                  <a:pt x="52" y="8"/>
                </a:cubicBezTo>
                <a:cubicBezTo>
                  <a:pt x="31" y="75"/>
                  <a:pt x="28" y="151"/>
                  <a:pt x="21" y="222"/>
                </a:cubicBezTo>
                <a:cubicBezTo>
                  <a:pt x="14" y="295"/>
                  <a:pt x="9" y="369"/>
                  <a:pt x="7" y="444"/>
                </a:cubicBezTo>
                <a:cubicBezTo>
                  <a:pt x="0" y="593"/>
                  <a:pt x="5" y="745"/>
                  <a:pt x="17" y="895"/>
                </a:cubicBezTo>
                <a:cubicBezTo>
                  <a:pt x="18" y="902"/>
                  <a:pt x="23" y="906"/>
                  <a:pt x="29" y="906"/>
                </a:cubicBezTo>
                <a:cubicBezTo>
                  <a:pt x="34" y="906"/>
                  <a:pt x="39" y="902"/>
                  <a:pt x="39" y="895"/>
                </a:cubicBezTo>
                <a:cubicBezTo>
                  <a:pt x="31" y="747"/>
                  <a:pt x="31" y="599"/>
                  <a:pt x="35" y="452"/>
                </a:cubicBezTo>
                <a:cubicBezTo>
                  <a:pt x="38" y="380"/>
                  <a:pt x="43" y="310"/>
                  <a:pt x="49" y="238"/>
                </a:cubicBezTo>
                <a:cubicBezTo>
                  <a:pt x="55" y="163"/>
                  <a:pt x="73" y="86"/>
                  <a:pt x="71" y="10"/>
                </a:cubicBezTo>
                <a:cubicBezTo>
                  <a:pt x="71" y="3"/>
                  <a:pt x="67" y="0"/>
                  <a:pt x="62" y="0"/>
                </a:cubicBezTo>
                <a:close/>
              </a:path>
            </a:pathLst>
          </a:custGeom>
          <a:solidFill>
            <a:srgbClr val="E4D1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58" name="Google Shape;1558;p37"/>
          <p:cNvSpPr/>
          <p:nvPr/>
        </p:nvSpPr>
        <p:spPr>
          <a:xfrm>
            <a:off x="3616857" y="4960244"/>
            <a:ext cx="30145" cy="528035"/>
          </a:xfrm>
          <a:custGeom>
            <a:avLst/>
            <a:gdLst/>
            <a:ahLst/>
            <a:cxnLst/>
            <a:rect l="l" t="t" r="r" b="b"/>
            <a:pathLst>
              <a:path w="62" h="1086" extrusionOk="0">
                <a:moveTo>
                  <a:pt x="44" y="0"/>
                </a:moveTo>
                <a:cubicBezTo>
                  <a:pt x="40" y="0"/>
                  <a:pt x="37" y="2"/>
                  <a:pt x="36" y="7"/>
                </a:cubicBezTo>
                <a:cubicBezTo>
                  <a:pt x="17" y="91"/>
                  <a:pt x="15" y="180"/>
                  <a:pt x="9" y="264"/>
                </a:cubicBezTo>
                <a:cubicBezTo>
                  <a:pt x="4" y="356"/>
                  <a:pt x="1" y="450"/>
                  <a:pt x="2" y="543"/>
                </a:cubicBezTo>
                <a:cubicBezTo>
                  <a:pt x="4" y="722"/>
                  <a:pt x="18" y="901"/>
                  <a:pt x="43" y="1078"/>
                </a:cubicBezTo>
                <a:cubicBezTo>
                  <a:pt x="44" y="1083"/>
                  <a:pt x="48" y="1085"/>
                  <a:pt x="52" y="1085"/>
                </a:cubicBezTo>
                <a:cubicBezTo>
                  <a:pt x="57" y="1085"/>
                  <a:pt x="62" y="1082"/>
                  <a:pt x="60" y="1076"/>
                </a:cubicBezTo>
                <a:cubicBezTo>
                  <a:pt x="40" y="898"/>
                  <a:pt x="27" y="721"/>
                  <a:pt x="26" y="543"/>
                </a:cubicBezTo>
                <a:cubicBezTo>
                  <a:pt x="26" y="456"/>
                  <a:pt x="27" y="368"/>
                  <a:pt x="33" y="281"/>
                </a:cubicBezTo>
                <a:cubicBezTo>
                  <a:pt x="38" y="190"/>
                  <a:pt x="53" y="100"/>
                  <a:pt x="54" y="10"/>
                </a:cubicBezTo>
                <a:cubicBezTo>
                  <a:pt x="54" y="4"/>
                  <a:pt x="49" y="0"/>
                  <a:pt x="44" y="0"/>
                </a:cubicBezTo>
                <a:close/>
              </a:path>
            </a:pathLst>
          </a:custGeom>
          <a:solidFill>
            <a:srgbClr val="E4D1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59" name="Google Shape;1559;p37"/>
          <p:cNvSpPr/>
          <p:nvPr/>
        </p:nvSpPr>
        <p:spPr>
          <a:xfrm>
            <a:off x="3787034" y="4762352"/>
            <a:ext cx="37925" cy="413773"/>
          </a:xfrm>
          <a:custGeom>
            <a:avLst/>
            <a:gdLst/>
            <a:ahLst/>
            <a:cxnLst/>
            <a:rect l="l" t="t" r="r" b="b"/>
            <a:pathLst>
              <a:path w="78" h="851" extrusionOk="0">
                <a:moveTo>
                  <a:pt x="72" y="1"/>
                </a:moveTo>
                <a:cubicBezTo>
                  <a:pt x="70" y="1"/>
                  <a:pt x="67" y="2"/>
                  <a:pt x="67" y="4"/>
                </a:cubicBezTo>
                <a:cubicBezTo>
                  <a:pt x="32" y="138"/>
                  <a:pt x="20" y="279"/>
                  <a:pt x="11" y="416"/>
                </a:cubicBezTo>
                <a:cubicBezTo>
                  <a:pt x="0" y="559"/>
                  <a:pt x="0" y="702"/>
                  <a:pt x="6" y="846"/>
                </a:cubicBezTo>
                <a:cubicBezTo>
                  <a:pt x="6" y="849"/>
                  <a:pt x="9" y="850"/>
                  <a:pt x="12" y="850"/>
                </a:cubicBezTo>
                <a:cubicBezTo>
                  <a:pt x="14" y="850"/>
                  <a:pt x="17" y="849"/>
                  <a:pt x="17" y="846"/>
                </a:cubicBezTo>
                <a:cubicBezTo>
                  <a:pt x="15" y="704"/>
                  <a:pt x="20" y="564"/>
                  <a:pt x="31" y="424"/>
                </a:cubicBezTo>
                <a:cubicBezTo>
                  <a:pt x="40" y="284"/>
                  <a:pt x="64" y="145"/>
                  <a:pt x="78" y="5"/>
                </a:cubicBezTo>
                <a:cubicBezTo>
                  <a:pt x="78" y="2"/>
                  <a:pt x="75" y="1"/>
                  <a:pt x="72" y="1"/>
                </a:cubicBezTo>
                <a:close/>
              </a:path>
            </a:pathLst>
          </a:custGeom>
          <a:solidFill>
            <a:srgbClr val="E4D1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60" name="Google Shape;1560;p37"/>
          <p:cNvSpPr/>
          <p:nvPr/>
        </p:nvSpPr>
        <p:spPr>
          <a:xfrm>
            <a:off x="-769822" y="2803857"/>
            <a:ext cx="5916811" cy="4346320"/>
          </a:xfrm>
          <a:custGeom>
            <a:avLst/>
            <a:gdLst/>
            <a:ahLst/>
            <a:cxnLst/>
            <a:rect l="l" t="t" r="r" b="b"/>
            <a:pathLst>
              <a:path w="12169" h="8939" extrusionOk="0">
                <a:moveTo>
                  <a:pt x="8501" y="1"/>
                </a:moveTo>
                <a:cubicBezTo>
                  <a:pt x="7974" y="1"/>
                  <a:pt x="7446" y="43"/>
                  <a:pt x="6935" y="116"/>
                </a:cubicBezTo>
                <a:cubicBezTo>
                  <a:pt x="6616" y="159"/>
                  <a:pt x="6299" y="180"/>
                  <a:pt x="5981" y="189"/>
                </a:cubicBezTo>
                <a:cubicBezTo>
                  <a:pt x="5855" y="191"/>
                  <a:pt x="5731" y="194"/>
                  <a:pt x="5606" y="194"/>
                </a:cubicBezTo>
                <a:cubicBezTo>
                  <a:pt x="5586" y="194"/>
                  <a:pt x="5566" y="194"/>
                  <a:pt x="5546" y="194"/>
                </a:cubicBezTo>
                <a:cubicBezTo>
                  <a:pt x="5244" y="194"/>
                  <a:pt x="4942" y="189"/>
                  <a:pt x="4640" y="189"/>
                </a:cubicBezTo>
                <a:cubicBezTo>
                  <a:pt x="4118" y="189"/>
                  <a:pt x="3597" y="205"/>
                  <a:pt x="3079" y="293"/>
                </a:cubicBezTo>
                <a:cubicBezTo>
                  <a:pt x="2274" y="430"/>
                  <a:pt x="1470" y="565"/>
                  <a:pt x="664" y="700"/>
                </a:cubicBezTo>
                <a:cubicBezTo>
                  <a:pt x="635" y="668"/>
                  <a:pt x="585" y="649"/>
                  <a:pt x="539" y="649"/>
                </a:cubicBezTo>
                <a:cubicBezTo>
                  <a:pt x="500" y="649"/>
                  <a:pt x="464" y="662"/>
                  <a:pt x="443" y="691"/>
                </a:cubicBezTo>
                <a:cubicBezTo>
                  <a:pt x="395" y="754"/>
                  <a:pt x="389" y="839"/>
                  <a:pt x="384" y="919"/>
                </a:cubicBezTo>
                <a:cubicBezTo>
                  <a:pt x="269" y="2976"/>
                  <a:pt x="154" y="5033"/>
                  <a:pt x="38" y="7089"/>
                </a:cubicBezTo>
                <a:cubicBezTo>
                  <a:pt x="11" y="7574"/>
                  <a:pt x="0" y="8111"/>
                  <a:pt x="314" y="8483"/>
                </a:cubicBezTo>
                <a:cubicBezTo>
                  <a:pt x="674" y="8907"/>
                  <a:pt x="1305" y="8939"/>
                  <a:pt x="1862" y="8939"/>
                </a:cubicBezTo>
                <a:cubicBezTo>
                  <a:pt x="2995" y="8939"/>
                  <a:pt x="4129" y="8938"/>
                  <a:pt x="5261" y="8936"/>
                </a:cubicBezTo>
                <a:cubicBezTo>
                  <a:pt x="5610" y="8936"/>
                  <a:pt x="5961" y="8935"/>
                  <a:pt x="6311" y="8932"/>
                </a:cubicBezTo>
                <a:cubicBezTo>
                  <a:pt x="7393" y="8924"/>
                  <a:pt x="8475" y="8891"/>
                  <a:pt x="9550" y="8763"/>
                </a:cubicBezTo>
                <a:cubicBezTo>
                  <a:pt x="9982" y="8711"/>
                  <a:pt x="10423" y="8641"/>
                  <a:pt x="10810" y="8441"/>
                </a:cubicBezTo>
                <a:cubicBezTo>
                  <a:pt x="11197" y="8243"/>
                  <a:pt x="11531" y="7894"/>
                  <a:pt x="11607" y="7464"/>
                </a:cubicBezTo>
                <a:cubicBezTo>
                  <a:pt x="11700" y="6948"/>
                  <a:pt x="12168" y="6806"/>
                  <a:pt x="11755" y="6481"/>
                </a:cubicBezTo>
                <a:cubicBezTo>
                  <a:pt x="11684" y="6424"/>
                  <a:pt x="11588" y="6361"/>
                  <a:pt x="11472" y="6296"/>
                </a:cubicBezTo>
                <a:cubicBezTo>
                  <a:pt x="10926" y="5978"/>
                  <a:pt x="9981" y="5582"/>
                  <a:pt x="9569" y="5449"/>
                </a:cubicBezTo>
                <a:cubicBezTo>
                  <a:pt x="9057" y="5282"/>
                  <a:pt x="8591" y="4965"/>
                  <a:pt x="8081" y="4791"/>
                </a:cubicBezTo>
                <a:cubicBezTo>
                  <a:pt x="8115" y="4551"/>
                  <a:pt x="8267" y="4345"/>
                  <a:pt x="8423" y="4159"/>
                </a:cubicBezTo>
                <a:cubicBezTo>
                  <a:pt x="9083" y="3375"/>
                  <a:pt x="10127" y="2984"/>
                  <a:pt x="10818" y="2229"/>
                </a:cubicBezTo>
                <a:cubicBezTo>
                  <a:pt x="10956" y="2079"/>
                  <a:pt x="11127" y="1959"/>
                  <a:pt x="11315" y="1879"/>
                </a:cubicBezTo>
                <a:cubicBezTo>
                  <a:pt x="11408" y="1840"/>
                  <a:pt x="11508" y="1809"/>
                  <a:pt x="11593" y="1754"/>
                </a:cubicBezTo>
                <a:cubicBezTo>
                  <a:pt x="11676" y="1697"/>
                  <a:pt x="11747" y="1606"/>
                  <a:pt x="11744" y="1505"/>
                </a:cubicBezTo>
                <a:cubicBezTo>
                  <a:pt x="11742" y="1420"/>
                  <a:pt x="11690" y="1342"/>
                  <a:pt x="11622" y="1290"/>
                </a:cubicBezTo>
                <a:cubicBezTo>
                  <a:pt x="11554" y="1237"/>
                  <a:pt x="11506" y="1176"/>
                  <a:pt x="11424" y="1154"/>
                </a:cubicBezTo>
                <a:cubicBezTo>
                  <a:pt x="11122" y="1076"/>
                  <a:pt x="10814" y="1016"/>
                  <a:pt x="10503" y="976"/>
                </a:cubicBezTo>
                <a:cubicBezTo>
                  <a:pt x="10339" y="955"/>
                  <a:pt x="10151" y="926"/>
                  <a:pt x="10067" y="783"/>
                </a:cubicBezTo>
                <a:cubicBezTo>
                  <a:pt x="10219" y="722"/>
                  <a:pt x="10370" y="662"/>
                  <a:pt x="10519" y="603"/>
                </a:cubicBezTo>
                <a:cubicBezTo>
                  <a:pt x="10546" y="592"/>
                  <a:pt x="10574" y="579"/>
                  <a:pt x="10588" y="556"/>
                </a:cubicBezTo>
                <a:cubicBezTo>
                  <a:pt x="10603" y="531"/>
                  <a:pt x="10602" y="498"/>
                  <a:pt x="10577" y="483"/>
                </a:cubicBezTo>
                <a:cubicBezTo>
                  <a:pt x="10321" y="319"/>
                  <a:pt x="10056" y="134"/>
                  <a:pt x="9755" y="89"/>
                </a:cubicBezTo>
                <a:cubicBezTo>
                  <a:pt x="9345" y="28"/>
                  <a:pt x="8924" y="1"/>
                  <a:pt x="850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61" name="Google Shape;1561;p37"/>
          <p:cNvSpPr/>
          <p:nvPr/>
        </p:nvSpPr>
        <p:spPr>
          <a:xfrm>
            <a:off x="-103699" y="3061068"/>
            <a:ext cx="1961897" cy="195947"/>
          </a:xfrm>
          <a:custGeom>
            <a:avLst/>
            <a:gdLst/>
            <a:ahLst/>
            <a:cxnLst/>
            <a:rect l="l" t="t" r="r" b="b"/>
            <a:pathLst>
              <a:path w="4035" h="403" extrusionOk="0">
                <a:moveTo>
                  <a:pt x="3525" y="2"/>
                </a:moveTo>
                <a:cubicBezTo>
                  <a:pt x="3424" y="2"/>
                  <a:pt x="3323" y="3"/>
                  <a:pt x="3222" y="7"/>
                </a:cubicBezTo>
                <a:cubicBezTo>
                  <a:pt x="2957" y="12"/>
                  <a:pt x="2693" y="24"/>
                  <a:pt x="2430" y="42"/>
                </a:cubicBezTo>
                <a:cubicBezTo>
                  <a:pt x="1912" y="76"/>
                  <a:pt x="1397" y="134"/>
                  <a:pt x="885" y="215"/>
                </a:cubicBezTo>
                <a:cubicBezTo>
                  <a:pt x="593" y="261"/>
                  <a:pt x="297" y="310"/>
                  <a:pt x="11" y="387"/>
                </a:cubicBezTo>
                <a:cubicBezTo>
                  <a:pt x="0" y="389"/>
                  <a:pt x="5" y="403"/>
                  <a:pt x="14" y="403"/>
                </a:cubicBezTo>
                <a:cubicBezTo>
                  <a:pt x="14" y="403"/>
                  <a:pt x="15" y="403"/>
                  <a:pt x="15" y="403"/>
                </a:cubicBezTo>
                <a:cubicBezTo>
                  <a:pt x="276" y="360"/>
                  <a:pt x="535" y="307"/>
                  <a:pt x="796" y="262"/>
                </a:cubicBezTo>
                <a:cubicBezTo>
                  <a:pt x="1055" y="220"/>
                  <a:pt x="1315" y="183"/>
                  <a:pt x="1576" y="153"/>
                </a:cubicBezTo>
                <a:cubicBezTo>
                  <a:pt x="2095" y="92"/>
                  <a:pt x="2617" y="54"/>
                  <a:pt x="3140" y="44"/>
                </a:cubicBezTo>
                <a:cubicBezTo>
                  <a:pt x="3283" y="42"/>
                  <a:pt x="3426" y="40"/>
                  <a:pt x="3570" y="40"/>
                </a:cubicBezTo>
                <a:cubicBezTo>
                  <a:pt x="3680" y="40"/>
                  <a:pt x="3790" y="45"/>
                  <a:pt x="3900" y="45"/>
                </a:cubicBezTo>
                <a:cubicBezTo>
                  <a:pt x="3939" y="45"/>
                  <a:pt x="3977" y="45"/>
                  <a:pt x="4015" y="43"/>
                </a:cubicBezTo>
                <a:cubicBezTo>
                  <a:pt x="4034" y="43"/>
                  <a:pt x="4033" y="15"/>
                  <a:pt x="4015" y="13"/>
                </a:cubicBezTo>
                <a:cubicBezTo>
                  <a:pt x="3885" y="0"/>
                  <a:pt x="3750" y="5"/>
                  <a:pt x="3619" y="2"/>
                </a:cubicBezTo>
                <a:cubicBezTo>
                  <a:pt x="3587" y="2"/>
                  <a:pt x="3556" y="2"/>
                  <a:pt x="3525" y="2"/>
                </a:cubicBezTo>
                <a:close/>
              </a:path>
            </a:pathLst>
          </a:custGeom>
          <a:solidFill>
            <a:srgbClr val="738A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62" name="Google Shape;1562;p37"/>
          <p:cNvSpPr/>
          <p:nvPr/>
        </p:nvSpPr>
        <p:spPr>
          <a:xfrm>
            <a:off x="674252" y="3194293"/>
            <a:ext cx="710368" cy="42788"/>
          </a:xfrm>
          <a:custGeom>
            <a:avLst/>
            <a:gdLst/>
            <a:ahLst/>
            <a:cxnLst/>
            <a:rect l="l" t="t" r="r" b="b"/>
            <a:pathLst>
              <a:path w="1461" h="88" extrusionOk="0">
                <a:moveTo>
                  <a:pt x="1381" y="1"/>
                </a:moveTo>
                <a:cubicBezTo>
                  <a:pt x="1345" y="1"/>
                  <a:pt x="1307" y="7"/>
                  <a:pt x="1276" y="8"/>
                </a:cubicBezTo>
                <a:cubicBezTo>
                  <a:pt x="1217" y="10"/>
                  <a:pt x="1158" y="12"/>
                  <a:pt x="1099" y="14"/>
                </a:cubicBezTo>
                <a:cubicBezTo>
                  <a:pt x="979" y="18"/>
                  <a:pt x="858" y="25"/>
                  <a:pt x="737" y="30"/>
                </a:cubicBezTo>
                <a:cubicBezTo>
                  <a:pt x="496" y="40"/>
                  <a:pt x="254" y="52"/>
                  <a:pt x="14" y="66"/>
                </a:cubicBezTo>
                <a:cubicBezTo>
                  <a:pt x="0" y="67"/>
                  <a:pt x="0" y="87"/>
                  <a:pt x="14" y="87"/>
                </a:cubicBezTo>
                <a:cubicBezTo>
                  <a:pt x="258" y="82"/>
                  <a:pt x="502" y="75"/>
                  <a:pt x="746" y="68"/>
                </a:cubicBezTo>
                <a:cubicBezTo>
                  <a:pt x="867" y="65"/>
                  <a:pt x="987" y="62"/>
                  <a:pt x="1108" y="57"/>
                </a:cubicBezTo>
                <a:cubicBezTo>
                  <a:pt x="1170" y="55"/>
                  <a:pt x="1231" y="52"/>
                  <a:pt x="1293" y="51"/>
                </a:cubicBezTo>
                <a:cubicBezTo>
                  <a:pt x="1296" y="51"/>
                  <a:pt x="1300" y="51"/>
                  <a:pt x="1304" y="51"/>
                </a:cubicBezTo>
                <a:cubicBezTo>
                  <a:pt x="1318" y="51"/>
                  <a:pt x="1334" y="51"/>
                  <a:pt x="1349" y="51"/>
                </a:cubicBezTo>
                <a:cubicBezTo>
                  <a:pt x="1385" y="51"/>
                  <a:pt x="1421" y="49"/>
                  <a:pt x="1451" y="34"/>
                </a:cubicBezTo>
                <a:cubicBezTo>
                  <a:pt x="1460" y="28"/>
                  <a:pt x="1456" y="15"/>
                  <a:pt x="1447" y="12"/>
                </a:cubicBezTo>
                <a:cubicBezTo>
                  <a:pt x="1427" y="3"/>
                  <a:pt x="1405" y="1"/>
                  <a:pt x="1381" y="1"/>
                </a:cubicBezTo>
                <a:close/>
              </a:path>
            </a:pathLst>
          </a:custGeom>
          <a:solidFill>
            <a:srgbClr val="738A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63" name="Google Shape;1563;p37"/>
          <p:cNvSpPr/>
          <p:nvPr/>
        </p:nvSpPr>
        <p:spPr>
          <a:xfrm>
            <a:off x="3036795" y="2958963"/>
            <a:ext cx="807612" cy="66125"/>
          </a:xfrm>
          <a:custGeom>
            <a:avLst/>
            <a:gdLst/>
            <a:ahLst/>
            <a:cxnLst/>
            <a:rect l="l" t="t" r="r" b="b"/>
            <a:pathLst>
              <a:path w="1661" h="136" extrusionOk="0">
                <a:moveTo>
                  <a:pt x="50" y="0"/>
                </a:moveTo>
                <a:cubicBezTo>
                  <a:pt x="36" y="0"/>
                  <a:pt x="23" y="0"/>
                  <a:pt x="9" y="0"/>
                </a:cubicBezTo>
                <a:cubicBezTo>
                  <a:pt x="0" y="0"/>
                  <a:pt x="0" y="13"/>
                  <a:pt x="9" y="14"/>
                </a:cubicBezTo>
                <a:cubicBezTo>
                  <a:pt x="280" y="26"/>
                  <a:pt x="552" y="41"/>
                  <a:pt x="823" y="61"/>
                </a:cubicBezTo>
                <a:cubicBezTo>
                  <a:pt x="1093" y="80"/>
                  <a:pt x="1364" y="111"/>
                  <a:pt x="1634" y="135"/>
                </a:cubicBezTo>
                <a:cubicBezTo>
                  <a:pt x="1635" y="135"/>
                  <a:pt x="1635" y="135"/>
                  <a:pt x="1635" y="135"/>
                </a:cubicBezTo>
                <a:cubicBezTo>
                  <a:pt x="1656" y="135"/>
                  <a:pt x="1661" y="101"/>
                  <a:pt x="1642" y="99"/>
                </a:cubicBezTo>
                <a:cubicBezTo>
                  <a:pt x="1373" y="62"/>
                  <a:pt x="1103" y="42"/>
                  <a:pt x="832" y="26"/>
                </a:cubicBezTo>
                <a:cubicBezTo>
                  <a:pt x="571" y="10"/>
                  <a:pt x="312" y="0"/>
                  <a:pt x="50" y="0"/>
                </a:cubicBezTo>
                <a:close/>
              </a:path>
            </a:pathLst>
          </a:custGeom>
          <a:solidFill>
            <a:srgbClr val="738A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64" name="Google Shape;1564;p37"/>
          <p:cNvSpPr/>
          <p:nvPr/>
        </p:nvSpPr>
        <p:spPr>
          <a:xfrm>
            <a:off x="3454944" y="3061556"/>
            <a:ext cx="185736" cy="25769"/>
          </a:xfrm>
          <a:custGeom>
            <a:avLst/>
            <a:gdLst/>
            <a:ahLst/>
            <a:cxnLst/>
            <a:rect l="l" t="t" r="r" b="b"/>
            <a:pathLst>
              <a:path w="382" h="53" extrusionOk="0">
                <a:moveTo>
                  <a:pt x="15" y="0"/>
                </a:moveTo>
                <a:cubicBezTo>
                  <a:pt x="4" y="0"/>
                  <a:pt x="0" y="16"/>
                  <a:pt x="11" y="20"/>
                </a:cubicBezTo>
                <a:cubicBezTo>
                  <a:pt x="70" y="33"/>
                  <a:pt x="130" y="43"/>
                  <a:pt x="191" y="48"/>
                </a:cubicBezTo>
                <a:cubicBezTo>
                  <a:pt x="221" y="51"/>
                  <a:pt x="252" y="52"/>
                  <a:pt x="281" y="52"/>
                </a:cubicBezTo>
                <a:cubicBezTo>
                  <a:pt x="286" y="52"/>
                  <a:pt x="292" y="52"/>
                  <a:pt x="297" y="52"/>
                </a:cubicBezTo>
                <a:cubicBezTo>
                  <a:pt x="322" y="52"/>
                  <a:pt x="348" y="52"/>
                  <a:pt x="371" y="44"/>
                </a:cubicBezTo>
                <a:cubicBezTo>
                  <a:pt x="381" y="43"/>
                  <a:pt x="382" y="28"/>
                  <a:pt x="371" y="27"/>
                </a:cubicBezTo>
                <a:cubicBezTo>
                  <a:pt x="361" y="25"/>
                  <a:pt x="350" y="25"/>
                  <a:pt x="340" y="25"/>
                </a:cubicBezTo>
                <a:cubicBezTo>
                  <a:pt x="323" y="25"/>
                  <a:pt x="305" y="26"/>
                  <a:pt x="287" y="27"/>
                </a:cubicBezTo>
                <a:cubicBezTo>
                  <a:pt x="279" y="27"/>
                  <a:pt x="270" y="27"/>
                  <a:pt x="261" y="27"/>
                </a:cubicBezTo>
                <a:cubicBezTo>
                  <a:pt x="240" y="27"/>
                  <a:pt x="218" y="27"/>
                  <a:pt x="197" y="26"/>
                </a:cubicBezTo>
                <a:cubicBezTo>
                  <a:pt x="137" y="22"/>
                  <a:pt x="77" y="14"/>
                  <a:pt x="17" y="0"/>
                </a:cubicBezTo>
                <a:cubicBezTo>
                  <a:pt x="16" y="0"/>
                  <a:pt x="15" y="0"/>
                  <a:pt x="15" y="0"/>
                </a:cubicBezTo>
                <a:close/>
              </a:path>
            </a:pathLst>
          </a:custGeom>
          <a:solidFill>
            <a:srgbClr val="738A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65" name="Google Shape;1565;p37"/>
          <p:cNvSpPr/>
          <p:nvPr/>
        </p:nvSpPr>
        <p:spPr>
          <a:xfrm>
            <a:off x="3214752" y="3639671"/>
            <a:ext cx="1283621" cy="955908"/>
          </a:xfrm>
          <a:custGeom>
            <a:avLst/>
            <a:gdLst/>
            <a:ahLst/>
            <a:cxnLst/>
            <a:rect l="l" t="t" r="r" b="b"/>
            <a:pathLst>
              <a:path w="2640" h="1966" extrusionOk="0">
                <a:moveTo>
                  <a:pt x="2630" y="1"/>
                </a:moveTo>
                <a:cubicBezTo>
                  <a:pt x="2630" y="1"/>
                  <a:pt x="2629" y="1"/>
                  <a:pt x="2629" y="1"/>
                </a:cubicBezTo>
                <a:cubicBezTo>
                  <a:pt x="2533" y="38"/>
                  <a:pt x="2446" y="107"/>
                  <a:pt x="2361" y="164"/>
                </a:cubicBezTo>
                <a:cubicBezTo>
                  <a:pt x="2273" y="223"/>
                  <a:pt x="2185" y="282"/>
                  <a:pt x="2098" y="342"/>
                </a:cubicBezTo>
                <a:cubicBezTo>
                  <a:pt x="1920" y="465"/>
                  <a:pt x="1744" y="588"/>
                  <a:pt x="1570" y="713"/>
                </a:cubicBezTo>
                <a:cubicBezTo>
                  <a:pt x="1229" y="961"/>
                  <a:pt x="895" y="1216"/>
                  <a:pt x="568" y="1482"/>
                </a:cubicBezTo>
                <a:cubicBezTo>
                  <a:pt x="378" y="1636"/>
                  <a:pt x="191" y="1794"/>
                  <a:pt x="7" y="1953"/>
                </a:cubicBezTo>
                <a:cubicBezTo>
                  <a:pt x="1" y="1958"/>
                  <a:pt x="7" y="1966"/>
                  <a:pt x="13" y="1966"/>
                </a:cubicBezTo>
                <a:cubicBezTo>
                  <a:pt x="15" y="1966"/>
                  <a:pt x="17" y="1965"/>
                  <a:pt x="18" y="1964"/>
                </a:cubicBezTo>
                <a:cubicBezTo>
                  <a:pt x="670" y="1413"/>
                  <a:pt x="1352" y="895"/>
                  <a:pt x="2055" y="411"/>
                </a:cubicBezTo>
                <a:cubicBezTo>
                  <a:pt x="2152" y="345"/>
                  <a:pt x="2248" y="280"/>
                  <a:pt x="2345" y="214"/>
                </a:cubicBezTo>
                <a:cubicBezTo>
                  <a:pt x="2394" y="182"/>
                  <a:pt x="2443" y="149"/>
                  <a:pt x="2492" y="118"/>
                </a:cubicBezTo>
                <a:cubicBezTo>
                  <a:pt x="2541" y="85"/>
                  <a:pt x="2593" y="54"/>
                  <a:pt x="2635" y="14"/>
                </a:cubicBezTo>
                <a:cubicBezTo>
                  <a:pt x="2640" y="9"/>
                  <a:pt x="2636" y="1"/>
                  <a:pt x="2630" y="1"/>
                </a:cubicBezTo>
                <a:close/>
              </a:path>
            </a:pathLst>
          </a:custGeom>
          <a:solidFill>
            <a:srgbClr val="738A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66" name="Google Shape;1566;p37"/>
          <p:cNvSpPr/>
          <p:nvPr/>
        </p:nvSpPr>
        <p:spPr>
          <a:xfrm>
            <a:off x="3805995" y="3706283"/>
            <a:ext cx="363207" cy="208588"/>
          </a:xfrm>
          <a:custGeom>
            <a:avLst/>
            <a:gdLst/>
            <a:ahLst/>
            <a:cxnLst/>
            <a:rect l="l" t="t" r="r" b="b"/>
            <a:pathLst>
              <a:path w="747" h="429" extrusionOk="0">
                <a:moveTo>
                  <a:pt x="737" y="1"/>
                </a:moveTo>
                <a:cubicBezTo>
                  <a:pt x="736" y="1"/>
                  <a:pt x="735" y="1"/>
                  <a:pt x="735" y="1"/>
                </a:cubicBezTo>
                <a:cubicBezTo>
                  <a:pt x="670" y="20"/>
                  <a:pt x="609" y="53"/>
                  <a:pt x="549" y="85"/>
                </a:cubicBezTo>
                <a:cubicBezTo>
                  <a:pt x="487" y="116"/>
                  <a:pt x="427" y="149"/>
                  <a:pt x="367" y="184"/>
                </a:cubicBezTo>
                <a:cubicBezTo>
                  <a:pt x="245" y="254"/>
                  <a:pt x="127" y="330"/>
                  <a:pt x="10" y="408"/>
                </a:cubicBezTo>
                <a:cubicBezTo>
                  <a:pt x="0" y="414"/>
                  <a:pt x="6" y="428"/>
                  <a:pt x="15" y="428"/>
                </a:cubicBezTo>
                <a:cubicBezTo>
                  <a:pt x="16" y="428"/>
                  <a:pt x="18" y="428"/>
                  <a:pt x="20" y="426"/>
                </a:cubicBezTo>
                <a:cubicBezTo>
                  <a:pt x="136" y="351"/>
                  <a:pt x="254" y="279"/>
                  <a:pt x="375" y="212"/>
                </a:cubicBezTo>
                <a:cubicBezTo>
                  <a:pt x="433" y="180"/>
                  <a:pt x="492" y="146"/>
                  <a:pt x="551" y="116"/>
                </a:cubicBezTo>
                <a:cubicBezTo>
                  <a:pt x="615" y="83"/>
                  <a:pt x="682" y="55"/>
                  <a:pt x="739" y="14"/>
                </a:cubicBezTo>
                <a:cubicBezTo>
                  <a:pt x="747" y="11"/>
                  <a:pt x="745" y="1"/>
                  <a:pt x="737" y="1"/>
                </a:cubicBezTo>
                <a:close/>
              </a:path>
            </a:pathLst>
          </a:custGeom>
          <a:solidFill>
            <a:srgbClr val="738A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67" name="Google Shape;1567;p37"/>
          <p:cNvSpPr/>
          <p:nvPr/>
        </p:nvSpPr>
        <p:spPr>
          <a:xfrm>
            <a:off x="3041171" y="5430904"/>
            <a:ext cx="1482485" cy="688973"/>
          </a:xfrm>
          <a:custGeom>
            <a:avLst/>
            <a:gdLst/>
            <a:ahLst/>
            <a:cxnLst/>
            <a:rect l="l" t="t" r="r" b="b"/>
            <a:pathLst>
              <a:path w="3049" h="1417" extrusionOk="0">
                <a:moveTo>
                  <a:pt x="12" y="1"/>
                </a:moveTo>
                <a:cubicBezTo>
                  <a:pt x="2" y="1"/>
                  <a:pt x="1" y="15"/>
                  <a:pt x="10" y="19"/>
                </a:cubicBezTo>
                <a:cubicBezTo>
                  <a:pt x="831" y="310"/>
                  <a:pt x="1634" y="656"/>
                  <a:pt x="2400" y="1065"/>
                </a:cubicBezTo>
                <a:cubicBezTo>
                  <a:pt x="2506" y="1123"/>
                  <a:pt x="2612" y="1181"/>
                  <a:pt x="2717" y="1241"/>
                </a:cubicBezTo>
                <a:cubicBezTo>
                  <a:pt x="2822" y="1301"/>
                  <a:pt x="2925" y="1370"/>
                  <a:pt x="3037" y="1416"/>
                </a:cubicBezTo>
                <a:cubicBezTo>
                  <a:pt x="3038" y="1416"/>
                  <a:pt x="3038" y="1416"/>
                  <a:pt x="3039" y="1416"/>
                </a:cubicBezTo>
                <a:cubicBezTo>
                  <a:pt x="3045" y="1416"/>
                  <a:pt x="3049" y="1408"/>
                  <a:pt x="3044" y="1404"/>
                </a:cubicBezTo>
                <a:cubicBezTo>
                  <a:pt x="2961" y="1338"/>
                  <a:pt x="2865" y="1290"/>
                  <a:pt x="2775" y="1238"/>
                </a:cubicBezTo>
                <a:cubicBezTo>
                  <a:pt x="2679" y="1184"/>
                  <a:pt x="2582" y="1131"/>
                  <a:pt x="2485" y="1078"/>
                </a:cubicBezTo>
                <a:cubicBezTo>
                  <a:pt x="2292" y="973"/>
                  <a:pt x="2095" y="872"/>
                  <a:pt x="1897" y="774"/>
                </a:cubicBezTo>
                <a:cubicBezTo>
                  <a:pt x="1510" y="583"/>
                  <a:pt x="1115" y="408"/>
                  <a:pt x="712" y="251"/>
                </a:cubicBezTo>
                <a:cubicBezTo>
                  <a:pt x="482" y="160"/>
                  <a:pt x="249" y="78"/>
                  <a:pt x="16" y="1"/>
                </a:cubicBezTo>
                <a:cubicBezTo>
                  <a:pt x="14" y="1"/>
                  <a:pt x="13" y="1"/>
                  <a:pt x="1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68" name="Google Shape;1568;p37"/>
          <p:cNvSpPr/>
          <p:nvPr/>
        </p:nvSpPr>
        <p:spPr>
          <a:xfrm>
            <a:off x="3189955" y="5645329"/>
            <a:ext cx="1158176" cy="560612"/>
          </a:xfrm>
          <a:custGeom>
            <a:avLst/>
            <a:gdLst/>
            <a:ahLst/>
            <a:cxnLst/>
            <a:rect l="l" t="t" r="r" b="b"/>
            <a:pathLst>
              <a:path w="2382" h="1153" extrusionOk="0">
                <a:moveTo>
                  <a:pt x="14" y="1"/>
                </a:moveTo>
                <a:cubicBezTo>
                  <a:pt x="4" y="1"/>
                  <a:pt x="1" y="18"/>
                  <a:pt x="13" y="23"/>
                </a:cubicBezTo>
                <a:cubicBezTo>
                  <a:pt x="650" y="256"/>
                  <a:pt x="1265" y="540"/>
                  <a:pt x="1859" y="866"/>
                </a:cubicBezTo>
                <a:cubicBezTo>
                  <a:pt x="2026" y="958"/>
                  <a:pt x="2193" y="1054"/>
                  <a:pt x="2358" y="1150"/>
                </a:cubicBezTo>
                <a:cubicBezTo>
                  <a:pt x="2361" y="1152"/>
                  <a:pt x="2363" y="1153"/>
                  <a:pt x="2365" y="1153"/>
                </a:cubicBezTo>
                <a:cubicBezTo>
                  <a:pt x="2375" y="1153"/>
                  <a:pt x="2382" y="1136"/>
                  <a:pt x="2370" y="1129"/>
                </a:cubicBezTo>
                <a:cubicBezTo>
                  <a:pt x="1802" y="762"/>
                  <a:pt x="1187" y="463"/>
                  <a:pt x="562" y="209"/>
                </a:cubicBezTo>
                <a:cubicBezTo>
                  <a:pt x="383" y="135"/>
                  <a:pt x="202" y="66"/>
                  <a:pt x="18" y="2"/>
                </a:cubicBezTo>
                <a:cubicBezTo>
                  <a:pt x="17" y="1"/>
                  <a:pt x="15" y="1"/>
                  <a:pt x="1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69" name="Google Shape;1569;p37"/>
          <p:cNvSpPr/>
          <p:nvPr/>
        </p:nvSpPr>
        <p:spPr>
          <a:xfrm>
            <a:off x="5024950" y="3770463"/>
            <a:ext cx="589785" cy="2195283"/>
          </a:xfrm>
          <a:custGeom>
            <a:avLst/>
            <a:gdLst/>
            <a:ahLst/>
            <a:cxnLst/>
            <a:rect l="l" t="t" r="r" b="b"/>
            <a:pathLst>
              <a:path w="1213" h="4515" extrusionOk="0">
                <a:moveTo>
                  <a:pt x="746" y="0"/>
                </a:moveTo>
                <a:cubicBezTo>
                  <a:pt x="745" y="0"/>
                  <a:pt x="744" y="0"/>
                  <a:pt x="744" y="0"/>
                </a:cubicBezTo>
                <a:cubicBezTo>
                  <a:pt x="711" y="1"/>
                  <a:pt x="668" y="31"/>
                  <a:pt x="657" y="61"/>
                </a:cubicBezTo>
                <a:cubicBezTo>
                  <a:pt x="256" y="1057"/>
                  <a:pt x="26" y="2123"/>
                  <a:pt x="5" y="3195"/>
                </a:cubicBezTo>
                <a:cubicBezTo>
                  <a:pt x="1" y="3418"/>
                  <a:pt x="5" y="3644"/>
                  <a:pt x="54" y="3862"/>
                </a:cubicBezTo>
                <a:cubicBezTo>
                  <a:pt x="103" y="4079"/>
                  <a:pt x="197" y="4289"/>
                  <a:pt x="354" y="4449"/>
                </a:cubicBezTo>
                <a:cubicBezTo>
                  <a:pt x="399" y="4495"/>
                  <a:pt x="459" y="4514"/>
                  <a:pt x="526" y="4514"/>
                </a:cubicBezTo>
                <a:cubicBezTo>
                  <a:pt x="693" y="4514"/>
                  <a:pt x="899" y="4392"/>
                  <a:pt x="997" y="4264"/>
                </a:cubicBezTo>
                <a:cubicBezTo>
                  <a:pt x="1135" y="4086"/>
                  <a:pt x="1176" y="3849"/>
                  <a:pt x="1190" y="3624"/>
                </a:cubicBezTo>
                <a:cubicBezTo>
                  <a:pt x="1213" y="3276"/>
                  <a:pt x="1185" y="2926"/>
                  <a:pt x="1157" y="2579"/>
                </a:cubicBezTo>
                <a:cubicBezTo>
                  <a:pt x="1089" y="1730"/>
                  <a:pt x="1099" y="854"/>
                  <a:pt x="819" y="50"/>
                </a:cubicBezTo>
                <a:cubicBezTo>
                  <a:pt x="809" y="21"/>
                  <a:pt x="777" y="0"/>
                  <a:pt x="74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70" name="Google Shape;1570;p37"/>
          <p:cNvSpPr/>
          <p:nvPr/>
        </p:nvSpPr>
        <p:spPr>
          <a:xfrm>
            <a:off x="5655089" y="4654411"/>
            <a:ext cx="421067" cy="1228192"/>
          </a:xfrm>
          <a:custGeom>
            <a:avLst/>
            <a:gdLst/>
            <a:ahLst/>
            <a:cxnLst/>
            <a:rect l="l" t="t" r="r" b="b"/>
            <a:pathLst>
              <a:path w="866" h="2526" extrusionOk="0">
                <a:moveTo>
                  <a:pt x="434" y="1"/>
                </a:moveTo>
                <a:cubicBezTo>
                  <a:pt x="400" y="1"/>
                  <a:pt x="358" y="19"/>
                  <a:pt x="351" y="47"/>
                </a:cubicBezTo>
                <a:cubicBezTo>
                  <a:pt x="178" y="710"/>
                  <a:pt x="0" y="1386"/>
                  <a:pt x="27" y="2071"/>
                </a:cubicBezTo>
                <a:cubicBezTo>
                  <a:pt x="31" y="2172"/>
                  <a:pt x="41" y="2274"/>
                  <a:pt x="88" y="2362"/>
                </a:cubicBezTo>
                <a:cubicBezTo>
                  <a:pt x="132" y="2442"/>
                  <a:pt x="217" y="2507"/>
                  <a:pt x="306" y="2507"/>
                </a:cubicBezTo>
                <a:cubicBezTo>
                  <a:pt x="314" y="2507"/>
                  <a:pt x="321" y="2506"/>
                  <a:pt x="329" y="2505"/>
                </a:cubicBezTo>
                <a:cubicBezTo>
                  <a:pt x="362" y="2519"/>
                  <a:pt x="398" y="2526"/>
                  <a:pt x="435" y="2526"/>
                </a:cubicBezTo>
                <a:cubicBezTo>
                  <a:pt x="578" y="2526"/>
                  <a:pt x="742" y="2434"/>
                  <a:pt x="796" y="2314"/>
                </a:cubicBezTo>
                <a:cubicBezTo>
                  <a:pt x="865" y="2162"/>
                  <a:pt x="849" y="1987"/>
                  <a:pt x="833" y="1819"/>
                </a:cubicBezTo>
                <a:cubicBezTo>
                  <a:pt x="775" y="1234"/>
                  <a:pt x="651" y="652"/>
                  <a:pt x="525" y="78"/>
                </a:cubicBezTo>
                <a:cubicBezTo>
                  <a:pt x="517" y="44"/>
                  <a:pt x="489" y="13"/>
                  <a:pt x="455" y="3"/>
                </a:cubicBezTo>
                <a:cubicBezTo>
                  <a:pt x="448" y="2"/>
                  <a:pt x="442" y="1"/>
                  <a:pt x="43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71" name="Google Shape;1571;p37"/>
          <p:cNvSpPr/>
          <p:nvPr/>
        </p:nvSpPr>
        <p:spPr>
          <a:xfrm>
            <a:off x="447188" y="2895754"/>
            <a:ext cx="12169600" cy="4478572"/>
          </a:xfrm>
          <a:custGeom>
            <a:avLst/>
            <a:gdLst/>
            <a:ahLst/>
            <a:cxnLst/>
            <a:rect l="l" t="t" r="r" b="b"/>
            <a:pathLst>
              <a:path w="25029" h="9211" extrusionOk="0">
                <a:moveTo>
                  <a:pt x="3476" y="1"/>
                </a:moveTo>
                <a:cubicBezTo>
                  <a:pt x="3351" y="3"/>
                  <a:pt x="3226" y="6"/>
                  <a:pt x="3102" y="6"/>
                </a:cubicBezTo>
                <a:cubicBezTo>
                  <a:pt x="3935" y="173"/>
                  <a:pt x="5218" y="388"/>
                  <a:pt x="5598" y="818"/>
                </a:cubicBezTo>
                <a:cubicBezTo>
                  <a:pt x="5799" y="1044"/>
                  <a:pt x="5876" y="1392"/>
                  <a:pt x="5675" y="1620"/>
                </a:cubicBezTo>
                <a:cubicBezTo>
                  <a:pt x="5475" y="1848"/>
                  <a:pt x="4848" y="2190"/>
                  <a:pt x="4574" y="2320"/>
                </a:cubicBezTo>
                <a:cubicBezTo>
                  <a:pt x="3093" y="3028"/>
                  <a:pt x="1799" y="3864"/>
                  <a:pt x="731" y="5113"/>
                </a:cubicBezTo>
                <a:cubicBezTo>
                  <a:pt x="364" y="5545"/>
                  <a:pt x="12" y="6045"/>
                  <a:pt x="7" y="6613"/>
                </a:cubicBezTo>
                <a:cubicBezTo>
                  <a:pt x="0" y="7227"/>
                  <a:pt x="422" y="7785"/>
                  <a:pt x="949" y="8099"/>
                </a:cubicBezTo>
                <a:cubicBezTo>
                  <a:pt x="1477" y="8416"/>
                  <a:pt x="2099" y="8525"/>
                  <a:pt x="2709" y="8597"/>
                </a:cubicBezTo>
                <a:cubicBezTo>
                  <a:pt x="3067" y="8639"/>
                  <a:pt x="3435" y="8689"/>
                  <a:pt x="3808" y="8745"/>
                </a:cubicBezTo>
                <a:cubicBezTo>
                  <a:pt x="5088" y="8930"/>
                  <a:pt x="6439" y="9150"/>
                  <a:pt x="7691" y="9150"/>
                </a:cubicBezTo>
                <a:cubicBezTo>
                  <a:pt x="7804" y="9150"/>
                  <a:pt x="7916" y="9148"/>
                  <a:pt x="8028" y="9145"/>
                </a:cubicBezTo>
                <a:cubicBezTo>
                  <a:pt x="9056" y="9190"/>
                  <a:pt x="10081" y="9211"/>
                  <a:pt x="11104" y="9211"/>
                </a:cubicBezTo>
                <a:cubicBezTo>
                  <a:pt x="15327" y="9211"/>
                  <a:pt x="19512" y="8864"/>
                  <a:pt x="23749" y="8544"/>
                </a:cubicBezTo>
                <a:cubicBezTo>
                  <a:pt x="24151" y="8513"/>
                  <a:pt x="24604" y="8455"/>
                  <a:pt x="24842" y="8130"/>
                </a:cubicBezTo>
                <a:cubicBezTo>
                  <a:pt x="25028" y="7876"/>
                  <a:pt x="25025" y="7539"/>
                  <a:pt x="25008" y="7225"/>
                </a:cubicBezTo>
                <a:cubicBezTo>
                  <a:pt x="24987" y="6586"/>
                  <a:pt x="24966" y="5945"/>
                  <a:pt x="24944" y="5304"/>
                </a:cubicBezTo>
                <a:cubicBezTo>
                  <a:pt x="24941" y="5232"/>
                  <a:pt x="24940" y="5163"/>
                  <a:pt x="24911" y="5100"/>
                </a:cubicBezTo>
                <a:cubicBezTo>
                  <a:pt x="24686" y="5275"/>
                  <a:pt x="24696" y="5429"/>
                  <a:pt x="24393" y="5429"/>
                </a:cubicBezTo>
                <a:cubicBezTo>
                  <a:pt x="24383" y="5429"/>
                  <a:pt x="24372" y="5429"/>
                  <a:pt x="24362" y="5428"/>
                </a:cubicBezTo>
                <a:cubicBezTo>
                  <a:pt x="24300" y="5426"/>
                  <a:pt x="24239" y="5424"/>
                  <a:pt x="24178" y="5424"/>
                </a:cubicBezTo>
                <a:cubicBezTo>
                  <a:pt x="23637" y="5424"/>
                  <a:pt x="23108" y="5527"/>
                  <a:pt x="22567" y="5535"/>
                </a:cubicBezTo>
                <a:cubicBezTo>
                  <a:pt x="21901" y="5543"/>
                  <a:pt x="21236" y="5552"/>
                  <a:pt x="20569" y="5562"/>
                </a:cubicBezTo>
                <a:cubicBezTo>
                  <a:pt x="19238" y="5583"/>
                  <a:pt x="17908" y="5606"/>
                  <a:pt x="16576" y="5633"/>
                </a:cubicBezTo>
                <a:cubicBezTo>
                  <a:pt x="13138" y="5705"/>
                  <a:pt x="9770" y="6017"/>
                  <a:pt x="6396" y="6522"/>
                </a:cubicBezTo>
                <a:cubicBezTo>
                  <a:pt x="5974" y="6586"/>
                  <a:pt x="5284" y="6625"/>
                  <a:pt x="4622" y="6625"/>
                </a:cubicBezTo>
                <a:cubicBezTo>
                  <a:pt x="4050" y="6625"/>
                  <a:pt x="3498" y="6596"/>
                  <a:pt x="3157" y="6527"/>
                </a:cubicBezTo>
                <a:cubicBezTo>
                  <a:pt x="2678" y="6428"/>
                  <a:pt x="2163" y="6216"/>
                  <a:pt x="1966" y="5768"/>
                </a:cubicBezTo>
                <a:cubicBezTo>
                  <a:pt x="1856" y="5517"/>
                  <a:pt x="1866" y="5225"/>
                  <a:pt x="1952" y="4967"/>
                </a:cubicBezTo>
                <a:cubicBezTo>
                  <a:pt x="2040" y="4707"/>
                  <a:pt x="2197" y="4477"/>
                  <a:pt x="2379" y="4273"/>
                </a:cubicBezTo>
                <a:cubicBezTo>
                  <a:pt x="3305" y="3229"/>
                  <a:pt x="4769" y="2827"/>
                  <a:pt x="5781" y="1868"/>
                </a:cubicBezTo>
                <a:cubicBezTo>
                  <a:pt x="5973" y="1686"/>
                  <a:pt x="6158" y="1449"/>
                  <a:pt x="6120" y="1189"/>
                </a:cubicBezTo>
                <a:cubicBezTo>
                  <a:pt x="6085" y="957"/>
                  <a:pt x="5883" y="789"/>
                  <a:pt x="5683" y="667"/>
                </a:cubicBezTo>
                <a:cubicBezTo>
                  <a:pt x="5022" y="262"/>
                  <a:pt x="4253" y="98"/>
                  <a:pt x="347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72" name="Google Shape;1572;p37"/>
          <p:cNvSpPr/>
          <p:nvPr/>
        </p:nvSpPr>
        <p:spPr>
          <a:xfrm>
            <a:off x="594512" y="4254739"/>
            <a:ext cx="329171" cy="905341"/>
          </a:xfrm>
          <a:custGeom>
            <a:avLst/>
            <a:gdLst/>
            <a:ahLst/>
            <a:cxnLst/>
            <a:rect l="l" t="t" r="r" b="b"/>
            <a:pathLst>
              <a:path w="677" h="1862" extrusionOk="0">
                <a:moveTo>
                  <a:pt x="321" y="1"/>
                </a:moveTo>
                <a:cubicBezTo>
                  <a:pt x="296" y="1"/>
                  <a:pt x="267" y="24"/>
                  <a:pt x="261" y="49"/>
                </a:cubicBezTo>
                <a:cubicBezTo>
                  <a:pt x="141" y="549"/>
                  <a:pt x="22" y="1057"/>
                  <a:pt x="3" y="1571"/>
                </a:cubicBezTo>
                <a:cubicBezTo>
                  <a:pt x="1" y="1632"/>
                  <a:pt x="24" y="1726"/>
                  <a:pt x="84" y="1786"/>
                </a:cubicBezTo>
                <a:cubicBezTo>
                  <a:pt x="107" y="1809"/>
                  <a:pt x="222" y="1861"/>
                  <a:pt x="343" y="1861"/>
                </a:cubicBezTo>
                <a:cubicBezTo>
                  <a:pt x="445" y="1861"/>
                  <a:pt x="552" y="1824"/>
                  <a:pt x="609" y="1701"/>
                </a:cubicBezTo>
                <a:cubicBezTo>
                  <a:pt x="677" y="1556"/>
                  <a:pt x="656" y="1318"/>
                  <a:pt x="638" y="1158"/>
                </a:cubicBezTo>
                <a:cubicBezTo>
                  <a:pt x="592" y="782"/>
                  <a:pt x="467" y="416"/>
                  <a:pt x="380" y="46"/>
                </a:cubicBezTo>
                <a:cubicBezTo>
                  <a:pt x="374" y="22"/>
                  <a:pt x="349" y="2"/>
                  <a:pt x="325" y="1"/>
                </a:cubicBezTo>
                <a:cubicBezTo>
                  <a:pt x="323" y="1"/>
                  <a:pt x="322" y="1"/>
                  <a:pt x="32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73" name="Google Shape;1573;p37"/>
          <p:cNvSpPr/>
          <p:nvPr/>
        </p:nvSpPr>
        <p:spPr>
          <a:xfrm>
            <a:off x="1054963" y="4303360"/>
            <a:ext cx="172608" cy="501779"/>
          </a:xfrm>
          <a:custGeom>
            <a:avLst/>
            <a:gdLst/>
            <a:ahLst/>
            <a:cxnLst/>
            <a:rect l="l" t="t" r="r" b="b"/>
            <a:pathLst>
              <a:path w="355" h="1032" extrusionOk="0">
                <a:moveTo>
                  <a:pt x="161" y="0"/>
                </a:moveTo>
                <a:cubicBezTo>
                  <a:pt x="139" y="0"/>
                  <a:pt x="110" y="13"/>
                  <a:pt x="105" y="31"/>
                </a:cubicBezTo>
                <a:cubicBezTo>
                  <a:pt x="50" y="281"/>
                  <a:pt x="17" y="535"/>
                  <a:pt x="5" y="790"/>
                </a:cubicBezTo>
                <a:cubicBezTo>
                  <a:pt x="1" y="842"/>
                  <a:pt x="0" y="895"/>
                  <a:pt x="22" y="942"/>
                </a:cubicBezTo>
                <a:cubicBezTo>
                  <a:pt x="43" y="987"/>
                  <a:pt x="110" y="1027"/>
                  <a:pt x="160" y="1031"/>
                </a:cubicBezTo>
                <a:cubicBezTo>
                  <a:pt x="163" y="1031"/>
                  <a:pt x="166" y="1031"/>
                  <a:pt x="169" y="1031"/>
                </a:cubicBezTo>
                <a:cubicBezTo>
                  <a:pt x="235" y="1031"/>
                  <a:pt x="299" y="981"/>
                  <a:pt x="325" y="922"/>
                </a:cubicBezTo>
                <a:cubicBezTo>
                  <a:pt x="355" y="859"/>
                  <a:pt x="347" y="787"/>
                  <a:pt x="340" y="719"/>
                </a:cubicBezTo>
                <a:cubicBezTo>
                  <a:pt x="313" y="480"/>
                  <a:pt x="252" y="236"/>
                  <a:pt x="186" y="13"/>
                </a:cubicBezTo>
                <a:cubicBezTo>
                  <a:pt x="183" y="4"/>
                  <a:pt x="173" y="0"/>
                  <a:pt x="1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74" name="Google Shape;1574;p37"/>
          <p:cNvSpPr/>
          <p:nvPr/>
        </p:nvSpPr>
        <p:spPr>
          <a:xfrm>
            <a:off x="-575235" y="3615067"/>
            <a:ext cx="2416400" cy="271200"/>
          </a:xfrm>
          <a:prstGeom prst="ellipse">
            <a:avLst/>
          </a:prstGeom>
          <a:solidFill>
            <a:srgbClr val="000000">
              <a:alpha val="1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575" name="Google Shape;1575;p37"/>
          <p:cNvGrpSpPr/>
          <p:nvPr/>
        </p:nvGrpSpPr>
        <p:grpSpPr>
          <a:xfrm>
            <a:off x="-265346" y="1304825"/>
            <a:ext cx="1903575" cy="2487383"/>
            <a:chOff x="2491761" y="388856"/>
            <a:chExt cx="1321070" cy="1726230"/>
          </a:xfrm>
        </p:grpSpPr>
        <p:grpSp>
          <p:nvGrpSpPr>
            <p:cNvPr id="1576" name="Google Shape;1576;p37"/>
            <p:cNvGrpSpPr/>
            <p:nvPr/>
          </p:nvGrpSpPr>
          <p:grpSpPr>
            <a:xfrm>
              <a:off x="3561841" y="1131061"/>
              <a:ext cx="250990" cy="983513"/>
              <a:chOff x="3561841" y="1131061"/>
              <a:chExt cx="250990" cy="983513"/>
            </a:xfrm>
          </p:grpSpPr>
          <p:sp>
            <p:nvSpPr>
              <p:cNvPr id="1577" name="Google Shape;1577;p37"/>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78" name="Google Shape;1578;p37"/>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79" name="Google Shape;1579;p37"/>
              <p:cNvSpPr/>
              <p:nvPr/>
            </p:nvSpPr>
            <p:spPr>
              <a:xfrm>
                <a:off x="3562069" y="1144958"/>
                <a:ext cx="250192" cy="969616"/>
              </a:xfrm>
              <a:custGeom>
                <a:avLst/>
                <a:gdLst/>
                <a:ahLst/>
                <a:cxnLst/>
                <a:rect l="l" t="t" r="r" b="b"/>
                <a:pathLst>
                  <a:path w="4393" h="17025" extrusionOk="0">
                    <a:moveTo>
                      <a:pt x="2105" y="0"/>
                    </a:moveTo>
                    <a:cubicBezTo>
                      <a:pt x="1223" y="0"/>
                      <a:pt x="450" y="128"/>
                      <a:pt x="1" y="164"/>
                    </a:cubicBezTo>
                    <a:cubicBezTo>
                      <a:pt x="22" y="365"/>
                      <a:pt x="184" y="407"/>
                      <a:pt x="314" y="407"/>
                    </a:cubicBezTo>
                    <a:cubicBezTo>
                      <a:pt x="405" y="407"/>
                      <a:pt x="482" y="386"/>
                      <a:pt x="482" y="386"/>
                    </a:cubicBezTo>
                    <a:lnTo>
                      <a:pt x="482" y="386"/>
                    </a:lnTo>
                    <a:lnTo>
                      <a:pt x="472" y="1904"/>
                    </a:lnTo>
                    <a:cubicBezTo>
                      <a:pt x="662" y="970"/>
                      <a:pt x="991" y="517"/>
                      <a:pt x="1458" y="517"/>
                    </a:cubicBezTo>
                    <a:cubicBezTo>
                      <a:pt x="1460" y="517"/>
                      <a:pt x="1462" y="517"/>
                      <a:pt x="1465" y="517"/>
                    </a:cubicBezTo>
                    <a:cubicBezTo>
                      <a:pt x="2954" y="517"/>
                      <a:pt x="3136" y="1499"/>
                      <a:pt x="3038" y="3547"/>
                    </a:cubicBezTo>
                    <a:cubicBezTo>
                      <a:pt x="2942" y="5587"/>
                      <a:pt x="2568" y="16504"/>
                      <a:pt x="1340" y="16540"/>
                    </a:cubicBezTo>
                    <a:cubicBezTo>
                      <a:pt x="1339" y="16540"/>
                      <a:pt x="1339" y="16540"/>
                      <a:pt x="1339" y="16540"/>
                    </a:cubicBezTo>
                    <a:cubicBezTo>
                      <a:pt x="935" y="16540"/>
                      <a:pt x="650" y="6063"/>
                      <a:pt x="453" y="5419"/>
                    </a:cubicBezTo>
                    <a:lnTo>
                      <a:pt x="386" y="17024"/>
                    </a:lnTo>
                    <a:lnTo>
                      <a:pt x="3544" y="16931"/>
                    </a:lnTo>
                    <a:lnTo>
                      <a:pt x="3721" y="319"/>
                    </a:lnTo>
                    <a:cubicBezTo>
                      <a:pt x="3721" y="319"/>
                      <a:pt x="3869" y="355"/>
                      <a:pt x="4027" y="355"/>
                    </a:cubicBezTo>
                    <a:cubicBezTo>
                      <a:pt x="4187" y="355"/>
                      <a:pt x="4358" y="317"/>
                      <a:pt x="4392" y="166"/>
                    </a:cubicBezTo>
                    <a:cubicBezTo>
                      <a:pt x="3984" y="165"/>
                      <a:pt x="3110" y="0"/>
                      <a:pt x="2105"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0" name="Google Shape;1580;p37"/>
              <p:cNvSpPr/>
              <p:nvPr/>
            </p:nvSpPr>
            <p:spPr>
              <a:xfrm>
                <a:off x="3583996" y="1142566"/>
                <a:ext cx="228721" cy="971951"/>
              </a:xfrm>
              <a:custGeom>
                <a:avLst/>
                <a:gdLst/>
                <a:ahLst/>
                <a:cxnLst/>
                <a:rect l="l" t="t" r="r" b="b"/>
                <a:pathLst>
                  <a:path w="4016" h="17066" extrusionOk="0">
                    <a:moveTo>
                      <a:pt x="3903" y="0"/>
                    </a:moveTo>
                    <a:cubicBezTo>
                      <a:pt x="3897" y="193"/>
                      <a:pt x="3706" y="239"/>
                      <a:pt x="3527" y="239"/>
                    </a:cubicBezTo>
                    <a:cubicBezTo>
                      <a:pt x="3368" y="239"/>
                      <a:pt x="3218" y="202"/>
                      <a:pt x="3218" y="202"/>
                    </a:cubicBezTo>
                    <a:lnTo>
                      <a:pt x="3044" y="16865"/>
                    </a:lnTo>
                    <a:lnTo>
                      <a:pt x="1" y="16955"/>
                    </a:lnTo>
                    <a:lnTo>
                      <a:pt x="1" y="17065"/>
                    </a:lnTo>
                    <a:lnTo>
                      <a:pt x="3159" y="16972"/>
                    </a:lnTo>
                    <a:lnTo>
                      <a:pt x="3336" y="359"/>
                    </a:lnTo>
                    <a:cubicBezTo>
                      <a:pt x="3336" y="359"/>
                      <a:pt x="3485" y="396"/>
                      <a:pt x="3644" y="396"/>
                    </a:cubicBezTo>
                    <a:cubicBezTo>
                      <a:pt x="3822" y="396"/>
                      <a:pt x="4013" y="350"/>
                      <a:pt x="4016" y="153"/>
                    </a:cubicBezTo>
                    <a:cubicBezTo>
                      <a:pt x="4016" y="92"/>
                      <a:pt x="3975" y="42"/>
                      <a:pt x="3903"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1" name="Google Shape;1581;p37"/>
              <p:cNvSpPr/>
              <p:nvPr/>
            </p:nvSpPr>
            <p:spPr>
              <a:xfrm>
                <a:off x="3606947" y="1274297"/>
                <a:ext cx="13839" cy="716349"/>
              </a:xfrm>
              <a:custGeom>
                <a:avLst/>
                <a:gdLst/>
                <a:ahLst/>
                <a:cxnLst/>
                <a:rect l="l" t="t" r="r" b="b"/>
                <a:pathLst>
                  <a:path w="243" h="12578" extrusionOk="0">
                    <a:moveTo>
                      <a:pt x="163" y="1"/>
                    </a:moveTo>
                    <a:cubicBezTo>
                      <a:pt x="109" y="1"/>
                      <a:pt x="46" y="2858"/>
                      <a:pt x="24" y="6350"/>
                    </a:cubicBezTo>
                    <a:cubicBezTo>
                      <a:pt x="0" y="9804"/>
                      <a:pt x="27" y="12578"/>
                      <a:pt x="79" y="12578"/>
                    </a:cubicBezTo>
                    <a:cubicBezTo>
                      <a:pt x="79" y="12578"/>
                      <a:pt x="79" y="12578"/>
                      <a:pt x="79" y="12578"/>
                    </a:cubicBezTo>
                    <a:cubicBezTo>
                      <a:pt x="134" y="12577"/>
                      <a:pt x="197" y="9803"/>
                      <a:pt x="220" y="6347"/>
                    </a:cubicBezTo>
                    <a:cubicBezTo>
                      <a:pt x="243" y="2857"/>
                      <a:pt x="219" y="1"/>
                      <a:pt x="16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2" name="Google Shape;1582;p37"/>
              <p:cNvSpPr/>
              <p:nvPr/>
            </p:nvSpPr>
            <p:spPr>
              <a:xfrm>
                <a:off x="3650687" y="1205612"/>
                <a:ext cx="14808" cy="821654"/>
              </a:xfrm>
              <a:custGeom>
                <a:avLst/>
                <a:gdLst/>
                <a:ahLst/>
                <a:cxnLst/>
                <a:rect l="l" t="t" r="r" b="b"/>
                <a:pathLst>
                  <a:path w="260" h="14427" extrusionOk="0">
                    <a:moveTo>
                      <a:pt x="185" y="1"/>
                    </a:moveTo>
                    <a:cubicBezTo>
                      <a:pt x="131" y="1"/>
                      <a:pt x="62" y="3285"/>
                      <a:pt x="31" y="7294"/>
                    </a:cubicBezTo>
                    <a:cubicBezTo>
                      <a:pt x="1" y="11252"/>
                      <a:pt x="21" y="14427"/>
                      <a:pt x="75" y="14427"/>
                    </a:cubicBezTo>
                    <a:cubicBezTo>
                      <a:pt x="75" y="14427"/>
                      <a:pt x="75" y="14427"/>
                      <a:pt x="75" y="14427"/>
                    </a:cubicBezTo>
                    <a:cubicBezTo>
                      <a:pt x="128" y="14426"/>
                      <a:pt x="196" y="11251"/>
                      <a:pt x="227" y="7291"/>
                    </a:cubicBezTo>
                    <a:cubicBezTo>
                      <a:pt x="259" y="3284"/>
                      <a:pt x="241" y="1"/>
                      <a:pt x="185"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3" name="Google Shape;1583;p37"/>
              <p:cNvSpPr/>
              <p:nvPr/>
            </p:nvSpPr>
            <p:spPr>
              <a:xfrm>
                <a:off x="3696989" y="1251744"/>
                <a:ext cx="14751" cy="730017"/>
              </a:xfrm>
              <a:custGeom>
                <a:avLst/>
                <a:gdLst/>
                <a:ahLst/>
                <a:cxnLst/>
                <a:rect l="l" t="t" r="r" b="b"/>
                <a:pathLst>
                  <a:path w="259" h="12818" extrusionOk="0">
                    <a:moveTo>
                      <a:pt x="187" y="0"/>
                    </a:moveTo>
                    <a:cubicBezTo>
                      <a:pt x="132" y="0"/>
                      <a:pt x="63" y="2913"/>
                      <a:pt x="31" y="6472"/>
                    </a:cubicBezTo>
                    <a:cubicBezTo>
                      <a:pt x="0" y="9992"/>
                      <a:pt x="19" y="12818"/>
                      <a:pt x="73" y="12818"/>
                    </a:cubicBezTo>
                    <a:cubicBezTo>
                      <a:pt x="73" y="12818"/>
                      <a:pt x="73" y="12818"/>
                      <a:pt x="73" y="12818"/>
                    </a:cubicBezTo>
                    <a:cubicBezTo>
                      <a:pt x="126" y="12816"/>
                      <a:pt x="195" y="9989"/>
                      <a:pt x="227" y="6469"/>
                    </a:cubicBezTo>
                    <a:cubicBezTo>
                      <a:pt x="259" y="2912"/>
                      <a:pt x="242" y="0"/>
                      <a:pt x="18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4" name="Google Shape;1584;p37"/>
              <p:cNvSpPr/>
              <p:nvPr/>
            </p:nvSpPr>
            <p:spPr>
              <a:xfrm>
                <a:off x="3565144" y="1149799"/>
                <a:ext cx="241479" cy="50403"/>
              </a:xfrm>
              <a:custGeom>
                <a:avLst/>
                <a:gdLst/>
                <a:ahLst/>
                <a:cxnLst/>
                <a:rect l="l" t="t" r="r" b="b"/>
                <a:pathLst>
                  <a:path w="4240" h="885" extrusionOk="0">
                    <a:moveTo>
                      <a:pt x="2357" y="0"/>
                    </a:moveTo>
                    <a:cubicBezTo>
                      <a:pt x="1355" y="0"/>
                      <a:pt x="435" y="140"/>
                      <a:pt x="1" y="217"/>
                    </a:cubicBezTo>
                    <a:cubicBezTo>
                      <a:pt x="64" y="299"/>
                      <a:pt x="172" y="319"/>
                      <a:pt x="263" y="319"/>
                    </a:cubicBezTo>
                    <a:cubicBezTo>
                      <a:pt x="354" y="319"/>
                      <a:pt x="429" y="299"/>
                      <a:pt x="429" y="299"/>
                    </a:cubicBezTo>
                    <a:lnTo>
                      <a:pt x="429" y="299"/>
                    </a:lnTo>
                    <a:lnTo>
                      <a:pt x="428" y="494"/>
                    </a:lnTo>
                    <a:cubicBezTo>
                      <a:pt x="962" y="323"/>
                      <a:pt x="1424" y="253"/>
                      <a:pt x="1825" y="253"/>
                    </a:cubicBezTo>
                    <a:cubicBezTo>
                      <a:pt x="2648" y="253"/>
                      <a:pt x="3219" y="549"/>
                      <a:pt x="3659" y="885"/>
                    </a:cubicBezTo>
                    <a:lnTo>
                      <a:pt x="3667" y="236"/>
                    </a:lnTo>
                    <a:cubicBezTo>
                      <a:pt x="3667" y="236"/>
                      <a:pt x="3813" y="271"/>
                      <a:pt x="3970" y="271"/>
                    </a:cubicBezTo>
                    <a:cubicBezTo>
                      <a:pt x="4066" y="271"/>
                      <a:pt x="4166" y="258"/>
                      <a:pt x="4239" y="215"/>
                    </a:cubicBezTo>
                    <a:cubicBezTo>
                      <a:pt x="3647" y="55"/>
                      <a:pt x="2986" y="0"/>
                      <a:pt x="235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585" name="Google Shape;1585;p37"/>
            <p:cNvGrpSpPr/>
            <p:nvPr/>
          </p:nvGrpSpPr>
          <p:grpSpPr>
            <a:xfrm>
              <a:off x="3246381" y="1130150"/>
              <a:ext cx="380101" cy="456645"/>
              <a:chOff x="3246381" y="1130150"/>
              <a:chExt cx="380101" cy="456645"/>
            </a:xfrm>
          </p:grpSpPr>
          <p:sp>
            <p:nvSpPr>
              <p:cNvPr id="1586" name="Google Shape;1586;p37"/>
              <p:cNvSpPr/>
              <p:nvPr/>
            </p:nvSpPr>
            <p:spPr>
              <a:xfrm>
                <a:off x="3246381" y="1148773"/>
                <a:ext cx="376627" cy="438022"/>
              </a:xfrm>
              <a:custGeom>
                <a:avLst/>
                <a:gdLst/>
                <a:ahLst/>
                <a:cxnLst/>
                <a:rect l="l" t="t" r="r" b="b"/>
                <a:pathLst>
                  <a:path w="6613" h="7691" extrusionOk="0">
                    <a:moveTo>
                      <a:pt x="1" y="1"/>
                    </a:moveTo>
                    <a:lnTo>
                      <a:pt x="16" y="5052"/>
                    </a:lnTo>
                    <a:lnTo>
                      <a:pt x="718" y="5198"/>
                    </a:lnTo>
                    <a:cubicBezTo>
                      <a:pt x="718" y="5198"/>
                      <a:pt x="1606" y="2315"/>
                      <a:pt x="3127" y="2315"/>
                    </a:cubicBezTo>
                    <a:cubicBezTo>
                      <a:pt x="3283" y="2315"/>
                      <a:pt x="3446" y="2345"/>
                      <a:pt x="3615" y="2412"/>
                    </a:cubicBezTo>
                    <a:cubicBezTo>
                      <a:pt x="5673" y="3228"/>
                      <a:pt x="5852" y="7469"/>
                      <a:pt x="5852" y="7469"/>
                    </a:cubicBezTo>
                    <a:lnTo>
                      <a:pt x="6189" y="7680"/>
                    </a:lnTo>
                    <a:lnTo>
                      <a:pt x="6613" y="7690"/>
                    </a:lnTo>
                    <a:lnTo>
                      <a:pt x="6173" y="2964"/>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7" name="Google Shape;1587;p37"/>
              <p:cNvSpPr/>
              <p:nvPr/>
            </p:nvSpPr>
            <p:spPr>
              <a:xfrm>
                <a:off x="3246381" y="1148717"/>
                <a:ext cx="351226" cy="296153"/>
              </a:xfrm>
              <a:custGeom>
                <a:avLst/>
                <a:gdLst/>
                <a:ahLst/>
                <a:cxnLst/>
                <a:rect l="l" t="t" r="r" b="b"/>
                <a:pathLst>
                  <a:path w="6167" h="5200" extrusionOk="0">
                    <a:moveTo>
                      <a:pt x="1" y="1"/>
                    </a:moveTo>
                    <a:lnTo>
                      <a:pt x="16" y="5053"/>
                    </a:lnTo>
                    <a:lnTo>
                      <a:pt x="718" y="5199"/>
                    </a:lnTo>
                    <a:cubicBezTo>
                      <a:pt x="718" y="5199"/>
                      <a:pt x="1606" y="2316"/>
                      <a:pt x="3126" y="2316"/>
                    </a:cubicBezTo>
                    <a:cubicBezTo>
                      <a:pt x="3282" y="2316"/>
                      <a:pt x="3445" y="2346"/>
                      <a:pt x="3614" y="2413"/>
                    </a:cubicBezTo>
                    <a:cubicBezTo>
                      <a:pt x="4046" y="2585"/>
                      <a:pt x="4395" y="2909"/>
                      <a:pt x="4679" y="3313"/>
                    </a:cubicBezTo>
                    <a:cubicBezTo>
                      <a:pt x="4840" y="3250"/>
                      <a:pt x="5006" y="3193"/>
                      <a:pt x="5179" y="3146"/>
                    </a:cubicBezTo>
                    <a:cubicBezTo>
                      <a:pt x="5512" y="3052"/>
                      <a:pt x="5843" y="2992"/>
                      <a:pt x="6167" y="2962"/>
                    </a:cubicBezTo>
                    <a:lnTo>
                      <a:pt x="1" y="1"/>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8" name="Google Shape;1588;p37"/>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9" name="Google Shape;1589;p37"/>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590" name="Google Shape;1590;p37"/>
            <p:cNvGrpSpPr/>
            <p:nvPr/>
          </p:nvGrpSpPr>
          <p:grpSpPr>
            <a:xfrm>
              <a:off x="3067607" y="858373"/>
              <a:ext cx="279580" cy="1241166"/>
              <a:chOff x="3067607" y="858373"/>
              <a:chExt cx="279580" cy="1241166"/>
            </a:xfrm>
          </p:grpSpPr>
          <p:sp>
            <p:nvSpPr>
              <p:cNvPr id="1591" name="Google Shape;1591;p37"/>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2" name="Google Shape;1592;p37"/>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3" name="Google Shape;1593;p37"/>
              <p:cNvSpPr/>
              <p:nvPr/>
            </p:nvSpPr>
            <p:spPr>
              <a:xfrm>
                <a:off x="3068063" y="876256"/>
                <a:ext cx="278555" cy="1223283"/>
              </a:xfrm>
              <a:custGeom>
                <a:avLst/>
                <a:gdLst/>
                <a:ahLst/>
                <a:cxnLst/>
                <a:rect l="l" t="t" r="r" b="b"/>
                <a:pathLst>
                  <a:path w="4891" h="21479" extrusionOk="0">
                    <a:moveTo>
                      <a:pt x="2264" y="1"/>
                    </a:moveTo>
                    <a:cubicBezTo>
                      <a:pt x="1312" y="1"/>
                      <a:pt x="484" y="150"/>
                      <a:pt x="0" y="187"/>
                    </a:cubicBezTo>
                    <a:cubicBezTo>
                      <a:pt x="27" y="446"/>
                      <a:pt x="212" y="499"/>
                      <a:pt x="358" y="499"/>
                    </a:cubicBezTo>
                    <a:cubicBezTo>
                      <a:pt x="458" y="499"/>
                      <a:pt x="540" y="475"/>
                      <a:pt x="540" y="475"/>
                    </a:cubicBezTo>
                    <a:lnTo>
                      <a:pt x="553" y="2401"/>
                    </a:lnTo>
                    <a:cubicBezTo>
                      <a:pt x="751" y="1223"/>
                      <a:pt x="1107" y="649"/>
                      <a:pt x="1625" y="649"/>
                    </a:cubicBezTo>
                    <a:cubicBezTo>
                      <a:pt x="1627" y="649"/>
                      <a:pt x="1629" y="649"/>
                      <a:pt x="1631" y="650"/>
                    </a:cubicBezTo>
                    <a:cubicBezTo>
                      <a:pt x="3297" y="660"/>
                      <a:pt x="3512" y="1908"/>
                      <a:pt x="3433" y="4507"/>
                    </a:cubicBezTo>
                    <a:cubicBezTo>
                      <a:pt x="3354" y="7087"/>
                      <a:pt x="3094" y="20836"/>
                      <a:pt x="1735" y="20874"/>
                    </a:cubicBezTo>
                    <a:cubicBezTo>
                      <a:pt x="1735" y="20874"/>
                      <a:pt x="1735" y="20874"/>
                      <a:pt x="1734" y="20874"/>
                    </a:cubicBezTo>
                    <a:cubicBezTo>
                      <a:pt x="1287" y="20874"/>
                      <a:pt x="813" y="7674"/>
                      <a:pt x="584" y="6858"/>
                    </a:cubicBezTo>
                    <a:lnTo>
                      <a:pt x="584" y="6858"/>
                    </a:lnTo>
                    <a:lnTo>
                      <a:pt x="685" y="21479"/>
                    </a:lnTo>
                    <a:lnTo>
                      <a:pt x="4179" y="21379"/>
                    </a:lnTo>
                    <a:lnTo>
                      <a:pt x="4145" y="422"/>
                    </a:lnTo>
                    <a:lnTo>
                      <a:pt x="4145" y="422"/>
                    </a:lnTo>
                    <a:cubicBezTo>
                      <a:pt x="4145" y="422"/>
                      <a:pt x="4315" y="470"/>
                      <a:pt x="4493" y="470"/>
                    </a:cubicBezTo>
                    <a:cubicBezTo>
                      <a:pt x="4670" y="470"/>
                      <a:pt x="4855" y="423"/>
                      <a:pt x="4891" y="233"/>
                    </a:cubicBezTo>
                    <a:cubicBezTo>
                      <a:pt x="4437" y="228"/>
                      <a:pt x="3462" y="11"/>
                      <a:pt x="2341" y="1"/>
                    </a:cubicBezTo>
                    <a:cubicBezTo>
                      <a:pt x="2315" y="1"/>
                      <a:pt x="2290" y="1"/>
                      <a:pt x="2264"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4" name="Google Shape;1594;p37"/>
              <p:cNvSpPr/>
              <p:nvPr/>
            </p:nvSpPr>
            <p:spPr>
              <a:xfrm>
                <a:off x="3107018" y="874376"/>
                <a:ext cx="240055" cy="1225105"/>
              </a:xfrm>
              <a:custGeom>
                <a:avLst/>
                <a:gdLst/>
                <a:ahLst/>
                <a:cxnLst/>
                <a:rect l="l" t="t" r="r" b="b"/>
                <a:pathLst>
                  <a:path w="4215" h="21511" extrusionOk="0">
                    <a:moveTo>
                      <a:pt x="4088" y="1"/>
                    </a:moveTo>
                    <a:cubicBezTo>
                      <a:pt x="4084" y="243"/>
                      <a:pt x="3878" y="302"/>
                      <a:pt x="3681" y="302"/>
                    </a:cubicBezTo>
                    <a:cubicBezTo>
                      <a:pt x="3500" y="302"/>
                      <a:pt x="3328" y="252"/>
                      <a:pt x="3328" y="252"/>
                    </a:cubicBezTo>
                    <a:lnTo>
                      <a:pt x="3328" y="252"/>
                    </a:lnTo>
                    <a:lnTo>
                      <a:pt x="3366" y="21276"/>
                    </a:lnTo>
                    <a:lnTo>
                      <a:pt x="0" y="21371"/>
                    </a:lnTo>
                    <a:lnTo>
                      <a:pt x="1" y="21511"/>
                    </a:lnTo>
                    <a:lnTo>
                      <a:pt x="3495" y="21411"/>
                    </a:lnTo>
                    <a:lnTo>
                      <a:pt x="3461" y="453"/>
                    </a:lnTo>
                    <a:lnTo>
                      <a:pt x="3461" y="453"/>
                    </a:lnTo>
                    <a:cubicBezTo>
                      <a:pt x="3461" y="453"/>
                      <a:pt x="3632" y="502"/>
                      <a:pt x="3811" y="502"/>
                    </a:cubicBezTo>
                    <a:cubicBezTo>
                      <a:pt x="4008" y="502"/>
                      <a:pt x="4214" y="443"/>
                      <a:pt x="4214" y="196"/>
                    </a:cubicBezTo>
                    <a:cubicBezTo>
                      <a:pt x="4214" y="120"/>
                      <a:pt x="4169" y="55"/>
                      <a:pt x="4088"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5" name="Google Shape;1595;p37"/>
              <p:cNvSpPr/>
              <p:nvPr/>
            </p:nvSpPr>
            <p:spPr>
              <a:xfrm>
                <a:off x="3125072" y="1039994"/>
                <a:ext cx="15605" cy="904292"/>
              </a:xfrm>
              <a:custGeom>
                <a:avLst/>
                <a:gdLst/>
                <a:ahLst/>
                <a:cxnLst/>
                <a:rect l="l" t="t" r="r" b="b"/>
                <a:pathLst>
                  <a:path w="274" h="15878" extrusionOk="0">
                    <a:moveTo>
                      <a:pt x="89" y="1"/>
                    </a:moveTo>
                    <a:cubicBezTo>
                      <a:pt x="27" y="1"/>
                      <a:pt x="0" y="3621"/>
                      <a:pt x="28" y="8035"/>
                    </a:cubicBezTo>
                    <a:cubicBezTo>
                      <a:pt x="55" y="12390"/>
                      <a:pt x="126" y="15877"/>
                      <a:pt x="185" y="15877"/>
                    </a:cubicBezTo>
                    <a:cubicBezTo>
                      <a:pt x="185" y="15877"/>
                      <a:pt x="185" y="15877"/>
                      <a:pt x="185" y="15877"/>
                    </a:cubicBezTo>
                    <a:cubicBezTo>
                      <a:pt x="245" y="15875"/>
                      <a:pt x="273" y="12386"/>
                      <a:pt x="247" y="8032"/>
                    </a:cubicBezTo>
                    <a:cubicBezTo>
                      <a:pt x="221" y="3620"/>
                      <a:pt x="149" y="1"/>
                      <a:pt x="8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6" name="Google Shape;1596;p37"/>
              <p:cNvSpPr/>
              <p:nvPr/>
            </p:nvSpPr>
            <p:spPr>
              <a:xfrm>
                <a:off x="3174052" y="953199"/>
                <a:ext cx="15320" cy="1037276"/>
              </a:xfrm>
              <a:custGeom>
                <a:avLst/>
                <a:gdLst/>
                <a:ahLst/>
                <a:cxnLst/>
                <a:rect l="l" t="t" r="r" b="b"/>
                <a:pathLst>
                  <a:path w="269" h="18213" extrusionOk="0">
                    <a:moveTo>
                      <a:pt x="90" y="1"/>
                    </a:moveTo>
                    <a:cubicBezTo>
                      <a:pt x="30" y="1"/>
                      <a:pt x="0" y="4164"/>
                      <a:pt x="26" y="9232"/>
                    </a:cubicBezTo>
                    <a:cubicBezTo>
                      <a:pt x="51" y="14223"/>
                      <a:pt x="120" y="18213"/>
                      <a:pt x="179" y="18213"/>
                    </a:cubicBezTo>
                    <a:cubicBezTo>
                      <a:pt x="179" y="18213"/>
                      <a:pt x="179" y="18213"/>
                      <a:pt x="179" y="18213"/>
                    </a:cubicBezTo>
                    <a:cubicBezTo>
                      <a:pt x="238" y="18210"/>
                      <a:pt x="268" y="14219"/>
                      <a:pt x="244" y="9229"/>
                    </a:cubicBezTo>
                    <a:cubicBezTo>
                      <a:pt x="221" y="4164"/>
                      <a:pt x="151" y="1"/>
                      <a:pt x="90"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7" name="Google Shape;1597;p37"/>
              <p:cNvSpPr/>
              <p:nvPr/>
            </p:nvSpPr>
            <p:spPr>
              <a:xfrm>
                <a:off x="3226049" y="1012087"/>
                <a:ext cx="14124" cy="921491"/>
              </a:xfrm>
              <a:custGeom>
                <a:avLst/>
                <a:gdLst/>
                <a:ahLst/>
                <a:cxnLst/>
                <a:rect l="l" t="t" r="r" b="b"/>
                <a:pathLst>
                  <a:path w="248" h="16180" extrusionOk="0">
                    <a:moveTo>
                      <a:pt x="97" y="1"/>
                    </a:moveTo>
                    <a:cubicBezTo>
                      <a:pt x="36" y="1"/>
                      <a:pt x="0" y="3690"/>
                      <a:pt x="16" y="8189"/>
                    </a:cubicBezTo>
                    <a:cubicBezTo>
                      <a:pt x="32" y="12627"/>
                      <a:pt x="94" y="16179"/>
                      <a:pt x="153" y="16179"/>
                    </a:cubicBezTo>
                    <a:cubicBezTo>
                      <a:pt x="153" y="16179"/>
                      <a:pt x="153" y="16179"/>
                      <a:pt x="153" y="16179"/>
                    </a:cubicBezTo>
                    <a:cubicBezTo>
                      <a:pt x="213" y="16178"/>
                      <a:pt x="248" y="12623"/>
                      <a:pt x="234" y="8188"/>
                    </a:cubicBezTo>
                    <a:cubicBezTo>
                      <a:pt x="220" y="3690"/>
                      <a:pt x="157" y="1"/>
                      <a:pt x="97" y="1"/>
                    </a:cubicBezTo>
                    <a:cubicBezTo>
                      <a:pt x="97" y="1"/>
                      <a:pt x="97" y="1"/>
                      <a:pt x="97"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8" name="Google Shape;1598;p37"/>
              <p:cNvSpPr/>
              <p:nvPr/>
            </p:nvSpPr>
            <p:spPr>
              <a:xfrm>
                <a:off x="3071480" y="882634"/>
                <a:ext cx="268987" cy="64641"/>
              </a:xfrm>
              <a:custGeom>
                <a:avLst/>
                <a:gdLst/>
                <a:ahLst/>
                <a:cxnLst/>
                <a:rect l="l" t="t" r="r" b="b"/>
                <a:pathLst>
                  <a:path w="4723" h="1135" extrusionOk="0">
                    <a:moveTo>
                      <a:pt x="2537" y="0"/>
                    </a:moveTo>
                    <a:cubicBezTo>
                      <a:pt x="1455" y="0"/>
                      <a:pt x="470" y="162"/>
                      <a:pt x="0" y="254"/>
                    </a:cubicBezTo>
                    <a:cubicBezTo>
                      <a:pt x="74" y="360"/>
                      <a:pt x="197" y="387"/>
                      <a:pt x="300" y="387"/>
                    </a:cubicBezTo>
                    <a:cubicBezTo>
                      <a:pt x="399" y="387"/>
                      <a:pt x="479" y="363"/>
                      <a:pt x="479" y="363"/>
                    </a:cubicBezTo>
                    <a:lnTo>
                      <a:pt x="480" y="610"/>
                    </a:lnTo>
                    <a:cubicBezTo>
                      <a:pt x="1062" y="403"/>
                      <a:pt x="1566" y="317"/>
                      <a:pt x="2007" y="317"/>
                    </a:cubicBezTo>
                    <a:cubicBezTo>
                      <a:pt x="2938" y="317"/>
                      <a:pt x="3587" y="701"/>
                      <a:pt x="4087" y="1134"/>
                    </a:cubicBezTo>
                    <a:lnTo>
                      <a:pt x="4085" y="310"/>
                    </a:lnTo>
                    <a:lnTo>
                      <a:pt x="4085" y="310"/>
                    </a:lnTo>
                    <a:cubicBezTo>
                      <a:pt x="4085" y="310"/>
                      <a:pt x="4254" y="358"/>
                      <a:pt x="4432" y="358"/>
                    </a:cubicBezTo>
                    <a:cubicBezTo>
                      <a:pt x="4537" y="358"/>
                      <a:pt x="4644" y="341"/>
                      <a:pt x="4722" y="289"/>
                    </a:cubicBezTo>
                    <a:cubicBezTo>
                      <a:pt x="4033" y="73"/>
                      <a:pt x="3263" y="0"/>
                      <a:pt x="25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599" name="Google Shape;1599;p37"/>
            <p:cNvSpPr/>
            <p:nvPr/>
          </p:nvSpPr>
          <p:spPr>
            <a:xfrm>
              <a:off x="2750382" y="914186"/>
              <a:ext cx="395763" cy="452317"/>
            </a:xfrm>
            <a:custGeom>
              <a:avLst/>
              <a:gdLst/>
              <a:ahLst/>
              <a:cxnLst/>
              <a:rect l="l" t="t" r="r" b="b"/>
              <a:pathLst>
                <a:path w="6949" h="7942" extrusionOk="0">
                  <a:moveTo>
                    <a:pt x="1" y="0"/>
                  </a:moveTo>
                  <a:lnTo>
                    <a:pt x="83" y="5190"/>
                  </a:lnTo>
                  <a:lnTo>
                    <a:pt x="813" y="5345"/>
                  </a:lnTo>
                  <a:cubicBezTo>
                    <a:pt x="813" y="5345"/>
                    <a:pt x="1691" y="2400"/>
                    <a:pt x="3260" y="2400"/>
                  </a:cubicBezTo>
                  <a:cubicBezTo>
                    <a:pt x="3424" y="2400"/>
                    <a:pt x="3596" y="2432"/>
                    <a:pt x="3776" y="2504"/>
                  </a:cubicBezTo>
                  <a:cubicBezTo>
                    <a:pt x="5917" y="3357"/>
                    <a:pt x="6158" y="7710"/>
                    <a:pt x="6158" y="7710"/>
                  </a:cubicBezTo>
                  <a:lnTo>
                    <a:pt x="6510" y="7928"/>
                  </a:lnTo>
                  <a:lnTo>
                    <a:pt x="6948" y="7942"/>
                  </a:lnTo>
                  <a:lnTo>
                    <a:pt x="6948" y="7942"/>
                  </a:lnTo>
                  <a:lnTo>
                    <a:pt x="6433" y="3087"/>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00" name="Google Shape;1600;p37"/>
            <p:cNvSpPr/>
            <p:nvPr/>
          </p:nvSpPr>
          <p:spPr>
            <a:xfrm>
              <a:off x="2750439" y="914243"/>
              <a:ext cx="366091" cy="304411"/>
            </a:xfrm>
            <a:custGeom>
              <a:avLst/>
              <a:gdLst/>
              <a:ahLst/>
              <a:cxnLst/>
              <a:rect l="l" t="t" r="r" b="b"/>
              <a:pathLst>
                <a:path w="6428" h="5345" extrusionOk="0">
                  <a:moveTo>
                    <a:pt x="1" y="0"/>
                  </a:moveTo>
                  <a:lnTo>
                    <a:pt x="84" y="5190"/>
                  </a:lnTo>
                  <a:lnTo>
                    <a:pt x="813" y="5345"/>
                  </a:lnTo>
                  <a:cubicBezTo>
                    <a:pt x="812" y="5344"/>
                    <a:pt x="1690" y="2400"/>
                    <a:pt x="3259" y="2400"/>
                  </a:cubicBezTo>
                  <a:cubicBezTo>
                    <a:pt x="3424" y="2400"/>
                    <a:pt x="3596" y="2432"/>
                    <a:pt x="3776" y="2504"/>
                  </a:cubicBezTo>
                  <a:cubicBezTo>
                    <a:pt x="4227" y="2683"/>
                    <a:pt x="4593" y="3018"/>
                    <a:pt x="4891" y="3435"/>
                  </a:cubicBezTo>
                  <a:cubicBezTo>
                    <a:pt x="5057" y="3372"/>
                    <a:pt x="5229" y="3315"/>
                    <a:pt x="5407" y="3267"/>
                  </a:cubicBezTo>
                  <a:cubicBezTo>
                    <a:pt x="5751" y="3173"/>
                    <a:pt x="6093" y="3114"/>
                    <a:pt x="6428" y="3086"/>
                  </a:cubicBezTo>
                  <a:lnTo>
                    <a:pt x="1" y="0"/>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01" name="Google Shape;1601;p37"/>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02" name="Google Shape;1602;p37"/>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1603" name="Google Shape;1603;p37"/>
            <p:cNvGrpSpPr/>
            <p:nvPr/>
          </p:nvGrpSpPr>
          <p:grpSpPr>
            <a:xfrm>
              <a:off x="2491761" y="388856"/>
              <a:ext cx="371102" cy="1726230"/>
              <a:chOff x="2491761" y="388856"/>
              <a:chExt cx="371102" cy="1726230"/>
            </a:xfrm>
          </p:grpSpPr>
          <p:sp>
            <p:nvSpPr>
              <p:cNvPr id="1604" name="Google Shape;1604;p37"/>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05" name="Google Shape;1605;p37"/>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06" name="Google Shape;1606;p37"/>
              <p:cNvSpPr/>
              <p:nvPr/>
            </p:nvSpPr>
            <p:spPr>
              <a:xfrm>
                <a:off x="2492672" y="414884"/>
                <a:ext cx="369508" cy="1700203"/>
              </a:xfrm>
              <a:custGeom>
                <a:avLst/>
                <a:gdLst/>
                <a:ahLst/>
                <a:cxnLst/>
                <a:rect l="l" t="t" r="r" b="b"/>
                <a:pathLst>
                  <a:path w="6488" h="29853" extrusionOk="0">
                    <a:moveTo>
                      <a:pt x="2856" y="0"/>
                    </a:moveTo>
                    <a:cubicBezTo>
                      <a:pt x="1657" y="0"/>
                      <a:pt x="622" y="181"/>
                      <a:pt x="1" y="222"/>
                    </a:cubicBezTo>
                    <a:cubicBezTo>
                      <a:pt x="43" y="594"/>
                      <a:pt x="297" y="668"/>
                      <a:pt x="492" y="668"/>
                    </a:cubicBezTo>
                    <a:cubicBezTo>
                      <a:pt x="621" y="668"/>
                      <a:pt x="724" y="636"/>
                      <a:pt x="724" y="636"/>
                    </a:cubicBezTo>
                    <a:lnTo>
                      <a:pt x="782" y="3347"/>
                    </a:lnTo>
                    <a:cubicBezTo>
                      <a:pt x="1020" y="1702"/>
                      <a:pt x="1478" y="902"/>
                      <a:pt x="2159" y="902"/>
                    </a:cubicBezTo>
                    <a:cubicBezTo>
                      <a:pt x="2165" y="902"/>
                      <a:pt x="2171" y="902"/>
                      <a:pt x="2176" y="902"/>
                    </a:cubicBezTo>
                    <a:cubicBezTo>
                      <a:pt x="4384" y="946"/>
                      <a:pt x="4691" y="2701"/>
                      <a:pt x="4635" y="6342"/>
                    </a:cubicBezTo>
                    <a:cubicBezTo>
                      <a:pt x="4579" y="9946"/>
                      <a:pt x="4490" y="28975"/>
                      <a:pt x="2711" y="29024"/>
                    </a:cubicBezTo>
                    <a:cubicBezTo>
                      <a:pt x="2711" y="29024"/>
                      <a:pt x="2710" y="29024"/>
                      <a:pt x="2710" y="29024"/>
                    </a:cubicBezTo>
                    <a:cubicBezTo>
                      <a:pt x="2123" y="29024"/>
                      <a:pt x="1235" y="10734"/>
                      <a:pt x="916" y="9591"/>
                    </a:cubicBezTo>
                    <a:lnTo>
                      <a:pt x="916" y="9591"/>
                    </a:lnTo>
                    <a:lnTo>
                      <a:pt x="1346" y="29853"/>
                    </a:lnTo>
                    <a:lnTo>
                      <a:pt x="5919" y="29721"/>
                    </a:lnTo>
                    <a:lnTo>
                      <a:pt x="5503" y="625"/>
                    </a:lnTo>
                    <a:lnTo>
                      <a:pt x="5503" y="625"/>
                    </a:lnTo>
                    <a:cubicBezTo>
                      <a:pt x="5503" y="625"/>
                      <a:pt x="5739" y="698"/>
                      <a:pt x="5980" y="698"/>
                    </a:cubicBezTo>
                    <a:cubicBezTo>
                      <a:pt x="6210" y="698"/>
                      <a:pt x="6444" y="632"/>
                      <a:pt x="6488" y="373"/>
                    </a:cubicBezTo>
                    <a:cubicBezTo>
                      <a:pt x="5886" y="357"/>
                      <a:pt x="4591" y="34"/>
                      <a:pt x="3108" y="3"/>
                    </a:cubicBezTo>
                    <a:cubicBezTo>
                      <a:pt x="3023" y="1"/>
                      <a:pt x="2939" y="0"/>
                      <a:pt x="2856"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07" name="Google Shape;1607;p37"/>
              <p:cNvSpPr/>
              <p:nvPr/>
            </p:nvSpPr>
            <p:spPr>
              <a:xfrm>
                <a:off x="2569045" y="414770"/>
                <a:ext cx="293818" cy="1700260"/>
              </a:xfrm>
              <a:custGeom>
                <a:avLst/>
                <a:gdLst/>
                <a:ahLst/>
                <a:cxnLst/>
                <a:rect l="l" t="t" r="r" b="b"/>
                <a:pathLst>
                  <a:path w="5159" h="29854" extrusionOk="0">
                    <a:moveTo>
                      <a:pt x="4984" y="1"/>
                    </a:moveTo>
                    <a:cubicBezTo>
                      <a:pt x="4983" y="334"/>
                      <a:pt x="4722" y="416"/>
                      <a:pt x="4467" y="416"/>
                    </a:cubicBezTo>
                    <a:cubicBezTo>
                      <a:pt x="4222" y="416"/>
                      <a:pt x="3983" y="341"/>
                      <a:pt x="3983" y="341"/>
                    </a:cubicBezTo>
                    <a:lnTo>
                      <a:pt x="3983" y="341"/>
                    </a:lnTo>
                    <a:lnTo>
                      <a:pt x="4409" y="29538"/>
                    </a:lnTo>
                    <a:lnTo>
                      <a:pt x="1" y="29661"/>
                    </a:lnTo>
                    <a:lnTo>
                      <a:pt x="5" y="29854"/>
                    </a:lnTo>
                    <a:lnTo>
                      <a:pt x="4578" y="29722"/>
                    </a:lnTo>
                    <a:lnTo>
                      <a:pt x="4162" y="626"/>
                    </a:lnTo>
                    <a:lnTo>
                      <a:pt x="4162" y="626"/>
                    </a:lnTo>
                    <a:cubicBezTo>
                      <a:pt x="4162" y="626"/>
                      <a:pt x="4400" y="701"/>
                      <a:pt x="4642" y="701"/>
                    </a:cubicBezTo>
                    <a:cubicBezTo>
                      <a:pt x="4897" y="701"/>
                      <a:pt x="5158" y="618"/>
                      <a:pt x="5154" y="278"/>
                    </a:cubicBezTo>
                    <a:cubicBezTo>
                      <a:pt x="5153" y="168"/>
                      <a:pt x="5091" y="78"/>
                      <a:pt x="4984"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08" name="Google Shape;1608;p37"/>
              <p:cNvSpPr/>
              <p:nvPr/>
            </p:nvSpPr>
            <p:spPr>
              <a:xfrm>
                <a:off x="2573715" y="643890"/>
                <a:ext cx="34570" cy="1257454"/>
              </a:xfrm>
              <a:custGeom>
                <a:avLst/>
                <a:gdLst/>
                <a:ahLst/>
                <a:cxnLst/>
                <a:rect l="l" t="t" r="r" b="b"/>
                <a:pathLst>
                  <a:path w="607" h="22079" extrusionOk="0">
                    <a:moveTo>
                      <a:pt x="81" y="1"/>
                    </a:moveTo>
                    <a:cubicBezTo>
                      <a:pt x="1" y="1"/>
                      <a:pt x="38" y="5070"/>
                      <a:pt x="164" y="11222"/>
                    </a:cubicBezTo>
                    <a:cubicBezTo>
                      <a:pt x="289" y="17262"/>
                      <a:pt x="450" y="22078"/>
                      <a:pt x="528" y="22078"/>
                    </a:cubicBezTo>
                    <a:cubicBezTo>
                      <a:pt x="528" y="22078"/>
                      <a:pt x="528" y="22078"/>
                      <a:pt x="528" y="22078"/>
                    </a:cubicBezTo>
                    <a:cubicBezTo>
                      <a:pt x="607" y="22076"/>
                      <a:pt x="574" y="17258"/>
                      <a:pt x="453" y="11219"/>
                    </a:cubicBezTo>
                    <a:cubicBezTo>
                      <a:pt x="329" y="5071"/>
                      <a:pt x="163" y="2"/>
                      <a:pt x="81" y="1"/>
                    </a:cubicBezTo>
                    <a:cubicBezTo>
                      <a:pt x="81" y="1"/>
                      <a:pt x="81" y="1"/>
                      <a:pt x="81"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09" name="Google Shape;1609;p37"/>
              <p:cNvSpPr/>
              <p:nvPr/>
            </p:nvSpPr>
            <p:spPr>
              <a:xfrm>
                <a:off x="2637046" y="522752"/>
                <a:ext cx="35994" cy="1442379"/>
              </a:xfrm>
              <a:custGeom>
                <a:avLst/>
                <a:gdLst/>
                <a:ahLst/>
                <a:cxnLst/>
                <a:rect l="l" t="t" r="r" b="b"/>
                <a:pathLst>
                  <a:path w="632" h="25326" extrusionOk="0">
                    <a:moveTo>
                      <a:pt x="83" y="1"/>
                    </a:moveTo>
                    <a:cubicBezTo>
                      <a:pt x="1" y="1"/>
                      <a:pt x="44" y="5837"/>
                      <a:pt x="178" y="12903"/>
                    </a:cubicBezTo>
                    <a:cubicBezTo>
                      <a:pt x="306" y="19821"/>
                      <a:pt x="474" y="25326"/>
                      <a:pt x="553" y="25326"/>
                    </a:cubicBezTo>
                    <a:cubicBezTo>
                      <a:pt x="553" y="25326"/>
                      <a:pt x="553" y="25326"/>
                      <a:pt x="553" y="25326"/>
                    </a:cubicBezTo>
                    <a:cubicBezTo>
                      <a:pt x="631" y="25325"/>
                      <a:pt x="592" y="19818"/>
                      <a:pt x="466" y="12902"/>
                    </a:cubicBezTo>
                    <a:cubicBezTo>
                      <a:pt x="337" y="5839"/>
                      <a:pt x="163" y="2"/>
                      <a:pt x="83" y="1"/>
                    </a:cubicBezTo>
                    <a:cubicBezTo>
                      <a:pt x="83" y="1"/>
                      <a:pt x="83" y="1"/>
                      <a:pt x="8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10" name="Google Shape;1610;p37"/>
              <p:cNvSpPr/>
              <p:nvPr/>
            </p:nvSpPr>
            <p:spPr>
              <a:xfrm>
                <a:off x="2707554" y="606301"/>
                <a:ext cx="30470" cy="1280748"/>
              </a:xfrm>
              <a:custGeom>
                <a:avLst/>
                <a:gdLst/>
                <a:ahLst/>
                <a:cxnLst/>
                <a:rect l="l" t="t" r="r" b="b"/>
                <a:pathLst>
                  <a:path w="535" h="22488" extrusionOk="0">
                    <a:moveTo>
                      <a:pt x="80" y="0"/>
                    </a:moveTo>
                    <a:cubicBezTo>
                      <a:pt x="0" y="0"/>
                      <a:pt x="22" y="5165"/>
                      <a:pt x="129" y="11431"/>
                    </a:cubicBezTo>
                    <a:cubicBezTo>
                      <a:pt x="234" y="17583"/>
                      <a:pt x="381" y="22488"/>
                      <a:pt x="458" y="22488"/>
                    </a:cubicBezTo>
                    <a:cubicBezTo>
                      <a:pt x="458" y="22488"/>
                      <a:pt x="458" y="22488"/>
                      <a:pt x="458" y="22488"/>
                    </a:cubicBezTo>
                    <a:cubicBezTo>
                      <a:pt x="535" y="22487"/>
                      <a:pt x="517" y="17581"/>
                      <a:pt x="416" y="11431"/>
                    </a:cubicBezTo>
                    <a:cubicBezTo>
                      <a:pt x="312" y="5167"/>
                      <a:pt x="161" y="1"/>
                      <a:pt x="80" y="0"/>
                    </a:cubicBezTo>
                    <a:cubicBezTo>
                      <a:pt x="80" y="0"/>
                      <a:pt x="80" y="0"/>
                      <a:pt x="8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11" name="Google Shape;1611;p37"/>
              <p:cNvSpPr/>
              <p:nvPr/>
            </p:nvSpPr>
            <p:spPr>
              <a:xfrm>
                <a:off x="2497684" y="423939"/>
                <a:ext cx="356466" cy="92548"/>
              </a:xfrm>
              <a:custGeom>
                <a:avLst/>
                <a:gdLst/>
                <a:ahLst/>
                <a:cxnLst/>
                <a:rect l="l" t="t" r="r" b="b"/>
                <a:pathLst>
                  <a:path w="6259" h="1625" extrusionOk="0">
                    <a:moveTo>
                      <a:pt x="3182" y="1"/>
                    </a:moveTo>
                    <a:cubicBezTo>
                      <a:pt x="1818" y="1"/>
                      <a:pt x="597" y="200"/>
                      <a:pt x="0" y="317"/>
                    </a:cubicBezTo>
                    <a:cubicBezTo>
                      <a:pt x="102" y="471"/>
                      <a:pt x="271" y="508"/>
                      <a:pt x="409" y="508"/>
                    </a:cubicBezTo>
                    <a:cubicBezTo>
                      <a:pt x="537" y="508"/>
                      <a:pt x="638" y="477"/>
                      <a:pt x="638" y="477"/>
                    </a:cubicBezTo>
                    <a:lnTo>
                      <a:pt x="645" y="825"/>
                    </a:lnTo>
                    <a:cubicBezTo>
                      <a:pt x="1389" y="552"/>
                      <a:pt x="2037" y="438"/>
                      <a:pt x="2608" y="438"/>
                    </a:cubicBezTo>
                    <a:cubicBezTo>
                      <a:pt x="3872" y="438"/>
                      <a:pt x="4754" y="996"/>
                      <a:pt x="5434" y="1624"/>
                    </a:cubicBezTo>
                    <a:lnTo>
                      <a:pt x="5416" y="466"/>
                    </a:lnTo>
                    <a:lnTo>
                      <a:pt x="5416" y="466"/>
                    </a:lnTo>
                    <a:cubicBezTo>
                      <a:pt x="5416" y="466"/>
                      <a:pt x="5650" y="539"/>
                      <a:pt x="5890" y="539"/>
                    </a:cubicBezTo>
                    <a:cubicBezTo>
                      <a:pt x="6024" y="539"/>
                      <a:pt x="6160" y="516"/>
                      <a:pt x="6258" y="446"/>
                    </a:cubicBezTo>
                    <a:cubicBezTo>
                      <a:pt x="5286" y="111"/>
                      <a:pt x="4195" y="1"/>
                      <a:pt x="3182"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612" name="Google Shape;1612;p37"/>
            <p:cNvSpPr/>
            <p:nvPr/>
          </p:nvSpPr>
          <p:spPr>
            <a:xfrm>
              <a:off x="2567393" y="390736"/>
              <a:ext cx="1245323" cy="1724294"/>
            </a:xfrm>
            <a:custGeom>
              <a:avLst/>
              <a:gdLst/>
              <a:ahLst/>
              <a:cxnLst/>
              <a:rect l="l" t="t" r="r" b="b"/>
              <a:pathLst>
                <a:path w="21866" h="30276" extrusionOk="0">
                  <a:moveTo>
                    <a:pt x="2096" y="1"/>
                  </a:moveTo>
                  <a:lnTo>
                    <a:pt x="2589" y="28426"/>
                  </a:lnTo>
                  <a:lnTo>
                    <a:pt x="0" y="28492"/>
                  </a:lnTo>
                  <a:lnTo>
                    <a:pt x="38" y="30276"/>
                  </a:lnTo>
                  <a:lnTo>
                    <a:pt x="2468" y="30205"/>
                  </a:lnTo>
                  <a:lnTo>
                    <a:pt x="4612" y="30144"/>
                  </a:lnTo>
                  <a:lnTo>
                    <a:pt x="4402" y="15711"/>
                  </a:lnTo>
                  <a:lnTo>
                    <a:pt x="4379" y="14096"/>
                  </a:lnTo>
                  <a:cubicBezTo>
                    <a:pt x="4463" y="13824"/>
                    <a:pt x="4777" y="12890"/>
                    <a:pt x="5317" y="12164"/>
                  </a:cubicBezTo>
                  <a:cubicBezTo>
                    <a:pt x="5424" y="12053"/>
                    <a:pt x="5540" y="11953"/>
                    <a:pt x="5661" y="11869"/>
                  </a:cubicBezTo>
                  <a:cubicBezTo>
                    <a:pt x="5684" y="11853"/>
                    <a:pt x="5707" y="11838"/>
                    <a:pt x="5730" y="11824"/>
                  </a:cubicBezTo>
                  <a:cubicBezTo>
                    <a:pt x="5823" y="11766"/>
                    <a:pt x="5918" y="11717"/>
                    <a:pt x="6016" y="11680"/>
                  </a:cubicBezTo>
                  <a:cubicBezTo>
                    <a:pt x="6041" y="11672"/>
                    <a:pt x="6066" y="11662"/>
                    <a:pt x="6090" y="11654"/>
                  </a:cubicBezTo>
                  <a:cubicBezTo>
                    <a:pt x="6141" y="11638"/>
                    <a:pt x="6193" y="11625"/>
                    <a:pt x="6244" y="11616"/>
                  </a:cubicBezTo>
                  <a:cubicBezTo>
                    <a:pt x="6295" y="11606"/>
                    <a:pt x="6348" y="11600"/>
                    <a:pt x="6402" y="11596"/>
                  </a:cubicBezTo>
                  <a:cubicBezTo>
                    <a:pt x="6429" y="11595"/>
                    <a:pt x="6456" y="11594"/>
                    <a:pt x="6483" y="11594"/>
                  </a:cubicBezTo>
                  <a:cubicBezTo>
                    <a:pt x="6510" y="11594"/>
                    <a:pt x="6537" y="11595"/>
                    <a:pt x="6564" y="11596"/>
                  </a:cubicBezTo>
                  <a:cubicBezTo>
                    <a:pt x="6701" y="11605"/>
                    <a:pt x="6843" y="11638"/>
                    <a:pt x="6991" y="11696"/>
                  </a:cubicBezTo>
                  <a:cubicBezTo>
                    <a:pt x="7042" y="11716"/>
                    <a:pt x="7091" y="11740"/>
                    <a:pt x="7140" y="11763"/>
                  </a:cubicBezTo>
                  <a:cubicBezTo>
                    <a:pt x="7148" y="11768"/>
                    <a:pt x="7157" y="11772"/>
                    <a:pt x="7165" y="11777"/>
                  </a:cubicBezTo>
                  <a:cubicBezTo>
                    <a:pt x="7212" y="11800"/>
                    <a:pt x="7257" y="11827"/>
                    <a:pt x="7303" y="11854"/>
                  </a:cubicBezTo>
                  <a:cubicBezTo>
                    <a:pt x="7311" y="11859"/>
                    <a:pt x="7317" y="11863"/>
                    <a:pt x="7326" y="11869"/>
                  </a:cubicBezTo>
                  <a:cubicBezTo>
                    <a:pt x="7421" y="11928"/>
                    <a:pt x="7510" y="11994"/>
                    <a:pt x="7597" y="12068"/>
                  </a:cubicBezTo>
                  <a:cubicBezTo>
                    <a:pt x="7601" y="12072"/>
                    <a:pt x="7605" y="12074"/>
                    <a:pt x="7610" y="12078"/>
                  </a:cubicBezTo>
                  <a:cubicBezTo>
                    <a:pt x="7654" y="12115"/>
                    <a:pt x="7696" y="12153"/>
                    <a:pt x="7737" y="12194"/>
                  </a:cubicBezTo>
                  <a:lnTo>
                    <a:pt x="7746" y="12204"/>
                  </a:lnTo>
                  <a:cubicBezTo>
                    <a:pt x="7875" y="12331"/>
                    <a:pt x="7995" y="12474"/>
                    <a:pt x="8105" y="12628"/>
                  </a:cubicBezTo>
                  <a:cubicBezTo>
                    <a:pt x="9223" y="14191"/>
                    <a:pt x="9373" y="16905"/>
                    <a:pt x="9373" y="16905"/>
                  </a:cubicBezTo>
                  <a:lnTo>
                    <a:pt x="9387" y="16912"/>
                  </a:lnTo>
                  <a:lnTo>
                    <a:pt x="10137" y="17108"/>
                  </a:lnTo>
                  <a:lnTo>
                    <a:pt x="11325" y="17935"/>
                  </a:lnTo>
                  <a:lnTo>
                    <a:pt x="11373" y="29952"/>
                  </a:lnTo>
                  <a:lnTo>
                    <a:pt x="12971" y="29907"/>
                  </a:lnTo>
                  <a:lnTo>
                    <a:pt x="12955" y="19408"/>
                  </a:lnTo>
                  <a:lnTo>
                    <a:pt x="12951" y="18152"/>
                  </a:lnTo>
                  <a:lnTo>
                    <a:pt x="12965" y="18155"/>
                  </a:lnTo>
                  <a:cubicBezTo>
                    <a:pt x="12965" y="18155"/>
                    <a:pt x="13293" y="17033"/>
                    <a:pt x="13918" y="16191"/>
                  </a:cubicBezTo>
                  <a:lnTo>
                    <a:pt x="13941" y="16168"/>
                  </a:lnTo>
                  <a:cubicBezTo>
                    <a:pt x="13961" y="16148"/>
                    <a:pt x="13981" y="16128"/>
                    <a:pt x="14002" y="16110"/>
                  </a:cubicBezTo>
                  <a:cubicBezTo>
                    <a:pt x="14042" y="16072"/>
                    <a:pt x="14083" y="16035"/>
                    <a:pt x="14126" y="16001"/>
                  </a:cubicBezTo>
                  <a:cubicBezTo>
                    <a:pt x="14189" y="15949"/>
                    <a:pt x="14253" y="15901"/>
                    <a:pt x="14321" y="15858"/>
                  </a:cubicBezTo>
                  <a:cubicBezTo>
                    <a:pt x="14410" y="15801"/>
                    <a:pt x="14503" y="15753"/>
                    <a:pt x="14598" y="15716"/>
                  </a:cubicBezTo>
                  <a:cubicBezTo>
                    <a:pt x="14621" y="15707"/>
                    <a:pt x="14645" y="15698"/>
                    <a:pt x="14670" y="15690"/>
                  </a:cubicBezTo>
                  <a:cubicBezTo>
                    <a:pt x="14719" y="15674"/>
                    <a:pt x="14768" y="15661"/>
                    <a:pt x="14817" y="15652"/>
                  </a:cubicBezTo>
                  <a:cubicBezTo>
                    <a:pt x="14894" y="15636"/>
                    <a:pt x="14972" y="15628"/>
                    <a:pt x="15052" y="15628"/>
                  </a:cubicBezTo>
                  <a:cubicBezTo>
                    <a:pt x="15208" y="15628"/>
                    <a:pt x="15370" y="15659"/>
                    <a:pt x="15538" y="15726"/>
                  </a:cubicBezTo>
                  <a:cubicBezTo>
                    <a:pt x="15587" y="15746"/>
                    <a:pt x="15634" y="15767"/>
                    <a:pt x="15681" y="15790"/>
                  </a:cubicBezTo>
                  <a:cubicBezTo>
                    <a:pt x="15690" y="15794"/>
                    <a:pt x="15699" y="15798"/>
                    <a:pt x="15707" y="15801"/>
                  </a:cubicBezTo>
                  <a:cubicBezTo>
                    <a:pt x="15751" y="15826"/>
                    <a:pt x="15796" y="15849"/>
                    <a:pt x="15838" y="15875"/>
                  </a:cubicBezTo>
                  <a:cubicBezTo>
                    <a:pt x="15847" y="15879"/>
                    <a:pt x="15853" y="15885"/>
                    <a:pt x="15861" y="15889"/>
                  </a:cubicBezTo>
                  <a:cubicBezTo>
                    <a:pt x="15951" y="15946"/>
                    <a:pt x="16038" y="16010"/>
                    <a:pt x="16120" y="16080"/>
                  </a:cubicBezTo>
                  <a:cubicBezTo>
                    <a:pt x="16124" y="16084"/>
                    <a:pt x="16128" y="16086"/>
                    <a:pt x="16133" y="16090"/>
                  </a:cubicBezTo>
                  <a:cubicBezTo>
                    <a:pt x="16173" y="16126"/>
                    <a:pt x="16214" y="16164"/>
                    <a:pt x="16252" y="16202"/>
                  </a:cubicBezTo>
                  <a:lnTo>
                    <a:pt x="16261" y="16211"/>
                  </a:lnTo>
                  <a:cubicBezTo>
                    <a:pt x="16386" y="16336"/>
                    <a:pt x="16498" y="16473"/>
                    <a:pt x="16603" y="16622"/>
                  </a:cubicBezTo>
                  <a:cubicBezTo>
                    <a:pt x="17663" y="18135"/>
                    <a:pt x="17775" y="20779"/>
                    <a:pt x="17775" y="20779"/>
                  </a:cubicBezTo>
                  <a:lnTo>
                    <a:pt x="17909" y="20861"/>
                  </a:lnTo>
                  <a:lnTo>
                    <a:pt x="17854" y="30267"/>
                  </a:lnTo>
                  <a:lnTo>
                    <a:pt x="19490" y="30219"/>
                  </a:lnTo>
                  <a:lnTo>
                    <a:pt x="21014" y="30174"/>
                  </a:lnTo>
                  <a:lnTo>
                    <a:pt x="21081" y="23810"/>
                  </a:lnTo>
                  <a:lnTo>
                    <a:pt x="21114" y="23842"/>
                  </a:lnTo>
                  <a:lnTo>
                    <a:pt x="21171" y="18484"/>
                  </a:lnTo>
                  <a:lnTo>
                    <a:pt x="21137" y="18452"/>
                  </a:lnTo>
                  <a:lnTo>
                    <a:pt x="21183" y="14213"/>
                  </a:lnTo>
                  <a:lnTo>
                    <a:pt x="21189" y="13564"/>
                  </a:lnTo>
                  <a:cubicBezTo>
                    <a:pt x="21189" y="13564"/>
                    <a:pt x="21190" y="13564"/>
                    <a:pt x="21193" y="13565"/>
                  </a:cubicBezTo>
                  <a:cubicBezTo>
                    <a:pt x="21195" y="13565"/>
                    <a:pt x="21198" y="13566"/>
                    <a:pt x="21204" y="13567"/>
                  </a:cubicBezTo>
                  <a:cubicBezTo>
                    <a:pt x="21205" y="13567"/>
                    <a:pt x="21205" y="13567"/>
                    <a:pt x="21206" y="13569"/>
                  </a:cubicBezTo>
                  <a:cubicBezTo>
                    <a:pt x="21208" y="13569"/>
                    <a:pt x="21209" y="13569"/>
                    <a:pt x="21211" y="13570"/>
                  </a:cubicBezTo>
                  <a:cubicBezTo>
                    <a:pt x="21213" y="13570"/>
                    <a:pt x="21214" y="13570"/>
                    <a:pt x="21215" y="13571"/>
                  </a:cubicBezTo>
                  <a:cubicBezTo>
                    <a:pt x="21224" y="13572"/>
                    <a:pt x="21232" y="13575"/>
                    <a:pt x="21243" y="13576"/>
                  </a:cubicBezTo>
                  <a:lnTo>
                    <a:pt x="21246" y="13576"/>
                  </a:lnTo>
                  <a:cubicBezTo>
                    <a:pt x="21256" y="13577"/>
                    <a:pt x="21268" y="13581"/>
                    <a:pt x="21282" y="13583"/>
                  </a:cubicBezTo>
                  <a:cubicBezTo>
                    <a:pt x="21283" y="13583"/>
                    <a:pt x="21284" y="13583"/>
                    <a:pt x="21285" y="13585"/>
                  </a:cubicBezTo>
                  <a:cubicBezTo>
                    <a:pt x="21299" y="13587"/>
                    <a:pt x="21313" y="13588"/>
                    <a:pt x="21327" y="13591"/>
                  </a:cubicBezTo>
                  <a:cubicBezTo>
                    <a:pt x="21329" y="13591"/>
                    <a:pt x="21330" y="13591"/>
                    <a:pt x="21332" y="13592"/>
                  </a:cubicBezTo>
                  <a:cubicBezTo>
                    <a:pt x="21347" y="13593"/>
                    <a:pt x="21363" y="13596"/>
                    <a:pt x="21380" y="13597"/>
                  </a:cubicBezTo>
                  <a:lnTo>
                    <a:pt x="21385" y="13597"/>
                  </a:lnTo>
                  <a:cubicBezTo>
                    <a:pt x="21401" y="13598"/>
                    <a:pt x="21419" y="13601"/>
                    <a:pt x="21436" y="13602"/>
                  </a:cubicBezTo>
                  <a:lnTo>
                    <a:pt x="21442" y="13602"/>
                  </a:lnTo>
                  <a:cubicBezTo>
                    <a:pt x="21459" y="13603"/>
                    <a:pt x="21478" y="13603"/>
                    <a:pt x="21495" y="13603"/>
                  </a:cubicBezTo>
                  <a:lnTo>
                    <a:pt x="21501" y="13603"/>
                  </a:lnTo>
                  <a:cubicBezTo>
                    <a:pt x="21520" y="13603"/>
                    <a:pt x="21537" y="13602"/>
                    <a:pt x="21554" y="13602"/>
                  </a:cubicBezTo>
                  <a:lnTo>
                    <a:pt x="21561" y="13602"/>
                  </a:lnTo>
                  <a:cubicBezTo>
                    <a:pt x="21578" y="13601"/>
                    <a:pt x="21596" y="13598"/>
                    <a:pt x="21614" y="13596"/>
                  </a:cubicBezTo>
                  <a:cubicBezTo>
                    <a:pt x="21616" y="13596"/>
                    <a:pt x="21619" y="13595"/>
                    <a:pt x="21620" y="13595"/>
                  </a:cubicBezTo>
                  <a:cubicBezTo>
                    <a:pt x="21637" y="13592"/>
                    <a:pt x="21654" y="13588"/>
                    <a:pt x="21670" y="13585"/>
                  </a:cubicBezTo>
                  <a:cubicBezTo>
                    <a:pt x="21673" y="13585"/>
                    <a:pt x="21674" y="13583"/>
                    <a:pt x="21677" y="13583"/>
                  </a:cubicBezTo>
                  <a:cubicBezTo>
                    <a:pt x="21693" y="13579"/>
                    <a:pt x="21709" y="13574"/>
                    <a:pt x="21722" y="13567"/>
                  </a:cubicBezTo>
                  <a:cubicBezTo>
                    <a:pt x="21725" y="13566"/>
                    <a:pt x="21727" y="13566"/>
                    <a:pt x="21728" y="13565"/>
                  </a:cubicBezTo>
                  <a:cubicBezTo>
                    <a:pt x="21742" y="13558"/>
                    <a:pt x="21757" y="13551"/>
                    <a:pt x="21769" y="13543"/>
                  </a:cubicBezTo>
                  <a:cubicBezTo>
                    <a:pt x="21770" y="13540"/>
                    <a:pt x="21772" y="13539"/>
                    <a:pt x="21774" y="13538"/>
                  </a:cubicBezTo>
                  <a:cubicBezTo>
                    <a:pt x="21788" y="13529"/>
                    <a:pt x="21799" y="13519"/>
                    <a:pt x="21809" y="13509"/>
                  </a:cubicBezTo>
                  <a:cubicBezTo>
                    <a:pt x="21810" y="13508"/>
                    <a:pt x="21811" y="13507"/>
                    <a:pt x="21811" y="13506"/>
                  </a:cubicBezTo>
                  <a:cubicBezTo>
                    <a:pt x="21821" y="13493"/>
                    <a:pt x="21831" y="13481"/>
                    <a:pt x="21838" y="13467"/>
                  </a:cubicBezTo>
                  <a:cubicBezTo>
                    <a:pt x="21838" y="13466"/>
                    <a:pt x="21840" y="13465"/>
                    <a:pt x="21840" y="13465"/>
                  </a:cubicBezTo>
                  <a:cubicBezTo>
                    <a:pt x="21855" y="13435"/>
                    <a:pt x="21865" y="13402"/>
                    <a:pt x="21865" y="13361"/>
                  </a:cubicBezTo>
                  <a:cubicBezTo>
                    <a:pt x="21866" y="13340"/>
                    <a:pt x="21862" y="13328"/>
                    <a:pt x="21858" y="13314"/>
                  </a:cubicBezTo>
                  <a:cubicBezTo>
                    <a:pt x="21857" y="13312"/>
                    <a:pt x="21856" y="13309"/>
                    <a:pt x="21855" y="13305"/>
                  </a:cubicBezTo>
                  <a:cubicBezTo>
                    <a:pt x="21851" y="13295"/>
                    <a:pt x="21846" y="13284"/>
                    <a:pt x="21837" y="13275"/>
                  </a:cubicBezTo>
                  <a:cubicBezTo>
                    <a:pt x="21836" y="13272"/>
                    <a:pt x="21835" y="13271"/>
                    <a:pt x="21834" y="13269"/>
                  </a:cubicBezTo>
                  <a:cubicBezTo>
                    <a:pt x="21815" y="13243"/>
                    <a:pt x="21788" y="13222"/>
                    <a:pt x="21753" y="13201"/>
                  </a:cubicBezTo>
                  <a:cubicBezTo>
                    <a:pt x="21430" y="13011"/>
                    <a:pt x="20468" y="13001"/>
                    <a:pt x="19792" y="13001"/>
                  </a:cubicBezTo>
                  <a:cubicBezTo>
                    <a:pt x="19705" y="13001"/>
                    <a:pt x="19623" y="13001"/>
                    <a:pt x="19548" y="13001"/>
                  </a:cubicBezTo>
                  <a:cubicBezTo>
                    <a:pt x="19416" y="13001"/>
                    <a:pt x="19269" y="13000"/>
                    <a:pt x="19120" y="13000"/>
                  </a:cubicBezTo>
                  <a:lnTo>
                    <a:pt x="19100" y="15695"/>
                  </a:lnTo>
                  <a:lnTo>
                    <a:pt x="17938" y="15357"/>
                  </a:lnTo>
                  <a:lnTo>
                    <a:pt x="17937" y="15664"/>
                  </a:lnTo>
                  <a:lnTo>
                    <a:pt x="12945" y="13314"/>
                  </a:lnTo>
                  <a:lnTo>
                    <a:pt x="12940" y="9770"/>
                  </a:lnTo>
                  <a:lnTo>
                    <a:pt x="12939" y="8945"/>
                  </a:lnTo>
                  <a:lnTo>
                    <a:pt x="12939" y="8945"/>
                  </a:lnTo>
                  <a:cubicBezTo>
                    <a:pt x="12939" y="8945"/>
                    <a:pt x="12940" y="8945"/>
                    <a:pt x="12944" y="8947"/>
                  </a:cubicBezTo>
                  <a:cubicBezTo>
                    <a:pt x="12945" y="8947"/>
                    <a:pt x="12945" y="8947"/>
                    <a:pt x="12946" y="8948"/>
                  </a:cubicBezTo>
                  <a:cubicBezTo>
                    <a:pt x="12949" y="8948"/>
                    <a:pt x="12951" y="8949"/>
                    <a:pt x="12955" y="8950"/>
                  </a:cubicBezTo>
                  <a:cubicBezTo>
                    <a:pt x="12956" y="8950"/>
                    <a:pt x="12957" y="8950"/>
                    <a:pt x="12958" y="8952"/>
                  </a:cubicBezTo>
                  <a:cubicBezTo>
                    <a:pt x="12961" y="8952"/>
                    <a:pt x="12963" y="8953"/>
                    <a:pt x="12966" y="8953"/>
                  </a:cubicBezTo>
                  <a:lnTo>
                    <a:pt x="12967" y="8953"/>
                  </a:lnTo>
                  <a:cubicBezTo>
                    <a:pt x="12976" y="8955"/>
                    <a:pt x="12986" y="8957"/>
                    <a:pt x="12998" y="8959"/>
                  </a:cubicBezTo>
                  <a:cubicBezTo>
                    <a:pt x="12999" y="8959"/>
                    <a:pt x="13001" y="8959"/>
                    <a:pt x="13002" y="8961"/>
                  </a:cubicBezTo>
                  <a:cubicBezTo>
                    <a:pt x="13014" y="8964"/>
                    <a:pt x="13027" y="8966"/>
                    <a:pt x="13041" y="8969"/>
                  </a:cubicBezTo>
                  <a:cubicBezTo>
                    <a:pt x="13043" y="8969"/>
                    <a:pt x="13044" y="8969"/>
                    <a:pt x="13045" y="8970"/>
                  </a:cubicBezTo>
                  <a:cubicBezTo>
                    <a:pt x="13060" y="8973"/>
                    <a:pt x="13076" y="8975"/>
                    <a:pt x="13093" y="8978"/>
                  </a:cubicBezTo>
                  <a:cubicBezTo>
                    <a:pt x="13096" y="8978"/>
                    <a:pt x="13097" y="8978"/>
                    <a:pt x="13098" y="8980"/>
                  </a:cubicBezTo>
                  <a:cubicBezTo>
                    <a:pt x="13115" y="8982"/>
                    <a:pt x="13133" y="8985"/>
                    <a:pt x="13151" y="8986"/>
                  </a:cubicBezTo>
                  <a:cubicBezTo>
                    <a:pt x="13154" y="8986"/>
                    <a:pt x="13155" y="8986"/>
                    <a:pt x="13157" y="8987"/>
                  </a:cubicBezTo>
                  <a:cubicBezTo>
                    <a:pt x="13176" y="8990"/>
                    <a:pt x="13194" y="8991"/>
                    <a:pt x="13214" y="8992"/>
                  </a:cubicBezTo>
                  <a:lnTo>
                    <a:pt x="13220" y="8992"/>
                  </a:lnTo>
                  <a:cubicBezTo>
                    <a:pt x="13240" y="8994"/>
                    <a:pt x="13260" y="8994"/>
                    <a:pt x="13280" y="8994"/>
                  </a:cubicBezTo>
                  <a:lnTo>
                    <a:pt x="13288" y="8994"/>
                  </a:lnTo>
                  <a:cubicBezTo>
                    <a:pt x="13308" y="8994"/>
                    <a:pt x="13328" y="8992"/>
                    <a:pt x="13347" y="8991"/>
                  </a:cubicBezTo>
                  <a:lnTo>
                    <a:pt x="13355" y="8991"/>
                  </a:lnTo>
                  <a:cubicBezTo>
                    <a:pt x="13375" y="8990"/>
                    <a:pt x="13394" y="8987"/>
                    <a:pt x="13413" y="8985"/>
                  </a:cubicBezTo>
                  <a:cubicBezTo>
                    <a:pt x="13415" y="8985"/>
                    <a:pt x="13418" y="8984"/>
                    <a:pt x="13420" y="8984"/>
                  </a:cubicBezTo>
                  <a:cubicBezTo>
                    <a:pt x="13439" y="8980"/>
                    <a:pt x="13457" y="8975"/>
                    <a:pt x="13476" y="8970"/>
                  </a:cubicBezTo>
                  <a:cubicBezTo>
                    <a:pt x="13478" y="8969"/>
                    <a:pt x="13482" y="8969"/>
                    <a:pt x="13484" y="8968"/>
                  </a:cubicBezTo>
                  <a:cubicBezTo>
                    <a:pt x="13503" y="8963"/>
                    <a:pt x="13520" y="8955"/>
                    <a:pt x="13535" y="8948"/>
                  </a:cubicBezTo>
                  <a:cubicBezTo>
                    <a:pt x="13539" y="8947"/>
                    <a:pt x="13540" y="8945"/>
                    <a:pt x="13542" y="8944"/>
                  </a:cubicBezTo>
                  <a:cubicBezTo>
                    <a:pt x="13557" y="8936"/>
                    <a:pt x="13573" y="8927"/>
                    <a:pt x="13588" y="8916"/>
                  </a:cubicBezTo>
                  <a:cubicBezTo>
                    <a:pt x="13589" y="8915"/>
                    <a:pt x="13592" y="8913"/>
                    <a:pt x="13593" y="8912"/>
                  </a:cubicBezTo>
                  <a:cubicBezTo>
                    <a:pt x="13608" y="8902"/>
                    <a:pt x="13620" y="8889"/>
                    <a:pt x="13631" y="8875"/>
                  </a:cubicBezTo>
                  <a:cubicBezTo>
                    <a:pt x="13633" y="8874"/>
                    <a:pt x="13634" y="8871"/>
                    <a:pt x="13635" y="8870"/>
                  </a:cubicBezTo>
                  <a:cubicBezTo>
                    <a:pt x="13647" y="8855"/>
                    <a:pt x="13657" y="8839"/>
                    <a:pt x="13665" y="8822"/>
                  </a:cubicBezTo>
                  <a:cubicBezTo>
                    <a:pt x="13665" y="8821"/>
                    <a:pt x="13666" y="8820"/>
                    <a:pt x="13666" y="8818"/>
                  </a:cubicBezTo>
                  <a:cubicBezTo>
                    <a:pt x="13682" y="8781"/>
                    <a:pt x="13692" y="8739"/>
                    <a:pt x="13692" y="8689"/>
                  </a:cubicBezTo>
                  <a:cubicBezTo>
                    <a:pt x="13692" y="8670"/>
                    <a:pt x="13689" y="8653"/>
                    <a:pt x="13684" y="8637"/>
                  </a:cubicBezTo>
                  <a:cubicBezTo>
                    <a:pt x="13683" y="8633"/>
                    <a:pt x="13682" y="8629"/>
                    <a:pt x="13681" y="8626"/>
                  </a:cubicBezTo>
                  <a:cubicBezTo>
                    <a:pt x="13676" y="8613"/>
                    <a:pt x="13670" y="8600"/>
                    <a:pt x="13662" y="8586"/>
                  </a:cubicBezTo>
                  <a:cubicBezTo>
                    <a:pt x="13661" y="8584"/>
                    <a:pt x="13658" y="8581"/>
                    <a:pt x="13657" y="8579"/>
                  </a:cubicBezTo>
                  <a:cubicBezTo>
                    <a:pt x="13635" y="8547"/>
                    <a:pt x="13605" y="8520"/>
                    <a:pt x="13566" y="8494"/>
                  </a:cubicBezTo>
                  <a:cubicBezTo>
                    <a:pt x="13188" y="8241"/>
                    <a:pt x="12043" y="8226"/>
                    <a:pt x="11286" y="8221"/>
                  </a:cubicBezTo>
                  <a:lnTo>
                    <a:pt x="11286" y="8221"/>
                  </a:lnTo>
                  <a:lnTo>
                    <a:pt x="11302" y="12088"/>
                  </a:lnTo>
                  <a:lnTo>
                    <a:pt x="11302" y="12088"/>
                  </a:lnTo>
                  <a:lnTo>
                    <a:pt x="9351" y="11548"/>
                  </a:lnTo>
                  <a:lnTo>
                    <a:pt x="9351" y="11594"/>
                  </a:lnTo>
                  <a:lnTo>
                    <a:pt x="9119" y="11484"/>
                  </a:lnTo>
                  <a:lnTo>
                    <a:pt x="8572" y="11332"/>
                  </a:lnTo>
                  <a:lnTo>
                    <a:pt x="8571" y="11226"/>
                  </a:lnTo>
                  <a:lnTo>
                    <a:pt x="4311" y="9221"/>
                  </a:lnTo>
                  <a:lnTo>
                    <a:pt x="4211" y="2204"/>
                  </a:lnTo>
                  <a:lnTo>
                    <a:pt x="4193" y="1047"/>
                  </a:lnTo>
                  <a:lnTo>
                    <a:pt x="4193" y="1047"/>
                  </a:lnTo>
                  <a:cubicBezTo>
                    <a:pt x="4193" y="1047"/>
                    <a:pt x="4430" y="1121"/>
                    <a:pt x="4673" y="1121"/>
                  </a:cubicBezTo>
                  <a:cubicBezTo>
                    <a:pt x="4928" y="1121"/>
                    <a:pt x="5190" y="1038"/>
                    <a:pt x="5186" y="699"/>
                  </a:cubicBezTo>
                  <a:cubicBezTo>
                    <a:pt x="5186" y="697"/>
                    <a:pt x="5186" y="695"/>
                    <a:pt x="5184" y="693"/>
                  </a:cubicBezTo>
                  <a:cubicBezTo>
                    <a:pt x="5184" y="678"/>
                    <a:pt x="5182" y="663"/>
                    <a:pt x="5180" y="647"/>
                  </a:cubicBezTo>
                  <a:cubicBezTo>
                    <a:pt x="5178" y="642"/>
                    <a:pt x="5177" y="636"/>
                    <a:pt x="5176" y="630"/>
                  </a:cubicBezTo>
                  <a:cubicBezTo>
                    <a:pt x="5171" y="617"/>
                    <a:pt x="5167" y="604"/>
                    <a:pt x="5162" y="590"/>
                  </a:cubicBezTo>
                  <a:cubicBezTo>
                    <a:pt x="5160" y="583"/>
                    <a:pt x="5156" y="575"/>
                    <a:pt x="5151" y="569"/>
                  </a:cubicBezTo>
                  <a:cubicBezTo>
                    <a:pt x="5146" y="560"/>
                    <a:pt x="5141" y="551"/>
                    <a:pt x="5134" y="542"/>
                  </a:cubicBezTo>
                  <a:cubicBezTo>
                    <a:pt x="5129" y="533"/>
                    <a:pt x="5124" y="527"/>
                    <a:pt x="5119" y="520"/>
                  </a:cubicBezTo>
                  <a:cubicBezTo>
                    <a:pt x="5113" y="512"/>
                    <a:pt x="5108" y="506"/>
                    <a:pt x="5103" y="501"/>
                  </a:cubicBezTo>
                  <a:cubicBezTo>
                    <a:pt x="5091" y="486"/>
                    <a:pt x="5076" y="473"/>
                    <a:pt x="5062" y="459"/>
                  </a:cubicBezTo>
                  <a:cubicBezTo>
                    <a:pt x="5057" y="456"/>
                    <a:pt x="5054" y="452"/>
                    <a:pt x="5049" y="448"/>
                  </a:cubicBezTo>
                  <a:cubicBezTo>
                    <a:pt x="5039" y="438"/>
                    <a:pt x="5028" y="431"/>
                    <a:pt x="5015" y="423"/>
                  </a:cubicBezTo>
                  <a:cubicBezTo>
                    <a:pt x="4528" y="73"/>
                    <a:pt x="3097" y="24"/>
                    <a:pt x="2096"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613" name="Google Shape;1613;p37"/>
          <p:cNvGrpSpPr/>
          <p:nvPr/>
        </p:nvGrpSpPr>
        <p:grpSpPr>
          <a:xfrm rot="167451">
            <a:off x="9792928" y="925875"/>
            <a:ext cx="1132536" cy="513053"/>
            <a:chOff x="9581727" y="5929329"/>
            <a:chExt cx="1249476" cy="566112"/>
          </a:xfrm>
        </p:grpSpPr>
        <p:sp>
          <p:nvSpPr>
            <p:cNvPr id="1614" name="Google Shape;1614;p37"/>
            <p:cNvSpPr/>
            <p:nvPr/>
          </p:nvSpPr>
          <p:spPr>
            <a:xfrm>
              <a:off x="9581727" y="5929329"/>
              <a:ext cx="1249476" cy="566112"/>
            </a:xfrm>
            <a:custGeom>
              <a:avLst/>
              <a:gdLst/>
              <a:ahLst/>
              <a:cxnLst/>
              <a:rect l="l" t="t" r="r" b="b"/>
              <a:pathLst>
                <a:path w="15147" h="6863" extrusionOk="0">
                  <a:moveTo>
                    <a:pt x="6439" y="0"/>
                  </a:moveTo>
                  <a:cubicBezTo>
                    <a:pt x="5792" y="0"/>
                    <a:pt x="5111" y="334"/>
                    <a:pt x="4832" y="915"/>
                  </a:cubicBezTo>
                  <a:cubicBezTo>
                    <a:pt x="4687" y="1214"/>
                    <a:pt x="4655" y="1583"/>
                    <a:pt x="4813" y="1876"/>
                  </a:cubicBezTo>
                  <a:cubicBezTo>
                    <a:pt x="4728" y="1720"/>
                    <a:pt x="4354" y="1673"/>
                    <a:pt x="4184" y="1673"/>
                  </a:cubicBezTo>
                  <a:cubicBezTo>
                    <a:pt x="4176" y="1673"/>
                    <a:pt x="4169" y="1673"/>
                    <a:pt x="4162" y="1673"/>
                  </a:cubicBezTo>
                  <a:cubicBezTo>
                    <a:pt x="4003" y="1677"/>
                    <a:pt x="3861" y="1714"/>
                    <a:pt x="3733" y="1788"/>
                  </a:cubicBezTo>
                  <a:cubicBezTo>
                    <a:pt x="3673" y="1824"/>
                    <a:pt x="3615" y="1868"/>
                    <a:pt x="3558" y="1920"/>
                  </a:cubicBezTo>
                  <a:cubicBezTo>
                    <a:pt x="3247" y="2213"/>
                    <a:pt x="3104" y="2687"/>
                    <a:pt x="3228" y="3101"/>
                  </a:cubicBezTo>
                  <a:cubicBezTo>
                    <a:pt x="3115" y="3055"/>
                    <a:pt x="2994" y="3033"/>
                    <a:pt x="2872" y="3033"/>
                  </a:cubicBezTo>
                  <a:cubicBezTo>
                    <a:pt x="2575" y="3033"/>
                    <a:pt x="2275" y="3164"/>
                    <a:pt x="2088" y="3395"/>
                  </a:cubicBezTo>
                  <a:cubicBezTo>
                    <a:pt x="1822" y="3723"/>
                    <a:pt x="1801" y="4223"/>
                    <a:pt x="2038" y="4572"/>
                  </a:cubicBezTo>
                  <a:cubicBezTo>
                    <a:pt x="1977" y="4565"/>
                    <a:pt x="1915" y="4562"/>
                    <a:pt x="1854" y="4562"/>
                  </a:cubicBezTo>
                  <a:cubicBezTo>
                    <a:pt x="1321" y="4562"/>
                    <a:pt x="791" y="4822"/>
                    <a:pt x="473" y="5251"/>
                  </a:cubicBezTo>
                  <a:cubicBezTo>
                    <a:pt x="223" y="5586"/>
                    <a:pt x="0" y="6194"/>
                    <a:pt x="332" y="6551"/>
                  </a:cubicBezTo>
                  <a:cubicBezTo>
                    <a:pt x="580" y="6816"/>
                    <a:pt x="909" y="6788"/>
                    <a:pt x="1237" y="6809"/>
                  </a:cubicBezTo>
                  <a:cubicBezTo>
                    <a:pt x="1490" y="6824"/>
                    <a:pt x="1717" y="6863"/>
                    <a:pt x="1969" y="6863"/>
                  </a:cubicBezTo>
                  <a:cubicBezTo>
                    <a:pt x="2004" y="6863"/>
                    <a:pt x="2040" y="6862"/>
                    <a:pt x="2077" y="6860"/>
                  </a:cubicBezTo>
                  <a:cubicBezTo>
                    <a:pt x="2884" y="6822"/>
                    <a:pt x="3693" y="6785"/>
                    <a:pt x="4501" y="6747"/>
                  </a:cubicBezTo>
                  <a:cubicBezTo>
                    <a:pt x="6116" y="6671"/>
                    <a:pt x="7732" y="6594"/>
                    <a:pt x="9347" y="6519"/>
                  </a:cubicBezTo>
                  <a:cubicBezTo>
                    <a:pt x="10261" y="6476"/>
                    <a:pt x="11174" y="6433"/>
                    <a:pt x="12088" y="6390"/>
                  </a:cubicBezTo>
                  <a:cubicBezTo>
                    <a:pt x="12551" y="6369"/>
                    <a:pt x="13017" y="6349"/>
                    <a:pt x="13482" y="6325"/>
                  </a:cubicBezTo>
                  <a:cubicBezTo>
                    <a:pt x="13532" y="6323"/>
                    <a:pt x="13583" y="6322"/>
                    <a:pt x="13633" y="6322"/>
                  </a:cubicBezTo>
                  <a:cubicBezTo>
                    <a:pt x="13738" y="6322"/>
                    <a:pt x="13842" y="6326"/>
                    <a:pt x="13946" y="6326"/>
                  </a:cubicBezTo>
                  <a:cubicBezTo>
                    <a:pt x="14183" y="6326"/>
                    <a:pt x="14415" y="6305"/>
                    <a:pt x="14633" y="6168"/>
                  </a:cubicBezTo>
                  <a:cubicBezTo>
                    <a:pt x="14810" y="6056"/>
                    <a:pt x="14963" y="5884"/>
                    <a:pt x="15045" y="5690"/>
                  </a:cubicBezTo>
                  <a:cubicBezTo>
                    <a:pt x="15147" y="5450"/>
                    <a:pt x="15038" y="5311"/>
                    <a:pt x="14876" y="5125"/>
                  </a:cubicBezTo>
                  <a:cubicBezTo>
                    <a:pt x="14627" y="4841"/>
                    <a:pt x="14224" y="4670"/>
                    <a:pt x="13835" y="4670"/>
                  </a:cubicBezTo>
                  <a:cubicBezTo>
                    <a:pt x="13539" y="4670"/>
                    <a:pt x="13251" y="4769"/>
                    <a:pt x="13047" y="4993"/>
                  </a:cubicBezTo>
                  <a:cubicBezTo>
                    <a:pt x="13198" y="4756"/>
                    <a:pt x="13108" y="4389"/>
                    <a:pt x="12866" y="4227"/>
                  </a:cubicBezTo>
                  <a:cubicBezTo>
                    <a:pt x="12752" y="4151"/>
                    <a:pt x="12618" y="4116"/>
                    <a:pt x="12481" y="4116"/>
                  </a:cubicBezTo>
                  <a:cubicBezTo>
                    <a:pt x="12291" y="4116"/>
                    <a:pt x="12097" y="4183"/>
                    <a:pt x="11945" y="4298"/>
                  </a:cubicBezTo>
                  <a:cubicBezTo>
                    <a:pt x="12171" y="3956"/>
                    <a:pt x="12205" y="3480"/>
                    <a:pt x="11983" y="3135"/>
                  </a:cubicBezTo>
                  <a:cubicBezTo>
                    <a:pt x="11826" y="2893"/>
                    <a:pt x="11537" y="2743"/>
                    <a:pt x="11253" y="2743"/>
                  </a:cubicBezTo>
                  <a:cubicBezTo>
                    <a:pt x="11133" y="2743"/>
                    <a:pt x="11013" y="2770"/>
                    <a:pt x="10906" y="2829"/>
                  </a:cubicBezTo>
                  <a:cubicBezTo>
                    <a:pt x="10545" y="3025"/>
                    <a:pt x="10427" y="3579"/>
                    <a:pt x="10709" y="3876"/>
                  </a:cubicBezTo>
                  <a:cubicBezTo>
                    <a:pt x="10562" y="3838"/>
                    <a:pt x="10409" y="3820"/>
                    <a:pt x="10256" y="3820"/>
                  </a:cubicBezTo>
                  <a:cubicBezTo>
                    <a:pt x="10030" y="3820"/>
                    <a:pt x="9804" y="3861"/>
                    <a:pt x="9594" y="3941"/>
                  </a:cubicBezTo>
                  <a:cubicBezTo>
                    <a:pt x="9514" y="3790"/>
                    <a:pt x="9342" y="3710"/>
                    <a:pt x="9173" y="3710"/>
                  </a:cubicBezTo>
                  <a:cubicBezTo>
                    <a:pt x="9031" y="3710"/>
                    <a:pt x="8890" y="3766"/>
                    <a:pt x="8806" y="3881"/>
                  </a:cubicBezTo>
                  <a:cubicBezTo>
                    <a:pt x="8790" y="3591"/>
                    <a:pt x="8581" y="3322"/>
                    <a:pt x="8305" y="3235"/>
                  </a:cubicBezTo>
                  <a:cubicBezTo>
                    <a:pt x="8239" y="3215"/>
                    <a:pt x="8170" y="3205"/>
                    <a:pt x="8102" y="3205"/>
                  </a:cubicBezTo>
                  <a:cubicBezTo>
                    <a:pt x="7890" y="3205"/>
                    <a:pt x="7678" y="3298"/>
                    <a:pt x="7542" y="3460"/>
                  </a:cubicBezTo>
                  <a:lnTo>
                    <a:pt x="7542" y="3460"/>
                  </a:lnTo>
                  <a:cubicBezTo>
                    <a:pt x="7998" y="2887"/>
                    <a:pt x="8214" y="2130"/>
                    <a:pt x="8136" y="1403"/>
                  </a:cubicBezTo>
                  <a:cubicBezTo>
                    <a:pt x="8066" y="742"/>
                    <a:pt x="7492" y="210"/>
                    <a:pt x="6862" y="51"/>
                  </a:cubicBezTo>
                  <a:cubicBezTo>
                    <a:pt x="6726" y="17"/>
                    <a:pt x="6583" y="0"/>
                    <a:pt x="64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15" name="Google Shape;1615;p37"/>
            <p:cNvSpPr/>
            <p:nvPr/>
          </p:nvSpPr>
          <p:spPr>
            <a:xfrm>
              <a:off x="10012160" y="5974120"/>
              <a:ext cx="191542" cy="168027"/>
            </a:xfrm>
            <a:custGeom>
              <a:avLst/>
              <a:gdLst/>
              <a:ahLst/>
              <a:cxnLst/>
              <a:rect l="l" t="t" r="r" b="b"/>
              <a:pathLst>
                <a:path w="2322" h="2037" extrusionOk="0">
                  <a:moveTo>
                    <a:pt x="1077" y="1"/>
                  </a:moveTo>
                  <a:cubicBezTo>
                    <a:pt x="822" y="1"/>
                    <a:pt x="570" y="88"/>
                    <a:pt x="369" y="278"/>
                  </a:cubicBezTo>
                  <a:cubicBezTo>
                    <a:pt x="154" y="482"/>
                    <a:pt x="1" y="795"/>
                    <a:pt x="49" y="1094"/>
                  </a:cubicBezTo>
                  <a:cubicBezTo>
                    <a:pt x="50" y="1098"/>
                    <a:pt x="53" y="1100"/>
                    <a:pt x="57" y="1100"/>
                  </a:cubicBezTo>
                  <a:cubicBezTo>
                    <a:pt x="62" y="1100"/>
                    <a:pt x="67" y="1097"/>
                    <a:pt x="67" y="1092"/>
                  </a:cubicBezTo>
                  <a:cubicBezTo>
                    <a:pt x="70" y="822"/>
                    <a:pt x="164" y="574"/>
                    <a:pt x="355" y="379"/>
                  </a:cubicBezTo>
                  <a:cubicBezTo>
                    <a:pt x="541" y="188"/>
                    <a:pt x="794" y="70"/>
                    <a:pt x="1061" y="68"/>
                  </a:cubicBezTo>
                  <a:cubicBezTo>
                    <a:pt x="1065" y="68"/>
                    <a:pt x="1069" y="68"/>
                    <a:pt x="1073" y="68"/>
                  </a:cubicBezTo>
                  <a:cubicBezTo>
                    <a:pt x="1338" y="68"/>
                    <a:pt x="1598" y="170"/>
                    <a:pt x="1802" y="336"/>
                  </a:cubicBezTo>
                  <a:cubicBezTo>
                    <a:pt x="2020" y="514"/>
                    <a:pt x="2165" y="764"/>
                    <a:pt x="2222" y="1040"/>
                  </a:cubicBezTo>
                  <a:cubicBezTo>
                    <a:pt x="2255" y="1205"/>
                    <a:pt x="2259" y="1376"/>
                    <a:pt x="2234" y="1540"/>
                  </a:cubicBezTo>
                  <a:cubicBezTo>
                    <a:pt x="2222" y="1620"/>
                    <a:pt x="2203" y="1699"/>
                    <a:pt x="2179" y="1777"/>
                  </a:cubicBezTo>
                  <a:cubicBezTo>
                    <a:pt x="2154" y="1859"/>
                    <a:pt x="2116" y="1937"/>
                    <a:pt x="2091" y="2021"/>
                  </a:cubicBezTo>
                  <a:cubicBezTo>
                    <a:pt x="2090" y="2028"/>
                    <a:pt x="2097" y="2036"/>
                    <a:pt x="2104" y="2036"/>
                  </a:cubicBezTo>
                  <a:cubicBezTo>
                    <a:pt x="2107" y="2036"/>
                    <a:pt x="2109" y="2035"/>
                    <a:pt x="2112" y="2032"/>
                  </a:cubicBezTo>
                  <a:cubicBezTo>
                    <a:pt x="2205" y="1918"/>
                    <a:pt x="2253" y="1753"/>
                    <a:pt x="2281" y="1612"/>
                  </a:cubicBezTo>
                  <a:cubicBezTo>
                    <a:pt x="2312" y="1454"/>
                    <a:pt x="2322" y="1291"/>
                    <a:pt x="2303" y="1132"/>
                  </a:cubicBezTo>
                  <a:cubicBezTo>
                    <a:pt x="2268" y="828"/>
                    <a:pt x="2135" y="544"/>
                    <a:pt x="1909" y="335"/>
                  </a:cubicBezTo>
                  <a:cubicBezTo>
                    <a:pt x="1680" y="121"/>
                    <a:pt x="1377" y="1"/>
                    <a:pt x="1077"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16" name="Google Shape;1616;p37"/>
            <p:cNvSpPr/>
            <p:nvPr/>
          </p:nvSpPr>
          <p:spPr>
            <a:xfrm>
              <a:off x="10097537" y="6028067"/>
              <a:ext cx="54526" cy="80590"/>
            </a:xfrm>
            <a:custGeom>
              <a:avLst/>
              <a:gdLst/>
              <a:ahLst/>
              <a:cxnLst/>
              <a:rect l="l" t="t" r="r" b="b"/>
              <a:pathLst>
                <a:path w="661" h="977" extrusionOk="0">
                  <a:moveTo>
                    <a:pt x="24" y="0"/>
                  </a:moveTo>
                  <a:cubicBezTo>
                    <a:pt x="1" y="0"/>
                    <a:pt x="1" y="34"/>
                    <a:pt x="24" y="36"/>
                  </a:cubicBezTo>
                  <a:cubicBezTo>
                    <a:pt x="216" y="42"/>
                    <a:pt x="372" y="179"/>
                    <a:pt x="458" y="344"/>
                  </a:cubicBezTo>
                  <a:cubicBezTo>
                    <a:pt x="507" y="438"/>
                    <a:pt x="534" y="541"/>
                    <a:pt x="553" y="645"/>
                  </a:cubicBezTo>
                  <a:cubicBezTo>
                    <a:pt x="571" y="751"/>
                    <a:pt x="570" y="864"/>
                    <a:pt x="606" y="965"/>
                  </a:cubicBezTo>
                  <a:cubicBezTo>
                    <a:pt x="609" y="972"/>
                    <a:pt x="617" y="976"/>
                    <a:pt x="624" y="976"/>
                  </a:cubicBezTo>
                  <a:cubicBezTo>
                    <a:pt x="631" y="976"/>
                    <a:pt x="637" y="973"/>
                    <a:pt x="638" y="965"/>
                  </a:cubicBezTo>
                  <a:cubicBezTo>
                    <a:pt x="661" y="853"/>
                    <a:pt x="638" y="731"/>
                    <a:pt x="617" y="620"/>
                  </a:cubicBezTo>
                  <a:cubicBezTo>
                    <a:pt x="594" y="504"/>
                    <a:pt x="559" y="391"/>
                    <a:pt x="495" y="291"/>
                  </a:cubicBezTo>
                  <a:cubicBezTo>
                    <a:pt x="392" y="128"/>
                    <a:pt x="221" y="1"/>
                    <a:pt x="2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17" name="Google Shape;1617;p37"/>
            <p:cNvSpPr/>
            <p:nvPr/>
          </p:nvSpPr>
          <p:spPr>
            <a:xfrm>
              <a:off x="9897251" y="6115586"/>
              <a:ext cx="103937" cy="37862"/>
            </a:xfrm>
            <a:custGeom>
              <a:avLst/>
              <a:gdLst/>
              <a:ahLst/>
              <a:cxnLst/>
              <a:rect l="l" t="t" r="r" b="b"/>
              <a:pathLst>
                <a:path w="1260" h="459" extrusionOk="0">
                  <a:moveTo>
                    <a:pt x="480" y="0"/>
                  </a:moveTo>
                  <a:cubicBezTo>
                    <a:pt x="318" y="0"/>
                    <a:pt x="157" y="41"/>
                    <a:pt x="17" y="123"/>
                  </a:cubicBezTo>
                  <a:cubicBezTo>
                    <a:pt x="0" y="132"/>
                    <a:pt x="10" y="153"/>
                    <a:pt x="25" y="153"/>
                  </a:cubicBezTo>
                  <a:cubicBezTo>
                    <a:pt x="27" y="153"/>
                    <a:pt x="30" y="152"/>
                    <a:pt x="33" y="151"/>
                  </a:cubicBezTo>
                  <a:cubicBezTo>
                    <a:pt x="166" y="92"/>
                    <a:pt x="311" y="59"/>
                    <a:pt x="456" y="59"/>
                  </a:cubicBezTo>
                  <a:cubicBezTo>
                    <a:pt x="550" y="59"/>
                    <a:pt x="643" y="72"/>
                    <a:pt x="734" y="102"/>
                  </a:cubicBezTo>
                  <a:cubicBezTo>
                    <a:pt x="835" y="135"/>
                    <a:pt x="929" y="186"/>
                    <a:pt x="1012" y="251"/>
                  </a:cubicBezTo>
                  <a:cubicBezTo>
                    <a:pt x="1053" y="283"/>
                    <a:pt x="1094" y="318"/>
                    <a:pt x="1131" y="357"/>
                  </a:cubicBezTo>
                  <a:cubicBezTo>
                    <a:pt x="1164" y="392"/>
                    <a:pt x="1193" y="431"/>
                    <a:pt x="1234" y="456"/>
                  </a:cubicBezTo>
                  <a:cubicBezTo>
                    <a:pt x="1237" y="458"/>
                    <a:pt x="1239" y="459"/>
                    <a:pt x="1242" y="459"/>
                  </a:cubicBezTo>
                  <a:cubicBezTo>
                    <a:pt x="1252" y="459"/>
                    <a:pt x="1260" y="448"/>
                    <a:pt x="1258" y="437"/>
                  </a:cubicBezTo>
                  <a:cubicBezTo>
                    <a:pt x="1241" y="341"/>
                    <a:pt x="1132" y="253"/>
                    <a:pt x="1057" y="195"/>
                  </a:cubicBezTo>
                  <a:cubicBezTo>
                    <a:pt x="962" y="124"/>
                    <a:pt x="856" y="70"/>
                    <a:pt x="743" y="37"/>
                  </a:cubicBezTo>
                  <a:cubicBezTo>
                    <a:pt x="658" y="12"/>
                    <a:pt x="569" y="0"/>
                    <a:pt x="48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18" name="Google Shape;1618;p37"/>
            <p:cNvSpPr/>
            <p:nvPr/>
          </p:nvSpPr>
          <p:spPr>
            <a:xfrm>
              <a:off x="10184977" y="6237667"/>
              <a:ext cx="104845" cy="64093"/>
            </a:xfrm>
            <a:custGeom>
              <a:avLst/>
              <a:gdLst/>
              <a:ahLst/>
              <a:cxnLst/>
              <a:rect l="l" t="t" r="r" b="b"/>
              <a:pathLst>
                <a:path w="1271" h="777" extrusionOk="0">
                  <a:moveTo>
                    <a:pt x="527" y="1"/>
                  </a:moveTo>
                  <a:cubicBezTo>
                    <a:pt x="336" y="1"/>
                    <a:pt x="146" y="75"/>
                    <a:pt x="9" y="212"/>
                  </a:cubicBezTo>
                  <a:cubicBezTo>
                    <a:pt x="0" y="221"/>
                    <a:pt x="9" y="234"/>
                    <a:pt x="18" y="234"/>
                  </a:cubicBezTo>
                  <a:cubicBezTo>
                    <a:pt x="21" y="234"/>
                    <a:pt x="24" y="233"/>
                    <a:pt x="27" y="230"/>
                  </a:cubicBezTo>
                  <a:cubicBezTo>
                    <a:pt x="156" y="115"/>
                    <a:pt x="328" y="53"/>
                    <a:pt x="499" y="53"/>
                  </a:cubicBezTo>
                  <a:cubicBezTo>
                    <a:pt x="601" y="53"/>
                    <a:pt x="703" y="75"/>
                    <a:pt x="795" y="121"/>
                  </a:cubicBezTo>
                  <a:cubicBezTo>
                    <a:pt x="916" y="181"/>
                    <a:pt x="1014" y="280"/>
                    <a:pt x="1081" y="396"/>
                  </a:cubicBezTo>
                  <a:cubicBezTo>
                    <a:pt x="1113" y="451"/>
                    <a:pt x="1136" y="511"/>
                    <a:pt x="1152" y="573"/>
                  </a:cubicBezTo>
                  <a:cubicBezTo>
                    <a:pt x="1168" y="637"/>
                    <a:pt x="1169" y="705"/>
                    <a:pt x="1190" y="768"/>
                  </a:cubicBezTo>
                  <a:cubicBezTo>
                    <a:pt x="1192" y="773"/>
                    <a:pt x="1199" y="777"/>
                    <a:pt x="1205" y="777"/>
                  </a:cubicBezTo>
                  <a:cubicBezTo>
                    <a:pt x="1209" y="777"/>
                    <a:pt x="1213" y="775"/>
                    <a:pt x="1216" y="770"/>
                  </a:cubicBezTo>
                  <a:cubicBezTo>
                    <a:pt x="1271" y="642"/>
                    <a:pt x="1204" y="473"/>
                    <a:pt x="1139" y="361"/>
                  </a:cubicBezTo>
                  <a:cubicBezTo>
                    <a:pt x="1066" y="234"/>
                    <a:pt x="954" y="127"/>
                    <a:pt x="820" y="64"/>
                  </a:cubicBezTo>
                  <a:cubicBezTo>
                    <a:pt x="727" y="21"/>
                    <a:pt x="627" y="1"/>
                    <a:pt x="527"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19" name="Google Shape;1619;p37"/>
            <p:cNvSpPr/>
            <p:nvPr/>
          </p:nvSpPr>
          <p:spPr>
            <a:xfrm>
              <a:off x="10223994" y="6280066"/>
              <a:ext cx="34563" cy="33160"/>
            </a:xfrm>
            <a:custGeom>
              <a:avLst/>
              <a:gdLst/>
              <a:ahLst/>
              <a:cxnLst/>
              <a:rect l="l" t="t" r="r" b="b"/>
              <a:pathLst>
                <a:path w="419" h="402" extrusionOk="0">
                  <a:moveTo>
                    <a:pt x="26" y="1"/>
                  </a:moveTo>
                  <a:cubicBezTo>
                    <a:pt x="7" y="1"/>
                    <a:pt x="0" y="30"/>
                    <a:pt x="20" y="34"/>
                  </a:cubicBezTo>
                  <a:cubicBezTo>
                    <a:pt x="110" y="51"/>
                    <a:pt x="193" y="98"/>
                    <a:pt x="258" y="164"/>
                  </a:cubicBezTo>
                  <a:cubicBezTo>
                    <a:pt x="289" y="197"/>
                    <a:pt x="316" y="233"/>
                    <a:pt x="337" y="275"/>
                  </a:cubicBezTo>
                  <a:cubicBezTo>
                    <a:pt x="348" y="294"/>
                    <a:pt x="357" y="315"/>
                    <a:pt x="364" y="339"/>
                  </a:cubicBezTo>
                  <a:cubicBezTo>
                    <a:pt x="370" y="360"/>
                    <a:pt x="375" y="381"/>
                    <a:pt x="389" y="398"/>
                  </a:cubicBezTo>
                  <a:cubicBezTo>
                    <a:pt x="391" y="400"/>
                    <a:pt x="394" y="402"/>
                    <a:pt x="397" y="402"/>
                  </a:cubicBezTo>
                  <a:cubicBezTo>
                    <a:pt x="403" y="402"/>
                    <a:pt x="408" y="398"/>
                    <a:pt x="410" y="393"/>
                  </a:cubicBezTo>
                  <a:cubicBezTo>
                    <a:pt x="419" y="369"/>
                    <a:pt x="412" y="343"/>
                    <a:pt x="403" y="323"/>
                  </a:cubicBezTo>
                  <a:cubicBezTo>
                    <a:pt x="396" y="298"/>
                    <a:pt x="385" y="276"/>
                    <a:pt x="373" y="255"/>
                  </a:cubicBezTo>
                  <a:cubicBezTo>
                    <a:pt x="350" y="212"/>
                    <a:pt x="320" y="172"/>
                    <a:pt x="285" y="138"/>
                  </a:cubicBezTo>
                  <a:cubicBezTo>
                    <a:pt x="216" y="69"/>
                    <a:pt x="126" y="19"/>
                    <a:pt x="30" y="1"/>
                  </a:cubicBezTo>
                  <a:cubicBezTo>
                    <a:pt x="28" y="1"/>
                    <a:pt x="27" y="1"/>
                    <a:pt x="26"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20" name="Google Shape;1620;p37"/>
            <p:cNvSpPr/>
            <p:nvPr/>
          </p:nvSpPr>
          <p:spPr>
            <a:xfrm>
              <a:off x="10366537" y="6288397"/>
              <a:ext cx="92306" cy="24251"/>
            </a:xfrm>
            <a:custGeom>
              <a:avLst/>
              <a:gdLst/>
              <a:ahLst/>
              <a:cxnLst/>
              <a:rect l="l" t="t" r="r" b="b"/>
              <a:pathLst>
                <a:path w="1119" h="294" extrusionOk="0">
                  <a:moveTo>
                    <a:pt x="642" y="0"/>
                  </a:moveTo>
                  <a:cubicBezTo>
                    <a:pt x="604" y="0"/>
                    <a:pt x="567" y="2"/>
                    <a:pt x="529" y="7"/>
                  </a:cubicBezTo>
                  <a:cubicBezTo>
                    <a:pt x="333" y="34"/>
                    <a:pt x="137" y="131"/>
                    <a:pt x="6" y="280"/>
                  </a:cubicBezTo>
                  <a:cubicBezTo>
                    <a:pt x="1" y="286"/>
                    <a:pt x="6" y="293"/>
                    <a:pt x="13" y="293"/>
                  </a:cubicBezTo>
                  <a:cubicBezTo>
                    <a:pt x="14" y="293"/>
                    <a:pt x="16" y="293"/>
                    <a:pt x="17" y="292"/>
                  </a:cubicBezTo>
                  <a:cubicBezTo>
                    <a:pt x="173" y="171"/>
                    <a:pt x="350" y="90"/>
                    <a:pt x="547" y="76"/>
                  </a:cubicBezTo>
                  <a:cubicBezTo>
                    <a:pt x="569" y="75"/>
                    <a:pt x="592" y="74"/>
                    <a:pt x="614" y="74"/>
                  </a:cubicBezTo>
                  <a:cubicBezTo>
                    <a:pt x="685" y="74"/>
                    <a:pt x="756" y="82"/>
                    <a:pt x="826" y="100"/>
                  </a:cubicBezTo>
                  <a:cubicBezTo>
                    <a:pt x="913" y="121"/>
                    <a:pt x="999" y="177"/>
                    <a:pt x="1088" y="187"/>
                  </a:cubicBezTo>
                  <a:cubicBezTo>
                    <a:pt x="1089" y="187"/>
                    <a:pt x="1089" y="187"/>
                    <a:pt x="1090" y="187"/>
                  </a:cubicBezTo>
                  <a:cubicBezTo>
                    <a:pt x="1105" y="187"/>
                    <a:pt x="1118" y="164"/>
                    <a:pt x="1108" y="149"/>
                  </a:cubicBezTo>
                  <a:cubicBezTo>
                    <a:pt x="1052" y="72"/>
                    <a:pt x="933" y="42"/>
                    <a:pt x="845" y="22"/>
                  </a:cubicBezTo>
                  <a:cubicBezTo>
                    <a:pt x="778" y="8"/>
                    <a:pt x="710" y="0"/>
                    <a:pt x="64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21" name="Google Shape;1621;p37"/>
            <p:cNvSpPr/>
            <p:nvPr/>
          </p:nvSpPr>
          <p:spPr>
            <a:xfrm>
              <a:off x="10476909" y="6185123"/>
              <a:ext cx="59805" cy="53617"/>
            </a:xfrm>
            <a:custGeom>
              <a:avLst/>
              <a:gdLst/>
              <a:ahLst/>
              <a:cxnLst/>
              <a:rect l="l" t="t" r="r" b="b"/>
              <a:pathLst>
                <a:path w="725" h="650" extrusionOk="0">
                  <a:moveTo>
                    <a:pt x="584" y="0"/>
                  </a:moveTo>
                  <a:cubicBezTo>
                    <a:pt x="539" y="0"/>
                    <a:pt x="493" y="8"/>
                    <a:pt x="455" y="17"/>
                  </a:cubicBezTo>
                  <a:cubicBezTo>
                    <a:pt x="364" y="38"/>
                    <a:pt x="281" y="81"/>
                    <a:pt x="211" y="142"/>
                  </a:cubicBezTo>
                  <a:cubicBezTo>
                    <a:pt x="69" y="264"/>
                    <a:pt x="0" y="455"/>
                    <a:pt x="25" y="637"/>
                  </a:cubicBezTo>
                  <a:cubicBezTo>
                    <a:pt x="25" y="645"/>
                    <a:pt x="32" y="649"/>
                    <a:pt x="38" y="649"/>
                  </a:cubicBezTo>
                  <a:cubicBezTo>
                    <a:pt x="45" y="649"/>
                    <a:pt x="51" y="645"/>
                    <a:pt x="50" y="637"/>
                  </a:cubicBezTo>
                  <a:cubicBezTo>
                    <a:pt x="40" y="466"/>
                    <a:pt x="111" y="293"/>
                    <a:pt x="243" y="181"/>
                  </a:cubicBezTo>
                  <a:cubicBezTo>
                    <a:pt x="308" y="127"/>
                    <a:pt x="388" y="91"/>
                    <a:pt x="471" y="73"/>
                  </a:cubicBezTo>
                  <a:cubicBezTo>
                    <a:pt x="513" y="63"/>
                    <a:pt x="555" y="59"/>
                    <a:pt x="598" y="59"/>
                  </a:cubicBezTo>
                  <a:cubicBezTo>
                    <a:pt x="615" y="59"/>
                    <a:pt x="631" y="60"/>
                    <a:pt x="648" y="60"/>
                  </a:cubicBezTo>
                  <a:cubicBezTo>
                    <a:pt x="670" y="60"/>
                    <a:pt x="692" y="59"/>
                    <a:pt x="715" y="54"/>
                  </a:cubicBezTo>
                  <a:cubicBezTo>
                    <a:pt x="724" y="52"/>
                    <a:pt x="724" y="41"/>
                    <a:pt x="717" y="37"/>
                  </a:cubicBezTo>
                  <a:cubicBezTo>
                    <a:pt x="680" y="9"/>
                    <a:pt x="633" y="0"/>
                    <a:pt x="58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22" name="Google Shape;1622;p37"/>
            <p:cNvSpPr/>
            <p:nvPr/>
          </p:nvSpPr>
          <p:spPr>
            <a:xfrm>
              <a:off x="10502976" y="6212096"/>
              <a:ext cx="29779" cy="24416"/>
            </a:xfrm>
            <a:custGeom>
              <a:avLst/>
              <a:gdLst/>
              <a:ahLst/>
              <a:cxnLst/>
              <a:rect l="l" t="t" r="r" b="b"/>
              <a:pathLst>
                <a:path w="361" h="296" extrusionOk="0">
                  <a:moveTo>
                    <a:pt x="299" y="1"/>
                  </a:moveTo>
                  <a:cubicBezTo>
                    <a:pt x="275" y="1"/>
                    <a:pt x="250" y="6"/>
                    <a:pt x="230" y="12"/>
                  </a:cubicBezTo>
                  <a:cubicBezTo>
                    <a:pt x="189" y="24"/>
                    <a:pt x="150" y="45"/>
                    <a:pt x="117" y="72"/>
                  </a:cubicBezTo>
                  <a:cubicBezTo>
                    <a:pt x="51" y="125"/>
                    <a:pt x="7" y="200"/>
                    <a:pt x="1" y="285"/>
                  </a:cubicBezTo>
                  <a:cubicBezTo>
                    <a:pt x="0" y="292"/>
                    <a:pt x="6" y="296"/>
                    <a:pt x="11" y="296"/>
                  </a:cubicBezTo>
                  <a:cubicBezTo>
                    <a:pt x="15" y="296"/>
                    <a:pt x="19" y="293"/>
                    <a:pt x="20" y="288"/>
                  </a:cubicBezTo>
                  <a:cubicBezTo>
                    <a:pt x="34" y="214"/>
                    <a:pt x="79" y="145"/>
                    <a:pt x="139" y="101"/>
                  </a:cubicBezTo>
                  <a:cubicBezTo>
                    <a:pt x="169" y="80"/>
                    <a:pt x="202" y="62"/>
                    <a:pt x="238" y="54"/>
                  </a:cubicBezTo>
                  <a:cubicBezTo>
                    <a:pt x="255" y="48"/>
                    <a:pt x="273" y="45"/>
                    <a:pt x="291" y="44"/>
                  </a:cubicBezTo>
                  <a:cubicBezTo>
                    <a:pt x="311" y="43"/>
                    <a:pt x="329" y="43"/>
                    <a:pt x="348" y="36"/>
                  </a:cubicBezTo>
                  <a:cubicBezTo>
                    <a:pt x="358" y="32"/>
                    <a:pt x="360" y="20"/>
                    <a:pt x="352" y="14"/>
                  </a:cubicBezTo>
                  <a:cubicBezTo>
                    <a:pt x="337" y="4"/>
                    <a:pt x="318" y="1"/>
                    <a:pt x="299"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23" name="Google Shape;1623;p37"/>
            <p:cNvSpPr/>
            <p:nvPr/>
          </p:nvSpPr>
          <p:spPr>
            <a:xfrm>
              <a:off x="10580929" y="6300440"/>
              <a:ext cx="66652" cy="56339"/>
            </a:xfrm>
            <a:custGeom>
              <a:avLst/>
              <a:gdLst/>
              <a:ahLst/>
              <a:cxnLst/>
              <a:rect l="l" t="t" r="r" b="b"/>
              <a:pathLst>
                <a:path w="808" h="683" extrusionOk="0">
                  <a:moveTo>
                    <a:pt x="191" y="0"/>
                  </a:moveTo>
                  <a:cubicBezTo>
                    <a:pt x="135" y="0"/>
                    <a:pt x="78" y="5"/>
                    <a:pt x="23" y="14"/>
                  </a:cubicBezTo>
                  <a:cubicBezTo>
                    <a:pt x="1" y="18"/>
                    <a:pt x="10" y="50"/>
                    <a:pt x="31" y="50"/>
                  </a:cubicBezTo>
                  <a:cubicBezTo>
                    <a:pt x="32" y="50"/>
                    <a:pt x="32" y="50"/>
                    <a:pt x="33" y="50"/>
                  </a:cubicBezTo>
                  <a:cubicBezTo>
                    <a:pt x="76" y="44"/>
                    <a:pt x="121" y="41"/>
                    <a:pt x="166" y="41"/>
                  </a:cubicBezTo>
                  <a:cubicBezTo>
                    <a:pt x="321" y="41"/>
                    <a:pt x="480" y="81"/>
                    <a:pt x="594" y="189"/>
                  </a:cubicBezTo>
                  <a:cubicBezTo>
                    <a:pt x="658" y="249"/>
                    <a:pt x="704" y="324"/>
                    <a:pt x="727" y="409"/>
                  </a:cubicBezTo>
                  <a:cubicBezTo>
                    <a:pt x="738" y="451"/>
                    <a:pt x="740" y="494"/>
                    <a:pt x="738" y="538"/>
                  </a:cubicBezTo>
                  <a:cubicBezTo>
                    <a:pt x="734" y="582"/>
                    <a:pt x="724" y="623"/>
                    <a:pt x="717" y="666"/>
                  </a:cubicBezTo>
                  <a:cubicBezTo>
                    <a:pt x="717" y="674"/>
                    <a:pt x="723" y="682"/>
                    <a:pt x="730" y="682"/>
                  </a:cubicBezTo>
                  <a:cubicBezTo>
                    <a:pt x="733" y="682"/>
                    <a:pt x="736" y="681"/>
                    <a:pt x="739" y="678"/>
                  </a:cubicBezTo>
                  <a:cubicBezTo>
                    <a:pt x="808" y="611"/>
                    <a:pt x="808" y="497"/>
                    <a:pt x="790" y="412"/>
                  </a:cubicBezTo>
                  <a:cubicBezTo>
                    <a:pt x="768" y="315"/>
                    <a:pt x="716" y="221"/>
                    <a:pt x="643" y="155"/>
                  </a:cubicBezTo>
                  <a:cubicBezTo>
                    <a:pt x="521" y="42"/>
                    <a:pt x="355" y="0"/>
                    <a:pt x="191"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24" name="Google Shape;1624;p37"/>
            <p:cNvSpPr/>
            <p:nvPr/>
          </p:nvSpPr>
          <p:spPr>
            <a:xfrm>
              <a:off x="10678349" y="6348036"/>
              <a:ext cx="90821" cy="25901"/>
            </a:xfrm>
            <a:custGeom>
              <a:avLst/>
              <a:gdLst/>
              <a:ahLst/>
              <a:cxnLst/>
              <a:rect l="l" t="t" r="r" b="b"/>
              <a:pathLst>
                <a:path w="1101" h="314" extrusionOk="0">
                  <a:moveTo>
                    <a:pt x="588" y="1"/>
                  </a:moveTo>
                  <a:cubicBezTo>
                    <a:pt x="381" y="1"/>
                    <a:pt x="176" y="69"/>
                    <a:pt x="9" y="195"/>
                  </a:cubicBezTo>
                  <a:cubicBezTo>
                    <a:pt x="1" y="201"/>
                    <a:pt x="5" y="213"/>
                    <a:pt x="13" y="213"/>
                  </a:cubicBezTo>
                  <a:cubicBezTo>
                    <a:pt x="15" y="213"/>
                    <a:pt x="16" y="213"/>
                    <a:pt x="18" y="212"/>
                  </a:cubicBezTo>
                  <a:cubicBezTo>
                    <a:pt x="181" y="115"/>
                    <a:pt x="366" y="60"/>
                    <a:pt x="556" y="60"/>
                  </a:cubicBezTo>
                  <a:cubicBezTo>
                    <a:pt x="577" y="60"/>
                    <a:pt x="598" y="61"/>
                    <a:pt x="619" y="62"/>
                  </a:cubicBezTo>
                  <a:cubicBezTo>
                    <a:pt x="709" y="67"/>
                    <a:pt x="798" y="88"/>
                    <a:pt x="878" y="128"/>
                  </a:cubicBezTo>
                  <a:cubicBezTo>
                    <a:pt x="958" y="169"/>
                    <a:pt x="1005" y="231"/>
                    <a:pt x="1055" y="303"/>
                  </a:cubicBezTo>
                  <a:cubicBezTo>
                    <a:pt x="1060" y="310"/>
                    <a:pt x="1069" y="314"/>
                    <a:pt x="1077" y="314"/>
                  </a:cubicBezTo>
                  <a:cubicBezTo>
                    <a:pt x="1089" y="314"/>
                    <a:pt x="1100" y="306"/>
                    <a:pt x="1099" y="291"/>
                  </a:cubicBezTo>
                  <a:cubicBezTo>
                    <a:pt x="1084" y="99"/>
                    <a:pt x="832" y="19"/>
                    <a:pt x="673" y="5"/>
                  </a:cubicBezTo>
                  <a:cubicBezTo>
                    <a:pt x="645" y="2"/>
                    <a:pt x="616" y="1"/>
                    <a:pt x="588"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353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6"/>
        <p:cNvGrpSpPr/>
        <p:nvPr/>
      </p:nvGrpSpPr>
      <p:grpSpPr>
        <a:xfrm>
          <a:off x="0" y="0"/>
          <a:ext cx="0" cy="0"/>
          <a:chOff x="0" y="0"/>
          <a:chExt cx="0" cy="0"/>
        </a:xfrm>
      </p:grpSpPr>
      <p:grpSp>
        <p:nvGrpSpPr>
          <p:cNvPr id="127" name="Google Shape;127;p5"/>
          <p:cNvGrpSpPr/>
          <p:nvPr/>
        </p:nvGrpSpPr>
        <p:grpSpPr>
          <a:xfrm>
            <a:off x="-1076934" y="-200659"/>
            <a:ext cx="14811331" cy="9528984"/>
            <a:chOff x="-807700" y="-150494"/>
            <a:chExt cx="11108498" cy="7146738"/>
          </a:xfrm>
        </p:grpSpPr>
        <p:sp>
          <p:nvSpPr>
            <p:cNvPr id="128" name="Google Shape;128;p5"/>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9" name="Google Shape;129;p5"/>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0" name="Google Shape;130;p5"/>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31" name="Google Shape;131;p5"/>
          <p:cNvSpPr txBox="1">
            <a:spLocks noGrp="1"/>
          </p:cNvSpPr>
          <p:nvPr>
            <p:ph type="subTitle" idx="1"/>
          </p:nvPr>
        </p:nvSpPr>
        <p:spPr>
          <a:xfrm>
            <a:off x="7965967" y="1872251"/>
            <a:ext cx="2416400" cy="661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000"/>
              <a:buFont typeface="Jua"/>
              <a:buNone/>
              <a:defRPr sz="2667" b="1">
                <a:solidFill>
                  <a:schemeClr val="accent2"/>
                </a:solidFill>
                <a:latin typeface="Cambria" panose="02040503050406030204" pitchFamily="18" charset="0"/>
                <a:ea typeface="Cambria" panose="02040503050406030204" pitchFamily="18" charset="0"/>
                <a:cs typeface="Eczar"/>
                <a:sym typeface="Eczar"/>
              </a:defRPr>
            </a:lvl1pPr>
            <a:lvl2pPr lvl="1" algn="ctr">
              <a:lnSpc>
                <a:spcPct val="100000"/>
              </a:lnSpc>
              <a:spcBef>
                <a:spcPts val="0"/>
              </a:spcBef>
              <a:spcAft>
                <a:spcPts val="0"/>
              </a:spcAft>
              <a:buSzPts val="2000"/>
              <a:buFont typeface="Jua"/>
              <a:buNone/>
              <a:defRPr sz="2667" b="1">
                <a:latin typeface="Jua"/>
                <a:ea typeface="Jua"/>
                <a:cs typeface="Jua"/>
                <a:sym typeface="Jua"/>
              </a:defRPr>
            </a:lvl2pPr>
            <a:lvl3pPr lvl="2" algn="ctr">
              <a:lnSpc>
                <a:spcPct val="100000"/>
              </a:lnSpc>
              <a:spcBef>
                <a:spcPts val="2133"/>
              </a:spcBef>
              <a:spcAft>
                <a:spcPts val="0"/>
              </a:spcAft>
              <a:buSzPts val="2000"/>
              <a:buFont typeface="Jua"/>
              <a:buNone/>
              <a:defRPr sz="2667" b="1">
                <a:latin typeface="Jua"/>
                <a:ea typeface="Jua"/>
                <a:cs typeface="Jua"/>
                <a:sym typeface="Jua"/>
              </a:defRPr>
            </a:lvl3pPr>
            <a:lvl4pPr lvl="3" algn="ctr">
              <a:lnSpc>
                <a:spcPct val="100000"/>
              </a:lnSpc>
              <a:spcBef>
                <a:spcPts val="2133"/>
              </a:spcBef>
              <a:spcAft>
                <a:spcPts val="0"/>
              </a:spcAft>
              <a:buSzPts val="2000"/>
              <a:buFont typeface="Jua"/>
              <a:buNone/>
              <a:defRPr sz="2667" b="1">
                <a:latin typeface="Jua"/>
                <a:ea typeface="Jua"/>
                <a:cs typeface="Jua"/>
                <a:sym typeface="Jua"/>
              </a:defRPr>
            </a:lvl4pPr>
            <a:lvl5pPr lvl="4" algn="ctr">
              <a:lnSpc>
                <a:spcPct val="100000"/>
              </a:lnSpc>
              <a:spcBef>
                <a:spcPts val="2133"/>
              </a:spcBef>
              <a:spcAft>
                <a:spcPts val="0"/>
              </a:spcAft>
              <a:buSzPts val="2000"/>
              <a:buFont typeface="Jua"/>
              <a:buNone/>
              <a:defRPr sz="2667" b="1">
                <a:latin typeface="Jua"/>
                <a:ea typeface="Jua"/>
                <a:cs typeface="Jua"/>
                <a:sym typeface="Jua"/>
              </a:defRPr>
            </a:lvl5pPr>
            <a:lvl6pPr lvl="5" algn="ctr">
              <a:lnSpc>
                <a:spcPct val="100000"/>
              </a:lnSpc>
              <a:spcBef>
                <a:spcPts val="2133"/>
              </a:spcBef>
              <a:spcAft>
                <a:spcPts val="0"/>
              </a:spcAft>
              <a:buSzPts val="2000"/>
              <a:buFont typeface="Jua"/>
              <a:buNone/>
              <a:defRPr sz="2667" b="1">
                <a:latin typeface="Jua"/>
                <a:ea typeface="Jua"/>
                <a:cs typeface="Jua"/>
                <a:sym typeface="Jua"/>
              </a:defRPr>
            </a:lvl6pPr>
            <a:lvl7pPr lvl="6" algn="ctr">
              <a:lnSpc>
                <a:spcPct val="100000"/>
              </a:lnSpc>
              <a:spcBef>
                <a:spcPts val="2133"/>
              </a:spcBef>
              <a:spcAft>
                <a:spcPts val="0"/>
              </a:spcAft>
              <a:buSzPts val="2000"/>
              <a:buFont typeface="Jua"/>
              <a:buNone/>
              <a:defRPr sz="2667" b="1">
                <a:latin typeface="Jua"/>
                <a:ea typeface="Jua"/>
                <a:cs typeface="Jua"/>
                <a:sym typeface="Jua"/>
              </a:defRPr>
            </a:lvl7pPr>
            <a:lvl8pPr lvl="7" algn="ctr">
              <a:lnSpc>
                <a:spcPct val="100000"/>
              </a:lnSpc>
              <a:spcBef>
                <a:spcPts val="2133"/>
              </a:spcBef>
              <a:spcAft>
                <a:spcPts val="0"/>
              </a:spcAft>
              <a:buSzPts val="2000"/>
              <a:buFont typeface="Jua"/>
              <a:buNone/>
              <a:defRPr sz="2667" b="1">
                <a:latin typeface="Jua"/>
                <a:ea typeface="Jua"/>
                <a:cs typeface="Jua"/>
                <a:sym typeface="Jua"/>
              </a:defRPr>
            </a:lvl8pPr>
            <a:lvl9pPr lvl="8" algn="ctr">
              <a:lnSpc>
                <a:spcPct val="100000"/>
              </a:lnSpc>
              <a:spcBef>
                <a:spcPts val="2133"/>
              </a:spcBef>
              <a:spcAft>
                <a:spcPts val="2133"/>
              </a:spcAft>
              <a:buSzPts val="2000"/>
              <a:buFont typeface="Jua"/>
              <a:buNone/>
              <a:defRPr sz="2667" b="1">
                <a:latin typeface="Jua"/>
                <a:ea typeface="Jua"/>
                <a:cs typeface="Jua"/>
                <a:sym typeface="Jua"/>
              </a:defRPr>
            </a:lvl9pPr>
          </a:lstStyle>
          <a:p>
            <a:endParaRPr/>
          </a:p>
        </p:txBody>
      </p:sp>
      <p:sp>
        <p:nvSpPr>
          <p:cNvPr id="132" name="Google Shape;132;p5"/>
          <p:cNvSpPr txBox="1">
            <a:spLocks noGrp="1"/>
          </p:cNvSpPr>
          <p:nvPr>
            <p:ph type="subTitle" idx="2"/>
          </p:nvPr>
        </p:nvSpPr>
        <p:spPr>
          <a:xfrm>
            <a:off x="7965967" y="3690749"/>
            <a:ext cx="2416400" cy="661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Jua"/>
              <a:buNone/>
              <a:defRPr sz="2667" b="1">
                <a:solidFill>
                  <a:schemeClr val="accent2"/>
                </a:solidFill>
                <a:latin typeface="Cambria" panose="02040503050406030204" pitchFamily="18" charset="0"/>
                <a:ea typeface="Cambria" panose="02040503050406030204" pitchFamily="18" charset="0"/>
                <a:cs typeface="Eczar"/>
                <a:sym typeface="Eczar"/>
              </a:defRPr>
            </a:lvl1pPr>
            <a:lvl2pPr lvl="1" algn="ctr" rtl="0">
              <a:lnSpc>
                <a:spcPct val="100000"/>
              </a:lnSpc>
              <a:spcBef>
                <a:spcPts val="0"/>
              </a:spcBef>
              <a:spcAft>
                <a:spcPts val="0"/>
              </a:spcAft>
              <a:buSzPts val="2000"/>
              <a:buFont typeface="Jua"/>
              <a:buNone/>
              <a:defRPr sz="2667" b="1">
                <a:latin typeface="Jua"/>
                <a:ea typeface="Jua"/>
                <a:cs typeface="Jua"/>
                <a:sym typeface="Jua"/>
              </a:defRPr>
            </a:lvl2pPr>
            <a:lvl3pPr lvl="2" algn="ctr" rtl="0">
              <a:lnSpc>
                <a:spcPct val="100000"/>
              </a:lnSpc>
              <a:spcBef>
                <a:spcPts val="2133"/>
              </a:spcBef>
              <a:spcAft>
                <a:spcPts val="0"/>
              </a:spcAft>
              <a:buSzPts val="2000"/>
              <a:buFont typeface="Jua"/>
              <a:buNone/>
              <a:defRPr sz="2667" b="1">
                <a:latin typeface="Jua"/>
                <a:ea typeface="Jua"/>
                <a:cs typeface="Jua"/>
                <a:sym typeface="Jua"/>
              </a:defRPr>
            </a:lvl3pPr>
            <a:lvl4pPr lvl="3" algn="ctr" rtl="0">
              <a:lnSpc>
                <a:spcPct val="100000"/>
              </a:lnSpc>
              <a:spcBef>
                <a:spcPts val="2133"/>
              </a:spcBef>
              <a:spcAft>
                <a:spcPts val="0"/>
              </a:spcAft>
              <a:buSzPts val="2000"/>
              <a:buFont typeface="Jua"/>
              <a:buNone/>
              <a:defRPr sz="2667" b="1">
                <a:latin typeface="Jua"/>
                <a:ea typeface="Jua"/>
                <a:cs typeface="Jua"/>
                <a:sym typeface="Jua"/>
              </a:defRPr>
            </a:lvl4pPr>
            <a:lvl5pPr lvl="4" algn="ctr" rtl="0">
              <a:lnSpc>
                <a:spcPct val="100000"/>
              </a:lnSpc>
              <a:spcBef>
                <a:spcPts val="2133"/>
              </a:spcBef>
              <a:spcAft>
                <a:spcPts val="0"/>
              </a:spcAft>
              <a:buSzPts val="2000"/>
              <a:buFont typeface="Jua"/>
              <a:buNone/>
              <a:defRPr sz="2667" b="1">
                <a:latin typeface="Jua"/>
                <a:ea typeface="Jua"/>
                <a:cs typeface="Jua"/>
                <a:sym typeface="Jua"/>
              </a:defRPr>
            </a:lvl5pPr>
            <a:lvl6pPr lvl="5" algn="ctr" rtl="0">
              <a:lnSpc>
                <a:spcPct val="100000"/>
              </a:lnSpc>
              <a:spcBef>
                <a:spcPts val="2133"/>
              </a:spcBef>
              <a:spcAft>
                <a:spcPts val="0"/>
              </a:spcAft>
              <a:buSzPts val="2000"/>
              <a:buFont typeface="Jua"/>
              <a:buNone/>
              <a:defRPr sz="2667" b="1">
                <a:latin typeface="Jua"/>
                <a:ea typeface="Jua"/>
                <a:cs typeface="Jua"/>
                <a:sym typeface="Jua"/>
              </a:defRPr>
            </a:lvl6pPr>
            <a:lvl7pPr lvl="6" algn="ctr" rtl="0">
              <a:lnSpc>
                <a:spcPct val="100000"/>
              </a:lnSpc>
              <a:spcBef>
                <a:spcPts val="2133"/>
              </a:spcBef>
              <a:spcAft>
                <a:spcPts val="0"/>
              </a:spcAft>
              <a:buSzPts val="2000"/>
              <a:buFont typeface="Jua"/>
              <a:buNone/>
              <a:defRPr sz="2667" b="1">
                <a:latin typeface="Jua"/>
                <a:ea typeface="Jua"/>
                <a:cs typeface="Jua"/>
                <a:sym typeface="Jua"/>
              </a:defRPr>
            </a:lvl7pPr>
            <a:lvl8pPr lvl="7" algn="ctr" rtl="0">
              <a:lnSpc>
                <a:spcPct val="100000"/>
              </a:lnSpc>
              <a:spcBef>
                <a:spcPts val="2133"/>
              </a:spcBef>
              <a:spcAft>
                <a:spcPts val="0"/>
              </a:spcAft>
              <a:buSzPts val="2000"/>
              <a:buFont typeface="Jua"/>
              <a:buNone/>
              <a:defRPr sz="2667" b="1">
                <a:latin typeface="Jua"/>
                <a:ea typeface="Jua"/>
                <a:cs typeface="Jua"/>
                <a:sym typeface="Jua"/>
              </a:defRPr>
            </a:lvl8pPr>
            <a:lvl9pPr lvl="8" algn="ctr" rtl="0">
              <a:lnSpc>
                <a:spcPct val="100000"/>
              </a:lnSpc>
              <a:spcBef>
                <a:spcPts val="2133"/>
              </a:spcBef>
              <a:spcAft>
                <a:spcPts val="2133"/>
              </a:spcAft>
              <a:buSzPts val="2000"/>
              <a:buFont typeface="Jua"/>
              <a:buNone/>
              <a:defRPr sz="2667" b="1">
                <a:latin typeface="Jua"/>
                <a:ea typeface="Jua"/>
                <a:cs typeface="Jua"/>
                <a:sym typeface="Jua"/>
              </a:defRPr>
            </a:lvl9pPr>
          </a:lstStyle>
          <a:p>
            <a:endParaRPr/>
          </a:p>
        </p:txBody>
      </p:sp>
      <p:sp>
        <p:nvSpPr>
          <p:cNvPr id="133" name="Google Shape;133;p5"/>
          <p:cNvSpPr txBox="1">
            <a:spLocks noGrp="1"/>
          </p:cNvSpPr>
          <p:nvPr>
            <p:ph type="subTitle" idx="3"/>
          </p:nvPr>
        </p:nvSpPr>
        <p:spPr>
          <a:xfrm>
            <a:off x="7284600" y="2355200"/>
            <a:ext cx="3779200" cy="1044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4" name="Google Shape;134;p5"/>
          <p:cNvSpPr txBox="1">
            <a:spLocks noGrp="1"/>
          </p:cNvSpPr>
          <p:nvPr>
            <p:ph type="subTitle" idx="4"/>
          </p:nvPr>
        </p:nvSpPr>
        <p:spPr>
          <a:xfrm>
            <a:off x="7284600" y="4170333"/>
            <a:ext cx="3779200" cy="10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5" name="Google Shape;135;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atin typeface="Cambria" panose="02040503050406030204" pitchFamily="18" charset="0"/>
                <a:ea typeface="Cambria" panose="02040503050406030204" pitchFamily="18" charset="0"/>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36" name="Google Shape;136;p5"/>
          <p:cNvSpPr/>
          <p:nvPr/>
        </p:nvSpPr>
        <p:spPr>
          <a:xfrm>
            <a:off x="4047647" y="3034328"/>
            <a:ext cx="343757" cy="334033"/>
          </a:xfrm>
          <a:custGeom>
            <a:avLst/>
            <a:gdLst/>
            <a:ahLst/>
            <a:cxnLst/>
            <a:rect l="l" t="t" r="r" b="b"/>
            <a:pathLst>
              <a:path w="707" h="687" extrusionOk="0">
                <a:moveTo>
                  <a:pt x="583" y="0"/>
                </a:moveTo>
                <a:cubicBezTo>
                  <a:pt x="516" y="0"/>
                  <a:pt x="436" y="17"/>
                  <a:pt x="391" y="38"/>
                </a:cubicBezTo>
                <a:cubicBezTo>
                  <a:pt x="277" y="92"/>
                  <a:pt x="163" y="160"/>
                  <a:pt x="85" y="263"/>
                </a:cubicBezTo>
                <a:cubicBezTo>
                  <a:pt x="35" y="331"/>
                  <a:pt x="1" y="422"/>
                  <a:pt x="40" y="497"/>
                </a:cubicBezTo>
                <a:cubicBezTo>
                  <a:pt x="72" y="558"/>
                  <a:pt x="141" y="587"/>
                  <a:pt x="206" y="609"/>
                </a:cubicBezTo>
                <a:cubicBezTo>
                  <a:pt x="311" y="645"/>
                  <a:pt x="419" y="675"/>
                  <a:pt x="529" y="686"/>
                </a:cubicBezTo>
                <a:cubicBezTo>
                  <a:pt x="538" y="686"/>
                  <a:pt x="548" y="687"/>
                  <a:pt x="557" y="687"/>
                </a:cubicBezTo>
                <a:cubicBezTo>
                  <a:pt x="582" y="687"/>
                  <a:pt x="607" y="683"/>
                  <a:pt x="626" y="668"/>
                </a:cubicBezTo>
                <a:cubicBezTo>
                  <a:pt x="658" y="644"/>
                  <a:pt x="663" y="599"/>
                  <a:pt x="666" y="559"/>
                </a:cubicBezTo>
                <a:cubicBezTo>
                  <a:pt x="675" y="415"/>
                  <a:pt x="685" y="272"/>
                  <a:pt x="695" y="126"/>
                </a:cubicBezTo>
                <a:cubicBezTo>
                  <a:pt x="696" y="100"/>
                  <a:pt x="707" y="63"/>
                  <a:pt x="696" y="39"/>
                </a:cubicBezTo>
                <a:cubicBezTo>
                  <a:pt x="684" y="11"/>
                  <a:pt x="638" y="0"/>
                  <a:pt x="58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37" name="Google Shape;137;p5"/>
          <p:cNvSpPr/>
          <p:nvPr/>
        </p:nvSpPr>
        <p:spPr>
          <a:xfrm>
            <a:off x="4313124" y="3124763"/>
            <a:ext cx="25769" cy="189140"/>
          </a:xfrm>
          <a:custGeom>
            <a:avLst/>
            <a:gdLst/>
            <a:ahLst/>
            <a:cxnLst/>
            <a:rect l="l" t="t" r="r" b="b"/>
            <a:pathLst>
              <a:path w="53" h="389" extrusionOk="0">
                <a:moveTo>
                  <a:pt x="47" y="1"/>
                </a:moveTo>
                <a:cubicBezTo>
                  <a:pt x="44" y="1"/>
                  <a:pt x="41" y="3"/>
                  <a:pt x="41" y="6"/>
                </a:cubicBezTo>
                <a:cubicBezTo>
                  <a:pt x="20" y="66"/>
                  <a:pt x="10" y="129"/>
                  <a:pt x="6" y="192"/>
                </a:cubicBezTo>
                <a:cubicBezTo>
                  <a:pt x="1" y="253"/>
                  <a:pt x="0" y="319"/>
                  <a:pt x="8" y="381"/>
                </a:cubicBezTo>
                <a:cubicBezTo>
                  <a:pt x="9" y="386"/>
                  <a:pt x="14" y="389"/>
                  <a:pt x="19" y="389"/>
                </a:cubicBezTo>
                <a:cubicBezTo>
                  <a:pt x="24" y="389"/>
                  <a:pt x="30" y="385"/>
                  <a:pt x="29" y="379"/>
                </a:cubicBezTo>
                <a:cubicBezTo>
                  <a:pt x="28" y="316"/>
                  <a:pt x="24" y="255"/>
                  <a:pt x="29" y="193"/>
                </a:cubicBezTo>
                <a:cubicBezTo>
                  <a:pt x="34" y="130"/>
                  <a:pt x="46" y="70"/>
                  <a:pt x="52" y="7"/>
                </a:cubicBezTo>
                <a:cubicBezTo>
                  <a:pt x="53" y="3"/>
                  <a:pt x="50" y="1"/>
                  <a:pt x="4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38" name="Google Shape;138;p5"/>
          <p:cNvSpPr/>
          <p:nvPr/>
        </p:nvSpPr>
        <p:spPr>
          <a:xfrm>
            <a:off x="4260611" y="3159286"/>
            <a:ext cx="14587" cy="136628"/>
          </a:xfrm>
          <a:custGeom>
            <a:avLst/>
            <a:gdLst/>
            <a:ahLst/>
            <a:cxnLst/>
            <a:rect l="l" t="t" r="r" b="b"/>
            <a:pathLst>
              <a:path w="30" h="281" extrusionOk="0">
                <a:moveTo>
                  <a:pt x="9" y="0"/>
                </a:moveTo>
                <a:cubicBezTo>
                  <a:pt x="8" y="0"/>
                  <a:pt x="7" y="1"/>
                  <a:pt x="7" y="2"/>
                </a:cubicBezTo>
                <a:cubicBezTo>
                  <a:pt x="2" y="12"/>
                  <a:pt x="2" y="21"/>
                  <a:pt x="2" y="31"/>
                </a:cubicBezTo>
                <a:cubicBezTo>
                  <a:pt x="2" y="42"/>
                  <a:pt x="1" y="55"/>
                  <a:pt x="1" y="68"/>
                </a:cubicBezTo>
                <a:cubicBezTo>
                  <a:pt x="0" y="91"/>
                  <a:pt x="1" y="116"/>
                  <a:pt x="2" y="139"/>
                </a:cubicBezTo>
                <a:lnTo>
                  <a:pt x="7" y="210"/>
                </a:lnTo>
                <a:cubicBezTo>
                  <a:pt x="8" y="223"/>
                  <a:pt x="8" y="236"/>
                  <a:pt x="9" y="247"/>
                </a:cubicBezTo>
                <a:cubicBezTo>
                  <a:pt x="10" y="258"/>
                  <a:pt x="9" y="268"/>
                  <a:pt x="14" y="277"/>
                </a:cubicBezTo>
                <a:cubicBezTo>
                  <a:pt x="15" y="279"/>
                  <a:pt x="17" y="280"/>
                  <a:pt x="20" y="280"/>
                </a:cubicBezTo>
                <a:cubicBezTo>
                  <a:pt x="22" y="280"/>
                  <a:pt x="25" y="279"/>
                  <a:pt x="27" y="276"/>
                </a:cubicBezTo>
                <a:cubicBezTo>
                  <a:pt x="30" y="266"/>
                  <a:pt x="27" y="254"/>
                  <a:pt x="27" y="243"/>
                </a:cubicBezTo>
                <a:cubicBezTo>
                  <a:pt x="25" y="230"/>
                  <a:pt x="24" y="217"/>
                  <a:pt x="24" y="206"/>
                </a:cubicBezTo>
                <a:cubicBezTo>
                  <a:pt x="22" y="182"/>
                  <a:pt x="21" y="159"/>
                  <a:pt x="19" y="137"/>
                </a:cubicBezTo>
                <a:cubicBezTo>
                  <a:pt x="18" y="114"/>
                  <a:pt x="18" y="90"/>
                  <a:pt x="17" y="68"/>
                </a:cubicBezTo>
                <a:cubicBezTo>
                  <a:pt x="16" y="55"/>
                  <a:pt x="16" y="42"/>
                  <a:pt x="16" y="31"/>
                </a:cubicBezTo>
                <a:cubicBezTo>
                  <a:pt x="16" y="21"/>
                  <a:pt x="17" y="11"/>
                  <a:pt x="12" y="2"/>
                </a:cubicBezTo>
                <a:cubicBezTo>
                  <a:pt x="11" y="1"/>
                  <a:pt x="10" y="0"/>
                  <a:pt x="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39" name="Google Shape;139;p5"/>
          <p:cNvSpPr/>
          <p:nvPr/>
        </p:nvSpPr>
        <p:spPr>
          <a:xfrm>
            <a:off x="3055758" y="3496236"/>
            <a:ext cx="1899661" cy="2313921"/>
          </a:xfrm>
          <a:custGeom>
            <a:avLst/>
            <a:gdLst/>
            <a:ahLst/>
            <a:cxnLst/>
            <a:rect l="l" t="t" r="r" b="b"/>
            <a:pathLst>
              <a:path w="3907" h="4759" extrusionOk="0">
                <a:moveTo>
                  <a:pt x="3847" y="1"/>
                </a:moveTo>
                <a:cubicBezTo>
                  <a:pt x="3845" y="1"/>
                  <a:pt x="3843" y="2"/>
                  <a:pt x="3844" y="4"/>
                </a:cubicBezTo>
                <a:cubicBezTo>
                  <a:pt x="3845" y="9"/>
                  <a:pt x="3847" y="15"/>
                  <a:pt x="3847" y="22"/>
                </a:cubicBezTo>
                <a:cubicBezTo>
                  <a:pt x="3842" y="19"/>
                  <a:pt x="3837" y="18"/>
                  <a:pt x="3832" y="18"/>
                </a:cubicBezTo>
                <a:cubicBezTo>
                  <a:pt x="3821" y="18"/>
                  <a:pt x="3811" y="23"/>
                  <a:pt x="3806" y="31"/>
                </a:cubicBezTo>
                <a:cubicBezTo>
                  <a:pt x="3551" y="102"/>
                  <a:pt x="3303" y="189"/>
                  <a:pt x="3062" y="298"/>
                </a:cubicBezTo>
                <a:cubicBezTo>
                  <a:pt x="2810" y="411"/>
                  <a:pt x="2566" y="540"/>
                  <a:pt x="2333" y="685"/>
                </a:cubicBezTo>
                <a:cubicBezTo>
                  <a:pt x="1863" y="977"/>
                  <a:pt x="1429" y="1323"/>
                  <a:pt x="1025" y="1702"/>
                </a:cubicBezTo>
                <a:cubicBezTo>
                  <a:pt x="824" y="1892"/>
                  <a:pt x="629" y="2091"/>
                  <a:pt x="443" y="2296"/>
                </a:cubicBezTo>
                <a:cubicBezTo>
                  <a:pt x="263" y="2497"/>
                  <a:pt x="83" y="2724"/>
                  <a:pt x="40" y="2997"/>
                </a:cubicBezTo>
                <a:cubicBezTo>
                  <a:pt x="0" y="3251"/>
                  <a:pt x="93" y="3508"/>
                  <a:pt x="248" y="3707"/>
                </a:cubicBezTo>
                <a:cubicBezTo>
                  <a:pt x="419" y="3928"/>
                  <a:pt x="656" y="4076"/>
                  <a:pt x="911" y="4180"/>
                </a:cubicBezTo>
                <a:cubicBezTo>
                  <a:pt x="1192" y="4295"/>
                  <a:pt x="1490" y="4363"/>
                  <a:pt x="1782" y="4442"/>
                </a:cubicBezTo>
                <a:cubicBezTo>
                  <a:pt x="2106" y="4528"/>
                  <a:pt x="2428" y="4613"/>
                  <a:pt x="2752" y="4696"/>
                </a:cubicBezTo>
                <a:cubicBezTo>
                  <a:pt x="2830" y="4718"/>
                  <a:pt x="2909" y="4737"/>
                  <a:pt x="2986" y="4758"/>
                </a:cubicBezTo>
                <a:cubicBezTo>
                  <a:pt x="2988" y="4758"/>
                  <a:pt x="2989" y="4759"/>
                  <a:pt x="2990" y="4759"/>
                </a:cubicBezTo>
                <a:cubicBezTo>
                  <a:pt x="2996" y="4759"/>
                  <a:pt x="3000" y="4755"/>
                  <a:pt x="3000" y="4749"/>
                </a:cubicBezTo>
                <a:cubicBezTo>
                  <a:pt x="2981" y="4354"/>
                  <a:pt x="2963" y="3959"/>
                  <a:pt x="2965" y="3562"/>
                </a:cubicBezTo>
                <a:cubicBezTo>
                  <a:pt x="2968" y="3165"/>
                  <a:pt x="2994" y="2767"/>
                  <a:pt x="3064" y="2376"/>
                </a:cubicBezTo>
                <a:cubicBezTo>
                  <a:pt x="3089" y="2237"/>
                  <a:pt x="3119" y="2099"/>
                  <a:pt x="3155" y="1962"/>
                </a:cubicBezTo>
                <a:cubicBezTo>
                  <a:pt x="3182" y="1897"/>
                  <a:pt x="3200" y="1831"/>
                  <a:pt x="3220" y="1765"/>
                </a:cubicBezTo>
                <a:cubicBezTo>
                  <a:pt x="3241" y="1699"/>
                  <a:pt x="3262" y="1633"/>
                  <a:pt x="3287" y="1567"/>
                </a:cubicBezTo>
                <a:cubicBezTo>
                  <a:pt x="3332" y="1436"/>
                  <a:pt x="3382" y="1307"/>
                  <a:pt x="3435" y="1180"/>
                </a:cubicBezTo>
                <a:cubicBezTo>
                  <a:pt x="3489" y="1049"/>
                  <a:pt x="3548" y="921"/>
                  <a:pt x="3610" y="795"/>
                </a:cubicBezTo>
                <a:cubicBezTo>
                  <a:pt x="3670" y="672"/>
                  <a:pt x="3740" y="554"/>
                  <a:pt x="3798" y="429"/>
                </a:cubicBezTo>
                <a:cubicBezTo>
                  <a:pt x="3861" y="296"/>
                  <a:pt x="3906" y="144"/>
                  <a:pt x="3850" y="3"/>
                </a:cubicBezTo>
                <a:cubicBezTo>
                  <a:pt x="3850" y="1"/>
                  <a:pt x="3849" y="1"/>
                  <a:pt x="384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40" name="Google Shape;140;p5"/>
          <p:cNvSpPr/>
          <p:nvPr/>
        </p:nvSpPr>
        <p:spPr>
          <a:xfrm>
            <a:off x="4338893" y="4093801"/>
            <a:ext cx="216855" cy="1325436"/>
          </a:xfrm>
          <a:custGeom>
            <a:avLst/>
            <a:gdLst/>
            <a:ahLst/>
            <a:cxnLst/>
            <a:rect l="l" t="t" r="r" b="b"/>
            <a:pathLst>
              <a:path w="446" h="2726" extrusionOk="0">
                <a:moveTo>
                  <a:pt x="430" y="0"/>
                </a:moveTo>
                <a:cubicBezTo>
                  <a:pt x="425" y="0"/>
                  <a:pt x="420" y="3"/>
                  <a:pt x="417" y="10"/>
                </a:cubicBezTo>
                <a:cubicBezTo>
                  <a:pt x="357" y="179"/>
                  <a:pt x="320" y="358"/>
                  <a:pt x="280" y="531"/>
                </a:cubicBezTo>
                <a:cubicBezTo>
                  <a:pt x="238" y="706"/>
                  <a:pt x="201" y="884"/>
                  <a:pt x="169" y="1060"/>
                </a:cubicBezTo>
                <a:cubicBezTo>
                  <a:pt x="106" y="1408"/>
                  <a:pt x="59" y="1761"/>
                  <a:pt x="29" y="2116"/>
                </a:cubicBezTo>
                <a:cubicBezTo>
                  <a:pt x="14" y="2316"/>
                  <a:pt x="5" y="2517"/>
                  <a:pt x="0" y="2718"/>
                </a:cubicBezTo>
                <a:cubicBezTo>
                  <a:pt x="0" y="2723"/>
                  <a:pt x="4" y="2725"/>
                  <a:pt x="8" y="2725"/>
                </a:cubicBezTo>
                <a:cubicBezTo>
                  <a:pt x="12" y="2725"/>
                  <a:pt x="15" y="2723"/>
                  <a:pt x="15" y="2718"/>
                </a:cubicBezTo>
                <a:cubicBezTo>
                  <a:pt x="44" y="2007"/>
                  <a:pt x="133" y="1298"/>
                  <a:pt x="292" y="603"/>
                </a:cubicBezTo>
                <a:cubicBezTo>
                  <a:pt x="315" y="508"/>
                  <a:pt x="338" y="412"/>
                  <a:pt x="362" y="318"/>
                </a:cubicBezTo>
                <a:cubicBezTo>
                  <a:pt x="388" y="218"/>
                  <a:pt x="420" y="119"/>
                  <a:pt x="444" y="18"/>
                </a:cubicBezTo>
                <a:cubicBezTo>
                  <a:pt x="446" y="7"/>
                  <a:pt x="438" y="0"/>
                  <a:pt x="4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41" name="Google Shape;141;p5"/>
          <p:cNvSpPr/>
          <p:nvPr/>
        </p:nvSpPr>
        <p:spPr>
          <a:xfrm>
            <a:off x="4206155" y="4448741"/>
            <a:ext cx="88979" cy="553319"/>
          </a:xfrm>
          <a:custGeom>
            <a:avLst/>
            <a:gdLst/>
            <a:ahLst/>
            <a:cxnLst/>
            <a:rect l="l" t="t" r="r" b="b"/>
            <a:pathLst>
              <a:path w="183" h="1138" extrusionOk="0">
                <a:moveTo>
                  <a:pt x="172" y="0"/>
                </a:moveTo>
                <a:cubicBezTo>
                  <a:pt x="168" y="0"/>
                  <a:pt x="163" y="2"/>
                  <a:pt x="161" y="7"/>
                </a:cubicBezTo>
                <a:cubicBezTo>
                  <a:pt x="133" y="97"/>
                  <a:pt x="120" y="192"/>
                  <a:pt x="104" y="284"/>
                </a:cubicBezTo>
                <a:cubicBezTo>
                  <a:pt x="88" y="376"/>
                  <a:pt x="73" y="468"/>
                  <a:pt x="61" y="560"/>
                </a:cubicBezTo>
                <a:cubicBezTo>
                  <a:pt x="50" y="653"/>
                  <a:pt x="37" y="748"/>
                  <a:pt x="28" y="841"/>
                </a:cubicBezTo>
                <a:cubicBezTo>
                  <a:pt x="19" y="936"/>
                  <a:pt x="1" y="1036"/>
                  <a:pt x="7" y="1132"/>
                </a:cubicBezTo>
                <a:cubicBezTo>
                  <a:pt x="7" y="1135"/>
                  <a:pt x="10" y="1137"/>
                  <a:pt x="13" y="1137"/>
                </a:cubicBezTo>
                <a:cubicBezTo>
                  <a:pt x="15" y="1137"/>
                  <a:pt x="17" y="1136"/>
                  <a:pt x="18" y="1133"/>
                </a:cubicBezTo>
                <a:cubicBezTo>
                  <a:pt x="39" y="1047"/>
                  <a:pt x="40" y="955"/>
                  <a:pt x="51" y="867"/>
                </a:cubicBezTo>
                <a:cubicBezTo>
                  <a:pt x="62" y="766"/>
                  <a:pt x="77" y="665"/>
                  <a:pt x="92" y="565"/>
                </a:cubicBezTo>
                <a:cubicBezTo>
                  <a:pt x="107" y="473"/>
                  <a:pt x="120" y="379"/>
                  <a:pt x="137" y="286"/>
                </a:cubicBezTo>
                <a:cubicBezTo>
                  <a:pt x="152" y="194"/>
                  <a:pt x="174" y="104"/>
                  <a:pt x="182" y="11"/>
                </a:cubicBezTo>
                <a:cubicBezTo>
                  <a:pt x="183" y="4"/>
                  <a:pt x="178" y="0"/>
                  <a:pt x="17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42" name="Google Shape;142;p5"/>
          <p:cNvSpPr/>
          <p:nvPr/>
        </p:nvSpPr>
        <p:spPr>
          <a:xfrm>
            <a:off x="3458835" y="4899467"/>
            <a:ext cx="35980" cy="440515"/>
          </a:xfrm>
          <a:custGeom>
            <a:avLst/>
            <a:gdLst/>
            <a:ahLst/>
            <a:cxnLst/>
            <a:rect l="l" t="t" r="r" b="b"/>
            <a:pathLst>
              <a:path w="74" h="906" extrusionOk="0">
                <a:moveTo>
                  <a:pt x="62" y="0"/>
                </a:moveTo>
                <a:cubicBezTo>
                  <a:pt x="58" y="0"/>
                  <a:pt x="54" y="3"/>
                  <a:pt x="52" y="8"/>
                </a:cubicBezTo>
                <a:cubicBezTo>
                  <a:pt x="31" y="75"/>
                  <a:pt x="28" y="151"/>
                  <a:pt x="21" y="222"/>
                </a:cubicBezTo>
                <a:cubicBezTo>
                  <a:pt x="14" y="295"/>
                  <a:pt x="9" y="369"/>
                  <a:pt x="7" y="444"/>
                </a:cubicBezTo>
                <a:cubicBezTo>
                  <a:pt x="0" y="593"/>
                  <a:pt x="5" y="745"/>
                  <a:pt x="17" y="895"/>
                </a:cubicBezTo>
                <a:cubicBezTo>
                  <a:pt x="18" y="902"/>
                  <a:pt x="23" y="906"/>
                  <a:pt x="29" y="906"/>
                </a:cubicBezTo>
                <a:cubicBezTo>
                  <a:pt x="34" y="906"/>
                  <a:pt x="39" y="902"/>
                  <a:pt x="39" y="895"/>
                </a:cubicBezTo>
                <a:cubicBezTo>
                  <a:pt x="31" y="747"/>
                  <a:pt x="31" y="599"/>
                  <a:pt x="35" y="452"/>
                </a:cubicBezTo>
                <a:cubicBezTo>
                  <a:pt x="38" y="380"/>
                  <a:pt x="43" y="310"/>
                  <a:pt x="49" y="238"/>
                </a:cubicBezTo>
                <a:cubicBezTo>
                  <a:pt x="55" y="163"/>
                  <a:pt x="73" y="86"/>
                  <a:pt x="71" y="10"/>
                </a:cubicBezTo>
                <a:cubicBezTo>
                  <a:pt x="71" y="3"/>
                  <a:pt x="67" y="0"/>
                  <a:pt x="62" y="0"/>
                </a:cubicBezTo>
                <a:close/>
              </a:path>
            </a:pathLst>
          </a:custGeom>
          <a:solidFill>
            <a:srgbClr val="E4D1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43" name="Google Shape;143;p5"/>
          <p:cNvSpPr/>
          <p:nvPr/>
        </p:nvSpPr>
        <p:spPr>
          <a:xfrm>
            <a:off x="3616857" y="4960244"/>
            <a:ext cx="30145" cy="528035"/>
          </a:xfrm>
          <a:custGeom>
            <a:avLst/>
            <a:gdLst/>
            <a:ahLst/>
            <a:cxnLst/>
            <a:rect l="l" t="t" r="r" b="b"/>
            <a:pathLst>
              <a:path w="62" h="1086" extrusionOk="0">
                <a:moveTo>
                  <a:pt x="44" y="0"/>
                </a:moveTo>
                <a:cubicBezTo>
                  <a:pt x="40" y="0"/>
                  <a:pt x="37" y="2"/>
                  <a:pt x="36" y="7"/>
                </a:cubicBezTo>
                <a:cubicBezTo>
                  <a:pt x="17" y="91"/>
                  <a:pt x="15" y="180"/>
                  <a:pt x="9" y="264"/>
                </a:cubicBezTo>
                <a:cubicBezTo>
                  <a:pt x="4" y="356"/>
                  <a:pt x="1" y="450"/>
                  <a:pt x="2" y="543"/>
                </a:cubicBezTo>
                <a:cubicBezTo>
                  <a:pt x="4" y="722"/>
                  <a:pt x="18" y="901"/>
                  <a:pt x="43" y="1078"/>
                </a:cubicBezTo>
                <a:cubicBezTo>
                  <a:pt x="44" y="1083"/>
                  <a:pt x="48" y="1085"/>
                  <a:pt x="52" y="1085"/>
                </a:cubicBezTo>
                <a:cubicBezTo>
                  <a:pt x="57" y="1085"/>
                  <a:pt x="62" y="1082"/>
                  <a:pt x="60" y="1076"/>
                </a:cubicBezTo>
                <a:cubicBezTo>
                  <a:pt x="40" y="898"/>
                  <a:pt x="27" y="721"/>
                  <a:pt x="26" y="543"/>
                </a:cubicBezTo>
                <a:cubicBezTo>
                  <a:pt x="26" y="456"/>
                  <a:pt x="27" y="368"/>
                  <a:pt x="33" y="281"/>
                </a:cubicBezTo>
                <a:cubicBezTo>
                  <a:pt x="38" y="190"/>
                  <a:pt x="53" y="100"/>
                  <a:pt x="54" y="10"/>
                </a:cubicBezTo>
                <a:cubicBezTo>
                  <a:pt x="54" y="4"/>
                  <a:pt x="49" y="0"/>
                  <a:pt x="44" y="0"/>
                </a:cubicBezTo>
                <a:close/>
              </a:path>
            </a:pathLst>
          </a:custGeom>
          <a:solidFill>
            <a:srgbClr val="E4D1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44" name="Google Shape;144;p5"/>
          <p:cNvSpPr/>
          <p:nvPr/>
        </p:nvSpPr>
        <p:spPr>
          <a:xfrm>
            <a:off x="3787034" y="4762352"/>
            <a:ext cx="37925" cy="413773"/>
          </a:xfrm>
          <a:custGeom>
            <a:avLst/>
            <a:gdLst/>
            <a:ahLst/>
            <a:cxnLst/>
            <a:rect l="l" t="t" r="r" b="b"/>
            <a:pathLst>
              <a:path w="78" h="851" extrusionOk="0">
                <a:moveTo>
                  <a:pt x="72" y="1"/>
                </a:moveTo>
                <a:cubicBezTo>
                  <a:pt x="70" y="1"/>
                  <a:pt x="67" y="2"/>
                  <a:pt x="67" y="4"/>
                </a:cubicBezTo>
                <a:cubicBezTo>
                  <a:pt x="32" y="138"/>
                  <a:pt x="20" y="279"/>
                  <a:pt x="11" y="416"/>
                </a:cubicBezTo>
                <a:cubicBezTo>
                  <a:pt x="0" y="559"/>
                  <a:pt x="0" y="702"/>
                  <a:pt x="6" y="846"/>
                </a:cubicBezTo>
                <a:cubicBezTo>
                  <a:pt x="6" y="849"/>
                  <a:pt x="9" y="850"/>
                  <a:pt x="12" y="850"/>
                </a:cubicBezTo>
                <a:cubicBezTo>
                  <a:pt x="14" y="850"/>
                  <a:pt x="17" y="849"/>
                  <a:pt x="17" y="846"/>
                </a:cubicBezTo>
                <a:cubicBezTo>
                  <a:pt x="15" y="704"/>
                  <a:pt x="20" y="564"/>
                  <a:pt x="31" y="424"/>
                </a:cubicBezTo>
                <a:cubicBezTo>
                  <a:pt x="40" y="284"/>
                  <a:pt x="64" y="145"/>
                  <a:pt x="78" y="5"/>
                </a:cubicBezTo>
                <a:cubicBezTo>
                  <a:pt x="78" y="2"/>
                  <a:pt x="75" y="1"/>
                  <a:pt x="72" y="1"/>
                </a:cubicBezTo>
                <a:close/>
              </a:path>
            </a:pathLst>
          </a:custGeom>
          <a:solidFill>
            <a:srgbClr val="E4D1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45" name="Google Shape;145;p5"/>
          <p:cNvSpPr/>
          <p:nvPr/>
        </p:nvSpPr>
        <p:spPr>
          <a:xfrm>
            <a:off x="-769822" y="2803857"/>
            <a:ext cx="5916811" cy="4346320"/>
          </a:xfrm>
          <a:custGeom>
            <a:avLst/>
            <a:gdLst/>
            <a:ahLst/>
            <a:cxnLst/>
            <a:rect l="l" t="t" r="r" b="b"/>
            <a:pathLst>
              <a:path w="12169" h="8939" extrusionOk="0">
                <a:moveTo>
                  <a:pt x="8501" y="1"/>
                </a:moveTo>
                <a:cubicBezTo>
                  <a:pt x="7974" y="1"/>
                  <a:pt x="7446" y="43"/>
                  <a:pt x="6935" y="116"/>
                </a:cubicBezTo>
                <a:cubicBezTo>
                  <a:pt x="6616" y="159"/>
                  <a:pt x="6299" y="180"/>
                  <a:pt x="5981" y="189"/>
                </a:cubicBezTo>
                <a:cubicBezTo>
                  <a:pt x="5855" y="191"/>
                  <a:pt x="5731" y="194"/>
                  <a:pt x="5606" y="194"/>
                </a:cubicBezTo>
                <a:cubicBezTo>
                  <a:pt x="5586" y="194"/>
                  <a:pt x="5566" y="194"/>
                  <a:pt x="5546" y="194"/>
                </a:cubicBezTo>
                <a:cubicBezTo>
                  <a:pt x="5244" y="194"/>
                  <a:pt x="4942" y="189"/>
                  <a:pt x="4640" y="189"/>
                </a:cubicBezTo>
                <a:cubicBezTo>
                  <a:pt x="4118" y="189"/>
                  <a:pt x="3597" y="205"/>
                  <a:pt x="3079" y="293"/>
                </a:cubicBezTo>
                <a:cubicBezTo>
                  <a:pt x="2274" y="430"/>
                  <a:pt x="1470" y="565"/>
                  <a:pt x="664" y="700"/>
                </a:cubicBezTo>
                <a:cubicBezTo>
                  <a:pt x="635" y="668"/>
                  <a:pt x="585" y="649"/>
                  <a:pt x="539" y="649"/>
                </a:cubicBezTo>
                <a:cubicBezTo>
                  <a:pt x="500" y="649"/>
                  <a:pt x="464" y="662"/>
                  <a:pt x="443" y="691"/>
                </a:cubicBezTo>
                <a:cubicBezTo>
                  <a:pt x="395" y="754"/>
                  <a:pt x="389" y="839"/>
                  <a:pt x="384" y="919"/>
                </a:cubicBezTo>
                <a:cubicBezTo>
                  <a:pt x="269" y="2976"/>
                  <a:pt x="154" y="5033"/>
                  <a:pt x="38" y="7089"/>
                </a:cubicBezTo>
                <a:cubicBezTo>
                  <a:pt x="11" y="7574"/>
                  <a:pt x="0" y="8111"/>
                  <a:pt x="314" y="8483"/>
                </a:cubicBezTo>
                <a:cubicBezTo>
                  <a:pt x="674" y="8907"/>
                  <a:pt x="1305" y="8939"/>
                  <a:pt x="1862" y="8939"/>
                </a:cubicBezTo>
                <a:cubicBezTo>
                  <a:pt x="2995" y="8939"/>
                  <a:pt x="4129" y="8938"/>
                  <a:pt x="5261" y="8936"/>
                </a:cubicBezTo>
                <a:cubicBezTo>
                  <a:pt x="5610" y="8936"/>
                  <a:pt x="5961" y="8935"/>
                  <a:pt x="6311" y="8932"/>
                </a:cubicBezTo>
                <a:cubicBezTo>
                  <a:pt x="7393" y="8924"/>
                  <a:pt x="8475" y="8891"/>
                  <a:pt x="9550" y="8763"/>
                </a:cubicBezTo>
                <a:cubicBezTo>
                  <a:pt x="9982" y="8711"/>
                  <a:pt x="10423" y="8641"/>
                  <a:pt x="10810" y="8441"/>
                </a:cubicBezTo>
                <a:cubicBezTo>
                  <a:pt x="11197" y="8243"/>
                  <a:pt x="11531" y="7894"/>
                  <a:pt x="11607" y="7464"/>
                </a:cubicBezTo>
                <a:cubicBezTo>
                  <a:pt x="11700" y="6948"/>
                  <a:pt x="12168" y="6806"/>
                  <a:pt x="11755" y="6481"/>
                </a:cubicBezTo>
                <a:cubicBezTo>
                  <a:pt x="11684" y="6424"/>
                  <a:pt x="11588" y="6361"/>
                  <a:pt x="11472" y="6296"/>
                </a:cubicBezTo>
                <a:cubicBezTo>
                  <a:pt x="10926" y="5978"/>
                  <a:pt x="9981" y="5582"/>
                  <a:pt x="9569" y="5449"/>
                </a:cubicBezTo>
                <a:cubicBezTo>
                  <a:pt x="9057" y="5282"/>
                  <a:pt x="8591" y="4965"/>
                  <a:pt x="8081" y="4791"/>
                </a:cubicBezTo>
                <a:cubicBezTo>
                  <a:pt x="8115" y="4551"/>
                  <a:pt x="8267" y="4345"/>
                  <a:pt x="8423" y="4159"/>
                </a:cubicBezTo>
                <a:cubicBezTo>
                  <a:pt x="9083" y="3375"/>
                  <a:pt x="10127" y="2984"/>
                  <a:pt x="10818" y="2229"/>
                </a:cubicBezTo>
                <a:cubicBezTo>
                  <a:pt x="10956" y="2079"/>
                  <a:pt x="11127" y="1959"/>
                  <a:pt x="11315" y="1879"/>
                </a:cubicBezTo>
                <a:cubicBezTo>
                  <a:pt x="11408" y="1840"/>
                  <a:pt x="11508" y="1809"/>
                  <a:pt x="11593" y="1754"/>
                </a:cubicBezTo>
                <a:cubicBezTo>
                  <a:pt x="11676" y="1697"/>
                  <a:pt x="11747" y="1606"/>
                  <a:pt x="11744" y="1505"/>
                </a:cubicBezTo>
                <a:cubicBezTo>
                  <a:pt x="11742" y="1420"/>
                  <a:pt x="11690" y="1342"/>
                  <a:pt x="11622" y="1290"/>
                </a:cubicBezTo>
                <a:cubicBezTo>
                  <a:pt x="11554" y="1237"/>
                  <a:pt x="11506" y="1176"/>
                  <a:pt x="11424" y="1154"/>
                </a:cubicBezTo>
                <a:cubicBezTo>
                  <a:pt x="11122" y="1076"/>
                  <a:pt x="10814" y="1016"/>
                  <a:pt x="10503" y="976"/>
                </a:cubicBezTo>
                <a:cubicBezTo>
                  <a:pt x="10339" y="955"/>
                  <a:pt x="10151" y="926"/>
                  <a:pt x="10067" y="783"/>
                </a:cubicBezTo>
                <a:cubicBezTo>
                  <a:pt x="10219" y="722"/>
                  <a:pt x="10370" y="662"/>
                  <a:pt x="10519" y="603"/>
                </a:cubicBezTo>
                <a:cubicBezTo>
                  <a:pt x="10546" y="592"/>
                  <a:pt x="10574" y="579"/>
                  <a:pt x="10588" y="556"/>
                </a:cubicBezTo>
                <a:cubicBezTo>
                  <a:pt x="10603" y="531"/>
                  <a:pt x="10602" y="498"/>
                  <a:pt x="10577" y="483"/>
                </a:cubicBezTo>
                <a:cubicBezTo>
                  <a:pt x="10321" y="319"/>
                  <a:pt x="10056" y="134"/>
                  <a:pt x="9755" y="89"/>
                </a:cubicBezTo>
                <a:cubicBezTo>
                  <a:pt x="9345" y="28"/>
                  <a:pt x="8924" y="1"/>
                  <a:pt x="850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46" name="Google Shape;146;p5"/>
          <p:cNvSpPr/>
          <p:nvPr/>
        </p:nvSpPr>
        <p:spPr>
          <a:xfrm>
            <a:off x="-103699" y="3061068"/>
            <a:ext cx="1961897" cy="195947"/>
          </a:xfrm>
          <a:custGeom>
            <a:avLst/>
            <a:gdLst/>
            <a:ahLst/>
            <a:cxnLst/>
            <a:rect l="l" t="t" r="r" b="b"/>
            <a:pathLst>
              <a:path w="4035" h="403" extrusionOk="0">
                <a:moveTo>
                  <a:pt x="3525" y="2"/>
                </a:moveTo>
                <a:cubicBezTo>
                  <a:pt x="3424" y="2"/>
                  <a:pt x="3323" y="3"/>
                  <a:pt x="3222" y="7"/>
                </a:cubicBezTo>
                <a:cubicBezTo>
                  <a:pt x="2957" y="12"/>
                  <a:pt x="2693" y="24"/>
                  <a:pt x="2430" y="42"/>
                </a:cubicBezTo>
                <a:cubicBezTo>
                  <a:pt x="1912" y="76"/>
                  <a:pt x="1397" y="134"/>
                  <a:pt x="885" y="215"/>
                </a:cubicBezTo>
                <a:cubicBezTo>
                  <a:pt x="593" y="261"/>
                  <a:pt x="297" y="310"/>
                  <a:pt x="11" y="387"/>
                </a:cubicBezTo>
                <a:cubicBezTo>
                  <a:pt x="0" y="389"/>
                  <a:pt x="5" y="403"/>
                  <a:pt x="14" y="403"/>
                </a:cubicBezTo>
                <a:cubicBezTo>
                  <a:pt x="14" y="403"/>
                  <a:pt x="15" y="403"/>
                  <a:pt x="15" y="403"/>
                </a:cubicBezTo>
                <a:cubicBezTo>
                  <a:pt x="276" y="360"/>
                  <a:pt x="535" y="307"/>
                  <a:pt x="796" y="262"/>
                </a:cubicBezTo>
                <a:cubicBezTo>
                  <a:pt x="1055" y="220"/>
                  <a:pt x="1315" y="183"/>
                  <a:pt x="1576" y="153"/>
                </a:cubicBezTo>
                <a:cubicBezTo>
                  <a:pt x="2095" y="92"/>
                  <a:pt x="2617" y="54"/>
                  <a:pt x="3140" y="44"/>
                </a:cubicBezTo>
                <a:cubicBezTo>
                  <a:pt x="3283" y="42"/>
                  <a:pt x="3426" y="40"/>
                  <a:pt x="3570" y="40"/>
                </a:cubicBezTo>
                <a:cubicBezTo>
                  <a:pt x="3680" y="40"/>
                  <a:pt x="3790" y="45"/>
                  <a:pt x="3900" y="45"/>
                </a:cubicBezTo>
                <a:cubicBezTo>
                  <a:pt x="3939" y="45"/>
                  <a:pt x="3977" y="45"/>
                  <a:pt x="4015" y="43"/>
                </a:cubicBezTo>
                <a:cubicBezTo>
                  <a:pt x="4034" y="43"/>
                  <a:pt x="4033" y="15"/>
                  <a:pt x="4015" y="13"/>
                </a:cubicBezTo>
                <a:cubicBezTo>
                  <a:pt x="3885" y="0"/>
                  <a:pt x="3750" y="5"/>
                  <a:pt x="3619" y="2"/>
                </a:cubicBezTo>
                <a:cubicBezTo>
                  <a:pt x="3587" y="2"/>
                  <a:pt x="3556" y="2"/>
                  <a:pt x="3525" y="2"/>
                </a:cubicBezTo>
                <a:close/>
              </a:path>
            </a:pathLst>
          </a:custGeom>
          <a:solidFill>
            <a:srgbClr val="738A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47" name="Google Shape;147;p5"/>
          <p:cNvSpPr/>
          <p:nvPr/>
        </p:nvSpPr>
        <p:spPr>
          <a:xfrm>
            <a:off x="674252" y="3194293"/>
            <a:ext cx="710368" cy="42788"/>
          </a:xfrm>
          <a:custGeom>
            <a:avLst/>
            <a:gdLst/>
            <a:ahLst/>
            <a:cxnLst/>
            <a:rect l="l" t="t" r="r" b="b"/>
            <a:pathLst>
              <a:path w="1461" h="88" extrusionOk="0">
                <a:moveTo>
                  <a:pt x="1381" y="1"/>
                </a:moveTo>
                <a:cubicBezTo>
                  <a:pt x="1345" y="1"/>
                  <a:pt x="1307" y="7"/>
                  <a:pt x="1276" y="8"/>
                </a:cubicBezTo>
                <a:cubicBezTo>
                  <a:pt x="1217" y="10"/>
                  <a:pt x="1158" y="12"/>
                  <a:pt x="1099" y="14"/>
                </a:cubicBezTo>
                <a:cubicBezTo>
                  <a:pt x="979" y="18"/>
                  <a:pt x="858" y="25"/>
                  <a:pt x="737" y="30"/>
                </a:cubicBezTo>
                <a:cubicBezTo>
                  <a:pt x="496" y="40"/>
                  <a:pt x="254" y="52"/>
                  <a:pt x="14" y="66"/>
                </a:cubicBezTo>
                <a:cubicBezTo>
                  <a:pt x="0" y="67"/>
                  <a:pt x="0" y="87"/>
                  <a:pt x="14" y="87"/>
                </a:cubicBezTo>
                <a:cubicBezTo>
                  <a:pt x="258" y="82"/>
                  <a:pt x="502" y="75"/>
                  <a:pt x="746" y="68"/>
                </a:cubicBezTo>
                <a:cubicBezTo>
                  <a:pt x="867" y="65"/>
                  <a:pt x="987" y="62"/>
                  <a:pt x="1108" y="57"/>
                </a:cubicBezTo>
                <a:cubicBezTo>
                  <a:pt x="1170" y="55"/>
                  <a:pt x="1231" y="52"/>
                  <a:pt x="1293" y="51"/>
                </a:cubicBezTo>
                <a:cubicBezTo>
                  <a:pt x="1296" y="51"/>
                  <a:pt x="1300" y="51"/>
                  <a:pt x="1304" y="51"/>
                </a:cubicBezTo>
                <a:cubicBezTo>
                  <a:pt x="1318" y="51"/>
                  <a:pt x="1334" y="51"/>
                  <a:pt x="1349" y="51"/>
                </a:cubicBezTo>
                <a:cubicBezTo>
                  <a:pt x="1385" y="51"/>
                  <a:pt x="1421" y="49"/>
                  <a:pt x="1451" y="34"/>
                </a:cubicBezTo>
                <a:cubicBezTo>
                  <a:pt x="1460" y="28"/>
                  <a:pt x="1456" y="15"/>
                  <a:pt x="1447" y="12"/>
                </a:cubicBezTo>
                <a:cubicBezTo>
                  <a:pt x="1427" y="3"/>
                  <a:pt x="1405" y="1"/>
                  <a:pt x="1381" y="1"/>
                </a:cubicBezTo>
                <a:close/>
              </a:path>
            </a:pathLst>
          </a:custGeom>
          <a:solidFill>
            <a:srgbClr val="738A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48" name="Google Shape;148;p5"/>
          <p:cNvSpPr/>
          <p:nvPr/>
        </p:nvSpPr>
        <p:spPr>
          <a:xfrm>
            <a:off x="3036795" y="2958963"/>
            <a:ext cx="807612" cy="66125"/>
          </a:xfrm>
          <a:custGeom>
            <a:avLst/>
            <a:gdLst/>
            <a:ahLst/>
            <a:cxnLst/>
            <a:rect l="l" t="t" r="r" b="b"/>
            <a:pathLst>
              <a:path w="1661" h="136" extrusionOk="0">
                <a:moveTo>
                  <a:pt x="50" y="0"/>
                </a:moveTo>
                <a:cubicBezTo>
                  <a:pt x="36" y="0"/>
                  <a:pt x="23" y="0"/>
                  <a:pt x="9" y="0"/>
                </a:cubicBezTo>
                <a:cubicBezTo>
                  <a:pt x="0" y="0"/>
                  <a:pt x="0" y="13"/>
                  <a:pt x="9" y="14"/>
                </a:cubicBezTo>
                <a:cubicBezTo>
                  <a:pt x="280" y="26"/>
                  <a:pt x="552" y="41"/>
                  <a:pt x="823" y="61"/>
                </a:cubicBezTo>
                <a:cubicBezTo>
                  <a:pt x="1093" y="80"/>
                  <a:pt x="1364" y="111"/>
                  <a:pt x="1634" y="135"/>
                </a:cubicBezTo>
                <a:cubicBezTo>
                  <a:pt x="1635" y="135"/>
                  <a:pt x="1635" y="135"/>
                  <a:pt x="1635" y="135"/>
                </a:cubicBezTo>
                <a:cubicBezTo>
                  <a:pt x="1656" y="135"/>
                  <a:pt x="1661" y="101"/>
                  <a:pt x="1642" y="99"/>
                </a:cubicBezTo>
                <a:cubicBezTo>
                  <a:pt x="1373" y="62"/>
                  <a:pt x="1103" y="42"/>
                  <a:pt x="832" y="26"/>
                </a:cubicBezTo>
                <a:cubicBezTo>
                  <a:pt x="571" y="10"/>
                  <a:pt x="312" y="0"/>
                  <a:pt x="50" y="0"/>
                </a:cubicBezTo>
                <a:close/>
              </a:path>
            </a:pathLst>
          </a:custGeom>
          <a:solidFill>
            <a:srgbClr val="738A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49" name="Google Shape;149;p5"/>
          <p:cNvSpPr/>
          <p:nvPr/>
        </p:nvSpPr>
        <p:spPr>
          <a:xfrm>
            <a:off x="3454944" y="3061556"/>
            <a:ext cx="185736" cy="25769"/>
          </a:xfrm>
          <a:custGeom>
            <a:avLst/>
            <a:gdLst/>
            <a:ahLst/>
            <a:cxnLst/>
            <a:rect l="l" t="t" r="r" b="b"/>
            <a:pathLst>
              <a:path w="382" h="53" extrusionOk="0">
                <a:moveTo>
                  <a:pt x="15" y="0"/>
                </a:moveTo>
                <a:cubicBezTo>
                  <a:pt x="4" y="0"/>
                  <a:pt x="0" y="16"/>
                  <a:pt x="11" y="20"/>
                </a:cubicBezTo>
                <a:cubicBezTo>
                  <a:pt x="70" y="33"/>
                  <a:pt x="130" y="43"/>
                  <a:pt x="191" y="48"/>
                </a:cubicBezTo>
                <a:cubicBezTo>
                  <a:pt x="221" y="51"/>
                  <a:pt x="252" y="52"/>
                  <a:pt x="281" y="52"/>
                </a:cubicBezTo>
                <a:cubicBezTo>
                  <a:pt x="286" y="52"/>
                  <a:pt x="292" y="52"/>
                  <a:pt x="297" y="52"/>
                </a:cubicBezTo>
                <a:cubicBezTo>
                  <a:pt x="322" y="52"/>
                  <a:pt x="348" y="52"/>
                  <a:pt x="371" y="44"/>
                </a:cubicBezTo>
                <a:cubicBezTo>
                  <a:pt x="381" y="43"/>
                  <a:pt x="382" y="28"/>
                  <a:pt x="371" y="27"/>
                </a:cubicBezTo>
                <a:cubicBezTo>
                  <a:pt x="361" y="25"/>
                  <a:pt x="350" y="25"/>
                  <a:pt x="340" y="25"/>
                </a:cubicBezTo>
                <a:cubicBezTo>
                  <a:pt x="323" y="25"/>
                  <a:pt x="305" y="26"/>
                  <a:pt x="287" y="27"/>
                </a:cubicBezTo>
                <a:cubicBezTo>
                  <a:pt x="279" y="27"/>
                  <a:pt x="270" y="27"/>
                  <a:pt x="261" y="27"/>
                </a:cubicBezTo>
                <a:cubicBezTo>
                  <a:pt x="240" y="27"/>
                  <a:pt x="218" y="27"/>
                  <a:pt x="197" y="26"/>
                </a:cubicBezTo>
                <a:cubicBezTo>
                  <a:pt x="137" y="22"/>
                  <a:pt x="77" y="14"/>
                  <a:pt x="17" y="0"/>
                </a:cubicBezTo>
                <a:cubicBezTo>
                  <a:pt x="16" y="0"/>
                  <a:pt x="15" y="0"/>
                  <a:pt x="15" y="0"/>
                </a:cubicBezTo>
                <a:close/>
              </a:path>
            </a:pathLst>
          </a:custGeom>
          <a:solidFill>
            <a:srgbClr val="738A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0" name="Google Shape;150;p5"/>
          <p:cNvSpPr/>
          <p:nvPr/>
        </p:nvSpPr>
        <p:spPr>
          <a:xfrm>
            <a:off x="3214752" y="3639671"/>
            <a:ext cx="1283621" cy="955908"/>
          </a:xfrm>
          <a:custGeom>
            <a:avLst/>
            <a:gdLst/>
            <a:ahLst/>
            <a:cxnLst/>
            <a:rect l="l" t="t" r="r" b="b"/>
            <a:pathLst>
              <a:path w="2640" h="1966" extrusionOk="0">
                <a:moveTo>
                  <a:pt x="2630" y="1"/>
                </a:moveTo>
                <a:cubicBezTo>
                  <a:pt x="2630" y="1"/>
                  <a:pt x="2629" y="1"/>
                  <a:pt x="2629" y="1"/>
                </a:cubicBezTo>
                <a:cubicBezTo>
                  <a:pt x="2533" y="38"/>
                  <a:pt x="2446" y="107"/>
                  <a:pt x="2361" y="164"/>
                </a:cubicBezTo>
                <a:cubicBezTo>
                  <a:pt x="2273" y="223"/>
                  <a:pt x="2185" y="282"/>
                  <a:pt x="2098" y="342"/>
                </a:cubicBezTo>
                <a:cubicBezTo>
                  <a:pt x="1920" y="465"/>
                  <a:pt x="1744" y="588"/>
                  <a:pt x="1570" y="713"/>
                </a:cubicBezTo>
                <a:cubicBezTo>
                  <a:pt x="1229" y="961"/>
                  <a:pt x="895" y="1216"/>
                  <a:pt x="568" y="1482"/>
                </a:cubicBezTo>
                <a:cubicBezTo>
                  <a:pt x="378" y="1636"/>
                  <a:pt x="191" y="1794"/>
                  <a:pt x="7" y="1953"/>
                </a:cubicBezTo>
                <a:cubicBezTo>
                  <a:pt x="1" y="1958"/>
                  <a:pt x="7" y="1966"/>
                  <a:pt x="13" y="1966"/>
                </a:cubicBezTo>
                <a:cubicBezTo>
                  <a:pt x="15" y="1966"/>
                  <a:pt x="17" y="1965"/>
                  <a:pt x="18" y="1964"/>
                </a:cubicBezTo>
                <a:cubicBezTo>
                  <a:pt x="670" y="1413"/>
                  <a:pt x="1352" y="895"/>
                  <a:pt x="2055" y="411"/>
                </a:cubicBezTo>
                <a:cubicBezTo>
                  <a:pt x="2152" y="345"/>
                  <a:pt x="2248" y="280"/>
                  <a:pt x="2345" y="214"/>
                </a:cubicBezTo>
                <a:cubicBezTo>
                  <a:pt x="2394" y="182"/>
                  <a:pt x="2443" y="149"/>
                  <a:pt x="2492" y="118"/>
                </a:cubicBezTo>
                <a:cubicBezTo>
                  <a:pt x="2541" y="85"/>
                  <a:pt x="2593" y="54"/>
                  <a:pt x="2635" y="14"/>
                </a:cubicBezTo>
                <a:cubicBezTo>
                  <a:pt x="2640" y="9"/>
                  <a:pt x="2636" y="1"/>
                  <a:pt x="2630" y="1"/>
                </a:cubicBezTo>
                <a:close/>
              </a:path>
            </a:pathLst>
          </a:custGeom>
          <a:solidFill>
            <a:srgbClr val="738A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1" name="Google Shape;151;p5"/>
          <p:cNvSpPr/>
          <p:nvPr/>
        </p:nvSpPr>
        <p:spPr>
          <a:xfrm>
            <a:off x="3805995" y="3706283"/>
            <a:ext cx="363207" cy="208588"/>
          </a:xfrm>
          <a:custGeom>
            <a:avLst/>
            <a:gdLst/>
            <a:ahLst/>
            <a:cxnLst/>
            <a:rect l="l" t="t" r="r" b="b"/>
            <a:pathLst>
              <a:path w="747" h="429" extrusionOk="0">
                <a:moveTo>
                  <a:pt x="737" y="1"/>
                </a:moveTo>
                <a:cubicBezTo>
                  <a:pt x="736" y="1"/>
                  <a:pt x="735" y="1"/>
                  <a:pt x="735" y="1"/>
                </a:cubicBezTo>
                <a:cubicBezTo>
                  <a:pt x="670" y="20"/>
                  <a:pt x="609" y="53"/>
                  <a:pt x="549" y="85"/>
                </a:cubicBezTo>
                <a:cubicBezTo>
                  <a:pt x="487" y="116"/>
                  <a:pt x="427" y="149"/>
                  <a:pt x="367" y="184"/>
                </a:cubicBezTo>
                <a:cubicBezTo>
                  <a:pt x="245" y="254"/>
                  <a:pt x="127" y="330"/>
                  <a:pt x="10" y="408"/>
                </a:cubicBezTo>
                <a:cubicBezTo>
                  <a:pt x="0" y="414"/>
                  <a:pt x="6" y="428"/>
                  <a:pt x="15" y="428"/>
                </a:cubicBezTo>
                <a:cubicBezTo>
                  <a:pt x="16" y="428"/>
                  <a:pt x="18" y="428"/>
                  <a:pt x="20" y="426"/>
                </a:cubicBezTo>
                <a:cubicBezTo>
                  <a:pt x="136" y="351"/>
                  <a:pt x="254" y="279"/>
                  <a:pt x="375" y="212"/>
                </a:cubicBezTo>
                <a:cubicBezTo>
                  <a:pt x="433" y="180"/>
                  <a:pt x="492" y="146"/>
                  <a:pt x="551" y="116"/>
                </a:cubicBezTo>
                <a:cubicBezTo>
                  <a:pt x="615" y="83"/>
                  <a:pt x="682" y="55"/>
                  <a:pt x="739" y="14"/>
                </a:cubicBezTo>
                <a:cubicBezTo>
                  <a:pt x="747" y="11"/>
                  <a:pt x="745" y="1"/>
                  <a:pt x="737" y="1"/>
                </a:cubicBezTo>
                <a:close/>
              </a:path>
            </a:pathLst>
          </a:custGeom>
          <a:solidFill>
            <a:srgbClr val="738A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2" name="Google Shape;152;p5"/>
          <p:cNvSpPr/>
          <p:nvPr/>
        </p:nvSpPr>
        <p:spPr>
          <a:xfrm>
            <a:off x="3041171" y="5430904"/>
            <a:ext cx="1482485" cy="688973"/>
          </a:xfrm>
          <a:custGeom>
            <a:avLst/>
            <a:gdLst/>
            <a:ahLst/>
            <a:cxnLst/>
            <a:rect l="l" t="t" r="r" b="b"/>
            <a:pathLst>
              <a:path w="3049" h="1417" extrusionOk="0">
                <a:moveTo>
                  <a:pt x="12" y="1"/>
                </a:moveTo>
                <a:cubicBezTo>
                  <a:pt x="2" y="1"/>
                  <a:pt x="1" y="15"/>
                  <a:pt x="10" y="19"/>
                </a:cubicBezTo>
                <a:cubicBezTo>
                  <a:pt x="831" y="310"/>
                  <a:pt x="1634" y="656"/>
                  <a:pt x="2400" y="1065"/>
                </a:cubicBezTo>
                <a:cubicBezTo>
                  <a:pt x="2506" y="1123"/>
                  <a:pt x="2612" y="1181"/>
                  <a:pt x="2717" y="1241"/>
                </a:cubicBezTo>
                <a:cubicBezTo>
                  <a:pt x="2822" y="1301"/>
                  <a:pt x="2925" y="1370"/>
                  <a:pt x="3037" y="1416"/>
                </a:cubicBezTo>
                <a:cubicBezTo>
                  <a:pt x="3038" y="1416"/>
                  <a:pt x="3038" y="1416"/>
                  <a:pt x="3039" y="1416"/>
                </a:cubicBezTo>
                <a:cubicBezTo>
                  <a:pt x="3045" y="1416"/>
                  <a:pt x="3049" y="1408"/>
                  <a:pt x="3044" y="1404"/>
                </a:cubicBezTo>
                <a:cubicBezTo>
                  <a:pt x="2961" y="1338"/>
                  <a:pt x="2865" y="1290"/>
                  <a:pt x="2775" y="1238"/>
                </a:cubicBezTo>
                <a:cubicBezTo>
                  <a:pt x="2679" y="1184"/>
                  <a:pt x="2582" y="1131"/>
                  <a:pt x="2485" y="1078"/>
                </a:cubicBezTo>
                <a:cubicBezTo>
                  <a:pt x="2292" y="973"/>
                  <a:pt x="2095" y="872"/>
                  <a:pt x="1897" y="774"/>
                </a:cubicBezTo>
                <a:cubicBezTo>
                  <a:pt x="1510" y="583"/>
                  <a:pt x="1115" y="408"/>
                  <a:pt x="712" y="251"/>
                </a:cubicBezTo>
                <a:cubicBezTo>
                  <a:pt x="482" y="160"/>
                  <a:pt x="249" y="78"/>
                  <a:pt x="16" y="1"/>
                </a:cubicBezTo>
                <a:cubicBezTo>
                  <a:pt x="14" y="1"/>
                  <a:pt x="13" y="1"/>
                  <a:pt x="1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3" name="Google Shape;153;p5"/>
          <p:cNvSpPr/>
          <p:nvPr/>
        </p:nvSpPr>
        <p:spPr>
          <a:xfrm>
            <a:off x="3189955" y="5645329"/>
            <a:ext cx="1158176" cy="560612"/>
          </a:xfrm>
          <a:custGeom>
            <a:avLst/>
            <a:gdLst/>
            <a:ahLst/>
            <a:cxnLst/>
            <a:rect l="l" t="t" r="r" b="b"/>
            <a:pathLst>
              <a:path w="2382" h="1153" extrusionOk="0">
                <a:moveTo>
                  <a:pt x="14" y="1"/>
                </a:moveTo>
                <a:cubicBezTo>
                  <a:pt x="4" y="1"/>
                  <a:pt x="1" y="18"/>
                  <a:pt x="13" y="23"/>
                </a:cubicBezTo>
                <a:cubicBezTo>
                  <a:pt x="650" y="256"/>
                  <a:pt x="1265" y="540"/>
                  <a:pt x="1859" y="866"/>
                </a:cubicBezTo>
                <a:cubicBezTo>
                  <a:pt x="2026" y="958"/>
                  <a:pt x="2193" y="1054"/>
                  <a:pt x="2358" y="1150"/>
                </a:cubicBezTo>
                <a:cubicBezTo>
                  <a:pt x="2361" y="1152"/>
                  <a:pt x="2363" y="1153"/>
                  <a:pt x="2365" y="1153"/>
                </a:cubicBezTo>
                <a:cubicBezTo>
                  <a:pt x="2375" y="1153"/>
                  <a:pt x="2382" y="1136"/>
                  <a:pt x="2370" y="1129"/>
                </a:cubicBezTo>
                <a:cubicBezTo>
                  <a:pt x="1802" y="762"/>
                  <a:pt x="1187" y="463"/>
                  <a:pt x="562" y="209"/>
                </a:cubicBezTo>
                <a:cubicBezTo>
                  <a:pt x="383" y="135"/>
                  <a:pt x="202" y="66"/>
                  <a:pt x="18" y="2"/>
                </a:cubicBezTo>
                <a:cubicBezTo>
                  <a:pt x="17" y="1"/>
                  <a:pt x="15" y="1"/>
                  <a:pt x="1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4" name="Google Shape;154;p5"/>
          <p:cNvSpPr/>
          <p:nvPr/>
        </p:nvSpPr>
        <p:spPr>
          <a:xfrm>
            <a:off x="5024950" y="3770463"/>
            <a:ext cx="589785" cy="2195283"/>
          </a:xfrm>
          <a:custGeom>
            <a:avLst/>
            <a:gdLst/>
            <a:ahLst/>
            <a:cxnLst/>
            <a:rect l="l" t="t" r="r" b="b"/>
            <a:pathLst>
              <a:path w="1213" h="4515" extrusionOk="0">
                <a:moveTo>
                  <a:pt x="746" y="0"/>
                </a:moveTo>
                <a:cubicBezTo>
                  <a:pt x="745" y="0"/>
                  <a:pt x="744" y="0"/>
                  <a:pt x="744" y="0"/>
                </a:cubicBezTo>
                <a:cubicBezTo>
                  <a:pt x="711" y="1"/>
                  <a:pt x="668" y="31"/>
                  <a:pt x="657" y="61"/>
                </a:cubicBezTo>
                <a:cubicBezTo>
                  <a:pt x="256" y="1057"/>
                  <a:pt x="26" y="2123"/>
                  <a:pt x="5" y="3195"/>
                </a:cubicBezTo>
                <a:cubicBezTo>
                  <a:pt x="1" y="3418"/>
                  <a:pt x="5" y="3644"/>
                  <a:pt x="54" y="3862"/>
                </a:cubicBezTo>
                <a:cubicBezTo>
                  <a:pt x="103" y="4079"/>
                  <a:pt x="197" y="4289"/>
                  <a:pt x="354" y="4449"/>
                </a:cubicBezTo>
                <a:cubicBezTo>
                  <a:pt x="399" y="4495"/>
                  <a:pt x="459" y="4514"/>
                  <a:pt x="526" y="4514"/>
                </a:cubicBezTo>
                <a:cubicBezTo>
                  <a:pt x="693" y="4514"/>
                  <a:pt x="899" y="4392"/>
                  <a:pt x="997" y="4264"/>
                </a:cubicBezTo>
                <a:cubicBezTo>
                  <a:pt x="1135" y="4086"/>
                  <a:pt x="1176" y="3849"/>
                  <a:pt x="1190" y="3624"/>
                </a:cubicBezTo>
                <a:cubicBezTo>
                  <a:pt x="1213" y="3276"/>
                  <a:pt x="1185" y="2926"/>
                  <a:pt x="1157" y="2579"/>
                </a:cubicBezTo>
                <a:cubicBezTo>
                  <a:pt x="1089" y="1730"/>
                  <a:pt x="1099" y="854"/>
                  <a:pt x="819" y="50"/>
                </a:cubicBezTo>
                <a:cubicBezTo>
                  <a:pt x="809" y="21"/>
                  <a:pt x="777" y="0"/>
                  <a:pt x="74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5" name="Google Shape;155;p5"/>
          <p:cNvSpPr/>
          <p:nvPr/>
        </p:nvSpPr>
        <p:spPr>
          <a:xfrm>
            <a:off x="5655089" y="4654411"/>
            <a:ext cx="421067" cy="1228192"/>
          </a:xfrm>
          <a:custGeom>
            <a:avLst/>
            <a:gdLst/>
            <a:ahLst/>
            <a:cxnLst/>
            <a:rect l="l" t="t" r="r" b="b"/>
            <a:pathLst>
              <a:path w="866" h="2526" extrusionOk="0">
                <a:moveTo>
                  <a:pt x="434" y="1"/>
                </a:moveTo>
                <a:cubicBezTo>
                  <a:pt x="400" y="1"/>
                  <a:pt x="358" y="19"/>
                  <a:pt x="351" y="47"/>
                </a:cubicBezTo>
                <a:cubicBezTo>
                  <a:pt x="178" y="710"/>
                  <a:pt x="0" y="1386"/>
                  <a:pt x="27" y="2071"/>
                </a:cubicBezTo>
                <a:cubicBezTo>
                  <a:pt x="31" y="2172"/>
                  <a:pt x="41" y="2274"/>
                  <a:pt x="88" y="2362"/>
                </a:cubicBezTo>
                <a:cubicBezTo>
                  <a:pt x="132" y="2442"/>
                  <a:pt x="217" y="2507"/>
                  <a:pt x="306" y="2507"/>
                </a:cubicBezTo>
                <a:cubicBezTo>
                  <a:pt x="314" y="2507"/>
                  <a:pt x="321" y="2506"/>
                  <a:pt x="329" y="2505"/>
                </a:cubicBezTo>
                <a:cubicBezTo>
                  <a:pt x="362" y="2519"/>
                  <a:pt x="398" y="2526"/>
                  <a:pt x="435" y="2526"/>
                </a:cubicBezTo>
                <a:cubicBezTo>
                  <a:pt x="578" y="2526"/>
                  <a:pt x="742" y="2434"/>
                  <a:pt x="796" y="2314"/>
                </a:cubicBezTo>
                <a:cubicBezTo>
                  <a:pt x="865" y="2162"/>
                  <a:pt x="849" y="1987"/>
                  <a:pt x="833" y="1819"/>
                </a:cubicBezTo>
                <a:cubicBezTo>
                  <a:pt x="775" y="1234"/>
                  <a:pt x="651" y="652"/>
                  <a:pt x="525" y="78"/>
                </a:cubicBezTo>
                <a:cubicBezTo>
                  <a:pt x="517" y="44"/>
                  <a:pt x="489" y="13"/>
                  <a:pt x="455" y="3"/>
                </a:cubicBezTo>
                <a:cubicBezTo>
                  <a:pt x="448" y="2"/>
                  <a:pt x="442" y="1"/>
                  <a:pt x="43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6" name="Google Shape;156;p5"/>
          <p:cNvSpPr/>
          <p:nvPr/>
        </p:nvSpPr>
        <p:spPr>
          <a:xfrm>
            <a:off x="447188" y="2895754"/>
            <a:ext cx="12169600" cy="4478572"/>
          </a:xfrm>
          <a:custGeom>
            <a:avLst/>
            <a:gdLst/>
            <a:ahLst/>
            <a:cxnLst/>
            <a:rect l="l" t="t" r="r" b="b"/>
            <a:pathLst>
              <a:path w="25029" h="9211" extrusionOk="0">
                <a:moveTo>
                  <a:pt x="3476" y="1"/>
                </a:moveTo>
                <a:cubicBezTo>
                  <a:pt x="3351" y="3"/>
                  <a:pt x="3226" y="6"/>
                  <a:pt x="3102" y="6"/>
                </a:cubicBezTo>
                <a:cubicBezTo>
                  <a:pt x="3935" y="173"/>
                  <a:pt x="5218" y="388"/>
                  <a:pt x="5598" y="818"/>
                </a:cubicBezTo>
                <a:cubicBezTo>
                  <a:pt x="5799" y="1044"/>
                  <a:pt x="5876" y="1392"/>
                  <a:pt x="5675" y="1620"/>
                </a:cubicBezTo>
                <a:cubicBezTo>
                  <a:pt x="5475" y="1848"/>
                  <a:pt x="4848" y="2190"/>
                  <a:pt x="4574" y="2320"/>
                </a:cubicBezTo>
                <a:cubicBezTo>
                  <a:pt x="3093" y="3028"/>
                  <a:pt x="1799" y="3864"/>
                  <a:pt x="731" y="5113"/>
                </a:cubicBezTo>
                <a:cubicBezTo>
                  <a:pt x="364" y="5545"/>
                  <a:pt x="12" y="6045"/>
                  <a:pt x="7" y="6613"/>
                </a:cubicBezTo>
                <a:cubicBezTo>
                  <a:pt x="0" y="7227"/>
                  <a:pt x="422" y="7785"/>
                  <a:pt x="949" y="8099"/>
                </a:cubicBezTo>
                <a:cubicBezTo>
                  <a:pt x="1477" y="8416"/>
                  <a:pt x="2099" y="8525"/>
                  <a:pt x="2709" y="8597"/>
                </a:cubicBezTo>
                <a:cubicBezTo>
                  <a:pt x="3067" y="8639"/>
                  <a:pt x="3435" y="8689"/>
                  <a:pt x="3808" y="8745"/>
                </a:cubicBezTo>
                <a:cubicBezTo>
                  <a:pt x="5088" y="8930"/>
                  <a:pt x="6439" y="9150"/>
                  <a:pt x="7691" y="9150"/>
                </a:cubicBezTo>
                <a:cubicBezTo>
                  <a:pt x="7804" y="9150"/>
                  <a:pt x="7916" y="9148"/>
                  <a:pt x="8028" y="9145"/>
                </a:cubicBezTo>
                <a:cubicBezTo>
                  <a:pt x="9056" y="9190"/>
                  <a:pt x="10081" y="9211"/>
                  <a:pt x="11104" y="9211"/>
                </a:cubicBezTo>
                <a:cubicBezTo>
                  <a:pt x="15327" y="9211"/>
                  <a:pt x="19512" y="8864"/>
                  <a:pt x="23749" y="8544"/>
                </a:cubicBezTo>
                <a:cubicBezTo>
                  <a:pt x="24151" y="8513"/>
                  <a:pt x="24604" y="8455"/>
                  <a:pt x="24842" y="8130"/>
                </a:cubicBezTo>
                <a:cubicBezTo>
                  <a:pt x="25028" y="7876"/>
                  <a:pt x="25025" y="7539"/>
                  <a:pt x="25008" y="7225"/>
                </a:cubicBezTo>
                <a:cubicBezTo>
                  <a:pt x="24987" y="6586"/>
                  <a:pt x="24966" y="5945"/>
                  <a:pt x="24944" y="5304"/>
                </a:cubicBezTo>
                <a:cubicBezTo>
                  <a:pt x="24941" y="5232"/>
                  <a:pt x="24940" y="5163"/>
                  <a:pt x="24911" y="5100"/>
                </a:cubicBezTo>
                <a:cubicBezTo>
                  <a:pt x="24686" y="5275"/>
                  <a:pt x="24696" y="5429"/>
                  <a:pt x="24393" y="5429"/>
                </a:cubicBezTo>
                <a:cubicBezTo>
                  <a:pt x="24383" y="5429"/>
                  <a:pt x="24372" y="5429"/>
                  <a:pt x="24362" y="5428"/>
                </a:cubicBezTo>
                <a:cubicBezTo>
                  <a:pt x="24300" y="5426"/>
                  <a:pt x="24239" y="5424"/>
                  <a:pt x="24178" y="5424"/>
                </a:cubicBezTo>
                <a:cubicBezTo>
                  <a:pt x="23637" y="5424"/>
                  <a:pt x="23108" y="5527"/>
                  <a:pt x="22567" y="5535"/>
                </a:cubicBezTo>
                <a:cubicBezTo>
                  <a:pt x="21901" y="5543"/>
                  <a:pt x="21236" y="5552"/>
                  <a:pt x="20569" y="5562"/>
                </a:cubicBezTo>
                <a:cubicBezTo>
                  <a:pt x="19238" y="5583"/>
                  <a:pt x="17908" y="5606"/>
                  <a:pt x="16576" y="5633"/>
                </a:cubicBezTo>
                <a:cubicBezTo>
                  <a:pt x="13138" y="5705"/>
                  <a:pt x="9770" y="6017"/>
                  <a:pt x="6396" y="6522"/>
                </a:cubicBezTo>
                <a:cubicBezTo>
                  <a:pt x="5974" y="6586"/>
                  <a:pt x="5284" y="6625"/>
                  <a:pt x="4622" y="6625"/>
                </a:cubicBezTo>
                <a:cubicBezTo>
                  <a:pt x="4050" y="6625"/>
                  <a:pt x="3498" y="6596"/>
                  <a:pt x="3157" y="6527"/>
                </a:cubicBezTo>
                <a:cubicBezTo>
                  <a:pt x="2678" y="6428"/>
                  <a:pt x="2163" y="6216"/>
                  <a:pt x="1966" y="5768"/>
                </a:cubicBezTo>
                <a:cubicBezTo>
                  <a:pt x="1856" y="5517"/>
                  <a:pt x="1866" y="5225"/>
                  <a:pt x="1952" y="4967"/>
                </a:cubicBezTo>
                <a:cubicBezTo>
                  <a:pt x="2040" y="4707"/>
                  <a:pt x="2197" y="4477"/>
                  <a:pt x="2379" y="4273"/>
                </a:cubicBezTo>
                <a:cubicBezTo>
                  <a:pt x="3305" y="3229"/>
                  <a:pt x="4769" y="2827"/>
                  <a:pt x="5781" y="1868"/>
                </a:cubicBezTo>
                <a:cubicBezTo>
                  <a:pt x="5973" y="1686"/>
                  <a:pt x="6158" y="1449"/>
                  <a:pt x="6120" y="1189"/>
                </a:cubicBezTo>
                <a:cubicBezTo>
                  <a:pt x="6085" y="957"/>
                  <a:pt x="5883" y="789"/>
                  <a:pt x="5683" y="667"/>
                </a:cubicBezTo>
                <a:cubicBezTo>
                  <a:pt x="5022" y="262"/>
                  <a:pt x="4253" y="98"/>
                  <a:pt x="347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7" name="Google Shape;157;p5"/>
          <p:cNvSpPr/>
          <p:nvPr/>
        </p:nvSpPr>
        <p:spPr>
          <a:xfrm>
            <a:off x="594512" y="4254739"/>
            <a:ext cx="329171" cy="905341"/>
          </a:xfrm>
          <a:custGeom>
            <a:avLst/>
            <a:gdLst/>
            <a:ahLst/>
            <a:cxnLst/>
            <a:rect l="l" t="t" r="r" b="b"/>
            <a:pathLst>
              <a:path w="677" h="1862" extrusionOk="0">
                <a:moveTo>
                  <a:pt x="321" y="1"/>
                </a:moveTo>
                <a:cubicBezTo>
                  <a:pt x="296" y="1"/>
                  <a:pt x="267" y="24"/>
                  <a:pt x="261" y="49"/>
                </a:cubicBezTo>
                <a:cubicBezTo>
                  <a:pt x="141" y="549"/>
                  <a:pt x="22" y="1057"/>
                  <a:pt x="3" y="1571"/>
                </a:cubicBezTo>
                <a:cubicBezTo>
                  <a:pt x="1" y="1632"/>
                  <a:pt x="24" y="1726"/>
                  <a:pt x="84" y="1786"/>
                </a:cubicBezTo>
                <a:cubicBezTo>
                  <a:pt x="107" y="1809"/>
                  <a:pt x="222" y="1861"/>
                  <a:pt x="343" y="1861"/>
                </a:cubicBezTo>
                <a:cubicBezTo>
                  <a:pt x="445" y="1861"/>
                  <a:pt x="552" y="1824"/>
                  <a:pt x="609" y="1701"/>
                </a:cubicBezTo>
                <a:cubicBezTo>
                  <a:pt x="677" y="1556"/>
                  <a:pt x="656" y="1318"/>
                  <a:pt x="638" y="1158"/>
                </a:cubicBezTo>
                <a:cubicBezTo>
                  <a:pt x="592" y="782"/>
                  <a:pt x="467" y="416"/>
                  <a:pt x="380" y="46"/>
                </a:cubicBezTo>
                <a:cubicBezTo>
                  <a:pt x="374" y="22"/>
                  <a:pt x="349" y="2"/>
                  <a:pt x="325" y="1"/>
                </a:cubicBezTo>
                <a:cubicBezTo>
                  <a:pt x="323" y="1"/>
                  <a:pt x="322" y="1"/>
                  <a:pt x="32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8" name="Google Shape;158;p5"/>
          <p:cNvSpPr/>
          <p:nvPr/>
        </p:nvSpPr>
        <p:spPr>
          <a:xfrm>
            <a:off x="1054963" y="4303360"/>
            <a:ext cx="172608" cy="501779"/>
          </a:xfrm>
          <a:custGeom>
            <a:avLst/>
            <a:gdLst/>
            <a:ahLst/>
            <a:cxnLst/>
            <a:rect l="l" t="t" r="r" b="b"/>
            <a:pathLst>
              <a:path w="355" h="1032" extrusionOk="0">
                <a:moveTo>
                  <a:pt x="161" y="0"/>
                </a:moveTo>
                <a:cubicBezTo>
                  <a:pt x="139" y="0"/>
                  <a:pt x="110" y="13"/>
                  <a:pt x="105" y="31"/>
                </a:cubicBezTo>
                <a:cubicBezTo>
                  <a:pt x="50" y="281"/>
                  <a:pt x="17" y="535"/>
                  <a:pt x="5" y="790"/>
                </a:cubicBezTo>
                <a:cubicBezTo>
                  <a:pt x="1" y="842"/>
                  <a:pt x="0" y="895"/>
                  <a:pt x="22" y="942"/>
                </a:cubicBezTo>
                <a:cubicBezTo>
                  <a:pt x="43" y="987"/>
                  <a:pt x="110" y="1027"/>
                  <a:pt x="160" y="1031"/>
                </a:cubicBezTo>
                <a:cubicBezTo>
                  <a:pt x="163" y="1031"/>
                  <a:pt x="166" y="1031"/>
                  <a:pt x="169" y="1031"/>
                </a:cubicBezTo>
                <a:cubicBezTo>
                  <a:pt x="235" y="1031"/>
                  <a:pt x="299" y="981"/>
                  <a:pt x="325" y="922"/>
                </a:cubicBezTo>
                <a:cubicBezTo>
                  <a:pt x="355" y="859"/>
                  <a:pt x="347" y="787"/>
                  <a:pt x="340" y="719"/>
                </a:cubicBezTo>
                <a:cubicBezTo>
                  <a:pt x="313" y="480"/>
                  <a:pt x="252" y="236"/>
                  <a:pt x="186" y="13"/>
                </a:cubicBezTo>
                <a:cubicBezTo>
                  <a:pt x="183" y="4"/>
                  <a:pt x="173" y="0"/>
                  <a:pt x="1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59" name="Google Shape;159;p5"/>
          <p:cNvGrpSpPr/>
          <p:nvPr/>
        </p:nvGrpSpPr>
        <p:grpSpPr>
          <a:xfrm>
            <a:off x="7844312" y="5957476"/>
            <a:ext cx="2982725" cy="900509"/>
            <a:chOff x="4622100" y="3983100"/>
            <a:chExt cx="898700" cy="271325"/>
          </a:xfrm>
        </p:grpSpPr>
        <p:sp>
          <p:nvSpPr>
            <p:cNvPr id="160" name="Google Shape;160;p5"/>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1" name="Google Shape;161;p5"/>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2" name="Google Shape;162;p5"/>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3"/>
        <p:cNvGrpSpPr/>
        <p:nvPr/>
      </p:nvGrpSpPr>
      <p:grpSpPr>
        <a:xfrm>
          <a:off x="0" y="0"/>
          <a:ext cx="0" cy="0"/>
          <a:chOff x="0" y="0"/>
          <a:chExt cx="0" cy="0"/>
        </a:xfrm>
      </p:grpSpPr>
      <p:grpSp>
        <p:nvGrpSpPr>
          <p:cNvPr id="164" name="Google Shape;164;p6"/>
          <p:cNvGrpSpPr/>
          <p:nvPr/>
        </p:nvGrpSpPr>
        <p:grpSpPr>
          <a:xfrm>
            <a:off x="-1076934" y="-200659"/>
            <a:ext cx="14811331" cy="9528984"/>
            <a:chOff x="-807700" y="-150494"/>
            <a:chExt cx="11108498" cy="7146738"/>
          </a:xfrm>
        </p:grpSpPr>
        <p:sp>
          <p:nvSpPr>
            <p:cNvPr id="165" name="Google Shape;165;p6"/>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6" name="Google Shape;166;p6"/>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7" name="Google Shape;167;p6"/>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68" name="Google Shape;168;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atin typeface="Cambria" panose="02040503050406030204" pitchFamily="18" charset="0"/>
                <a:ea typeface="Cambria" panose="02040503050406030204" pitchFamily="18" charset="0"/>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69" name="Google Shape;169;p6"/>
          <p:cNvSpPr/>
          <p:nvPr/>
        </p:nvSpPr>
        <p:spPr>
          <a:xfrm>
            <a:off x="-58733" y="5185700"/>
            <a:ext cx="13393752" cy="2118427"/>
          </a:xfrm>
          <a:custGeom>
            <a:avLst/>
            <a:gdLst/>
            <a:ahLst/>
            <a:cxnLst/>
            <a:rect l="l" t="t" r="r" b="b"/>
            <a:pathLst>
              <a:path w="26229" h="4477" extrusionOk="0">
                <a:moveTo>
                  <a:pt x="1376" y="0"/>
                </a:moveTo>
                <a:cubicBezTo>
                  <a:pt x="1161" y="0"/>
                  <a:pt x="947" y="9"/>
                  <a:pt x="734" y="30"/>
                </a:cubicBezTo>
                <a:cubicBezTo>
                  <a:pt x="527" y="50"/>
                  <a:pt x="165" y="59"/>
                  <a:pt x="1" y="218"/>
                </a:cubicBezTo>
                <a:lnTo>
                  <a:pt x="78" y="4476"/>
                </a:lnTo>
                <a:lnTo>
                  <a:pt x="26104" y="4476"/>
                </a:lnTo>
                <a:cubicBezTo>
                  <a:pt x="26104" y="4476"/>
                  <a:pt x="26223" y="221"/>
                  <a:pt x="26223" y="218"/>
                </a:cubicBezTo>
                <a:cubicBezTo>
                  <a:pt x="26229" y="40"/>
                  <a:pt x="24620" y="11"/>
                  <a:pt x="24537" y="10"/>
                </a:cubicBezTo>
                <a:cubicBezTo>
                  <a:pt x="24410" y="8"/>
                  <a:pt x="24283" y="7"/>
                  <a:pt x="24155" y="7"/>
                </a:cubicBezTo>
                <a:cubicBezTo>
                  <a:pt x="21511" y="7"/>
                  <a:pt x="18845" y="418"/>
                  <a:pt x="16242" y="821"/>
                </a:cubicBezTo>
                <a:cubicBezTo>
                  <a:pt x="14921" y="1024"/>
                  <a:pt x="13586" y="1218"/>
                  <a:pt x="12276" y="1485"/>
                </a:cubicBezTo>
                <a:cubicBezTo>
                  <a:pt x="12274" y="1485"/>
                  <a:pt x="12270" y="1485"/>
                  <a:pt x="12268" y="1486"/>
                </a:cubicBezTo>
                <a:cubicBezTo>
                  <a:pt x="11672" y="1608"/>
                  <a:pt x="11111" y="1669"/>
                  <a:pt x="10555" y="1669"/>
                </a:cubicBezTo>
                <a:cubicBezTo>
                  <a:pt x="9818" y="1669"/>
                  <a:pt x="9091" y="1561"/>
                  <a:pt x="8306" y="1342"/>
                </a:cubicBezTo>
                <a:cubicBezTo>
                  <a:pt x="6805" y="923"/>
                  <a:pt x="5336" y="513"/>
                  <a:pt x="3803" y="260"/>
                </a:cubicBezTo>
                <a:cubicBezTo>
                  <a:pt x="3013" y="130"/>
                  <a:pt x="2189" y="0"/>
                  <a:pt x="1376" y="0"/>
                </a:cubicBezTo>
                <a:close/>
              </a:path>
            </a:pathLst>
          </a:custGeom>
          <a:solidFill>
            <a:srgbClr val="738A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0"/>
        <p:cNvGrpSpPr/>
        <p:nvPr/>
      </p:nvGrpSpPr>
      <p:grpSpPr>
        <a:xfrm>
          <a:off x="0" y="0"/>
          <a:ext cx="0" cy="0"/>
          <a:chOff x="0" y="0"/>
          <a:chExt cx="0" cy="0"/>
        </a:xfrm>
      </p:grpSpPr>
      <p:grpSp>
        <p:nvGrpSpPr>
          <p:cNvPr id="171" name="Google Shape;171;p7"/>
          <p:cNvGrpSpPr/>
          <p:nvPr/>
        </p:nvGrpSpPr>
        <p:grpSpPr>
          <a:xfrm>
            <a:off x="-1076934" y="-200659"/>
            <a:ext cx="14811331" cy="9528984"/>
            <a:chOff x="-807700" y="-150494"/>
            <a:chExt cx="11108498" cy="7146738"/>
          </a:xfrm>
        </p:grpSpPr>
        <p:sp>
          <p:nvSpPr>
            <p:cNvPr id="172" name="Google Shape;172;p7"/>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3" name="Google Shape;173;p7"/>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4" name="Google Shape;174;p7"/>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75" name="Google Shape;175;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atin typeface="Cambria" panose="02040503050406030204" pitchFamily="18" charset="0"/>
                <a:ea typeface="Cambria" panose="02040503050406030204" pitchFamily="18" charset="0"/>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76" name="Google Shape;176;p7"/>
          <p:cNvSpPr txBox="1">
            <a:spLocks noGrp="1"/>
          </p:cNvSpPr>
          <p:nvPr>
            <p:ph type="subTitle" idx="1"/>
          </p:nvPr>
        </p:nvSpPr>
        <p:spPr>
          <a:xfrm rot="-528">
            <a:off x="1239400" y="1867732"/>
            <a:ext cx="5206800" cy="2863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400"/>
              <a:buChar char="●"/>
              <a:defRPr>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grpSp>
        <p:nvGrpSpPr>
          <p:cNvPr id="177" name="Google Shape;177;p7"/>
          <p:cNvGrpSpPr/>
          <p:nvPr/>
        </p:nvGrpSpPr>
        <p:grpSpPr>
          <a:xfrm>
            <a:off x="3838301" y="5356763"/>
            <a:ext cx="1318569" cy="640411"/>
            <a:chOff x="1492875" y="1181650"/>
            <a:chExt cx="487300" cy="236675"/>
          </a:xfrm>
        </p:grpSpPr>
        <p:sp>
          <p:nvSpPr>
            <p:cNvPr id="178" name="Google Shape;178;p7"/>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9" name="Google Shape;179;p7"/>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0" name="Google Shape;180;p7"/>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1" name="Google Shape;181;p7"/>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2" name="Google Shape;182;p7"/>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3" name="Google Shape;183;p7"/>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4" name="Google Shape;184;p7"/>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5" name="Google Shape;185;p7"/>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6" name="Google Shape;186;p7"/>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7" name="Google Shape;187;p7"/>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8" name="Google Shape;188;p7"/>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9" name="Google Shape;189;p7"/>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0" name="Google Shape;190;p7"/>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1" name="Google Shape;191;p7"/>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2" name="Google Shape;192;p7"/>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3" name="Google Shape;193;p7"/>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4" name="Google Shape;194;p7"/>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5" name="Google Shape;195;p7"/>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6" name="Google Shape;196;p7"/>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7" name="Google Shape;197;p7"/>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98" name="Google Shape;198;p7"/>
          <p:cNvGrpSpPr/>
          <p:nvPr/>
        </p:nvGrpSpPr>
        <p:grpSpPr>
          <a:xfrm>
            <a:off x="5382603" y="5678295"/>
            <a:ext cx="406151" cy="318887"/>
            <a:chOff x="2044825" y="1265775"/>
            <a:chExt cx="150100" cy="117850"/>
          </a:xfrm>
        </p:grpSpPr>
        <p:sp>
          <p:nvSpPr>
            <p:cNvPr id="199" name="Google Shape;199;p7"/>
            <p:cNvSpPr/>
            <p:nvPr/>
          </p:nvSpPr>
          <p:spPr>
            <a:xfrm>
              <a:off x="2056850" y="1307675"/>
              <a:ext cx="9950" cy="75950"/>
            </a:xfrm>
            <a:custGeom>
              <a:avLst/>
              <a:gdLst/>
              <a:ahLst/>
              <a:cxnLst/>
              <a:rect l="l" t="t" r="r" b="b"/>
              <a:pathLst>
                <a:path w="398" h="3038" extrusionOk="0">
                  <a:moveTo>
                    <a:pt x="217" y="0"/>
                  </a:moveTo>
                  <a:cubicBezTo>
                    <a:pt x="157" y="0"/>
                    <a:pt x="81" y="53"/>
                    <a:pt x="77" y="110"/>
                  </a:cubicBezTo>
                  <a:cubicBezTo>
                    <a:pt x="27" y="1053"/>
                    <a:pt x="1" y="1998"/>
                    <a:pt x="0" y="2942"/>
                  </a:cubicBezTo>
                  <a:cubicBezTo>
                    <a:pt x="71" y="2985"/>
                    <a:pt x="152" y="3038"/>
                    <a:pt x="227" y="3038"/>
                  </a:cubicBezTo>
                  <a:cubicBezTo>
                    <a:pt x="255" y="3038"/>
                    <a:pt x="283" y="3030"/>
                    <a:pt x="309" y="3012"/>
                  </a:cubicBezTo>
                  <a:cubicBezTo>
                    <a:pt x="390" y="2957"/>
                    <a:pt x="397" y="2842"/>
                    <a:pt x="397" y="2745"/>
                  </a:cubicBezTo>
                  <a:cubicBezTo>
                    <a:pt x="393" y="1932"/>
                    <a:pt x="389" y="1120"/>
                    <a:pt x="384" y="308"/>
                  </a:cubicBezTo>
                  <a:cubicBezTo>
                    <a:pt x="384" y="246"/>
                    <a:pt x="383"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0" name="Google Shape;200;p7"/>
            <p:cNvSpPr/>
            <p:nvPr/>
          </p:nvSpPr>
          <p:spPr>
            <a:xfrm>
              <a:off x="2076175" y="1307675"/>
              <a:ext cx="9925" cy="75950"/>
            </a:xfrm>
            <a:custGeom>
              <a:avLst/>
              <a:gdLst/>
              <a:ahLst/>
              <a:cxnLst/>
              <a:rect l="l" t="t" r="r" b="b"/>
              <a:pathLst>
                <a:path w="397" h="3038" extrusionOk="0">
                  <a:moveTo>
                    <a:pt x="217" y="0"/>
                  </a:moveTo>
                  <a:cubicBezTo>
                    <a:pt x="157" y="0"/>
                    <a:pt x="80" y="53"/>
                    <a:pt x="77" y="110"/>
                  </a:cubicBezTo>
                  <a:cubicBezTo>
                    <a:pt x="27" y="1053"/>
                    <a:pt x="2" y="1998"/>
                    <a:pt x="1" y="2942"/>
                  </a:cubicBezTo>
                  <a:cubicBezTo>
                    <a:pt x="73" y="2985"/>
                    <a:pt x="153" y="3038"/>
                    <a:pt x="228" y="3038"/>
                  </a:cubicBezTo>
                  <a:cubicBezTo>
                    <a:pt x="256" y="3038"/>
                    <a:pt x="284" y="3030"/>
                    <a:pt x="310" y="3012"/>
                  </a:cubicBezTo>
                  <a:cubicBezTo>
                    <a:pt x="390" y="2957"/>
                    <a:pt x="397" y="2842"/>
                    <a:pt x="397" y="2745"/>
                  </a:cubicBezTo>
                  <a:cubicBezTo>
                    <a:pt x="393" y="1932"/>
                    <a:pt x="389" y="1120"/>
                    <a:pt x="385" y="308"/>
                  </a:cubicBezTo>
                  <a:cubicBezTo>
                    <a:pt x="385" y="246"/>
                    <a:pt x="384" y="182"/>
                    <a:pt x="363" y="124"/>
                  </a:cubicBezTo>
                  <a:cubicBezTo>
                    <a:pt x="342" y="65"/>
                    <a:pt x="294" y="12"/>
                    <a:pt x="232" y="2"/>
                  </a:cubicBezTo>
                  <a:cubicBezTo>
                    <a:pt x="227" y="1"/>
                    <a:pt x="222"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1" name="Google Shape;201;p7"/>
            <p:cNvSpPr/>
            <p:nvPr/>
          </p:nvSpPr>
          <p:spPr>
            <a:xfrm>
              <a:off x="2095500" y="1307675"/>
              <a:ext cx="9950" cy="75950"/>
            </a:xfrm>
            <a:custGeom>
              <a:avLst/>
              <a:gdLst/>
              <a:ahLst/>
              <a:cxnLst/>
              <a:rect l="l" t="t" r="r" b="b"/>
              <a:pathLst>
                <a:path w="398" h="3038" extrusionOk="0">
                  <a:moveTo>
                    <a:pt x="217" y="0"/>
                  </a:moveTo>
                  <a:cubicBezTo>
                    <a:pt x="158" y="0"/>
                    <a:pt x="80" y="53"/>
                    <a:pt x="78" y="110"/>
                  </a:cubicBezTo>
                  <a:cubicBezTo>
                    <a:pt x="27" y="1053"/>
                    <a:pt x="3" y="1998"/>
                    <a:pt x="0"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4"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2" name="Google Shape;202;p7"/>
            <p:cNvSpPr/>
            <p:nvPr/>
          </p:nvSpPr>
          <p:spPr>
            <a:xfrm>
              <a:off x="2114825" y="1307675"/>
              <a:ext cx="9950" cy="75950"/>
            </a:xfrm>
            <a:custGeom>
              <a:avLst/>
              <a:gdLst/>
              <a:ahLst/>
              <a:cxnLst/>
              <a:rect l="l" t="t" r="r" b="b"/>
              <a:pathLst>
                <a:path w="398" h="3038" extrusionOk="0">
                  <a:moveTo>
                    <a:pt x="218" y="0"/>
                  </a:moveTo>
                  <a:cubicBezTo>
                    <a:pt x="158" y="0"/>
                    <a:pt x="80" y="53"/>
                    <a:pt x="78" y="110"/>
                  </a:cubicBezTo>
                  <a:cubicBezTo>
                    <a:pt x="27" y="1053"/>
                    <a:pt x="2" y="1998"/>
                    <a:pt x="1" y="2942"/>
                  </a:cubicBezTo>
                  <a:cubicBezTo>
                    <a:pt x="73" y="2985"/>
                    <a:pt x="153" y="3038"/>
                    <a:pt x="228" y="3038"/>
                  </a:cubicBezTo>
                  <a:cubicBezTo>
                    <a:pt x="256" y="3038"/>
                    <a:pt x="284" y="3030"/>
                    <a:pt x="310" y="3012"/>
                  </a:cubicBezTo>
                  <a:cubicBezTo>
                    <a:pt x="391" y="2957"/>
                    <a:pt x="398" y="2842"/>
                    <a:pt x="398" y="2745"/>
                  </a:cubicBezTo>
                  <a:cubicBezTo>
                    <a:pt x="394" y="1932"/>
                    <a:pt x="389" y="1120"/>
                    <a:pt x="386" y="308"/>
                  </a:cubicBezTo>
                  <a:cubicBezTo>
                    <a:pt x="386" y="246"/>
                    <a:pt x="384" y="182"/>
                    <a:pt x="363" y="124"/>
                  </a:cubicBezTo>
                  <a:cubicBezTo>
                    <a:pt x="342" y="65"/>
                    <a:pt x="294"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3" name="Google Shape;203;p7"/>
            <p:cNvSpPr/>
            <p:nvPr/>
          </p:nvSpPr>
          <p:spPr>
            <a:xfrm>
              <a:off x="2134175" y="1307675"/>
              <a:ext cx="9950" cy="75950"/>
            </a:xfrm>
            <a:custGeom>
              <a:avLst/>
              <a:gdLst/>
              <a:ahLst/>
              <a:cxnLst/>
              <a:rect l="l" t="t" r="r" b="b"/>
              <a:pathLst>
                <a:path w="398" h="3038" extrusionOk="0">
                  <a:moveTo>
                    <a:pt x="217" y="0"/>
                  </a:moveTo>
                  <a:cubicBezTo>
                    <a:pt x="157" y="0"/>
                    <a:pt x="80" y="53"/>
                    <a:pt x="77" y="110"/>
                  </a:cubicBezTo>
                  <a:cubicBezTo>
                    <a:pt x="27" y="1053"/>
                    <a:pt x="2" y="1998"/>
                    <a:pt x="1" y="2942"/>
                  </a:cubicBezTo>
                  <a:cubicBezTo>
                    <a:pt x="73" y="2985"/>
                    <a:pt x="153" y="3038"/>
                    <a:pt x="227" y="3038"/>
                  </a:cubicBezTo>
                  <a:cubicBezTo>
                    <a:pt x="256" y="3038"/>
                    <a:pt x="283" y="3030"/>
                    <a:pt x="309" y="3012"/>
                  </a:cubicBezTo>
                  <a:cubicBezTo>
                    <a:pt x="390" y="2957"/>
                    <a:pt x="397" y="2842"/>
                    <a:pt x="397" y="2745"/>
                  </a:cubicBezTo>
                  <a:cubicBezTo>
                    <a:pt x="393" y="1932"/>
                    <a:pt x="389" y="1120"/>
                    <a:pt x="385" y="308"/>
                  </a:cubicBezTo>
                  <a:cubicBezTo>
                    <a:pt x="385" y="246"/>
                    <a:pt x="384"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4" name="Google Shape;204;p7"/>
            <p:cNvSpPr/>
            <p:nvPr/>
          </p:nvSpPr>
          <p:spPr>
            <a:xfrm>
              <a:off x="2153525" y="1307675"/>
              <a:ext cx="9900" cy="75950"/>
            </a:xfrm>
            <a:custGeom>
              <a:avLst/>
              <a:gdLst/>
              <a:ahLst/>
              <a:cxnLst/>
              <a:rect l="l" t="t" r="r" b="b"/>
              <a:pathLst>
                <a:path w="396" h="3038" extrusionOk="0">
                  <a:moveTo>
                    <a:pt x="216" y="0"/>
                  </a:moveTo>
                  <a:cubicBezTo>
                    <a:pt x="157" y="0"/>
                    <a:pt x="80" y="53"/>
                    <a:pt x="76" y="110"/>
                  </a:cubicBezTo>
                  <a:cubicBezTo>
                    <a:pt x="27" y="1053"/>
                    <a:pt x="1" y="1998"/>
                    <a:pt x="0" y="2942"/>
                  </a:cubicBezTo>
                  <a:cubicBezTo>
                    <a:pt x="72" y="2985"/>
                    <a:pt x="152" y="3038"/>
                    <a:pt x="227" y="3038"/>
                  </a:cubicBezTo>
                  <a:cubicBezTo>
                    <a:pt x="255" y="3038"/>
                    <a:pt x="283" y="3030"/>
                    <a:pt x="309" y="3012"/>
                  </a:cubicBezTo>
                  <a:cubicBezTo>
                    <a:pt x="390" y="2957"/>
                    <a:pt x="396" y="2842"/>
                    <a:pt x="396" y="2745"/>
                  </a:cubicBezTo>
                  <a:cubicBezTo>
                    <a:pt x="393" y="1932"/>
                    <a:pt x="388" y="1120"/>
                    <a:pt x="384" y="308"/>
                  </a:cubicBezTo>
                  <a:cubicBezTo>
                    <a:pt x="384" y="246"/>
                    <a:pt x="383" y="182"/>
                    <a:pt x="362" y="124"/>
                  </a:cubicBezTo>
                  <a:cubicBezTo>
                    <a:pt x="341" y="65"/>
                    <a:pt x="293" y="12"/>
                    <a:pt x="231" y="2"/>
                  </a:cubicBezTo>
                  <a:cubicBezTo>
                    <a:pt x="226" y="1"/>
                    <a:pt x="221" y="0"/>
                    <a:pt x="216"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5" name="Google Shape;205;p7"/>
            <p:cNvSpPr/>
            <p:nvPr/>
          </p:nvSpPr>
          <p:spPr>
            <a:xfrm>
              <a:off x="2172825" y="1307675"/>
              <a:ext cx="9950" cy="75950"/>
            </a:xfrm>
            <a:custGeom>
              <a:avLst/>
              <a:gdLst/>
              <a:ahLst/>
              <a:cxnLst/>
              <a:rect l="l" t="t" r="r" b="b"/>
              <a:pathLst>
                <a:path w="398" h="3038" extrusionOk="0">
                  <a:moveTo>
                    <a:pt x="218" y="0"/>
                  </a:moveTo>
                  <a:cubicBezTo>
                    <a:pt x="158" y="0"/>
                    <a:pt x="80" y="53"/>
                    <a:pt x="78" y="110"/>
                  </a:cubicBezTo>
                  <a:cubicBezTo>
                    <a:pt x="27" y="1053"/>
                    <a:pt x="3" y="1998"/>
                    <a:pt x="1"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5"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6" name="Google Shape;206;p7"/>
            <p:cNvSpPr/>
            <p:nvPr/>
          </p:nvSpPr>
          <p:spPr>
            <a:xfrm>
              <a:off x="2050025" y="1265775"/>
              <a:ext cx="142050" cy="37475"/>
            </a:xfrm>
            <a:custGeom>
              <a:avLst/>
              <a:gdLst/>
              <a:ahLst/>
              <a:cxnLst/>
              <a:rect l="l" t="t" r="r" b="b"/>
              <a:pathLst>
                <a:path w="5682" h="1499" extrusionOk="0">
                  <a:moveTo>
                    <a:pt x="2479" y="0"/>
                  </a:moveTo>
                  <a:cubicBezTo>
                    <a:pt x="2031" y="0"/>
                    <a:pt x="1582" y="6"/>
                    <a:pt x="1133" y="16"/>
                  </a:cubicBezTo>
                  <a:cubicBezTo>
                    <a:pt x="975" y="19"/>
                    <a:pt x="785" y="13"/>
                    <a:pt x="679" y="178"/>
                  </a:cubicBezTo>
                  <a:cubicBezTo>
                    <a:pt x="428" y="571"/>
                    <a:pt x="201" y="993"/>
                    <a:pt x="1" y="1438"/>
                  </a:cubicBezTo>
                  <a:cubicBezTo>
                    <a:pt x="1435" y="1479"/>
                    <a:pt x="2907" y="1499"/>
                    <a:pt x="4361" y="1499"/>
                  </a:cubicBezTo>
                  <a:cubicBezTo>
                    <a:pt x="4803" y="1499"/>
                    <a:pt x="5244" y="1497"/>
                    <a:pt x="5682" y="1493"/>
                  </a:cubicBezTo>
                  <a:cubicBezTo>
                    <a:pt x="5570" y="942"/>
                    <a:pt x="5314" y="473"/>
                    <a:pt x="5017" y="78"/>
                  </a:cubicBezTo>
                  <a:cubicBezTo>
                    <a:pt x="4172" y="21"/>
                    <a:pt x="3326" y="0"/>
                    <a:pt x="2479"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7" name="Google Shape;207;p7"/>
            <p:cNvSpPr/>
            <p:nvPr/>
          </p:nvSpPr>
          <p:spPr>
            <a:xfrm>
              <a:off x="2044825" y="1296675"/>
              <a:ext cx="150100" cy="15850"/>
            </a:xfrm>
            <a:custGeom>
              <a:avLst/>
              <a:gdLst/>
              <a:ahLst/>
              <a:cxnLst/>
              <a:rect l="l" t="t" r="r" b="b"/>
              <a:pathLst>
                <a:path w="6004" h="634" extrusionOk="0">
                  <a:moveTo>
                    <a:pt x="3093" y="0"/>
                  </a:moveTo>
                  <a:cubicBezTo>
                    <a:pt x="2289" y="0"/>
                    <a:pt x="1379" y="22"/>
                    <a:pt x="143" y="57"/>
                  </a:cubicBezTo>
                  <a:cubicBezTo>
                    <a:pt x="98" y="59"/>
                    <a:pt x="56" y="107"/>
                    <a:pt x="48" y="170"/>
                  </a:cubicBezTo>
                  <a:lnTo>
                    <a:pt x="5" y="584"/>
                  </a:lnTo>
                  <a:cubicBezTo>
                    <a:pt x="0" y="625"/>
                    <a:pt x="54" y="633"/>
                    <a:pt x="99" y="633"/>
                  </a:cubicBezTo>
                  <a:cubicBezTo>
                    <a:pt x="114" y="633"/>
                    <a:pt x="127" y="632"/>
                    <a:pt x="138" y="632"/>
                  </a:cubicBezTo>
                  <a:cubicBezTo>
                    <a:pt x="196" y="627"/>
                    <a:pt x="259" y="626"/>
                    <a:pt x="323" y="626"/>
                  </a:cubicBezTo>
                  <a:cubicBezTo>
                    <a:pt x="462" y="626"/>
                    <a:pt x="607" y="633"/>
                    <a:pt x="735" y="633"/>
                  </a:cubicBezTo>
                  <a:cubicBezTo>
                    <a:pt x="2489" y="627"/>
                    <a:pt x="4219" y="612"/>
                    <a:pt x="5974" y="606"/>
                  </a:cubicBezTo>
                  <a:cubicBezTo>
                    <a:pt x="5996" y="479"/>
                    <a:pt x="6003" y="301"/>
                    <a:pt x="5996" y="171"/>
                  </a:cubicBezTo>
                  <a:cubicBezTo>
                    <a:pt x="5975" y="154"/>
                    <a:pt x="5947" y="117"/>
                    <a:pt x="5921" y="114"/>
                  </a:cubicBezTo>
                  <a:cubicBezTo>
                    <a:pt x="4874" y="32"/>
                    <a:pt x="4060" y="0"/>
                    <a:pt x="3093"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8" name="Google Shape;208;p7"/>
            <p:cNvSpPr/>
            <p:nvPr/>
          </p:nvSpPr>
          <p:spPr>
            <a:xfrm>
              <a:off x="2056525" y="1296350"/>
              <a:ext cx="127925" cy="3550"/>
            </a:xfrm>
            <a:custGeom>
              <a:avLst/>
              <a:gdLst/>
              <a:ahLst/>
              <a:cxnLst/>
              <a:rect l="l" t="t" r="r" b="b"/>
              <a:pathLst>
                <a:path w="5117" h="142" extrusionOk="0">
                  <a:moveTo>
                    <a:pt x="2465" y="0"/>
                  </a:moveTo>
                  <a:cubicBezTo>
                    <a:pt x="2063" y="0"/>
                    <a:pt x="1659" y="10"/>
                    <a:pt x="1256" y="15"/>
                  </a:cubicBezTo>
                  <a:cubicBezTo>
                    <a:pt x="842" y="21"/>
                    <a:pt x="429" y="9"/>
                    <a:pt x="19" y="74"/>
                  </a:cubicBezTo>
                  <a:cubicBezTo>
                    <a:pt x="1" y="76"/>
                    <a:pt x="6" y="102"/>
                    <a:pt x="23" y="102"/>
                  </a:cubicBezTo>
                  <a:cubicBezTo>
                    <a:pt x="108" y="107"/>
                    <a:pt x="194" y="109"/>
                    <a:pt x="279" y="109"/>
                  </a:cubicBezTo>
                  <a:cubicBezTo>
                    <a:pt x="616" y="109"/>
                    <a:pt x="953" y="78"/>
                    <a:pt x="1291" y="68"/>
                  </a:cubicBezTo>
                  <a:cubicBezTo>
                    <a:pt x="1524" y="62"/>
                    <a:pt x="1757" y="60"/>
                    <a:pt x="1991" y="60"/>
                  </a:cubicBezTo>
                  <a:cubicBezTo>
                    <a:pt x="2181" y="60"/>
                    <a:pt x="2370" y="61"/>
                    <a:pt x="2560" y="63"/>
                  </a:cubicBezTo>
                  <a:cubicBezTo>
                    <a:pt x="3406" y="73"/>
                    <a:pt x="4251" y="101"/>
                    <a:pt x="5096" y="142"/>
                  </a:cubicBezTo>
                  <a:cubicBezTo>
                    <a:pt x="5116" y="142"/>
                    <a:pt x="5116" y="112"/>
                    <a:pt x="5097" y="111"/>
                  </a:cubicBezTo>
                  <a:cubicBezTo>
                    <a:pt x="4243" y="38"/>
                    <a:pt x="3383" y="4"/>
                    <a:pt x="2525" y="1"/>
                  </a:cubicBezTo>
                  <a:cubicBezTo>
                    <a:pt x="2505" y="1"/>
                    <a:pt x="2485" y="0"/>
                    <a:pt x="2465"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9" name="Google Shape;209;p7"/>
            <p:cNvSpPr/>
            <p:nvPr/>
          </p:nvSpPr>
          <p:spPr>
            <a:xfrm>
              <a:off x="2073075" y="1270150"/>
              <a:ext cx="12275" cy="27750"/>
            </a:xfrm>
            <a:custGeom>
              <a:avLst/>
              <a:gdLst/>
              <a:ahLst/>
              <a:cxnLst/>
              <a:rect l="l" t="t" r="r" b="b"/>
              <a:pathLst>
                <a:path w="491" h="1110" extrusionOk="0">
                  <a:moveTo>
                    <a:pt x="22" y="0"/>
                  </a:moveTo>
                  <a:cubicBezTo>
                    <a:pt x="12" y="0"/>
                    <a:pt x="1" y="10"/>
                    <a:pt x="5" y="22"/>
                  </a:cubicBezTo>
                  <a:lnTo>
                    <a:pt x="228" y="580"/>
                  </a:lnTo>
                  <a:cubicBezTo>
                    <a:pt x="265" y="671"/>
                    <a:pt x="301" y="761"/>
                    <a:pt x="338" y="852"/>
                  </a:cubicBezTo>
                  <a:lnTo>
                    <a:pt x="392" y="989"/>
                  </a:lnTo>
                  <a:cubicBezTo>
                    <a:pt x="408" y="1029"/>
                    <a:pt x="418" y="1075"/>
                    <a:pt x="451" y="1104"/>
                  </a:cubicBezTo>
                  <a:cubicBezTo>
                    <a:pt x="455" y="1107"/>
                    <a:pt x="461" y="1109"/>
                    <a:pt x="466" y="1109"/>
                  </a:cubicBezTo>
                  <a:cubicBezTo>
                    <a:pt x="477" y="1109"/>
                    <a:pt x="487" y="1101"/>
                    <a:pt x="488" y="1088"/>
                  </a:cubicBezTo>
                  <a:cubicBezTo>
                    <a:pt x="491" y="1046"/>
                    <a:pt x="467" y="1011"/>
                    <a:pt x="452" y="974"/>
                  </a:cubicBezTo>
                  <a:cubicBezTo>
                    <a:pt x="433" y="930"/>
                    <a:pt x="414" y="884"/>
                    <a:pt x="393" y="840"/>
                  </a:cubicBezTo>
                  <a:cubicBezTo>
                    <a:pt x="354" y="746"/>
                    <a:pt x="313" y="653"/>
                    <a:pt x="273" y="559"/>
                  </a:cubicBezTo>
                  <a:cubicBezTo>
                    <a:pt x="194" y="377"/>
                    <a:pt x="115" y="192"/>
                    <a:pt x="36" y="9"/>
                  </a:cubicBezTo>
                  <a:cubicBezTo>
                    <a:pt x="33" y="3"/>
                    <a:pt x="28" y="0"/>
                    <a:pt x="2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0" name="Google Shape;210;p7"/>
          <p:cNvGrpSpPr/>
          <p:nvPr/>
        </p:nvGrpSpPr>
        <p:grpSpPr>
          <a:xfrm>
            <a:off x="11421753" y="4965629"/>
            <a:ext cx="500991" cy="1046299"/>
            <a:chOff x="2481135" y="1176223"/>
            <a:chExt cx="272495" cy="569094"/>
          </a:xfrm>
        </p:grpSpPr>
        <p:sp>
          <p:nvSpPr>
            <p:cNvPr id="211" name="Google Shape;211;p7"/>
            <p:cNvSpPr/>
            <p:nvPr/>
          </p:nvSpPr>
          <p:spPr>
            <a:xfrm>
              <a:off x="2481135" y="1176223"/>
              <a:ext cx="153017" cy="569094"/>
            </a:xfrm>
            <a:custGeom>
              <a:avLst/>
              <a:gdLst/>
              <a:ahLst/>
              <a:cxnLst/>
              <a:rect l="l" t="t" r="r" b="b"/>
              <a:pathLst>
                <a:path w="3016" h="11217" extrusionOk="0">
                  <a:moveTo>
                    <a:pt x="1855" y="1"/>
                  </a:moveTo>
                  <a:cubicBezTo>
                    <a:pt x="1853" y="1"/>
                    <a:pt x="1850" y="1"/>
                    <a:pt x="1848" y="1"/>
                  </a:cubicBezTo>
                  <a:cubicBezTo>
                    <a:pt x="1768" y="5"/>
                    <a:pt x="1661" y="77"/>
                    <a:pt x="1631" y="153"/>
                  </a:cubicBezTo>
                  <a:cubicBezTo>
                    <a:pt x="641" y="2626"/>
                    <a:pt x="68" y="5274"/>
                    <a:pt x="12" y="7938"/>
                  </a:cubicBezTo>
                  <a:cubicBezTo>
                    <a:pt x="1" y="8492"/>
                    <a:pt x="12" y="9050"/>
                    <a:pt x="133" y="9591"/>
                  </a:cubicBezTo>
                  <a:cubicBezTo>
                    <a:pt x="254" y="10133"/>
                    <a:pt x="490" y="10658"/>
                    <a:pt x="879" y="11053"/>
                  </a:cubicBezTo>
                  <a:cubicBezTo>
                    <a:pt x="993" y="11168"/>
                    <a:pt x="1144" y="11216"/>
                    <a:pt x="1312" y="11216"/>
                  </a:cubicBezTo>
                  <a:cubicBezTo>
                    <a:pt x="1727" y="11216"/>
                    <a:pt x="2236" y="10917"/>
                    <a:pt x="2478" y="10598"/>
                  </a:cubicBezTo>
                  <a:cubicBezTo>
                    <a:pt x="2821" y="10151"/>
                    <a:pt x="2922" y="9567"/>
                    <a:pt x="2959" y="9005"/>
                  </a:cubicBezTo>
                  <a:cubicBezTo>
                    <a:pt x="3015" y="8140"/>
                    <a:pt x="2945" y="7273"/>
                    <a:pt x="2876" y="6408"/>
                  </a:cubicBezTo>
                  <a:cubicBezTo>
                    <a:pt x="2707" y="4302"/>
                    <a:pt x="2733" y="2123"/>
                    <a:pt x="2036" y="127"/>
                  </a:cubicBezTo>
                  <a:cubicBezTo>
                    <a:pt x="2010" y="54"/>
                    <a:pt x="1934" y="1"/>
                    <a:pt x="1855" y="1"/>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 name="Google Shape;212;p7"/>
            <p:cNvSpPr/>
            <p:nvPr/>
          </p:nvSpPr>
          <p:spPr>
            <a:xfrm>
              <a:off x="2644702" y="1405491"/>
              <a:ext cx="108928" cy="318311"/>
            </a:xfrm>
            <a:custGeom>
              <a:avLst/>
              <a:gdLst/>
              <a:ahLst/>
              <a:cxnLst/>
              <a:rect l="l" t="t" r="r" b="b"/>
              <a:pathLst>
                <a:path w="2147" h="6274" extrusionOk="0">
                  <a:moveTo>
                    <a:pt x="1077" y="0"/>
                  </a:moveTo>
                  <a:cubicBezTo>
                    <a:pt x="993" y="0"/>
                    <a:pt x="890" y="44"/>
                    <a:pt x="872" y="115"/>
                  </a:cubicBezTo>
                  <a:cubicBezTo>
                    <a:pt x="438" y="1764"/>
                    <a:pt x="0" y="3444"/>
                    <a:pt x="66" y="5147"/>
                  </a:cubicBezTo>
                  <a:cubicBezTo>
                    <a:pt x="76" y="5395"/>
                    <a:pt x="98" y="5650"/>
                    <a:pt x="217" y="5867"/>
                  </a:cubicBezTo>
                  <a:cubicBezTo>
                    <a:pt x="325" y="6067"/>
                    <a:pt x="534" y="6227"/>
                    <a:pt x="758" y="6227"/>
                  </a:cubicBezTo>
                  <a:cubicBezTo>
                    <a:pt x="778" y="6227"/>
                    <a:pt x="798" y="6225"/>
                    <a:pt x="818" y="6223"/>
                  </a:cubicBezTo>
                  <a:cubicBezTo>
                    <a:pt x="898" y="6258"/>
                    <a:pt x="988" y="6274"/>
                    <a:pt x="1082" y="6274"/>
                  </a:cubicBezTo>
                  <a:cubicBezTo>
                    <a:pt x="1434" y="6274"/>
                    <a:pt x="1840" y="6047"/>
                    <a:pt x="1975" y="5747"/>
                  </a:cubicBezTo>
                  <a:cubicBezTo>
                    <a:pt x="2146" y="5370"/>
                    <a:pt x="2109" y="4932"/>
                    <a:pt x="2069" y="4519"/>
                  </a:cubicBezTo>
                  <a:cubicBezTo>
                    <a:pt x="1923" y="3066"/>
                    <a:pt x="1613" y="1620"/>
                    <a:pt x="1301" y="192"/>
                  </a:cubicBezTo>
                  <a:cubicBezTo>
                    <a:pt x="1282" y="105"/>
                    <a:pt x="1212" y="31"/>
                    <a:pt x="1127" y="7"/>
                  </a:cubicBezTo>
                  <a:cubicBezTo>
                    <a:pt x="1112" y="2"/>
                    <a:pt x="1095" y="0"/>
                    <a:pt x="1077"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13" name="Google Shape;213;p7"/>
          <p:cNvSpPr/>
          <p:nvPr/>
        </p:nvSpPr>
        <p:spPr>
          <a:xfrm>
            <a:off x="0" y="5943600"/>
            <a:ext cx="12217600" cy="927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4" name="Google Shape;214;p7"/>
          <p:cNvGrpSpPr/>
          <p:nvPr/>
        </p:nvGrpSpPr>
        <p:grpSpPr>
          <a:xfrm>
            <a:off x="575649" y="5126682"/>
            <a:ext cx="2538739" cy="1744135"/>
            <a:chOff x="151837" y="1574012"/>
            <a:chExt cx="1136206" cy="780536"/>
          </a:xfrm>
        </p:grpSpPr>
        <p:sp>
          <p:nvSpPr>
            <p:cNvPr id="215" name="Google Shape;215;p7"/>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 name="Google Shape;216;p7"/>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 name="Google Shape;217;p7"/>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 name="Google Shape;218;p7"/>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9"/>
        <p:cNvGrpSpPr/>
        <p:nvPr/>
      </p:nvGrpSpPr>
      <p:grpSpPr>
        <a:xfrm>
          <a:off x="0" y="0"/>
          <a:ext cx="0" cy="0"/>
          <a:chOff x="0" y="0"/>
          <a:chExt cx="0" cy="0"/>
        </a:xfrm>
      </p:grpSpPr>
      <p:grpSp>
        <p:nvGrpSpPr>
          <p:cNvPr id="220" name="Google Shape;220;p8"/>
          <p:cNvGrpSpPr/>
          <p:nvPr/>
        </p:nvGrpSpPr>
        <p:grpSpPr>
          <a:xfrm>
            <a:off x="-1076934" y="-200659"/>
            <a:ext cx="14811331" cy="9528984"/>
            <a:chOff x="-807700" y="-150494"/>
            <a:chExt cx="11108498" cy="7146738"/>
          </a:xfrm>
        </p:grpSpPr>
        <p:sp>
          <p:nvSpPr>
            <p:cNvPr id="221" name="Google Shape;221;p8"/>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2" name="Google Shape;222;p8"/>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3" name="Google Shape;223;p8"/>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24" name="Google Shape;224;p8"/>
          <p:cNvSpPr txBox="1">
            <a:spLocks noGrp="1"/>
          </p:cNvSpPr>
          <p:nvPr>
            <p:ph type="title"/>
          </p:nvPr>
        </p:nvSpPr>
        <p:spPr>
          <a:xfrm>
            <a:off x="1175900" y="1057933"/>
            <a:ext cx="7166400" cy="3222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333">
                <a:latin typeface="Cambria" panose="02040503050406030204" pitchFamily="18" charset="0"/>
                <a:ea typeface="Cambria" panose="02040503050406030204" pitchFamily="18" charset="0"/>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225" name="Google Shape;225;p8"/>
          <p:cNvSpPr/>
          <p:nvPr/>
        </p:nvSpPr>
        <p:spPr>
          <a:xfrm>
            <a:off x="3080345" y="4474563"/>
            <a:ext cx="373521" cy="1389151"/>
          </a:xfrm>
          <a:custGeom>
            <a:avLst/>
            <a:gdLst/>
            <a:ahLst/>
            <a:cxnLst/>
            <a:rect l="l" t="t" r="r" b="b"/>
            <a:pathLst>
              <a:path w="3016" h="11217" extrusionOk="0">
                <a:moveTo>
                  <a:pt x="1855" y="1"/>
                </a:moveTo>
                <a:cubicBezTo>
                  <a:pt x="1853" y="1"/>
                  <a:pt x="1850" y="1"/>
                  <a:pt x="1848" y="1"/>
                </a:cubicBezTo>
                <a:cubicBezTo>
                  <a:pt x="1768" y="5"/>
                  <a:pt x="1661" y="77"/>
                  <a:pt x="1631" y="153"/>
                </a:cubicBezTo>
                <a:cubicBezTo>
                  <a:pt x="641" y="2626"/>
                  <a:pt x="68" y="5274"/>
                  <a:pt x="12" y="7938"/>
                </a:cubicBezTo>
                <a:cubicBezTo>
                  <a:pt x="1" y="8492"/>
                  <a:pt x="12" y="9050"/>
                  <a:pt x="133" y="9591"/>
                </a:cubicBezTo>
                <a:cubicBezTo>
                  <a:pt x="254" y="10133"/>
                  <a:pt x="490" y="10658"/>
                  <a:pt x="879" y="11053"/>
                </a:cubicBezTo>
                <a:cubicBezTo>
                  <a:pt x="993" y="11168"/>
                  <a:pt x="1144" y="11216"/>
                  <a:pt x="1312" y="11216"/>
                </a:cubicBezTo>
                <a:cubicBezTo>
                  <a:pt x="1727" y="11216"/>
                  <a:pt x="2236" y="10917"/>
                  <a:pt x="2478" y="10598"/>
                </a:cubicBezTo>
                <a:cubicBezTo>
                  <a:pt x="2821" y="10151"/>
                  <a:pt x="2922" y="9567"/>
                  <a:pt x="2959" y="9005"/>
                </a:cubicBezTo>
                <a:cubicBezTo>
                  <a:pt x="3015" y="8140"/>
                  <a:pt x="2945" y="7273"/>
                  <a:pt x="2876" y="6408"/>
                </a:cubicBezTo>
                <a:cubicBezTo>
                  <a:pt x="2707" y="4302"/>
                  <a:pt x="2733" y="2123"/>
                  <a:pt x="2036" y="127"/>
                </a:cubicBezTo>
                <a:cubicBezTo>
                  <a:pt x="2010" y="54"/>
                  <a:pt x="1934" y="1"/>
                  <a:pt x="1855" y="1"/>
                </a:cubicBezTo>
                <a:close/>
              </a:path>
            </a:pathLst>
          </a:custGeom>
          <a:solidFill>
            <a:srgbClr val="ACBA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26" name="Google Shape;226;p8"/>
          <p:cNvSpPr/>
          <p:nvPr/>
        </p:nvSpPr>
        <p:spPr>
          <a:xfrm>
            <a:off x="3479615" y="5034208"/>
            <a:ext cx="265899" cy="776993"/>
          </a:xfrm>
          <a:custGeom>
            <a:avLst/>
            <a:gdLst/>
            <a:ahLst/>
            <a:cxnLst/>
            <a:rect l="l" t="t" r="r" b="b"/>
            <a:pathLst>
              <a:path w="2147" h="6274" extrusionOk="0">
                <a:moveTo>
                  <a:pt x="1077" y="0"/>
                </a:moveTo>
                <a:cubicBezTo>
                  <a:pt x="993" y="0"/>
                  <a:pt x="890" y="44"/>
                  <a:pt x="872" y="115"/>
                </a:cubicBezTo>
                <a:cubicBezTo>
                  <a:pt x="438" y="1764"/>
                  <a:pt x="0" y="3444"/>
                  <a:pt x="66" y="5147"/>
                </a:cubicBezTo>
                <a:cubicBezTo>
                  <a:pt x="76" y="5395"/>
                  <a:pt x="98" y="5650"/>
                  <a:pt x="217" y="5867"/>
                </a:cubicBezTo>
                <a:cubicBezTo>
                  <a:pt x="325" y="6067"/>
                  <a:pt x="534" y="6227"/>
                  <a:pt x="758" y="6227"/>
                </a:cubicBezTo>
                <a:cubicBezTo>
                  <a:pt x="778" y="6227"/>
                  <a:pt x="798" y="6225"/>
                  <a:pt x="818" y="6223"/>
                </a:cubicBezTo>
                <a:cubicBezTo>
                  <a:pt x="898" y="6258"/>
                  <a:pt x="988" y="6274"/>
                  <a:pt x="1082" y="6274"/>
                </a:cubicBezTo>
                <a:cubicBezTo>
                  <a:pt x="1434" y="6274"/>
                  <a:pt x="1840" y="6047"/>
                  <a:pt x="1975" y="5747"/>
                </a:cubicBezTo>
                <a:cubicBezTo>
                  <a:pt x="2146" y="5370"/>
                  <a:pt x="2109" y="4932"/>
                  <a:pt x="2069" y="4519"/>
                </a:cubicBezTo>
                <a:cubicBezTo>
                  <a:pt x="1923" y="3066"/>
                  <a:pt x="1613" y="1620"/>
                  <a:pt x="1301" y="192"/>
                </a:cubicBezTo>
                <a:cubicBezTo>
                  <a:pt x="1282" y="105"/>
                  <a:pt x="1212" y="31"/>
                  <a:pt x="1127" y="7"/>
                </a:cubicBezTo>
                <a:cubicBezTo>
                  <a:pt x="1112" y="2"/>
                  <a:pt x="1095" y="0"/>
                  <a:pt x="1077" y="0"/>
                </a:cubicBezTo>
                <a:close/>
              </a:path>
            </a:pathLst>
          </a:custGeom>
          <a:solidFill>
            <a:srgbClr val="ACBA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27" name="Google Shape;227;p8"/>
          <p:cNvGrpSpPr/>
          <p:nvPr/>
        </p:nvGrpSpPr>
        <p:grpSpPr>
          <a:xfrm>
            <a:off x="356701" y="5503596"/>
            <a:ext cx="1318569" cy="640411"/>
            <a:chOff x="1492875" y="1181650"/>
            <a:chExt cx="487300" cy="236675"/>
          </a:xfrm>
        </p:grpSpPr>
        <p:sp>
          <p:nvSpPr>
            <p:cNvPr id="228" name="Google Shape;228;p8"/>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9" name="Google Shape;229;p8"/>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0" name="Google Shape;230;p8"/>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1" name="Google Shape;231;p8"/>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 name="Google Shape;232;p8"/>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 name="Google Shape;233;p8"/>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 name="Google Shape;234;p8"/>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 name="Google Shape;235;p8"/>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 name="Google Shape;236;p8"/>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7" name="Google Shape;237;p8"/>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8" name="Google Shape;238;p8"/>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9" name="Google Shape;239;p8"/>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0" name="Google Shape;240;p8"/>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1" name="Google Shape;241;p8"/>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2" name="Google Shape;242;p8"/>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3" name="Google Shape;243;p8"/>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4" name="Google Shape;244;p8"/>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5" name="Google Shape;245;p8"/>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6" name="Google Shape;246;p8"/>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7" name="Google Shape;247;p8"/>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48" name="Google Shape;248;p8"/>
          <p:cNvGrpSpPr/>
          <p:nvPr/>
        </p:nvGrpSpPr>
        <p:grpSpPr>
          <a:xfrm>
            <a:off x="1901003" y="5664362"/>
            <a:ext cx="406151" cy="318887"/>
            <a:chOff x="2044825" y="1265775"/>
            <a:chExt cx="150100" cy="117850"/>
          </a:xfrm>
        </p:grpSpPr>
        <p:sp>
          <p:nvSpPr>
            <p:cNvPr id="249" name="Google Shape;249;p8"/>
            <p:cNvSpPr/>
            <p:nvPr/>
          </p:nvSpPr>
          <p:spPr>
            <a:xfrm>
              <a:off x="2056850" y="1307675"/>
              <a:ext cx="9950" cy="75950"/>
            </a:xfrm>
            <a:custGeom>
              <a:avLst/>
              <a:gdLst/>
              <a:ahLst/>
              <a:cxnLst/>
              <a:rect l="l" t="t" r="r" b="b"/>
              <a:pathLst>
                <a:path w="398" h="3038" extrusionOk="0">
                  <a:moveTo>
                    <a:pt x="217" y="0"/>
                  </a:moveTo>
                  <a:cubicBezTo>
                    <a:pt x="157" y="0"/>
                    <a:pt x="81" y="53"/>
                    <a:pt x="77" y="110"/>
                  </a:cubicBezTo>
                  <a:cubicBezTo>
                    <a:pt x="27" y="1053"/>
                    <a:pt x="1" y="1998"/>
                    <a:pt x="0" y="2942"/>
                  </a:cubicBezTo>
                  <a:cubicBezTo>
                    <a:pt x="71" y="2985"/>
                    <a:pt x="152" y="3038"/>
                    <a:pt x="227" y="3038"/>
                  </a:cubicBezTo>
                  <a:cubicBezTo>
                    <a:pt x="255" y="3038"/>
                    <a:pt x="283" y="3030"/>
                    <a:pt x="309" y="3012"/>
                  </a:cubicBezTo>
                  <a:cubicBezTo>
                    <a:pt x="390" y="2957"/>
                    <a:pt x="397" y="2842"/>
                    <a:pt x="397" y="2745"/>
                  </a:cubicBezTo>
                  <a:cubicBezTo>
                    <a:pt x="393" y="1932"/>
                    <a:pt x="389" y="1120"/>
                    <a:pt x="384" y="308"/>
                  </a:cubicBezTo>
                  <a:cubicBezTo>
                    <a:pt x="384" y="246"/>
                    <a:pt x="383"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0" name="Google Shape;250;p8"/>
            <p:cNvSpPr/>
            <p:nvPr/>
          </p:nvSpPr>
          <p:spPr>
            <a:xfrm>
              <a:off x="2076175" y="1307675"/>
              <a:ext cx="9925" cy="75950"/>
            </a:xfrm>
            <a:custGeom>
              <a:avLst/>
              <a:gdLst/>
              <a:ahLst/>
              <a:cxnLst/>
              <a:rect l="l" t="t" r="r" b="b"/>
              <a:pathLst>
                <a:path w="397" h="3038" extrusionOk="0">
                  <a:moveTo>
                    <a:pt x="217" y="0"/>
                  </a:moveTo>
                  <a:cubicBezTo>
                    <a:pt x="157" y="0"/>
                    <a:pt x="80" y="53"/>
                    <a:pt x="77" y="110"/>
                  </a:cubicBezTo>
                  <a:cubicBezTo>
                    <a:pt x="27" y="1053"/>
                    <a:pt x="2" y="1998"/>
                    <a:pt x="1" y="2942"/>
                  </a:cubicBezTo>
                  <a:cubicBezTo>
                    <a:pt x="73" y="2985"/>
                    <a:pt x="153" y="3038"/>
                    <a:pt x="228" y="3038"/>
                  </a:cubicBezTo>
                  <a:cubicBezTo>
                    <a:pt x="256" y="3038"/>
                    <a:pt x="284" y="3030"/>
                    <a:pt x="310" y="3012"/>
                  </a:cubicBezTo>
                  <a:cubicBezTo>
                    <a:pt x="390" y="2957"/>
                    <a:pt x="397" y="2842"/>
                    <a:pt x="397" y="2745"/>
                  </a:cubicBezTo>
                  <a:cubicBezTo>
                    <a:pt x="393" y="1932"/>
                    <a:pt x="389" y="1120"/>
                    <a:pt x="385" y="308"/>
                  </a:cubicBezTo>
                  <a:cubicBezTo>
                    <a:pt x="385" y="246"/>
                    <a:pt x="384" y="182"/>
                    <a:pt x="363" y="124"/>
                  </a:cubicBezTo>
                  <a:cubicBezTo>
                    <a:pt x="342" y="65"/>
                    <a:pt x="294" y="12"/>
                    <a:pt x="232" y="2"/>
                  </a:cubicBezTo>
                  <a:cubicBezTo>
                    <a:pt x="227" y="1"/>
                    <a:pt x="222"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1" name="Google Shape;251;p8"/>
            <p:cNvSpPr/>
            <p:nvPr/>
          </p:nvSpPr>
          <p:spPr>
            <a:xfrm>
              <a:off x="2095500" y="1307675"/>
              <a:ext cx="9950" cy="75950"/>
            </a:xfrm>
            <a:custGeom>
              <a:avLst/>
              <a:gdLst/>
              <a:ahLst/>
              <a:cxnLst/>
              <a:rect l="l" t="t" r="r" b="b"/>
              <a:pathLst>
                <a:path w="398" h="3038" extrusionOk="0">
                  <a:moveTo>
                    <a:pt x="217" y="0"/>
                  </a:moveTo>
                  <a:cubicBezTo>
                    <a:pt x="158" y="0"/>
                    <a:pt x="80" y="53"/>
                    <a:pt x="78" y="110"/>
                  </a:cubicBezTo>
                  <a:cubicBezTo>
                    <a:pt x="27" y="1053"/>
                    <a:pt x="3" y="1998"/>
                    <a:pt x="0"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4"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2" name="Google Shape;252;p8"/>
            <p:cNvSpPr/>
            <p:nvPr/>
          </p:nvSpPr>
          <p:spPr>
            <a:xfrm>
              <a:off x="2114825" y="1307675"/>
              <a:ext cx="9950" cy="75950"/>
            </a:xfrm>
            <a:custGeom>
              <a:avLst/>
              <a:gdLst/>
              <a:ahLst/>
              <a:cxnLst/>
              <a:rect l="l" t="t" r="r" b="b"/>
              <a:pathLst>
                <a:path w="398" h="3038" extrusionOk="0">
                  <a:moveTo>
                    <a:pt x="218" y="0"/>
                  </a:moveTo>
                  <a:cubicBezTo>
                    <a:pt x="158" y="0"/>
                    <a:pt x="80" y="53"/>
                    <a:pt x="78" y="110"/>
                  </a:cubicBezTo>
                  <a:cubicBezTo>
                    <a:pt x="27" y="1053"/>
                    <a:pt x="2" y="1998"/>
                    <a:pt x="1" y="2942"/>
                  </a:cubicBezTo>
                  <a:cubicBezTo>
                    <a:pt x="73" y="2985"/>
                    <a:pt x="153" y="3038"/>
                    <a:pt x="228" y="3038"/>
                  </a:cubicBezTo>
                  <a:cubicBezTo>
                    <a:pt x="256" y="3038"/>
                    <a:pt x="284" y="3030"/>
                    <a:pt x="310" y="3012"/>
                  </a:cubicBezTo>
                  <a:cubicBezTo>
                    <a:pt x="391" y="2957"/>
                    <a:pt x="398" y="2842"/>
                    <a:pt x="398" y="2745"/>
                  </a:cubicBezTo>
                  <a:cubicBezTo>
                    <a:pt x="394" y="1932"/>
                    <a:pt x="389" y="1120"/>
                    <a:pt x="386" y="308"/>
                  </a:cubicBezTo>
                  <a:cubicBezTo>
                    <a:pt x="386" y="246"/>
                    <a:pt x="384" y="182"/>
                    <a:pt x="363" y="124"/>
                  </a:cubicBezTo>
                  <a:cubicBezTo>
                    <a:pt x="342" y="65"/>
                    <a:pt x="294"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3" name="Google Shape;253;p8"/>
            <p:cNvSpPr/>
            <p:nvPr/>
          </p:nvSpPr>
          <p:spPr>
            <a:xfrm>
              <a:off x="2134175" y="1307675"/>
              <a:ext cx="9950" cy="75950"/>
            </a:xfrm>
            <a:custGeom>
              <a:avLst/>
              <a:gdLst/>
              <a:ahLst/>
              <a:cxnLst/>
              <a:rect l="l" t="t" r="r" b="b"/>
              <a:pathLst>
                <a:path w="398" h="3038" extrusionOk="0">
                  <a:moveTo>
                    <a:pt x="217" y="0"/>
                  </a:moveTo>
                  <a:cubicBezTo>
                    <a:pt x="157" y="0"/>
                    <a:pt x="80" y="53"/>
                    <a:pt x="77" y="110"/>
                  </a:cubicBezTo>
                  <a:cubicBezTo>
                    <a:pt x="27" y="1053"/>
                    <a:pt x="2" y="1998"/>
                    <a:pt x="1" y="2942"/>
                  </a:cubicBezTo>
                  <a:cubicBezTo>
                    <a:pt x="73" y="2985"/>
                    <a:pt x="153" y="3038"/>
                    <a:pt x="227" y="3038"/>
                  </a:cubicBezTo>
                  <a:cubicBezTo>
                    <a:pt x="256" y="3038"/>
                    <a:pt x="283" y="3030"/>
                    <a:pt x="309" y="3012"/>
                  </a:cubicBezTo>
                  <a:cubicBezTo>
                    <a:pt x="390" y="2957"/>
                    <a:pt x="397" y="2842"/>
                    <a:pt x="397" y="2745"/>
                  </a:cubicBezTo>
                  <a:cubicBezTo>
                    <a:pt x="393" y="1932"/>
                    <a:pt x="389" y="1120"/>
                    <a:pt x="385" y="308"/>
                  </a:cubicBezTo>
                  <a:cubicBezTo>
                    <a:pt x="385" y="246"/>
                    <a:pt x="384"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4" name="Google Shape;254;p8"/>
            <p:cNvSpPr/>
            <p:nvPr/>
          </p:nvSpPr>
          <p:spPr>
            <a:xfrm>
              <a:off x="2153525" y="1307675"/>
              <a:ext cx="9900" cy="75950"/>
            </a:xfrm>
            <a:custGeom>
              <a:avLst/>
              <a:gdLst/>
              <a:ahLst/>
              <a:cxnLst/>
              <a:rect l="l" t="t" r="r" b="b"/>
              <a:pathLst>
                <a:path w="396" h="3038" extrusionOk="0">
                  <a:moveTo>
                    <a:pt x="216" y="0"/>
                  </a:moveTo>
                  <a:cubicBezTo>
                    <a:pt x="157" y="0"/>
                    <a:pt x="80" y="53"/>
                    <a:pt x="76" y="110"/>
                  </a:cubicBezTo>
                  <a:cubicBezTo>
                    <a:pt x="27" y="1053"/>
                    <a:pt x="1" y="1998"/>
                    <a:pt x="0" y="2942"/>
                  </a:cubicBezTo>
                  <a:cubicBezTo>
                    <a:pt x="72" y="2985"/>
                    <a:pt x="152" y="3038"/>
                    <a:pt x="227" y="3038"/>
                  </a:cubicBezTo>
                  <a:cubicBezTo>
                    <a:pt x="255" y="3038"/>
                    <a:pt x="283" y="3030"/>
                    <a:pt x="309" y="3012"/>
                  </a:cubicBezTo>
                  <a:cubicBezTo>
                    <a:pt x="390" y="2957"/>
                    <a:pt x="396" y="2842"/>
                    <a:pt x="396" y="2745"/>
                  </a:cubicBezTo>
                  <a:cubicBezTo>
                    <a:pt x="393" y="1932"/>
                    <a:pt x="388" y="1120"/>
                    <a:pt x="384" y="308"/>
                  </a:cubicBezTo>
                  <a:cubicBezTo>
                    <a:pt x="384" y="246"/>
                    <a:pt x="383" y="182"/>
                    <a:pt x="362" y="124"/>
                  </a:cubicBezTo>
                  <a:cubicBezTo>
                    <a:pt x="341" y="65"/>
                    <a:pt x="293" y="12"/>
                    <a:pt x="231" y="2"/>
                  </a:cubicBezTo>
                  <a:cubicBezTo>
                    <a:pt x="226" y="1"/>
                    <a:pt x="221" y="0"/>
                    <a:pt x="216"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5" name="Google Shape;255;p8"/>
            <p:cNvSpPr/>
            <p:nvPr/>
          </p:nvSpPr>
          <p:spPr>
            <a:xfrm>
              <a:off x="2172825" y="1307675"/>
              <a:ext cx="9950" cy="75950"/>
            </a:xfrm>
            <a:custGeom>
              <a:avLst/>
              <a:gdLst/>
              <a:ahLst/>
              <a:cxnLst/>
              <a:rect l="l" t="t" r="r" b="b"/>
              <a:pathLst>
                <a:path w="398" h="3038" extrusionOk="0">
                  <a:moveTo>
                    <a:pt x="218" y="0"/>
                  </a:moveTo>
                  <a:cubicBezTo>
                    <a:pt x="158" y="0"/>
                    <a:pt x="80" y="53"/>
                    <a:pt x="78" y="110"/>
                  </a:cubicBezTo>
                  <a:cubicBezTo>
                    <a:pt x="27" y="1053"/>
                    <a:pt x="3" y="1998"/>
                    <a:pt x="1"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5"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6" name="Google Shape;256;p8"/>
            <p:cNvSpPr/>
            <p:nvPr/>
          </p:nvSpPr>
          <p:spPr>
            <a:xfrm>
              <a:off x="2050025" y="1265775"/>
              <a:ext cx="142050" cy="37475"/>
            </a:xfrm>
            <a:custGeom>
              <a:avLst/>
              <a:gdLst/>
              <a:ahLst/>
              <a:cxnLst/>
              <a:rect l="l" t="t" r="r" b="b"/>
              <a:pathLst>
                <a:path w="5682" h="1499" extrusionOk="0">
                  <a:moveTo>
                    <a:pt x="2479" y="0"/>
                  </a:moveTo>
                  <a:cubicBezTo>
                    <a:pt x="2031" y="0"/>
                    <a:pt x="1582" y="6"/>
                    <a:pt x="1133" y="16"/>
                  </a:cubicBezTo>
                  <a:cubicBezTo>
                    <a:pt x="975" y="19"/>
                    <a:pt x="785" y="13"/>
                    <a:pt x="679" y="178"/>
                  </a:cubicBezTo>
                  <a:cubicBezTo>
                    <a:pt x="428" y="571"/>
                    <a:pt x="201" y="993"/>
                    <a:pt x="1" y="1438"/>
                  </a:cubicBezTo>
                  <a:cubicBezTo>
                    <a:pt x="1435" y="1479"/>
                    <a:pt x="2907" y="1499"/>
                    <a:pt x="4361" y="1499"/>
                  </a:cubicBezTo>
                  <a:cubicBezTo>
                    <a:pt x="4803" y="1499"/>
                    <a:pt x="5244" y="1497"/>
                    <a:pt x="5682" y="1493"/>
                  </a:cubicBezTo>
                  <a:cubicBezTo>
                    <a:pt x="5570" y="942"/>
                    <a:pt x="5314" y="473"/>
                    <a:pt x="5017" y="78"/>
                  </a:cubicBezTo>
                  <a:cubicBezTo>
                    <a:pt x="4172" y="21"/>
                    <a:pt x="3326" y="0"/>
                    <a:pt x="2479"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7" name="Google Shape;257;p8"/>
            <p:cNvSpPr/>
            <p:nvPr/>
          </p:nvSpPr>
          <p:spPr>
            <a:xfrm>
              <a:off x="2044825" y="1296675"/>
              <a:ext cx="150100" cy="15850"/>
            </a:xfrm>
            <a:custGeom>
              <a:avLst/>
              <a:gdLst/>
              <a:ahLst/>
              <a:cxnLst/>
              <a:rect l="l" t="t" r="r" b="b"/>
              <a:pathLst>
                <a:path w="6004" h="634" extrusionOk="0">
                  <a:moveTo>
                    <a:pt x="3093" y="0"/>
                  </a:moveTo>
                  <a:cubicBezTo>
                    <a:pt x="2289" y="0"/>
                    <a:pt x="1379" y="22"/>
                    <a:pt x="143" y="57"/>
                  </a:cubicBezTo>
                  <a:cubicBezTo>
                    <a:pt x="98" y="59"/>
                    <a:pt x="56" y="107"/>
                    <a:pt x="48" y="170"/>
                  </a:cubicBezTo>
                  <a:lnTo>
                    <a:pt x="5" y="584"/>
                  </a:lnTo>
                  <a:cubicBezTo>
                    <a:pt x="0" y="625"/>
                    <a:pt x="54" y="633"/>
                    <a:pt x="99" y="633"/>
                  </a:cubicBezTo>
                  <a:cubicBezTo>
                    <a:pt x="114" y="633"/>
                    <a:pt x="127" y="632"/>
                    <a:pt x="138" y="632"/>
                  </a:cubicBezTo>
                  <a:cubicBezTo>
                    <a:pt x="196" y="627"/>
                    <a:pt x="259" y="626"/>
                    <a:pt x="323" y="626"/>
                  </a:cubicBezTo>
                  <a:cubicBezTo>
                    <a:pt x="462" y="626"/>
                    <a:pt x="607" y="633"/>
                    <a:pt x="735" y="633"/>
                  </a:cubicBezTo>
                  <a:cubicBezTo>
                    <a:pt x="2489" y="627"/>
                    <a:pt x="4219" y="612"/>
                    <a:pt x="5974" y="606"/>
                  </a:cubicBezTo>
                  <a:cubicBezTo>
                    <a:pt x="5996" y="479"/>
                    <a:pt x="6003" y="301"/>
                    <a:pt x="5996" y="171"/>
                  </a:cubicBezTo>
                  <a:cubicBezTo>
                    <a:pt x="5975" y="154"/>
                    <a:pt x="5947" y="117"/>
                    <a:pt x="5921" y="114"/>
                  </a:cubicBezTo>
                  <a:cubicBezTo>
                    <a:pt x="4874" y="32"/>
                    <a:pt x="4060" y="0"/>
                    <a:pt x="3093"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8" name="Google Shape;258;p8"/>
            <p:cNvSpPr/>
            <p:nvPr/>
          </p:nvSpPr>
          <p:spPr>
            <a:xfrm>
              <a:off x="2056525" y="1296350"/>
              <a:ext cx="127925" cy="3550"/>
            </a:xfrm>
            <a:custGeom>
              <a:avLst/>
              <a:gdLst/>
              <a:ahLst/>
              <a:cxnLst/>
              <a:rect l="l" t="t" r="r" b="b"/>
              <a:pathLst>
                <a:path w="5117" h="142" extrusionOk="0">
                  <a:moveTo>
                    <a:pt x="2465" y="0"/>
                  </a:moveTo>
                  <a:cubicBezTo>
                    <a:pt x="2063" y="0"/>
                    <a:pt x="1659" y="10"/>
                    <a:pt x="1256" y="15"/>
                  </a:cubicBezTo>
                  <a:cubicBezTo>
                    <a:pt x="842" y="21"/>
                    <a:pt x="429" y="9"/>
                    <a:pt x="19" y="74"/>
                  </a:cubicBezTo>
                  <a:cubicBezTo>
                    <a:pt x="1" y="76"/>
                    <a:pt x="6" y="102"/>
                    <a:pt x="23" y="102"/>
                  </a:cubicBezTo>
                  <a:cubicBezTo>
                    <a:pt x="108" y="107"/>
                    <a:pt x="194" y="109"/>
                    <a:pt x="279" y="109"/>
                  </a:cubicBezTo>
                  <a:cubicBezTo>
                    <a:pt x="616" y="109"/>
                    <a:pt x="953" y="78"/>
                    <a:pt x="1291" y="68"/>
                  </a:cubicBezTo>
                  <a:cubicBezTo>
                    <a:pt x="1524" y="62"/>
                    <a:pt x="1757" y="60"/>
                    <a:pt x="1991" y="60"/>
                  </a:cubicBezTo>
                  <a:cubicBezTo>
                    <a:pt x="2181" y="60"/>
                    <a:pt x="2370" y="61"/>
                    <a:pt x="2560" y="63"/>
                  </a:cubicBezTo>
                  <a:cubicBezTo>
                    <a:pt x="3406" y="73"/>
                    <a:pt x="4251" y="101"/>
                    <a:pt x="5096" y="142"/>
                  </a:cubicBezTo>
                  <a:cubicBezTo>
                    <a:pt x="5116" y="142"/>
                    <a:pt x="5116" y="112"/>
                    <a:pt x="5097" y="111"/>
                  </a:cubicBezTo>
                  <a:cubicBezTo>
                    <a:pt x="4243" y="38"/>
                    <a:pt x="3383" y="4"/>
                    <a:pt x="2525" y="1"/>
                  </a:cubicBezTo>
                  <a:cubicBezTo>
                    <a:pt x="2505" y="1"/>
                    <a:pt x="2485" y="0"/>
                    <a:pt x="2465"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9" name="Google Shape;259;p8"/>
            <p:cNvSpPr/>
            <p:nvPr/>
          </p:nvSpPr>
          <p:spPr>
            <a:xfrm>
              <a:off x="2073075" y="1270150"/>
              <a:ext cx="12275" cy="27750"/>
            </a:xfrm>
            <a:custGeom>
              <a:avLst/>
              <a:gdLst/>
              <a:ahLst/>
              <a:cxnLst/>
              <a:rect l="l" t="t" r="r" b="b"/>
              <a:pathLst>
                <a:path w="491" h="1110" extrusionOk="0">
                  <a:moveTo>
                    <a:pt x="22" y="0"/>
                  </a:moveTo>
                  <a:cubicBezTo>
                    <a:pt x="12" y="0"/>
                    <a:pt x="1" y="10"/>
                    <a:pt x="5" y="22"/>
                  </a:cubicBezTo>
                  <a:lnTo>
                    <a:pt x="228" y="580"/>
                  </a:lnTo>
                  <a:cubicBezTo>
                    <a:pt x="265" y="671"/>
                    <a:pt x="301" y="761"/>
                    <a:pt x="338" y="852"/>
                  </a:cubicBezTo>
                  <a:lnTo>
                    <a:pt x="392" y="989"/>
                  </a:lnTo>
                  <a:cubicBezTo>
                    <a:pt x="408" y="1029"/>
                    <a:pt x="418" y="1075"/>
                    <a:pt x="451" y="1104"/>
                  </a:cubicBezTo>
                  <a:cubicBezTo>
                    <a:pt x="455" y="1107"/>
                    <a:pt x="461" y="1109"/>
                    <a:pt x="466" y="1109"/>
                  </a:cubicBezTo>
                  <a:cubicBezTo>
                    <a:pt x="477" y="1109"/>
                    <a:pt x="487" y="1101"/>
                    <a:pt x="488" y="1088"/>
                  </a:cubicBezTo>
                  <a:cubicBezTo>
                    <a:pt x="491" y="1046"/>
                    <a:pt x="467" y="1011"/>
                    <a:pt x="452" y="974"/>
                  </a:cubicBezTo>
                  <a:cubicBezTo>
                    <a:pt x="433" y="930"/>
                    <a:pt x="414" y="884"/>
                    <a:pt x="393" y="840"/>
                  </a:cubicBezTo>
                  <a:cubicBezTo>
                    <a:pt x="354" y="746"/>
                    <a:pt x="313" y="653"/>
                    <a:pt x="273" y="559"/>
                  </a:cubicBezTo>
                  <a:cubicBezTo>
                    <a:pt x="194" y="377"/>
                    <a:pt x="115" y="192"/>
                    <a:pt x="36" y="9"/>
                  </a:cubicBezTo>
                  <a:cubicBezTo>
                    <a:pt x="33" y="3"/>
                    <a:pt x="28" y="0"/>
                    <a:pt x="2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60" name="Google Shape;260;p8"/>
          <p:cNvGrpSpPr/>
          <p:nvPr/>
        </p:nvGrpSpPr>
        <p:grpSpPr>
          <a:xfrm flipH="1">
            <a:off x="-89048" y="3632212"/>
            <a:ext cx="12441615" cy="3381803"/>
            <a:chOff x="3719925" y="886625"/>
            <a:chExt cx="796525" cy="249850"/>
          </a:xfrm>
        </p:grpSpPr>
        <p:sp>
          <p:nvSpPr>
            <p:cNvPr id="261" name="Google Shape;261;p8"/>
            <p:cNvSpPr/>
            <p:nvPr/>
          </p:nvSpPr>
          <p:spPr>
            <a:xfrm>
              <a:off x="3719925" y="886625"/>
              <a:ext cx="796525" cy="249850"/>
            </a:xfrm>
            <a:custGeom>
              <a:avLst/>
              <a:gdLst/>
              <a:ahLst/>
              <a:cxnLst/>
              <a:rect l="l" t="t" r="r" b="b"/>
              <a:pathLst>
                <a:path w="31861" h="9994" extrusionOk="0">
                  <a:moveTo>
                    <a:pt x="304" y="0"/>
                  </a:moveTo>
                  <a:lnTo>
                    <a:pt x="0" y="9701"/>
                  </a:lnTo>
                  <a:lnTo>
                    <a:pt x="31861" y="9993"/>
                  </a:lnTo>
                  <a:lnTo>
                    <a:pt x="31861" y="7539"/>
                  </a:lnTo>
                  <a:cubicBezTo>
                    <a:pt x="31861" y="7539"/>
                    <a:pt x="18213" y="5894"/>
                    <a:pt x="14432" y="4086"/>
                  </a:cubicBezTo>
                  <a:cubicBezTo>
                    <a:pt x="10653" y="2277"/>
                    <a:pt x="304" y="0"/>
                    <a:pt x="304"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2" name="Google Shape;262;p8"/>
            <p:cNvSpPr/>
            <p:nvPr/>
          </p:nvSpPr>
          <p:spPr>
            <a:xfrm>
              <a:off x="3780525" y="935350"/>
              <a:ext cx="421300" cy="198625"/>
            </a:xfrm>
            <a:custGeom>
              <a:avLst/>
              <a:gdLst/>
              <a:ahLst/>
              <a:cxnLst/>
              <a:rect l="l" t="t" r="r" b="b"/>
              <a:pathLst>
                <a:path w="16852" h="7945" extrusionOk="0">
                  <a:moveTo>
                    <a:pt x="5698" y="1"/>
                  </a:moveTo>
                  <a:cubicBezTo>
                    <a:pt x="4209" y="115"/>
                    <a:pt x="2823" y="410"/>
                    <a:pt x="1479" y="1100"/>
                  </a:cubicBezTo>
                  <a:cubicBezTo>
                    <a:pt x="975" y="1359"/>
                    <a:pt x="459" y="1689"/>
                    <a:pt x="239" y="2211"/>
                  </a:cubicBezTo>
                  <a:cubicBezTo>
                    <a:pt x="0" y="2778"/>
                    <a:pt x="177" y="3455"/>
                    <a:pt x="547" y="3945"/>
                  </a:cubicBezTo>
                  <a:cubicBezTo>
                    <a:pt x="915" y="4436"/>
                    <a:pt x="1450" y="4774"/>
                    <a:pt x="1987" y="5073"/>
                  </a:cubicBezTo>
                  <a:cubicBezTo>
                    <a:pt x="2302" y="5248"/>
                    <a:pt x="2622" y="5435"/>
                    <a:pt x="2947" y="5626"/>
                  </a:cubicBezTo>
                  <a:cubicBezTo>
                    <a:pt x="4162" y="6343"/>
                    <a:pt x="5439" y="7129"/>
                    <a:pt x="6699" y="7598"/>
                  </a:cubicBezTo>
                  <a:cubicBezTo>
                    <a:pt x="6866" y="7675"/>
                    <a:pt x="7031" y="7750"/>
                    <a:pt x="7197" y="7827"/>
                  </a:cubicBezTo>
                  <a:lnTo>
                    <a:pt x="16852" y="7944"/>
                  </a:lnTo>
                  <a:cubicBezTo>
                    <a:pt x="16551" y="7827"/>
                    <a:pt x="16248" y="7710"/>
                    <a:pt x="15946" y="7593"/>
                  </a:cubicBezTo>
                  <a:cubicBezTo>
                    <a:pt x="12739" y="6354"/>
                    <a:pt x="9505" y="5365"/>
                    <a:pt x="6191" y="4551"/>
                  </a:cubicBezTo>
                  <a:cubicBezTo>
                    <a:pt x="5417" y="4362"/>
                    <a:pt x="3815" y="3741"/>
                    <a:pt x="3193" y="3325"/>
                  </a:cubicBezTo>
                  <a:cubicBezTo>
                    <a:pt x="2786" y="3054"/>
                    <a:pt x="2389" y="2661"/>
                    <a:pt x="2377" y="2172"/>
                  </a:cubicBezTo>
                  <a:cubicBezTo>
                    <a:pt x="2371" y="1898"/>
                    <a:pt x="2490" y="1632"/>
                    <a:pt x="2669" y="1425"/>
                  </a:cubicBezTo>
                  <a:cubicBezTo>
                    <a:pt x="2848" y="1218"/>
                    <a:pt x="3082" y="1067"/>
                    <a:pt x="3327" y="946"/>
                  </a:cubicBezTo>
                  <a:cubicBezTo>
                    <a:pt x="4348" y="444"/>
                    <a:pt x="5483" y="489"/>
                    <a:pt x="6595" y="243"/>
                  </a:cubicBezTo>
                  <a:lnTo>
                    <a:pt x="5698" y="1"/>
                  </a:ln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63" name="Google Shape;263;p8"/>
          <p:cNvGrpSpPr/>
          <p:nvPr/>
        </p:nvGrpSpPr>
        <p:grpSpPr>
          <a:xfrm>
            <a:off x="11068200" y="2824348"/>
            <a:ext cx="844377" cy="1209333"/>
            <a:chOff x="4231075" y="2556050"/>
            <a:chExt cx="494250" cy="707875"/>
          </a:xfrm>
        </p:grpSpPr>
        <p:sp>
          <p:nvSpPr>
            <p:cNvPr id="264" name="Google Shape;264;p8"/>
            <p:cNvSpPr/>
            <p:nvPr/>
          </p:nvSpPr>
          <p:spPr>
            <a:xfrm>
              <a:off x="4475125" y="2847175"/>
              <a:ext cx="29250" cy="416750"/>
            </a:xfrm>
            <a:custGeom>
              <a:avLst/>
              <a:gdLst/>
              <a:ahLst/>
              <a:cxnLst/>
              <a:rect l="l" t="t" r="r" b="b"/>
              <a:pathLst>
                <a:path w="1170" h="16670" extrusionOk="0">
                  <a:moveTo>
                    <a:pt x="234" y="0"/>
                  </a:moveTo>
                  <a:cubicBezTo>
                    <a:pt x="234" y="1"/>
                    <a:pt x="795" y="9614"/>
                    <a:pt x="0" y="16475"/>
                  </a:cubicBezTo>
                  <a:lnTo>
                    <a:pt x="1123" y="16669"/>
                  </a:lnTo>
                  <a:cubicBezTo>
                    <a:pt x="282" y="11162"/>
                    <a:pt x="1169" y="774"/>
                    <a:pt x="1169" y="774"/>
                  </a:cubicBezTo>
                  <a:lnTo>
                    <a:pt x="2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5" name="Google Shape;265;p8"/>
            <p:cNvSpPr/>
            <p:nvPr/>
          </p:nvSpPr>
          <p:spPr>
            <a:xfrm>
              <a:off x="4235150" y="2561500"/>
              <a:ext cx="490175" cy="463350"/>
            </a:xfrm>
            <a:custGeom>
              <a:avLst/>
              <a:gdLst/>
              <a:ahLst/>
              <a:cxnLst/>
              <a:rect l="l" t="t" r="r" b="b"/>
              <a:pathLst>
                <a:path w="19607" h="18534" extrusionOk="0">
                  <a:moveTo>
                    <a:pt x="10504" y="0"/>
                  </a:moveTo>
                  <a:cubicBezTo>
                    <a:pt x="9136" y="0"/>
                    <a:pt x="7642" y="152"/>
                    <a:pt x="6102" y="502"/>
                  </a:cubicBezTo>
                  <a:cubicBezTo>
                    <a:pt x="5237" y="698"/>
                    <a:pt x="4429" y="1134"/>
                    <a:pt x="3779" y="1707"/>
                  </a:cubicBezTo>
                  <a:cubicBezTo>
                    <a:pt x="3127" y="2278"/>
                    <a:pt x="2706" y="3147"/>
                    <a:pt x="2953" y="3899"/>
                  </a:cubicBezTo>
                  <a:cubicBezTo>
                    <a:pt x="2371" y="4028"/>
                    <a:pt x="1876" y="4432"/>
                    <a:pt x="1538" y="4898"/>
                  </a:cubicBezTo>
                  <a:cubicBezTo>
                    <a:pt x="1198" y="5365"/>
                    <a:pt x="995" y="5895"/>
                    <a:pt x="792" y="6419"/>
                  </a:cubicBezTo>
                  <a:cubicBezTo>
                    <a:pt x="400" y="7442"/>
                    <a:pt x="1" y="8516"/>
                    <a:pt x="174" y="9554"/>
                  </a:cubicBezTo>
                  <a:cubicBezTo>
                    <a:pt x="291" y="10268"/>
                    <a:pt x="671" y="10905"/>
                    <a:pt x="1055" y="11521"/>
                  </a:cubicBezTo>
                  <a:cubicBezTo>
                    <a:pt x="1725" y="12596"/>
                    <a:pt x="2478" y="13700"/>
                    <a:pt x="3680" y="14267"/>
                  </a:cubicBezTo>
                  <a:cubicBezTo>
                    <a:pt x="3573" y="14284"/>
                    <a:pt x="3472" y="14345"/>
                    <a:pt x="3410" y="14429"/>
                  </a:cubicBezTo>
                  <a:cubicBezTo>
                    <a:pt x="3279" y="15832"/>
                    <a:pt x="4085" y="17215"/>
                    <a:pt x="5401" y="17844"/>
                  </a:cubicBezTo>
                  <a:cubicBezTo>
                    <a:pt x="5928" y="18095"/>
                    <a:pt x="6519" y="18231"/>
                    <a:pt x="7116" y="18320"/>
                  </a:cubicBezTo>
                  <a:cubicBezTo>
                    <a:pt x="7343" y="18353"/>
                    <a:pt x="7584" y="18375"/>
                    <a:pt x="7826" y="18375"/>
                  </a:cubicBezTo>
                  <a:cubicBezTo>
                    <a:pt x="8317" y="18375"/>
                    <a:pt x="8807" y="18285"/>
                    <a:pt x="9174" y="18025"/>
                  </a:cubicBezTo>
                  <a:cubicBezTo>
                    <a:pt x="9610" y="18365"/>
                    <a:pt x="10223" y="18534"/>
                    <a:pt x="10843" y="18534"/>
                  </a:cubicBezTo>
                  <a:cubicBezTo>
                    <a:pt x="11049" y="18534"/>
                    <a:pt x="11256" y="18515"/>
                    <a:pt x="11458" y="18478"/>
                  </a:cubicBezTo>
                  <a:cubicBezTo>
                    <a:pt x="12103" y="18359"/>
                    <a:pt x="12812" y="17990"/>
                    <a:pt x="12930" y="17394"/>
                  </a:cubicBezTo>
                  <a:cubicBezTo>
                    <a:pt x="13034" y="17512"/>
                    <a:pt x="13278" y="17569"/>
                    <a:pt x="13601" y="17569"/>
                  </a:cubicBezTo>
                  <a:cubicBezTo>
                    <a:pt x="14299" y="17569"/>
                    <a:pt x="15364" y="17299"/>
                    <a:pt x="16163" y="16787"/>
                  </a:cubicBezTo>
                  <a:cubicBezTo>
                    <a:pt x="18109" y="15539"/>
                    <a:pt x="18970" y="12985"/>
                    <a:pt x="17974" y="11143"/>
                  </a:cubicBezTo>
                  <a:cubicBezTo>
                    <a:pt x="18229" y="11132"/>
                    <a:pt x="18472" y="10935"/>
                    <a:pt x="18519" y="10703"/>
                  </a:cubicBezTo>
                  <a:cubicBezTo>
                    <a:pt x="18564" y="10739"/>
                    <a:pt x="18621" y="10755"/>
                    <a:pt x="18681" y="10755"/>
                  </a:cubicBezTo>
                  <a:cubicBezTo>
                    <a:pt x="18791" y="10755"/>
                    <a:pt x="18911" y="10702"/>
                    <a:pt x="18988" y="10620"/>
                  </a:cubicBezTo>
                  <a:cubicBezTo>
                    <a:pt x="19106" y="10493"/>
                    <a:pt x="19147" y="10325"/>
                    <a:pt x="19175" y="10163"/>
                  </a:cubicBezTo>
                  <a:cubicBezTo>
                    <a:pt x="19607" y="7825"/>
                    <a:pt x="18764" y="5394"/>
                    <a:pt x="16978" y="3827"/>
                  </a:cubicBezTo>
                  <a:cubicBezTo>
                    <a:pt x="16822" y="3691"/>
                    <a:pt x="16637" y="3553"/>
                    <a:pt x="16416" y="3553"/>
                  </a:cubicBezTo>
                  <a:cubicBezTo>
                    <a:pt x="16406" y="3553"/>
                    <a:pt x="16396" y="3554"/>
                    <a:pt x="16385" y="3554"/>
                  </a:cubicBezTo>
                  <a:cubicBezTo>
                    <a:pt x="16596" y="3488"/>
                    <a:pt x="17025" y="3306"/>
                    <a:pt x="17143" y="3021"/>
                  </a:cubicBezTo>
                  <a:cubicBezTo>
                    <a:pt x="17782" y="1467"/>
                    <a:pt x="14755" y="0"/>
                    <a:pt x="105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6" name="Google Shape;266;p8"/>
            <p:cNvSpPr/>
            <p:nvPr/>
          </p:nvSpPr>
          <p:spPr>
            <a:xfrm>
              <a:off x="4454400" y="2566575"/>
              <a:ext cx="221750" cy="116150"/>
            </a:xfrm>
            <a:custGeom>
              <a:avLst/>
              <a:gdLst/>
              <a:ahLst/>
              <a:cxnLst/>
              <a:rect l="l" t="t" r="r" b="b"/>
              <a:pathLst>
                <a:path w="8870" h="4646" extrusionOk="0">
                  <a:moveTo>
                    <a:pt x="4373" y="0"/>
                  </a:moveTo>
                  <a:cubicBezTo>
                    <a:pt x="4354" y="7"/>
                    <a:pt x="4334" y="10"/>
                    <a:pt x="4316" y="15"/>
                  </a:cubicBezTo>
                  <a:cubicBezTo>
                    <a:pt x="1698" y="726"/>
                    <a:pt x="1" y="2068"/>
                    <a:pt x="363" y="3169"/>
                  </a:cubicBezTo>
                  <a:cubicBezTo>
                    <a:pt x="657" y="4065"/>
                    <a:pt x="2246" y="4645"/>
                    <a:pt x="4390" y="4645"/>
                  </a:cubicBezTo>
                  <a:cubicBezTo>
                    <a:pt x="5190" y="4645"/>
                    <a:pt x="6066" y="4565"/>
                    <a:pt x="6982" y="4390"/>
                  </a:cubicBezTo>
                  <a:cubicBezTo>
                    <a:pt x="7556" y="4279"/>
                    <a:pt x="8094" y="4144"/>
                    <a:pt x="8589" y="3987"/>
                  </a:cubicBezTo>
                  <a:cubicBezTo>
                    <a:pt x="8468" y="3861"/>
                    <a:pt x="8342" y="3739"/>
                    <a:pt x="8210" y="3623"/>
                  </a:cubicBezTo>
                  <a:cubicBezTo>
                    <a:pt x="8054" y="3488"/>
                    <a:pt x="7870" y="3349"/>
                    <a:pt x="7649" y="3349"/>
                  </a:cubicBezTo>
                  <a:cubicBezTo>
                    <a:pt x="7638" y="3349"/>
                    <a:pt x="7627" y="3350"/>
                    <a:pt x="7616" y="3350"/>
                  </a:cubicBezTo>
                  <a:cubicBezTo>
                    <a:pt x="7827" y="3283"/>
                    <a:pt x="8257" y="3101"/>
                    <a:pt x="8374" y="2817"/>
                  </a:cubicBezTo>
                  <a:cubicBezTo>
                    <a:pt x="8870" y="1610"/>
                    <a:pt x="7154" y="457"/>
                    <a:pt x="437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7" name="Google Shape;267;p8"/>
            <p:cNvSpPr/>
            <p:nvPr/>
          </p:nvSpPr>
          <p:spPr>
            <a:xfrm>
              <a:off x="4511525" y="2678150"/>
              <a:ext cx="203400" cy="231600"/>
            </a:xfrm>
            <a:custGeom>
              <a:avLst/>
              <a:gdLst/>
              <a:ahLst/>
              <a:cxnLst/>
              <a:rect l="l" t="t" r="r" b="b"/>
              <a:pathLst>
                <a:path w="8136" h="9264" extrusionOk="0">
                  <a:moveTo>
                    <a:pt x="1" y="0"/>
                  </a:moveTo>
                  <a:cubicBezTo>
                    <a:pt x="600" y="580"/>
                    <a:pt x="6395" y="5196"/>
                    <a:pt x="6088" y="8025"/>
                  </a:cubicBezTo>
                  <a:cubicBezTo>
                    <a:pt x="5989" y="8934"/>
                    <a:pt x="6223" y="9263"/>
                    <a:pt x="6552" y="9263"/>
                  </a:cubicBezTo>
                  <a:cubicBezTo>
                    <a:pt x="6776" y="9263"/>
                    <a:pt x="7044" y="9111"/>
                    <a:pt x="7280" y="8886"/>
                  </a:cubicBezTo>
                  <a:cubicBezTo>
                    <a:pt x="7417" y="8053"/>
                    <a:pt x="7313" y="7207"/>
                    <a:pt x="6919" y="6477"/>
                  </a:cubicBezTo>
                  <a:cubicBezTo>
                    <a:pt x="7174" y="6466"/>
                    <a:pt x="7417" y="6269"/>
                    <a:pt x="7464" y="6037"/>
                  </a:cubicBezTo>
                  <a:cubicBezTo>
                    <a:pt x="7509" y="6073"/>
                    <a:pt x="7566" y="6089"/>
                    <a:pt x="7626" y="6089"/>
                  </a:cubicBezTo>
                  <a:cubicBezTo>
                    <a:pt x="7736" y="6089"/>
                    <a:pt x="7856" y="6036"/>
                    <a:pt x="7933" y="5954"/>
                  </a:cubicBezTo>
                  <a:cubicBezTo>
                    <a:pt x="8051" y="5827"/>
                    <a:pt x="8135" y="5660"/>
                    <a:pt x="8120" y="5497"/>
                  </a:cubicBezTo>
                  <a:cubicBezTo>
                    <a:pt x="7961" y="3663"/>
                    <a:pt x="3546" y="139"/>
                    <a:pt x="1"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8" name="Google Shape;268;p8"/>
            <p:cNvSpPr/>
            <p:nvPr/>
          </p:nvSpPr>
          <p:spPr>
            <a:xfrm>
              <a:off x="4384400" y="2865875"/>
              <a:ext cx="317725" cy="159000"/>
            </a:xfrm>
            <a:custGeom>
              <a:avLst/>
              <a:gdLst/>
              <a:ahLst/>
              <a:cxnLst/>
              <a:rect l="l" t="t" r="r" b="b"/>
              <a:pathLst>
                <a:path w="12709" h="6360" extrusionOk="0">
                  <a:moveTo>
                    <a:pt x="7882" y="0"/>
                  </a:moveTo>
                  <a:cubicBezTo>
                    <a:pt x="6378" y="0"/>
                    <a:pt x="4917" y="137"/>
                    <a:pt x="4293" y="157"/>
                  </a:cubicBezTo>
                  <a:cubicBezTo>
                    <a:pt x="1993" y="226"/>
                    <a:pt x="0" y="3454"/>
                    <a:pt x="1470" y="6183"/>
                  </a:cubicBezTo>
                  <a:cubicBezTo>
                    <a:pt x="1599" y="6194"/>
                    <a:pt x="1729" y="6200"/>
                    <a:pt x="1860" y="6200"/>
                  </a:cubicBezTo>
                  <a:cubicBezTo>
                    <a:pt x="2349" y="6200"/>
                    <a:pt x="2838" y="6111"/>
                    <a:pt x="3204" y="5851"/>
                  </a:cubicBezTo>
                  <a:cubicBezTo>
                    <a:pt x="3640" y="6191"/>
                    <a:pt x="4253" y="6360"/>
                    <a:pt x="4873" y="6360"/>
                  </a:cubicBezTo>
                  <a:cubicBezTo>
                    <a:pt x="5079" y="6360"/>
                    <a:pt x="5286" y="6341"/>
                    <a:pt x="5488" y="6304"/>
                  </a:cubicBezTo>
                  <a:cubicBezTo>
                    <a:pt x="6135" y="6186"/>
                    <a:pt x="6896" y="5939"/>
                    <a:pt x="7015" y="5344"/>
                  </a:cubicBezTo>
                  <a:cubicBezTo>
                    <a:pt x="7050" y="5417"/>
                    <a:pt x="7293" y="5477"/>
                    <a:pt x="7660" y="5477"/>
                  </a:cubicBezTo>
                  <a:cubicBezTo>
                    <a:pt x="8849" y="5477"/>
                    <a:pt x="11332" y="4846"/>
                    <a:pt x="12201" y="2002"/>
                  </a:cubicBezTo>
                  <a:cubicBezTo>
                    <a:pt x="12709" y="338"/>
                    <a:pt x="10243" y="0"/>
                    <a:pt x="7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9" name="Google Shape;269;p8"/>
            <p:cNvSpPr/>
            <p:nvPr/>
          </p:nvSpPr>
          <p:spPr>
            <a:xfrm>
              <a:off x="4490000" y="2898500"/>
              <a:ext cx="91325" cy="94425"/>
            </a:xfrm>
            <a:custGeom>
              <a:avLst/>
              <a:gdLst/>
              <a:ahLst/>
              <a:cxnLst/>
              <a:rect l="l" t="t" r="r" b="b"/>
              <a:pathLst>
                <a:path w="3653" h="3777" extrusionOk="0">
                  <a:moveTo>
                    <a:pt x="3479" y="0"/>
                  </a:moveTo>
                  <a:cubicBezTo>
                    <a:pt x="969" y="1432"/>
                    <a:pt x="59" y="3139"/>
                    <a:pt x="59" y="3139"/>
                  </a:cubicBezTo>
                  <a:lnTo>
                    <a:pt x="1" y="3776"/>
                  </a:lnTo>
                  <a:cubicBezTo>
                    <a:pt x="1" y="3776"/>
                    <a:pt x="1468" y="1121"/>
                    <a:pt x="3652" y="22"/>
                  </a:cubicBezTo>
                  <a:lnTo>
                    <a:pt x="34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0" name="Google Shape;270;p8"/>
            <p:cNvSpPr/>
            <p:nvPr/>
          </p:nvSpPr>
          <p:spPr>
            <a:xfrm>
              <a:off x="4401725" y="2863400"/>
              <a:ext cx="92125" cy="109500"/>
            </a:xfrm>
            <a:custGeom>
              <a:avLst/>
              <a:gdLst/>
              <a:ahLst/>
              <a:cxnLst/>
              <a:rect l="l" t="t" r="r" b="b"/>
              <a:pathLst>
                <a:path w="3685" h="4380" extrusionOk="0">
                  <a:moveTo>
                    <a:pt x="1" y="0"/>
                  </a:moveTo>
                  <a:cubicBezTo>
                    <a:pt x="2847" y="1439"/>
                    <a:pt x="3550" y="4379"/>
                    <a:pt x="3550" y="4379"/>
                  </a:cubicBezTo>
                  <a:lnTo>
                    <a:pt x="3685" y="3567"/>
                  </a:lnTo>
                  <a:cubicBezTo>
                    <a:pt x="3685" y="3567"/>
                    <a:pt x="2361" y="1218"/>
                    <a:pt x="201" y="25"/>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1" name="Google Shape;271;p8"/>
            <p:cNvSpPr/>
            <p:nvPr/>
          </p:nvSpPr>
          <p:spPr>
            <a:xfrm>
              <a:off x="4364425" y="2912525"/>
              <a:ext cx="126650" cy="113200"/>
            </a:xfrm>
            <a:custGeom>
              <a:avLst/>
              <a:gdLst/>
              <a:ahLst/>
              <a:cxnLst/>
              <a:rect l="l" t="t" r="r" b="b"/>
              <a:pathLst>
                <a:path w="5066" h="4528" extrusionOk="0">
                  <a:moveTo>
                    <a:pt x="0" y="0"/>
                  </a:moveTo>
                  <a:lnTo>
                    <a:pt x="0" y="0"/>
                  </a:lnTo>
                  <a:cubicBezTo>
                    <a:pt x="3999" y="2256"/>
                    <a:pt x="4995" y="4527"/>
                    <a:pt x="4995" y="4527"/>
                  </a:cubicBezTo>
                  <a:lnTo>
                    <a:pt x="5066" y="3930"/>
                  </a:lnTo>
                  <a:cubicBezTo>
                    <a:pt x="5066" y="3930"/>
                    <a:pt x="3803" y="2076"/>
                    <a:pt x="248" y="12"/>
                  </a:cubicBez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2" name="Google Shape;272;p8"/>
            <p:cNvSpPr/>
            <p:nvPr/>
          </p:nvSpPr>
          <p:spPr>
            <a:xfrm>
              <a:off x="4511200" y="2935275"/>
              <a:ext cx="85600" cy="22200"/>
            </a:xfrm>
            <a:custGeom>
              <a:avLst/>
              <a:gdLst/>
              <a:ahLst/>
              <a:cxnLst/>
              <a:rect l="l" t="t" r="r" b="b"/>
              <a:pathLst>
                <a:path w="3424" h="888" extrusionOk="0">
                  <a:moveTo>
                    <a:pt x="3203" y="1"/>
                  </a:moveTo>
                  <a:cubicBezTo>
                    <a:pt x="1579" y="1"/>
                    <a:pt x="364" y="545"/>
                    <a:pt x="364" y="545"/>
                  </a:cubicBezTo>
                  <a:lnTo>
                    <a:pt x="0" y="887"/>
                  </a:lnTo>
                  <a:cubicBezTo>
                    <a:pt x="0" y="887"/>
                    <a:pt x="1401" y="71"/>
                    <a:pt x="3176" y="71"/>
                  </a:cubicBezTo>
                  <a:cubicBezTo>
                    <a:pt x="3258" y="71"/>
                    <a:pt x="3341" y="73"/>
                    <a:pt x="3424" y="77"/>
                  </a:cubicBezTo>
                  <a:lnTo>
                    <a:pt x="3385" y="3"/>
                  </a:lnTo>
                  <a:cubicBezTo>
                    <a:pt x="3324" y="2"/>
                    <a:pt x="3263" y="1"/>
                    <a:pt x="3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3" name="Google Shape;273;p8"/>
            <p:cNvSpPr/>
            <p:nvPr/>
          </p:nvSpPr>
          <p:spPr>
            <a:xfrm>
              <a:off x="4490050" y="3042150"/>
              <a:ext cx="42325" cy="50575"/>
            </a:xfrm>
            <a:custGeom>
              <a:avLst/>
              <a:gdLst/>
              <a:ahLst/>
              <a:cxnLst/>
              <a:rect l="l" t="t" r="r" b="b"/>
              <a:pathLst>
                <a:path w="1693" h="2023" extrusionOk="0">
                  <a:moveTo>
                    <a:pt x="1617" y="0"/>
                  </a:moveTo>
                  <a:cubicBezTo>
                    <a:pt x="466" y="606"/>
                    <a:pt x="6" y="1594"/>
                    <a:pt x="6" y="1594"/>
                  </a:cubicBezTo>
                  <a:lnTo>
                    <a:pt x="1" y="2023"/>
                  </a:lnTo>
                  <a:cubicBezTo>
                    <a:pt x="1" y="2023"/>
                    <a:pt x="397" y="686"/>
                    <a:pt x="1693" y="49"/>
                  </a:cubicBezTo>
                  <a:lnTo>
                    <a:pt x="16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4" name="Google Shape;274;p8"/>
            <p:cNvSpPr/>
            <p:nvPr/>
          </p:nvSpPr>
          <p:spPr>
            <a:xfrm>
              <a:off x="4475125" y="2847175"/>
              <a:ext cx="29250" cy="416750"/>
            </a:xfrm>
            <a:custGeom>
              <a:avLst/>
              <a:gdLst/>
              <a:ahLst/>
              <a:cxnLst/>
              <a:rect l="l" t="t" r="r" b="b"/>
              <a:pathLst>
                <a:path w="1170" h="16670" extrusionOk="0">
                  <a:moveTo>
                    <a:pt x="234" y="0"/>
                  </a:moveTo>
                  <a:cubicBezTo>
                    <a:pt x="234" y="1"/>
                    <a:pt x="795" y="9614"/>
                    <a:pt x="0" y="16475"/>
                  </a:cubicBezTo>
                  <a:lnTo>
                    <a:pt x="1123" y="16669"/>
                  </a:lnTo>
                  <a:cubicBezTo>
                    <a:pt x="282" y="11162"/>
                    <a:pt x="1169" y="774"/>
                    <a:pt x="1169" y="774"/>
                  </a:cubicBezTo>
                  <a:lnTo>
                    <a:pt x="234" y="0"/>
                  </a:lnTo>
                  <a:close/>
                </a:path>
              </a:pathLst>
            </a:custGeom>
            <a:solidFill>
              <a:srgbClr val="8F6027">
                <a:alpha val="4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5" name="Google Shape;275;p8"/>
            <p:cNvSpPr/>
            <p:nvPr/>
          </p:nvSpPr>
          <p:spPr>
            <a:xfrm>
              <a:off x="4480975" y="2847175"/>
              <a:ext cx="23400" cy="202300"/>
            </a:xfrm>
            <a:custGeom>
              <a:avLst/>
              <a:gdLst/>
              <a:ahLst/>
              <a:cxnLst/>
              <a:rect l="l" t="t" r="r" b="b"/>
              <a:pathLst>
                <a:path w="936" h="8092" extrusionOk="0">
                  <a:moveTo>
                    <a:pt x="0" y="0"/>
                  </a:moveTo>
                  <a:cubicBezTo>
                    <a:pt x="0" y="0"/>
                    <a:pt x="200" y="3432"/>
                    <a:pt x="192" y="7659"/>
                  </a:cubicBezTo>
                  <a:cubicBezTo>
                    <a:pt x="313" y="7795"/>
                    <a:pt x="434" y="7940"/>
                    <a:pt x="555" y="8091"/>
                  </a:cubicBezTo>
                  <a:cubicBezTo>
                    <a:pt x="645" y="4159"/>
                    <a:pt x="935" y="774"/>
                    <a:pt x="935" y="774"/>
                  </a:cubicBez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6" name="Google Shape;276;p8"/>
            <p:cNvSpPr/>
            <p:nvPr/>
          </p:nvSpPr>
          <p:spPr>
            <a:xfrm>
              <a:off x="4406675" y="2674650"/>
              <a:ext cx="317875" cy="274000"/>
            </a:xfrm>
            <a:custGeom>
              <a:avLst/>
              <a:gdLst/>
              <a:ahLst/>
              <a:cxnLst/>
              <a:rect l="l" t="t" r="r" b="b"/>
              <a:pathLst>
                <a:path w="12715" h="10960" extrusionOk="0">
                  <a:moveTo>
                    <a:pt x="3558" y="1"/>
                  </a:moveTo>
                  <a:cubicBezTo>
                    <a:pt x="1468" y="1"/>
                    <a:pt x="1" y="1731"/>
                    <a:pt x="565" y="4123"/>
                  </a:cubicBezTo>
                  <a:cubicBezTo>
                    <a:pt x="1128" y="6507"/>
                    <a:pt x="4733" y="10960"/>
                    <a:pt x="8548" y="10960"/>
                  </a:cubicBezTo>
                  <a:cubicBezTo>
                    <a:pt x="8634" y="10960"/>
                    <a:pt x="8720" y="10958"/>
                    <a:pt x="8806" y="10953"/>
                  </a:cubicBezTo>
                  <a:cubicBezTo>
                    <a:pt x="12715" y="10743"/>
                    <a:pt x="11849" y="7019"/>
                    <a:pt x="9994" y="4209"/>
                  </a:cubicBezTo>
                  <a:cubicBezTo>
                    <a:pt x="8380" y="1761"/>
                    <a:pt x="5803" y="179"/>
                    <a:pt x="3890" y="15"/>
                  </a:cubicBezTo>
                  <a:cubicBezTo>
                    <a:pt x="3778" y="5"/>
                    <a:pt x="3667" y="1"/>
                    <a:pt x="35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7" name="Google Shape;277;p8"/>
            <p:cNvSpPr/>
            <p:nvPr/>
          </p:nvSpPr>
          <p:spPr>
            <a:xfrm>
              <a:off x="4411750" y="2690050"/>
              <a:ext cx="301725" cy="258600"/>
            </a:xfrm>
            <a:custGeom>
              <a:avLst/>
              <a:gdLst/>
              <a:ahLst/>
              <a:cxnLst/>
              <a:rect l="l" t="t" r="r" b="b"/>
              <a:pathLst>
                <a:path w="12069" h="10344" extrusionOk="0">
                  <a:moveTo>
                    <a:pt x="1423" y="1"/>
                  </a:moveTo>
                  <a:cubicBezTo>
                    <a:pt x="480" y="707"/>
                    <a:pt x="0" y="1969"/>
                    <a:pt x="362" y="3507"/>
                  </a:cubicBezTo>
                  <a:cubicBezTo>
                    <a:pt x="925" y="5891"/>
                    <a:pt x="4530" y="10344"/>
                    <a:pt x="8345" y="10344"/>
                  </a:cubicBezTo>
                  <a:cubicBezTo>
                    <a:pt x="8431" y="10344"/>
                    <a:pt x="8517" y="10342"/>
                    <a:pt x="8603" y="10337"/>
                  </a:cubicBezTo>
                  <a:cubicBezTo>
                    <a:pt x="12068" y="10151"/>
                    <a:pt x="11779" y="7206"/>
                    <a:pt x="10380" y="4582"/>
                  </a:cubicBezTo>
                  <a:lnTo>
                    <a:pt x="10380" y="4582"/>
                  </a:lnTo>
                  <a:cubicBezTo>
                    <a:pt x="9980" y="4783"/>
                    <a:pt x="9471" y="4913"/>
                    <a:pt x="8833" y="4946"/>
                  </a:cubicBezTo>
                  <a:cubicBezTo>
                    <a:pt x="8747" y="4951"/>
                    <a:pt x="8661" y="4953"/>
                    <a:pt x="8574" y="4953"/>
                  </a:cubicBezTo>
                  <a:cubicBezTo>
                    <a:pt x="5633" y="4953"/>
                    <a:pt x="2816" y="2306"/>
                    <a:pt x="1423"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8" name="Google Shape;278;p8"/>
            <p:cNvSpPr/>
            <p:nvPr/>
          </p:nvSpPr>
          <p:spPr>
            <a:xfrm>
              <a:off x="4303650" y="2556050"/>
              <a:ext cx="393350" cy="120800"/>
            </a:xfrm>
            <a:custGeom>
              <a:avLst/>
              <a:gdLst/>
              <a:ahLst/>
              <a:cxnLst/>
              <a:rect l="l" t="t" r="r" b="b"/>
              <a:pathLst>
                <a:path w="15734" h="4832" extrusionOk="0">
                  <a:moveTo>
                    <a:pt x="7633" y="0"/>
                  </a:moveTo>
                  <a:cubicBezTo>
                    <a:pt x="3729" y="0"/>
                    <a:pt x="618" y="1503"/>
                    <a:pt x="203" y="3212"/>
                  </a:cubicBezTo>
                  <a:cubicBezTo>
                    <a:pt x="1" y="4041"/>
                    <a:pt x="3026" y="4831"/>
                    <a:pt x="6825" y="4831"/>
                  </a:cubicBezTo>
                  <a:cubicBezTo>
                    <a:pt x="8438" y="4831"/>
                    <a:pt x="10189" y="4689"/>
                    <a:pt x="11892" y="4347"/>
                  </a:cubicBezTo>
                  <a:cubicBezTo>
                    <a:pt x="15733" y="3576"/>
                    <a:pt x="15147" y="1741"/>
                    <a:pt x="13013" y="958"/>
                  </a:cubicBezTo>
                  <a:cubicBezTo>
                    <a:pt x="11174" y="284"/>
                    <a:pt x="9329" y="0"/>
                    <a:pt x="7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9" name="Google Shape;279;p8"/>
            <p:cNvSpPr/>
            <p:nvPr/>
          </p:nvSpPr>
          <p:spPr>
            <a:xfrm>
              <a:off x="4231075" y="2642500"/>
              <a:ext cx="351850" cy="281825"/>
            </a:xfrm>
            <a:custGeom>
              <a:avLst/>
              <a:gdLst/>
              <a:ahLst/>
              <a:cxnLst/>
              <a:rect l="l" t="t" r="r" b="b"/>
              <a:pathLst>
                <a:path w="14074" h="11273" extrusionOk="0">
                  <a:moveTo>
                    <a:pt x="5962" y="0"/>
                  </a:moveTo>
                  <a:cubicBezTo>
                    <a:pt x="4286" y="0"/>
                    <a:pt x="2706" y="456"/>
                    <a:pt x="1687" y="1540"/>
                  </a:cubicBezTo>
                  <a:cubicBezTo>
                    <a:pt x="950" y="2324"/>
                    <a:pt x="0" y="4851"/>
                    <a:pt x="336" y="6315"/>
                  </a:cubicBezTo>
                  <a:cubicBezTo>
                    <a:pt x="1471" y="11272"/>
                    <a:pt x="4448" y="11228"/>
                    <a:pt x="5191" y="11264"/>
                  </a:cubicBezTo>
                  <a:cubicBezTo>
                    <a:pt x="5279" y="11268"/>
                    <a:pt x="5367" y="11270"/>
                    <a:pt x="5455" y="11270"/>
                  </a:cubicBezTo>
                  <a:cubicBezTo>
                    <a:pt x="9347" y="11270"/>
                    <a:pt x="12915" y="7230"/>
                    <a:pt x="13429" y="5063"/>
                  </a:cubicBezTo>
                  <a:cubicBezTo>
                    <a:pt x="14073" y="2354"/>
                    <a:pt x="9769" y="0"/>
                    <a:pt x="5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0" name="Google Shape;280;p8"/>
            <p:cNvSpPr/>
            <p:nvPr/>
          </p:nvSpPr>
          <p:spPr>
            <a:xfrm>
              <a:off x="4238600" y="2622125"/>
              <a:ext cx="199475" cy="146875"/>
            </a:xfrm>
            <a:custGeom>
              <a:avLst/>
              <a:gdLst/>
              <a:ahLst/>
              <a:cxnLst/>
              <a:rect l="l" t="t" r="r" b="b"/>
              <a:pathLst>
                <a:path w="7979" h="5875" extrusionOk="0">
                  <a:moveTo>
                    <a:pt x="3049" y="0"/>
                  </a:moveTo>
                  <a:lnTo>
                    <a:pt x="3049" y="0"/>
                  </a:lnTo>
                  <a:cubicBezTo>
                    <a:pt x="2937" y="186"/>
                    <a:pt x="2852" y="376"/>
                    <a:pt x="2805" y="569"/>
                  </a:cubicBezTo>
                  <a:cubicBezTo>
                    <a:pt x="2752" y="781"/>
                    <a:pt x="2919" y="992"/>
                    <a:pt x="3253" y="1189"/>
                  </a:cubicBezTo>
                  <a:cubicBezTo>
                    <a:pt x="2531" y="1439"/>
                    <a:pt x="1890" y="1819"/>
                    <a:pt x="1386" y="2355"/>
                  </a:cubicBezTo>
                  <a:cubicBezTo>
                    <a:pt x="834" y="2941"/>
                    <a:pt x="162" y="4510"/>
                    <a:pt x="1" y="5875"/>
                  </a:cubicBezTo>
                  <a:cubicBezTo>
                    <a:pt x="1035" y="2890"/>
                    <a:pt x="4271" y="1112"/>
                    <a:pt x="7539" y="1112"/>
                  </a:cubicBezTo>
                  <a:cubicBezTo>
                    <a:pt x="7685" y="1112"/>
                    <a:pt x="7832" y="1116"/>
                    <a:pt x="7978" y="1123"/>
                  </a:cubicBezTo>
                  <a:cubicBezTo>
                    <a:pt x="7978" y="1123"/>
                    <a:pt x="3035" y="879"/>
                    <a:pt x="3049"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1" name="Google Shape;281;p8"/>
            <p:cNvSpPr/>
            <p:nvPr/>
          </p:nvSpPr>
          <p:spPr>
            <a:xfrm>
              <a:off x="4279025" y="2639100"/>
              <a:ext cx="23425" cy="20750"/>
            </a:xfrm>
            <a:custGeom>
              <a:avLst/>
              <a:gdLst/>
              <a:ahLst/>
              <a:cxnLst/>
              <a:rect l="l" t="t" r="r" b="b"/>
              <a:pathLst>
                <a:path w="937" h="830" extrusionOk="0">
                  <a:moveTo>
                    <a:pt x="99" y="0"/>
                  </a:moveTo>
                  <a:cubicBezTo>
                    <a:pt x="99" y="0"/>
                    <a:pt x="1" y="672"/>
                    <a:pt x="283" y="802"/>
                  </a:cubicBezTo>
                  <a:cubicBezTo>
                    <a:pt x="325" y="822"/>
                    <a:pt x="361" y="830"/>
                    <a:pt x="394" y="830"/>
                  </a:cubicBezTo>
                  <a:cubicBezTo>
                    <a:pt x="524" y="830"/>
                    <a:pt x="581" y="701"/>
                    <a:pt x="581" y="701"/>
                  </a:cubicBezTo>
                  <a:cubicBezTo>
                    <a:pt x="937" y="624"/>
                    <a:pt x="623" y="223"/>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2" name="Google Shape;282;p8"/>
            <p:cNvSpPr/>
            <p:nvPr/>
          </p:nvSpPr>
          <p:spPr>
            <a:xfrm>
              <a:off x="4289475" y="2622675"/>
              <a:ext cx="17800" cy="19300"/>
            </a:xfrm>
            <a:custGeom>
              <a:avLst/>
              <a:gdLst/>
              <a:ahLst/>
              <a:cxnLst/>
              <a:rect l="l" t="t" r="r" b="b"/>
              <a:pathLst>
                <a:path w="712" h="772" extrusionOk="0">
                  <a:moveTo>
                    <a:pt x="253" y="1"/>
                  </a:moveTo>
                  <a:cubicBezTo>
                    <a:pt x="253" y="1"/>
                    <a:pt x="0" y="516"/>
                    <a:pt x="152" y="705"/>
                  </a:cubicBezTo>
                  <a:cubicBezTo>
                    <a:pt x="192" y="754"/>
                    <a:pt x="232" y="771"/>
                    <a:pt x="268" y="771"/>
                  </a:cubicBezTo>
                  <a:cubicBezTo>
                    <a:pt x="346" y="771"/>
                    <a:pt x="406" y="689"/>
                    <a:pt x="406" y="689"/>
                  </a:cubicBezTo>
                  <a:cubicBezTo>
                    <a:pt x="415" y="690"/>
                    <a:pt x="424" y="690"/>
                    <a:pt x="432" y="690"/>
                  </a:cubicBezTo>
                  <a:cubicBezTo>
                    <a:pt x="712" y="690"/>
                    <a:pt x="554" y="254"/>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3" name="Google Shape;283;p8"/>
            <p:cNvSpPr/>
            <p:nvPr/>
          </p:nvSpPr>
          <p:spPr>
            <a:xfrm>
              <a:off x="4264225" y="2659575"/>
              <a:ext cx="13325" cy="7000"/>
            </a:xfrm>
            <a:custGeom>
              <a:avLst/>
              <a:gdLst/>
              <a:ahLst/>
              <a:cxnLst/>
              <a:rect l="l" t="t" r="r" b="b"/>
              <a:pathLst>
                <a:path w="533" h="280" extrusionOk="0">
                  <a:moveTo>
                    <a:pt x="270" y="1"/>
                  </a:moveTo>
                  <a:cubicBezTo>
                    <a:pt x="185" y="1"/>
                    <a:pt x="87" y="17"/>
                    <a:pt x="1" y="51"/>
                  </a:cubicBezTo>
                  <a:cubicBezTo>
                    <a:pt x="1" y="51"/>
                    <a:pt x="226" y="280"/>
                    <a:pt x="381" y="280"/>
                  </a:cubicBezTo>
                  <a:cubicBezTo>
                    <a:pt x="390" y="280"/>
                    <a:pt x="398" y="279"/>
                    <a:pt x="406" y="277"/>
                  </a:cubicBezTo>
                  <a:cubicBezTo>
                    <a:pt x="533" y="253"/>
                    <a:pt x="459" y="146"/>
                    <a:pt x="459" y="146"/>
                  </a:cubicBezTo>
                  <a:cubicBezTo>
                    <a:pt x="519" y="49"/>
                    <a:pt x="414" y="1"/>
                    <a:pt x="2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4" name="Google Shape;284;p8"/>
            <p:cNvSpPr/>
            <p:nvPr/>
          </p:nvSpPr>
          <p:spPr>
            <a:xfrm>
              <a:off x="4273750" y="2796400"/>
              <a:ext cx="282150" cy="130475"/>
            </a:xfrm>
            <a:custGeom>
              <a:avLst/>
              <a:gdLst/>
              <a:ahLst/>
              <a:cxnLst/>
              <a:rect l="l" t="t" r="r" b="b"/>
              <a:pathLst>
                <a:path w="11286" h="5219" extrusionOk="0">
                  <a:moveTo>
                    <a:pt x="11286" y="1"/>
                  </a:moveTo>
                  <a:lnTo>
                    <a:pt x="11286" y="1"/>
                  </a:lnTo>
                  <a:cubicBezTo>
                    <a:pt x="9441" y="1915"/>
                    <a:pt x="6266" y="3860"/>
                    <a:pt x="2893" y="3860"/>
                  </a:cubicBezTo>
                  <a:cubicBezTo>
                    <a:pt x="2784" y="3860"/>
                    <a:pt x="2674" y="3858"/>
                    <a:pt x="2564" y="3854"/>
                  </a:cubicBezTo>
                  <a:cubicBezTo>
                    <a:pt x="2137" y="3837"/>
                    <a:pt x="1114" y="3837"/>
                    <a:pt x="0" y="3355"/>
                  </a:cubicBezTo>
                  <a:lnTo>
                    <a:pt x="0" y="3355"/>
                  </a:lnTo>
                  <a:cubicBezTo>
                    <a:pt x="1318" y="5096"/>
                    <a:pt x="3008" y="5187"/>
                    <a:pt x="3532" y="5212"/>
                  </a:cubicBezTo>
                  <a:cubicBezTo>
                    <a:pt x="3617" y="5216"/>
                    <a:pt x="3703" y="5218"/>
                    <a:pt x="3787" y="5218"/>
                  </a:cubicBezTo>
                  <a:cubicBezTo>
                    <a:pt x="7091" y="5218"/>
                    <a:pt x="10117" y="2207"/>
                    <a:pt x="11286"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5" name="Google Shape;285;p8"/>
            <p:cNvSpPr/>
            <p:nvPr/>
          </p:nvSpPr>
          <p:spPr>
            <a:xfrm>
              <a:off x="4525050" y="2885925"/>
              <a:ext cx="170150" cy="66050"/>
            </a:xfrm>
            <a:custGeom>
              <a:avLst/>
              <a:gdLst/>
              <a:ahLst/>
              <a:cxnLst/>
              <a:rect l="l" t="t" r="r" b="b"/>
              <a:pathLst>
                <a:path w="6806" h="2642" extrusionOk="0">
                  <a:moveTo>
                    <a:pt x="4512" y="0"/>
                  </a:moveTo>
                  <a:cubicBezTo>
                    <a:pt x="4361" y="0"/>
                    <a:pt x="4208" y="4"/>
                    <a:pt x="4056" y="9"/>
                  </a:cubicBezTo>
                  <a:cubicBezTo>
                    <a:pt x="2670" y="58"/>
                    <a:pt x="1" y="449"/>
                    <a:pt x="200" y="1125"/>
                  </a:cubicBezTo>
                  <a:cubicBezTo>
                    <a:pt x="350" y="1636"/>
                    <a:pt x="2723" y="2642"/>
                    <a:pt x="4126" y="2642"/>
                  </a:cubicBezTo>
                  <a:cubicBezTo>
                    <a:pt x="4159" y="2642"/>
                    <a:pt x="4193" y="2641"/>
                    <a:pt x="4225" y="2640"/>
                  </a:cubicBezTo>
                  <a:cubicBezTo>
                    <a:pt x="5611" y="2592"/>
                    <a:pt x="6483" y="1779"/>
                    <a:pt x="6624" y="1091"/>
                  </a:cubicBezTo>
                  <a:cubicBezTo>
                    <a:pt x="6805" y="207"/>
                    <a:pt x="5727" y="0"/>
                    <a:pt x="4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6" name="Google Shape;286;p8"/>
            <p:cNvSpPr/>
            <p:nvPr/>
          </p:nvSpPr>
          <p:spPr>
            <a:xfrm>
              <a:off x="4535850" y="2816950"/>
              <a:ext cx="22750" cy="21975"/>
            </a:xfrm>
            <a:custGeom>
              <a:avLst/>
              <a:gdLst/>
              <a:ahLst/>
              <a:cxnLst/>
              <a:rect l="l" t="t" r="r" b="b"/>
              <a:pathLst>
                <a:path w="910" h="879" extrusionOk="0">
                  <a:moveTo>
                    <a:pt x="532" y="1"/>
                  </a:moveTo>
                  <a:cubicBezTo>
                    <a:pt x="430" y="1"/>
                    <a:pt x="359" y="84"/>
                    <a:pt x="359" y="84"/>
                  </a:cubicBezTo>
                  <a:cubicBezTo>
                    <a:pt x="353" y="84"/>
                    <a:pt x="347" y="84"/>
                    <a:pt x="341" y="84"/>
                  </a:cubicBezTo>
                  <a:cubicBezTo>
                    <a:pt x="1" y="84"/>
                    <a:pt x="181" y="539"/>
                    <a:pt x="611" y="878"/>
                  </a:cubicBezTo>
                  <a:cubicBezTo>
                    <a:pt x="611" y="878"/>
                    <a:pt x="909" y="256"/>
                    <a:pt x="678" y="60"/>
                  </a:cubicBezTo>
                  <a:cubicBezTo>
                    <a:pt x="626" y="16"/>
                    <a:pt x="576" y="1"/>
                    <a:pt x="5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7" name="Google Shape;287;p8"/>
            <p:cNvSpPr/>
            <p:nvPr/>
          </p:nvSpPr>
          <p:spPr>
            <a:xfrm>
              <a:off x="4526625" y="2832425"/>
              <a:ext cx="15700" cy="18725"/>
            </a:xfrm>
            <a:custGeom>
              <a:avLst/>
              <a:gdLst/>
              <a:ahLst/>
              <a:cxnLst/>
              <a:rect l="l" t="t" r="r" b="b"/>
              <a:pathLst>
                <a:path w="628" h="749" extrusionOk="0">
                  <a:moveTo>
                    <a:pt x="419" y="0"/>
                  </a:moveTo>
                  <a:cubicBezTo>
                    <a:pt x="353" y="0"/>
                    <a:pt x="291" y="48"/>
                    <a:pt x="291" y="48"/>
                  </a:cubicBezTo>
                  <a:cubicBezTo>
                    <a:pt x="262" y="38"/>
                    <a:pt x="237" y="33"/>
                    <a:pt x="214" y="33"/>
                  </a:cubicBezTo>
                  <a:cubicBezTo>
                    <a:pt x="1" y="33"/>
                    <a:pt x="32" y="452"/>
                    <a:pt x="229" y="748"/>
                  </a:cubicBezTo>
                  <a:cubicBezTo>
                    <a:pt x="229" y="748"/>
                    <a:pt x="627" y="316"/>
                    <a:pt x="538" y="96"/>
                  </a:cubicBezTo>
                  <a:cubicBezTo>
                    <a:pt x="510" y="22"/>
                    <a:pt x="464" y="0"/>
                    <a:pt x="4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8" name="Google Shape;288;p8"/>
            <p:cNvSpPr/>
            <p:nvPr/>
          </p:nvSpPr>
          <p:spPr>
            <a:xfrm>
              <a:off x="4560950" y="2814325"/>
              <a:ext cx="13375" cy="8100"/>
            </a:xfrm>
            <a:custGeom>
              <a:avLst/>
              <a:gdLst/>
              <a:ahLst/>
              <a:cxnLst/>
              <a:rect l="l" t="t" r="r" b="b"/>
              <a:pathLst>
                <a:path w="535" h="324" extrusionOk="0">
                  <a:moveTo>
                    <a:pt x="201" y="0"/>
                  </a:moveTo>
                  <a:cubicBezTo>
                    <a:pt x="85" y="0"/>
                    <a:pt x="123" y="114"/>
                    <a:pt x="123" y="114"/>
                  </a:cubicBezTo>
                  <a:cubicBezTo>
                    <a:pt x="1" y="222"/>
                    <a:pt x="221" y="324"/>
                    <a:pt x="451" y="324"/>
                  </a:cubicBezTo>
                  <a:cubicBezTo>
                    <a:pt x="479" y="324"/>
                    <a:pt x="507" y="322"/>
                    <a:pt x="535" y="319"/>
                  </a:cubicBezTo>
                  <a:cubicBezTo>
                    <a:pt x="535" y="319"/>
                    <a:pt x="370" y="11"/>
                    <a:pt x="213" y="1"/>
                  </a:cubicBezTo>
                  <a:cubicBezTo>
                    <a:pt x="209" y="0"/>
                    <a:pt x="205" y="0"/>
                    <a:pt x="2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9" name="Google Shape;289;p8"/>
            <p:cNvSpPr/>
            <p:nvPr/>
          </p:nvSpPr>
          <p:spPr>
            <a:xfrm>
              <a:off x="4585925" y="2692375"/>
              <a:ext cx="23475" cy="16025"/>
            </a:xfrm>
            <a:custGeom>
              <a:avLst/>
              <a:gdLst/>
              <a:ahLst/>
              <a:cxnLst/>
              <a:rect l="l" t="t" r="r" b="b"/>
              <a:pathLst>
                <a:path w="939" h="641" extrusionOk="0">
                  <a:moveTo>
                    <a:pt x="931" y="0"/>
                  </a:moveTo>
                  <a:cubicBezTo>
                    <a:pt x="853" y="0"/>
                    <a:pt x="187" y="8"/>
                    <a:pt x="84" y="262"/>
                  </a:cubicBezTo>
                  <a:cubicBezTo>
                    <a:pt x="1" y="463"/>
                    <a:pt x="230" y="519"/>
                    <a:pt x="230" y="519"/>
                  </a:cubicBezTo>
                  <a:cubicBezTo>
                    <a:pt x="264" y="603"/>
                    <a:pt x="317" y="641"/>
                    <a:pt x="382" y="641"/>
                  </a:cubicBezTo>
                  <a:cubicBezTo>
                    <a:pt x="556" y="641"/>
                    <a:pt x="807" y="366"/>
                    <a:pt x="939" y="1"/>
                  </a:cubicBezTo>
                  <a:cubicBezTo>
                    <a:pt x="939" y="1"/>
                    <a:pt x="936" y="0"/>
                    <a:pt x="931"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0" name="Google Shape;290;p8"/>
            <p:cNvSpPr/>
            <p:nvPr/>
          </p:nvSpPr>
          <p:spPr>
            <a:xfrm>
              <a:off x="4605550" y="2701475"/>
              <a:ext cx="23475" cy="10925"/>
            </a:xfrm>
            <a:custGeom>
              <a:avLst/>
              <a:gdLst/>
              <a:ahLst/>
              <a:cxnLst/>
              <a:rect l="l" t="t" r="r" b="b"/>
              <a:pathLst>
                <a:path w="939" h="437" extrusionOk="0">
                  <a:moveTo>
                    <a:pt x="431" y="1"/>
                  </a:moveTo>
                  <a:cubicBezTo>
                    <a:pt x="321" y="1"/>
                    <a:pt x="219" y="18"/>
                    <a:pt x="158" y="69"/>
                  </a:cubicBezTo>
                  <a:cubicBezTo>
                    <a:pt x="1" y="203"/>
                    <a:pt x="205" y="296"/>
                    <a:pt x="205" y="296"/>
                  </a:cubicBezTo>
                  <a:cubicBezTo>
                    <a:pt x="208" y="395"/>
                    <a:pt x="266" y="437"/>
                    <a:pt x="350" y="437"/>
                  </a:cubicBezTo>
                  <a:cubicBezTo>
                    <a:pt x="513" y="437"/>
                    <a:pt x="775" y="282"/>
                    <a:pt x="939" y="78"/>
                  </a:cubicBezTo>
                  <a:cubicBezTo>
                    <a:pt x="939" y="78"/>
                    <a:pt x="666" y="1"/>
                    <a:pt x="43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1" name="Google Shape;291;p8"/>
            <p:cNvSpPr/>
            <p:nvPr/>
          </p:nvSpPr>
          <p:spPr>
            <a:xfrm>
              <a:off x="4577325" y="2679325"/>
              <a:ext cx="9475" cy="11375"/>
            </a:xfrm>
            <a:custGeom>
              <a:avLst/>
              <a:gdLst/>
              <a:ahLst/>
              <a:cxnLst/>
              <a:rect l="l" t="t" r="r" b="b"/>
              <a:pathLst>
                <a:path w="379" h="455" extrusionOk="0">
                  <a:moveTo>
                    <a:pt x="252" y="1"/>
                  </a:moveTo>
                  <a:cubicBezTo>
                    <a:pt x="252" y="1"/>
                    <a:pt x="1" y="258"/>
                    <a:pt x="52" y="394"/>
                  </a:cubicBezTo>
                  <a:cubicBezTo>
                    <a:pt x="69" y="441"/>
                    <a:pt x="98" y="454"/>
                    <a:pt x="125" y="454"/>
                  </a:cubicBezTo>
                  <a:cubicBezTo>
                    <a:pt x="165" y="454"/>
                    <a:pt x="202" y="427"/>
                    <a:pt x="202" y="427"/>
                  </a:cubicBezTo>
                  <a:cubicBezTo>
                    <a:pt x="220" y="433"/>
                    <a:pt x="236" y="437"/>
                    <a:pt x="251" y="437"/>
                  </a:cubicBezTo>
                  <a:cubicBezTo>
                    <a:pt x="379" y="437"/>
                    <a:pt x="367" y="184"/>
                    <a:pt x="252"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2" name="Google Shape;292;p8"/>
            <p:cNvSpPr/>
            <p:nvPr/>
          </p:nvSpPr>
          <p:spPr>
            <a:xfrm>
              <a:off x="4679975" y="2657800"/>
              <a:ext cx="24675" cy="14900"/>
            </a:xfrm>
            <a:custGeom>
              <a:avLst/>
              <a:gdLst/>
              <a:ahLst/>
              <a:cxnLst/>
              <a:rect l="l" t="t" r="r" b="b"/>
              <a:pathLst>
                <a:path w="987" h="596" extrusionOk="0">
                  <a:moveTo>
                    <a:pt x="729" y="1"/>
                  </a:moveTo>
                  <a:cubicBezTo>
                    <a:pt x="501" y="1"/>
                    <a:pt x="192" y="31"/>
                    <a:pt x="105" y="189"/>
                  </a:cubicBezTo>
                  <a:cubicBezTo>
                    <a:pt x="1" y="380"/>
                    <a:pt x="221" y="459"/>
                    <a:pt x="221" y="459"/>
                  </a:cubicBezTo>
                  <a:cubicBezTo>
                    <a:pt x="246" y="554"/>
                    <a:pt x="302" y="596"/>
                    <a:pt x="374" y="596"/>
                  </a:cubicBezTo>
                  <a:cubicBezTo>
                    <a:pt x="548" y="596"/>
                    <a:pt x="818" y="352"/>
                    <a:pt x="986" y="13"/>
                  </a:cubicBezTo>
                  <a:cubicBezTo>
                    <a:pt x="986" y="13"/>
                    <a:pt x="874"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3" name="Google Shape;293;p8"/>
            <p:cNvSpPr/>
            <p:nvPr/>
          </p:nvSpPr>
          <p:spPr>
            <a:xfrm>
              <a:off x="4699150" y="2667725"/>
              <a:ext cx="23700" cy="10800"/>
            </a:xfrm>
            <a:custGeom>
              <a:avLst/>
              <a:gdLst/>
              <a:ahLst/>
              <a:cxnLst/>
              <a:rect l="l" t="t" r="r" b="b"/>
              <a:pathLst>
                <a:path w="948" h="432" extrusionOk="0">
                  <a:moveTo>
                    <a:pt x="369" y="0"/>
                  </a:moveTo>
                  <a:cubicBezTo>
                    <a:pt x="291" y="0"/>
                    <a:pt x="222" y="13"/>
                    <a:pt x="173" y="46"/>
                  </a:cubicBezTo>
                  <a:cubicBezTo>
                    <a:pt x="1" y="163"/>
                    <a:pt x="193" y="276"/>
                    <a:pt x="193" y="276"/>
                  </a:cubicBezTo>
                  <a:cubicBezTo>
                    <a:pt x="183" y="385"/>
                    <a:pt x="248" y="432"/>
                    <a:pt x="349" y="432"/>
                  </a:cubicBezTo>
                  <a:cubicBezTo>
                    <a:pt x="514" y="432"/>
                    <a:pt x="772" y="308"/>
                    <a:pt x="947" y="132"/>
                  </a:cubicBezTo>
                  <a:cubicBezTo>
                    <a:pt x="947" y="132"/>
                    <a:pt x="617" y="0"/>
                    <a:pt x="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4" name="Google Shape;294;p8"/>
            <p:cNvSpPr/>
            <p:nvPr/>
          </p:nvSpPr>
          <p:spPr>
            <a:xfrm>
              <a:off x="4673600" y="2642600"/>
              <a:ext cx="9225" cy="11000"/>
            </a:xfrm>
            <a:custGeom>
              <a:avLst/>
              <a:gdLst/>
              <a:ahLst/>
              <a:cxnLst/>
              <a:rect l="l" t="t" r="r" b="b"/>
              <a:pathLst>
                <a:path w="369" h="440" extrusionOk="0">
                  <a:moveTo>
                    <a:pt x="280" y="0"/>
                  </a:moveTo>
                  <a:cubicBezTo>
                    <a:pt x="280" y="0"/>
                    <a:pt x="0" y="232"/>
                    <a:pt x="34" y="371"/>
                  </a:cubicBezTo>
                  <a:cubicBezTo>
                    <a:pt x="47" y="425"/>
                    <a:pt x="78" y="439"/>
                    <a:pt x="109" y="439"/>
                  </a:cubicBezTo>
                  <a:cubicBezTo>
                    <a:pt x="145" y="439"/>
                    <a:pt x="180" y="419"/>
                    <a:pt x="180" y="419"/>
                  </a:cubicBezTo>
                  <a:cubicBezTo>
                    <a:pt x="200" y="429"/>
                    <a:pt x="219" y="434"/>
                    <a:pt x="235" y="434"/>
                  </a:cubicBezTo>
                  <a:cubicBezTo>
                    <a:pt x="354" y="434"/>
                    <a:pt x="369" y="188"/>
                    <a:pt x="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5" name="Google Shape;295;p8"/>
            <p:cNvSpPr/>
            <p:nvPr/>
          </p:nvSpPr>
          <p:spPr>
            <a:xfrm>
              <a:off x="4690800" y="2679625"/>
              <a:ext cx="13350" cy="7075"/>
            </a:xfrm>
            <a:custGeom>
              <a:avLst/>
              <a:gdLst/>
              <a:ahLst/>
              <a:cxnLst/>
              <a:rect l="l" t="t" r="r" b="b"/>
              <a:pathLst>
                <a:path w="534" h="283" extrusionOk="0">
                  <a:moveTo>
                    <a:pt x="155" y="1"/>
                  </a:moveTo>
                  <a:cubicBezTo>
                    <a:pt x="147" y="1"/>
                    <a:pt x="139" y="1"/>
                    <a:pt x="131" y="2"/>
                  </a:cubicBezTo>
                  <a:cubicBezTo>
                    <a:pt x="1" y="24"/>
                    <a:pt x="72" y="133"/>
                    <a:pt x="72" y="133"/>
                  </a:cubicBezTo>
                  <a:cubicBezTo>
                    <a:pt x="6" y="231"/>
                    <a:pt x="120" y="283"/>
                    <a:pt x="274" y="283"/>
                  </a:cubicBezTo>
                  <a:cubicBezTo>
                    <a:pt x="356" y="283"/>
                    <a:pt x="449" y="268"/>
                    <a:pt x="533" y="239"/>
                  </a:cubicBezTo>
                  <a:cubicBezTo>
                    <a:pt x="533" y="239"/>
                    <a:pt x="311"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6" name="Google Shape;296;p8"/>
            <p:cNvSpPr/>
            <p:nvPr/>
          </p:nvSpPr>
          <p:spPr>
            <a:xfrm>
              <a:off x="4587475" y="2823425"/>
              <a:ext cx="47950" cy="45350"/>
            </a:xfrm>
            <a:custGeom>
              <a:avLst/>
              <a:gdLst/>
              <a:ahLst/>
              <a:cxnLst/>
              <a:rect l="l" t="t" r="r" b="b"/>
              <a:pathLst>
                <a:path w="1918" h="1814" extrusionOk="0">
                  <a:moveTo>
                    <a:pt x="959" y="0"/>
                  </a:moveTo>
                  <a:cubicBezTo>
                    <a:pt x="430" y="0"/>
                    <a:pt x="1" y="406"/>
                    <a:pt x="1" y="907"/>
                  </a:cubicBezTo>
                  <a:cubicBezTo>
                    <a:pt x="1" y="1408"/>
                    <a:pt x="430" y="1813"/>
                    <a:pt x="959" y="1813"/>
                  </a:cubicBezTo>
                  <a:cubicBezTo>
                    <a:pt x="1488" y="1813"/>
                    <a:pt x="1917" y="1408"/>
                    <a:pt x="1917" y="907"/>
                  </a:cubicBezTo>
                  <a:cubicBezTo>
                    <a:pt x="1917" y="406"/>
                    <a:pt x="1488" y="0"/>
                    <a:pt x="959"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7" name="Google Shape;297;p8"/>
            <p:cNvSpPr/>
            <p:nvPr/>
          </p:nvSpPr>
          <p:spPr>
            <a:xfrm>
              <a:off x="4593525" y="2824975"/>
              <a:ext cx="39600" cy="34100"/>
            </a:xfrm>
            <a:custGeom>
              <a:avLst/>
              <a:gdLst/>
              <a:ahLst/>
              <a:cxnLst/>
              <a:rect l="l" t="t" r="r" b="b"/>
              <a:pathLst>
                <a:path w="1584" h="1364" extrusionOk="0">
                  <a:moveTo>
                    <a:pt x="980" y="1"/>
                  </a:moveTo>
                  <a:cubicBezTo>
                    <a:pt x="916" y="1"/>
                    <a:pt x="853" y="15"/>
                    <a:pt x="792" y="46"/>
                  </a:cubicBezTo>
                  <a:cubicBezTo>
                    <a:pt x="745" y="24"/>
                    <a:pt x="694" y="14"/>
                    <a:pt x="640" y="14"/>
                  </a:cubicBezTo>
                  <a:cubicBezTo>
                    <a:pt x="352" y="14"/>
                    <a:pt x="0" y="307"/>
                    <a:pt x="0" y="644"/>
                  </a:cubicBezTo>
                  <a:cubicBezTo>
                    <a:pt x="0" y="1041"/>
                    <a:pt x="354" y="1364"/>
                    <a:pt x="792" y="1364"/>
                  </a:cubicBezTo>
                  <a:cubicBezTo>
                    <a:pt x="1229" y="1364"/>
                    <a:pt x="1583" y="1041"/>
                    <a:pt x="1583" y="644"/>
                  </a:cubicBezTo>
                  <a:cubicBezTo>
                    <a:pt x="1583" y="315"/>
                    <a:pt x="128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8" name="Google Shape;298;p8"/>
            <p:cNvSpPr/>
            <p:nvPr/>
          </p:nvSpPr>
          <p:spPr>
            <a:xfrm>
              <a:off x="4300900" y="2732375"/>
              <a:ext cx="47950" cy="45350"/>
            </a:xfrm>
            <a:custGeom>
              <a:avLst/>
              <a:gdLst/>
              <a:ahLst/>
              <a:cxnLst/>
              <a:rect l="l" t="t" r="r" b="b"/>
              <a:pathLst>
                <a:path w="1918" h="1814" extrusionOk="0">
                  <a:moveTo>
                    <a:pt x="959" y="1"/>
                  </a:moveTo>
                  <a:cubicBezTo>
                    <a:pt x="430" y="1"/>
                    <a:pt x="1" y="406"/>
                    <a:pt x="1" y="907"/>
                  </a:cubicBezTo>
                  <a:cubicBezTo>
                    <a:pt x="1" y="1408"/>
                    <a:pt x="430" y="1814"/>
                    <a:pt x="959" y="1814"/>
                  </a:cubicBezTo>
                  <a:cubicBezTo>
                    <a:pt x="1488" y="1814"/>
                    <a:pt x="1917" y="1408"/>
                    <a:pt x="1917" y="907"/>
                  </a:cubicBezTo>
                  <a:cubicBezTo>
                    <a:pt x="1917" y="406"/>
                    <a:pt x="1488" y="1"/>
                    <a:pt x="959"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9" name="Google Shape;299;p8"/>
            <p:cNvSpPr/>
            <p:nvPr/>
          </p:nvSpPr>
          <p:spPr>
            <a:xfrm>
              <a:off x="4642950" y="2694825"/>
              <a:ext cx="47925" cy="45350"/>
            </a:xfrm>
            <a:custGeom>
              <a:avLst/>
              <a:gdLst/>
              <a:ahLst/>
              <a:cxnLst/>
              <a:rect l="l" t="t" r="r" b="b"/>
              <a:pathLst>
                <a:path w="1917" h="1814" extrusionOk="0">
                  <a:moveTo>
                    <a:pt x="959" y="1"/>
                  </a:moveTo>
                  <a:cubicBezTo>
                    <a:pt x="430" y="1"/>
                    <a:pt x="1" y="406"/>
                    <a:pt x="1" y="907"/>
                  </a:cubicBezTo>
                  <a:cubicBezTo>
                    <a:pt x="1" y="1408"/>
                    <a:pt x="429" y="1814"/>
                    <a:pt x="959" y="1814"/>
                  </a:cubicBezTo>
                  <a:cubicBezTo>
                    <a:pt x="959" y="1814"/>
                    <a:pt x="960" y="1814"/>
                    <a:pt x="961" y="1814"/>
                  </a:cubicBezTo>
                  <a:cubicBezTo>
                    <a:pt x="1488" y="1814"/>
                    <a:pt x="1917" y="1408"/>
                    <a:pt x="1917" y="907"/>
                  </a:cubicBezTo>
                  <a:cubicBezTo>
                    <a:pt x="1917" y="406"/>
                    <a:pt x="1488" y="1"/>
                    <a:pt x="959"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0" name="Google Shape;300;p8"/>
            <p:cNvSpPr/>
            <p:nvPr/>
          </p:nvSpPr>
          <p:spPr>
            <a:xfrm>
              <a:off x="4649025" y="2696425"/>
              <a:ext cx="39625" cy="34100"/>
            </a:xfrm>
            <a:custGeom>
              <a:avLst/>
              <a:gdLst/>
              <a:ahLst/>
              <a:cxnLst/>
              <a:rect l="l" t="t" r="r" b="b"/>
              <a:pathLst>
                <a:path w="1585" h="1364" extrusionOk="0">
                  <a:moveTo>
                    <a:pt x="981" y="1"/>
                  </a:moveTo>
                  <a:cubicBezTo>
                    <a:pt x="917" y="1"/>
                    <a:pt x="853" y="15"/>
                    <a:pt x="792" y="46"/>
                  </a:cubicBezTo>
                  <a:cubicBezTo>
                    <a:pt x="745" y="24"/>
                    <a:pt x="693" y="14"/>
                    <a:pt x="639" y="14"/>
                  </a:cubicBezTo>
                  <a:cubicBezTo>
                    <a:pt x="351" y="14"/>
                    <a:pt x="0" y="307"/>
                    <a:pt x="0" y="643"/>
                  </a:cubicBezTo>
                  <a:cubicBezTo>
                    <a:pt x="0" y="1040"/>
                    <a:pt x="354" y="1364"/>
                    <a:pt x="792" y="1364"/>
                  </a:cubicBezTo>
                  <a:cubicBezTo>
                    <a:pt x="1229" y="1364"/>
                    <a:pt x="1584" y="1040"/>
                    <a:pt x="1584" y="643"/>
                  </a:cubicBezTo>
                  <a:cubicBezTo>
                    <a:pt x="1584" y="314"/>
                    <a:pt x="1283"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1" name="Google Shape;301;p8"/>
            <p:cNvSpPr/>
            <p:nvPr/>
          </p:nvSpPr>
          <p:spPr>
            <a:xfrm>
              <a:off x="4326550" y="2908875"/>
              <a:ext cx="47900" cy="45350"/>
            </a:xfrm>
            <a:custGeom>
              <a:avLst/>
              <a:gdLst/>
              <a:ahLst/>
              <a:cxnLst/>
              <a:rect l="l" t="t" r="r" b="b"/>
              <a:pathLst>
                <a:path w="1916" h="1814" extrusionOk="0">
                  <a:moveTo>
                    <a:pt x="957" y="1"/>
                  </a:moveTo>
                  <a:cubicBezTo>
                    <a:pt x="428" y="1"/>
                    <a:pt x="0" y="408"/>
                    <a:pt x="0" y="907"/>
                  </a:cubicBezTo>
                  <a:cubicBezTo>
                    <a:pt x="0" y="1408"/>
                    <a:pt x="428" y="1814"/>
                    <a:pt x="957" y="1814"/>
                  </a:cubicBezTo>
                  <a:cubicBezTo>
                    <a:pt x="1487" y="1814"/>
                    <a:pt x="1916" y="1408"/>
                    <a:pt x="1916" y="907"/>
                  </a:cubicBezTo>
                  <a:cubicBezTo>
                    <a:pt x="1916" y="408"/>
                    <a:pt x="1487" y="1"/>
                    <a:pt x="957"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2" name="Google Shape;302;p8"/>
            <p:cNvSpPr/>
            <p:nvPr/>
          </p:nvSpPr>
          <p:spPr>
            <a:xfrm>
              <a:off x="4332600" y="2910450"/>
              <a:ext cx="39625" cy="34100"/>
            </a:xfrm>
            <a:custGeom>
              <a:avLst/>
              <a:gdLst/>
              <a:ahLst/>
              <a:cxnLst/>
              <a:rect l="l" t="t" r="r" b="b"/>
              <a:pathLst>
                <a:path w="1585" h="1364" extrusionOk="0">
                  <a:moveTo>
                    <a:pt x="981" y="1"/>
                  </a:moveTo>
                  <a:cubicBezTo>
                    <a:pt x="917" y="1"/>
                    <a:pt x="854" y="15"/>
                    <a:pt x="792" y="46"/>
                  </a:cubicBezTo>
                  <a:cubicBezTo>
                    <a:pt x="746" y="25"/>
                    <a:pt x="694" y="14"/>
                    <a:pt x="641" y="14"/>
                  </a:cubicBezTo>
                  <a:cubicBezTo>
                    <a:pt x="352" y="14"/>
                    <a:pt x="1" y="308"/>
                    <a:pt x="1" y="643"/>
                  </a:cubicBezTo>
                  <a:cubicBezTo>
                    <a:pt x="1" y="1041"/>
                    <a:pt x="355" y="1364"/>
                    <a:pt x="792" y="1364"/>
                  </a:cubicBezTo>
                  <a:cubicBezTo>
                    <a:pt x="1230" y="1364"/>
                    <a:pt x="1584" y="1041"/>
                    <a:pt x="1584" y="643"/>
                  </a:cubicBezTo>
                  <a:cubicBezTo>
                    <a:pt x="1584" y="315"/>
                    <a:pt x="1283"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303" name="Google Shape;303;p8"/>
            <p:cNvGrpSpPr/>
            <p:nvPr/>
          </p:nvGrpSpPr>
          <p:grpSpPr>
            <a:xfrm>
              <a:off x="4297350" y="2726300"/>
              <a:ext cx="49250" cy="41775"/>
              <a:chOff x="4297350" y="2726300"/>
              <a:chExt cx="49250" cy="41775"/>
            </a:xfrm>
          </p:grpSpPr>
          <p:sp>
            <p:nvSpPr>
              <p:cNvPr id="304" name="Google Shape;304;p8"/>
              <p:cNvSpPr/>
              <p:nvPr/>
            </p:nvSpPr>
            <p:spPr>
              <a:xfrm>
                <a:off x="4306975" y="2733950"/>
                <a:ext cx="39625" cy="34075"/>
              </a:xfrm>
              <a:custGeom>
                <a:avLst/>
                <a:gdLst/>
                <a:ahLst/>
                <a:cxnLst/>
                <a:rect l="l" t="t" r="r" b="b"/>
                <a:pathLst>
                  <a:path w="1585" h="1363" extrusionOk="0">
                    <a:moveTo>
                      <a:pt x="981" y="0"/>
                    </a:moveTo>
                    <a:cubicBezTo>
                      <a:pt x="917" y="0"/>
                      <a:pt x="853" y="14"/>
                      <a:pt x="792" y="45"/>
                    </a:cubicBezTo>
                    <a:cubicBezTo>
                      <a:pt x="745" y="23"/>
                      <a:pt x="694" y="13"/>
                      <a:pt x="641" y="13"/>
                    </a:cubicBezTo>
                    <a:cubicBezTo>
                      <a:pt x="352" y="13"/>
                      <a:pt x="0" y="307"/>
                      <a:pt x="0" y="643"/>
                    </a:cubicBezTo>
                    <a:cubicBezTo>
                      <a:pt x="0" y="1040"/>
                      <a:pt x="354" y="1363"/>
                      <a:pt x="792" y="1363"/>
                    </a:cubicBezTo>
                    <a:cubicBezTo>
                      <a:pt x="1229" y="1363"/>
                      <a:pt x="1584" y="1040"/>
                      <a:pt x="1584" y="643"/>
                    </a:cubicBezTo>
                    <a:cubicBezTo>
                      <a:pt x="1584" y="314"/>
                      <a:pt x="1283" y="0"/>
                      <a:pt x="9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305" name="Google Shape;305;p8"/>
              <p:cNvGrpSpPr/>
              <p:nvPr/>
            </p:nvGrpSpPr>
            <p:grpSpPr>
              <a:xfrm>
                <a:off x="4297350" y="2726300"/>
                <a:ext cx="49250" cy="41775"/>
                <a:chOff x="4297350" y="2726300"/>
                <a:chExt cx="49250" cy="41775"/>
              </a:xfrm>
            </p:grpSpPr>
            <p:sp>
              <p:nvSpPr>
                <p:cNvPr id="306" name="Google Shape;306;p8"/>
                <p:cNvSpPr/>
                <p:nvPr/>
              </p:nvSpPr>
              <p:spPr>
                <a:xfrm>
                  <a:off x="4306975" y="2733950"/>
                  <a:ext cx="39625" cy="34075"/>
                </a:xfrm>
                <a:custGeom>
                  <a:avLst/>
                  <a:gdLst/>
                  <a:ahLst/>
                  <a:cxnLst/>
                  <a:rect l="l" t="t" r="r" b="b"/>
                  <a:pathLst>
                    <a:path w="1585" h="1363" extrusionOk="0">
                      <a:moveTo>
                        <a:pt x="981" y="0"/>
                      </a:moveTo>
                      <a:cubicBezTo>
                        <a:pt x="917" y="0"/>
                        <a:pt x="853" y="14"/>
                        <a:pt x="792" y="45"/>
                      </a:cubicBezTo>
                      <a:cubicBezTo>
                        <a:pt x="745" y="23"/>
                        <a:pt x="694" y="13"/>
                        <a:pt x="641" y="13"/>
                      </a:cubicBezTo>
                      <a:cubicBezTo>
                        <a:pt x="352" y="13"/>
                        <a:pt x="0" y="307"/>
                        <a:pt x="0" y="643"/>
                      </a:cubicBezTo>
                      <a:cubicBezTo>
                        <a:pt x="0" y="1040"/>
                        <a:pt x="354" y="1363"/>
                        <a:pt x="792" y="1363"/>
                      </a:cubicBezTo>
                      <a:cubicBezTo>
                        <a:pt x="1229" y="1363"/>
                        <a:pt x="1584" y="1040"/>
                        <a:pt x="1584" y="643"/>
                      </a:cubicBezTo>
                      <a:cubicBezTo>
                        <a:pt x="1584" y="314"/>
                        <a:pt x="1283" y="0"/>
                        <a:pt x="981" y="0"/>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307" name="Google Shape;307;p8"/>
                <p:cNvGrpSpPr/>
                <p:nvPr/>
              </p:nvGrpSpPr>
              <p:grpSpPr>
                <a:xfrm>
                  <a:off x="4297350" y="2726300"/>
                  <a:ext cx="48675" cy="41775"/>
                  <a:chOff x="4297350" y="2726300"/>
                  <a:chExt cx="48675" cy="41775"/>
                </a:xfrm>
              </p:grpSpPr>
              <p:sp>
                <p:nvSpPr>
                  <p:cNvPr id="308" name="Google Shape;308;p8"/>
                  <p:cNvSpPr/>
                  <p:nvPr/>
                </p:nvSpPr>
                <p:spPr>
                  <a:xfrm>
                    <a:off x="4307025" y="2734450"/>
                    <a:ext cx="38600" cy="33625"/>
                  </a:xfrm>
                  <a:custGeom>
                    <a:avLst/>
                    <a:gdLst/>
                    <a:ahLst/>
                    <a:cxnLst/>
                    <a:rect l="l" t="t" r="r" b="b"/>
                    <a:pathLst>
                      <a:path w="1544" h="1345" extrusionOk="0">
                        <a:moveTo>
                          <a:pt x="574" y="1"/>
                        </a:moveTo>
                        <a:lnTo>
                          <a:pt x="574" y="1"/>
                        </a:lnTo>
                        <a:cubicBezTo>
                          <a:pt x="300" y="40"/>
                          <a:pt x="0" y="313"/>
                          <a:pt x="0" y="624"/>
                        </a:cubicBezTo>
                        <a:cubicBezTo>
                          <a:pt x="0" y="1021"/>
                          <a:pt x="356" y="1345"/>
                          <a:pt x="793" y="1345"/>
                        </a:cubicBezTo>
                        <a:cubicBezTo>
                          <a:pt x="1143" y="1345"/>
                          <a:pt x="1440" y="1136"/>
                          <a:pt x="1543" y="848"/>
                        </a:cubicBezTo>
                        <a:lnTo>
                          <a:pt x="1543" y="848"/>
                        </a:lnTo>
                        <a:cubicBezTo>
                          <a:pt x="1414" y="920"/>
                          <a:pt x="1253" y="963"/>
                          <a:pt x="1079" y="963"/>
                        </a:cubicBezTo>
                        <a:cubicBezTo>
                          <a:pt x="660" y="963"/>
                          <a:pt x="320" y="716"/>
                          <a:pt x="320" y="412"/>
                        </a:cubicBezTo>
                        <a:cubicBezTo>
                          <a:pt x="320" y="249"/>
                          <a:pt x="419" y="101"/>
                          <a:pt x="574"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9" name="Google Shape;309;p8"/>
                  <p:cNvSpPr/>
                  <p:nvPr/>
                </p:nvSpPr>
                <p:spPr>
                  <a:xfrm>
                    <a:off x="4316750" y="2733175"/>
                    <a:ext cx="19650" cy="15050"/>
                  </a:xfrm>
                  <a:custGeom>
                    <a:avLst/>
                    <a:gdLst/>
                    <a:ahLst/>
                    <a:cxnLst/>
                    <a:rect l="l" t="t" r="r" b="b"/>
                    <a:pathLst>
                      <a:path w="786" h="602" extrusionOk="0">
                        <a:moveTo>
                          <a:pt x="378" y="1"/>
                        </a:moveTo>
                        <a:cubicBezTo>
                          <a:pt x="194" y="1"/>
                          <a:pt x="174" y="159"/>
                          <a:pt x="174" y="159"/>
                        </a:cubicBezTo>
                        <a:cubicBezTo>
                          <a:pt x="0" y="402"/>
                          <a:pt x="786" y="601"/>
                          <a:pt x="786" y="601"/>
                        </a:cubicBezTo>
                        <a:cubicBezTo>
                          <a:pt x="786" y="601"/>
                          <a:pt x="718" y="62"/>
                          <a:pt x="459" y="10"/>
                        </a:cubicBezTo>
                        <a:cubicBezTo>
                          <a:pt x="429" y="4"/>
                          <a:pt x="402" y="1"/>
                          <a:pt x="378"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0" name="Google Shape;310;p8"/>
                  <p:cNvSpPr/>
                  <p:nvPr/>
                </p:nvSpPr>
                <p:spPr>
                  <a:xfrm>
                    <a:off x="4309225" y="2732650"/>
                    <a:ext cx="23175" cy="19525"/>
                  </a:xfrm>
                  <a:custGeom>
                    <a:avLst/>
                    <a:gdLst/>
                    <a:ahLst/>
                    <a:cxnLst/>
                    <a:rect l="l" t="t" r="r" b="b"/>
                    <a:pathLst>
                      <a:path w="927" h="781" extrusionOk="0">
                        <a:moveTo>
                          <a:pt x="587" y="0"/>
                        </a:moveTo>
                        <a:cubicBezTo>
                          <a:pt x="541" y="0"/>
                          <a:pt x="483" y="11"/>
                          <a:pt x="410" y="38"/>
                        </a:cubicBezTo>
                        <a:cubicBezTo>
                          <a:pt x="51" y="170"/>
                          <a:pt x="1" y="780"/>
                          <a:pt x="1" y="780"/>
                        </a:cubicBezTo>
                        <a:cubicBezTo>
                          <a:pt x="1" y="780"/>
                          <a:pt x="926" y="385"/>
                          <a:pt x="763" y="156"/>
                        </a:cubicBezTo>
                        <a:cubicBezTo>
                          <a:pt x="763" y="156"/>
                          <a:pt x="762" y="0"/>
                          <a:pt x="587"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1" name="Google Shape;311;p8"/>
                  <p:cNvSpPr/>
                  <p:nvPr/>
                </p:nvSpPr>
                <p:spPr>
                  <a:xfrm>
                    <a:off x="4297350" y="2729250"/>
                    <a:ext cx="32125" cy="9725"/>
                  </a:xfrm>
                  <a:custGeom>
                    <a:avLst/>
                    <a:gdLst/>
                    <a:ahLst/>
                    <a:cxnLst/>
                    <a:rect l="l" t="t" r="r" b="b"/>
                    <a:pathLst>
                      <a:path w="1285" h="389" extrusionOk="0">
                        <a:moveTo>
                          <a:pt x="783" y="1"/>
                        </a:moveTo>
                        <a:cubicBezTo>
                          <a:pt x="434" y="1"/>
                          <a:pt x="0" y="57"/>
                          <a:pt x="0" y="57"/>
                        </a:cubicBezTo>
                        <a:cubicBezTo>
                          <a:pt x="0" y="57"/>
                          <a:pt x="355" y="389"/>
                          <a:pt x="748" y="389"/>
                        </a:cubicBezTo>
                        <a:cubicBezTo>
                          <a:pt x="783" y="389"/>
                          <a:pt x="817" y="386"/>
                          <a:pt x="852" y="381"/>
                        </a:cubicBezTo>
                        <a:cubicBezTo>
                          <a:pt x="1284" y="312"/>
                          <a:pt x="1206" y="146"/>
                          <a:pt x="1206" y="146"/>
                        </a:cubicBezTo>
                        <a:cubicBezTo>
                          <a:pt x="1261" y="33"/>
                          <a:pt x="1046" y="1"/>
                          <a:pt x="7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2" name="Google Shape;312;p8"/>
                  <p:cNvSpPr/>
                  <p:nvPr/>
                </p:nvSpPr>
                <p:spPr>
                  <a:xfrm>
                    <a:off x="4323075" y="2726300"/>
                    <a:ext cx="22950" cy="10725"/>
                  </a:xfrm>
                  <a:custGeom>
                    <a:avLst/>
                    <a:gdLst/>
                    <a:ahLst/>
                    <a:cxnLst/>
                    <a:rect l="l" t="t" r="r" b="b"/>
                    <a:pathLst>
                      <a:path w="918" h="429" extrusionOk="0">
                        <a:moveTo>
                          <a:pt x="355" y="0"/>
                        </a:moveTo>
                        <a:cubicBezTo>
                          <a:pt x="305" y="0"/>
                          <a:pt x="259" y="10"/>
                          <a:pt x="221" y="34"/>
                        </a:cubicBezTo>
                        <a:cubicBezTo>
                          <a:pt x="0" y="170"/>
                          <a:pt x="146" y="325"/>
                          <a:pt x="146" y="325"/>
                        </a:cubicBezTo>
                        <a:cubicBezTo>
                          <a:pt x="166" y="401"/>
                          <a:pt x="231" y="428"/>
                          <a:pt x="315" y="428"/>
                        </a:cubicBezTo>
                        <a:cubicBezTo>
                          <a:pt x="545" y="428"/>
                          <a:pt x="917" y="223"/>
                          <a:pt x="917" y="223"/>
                        </a:cubicBezTo>
                        <a:cubicBezTo>
                          <a:pt x="917" y="223"/>
                          <a:pt x="592" y="0"/>
                          <a:pt x="3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3" name="Google Shape;313;p8"/>
                  <p:cNvSpPr/>
                  <p:nvPr/>
                </p:nvSpPr>
                <p:spPr>
                  <a:xfrm>
                    <a:off x="4319225" y="2729075"/>
                    <a:ext cx="20300" cy="13325"/>
                  </a:xfrm>
                  <a:custGeom>
                    <a:avLst/>
                    <a:gdLst/>
                    <a:ahLst/>
                    <a:cxnLst/>
                    <a:rect l="l" t="t" r="r" b="b"/>
                    <a:pathLst>
                      <a:path w="812" h="533" extrusionOk="0">
                        <a:moveTo>
                          <a:pt x="360" y="1"/>
                        </a:moveTo>
                        <a:cubicBezTo>
                          <a:pt x="112" y="1"/>
                          <a:pt x="126" y="193"/>
                          <a:pt x="126" y="193"/>
                        </a:cubicBezTo>
                        <a:cubicBezTo>
                          <a:pt x="0" y="459"/>
                          <a:pt x="812" y="532"/>
                          <a:pt x="812" y="532"/>
                        </a:cubicBezTo>
                        <a:cubicBezTo>
                          <a:pt x="812" y="532"/>
                          <a:pt x="643" y="11"/>
                          <a:pt x="378" y="1"/>
                        </a:cubicBezTo>
                        <a:cubicBezTo>
                          <a:pt x="372" y="1"/>
                          <a:pt x="366"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grpSp>
        <p:sp>
          <p:nvSpPr>
            <p:cNvPr id="314" name="Google Shape;314;p8"/>
            <p:cNvSpPr/>
            <p:nvPr/>
          </p:nvSpPr>
          <p:spPr>
            <a:xfrm>
              <a:off x="4593525" y="2824975"/>
              <a:ext cx="39600" cy="34100"/>
            </a:xfrm>
            <a:custGeom>
              <a:avLst/>
              <a:gdLst/>
              <a:ahLst/>
              <a:cxnLst/>
              <a:rect l="l" t="t" r="r" b="b"/>
              <a:pathLst>
                <a:path w="1584" h="1364" extrusionOk="0">
                  <a:moveTo>
                    <a:pt x="980" y="1"/>
                  </a:moveTo>
                  <a:cubicBezTo>
                    <a:pt x="916" y="1"/>
                    <a:pt x="853" y="15"/>
                    <a:pt x="792" y="46"/>
                  </a:cubicBezTo>
                  <a:cubicBezTo>
                    <a:pt x="745" y="24"/>
                    <a:pt x="694" y="14"/>
                    <a:pt x="640" y="14"/>
                  </a:cubicBezTo>
                  <a:cubicBezTo>
                    <a:pt x="352" y="14"/>
                    <a:pt x="0" y="307"/>
                    <a:pt x="0" y="644"/>
                  </a:cubicBezTo>
                  <a:cubicBezTo>
                    <a:pt x="0" y="1041"/>
                    <a:pt x="354" y="1364"/>
                    <a:pt x="792" y="1364"/>
                  </a:cubicBezTo>
                  <a:cubicBezTo>
                    <a:pt x="1229" y="1364"/>
                    <a:pt x="1583" y="1041"/>
                    <a:pt x="1583" y="644"/>
                  </a:cubicBezTo>
                  <a:cubicBezTo>
                    <a:pt x="1583" y="315"/>
                    <a:pt x="1282" y="1"/>
                    <a:pt x="980" y="1"/>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5" name="Google Shape;315;p8"/>
            <p:cNvSpPr/>
            <p:nvPr/>
          </p:nvSpPr>
          <p:spPr>
            <a:xfrm>
              <a:off x="4649025" y="2696425"/>
              <a:ext cx="39625" cy="34100"/>
            </a:xfrm>
            <a:custGeom>
              <a:avLst/>
              <a:gdLst/>
              <a:ahLst/>
              <a:cxnLst/>
              <a:rect l="l" t="t" r="r" b="b"/>
              <a:pathLst>
                <a:path w="1585" h="1364" extrusionOk="0">
                  <a:moveTo>
                    <a:pt x="981" y="1"/>
                  </a:moveTo>
                  <a:cubicBezTo>
                    <a:pt x="917" y="1"/>
                    <a:pt x="853" y="15"/>
                    <a:pt x="792" y="46"/>
                  </a:cubicBezTo>
                  <a:cubicBezTo>
                    <a:pt x="745" y="24"/>
                    <a:pt x="693" y="14"/>
                    <a:pt x="639" y="14"/>
                  </a:cubicBezTo>
                  <a:cubicBezTo>
                    <a:pt x="351" y="14"/>
                    <a:pt x="0" y="307"/>
                    <a:pt x="0" y="643"/>
                  </a:cubicBezTo>
                  <a:cubicBezTo>
                    <a:pt x="0" y="1040"/>
                    <a:pt x="354" y="1364"/>
                    <a:pt x="792" y="1364"/>
                  </a:cubicBezTo>
                  <a:cubicBezTo>
                    <a:pt x="1229" y="1364"/>
                    <a:pt x="1584" y="1040"/>
                    <a:pt x="1584" y="643"/>
                  </a:cubicBezTo>
                  <a:cubicBezTo>
                    <a:pt x="1584" y="314"/>
                    <a:pt x="1283" y="1"/>
                    <a:pt x="981" y="1"/>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6" name="Google Shape;316;p8"/>
            <p:cNvSpPr/>
            <p:nvPr/>
          </p:nvSpPr>
          <p:spPr>
            <a:xfrm>
              <a:off x="4332600" y="2910450"/>
              <a:ext cx="39625" cy="34100"/>
            </a:xfrm>
            <a:custGeom>
              <a:avLst/>
              <a:gdLst/>
              <a:ahLst/>
              <a:cxnLst/>
              <a:rect l="l" t="t" r="r" b="b"/>
              <a:pathLst>
                <a:path w="1585" h="1364" extrusionOk="0">
                  <a:moveTo>
                    <a:pt x="981" y="1"/>
                  </a:moveTo>
                  <a:cubicBezTo>
                    <a:pt x="917" y="1"/>
                    <a:pt x="854" y="15"/>
                    <a:pt x="792" y="46"/>
                  </a:cubicBezTo>
                  <a:cubicBezTo>
                    <a:pt x="746" y="25"/>
                    <a:pt x="694" y="14"/>
                    <a:pt x="641" y="14"/>
                  </a:cubicBezTo>
                  <a:cubicBezTo>
                    <a:pt x="352" y="14"/>
                    <a:pt x="1" y="308"/>
                    <a:pt x="1" y="643"/>
                  </a:cubicBezTo>
                  <a:cubicBezTo>
                    <a:pt x="1" y="1041"/>
                    <a:pt x="355" y="1364"/>
                    <a:pt x="792" y="1364"/>
                  </a:cubicBezTo>
                  <a:cubicBezTo>
                    <a:pt x="1230" y="1364"/>
                    <a:pt x="1584" y="1041"/>
                    <a:pt x="1584" y="643"/>
                  </a:cubicBezTo>
                  <a:cubicBezTo>
                    <a:pt x="1584" y="315"/>
                    <a:pt x="1283" y="1"/>
                    <a:pt x="981" y="1"/>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317" name="Google Shape;317;p8"/>
            <p:cNvGrpSpPr/>
            <p:nvPr/>
          </p:nvGrpSpPr>
          <p:grpSpPr>
            <a:xfrm>
              <a:off x="4583900" y="2817300"/>
              <a:ext cx="48675" cy="41775"/>
              <a:chOff x="4583900" y="2817300"/>
              <a:chExt cx="48675" cy="41775"/>
            </a:xfrm>
          </p:grpSpPr>
          <p:sp>
            <p:nvSpPr>
              <p:cNvPr id="318" name="Google Shape;318;p8"/>
              <p:cNvSpPr/>
              <p:nvPr/>
            </p:nvSpPr>
            <p:spPr>
              <a:xfrm>
                <a:off x="4593575" y="2825450"/>
                <a:ext cx="38600" cy="33625"/>
              </a:xfrm>
              <a:custGeom>
                <a:avLst/>
                <a:gdLst/>
                <a:ahLst/>
                <a:cxnLst/>
                <a:rect l="l" t="t" r="r" b="b"/>
                <a:pathLst>
                  <a:path w="1544" h="1345" extrusionOk="0">
                    <a:moveTo>
                      <a:pt x="574" y="1"/>
                    </a:moveTo>
                    <a:lnTo>
                      <a:pt x="574" y="1"/>
                    </a:lnTo>
                    <a:cubicBezTo>
                      <a:pt x="300" y="41"/>
                      <a:pt x="0" y="314"/>
                      <a:pt x="0" y="624"/>
                    </a:cubicBezTo>
                    <a:cubicBezTo>
                      <a:pt x="0" y="1022"/>
                      <a:pt x="354" y="1345"/>
                      <a:pt x="792" y="1345"/>
                    </a:cubicBezTo>
                    <a:cubicBezTo>
                      <a:pt x="1143" y="1345"/>
                      <a:pt x="1439" y="1137"/>
                      <a:pt x="1543" y="849"/>
                    </a:cubicBezTo>
                    <a:lnTo>
                      <a:pt x="1543" y="849"/>
                    </a:lnTo>
                    <a:cubicBezTo>
                      <a:pt x="1415" y="921"/>
                      <a:pt x="1254" y="964"/>
                      <a:pt x="1079" y="964"/>
                    </a:cubicBezTo>
                    <a:cubicBezTo>
                      <a:pt x="659" y="964"/>
                      <a:pt x="320" y="716"/>
                      <a:pt x="320" y="412"/>
                    </a:cubicBezTo>
                    <a:cubicBezTo>
                      <a:pt x="320" y="248"/>
                      <a:pt x="419" y="101"/>
                      <a:pt x="574"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9" name="Google Shape;319;p8"/>
              <p:cNvSpPr/>
              <p:nvPr/>
            </p:nvSpPr>
            <p:spPr>
              <a:xfrm>
                <a:off x="4603300" y="2824250"/>
                <a:ext cx="19650" cy="15000"/>
              </a:xfrm>
              <a:custGeom>
                <a:avLst/>
                <a:gdLst/>
                <a:ahLst/>
                <a:cxnLst/>
                <a:rect l="l" t="t" r="r" b="b"/>
                <a:pathLst>
                  <a:path w="786" h="600" extrusionOk="0">
                    <a:moveTo>
                      <a:pt x="379" y="0"/>
                    </a:moveTo>
                    <a:cubicBezTo>
                      <a:pt x="194" y="0"/>
                      <a:pt x="174" y="158"/>
                      <a:pt x="174" y="158"/>
                    </a:cubicBezTo>
                    <a:cubicBezTo>
                      <a:pt x="0" y="401"/>
                      <a:pt x="785" y="600"/>
                      <a:pt x="785" y="600"/>
                    </a:cubicBezTo>
                    <a:cubicBezTo>
                      <a:pt x="785" y="600"/>
                      <a:pt x="718" y="61"/>
                      <a:pt x="459" y="9"/>
                    </a:cubicBezTo>
                    <a:cubicBezTo>
                      <a:pt x="429" y="3"/>
                      <a:pt x="403" y="0"/>
                      <a:pt x="379"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0" name="Google Shape;320;p8"/>
              <p:cNvSpPr/>
              <p:nvPr/>
            </p:nvSpPr>
            <p:spPr>
              <a:xfrm>
                <a:off x="4595775" y="2823700"/>
                <a:ext cx="23175" cy="19500"/>
              </a:xfrm>
              <a:custGeom>
                <a:avLst/>
                <a:gdLst/>
                <a:ahLst/>
                <a:cxnLst/>
                <a:rect l="l" t="t" r="r" b="b"/>
                <a:pathLst>
                  <a:path w="927" h="780" extrusionOk="0">
                    <a:moveTo>
                      <a:pt x="586" y="0"/>
                    </a:moveTo>
                    <a:cubicBezTo>
                      <a:pt x="540" y="0"/>
                      <a:pt x="483" y="11"/>
                      <a:pt x="410" y="38"/>
                    </a:cubicBezTo>
                    <a:cubicBezTo>
                      <a:pt x="51" y="170"/>
                      <a:pt x="1" y="780"/>
                      <a:pt x="1" y="780"/>
                    </a:cubicBezTo>
                    <a:cubicBezTo>
                      <a:pt x="1" y="780"/>
                      <a:pt x="926" y="385"/>
                      <a:pt x="763" y="157"/>
                    </a:cubicBezTo>
                    <a:cubicBezTo>
                      <a:pt x="763" y="157"/>
                      <a:pt x="762" y="0"/>
                      <a:pt x="586"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1" name="Google Shape;321;p8"/>
              <p:cNvSpPr/>
              <p:nvPr/>
            </p:nvSpPr>
            <p:spPr>
              <a:xfrm>
                <a:off x="4583900" y="2820300"/>
                <a:ext cx="32100" cy="9725"/>
              </a:xfrm>
              <a:custGeom>
                <a:avLst/>
                <a:gdLst/>
                <a:ahLst/>
                <a:cxnLst/>
                <a:rect l="l" t="t" r="r" b="b"/>
                <a:pathLst>
                  <a:path w="1284" h="389" extrusionOk="0">
                    <a:moveTo>
                      <a:pt x="782" y="0"/>
                    </a:moveTo>
                    <a:cubicBezTo>
                      <a:pt x="434" y="0"/>
                      <a:pt x="0" y="57"/>
                      <a:pt x="0" y="57"/>
                    </a:cubicBezTo>
                    <a:cubicBezTo>
                      <a:pt x="0" y="57"/>
                      <a:pt x="354" y="389"/>
                      <a:pt x="747" y="389"/>
                    </a:cubicBezTo>
                    <a:cubicBezTo>
                      <a:pt x="782" y="389"/>
                      <a:pt x="816" y="386"/>
                      <a:pt x="851" y="380"/>
                    </a:cubicBezTo>
                    <a:cubicBezTo>
                      <a:pt x="1283" y="312"/>
                      <a:pt x="1206" y="145"/>
                      <a:pt x="1206" y="145"/>
                    </a:cubicBezTo>
                    <a:cubicBezTo>
                      <a:pt x="1261" y="33"/>
                      <a:pt x="1046" y="0"/>
                      <a:pt x="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2" name="Google Shape;322;p8"/>
              <p:cNvSpPr/>
              <p:nvPr/>
            </p:nvSpPr>
            <p:spPr>
              <a:xfrm>
                <a:off x="4609650" y="2817300"/>
                <a:ext cx="22925" cy="10750"/>
              </a:xfrm>
              <a:custGeom>
                <a:avLst/>
                <a:gdLst/>
                <a:ahLst/>
                <a:cxnLst/>
                <a:rect l="l" t="t" r="r" b="b"/>
                <a:pathLst>
                  <a:path w="917" h="430" extrusionOk="0">
                    <a:moveTo>
                      <a:pt x="354" y="1"/>
                    </a:moveTo>
                    <a:cubicBezTo>
                      <a:pt x="304" y="1"/>
                      <a:pt x="258" y="11"/>
                      <a:pt x="219" y="35"/>
                    </a:cubicBezTo>
                    <a:cubicBezTo>
                      <a:pt x="0" y="172"/>
                      <a:pt x="145" y="326"/>
                      <a:pt x="145" y="326"/>
                    </a:cubicBezTo>
                    <a:cubicBezTo>
                      <a:pt x="165" y="401"/>
                      <a:pt x="230" y="429"/>
                      <a:pt x="314" y="429"/>
                    </a:cubicBezTo>
                    <a:cubicBezTo>
                      <a:pt x="543" y="429"/>
                      <a:pt x="916" y="223"/>
                      <a:pt x="916" y="223"/>
                    </a:cubicBezTo>
                    <a:cubicBezTo>
                      <a:pt x="916" y="223"/>
                      <a:pt x="591" y="1"/>
                      <a:pt x="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3" name="Google Shape;323;p8"/>
              <p:cNvSpPr/>
              <p:nvPr/>
            </p:nvSpPr>
            <p:spPr>
              <a:xfrm>
                <a:off x="4605775" y="2820125"/>
                <a:ext cx="20300" cy="13300"/>
              </a:xfrm>
              <a:custGeom>
                <a:avLst/>
                <a:gdLst/>
                <a:ahLst/>
                <a:cxnLst/>
                <a:rect l="l" t="t" r="r" b="b"/>
                <a:pathLst>
                  <a:path w="812" h="532" extrusionOk="0">
                    <a:moveTo>
                      <a:pt x="357" y="0"/>
                    </a:moveTo>
                    <a:cubicBezTo>
                      <a:pt x="113" y="0"/>
                      <a:pt x="126" y="192"/>
                      <a:pt x="126" y="192"/>
                    </a:cubicBezTo>
                    <a:cubicBezTo>
                      <a:pt x="0" y="459"/>
                      <a:pt x="812" y="532"/>
                      <a:pt x="812" y="532"/>
                    </a:cubicBezTo>
                    <a:cubicBezTo>
                      <a:pt x="812" y="532"/>
                      <a:pt x="643" y="11"/>
                      <a:pt x="377" y="1"/>
                    </a:cubicBezTo>
                    <a:cubicBezTo>
                      <a:pt x="370" y="0"/>
                      <a:pt x="363" y="0"/>
                      <a:pt x="3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324" name="Google Shape;324;p8"/>
            <p:cNvGrpSpPr/>
            <p:nvPr/>
          </p:nvGrpSpPr>
          <p:grpSpPr>
            <a:xfrm>
              <a:off x="4639375" y="2688750"/>
              <a:ext cx="48675" cy="41775"/>
              <a:chOff x="4639375" y="2688750"/>
              <a:chExt cx="48675" cy="41775"/>
            </a:xfrm>
          </p:grpSpPr>
          <p:sp>
            <p:nvSpPr>
              <p:cNvPr id="325" name="Google Shape;325;p8"/>
              <p:cNvSpPr/>
              <p:nvPr/>
            </p:nvSpPr>
            <p:spPr>
              <a:xfrm>
                <a:off x="4649050" y="2696900"/>
                <a:ext cx="38600" cy="33625"/>
              </a:xfrm>
              <a:custGeom>
                <a:avLst/>
                <a:gdLst/>
                <a:ahLst/>
                <a:cxnLst/>
                <a:rect l="l" t="t" r="r" b="b"/>
                <a:pathLst>
                  <a:path w="1544" h="1345" extrusionOk="0">
                    <a:moveTo>
                      <a:pt x="573" y="1"/>
                    </a:moveTo>
                    <a:lnTo>
                      <a:pt x="573" y="1"/>
                    </a:lnTo>
                    <a:cubicBezTo>
                      <a:pt x="299" y="40"/>
                      <a:pt x="0" y="313"/>
                      <a:pt x="0" y="624"/>
                    </a:cubicBezTo>
                    <a:cubicBezTo>
                      <a:pt x="0" y="1021"/>
                      <a:pt x="355" y="1345"/>
                      <a:pt x="793" y="1345"/>
                    </a:cubicBezTo>
                    <a:cubicBezTo>
                      <a:pt x="1143" y="1345"/>
                      <a:pt x="1439" y="1136"/>
                      <a:pt x="1543" y="848"/>
                    </a:cubicBezTo>
                    <a:lnTo>
                      <a:pt x="1543" y="848"/>
                    </a:lnTo>
                    <a:cubicBezTo>
                      <a:pt x="1415" y="920"/>
                      <a:pt x="1253" y="963"/>
                      <a:pt x="1078" y="963"/>
                    </a:cubicBezTo>
                    <a:cubicBezTo>
                      <a:pt x="659" y="963"/>
                      <a:pt x="319" y="715"/>
                      <a:pt x="319" y="412"/>
                    </a:cubicBezTo>
                    <a:cubicBezTo>
                      <a:pt x="319" y="249"/>
                      <a:pt x="419" y="101"/>
                      <a:pt x="573"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6" name="Google Shape;326;p8"/>
              <p:cNvSpPr/>
              <p:nvPr/>
            </p:nvSpPr>
            <p:spPr>
              <a:xfrm>
                <a:off x="4658800" y="2695675"/>
                <a:ext cx="19650" cy="15025"/>
              </a:xfrm>
              <a:custGeom>
                <a:avLst/>
                <a:gdLst/>
                <a:ahLst/>
                <a:cxnLst/>
                <a:rect l="l" t="t" r="r" b="b"/>
                <a:pathLst>
                  <a:path w="786" h="601" extrusionOk="0">
                    <a:moveTo>
                      <a:pt x="379" y="0"/>
                    </a:moveTo>
                    <a:cubicBezTo>
                      <a:pt x="194" y="0"/>
                      <a:pt x="174" y="158"/>
                      <a:pt x="174" y="158"/>
                    </a:cubicBezTo>
                    <a:cubicBezTo>
                      <a:pt x="0" y="401"/>
                      <a:pt x="785" y="600"/>
                      <a:pt x="785" y="600"/>
                    </a:cubicBezTo>
                    <a:cubicBezTo>
                      <a:pt x="785" y="600"/>
                      <a:pt x="719" y="61"/>
                      <a:pt x="459" y="9"/>
                    </a:cubicBezTo>
                    <a:cubicBezTo>
                      <a:pt x="429" y="3"/>
                      <a:pt x="403" y="0"/>
                      <a:pt x="379"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7" name="Google Shape;327;p8"/>
              <p:cNvSpPr/>
              <p:nvPr/>
            </p:nvSpPr>
            <p:spPr>
              <a:xfrm>
                <a:off x="4651275" y="2695100"/>
                <a:ext cx="23175" cy="19525"/>
              </a:xfrm>
              <a:custGeom>
                <a:avLst/>
                <a:gdLst/>
                <a:ahLst/>
                <a:cxnLst/>
                <a:rect l="l" t="t" r="r" b="b"/>
                <a:pathLst>
                  <a:path w="927" h="781" extrusionOk="0">
                    <a:moveTo>
                      <a:pt x="586" y="1"/>
                    </a:moveTo>
                    <a:cubicBezTo>
                      <a:pt x="540" y="1"/>
                      <a:pt x="482" y="11"/>
                      <a:pt x="410" y="38"/>
                    </a:cubicBezTo>
                    <a:cubicBezTo>
                      <a:pt x="51" y="170"/>
                      <a:pt x="1" y="780"/>
                      <a:pt x="1" y="780"/>
                    </a:cubicBezTo>
                    <a:cubicBezTo>
                      <a:pt x="1" y="780"/>
                      <a:pt x="926" y="385"/>
                      <a:pt x="763" y="156"/>
                    </a:cubicBezTo>
                    <a:cubicBezTo>
                      <a:pt x="763" y="156"/>
                      <a:pt x="762" y="1"/>
                      <a:pt x="586"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8" name="Google Shape;328;p8"/>
              <p:cNvSpPr/>
              <p:nvPr/>
            </p:nvSpPr>
            <p:spPr>
              <a:xfrm>
                <a:off x="4639375" y="2691700"/>
                <a:ext cx="32150" cy="9725"/>
              </a:xfrm>
              <a:custGeom>
                <a:avLst/>
                <a:gdLst/>
                <a:ahLst/>
                <a:cxnLst/>
                <a:rect l="l" t="t" r="r" b="b"/>
                <a:pathLst>
                  <a:path w="1286" h="389" extrusionOk="0">
                    <a:moveTo>
                      <a:pt x="782" y="1"/>
                    </a:moveTo>
                    <a:cubicBezTo>
                      <a:pt x="433" y="1"/>
                      <a:pt x="0" y="57"/>
                      <a:pt x="0" y="57"/>
                    </a:cubicBezTo>
                    <a:cubicBezTo>
                      <a:pt x="0" y="57"/>
                      <a:pt x="354" y="389"/>
                      <a:pt x="747" y="389"/>
                    </a:cubicBezTo>
                    <a:cubicBezTo>
                      <a:pt x="781" y="389"/>
                      <a:pt x="816" y="386"/>
                      <a:pt x="851" y="381"/>
                    </a:cubicBezTo>
                    <a:cubicBezTo>
                      <a:pt x="1285" y="314"/>
                      <a:pt x="1206" y="146"/>
                      <a:pt x="1206" y="146"/>
                    </a:cubicBezTo>
                    <a:cubicBezTo>
                      <a:pt x="1261" y="33"/>
                      <a:pt x="1046" y="1"/>
                      <a:pt x="7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9" name="Google Shape;329;p8"/>
              <p:cNvSpPr/>
              <p:nvPr/>
            </p:nvSpPr>
            <p:spPr>
              <a:xfrm>
                <a:off x="4665125" y="2688750"/>
                <a:ext cx="22925" cy="10725"/>
              </a:xfrm>
              <a:custGeom>
                <a:avLst/>
                <a:gdLst/>
                <a:ahLst/>
                <a:cxnLst/>
                <a:rect l="l" t="t" r="r" b="b"/>
                <a:pathLst>
                  <a:path w="917" h="429" extrusionOk="0">
                    <a:moveTo>
                      <a:pt x="354" y="0"/>
                    </a:moveTo>
                    <a:cubicBezTo>
                      <a:pt x="304" y="0"/>
                      <a:pt x="258" y="10"/>
                      <a:pt x="219" y="34"/>
                    </a:cubicBezTo>
                    <a:cubicBezTo>
                      <a:pt x="0" y="171"/>
                      <a:pt x="144" y="325"/>
                      <a:pt x="144" y="325"/>
                    </a:cubicBezTo>
                    <a:cubicBezTo>
                      <a:pt x="165" y="401"/>
                      <a:pt x="229" y="428"/>
                      <a:pt x="314" y="428"/>
                    </a:cubicBezTo>
                    <a:cubicBezTo>
                      <a:pt x="543" y="428"/>
                      <a:pt x="916" y="222"/>
                      <a:pt x="916" y="222"/>
                    </a:cubicBezTo>
                    <a:cubicBezTo>
                      <a:pt x="916" y="222"/>
                      <a:pt x="591" y="0"/>
                      <a:pt x="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0" name="Google Shape;330;p8"/>
              <p:cNvSpPr/>
              <p:nvPr/>
            </p:nvSpPr>
            <p:spPr>
              <a:xfrm>
                <a:off x="4661250" y="2691550"/>
                <a:ext cx="20300" cy="13325"/>
              </a:xfrm>
              <a:custGeom>
                <a:avLst/>
                <a:gdLst/>
                <a:ahLst/>
                <a:cxnLst/>
                <a:rect l="l" t="t" r="r" b="b"/>
                <a:pathLst>
                  <a:path w="812" h="533" extrusionOk="0">
                    <a:moveTo>
                      <a:pt x="357" y="0"/>
                    </a:moveTo>
                    <a:cubicBezTo>
                      <a:pt x="113" y="0"/>
                      <a:pt x="126" y="193"/>
                      <a:pt x="126" y="193"/>
                    </a:cubicBezTo>
                    <a:cubicBezTo>
                      <a:pt x="0" y="459"/>
                      <a:pt x="812" y="532"/>
                      <a:pt x="812" y="532"/>
                    </a:cubicBezTo>
                    <a:cubicBezTo>
                      <a:pt x="812" y="532"/>
                      <a:pt x="643" y="11"/>
                      <a:pt x="376" y="1"/>
                    </a:cubicBezTo>
                    <a:cubicBezTo>
                      <a:pt x="370" y="1"/>
                      <a:pt x="363" y="0"/>
                      <a:pt x="3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331" name="Google Shape;331;p8"/>
            <p:cNvGrpSpPr/>
            <p:nvPr/>
          </p:nvGrpSpPr>
          <p:grpSpPr>
            <a:xfrm>
              <a:off x="4323000" y="2902825"/>
              <a:ext cx="48625" cy="41750"/>
              <a:chOff x="4323000" y="2902825"/>
              <a:chExt cx="48625" cy="41750"/>
            </a:xfrm>
          </p:grpSpPr>
          <p:sp>
            <p:nvSpPr>
              <p:cNvPr id="332" name="Google Shape;332;p8"/>
              <p:cNvSpPr/>
              <p:nvPr/>
            </p:nvSpPr>
            <p:spPr>
              <a:xfrm>
                <a:off x="4332625" y="2910975"/>
                <a:ext cx="38625" cy="33600"/>
              </a:xfrm>
              <a:custGeom>
                <a:avLst/>
                <a:gdLst/>
                <a:ahLst/>
                <a:cxnLst/>
                <a:rect l="l" t="t" r="r" b="b"/>
                <a:pathLst>
                  <a:path w="1545" h="1344" extrusionOk="0">
                    <a:moveTo>
                      <a:pt x="574" y="0"/>
                    </a:moveTo>
                    <a:lnTo>
                      <a:pt x="574" y="0"/>
                    </a:lnTo>
                    <a:cubicBezTo>
                      <a:pt x="300" y="40"/>
                      <a:pt x="1" y="313"/>
                      <a:pt x="1" y="623"/>
                    </a:cubicBezTo>
                    <a:cubicBezTo>
                      <a:pt x="1" y="1021"/>
                      <a:pt x="355" y="1344"/>
                      <a:pt x="792" y="1344"/>
                    </a:cubicBezTo>
                    <a:cubicBezTo>
                      <a:pt x="1143" y="1344"/>
                      <a:pt x="1440" y="1136"/>
                      <a:pt x="1544" y="849"/>
                    </a:cubicBezTo>
                    <a:lnTo>
                      <a:pt x="1544" y="849"/>
                    </a:lnTo>
                    <a:cubicBezTo>
                      <a:pt x="1414" y="920"/>
                      <a:pt x="1254" y="963"/>
                      <a:pt x="1078" y="963"/>
                    </a:cubicBezTo>
                    <a:cubicBezTo>
                      <a:pt x="660" y="963"/>
                      <a:pt x="319" y="716"/>
                      <a:pt x="319" y="411"/>
                    </a:cubicBezTo>
                    <a:cubicBezTo>
                      <a:pt x="319" y="248"/>
                      <a:pt x="418" y="100"/>
                      <a:pt x="574"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3" name="Google Shape;333;p8"/>
              <p:cNvSpPr/>
              <p:nvPr/>
            </p:nvSpPr>
            <p:spPr>
              <a:xfrm>
                <a:off x="4342375" y="2909750"/>
                <a:ext cx="19675" cy="15025"/>
              </a:xfrm>
              <a:custGeom>
                <a:avLst/>
                <a:gdLst/>
                <a:ahLst/>
                <a:cxnLst/>
                <a:rect l="l" t="t" r="r" b="b"/>
                <a:pathLst>
                  <a:path w="787" h="601" extrusionOk="0">
                    <a:moveTo>
                      <a:pt x="380" y="0"/>
                    </a:moveTo>
                    <a:cubicBezTo>
                      <a:pt x="195" y="0"/>
                      <a:pt x="175" y="159"/>
                      <a:pt x="175" y="159"/>
                    </a:cubicBezTo>
                    <a:cubicBezTo>
                      <a:pt x="1" y="401"/>
                      <a:pt x="786" y="600"/>
                      <a:pt x="786" y="600"/>
                    </a:cubicBezTo>
                    <a:cubicBezTo>
                      <a:pt x="786" y="600"/>
                      <a:pt x="719" y="62"/>
                      <a:pt x="459" y="9"/>
                    </a:cubicBezTo>
                    <a:cubicBezTo>
                      <a:pt x="430" y="3"/>
                      <a:pt x="403" y="0"/>
                      <a:pt x="380"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4" name="Google Shape;334;p8"/>
              <p:cNvSpPr/>
              <p:nvPr/>
            </p:nvSpPr>
            <p:spPr>
              <a:xfrm>
                <a:off x="4334875" y="2909175"/>
                <a:ext cx="23125" cy="19525"/>
              </a:xfrm>
              <a:custGeom>
                <a:avLst/>
                <a:gdLst/>
                <a:ahLst/>
                <a:cxnLst/>
                <a:rect l="l" t="t" r="r" b="b"/>
                <a:pathLst>
                  <a:path w="925" h="781" extrusionOk="0">
                    <a:moveTo>
                      <a:pt x="585" y="1"/>
                    </a:moveTo>
                    <a:cubicBezTo>
                      <a:pt x="539" y="1"/>
                      <a:pt x="481" y="11"/>
                      <a:pt x="408" y="38"/>
                    </a:cubicBezTo>
                    <a:cubicBezTo>
                      <a:pt x="50" y="170"/>
                      <a:pt x="0" y="780"/>
                      <a:pt x="0" y="780"/>
                    </a:cubicBezTo>
                    <a:cubicBezTo>
                      <a:pt x="0" y="780"/>
                      <a:pt x="925" y="385"/>
                      <a:pt x="762" y="156"/>
                    </a:cubicBezTo>
                    <a:cubicBezTo>
                      <a:pt x="762" y="156"/>
                      <a:pt x="761" y="1"/>
                      <a:pt x="585"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5" name="Google Shape;335;p8"/>
              <p:cNvSpPr/>
              <p:nvPr/>
            </p:nvSpPr>
            <p:spPr>
              <a:xfrm>
                <a:off x="4323000" y="2905775"/>
                <a:ext cx="32075" cy="9725"/>
              </a:xfrm>
              <a:custGeom>
                <a:avLst/>
                <a:gdLst/>
                <a:ahLst/>
                <a:cxnLst/>
                <a:rect l="l" t="t" r="r" b="b"/>
                <a:pathLst>
                  <a:path w="1283" h="389" extrusionOk="0">
                    <a:moveTo>
                      <a:pt x="781" y="0"/>
                    </a:moveTo>
                    <a:cubicBezTo>
                      <a:pt x="432" y="0"/>
                      <a:pt x="0" y="56"/>
                      <a:pt x="0" y="56"/>
                    </a:cubicBezTo>
                    <a:cubicBezTo>
                      <a:pt x="0" y="56"/>
                      <a:pt x="354" y="389"/>
                      <a:pt x="747" y="389"/>
                    </a:cubicBezTo>
                    <a:cubicBezTo>
                      <a:pt x="782" y="389"/>
                      <a:pt x="816" y="386"/>
                      <a:pt x="851" y="381"/>
                    </a:cubicBezTo>
                    <a:cubicBezTo>
                      <a:pt x="1283" y="313"/>
                      <a:pt x="1205" y="145"/>
                      <a:pt x="1205" y="145"/>
                    </a:cubicBezTo>
                    <a:cubicBezTo>
                      <a:pt x="1260" y="32"/>
                      <a:pt x="1045" y="0"/>
                      <a:pt x="7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6" name="Google Shape;336;p8"/>
              <p:cNvSpPr/>
              <p:nvPr/>
            </p:nvSpPr>
            <p:spPr>
              <a:xfrm>
                <a:off x="4348700" y="2902825"/>
                <a:ext cx="22925" cy="10725"/>
              </a:xfrm>
              <a:custGeom>
                <a:avLst/>
                <a:gdLst/>
                <a:ahLst/>
                <a:cxnLst/>
                <a:rect l="l" t="t" r="r" b="b"/>
                <a:pathLst>
                  <a:path w="917" h="429" extrusionOk="0">
                    <a:moveTo>
                      <a:pt x="353" y="0"/>
                    </a:moveTo>
                    <a:cubicBezTo>
                      <a:pt x="303" y="0"/>
                      <a:pt x="257" y="10"/>
                      <a:pt x="219" y="34"/>
                    </a:cubicBezTo>
                    <a:cubicBezTo>
                      <a:pt x="1" y="171"/>
                      <a:pt x="144" y="325"/>
                      <a:pt x="144" y="325"/>
                    </a:cubicBezTo>
                    <a:cubicBezTo>
                      <a:pt x="164" y="401"/>
                      <a:pt x="229" y="429"/>
                      <a:pt x="314" y="429"/>
                    </a:cubicBezTo>
                    <a:cubicBezTo>
                      <a:pt x="543" y="429"/>
                      <a:pt x="917" y="223"/>
                      <a:pt x="917" y="223"/>
                    </a:cubicBezTo>
                    <a:cubicBezTo>
                      <a:pt x="917" y="223"/>
                      <a:pt x="591" y="0"/>
                      <a:pt x="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7" name="Google Shape;337;p8"/>
              <p:cNvSpPr/>
              <p:nvPr/>
            </p:nvSpPr>
            <p:spPr>
              <a:xfrm>
                <a:off x="4344850" y="2905600"/>
                <a:ext cx="20325" cy="13300"/>
              </a:xfrm>
              <a:custGeom>
                <a:avLst/>
                <a:gdLst/>
                <a:ahLst/>
                <a:cxnLst/>
                <a:rect l="l" t="t" r="r" b="b"/>
                <a:pathLst>
                  <a:path w="813" h="532" extrusionOk="0">
                    <a:moveTo>
                      <a:pt x="359" y="1"/>
                    </a:moveTo>
                    <a:cubicBezTo>
                      <a:pt x="112" y="1"/>
                      <a:pt x="125" y="193"/>
                      <a:pt x="125" y="193"/>
                    </a:cubicBezTo>
                    <a:cubicBezTo>
                      <a:pt x="1" y="460"/>
                      <a:pt x="813" y="531"/>
                      <a:pt x="813" y="531"/>
                    </a:cubicBezTo>
                    <a:cubicBezTo>
                      <a:pt x="813" y="531"/>
                      <a:pt x="644" y="12"/>
                      <a:pt x="377" y="1"/>
                    </a:cubicBezTo>
                    <a:cubicBezTo>
                      <a:pt x="371" y="1"/>
                      <a:pt x="365" y="1"/>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sp>
        <p:nvSpPr>
          <p:cNvPr id="338" name="Google Shape;338;p8"/>
          <p:cNvSpPr/>
          <p:nvPr/>
        </p:nvSpPr>
        <p:spPr>
          <a:xfrm flipH="1">
            <a:off x="11191933" y="3990433"/>
            <a:ext cx="654000" cy="64000"/>
          </a:xfrm>
          <a:prstGeom prst="ellipse">
            <a:avLst/>
          </a:prstGeom>
          <a:solidFill>
            <a:srgbClr val="000000">
              <a:alpha val="1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9"/>
        <p:cNvGrpSpPr/>
        <p:nvPr/>
      </p:nvGrpSpPr>
      <p:grpSpPr>
        <a:xfrm>
          <a:off x="0" y="0"/>
          <a:ext cx="0" cy="0"/>
          <a:chOff x="0" y="0"/>
          <a:chExt cx="0" cy="0"/>
        </a:xfrm>
      </p:grpSpPr>
      <p:grpSp>
        <p:nvGrpSpPr>
          <p:cNvPr id="340" name="Google Shape;340;p9"/>
          <p:cNvGrpSpPr/>
          <p:nvPr/>
        </p:nvGrpSpPr>
        <p:grpSpPr>
          <a:xfrm>
            <a:off x="-1076934" y="-200659"/>
            <a:ext cx="14811331" cy="9528984"/>
            <a:chOff x="-807700" y="-150494"/>
            <a:chExt cx="11108498" cy="7146738"/>
          </a:xfrm>
        </p:grpSpPr>
        <p:sp>
          <p:nvSpPr>
            <p:cNvPr id="341" name="Google Shape;341;p9"/>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2" name="Google Shape;342;p9"/>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3" name="Google Shape;343;p9"/>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344" name="Google Shape;344;p9"/>
          <p:cNvSpPr txBox="1">
            <a:spLocks noGrp="1"/>
          </p:cNvSpPr>
          <p:nvPr>
            <p:ph type="title"/>
          </p:nvPr>
        </p:nvSpPr>
        <p:spPr>
          <a:xfrm>
            <a:off x="1214000" y="1149500"/>
            <a:ext cx="5462400" cy="2550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600"/>
              <a:buNone/>
              <a:defRPr sz="64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45" name="Google Shape;345;p9"/>
          <p:cNvSpPr txBox="1">
            <a:spLocks noGrp="1"/>
          </p:cNvSpPr>
          <p:nvPr>
            <p:ph type="subTitle" idx="1"/>
          </p:nvPr>
        </p:nvSpPr>
        <p:spPr>
          <a:xfrm>
            <a:off x="1214000" y="3624667"/>
            <a:ext cx="5462000" cy="167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46" name="Google Shape;346;p9"/>
          <p:cNvGrpSpPr/>
          <p:nvPr/>
        </p:nvGrpSpPr>
        <p:grpSpPr>
          <a:xfrm flipH="1">
            <a:off x="9617278" y="3428930"/>
            <a:ext cx="1133005" cy="550285"/>
            <a:chOff x="1492875" y="1181650"/>
            <a:chExt cx="487300" cy="236675"/>
          </a:xfrm>
        </p:grpSpPr>
        <p:sp>
          <p:nvSpPr>
            <p:cNvPr id="347" name="Google Shape;347;p9"/>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8" name="Google Shape;348;p9"/>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9" name="Google Shape;349;p9"/>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0" name="Google Shape;350;p9"/>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1" name="Google Shape;351;p9"/>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2" name="Google Shape;352;p9"/>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3" name="Google Shape;353;p9"/>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4" name="Google Shape;354;p9"/>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5" name="Google Shape;355;p9"/>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6" name="Google Shape;356;p9"/>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7" name="Google Shape;357;p9"/>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8" name="Google Shape;358;p9"/>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9" name="Google Shape;359;p9"/>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0" name="Google Shape;360;p9"/>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1" name="Google Shape;361;p9"/>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2" name="Google Shape;362;p9"/>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3" name="Google Shape;363;p9"/>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4" name="Google Shape;364;p9"/>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5" name="Google Shape;365;p9"/>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6" name="Google Shape;366;p9"/>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367" name="Google Shape;367;p9"/>
          <p:cNvGrpSpPr/>
          <p:nvPr/>
        </p:nvGrpSpPr>
        <p:grpSpPr>
          <a:xfrm flipH="1">
            <a:off x="6996699" y="3851345"/>
            <a:ext cx="5462191" cy="4011721"/>
            <a:chOff x="2979325" y="2745925"/>
            <a:chExt cx="461500" cy="338950"/>
          </a:xfrm>
        </p:grpSpPr>
        <p:sp>
          <p:nvSpPr>
            <p:cNvPr id="368" name="Google Shape;368;p9"/>
            <p:cNvSpPr/>
            <p:nvPr/>
          </p:nvSpPr>
          <p:spPr>
            <a:xfrm>
              <a:off x="3355200" y="2763750"/>
              <a:ext cx="26725" cy="26075"/>
            </a:xfrm>
            <a:custGeom>
              <a:avLst/>
              <a:gdLst/>
              <a:ahLst/>
              <a:cxnLst/>
              <a:rect l="l" t="t" r="r" b="b"/>
              <a:pathLst>
                <a:path w="1069" h="1043" extrusionOk="0">
                  <a:moveTo>
                    <a:pt x="880" y="1"/>
                  </a:moveTo>
                  <a:cubicBezTo>
                    <a:pt x="779" y="1"/>
                    <a:pt x="659" y="25"/>
                    <a:pt x="592" y="57"/>
                  </a:cubicBezTo>
                  <a:cubicBezTo>
                    <a:pt x="418" y="142"/>
                    <a:pt x="244" y="244"/>
                    <a:pt x="126" y="401"/>
                  </a:cubicBezTo>
                  <a:cubicBezTo>
                    <a:pt x="50" y="503"/>
                    <a:pt x="0" y="642"/>
                    <a:pt x="58" y="754"/>
                  </a:cubicBezTo>
                  <a:cubicBezTo>
                    <a:pt x="106" y="847"/>
                    <a:pt x="211" y="891"/>
                    <a:pt x="310" y="924"/>
                  </a:cubicBezTo>
                  <a:cubicBezTo>
                    <a:pt x="469" y="978"/>
                    <a:pt x="632" y="1024"/>
                    <a:pt x="800" y="1040"/>
                  </a:cubicBezTo>
                  <a:cubicBezTo>
                    <a:pt x="815" y="1041"/>
                    <a:pt x="830" y="1042"/>
                    <a:pt x="844" y="1042"/>
                  </a:cubicBezTo>
                  <a:cubicBezTo>
                    <a:pt x="881" y="1042"/>
                    <a:pt x="918" y="1036"/>
                    <a:pt x="947" y="1013"/>
                  </a:cubicBezTo>
                  <a:cubicBezTo>
                    <a:pt x="994" y="976"/>
                    <a:pt x="1002" y="908"/>
                    <a:pt x="1006" y="848"/>
                  </a:cubicBezTo>
                  <a:cubicBezTo>
                    <a:pt x="1021" y="630"/>
                    <a:pt x="1035" y="412"/>
                    <a:pt x="1049" y="192"/>
                  </a:cubicBezTo>
                  <a:cubicBezTo>
                    <a:pt x="1053" y="153"/>
                    <a:pt x="1069" y="97"/>
                    <a:pt x="1053" y="59"/>
                  </a:cubicBezTo>
                  <a:cubicBezTo>
                    <a:pt x="1034" y="17"/>
                    <a:pt x="964" y="1"/>
                    <a:pt x="880" y="1"/>
                  </a:cubicBezTo>
                  <a:close/>
                </a:path>
              </a:pathLst>
            </a:custGeom>
            <a:solidFill>
              <a:srgbClr val="84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9" name="Google Shape;369;p9"/>
            <p:cNvSpPr/>
            <p:nvPr/>
          </p:nvSpPr>
          <p:spPr>
            <a:xfrm>
              <a:off x="3375800" y="2770850"/>
              <a:ext cx="2025" cy="14750"/>
            </a:xfrm>
            <a:custGeom>
              <a:avLst/>
              <a:gdLst/>
              <a:ahLst/>
              <a:cxnLst/>
              <a:rect l="l" t="t" r="r" b="b"/>
              <a:pathLst>
                <a:path w="81" h="590" extrusionOk="0">
                  <a:moveTo>
                    <a:pt x="71" y="1"/>
                  </a:moveTo>
                  <a:cubicBezTo>
                    <a:pt x="67" y="1"/>
                    <a:pt x="62" y="3"/>
                    <a:pt x="61" y="8"/>
                  </a:cubicBezTo>
                  <a:cubicBezTo>
                    <a:pt x="29" y="98"/>
                    <a:pt x="14" y="195"/>
                    <a:pt x="8" y="290"/>
                  </a:cubicBezTo>
                  <a:cubicBezTo>
                    <a:pt x="2" y="384"/>
                    <a:pt x="1" y="483"/>
                    <a:pt x="13" y="577"/>
                  </a:cubicBezTo>
                  <a:cubicBezTo>
                    <a:pt x="15" y="585"/>
                    <a:pt x="22" y="589"/>
                    <a:pt x="29" y="589"/>
                  </a:cubicBezTo>
                  <a:cubicBezTo>
                    <a:pt x="37" y="589"/>
                    <a:pt x="46" y="583"/>
                    <a:pt x="46" y="573"/>
                  </a:cubicBezTo>
                  <a:cubicBezTo>
                    <a:pt x="44" y="479"/>
                    <a:pt x="39" y="384"/>
                    <a:pt x="46" y="290"/>
                  </a:cubicBezTo>
                  <a:cubicBezTo>
                    <a:pt x="54" y="197"/>
                    <a:pt x="70" y="103"/>
                    <a:pt x="80" y="11"/>
                  </a:cubicBezTo>
                  <a:cubicBezTo>
                    <a:pt x="81" y="4"/>
                    <a:pt x="76" y="1"/>
                    <a:pt x="71"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0" name="Google Shape;370;p9"/>
            <p:cNvSpPr/>
            <p:nvPr/>
          </p:nvSpPr>
          <p:spPr>
            <a:xfrm>
              <a:off x="3371700" y="2773475"/>
              <a:ext cx="1150" cy="10700"/>
            </a:xfrm>
            <a:custGeom>
              <a:avLst/>
              <a:gdLst/>
              <a:ahLst/>
              <a:cxnLst/>
              <a:rect l="l" t="t" r="r" b="b"/>
              <a:pathLst>
                <a:path w="46" h="428" extrusionOk="0">
                  <a:moveTo>
                    <a:pt x="14" y="0"/>
                  </a:moveTo>
                  <a:cubicBezTo>
                    <a:pt x="13" y="0"/>
                    <a:pt x="11" y="1"/>
                    <a:pt x="11" y="3"/>
                  </a:cubicBezTo>
                  <a:cubicBezTo>
                    <a:pt x="3" y="15"/>
                    <a:pt x="5" y="30"/>
                    <a:pt x="3" y="45"/>
                  </a:cubicBezTo>
                  <a:cubicBezTo>
                    <a:pt x="2" y="63"/>
                    <a:pt x="2" y="83"/>
                    <a:pt x="1" y="102"/>
                  </a:cubicBezTo>
                  <a:cubicBezTo>
                    <a:pt x="0" y="139"/>
                    <a:pt x="1" y="174"/>
                    <a:pt x="2" y="212"/>
                  </a:cubicBezTo>
                  <a:cubicBezTo>
                    <a:pt x="3" y="249"/>
                    <a:pt x="6" y="285"/>
                    <a:pt x="9" y="321"/>
                  </a:cubicBezTo>
                  <a:cubicBezTo>
                    <a:pt x="11" y="339"/>
                    <a:pt x="12" y="358"/>
                    <a:pt x="13" y="378"/>
                  </a:cubicBezTo>
                  <a:cubicBezTo>
                    <a:pt x="14" y="394"/>
                    <a:pt x="13" y="410"/>
                    <a:pt x="22" y="423"/>
                  </a:cubicBezTo>
                  <a:cubicBezTo>
                    <a:pt x="24" y="426"/>
                    <a:pt x="27" y="428"/>
                    <a:pt x="30" y="428"/>
                  </a:cubicBezTo>
                  <a:cubicBezTo>
                    <a:pt x="34" y="428"/>
                    <a:pt x="38" y="425"/>
                    <a:pt x="39" y="421"/>
                  </a:cubicBezTo>
                  <a:cubicBezTo>
                    <a:pt x="46" y="405"/>
                    <a:pt x="40" y="386"/>
                    <a:pt x="39" y="370"/>
                  </a:cubicBezTo>
                  <a:cubicBezTo>
                    <a:pt x="38" y="352"/>
                    <a:pt x="37" y="333"/>
                    <a:pt x="35" y="312"/>
                  </a:cubicBezTo>
                  <a:cubicBezTo>
                    <a:pt x="33" y="278"/>
                    <a:pt x="32" y="242"/>
                    <a:pt x="30" y="208"/>
                  </a:cubicBezTo>
                  <a:cubicBezTo>
                    <a:pt x="29" y="172"/>
                    <a:pt x="29" y="137"/>
                    <a:pt x="27" y="102"/>
                  </a:cubicBezTo>
                  <a:cubicBezTo>
                    <a:pt x="24" y="83"/>
                    <a:pt x="24" y="63"/>
                    <a:pt x="23" y="45"/>
                  </a:cubicBezTo>
                  <a:cubicBezTo>
                    <a:pt x="23" y="30"/>
                    <a:pt x="24" y="15"/>
                    <a:pt x="18" y="3"/>
                  </a:cubicBezTo>
                  <a:cubicBezTo>
                    <a:pt x="18" y="1"/>
                    <a:pt x="16" y="0"/>
                    <a:pt x="1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1" name="Google Shape;371;p9"/>
            <p:cNvSpPr/>
            <p:nvPr/>
          </p:nvSpPr>
          <p:spPr>
            <a:xfrm>
              <a:off x="3277675" y="2799800"/>
              <a:ext cx="148175" cy="180475"/>
            </a:xfrm>
            <a:custGeom>
              <a:avLst/>
              <a:gdLst/>
              <a:ahLst/>
              <a:cxnLst/>
              <a:rect l="l" t="t" r="r" b="b"/>
              <a:pathLst>
                <a:path w="5927" h="7219" extrusionOk="0">
                  <a:moveTo>
                    <a:pt x="5838" y="1"/>
                  </a:moveTo>
                  <a:cubicBezTo>
                    <a:pt x="5835" y="1"/>
                    <a:pt x="5832" y="3"/>
                    <a:pt x="5833" y="6"/>
                  </a:cubicBezTo>
                  <a:cubicBezTo>
                    <a:pt x="5837" y="15"/>
                    <a:pt x="5837" y="23"/>
                    <a:pt x="5839" y="32"/>
                  </a:cubicBezTo>
                  <a:cubicBezTo>
                    <a:pt x="5832" y="27"/>
                    <a:pt x="5824" y="25"/>
                    <a:pt x="5817" y="25"/>
                  </a:cubicBezTo>
                  <a:cubicBezTo>
                    <a:pt x="5801" y="25"/>
                    <a:pt x="5786" y="34"/>
                    <a:pt x="5777" y="47"/>
                  </a:cubicBezTo>
                  <a:cubicBezTo>
                    <a:pt x="5391" y="154"/>
                    <a:pt x="5014" y="287"/>
                    <a:pt x="4648" y="451"/>
                  </a:cubicBezTo>
                  <a:cubicBezTo>
                    <a:pt x="4267" y="622"/>
                    <a:pt x="3897" y="818"/>
                    <a:pt x="3544" y="1039"/>
                  </a:cubicBezTo>
                  <a:cubicBezTo>
                    <a:pt x="2829" y="1481"/>
                    <a:pt x="2170" y="2006"/>
                    <a:pt x="1557" y="2581"/>
                  </a:cubicBezTo>
                  <a:cubicBezTo>
                    <a:pt x="1251" y="2869"/>
                    <a:pt x="955" y="3172"/>
                    <a:pt x="673" y="3483"/>
                  </a:cubicBezTo>
                  <a:cubicBezTo>
                    <a:pt x="399" y="3787"/>
                    <a:pt x="128" y="4130"/>
                    <a:pt x="61" y="4546"/>
                  </a:cubicBezTo>
                  <a:cubicBezTo>
                    <a:pt x="0" y="4933"/>
                    <a:pt x="143" y="5318"/>
                    <a:pt x="378" y="5624"/>
                  </a:cubicBezTo>
                  <a:cubicBezTo>
                    <a:pt x="637" y="5957"/>
                    <a:pt x="999" y="6181"/>
                    <a:pt x="1385" y="6340"/>
                  </a:cubicBezTo>
                  <a:cubicBezTo>
                    <a:pt x="1811" y="6514"/>
                    <a:pt x="2264" y="6618"/>
                    <a:pt x="2707" y="6737"/>
                  </a:cubicBezTo>
                  <a:cubicBezTo>
                    <a:pt x="3198" y="6867"/>
                    <a:pt x="3688" y="6995"/>
                    <a:pt x="4178" y="7124"/>
                  </a:cubicBezTo>
                  <a:cubicBezTo>
                    <a:pt x="4298" y="7156"/>
                    <a:pt x="4416" y="7186"/>
                    <a:pt x="4535" y="7218"/>
                  </a:cubicBezTo>
                  <a:cubicBezTo>
                    <a:pt x="4536" y="7218"/>
                    <a:pt x="4537" y="7219"/>
                    <a:pt x="4539" y="7219"/>
                  </a:cubicBezTo>
                  <a:cubicBezTo>
                    <a:pt x="4547" y="7219"/>
                    <a:pt x="4555" y="7211"/>
                    <a:pt x="4555" y="7204"/>
                  </a:cubicBezTo>
                  <a:cubicBezTo>
                    <a:pt x="4526" y="6605"/>
                    <a:pt x="4497" y="6003"/>
                    <a:pt x="4503" y="5402"/>
                  </a:cubicBezTo>
                  <a:cubicBezTo>
                    <a:pt x="4508" y="4801"/>
                    <a:pt x="4547" y="4197"/>
                    <a:pt x="4653" y="3604"/>
                  </a:cubicBezTo>
                  <a:cubicBezTo>
                    <a:pt x="4691" y="3392"/>
                    <a:pt x="4738" y="3183"/>
                    <a:pt x="4792" y="2977"/>
                  </a:cubicBezTo>
                  <a:lnTo>
                    <a:pt x="4794" y="2975"/>
                  </a:lnTo>
                  <a:cubicBezTo>
                    <a:pt x="4834" y="2877"/>
                    <a:pt x="4861" y="2776"/>
                    <a:pt x="4893" y="2675"/>
                  </a:cubicBezTo>
                  <a:cubicBezTo>
                    <a:pt x="4925" y="2575"/>
                    <a:pt x="4958" y="2475"/>
                    <a:pt x="4993" y="2377"/>
                  </a:cubicBezTo>
                  <a:cubicBezTo>
                    <a:pt x="5062" y="2177"/>
                    <a:pt x="5137" y="1981"/>
                    <a:pt x="5218" y="1788"/>
                  </a:cubicBezTo>
                  <a:cubicBezTo>
                    <a:pt x="5301" y="1592"/>
                    <a:pt x="5389" y="1396"/>
                    <a:pt x="5483" y="1204"/>
                  </a:cubicBezTo>
                  <a:cubicBezTo>
                    <a:pt x="5575" y="1017"/>
                    <a:pt x="5681" y="837"/>
                    <a:pt x="5770" y="648"/>
                  </a:cubicBezTo>
                  <a:cubicBezTo>
                    <a:pt x="5859" y="450"/>
                    <a:pt x="5927" y="218"/>
                    <a:pt x="5843" y="4"/>
                  </a:cubicBezTo>
                  <a:cubicBezTo>
                    <a:pt x="5842" y="2"/>
                    <a:pt x="5840" y="1"/>
                    <a:pt x="5838" y="1"/>
                  </a:cubicBezTo>
                  <a:close/>
                </a:path>
              </a:pathLst>
            </a:custGeom>
            <a:solidFill>
              <a:srgbClr val="84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2" name="Google Shape;372;p9"/>
            <p:cNvSpPr/>
            <p:nvPr/>
          </p:nvSpPr>
          <p:spPr>
            <a:xfrm>
              <a:off x="3377825" y="2846400"/>
              <a:ext cx="16925" cy="103400"/>
            </a:xfrm>
            <a:custGeom>
              <a:avLst/>
              <a:gdLst/>
              <a:ahLst/>
              <a:cxnLst/>
              <a:rect l="l" t="t" r="r" b="b"/>
              <a:pathLst>
                <a:path w="677" h="4136" extrusionOk="0">
                  <a:moveTo>
                    <a:pt x="652" y="0"/>
                  </a:moveTo>
                  <a:cubicBezTo>
                    <a:pt x="644" y="0"/>
                    <a:pt x="635" y="5"/>
                    <a:pt x="632" y="15"/>
                  </a:cubicBezTo>
                  <a:cubicBezTo>
                    <a:pt x="541" y="271"/>
                    <a:pt x="484" y="544"/>
                    <a:pt x="424" y="806"/>
                  </a:cubicBezTo>
                  <a:cubicBezTo>
                    <a:pt x="361" y="1071"/>
                    <a:pt x="305" y="1337"/>
                    <a:pt x="256" y="1607"/>
                  </a:cubicBezTo>
                  <a:cubicBezTo>
                    <a:pt x="159" y="2138"/>
                    <a:pt x="88" y="2672"/>
                    <a:pt x="45" y="3209"/>
                  </a:cubicBezTo>
                  <a:cubicBezTo>
                    <a:pt x="20" y="3515"/>
                    <a:pt x="7" y="3819"/>
                    <a:pt x="0" y="4125"/>
                  </a:cubicBezTo>
                  <a:cubicBezTo>
                    <a:pt x="0" y="4132"/>
                    <a:pt x="6" y="4135"/>
                    <a:pt x="11" y="4135"/>
                  </a:cubicBezTo>
                  <a:cubicBezTo>
                    <a:pt x="17" y="4135"/>
                    <a:pt x="22" y="4132"/>
                    <a:pt x="22" y="4125"/>
                  </a:cubicBezTo>
                  <a:cubicBezTo>
                    <a:pt x="66" y="3045"/>
                    <a:pt x="202" y="1969"/>
                    <a:pt x="445" y="916"/>
                  </a:cubicBezTo>
                  <a:cubicBezTo>
                    <a:pt x="478" y="772"/>
                    <a:pt x="514" y="627"/>
                    <a:pt x="551" y="482"/>
                  </a:cubicBezTo>
                  <a:cubicBezTo>
                    <a:pt x="590" y="332"/>
                    <a:pt x="638" y="180"/>
                    <a:pt x="673" y="27"/>
                  </a:cubicBezTo>
                  <a:cubicBezTo>
                    <a:pt x="676" y="10"/>
                    <a:pt x="664" y="0"/>
                    <a:pt x="65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3" name="Google Shape;373;p9"/>
            <p:cNvSpPr/>
            <p:nvPr/>
          </p:nvSpPr>
          <p:spPr>
            <a:xfrm>
              <a:off x="3367475" y="2874075"/>
              <a:ext cx="6925" cy="43100"/>
            </a:xfrm>
            <a:custGeom>
              <a:avLst/>
              <a:gdLst/>
              <a:ahLst/>
              <a:cxnLst/>
              <a:rect l="l" t="t" r="r" b="b"/>
              <a:pathLst>
                <a:path w="277" h="1724" extrusionOk="0">
                  <a:moveTo>
                    <a:pt x="260" y="0"/>
                  </a:moveTo>
                  <a:cubicBezTo>
                    <a:pt x="253" y="0"/>
                    <a:pt x="246" y="4"/>
                    <a:pt x="243" y="12"/>
                  </a:cubicBezTo>
                  <a:cubicBezTo>
                    <a:pt x="201" y="149"/>
                    <a:pt x="181" y="292"/>
                    <a:pt x="156" y="432"/>
                  </a:cubicBezTo>
                  <a:cubicBezTo>
                    <a:pt x="133" y="572"/>
                    <a:pt x="111" y="711"/>
                    <a:pt x="92" y="850"/>
                  </a:cubicBezTo>
                  <a:cubicBezTo>
                    <a:pt x="74" y="992"/>
                    <a:pt x="56" y="1135"/>
                    <a:pt x="42" y="1276"/>
                  </a:cubicBezTo>
                  <a:cubicBezTo>
                    <a:pt x="27" y="1419"/>
                    <a:pt x="0" y="1573"/>
                    <a:pt x="10" y="1716"/>
                  </a:cubicBezTo>
                  <a:cubicBezTo>
                    <a:pt x="10" y="1721"/>
                    <a:pt x="14" y="1724"/>
                    <a:pt x="18" y="1724"/>
                  </a:cubicBezTo>
                  <a:cubicBezTo>
                    <a:pt x="21" y="1724"/>
                    <a:pt x="24" y="1722"/>
                    <a:pt x="26" y="1719"/>
                  </a:cubicBezTo>
                  <a:cubicBezTo>
                    <a:pt x="58" y="1589"/>
                    <a:pt x="60" y="1448"/>
                    <a:pt x="76" y="1315"/>
                  </a:cubicBezTo>
                  <a:cubicBezTo>
                    <a:pt x="95" y="1162"/>
                    <a:pt x="116" y="1009"/>
                    <a:pt x="138" y="857"/>
                  </a:cubicBezTo>
                  <a:cubicBezTo>
                    <a:pt x="160" y="715"/>
                    <a:pt x="181" y="574"/>
                    <a:pt x="206" y="432"/>
                  </a:cubicBezTo>
                  <a:cubicBezTo>
                    <a:pt x="230" y="294"/>
                    <a:pt x="261" y="156"/>
                    <a:pt x="275" y="16"/>
                  </a:cubicBezTo>
                  <a:cubicBezTo>
                    <a:pt x="276" y="6"/>
                    <a:pt x="268" y="0"/>
                    <a:pt x="26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4" name="Google Shape;374;p9"/>
            <p:cNvSpPr/>
            <p:nvPr/>
          </p:nvSpPr>
          <p:spPr>
            <a:xfrm>
              <a:off x="3309150" y="2909275"/>
              <a:ext cx="2775" cy="34325"/>
            </a:xfrm>
            <a:custGeom>
              <a:avLst/>
              <a:gdLst/>
              <a:ahLst/>
              <a:cxnLst/>
              <a:rect l="l" t="t" r="r" b="b"/>
              <a:pathLst>
                <a:path w="111" h="1373" extrusionOk="0">
                  <a:moveTo>
                    <a:pt x="94" y="1"/>
                  </a:moveTo>
                  <a:cubicBezTo>
                    <a:pt x="88" y="1"/>
                    <a:pt x="82" y="4"/>
                    <a:pt x="80" y="11"/>
                  </a:cubicBezTo>
                  <a:cubicBezTo>
                    <a:pt x="48" y="115"/>
                    <a:pt x="42" y="228"/>
                    <a:pt x="33" y="337"/>
                  </a:cubicBezTo>
                  <a:cubicBezTo>
                    <a:pt x="22" y="447"/>
                    <a:pt x="15" y="560"/>
                    <a:pt x="11" y="672"/>
                  </a:cubicBezTo>
                  <a:cubicBezTo>
                    <a:pt x="1" y="900"/>
                    <a:pt x="9" y="1129"/>
                    <a:pt x="26" y="1356"/>
                  </a:cubicBezTo>
                  <a:cubicBezTo>
                    <a:pt x="27" y="1367"/>
                    <a:pt x="36" y="1372"/>
                    <a:pt x="44" y="1372"/>
                  </a:cubicBezTo>
                  <a:cubicBezTo>
                    <a:pt x="52" y="1372"/>
                    <a:pt x="60" y="1367"/>
                    <a:pt x="59" y="1356"/>
                  </a:cubicBezTo>
                  <a:cubicBezTo>
                    <a:pt x="47" y="1133"/>
                    <a:pt x="46" y="908"/>
                    <a:pt x="54" y="684"/>
                  </a:cubicBezTo>
                  <a:cubicBezTo>
                    <a:pt x="58" y="577"/>
                    <a:pt x="65" y="469"/>
                    <a:pt x="74" y="361"/>
                  </a:cubicBezTo>
                  <a:cubicBezTo>
                    <a:pt x="85" y="248"/>
                    <a:pt x="110" y="131"/>
                    <a:pt x="109" y="15"/>
                  </a:cubicBezTo>
                  <a:cubicBezTo>
                    <a:pt x="109" y="6"/>
                    <a:pt x="102" y="1"/>
                    <a:pt x="94"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5" name="Google Shape;375;p9"/>
            <p:cNvSpPr/>
            <p:nvPr/>
          </p:nvSpPr>
          <p:spPr>
            <a:xfrm>
              <a:off x="3321575" y="2913975"/>
              <a:ext cx="2300" cy="41150"/>
            </a:xfrm>
            <a:custGeom>
              <a:avLst/>
              <a:gdLst/>
              <a:ahLst/>
              <a:cxnLst/>
              <a:rect l="l" t="t" r="r" b="b"/>
              <a:pathLst>
                <a:path w="92" h="1646" extrusionOk="0">
                  <a:moveTo>
                    <a:pt x="64" y="0"/>
                  </a:moveTo>
                  <a:cubicBezTo>
                    <a:pt x="58" y="0"/>
                    <a:pt x="52" y="4"/>
                    <a:pt x="50" y="11"/>
                  </a:cubicBezTo>
                  <a:cubicBezTo>
                    <a:pt x="23" y="136"/>
                    <a:pt x="19" y="271"/>
                    <a:pt x="11" y="399"/>
                  </a:cubicBezTo>
                  <a:cubicBezTo>
                    <a:pt x="3" y="541"/>
                    <a:pt x="1" y="681"/>
                    <a:pt x="2" y="824"/>
                  </a:cubicBezTo>
                  <a:cubicBezTo>
                    <a:pt x="4" y="1095"/>
                    <a:pt x="27" y="1367"/>
                    <a:pt x="64" y="1636"/>
                  </a:cubicBezTo>
                  <a:cubicBezTo>
                    <a:pt x="65" y="1643"/>
                    <a:pt x="71" y="1646"/>
                    <a:pt x="76" y="1646"/>
                  </a:cubicBezTo>
                  <a:cubicBezTo>
                    <a:pt x="84" y="1646"/>
                    <a:pt x="91" y="1641"/>
                    <a:pt x="91" y="1632"/>
                  </a:cubicBezTo>
                  <a:cubicBezTo>
                    <a:pt x="56" y="1364"/>
                    <a:pt x="38" y="1094"/>
                    <a:pt x="37" y="824"/>
                  </a:cubicBezTo>
                  <a:cubicBezTo>
                    <a:pt x="37" y="691"/>
                    <a:pt x="39" y="557"/>
                    <a:pt x="47" y="425"/>
                  </a:cubicBezTo>
                  <a:cubicBezTo>
                    <a:pt x="55" y="288"/>
                    <a:pt x="77" y="151"/>
                    <a:pt x="79" y="14"/>
                  </a:cubicBezTo>
                  <a:cubicBezTo>
                    <a:pt x="79" y="5"/>
                    <a:pt x="71" y="0"/>
                    <a:pt x="6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6" name="Google Shape;376;p9"/>
            <p:cNvSpPr/>
            <p:nvPr/>
          </p:nvSpPr>
          <p:spPr>
            <a:xfrm>
              <a:off x="3334725" y="2898575"/>
              <a:ext cx="2975" cy="32225"/>
            </a:xfrm>
            <a:custGeom>
              <a:avLst/>
              <a:gdLst/>
              <a:ahLst/>
              <a:cxnLst/>
              <a:rect l="l" t="t" r="r" b="b"/>
              <a:pathLst>
                <a:path w="119" h="1289" extrusionOk="0">
                  <a:moveTo>
                    <a:pt x="110" y="0"/>
                  </a:moveTo>
                  <a:cubicBezTo>
                    <a:pt x="107" y="0"/>
                    <a:pt x="103" y="2"/>
                    <a:pt x="102" y="6"/>
                  </a:cubicBezTo>
                  <a:cubicBezTo>
                    <a:pt x="49" y="208"/>
                    <a:pt x="32" y="421"/>
                    <a:pt x="17" y="629"/>
                  </a:cubicBezTo>
                  <a:cubicBezTo>
                    <a:pt x="1" y="845"/>
                    <a:pt x="1" y="1063"/>
                    <a:pt x="10" y="1280"/>
                  </a:cubicBezTo>
                  <a:cubicBezTo>
                    <a:pt x="10" y="1286"/>
                    <a:pt x="14" y="1288"/>
                    <a:pt x="18" y="1288"/>
                  </a:cubicBezTo>
                  <a:cubicBezTo>
                    <a:pt x="22" y="1288"/>
                    <a:pt x="26" y="1286"/>
                    <a:pt x="26" y="1280"/>
                  </a:cubicBezTo>
                  <a:cubicBezTo>
                    <a:pt x="22" y="1067"/>
                    <a:pt x="31" y="855"/>
                    <a:pt x="47" y="641"/>
                  </a:cubicBezTo>
                  <a:cubicBezTo>
                    <a:pt x="62" y="428"/>
                    <a:pt x="97" y="219"/>
                    <a:pt x="118" y="8"/>
                  </a:cubicBezTo>
                  <a:cubicBezTo>
                    <a:pt x="118" y="3"/>
                    <a:pt x="114" y="0"/>
                    <a:pt x="11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7" name="Google Shape;377;p9"/>
            <p:cNvSpPr/>
            <p:nvPr/>
          </p:nvSpPr>
          <p:spPr>
            <a:xfrm>
              <a:off x="2979325" y="2745925"/>
              <a:ext cx="461500" cy="338950"/>
            </a:xfrm>
            <a:custGeom>
              <a:avLst/>
              <a:gdLst/>
              <a:ahLst/>
              <a:cxnLst/>
              <a:rect l="l" t="t" r="r" b="b"/>
              <a:pathLst>
                <a:path w="18460" h="13558" extrusionOk="0">
                  <a:moveTo>
                    <a:pt x="12897" y="0"/>
                  </a:moveTo>
                  <a:cubicBezTo>
                    <a:pt x="12098" y="0"/>
                    <a:pt x="11296" y="64"/>
                    <a:pt x="10521" y="173"/>
                  </a:cubicBezTo>
                  <a:cubicBezTo>
                    <a:pt x="10040" y="241"/>
                    <a:pt x="9559" y="272"/>
                    <a:pt x="9076" y="284"/>
                  </a:cubicBezTo>
                  <a:cubicBezTo>
                    <a:pt x="8886" y="290"/>
                    <a:pt x="8698" y="293"/>
                    <a:pt x="8508" y="293"/>
                  </a:cubicBezTo>
                  <a:cubicBezTo>
                    <a:pt x="8457" y="293"/>
                    <a:pt x="8407" y="293"/>
                    <a:pt x="8356" y="293"/>
                  </a:cubicBezTo>
                  <a:cubicBezTo>
                    <a:pt x="7925" y="293"/>
                    <a:pt x="7494" y="286"/>
                    <a:pt x="7063" y="286"/>
                  </a:cubicBezTo>
                  <a:cubicBezTo>
                    <a:pt x="6265" y="286"/>
                    <a:pt x="5467" y="310"/>
                    <a:pt x="4672" y="443"/>
                  </a:cubicBezTo>
                  <a:cubicBezTo>
                    <a:pt x="3452" y="649"/>
                    <a:pt x="2231" y="855"/>
                    <a:pt x="1010" y="1060"/>
                  </a:cubicBezTo>
                  <a:cubicBezTo>
                    <a:pt x="965" y="1012"/>
                    <a:pt x="889" y="983"/>
                    <a:pt x="819" y="983"/>
                  </a:cubicBezTo>
                  <a:cubicBezTo>
                    <a:pt x="761" y="983"/>
                    <a:pt x="706" y="1002"/>
                    <a:pt x="673" y="1046"/>
                  </a:cubicBezTo>
                  <a:cubicBezTo>
                    <a:pt x="599" y="1143"/>
                    <a:pt x="591" y="1271"/>
                    <a:pt x="585" y="1392"/>
                  </a:cubicBezTo>
                  <a:cubicBezTo>
                    <a:pt x="407" y="4512"/>
                    <a:pt x="232" y="7633"/>
                    <a:pt x="57" y="10752"/>
                  </a:cubicBezTo>
                  <a:cubicBezTo>
                    <a:pt x="17" y="11488"/>
                    <a:pt x="1" y="12303"/>
                    <a:pt x="476" y="12865"/>
                  </a:cubicBezTo>
                  <a:cubicBezTo>
                    <a:pt x="1022" y="13509"/>
                    <a:pt x="1980" y="13558"/>
                    <a:pt x="2825" y="13558"/>
                  </a:cubicBezTo>
                  <a:lnTo>
                    <a:pt x="7982" y="13554"/>
                  </a:lnTo>
                  <a:cubicBezTo>
                    <a:pt x="8512" y="13554"/>
                    <a:pt x="9044" y="13553"/>
                    <a:pt x="9574" y="13548"/>
                  </a:cubicBezTo>
                  <a:cubicBezTo>
                    <a:pt x="11217" y="13536"/>
                    <a:pt x="12858" y="13486"/>
                    <a:pt x="14487" y="13289"/>
                  </a:cubicBezTo>
                  <a:cubicBezTo>
                    <a:pt x="15144" y="13212"/>
                    <a:pt x="15812" y="13104"/>
                    <a:pt x="16399" y="12801"/>
                  </a:cubicBezTo>
                  <a:cubicBezTo>
                    <a:pt x="16988" y="12500"/>
                    <a:pt x="17494" y="11969"/>
                    <a:pt x="17608" y="11318"/>
                  </a:cubicBezTo>
                  <a:cubicBezTo>
                    <a:pt x="17748" y="10535"/>
                    <a:pt x="18459" y="10319"/>
                    <a:pt x="17835" y="9828"/>
                  </a:cubicBezTo>
                  <a:cubicBezTo>
                    <a:pt x="17727" y="9743"/>
                    <a:pt x="17580" y="9648"/>
                    <a:pt x="17405" y="9547"/>
                  </a:cubicBezTo>
                  <a:cubicBezTo>
                    <a:pt x="16574" y="9068"/>
                    <a:pt x="15143" y="8467"/>
                    <a:pt x="14518" y="8264"/>
                  </a:cubicBezTo>
                  <a:cubicBezTo>
                    <a:pt x="13740" y="8009"/>
                    <a:pt x="13034" y="7530"/>
                    <a:pt x="12259" y="7265"/>
                  </a:cubicBezTo>
                  <a:cubicBezTo>
                    <a:pt x="12312" y="6900"/>
                    <a:pt x="12544" y="6588"/>
                    <a:pt x="12780" y="6306"/>
                  </a:cubicBezTo>
                  <a:cubicBezTo>
                    <a:pt x="13781" y="5118"/>
                    <a:pt x="15364" y="4525"/>
                    <a:pt x="16412" y="3379"/>
                  </a:cubicBezTo>
                  <a:cubicBezTo>
                    <a:pt x="16621" y="3150"/>
                    <a:pt x="16880" y="2968"/>
                    <a:pt x="17167" y="2848"/>
                  </a:cubicBezTo>
                  <a:cubicBezTo>
                    <a:pt x="17309" y="2789"/>
                    <a:pt x="17459" y="2744"/>
                    <a:pt x="17587" y="2659"/>
                  </a:cubicBezTo>
                  <a:cubicBezTo>
                    <a:pt x="17717" y="2574"/>
                    <a:pt x="17823" y="2434"/>
                    <a:pt x="17818" y="2280"/>
                  </a:cubicBezTo>
                  <a:cubicBezTo>
                    <a:pt x="17814" y="2152"/>
                    <a:pt x="17735" y="2035"/>
                    <a:pt x="17633" y="1957"/>
                  </a:cubicBezTo>
                  <a:cubicBezTo>
                    <a:pt x="17531" y="1877"/>
                    <a:pt x="17457" y="1784"/>
                    <a:pt x="17332" y="1750"/>
                  </a:cubicBezTo>
                  <a:cubicBezTo>
                    <a:pt x="16873" y="1630"/>
                    <a:pt x="16407" y="1540"/>
                    <a:pt x="15936" y="1479"/>
                  </a:cubicBezTo>
                  <a:cubicBezTo>
                    <a:pt x="15688" y="1447"/>
                    <a:pt x="15401" y="1403"/>
                    <a:pt x="15274" y="1186"/>
                  </a:cubicBezTo>
                  <a:cubicBezTo>
                    <a:pt x="15502" y="1096"/>
                    <a:pt x="15732" y="1005"/>
                    <a:pt x="15960" y="914"/>
                  </a:cubicBezTo>
                  <a:cubicBezTo>
                    <a:pt x="16000" y="898"/>
                    <a:pt x="16042" y="880"/>
                    <a:pt x="16064" y="842"/>
                  </a:cubicBezTo>
                  <a:cubicBezTo>
                    <a:pt x="16088" y="807"/>
                    <a:pt x="16086" y="754"/>
                    <a:pt x="16048" y="731"/>
                  </a:cubicBezTo>
                  <a:cubicBezTo>
                    <a:pt x="15659" y="484"/>
                    <a:pt x="15258" y="200"/>
                    <a:pt x="14801" y="134"/>
                  </a:cubicBezTo>
                  <a:cubicBezTo>
                    <a:pt x="14178" y="41"/>
                    <a:pt x="13539" y="0"/>
                    <a:pt x="12897"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8" name="Google Shape;378;p9"/>
            <p:cNvSpPr/>
            <p:nvPr/>
          </p:nvSpPr>
          <p:spPr>
            <a:xfrm>
              <a:off x="3031350" y="2765950"/>
              <a:ext cx="152975" cy="15150"/>
            </a:xfrm>
            <a:custGeom>
              <a:avLst/>
              <a:gdLst/>
              <a:ahLst/>
              <a:cxnLst/>
              <a:rect l="l" t="t" r="r" b="b"/>
              <a:pathLst>
                <a:path w="6119" h="606" extrusionOk="0">
                  <a:moveTo>
                    <a:pt x="5712" y="0"/>
                  </a:moveTo>
                  <a:cubicBezTo>
                    <a:pt x="5637" y="0"/>
                    <a:pt x="5561" y="1"/>
                    <a:pt x="5487" y="1"/>
                  </a:cubicBezTo>
                  <a:cubicBezTo>
                    <a:pt x="5443" y="1"/>
                    <a:pt x="5399" y="0"/>
                    <a:pt x="5355" y="0"/>
                  </a:cubicBezTo>
                  <a:cubicBezTo>
                    <a:pt x="5198" y="0"/>
                    <a:pt x="5042" y="3"/>
                    <a:pt x="4885" y="6"/>
                  </a:cubicBezTo>
                  <a:cubicBezTo>
                    <a:pt x="4485" y="15"/>
                    <a:pt x="4085" y="31"/>
                    <a:pt x="3685" y="57"/>
                  </a:cubicBezTo>
                  <a:cubicBezTo>
                    <a:pt x="2900" y="109"/>
                    <a:pt x="2118" y="198"/>
                    <a:pt x="1340" y="322"/>
                  </a:cubicBezTo>
                  <a:cubicBezTo>
                    <a:pt x="897" y="392"/>
                    <a:pt x="449" y="466"/>
                    <a:pt x="16" y="582"/>
                  </a:cubicBezTo>
                  <a:cubicBezTo>
                    <a:pt x="0" y="586"/>
                    <a:pt x="7" y="606"/>
                    <a:pt x="21" y="606"/>
                  </a:cubicBezTo>
                  <a:cubicBezTo>
                    <a:pt x="21" y="606"/>
                    <a:pt x="22" y="606"/>
                    <a:pt x="22" y="606"/>
                  </a:cubicBezTo>
                  <a:cubicBezTo>
                    <a:pt x="417" y="542"/>
                    <a:pt x="812" y="460"/>
                    <a:pt x="1206" y="395"/>
                  </a:cubicBezTo>
                  <a:cubicBezTo>
                    <a:pt x="1599" y="330"/>
                    <a:pt x="1994" y="274"/>
                    <a:pt x="2389" y="227"/>
                  </a:cubicBezTo>
                  <a:cubicBezTo>
                    <a:pt x="3177" y="136"/>
                    <a:pt x="3969" y="79"/>
                    <a:pt x="4761" y="62"/>
                  </a:cubicBezTo>
                  <a:cubicBezTo>
                    <a:pt x="4941" y="58"/>
                    <a:pt x="5121" y="56"/>
                    <a:pt x="5301" y="56"/>
                  </a:cubicBezTo>
                  <a:cubicBezTo>
                    <a:pt x="5338" y="56"/>
                    <a:pt x="5375" y="56"/>
                    <a:pt x="5413" y="56"/>
                  </a:cubicBezTo>
                  <a:cubicBezTo>
                    <a:pt x="5581" y="56"/>
                    <a:pt x="5751" y="65"/>
                    <a:pt x="5920" y="65"/>
                  </a:cubicBezTo>
                  <a:cubicBezTo>
                    <a:pt x="5976" y="65"/>
                    <a:pt x="6033" y="64"/>
                    <a:pt x="6089" y="62"/>
                  </a:cubicBezTo>
                  <a:cubicBezTo>
                    <a:pt x="6118" y="59"/>
                    <a:pt x="6117" y="18"/>
                    <a:pt x="6087" y="16"/>
                  </a:cubicBezTo>
                  <a:cubicBezTo>
                    <a:pt x="5964" y="3"/>
                    <a:pt x="5838" y="0"/>
                    <a:pt x="5712"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9" name="Google Shape;379;p9"/>
            <p:cNvSpPr/>
            <p:nvPr/>
          </p:nvSpPr>
          <p:spPr>
            <a:xfrm>
              <a:off x="3091975" y="2776225"/>
              <a:ext cx="55375" cy="3300"/>
            </a:xfrm>
            <a:custGeom>
              <a:avLst/>
              <a:gdLst/>
              <a:ahLst/>
              <a:cxnLst/>
              <a:rect l="l" t="t" r="r" b="b"/>
              <a:pathLst>
                <a:path w="2215" h="132" extrusionOk="0">
                  <a:moveTo>
                    <a:pt x="2096" y="0"/>
                  </a:moveTo>
                  <a:cubicBezTo>
                    <a:pt x="2041" y="0"/>
                    <a:pt x="1983" y="10"/>
                    <a:pt x="1934" y="11"/>
                  </a:cubicBezTo>
                  <a:cubicBezTo>
                    <a:pt x="1846" y="15"/>
                    <a:pt x="1756" y="19"/>
                    <a:pt x="1666" y="21"/>
                  </a:cubicBezTo>
                  <a:cubicBezTo>
                    <a:pt x="1483" y="27"/>
                    <a:pt x="1300" y="37"/>
                    <a:pt x="1117" y="45"/>
                  </a:cubicBezTo>
                  <a:cubicBezTo>
                    <a:pt x="751" y="62"/>
                    <a:pt x="387" y="79"/>
                    <a:pt x="21" y="99"/>
                  </a:cubicBezTo>
                  <a:cubicBezTo>
                    <a:pt x="1" y="101"/>
                    <a:pt x="1" y="131"/>
                    <a:pt x="21" y="131"/>
                  </a:cubicBezTo>
                  <a:cubicBezTo>
                    <a:pt x="390" y="123"/>
                    <a:pt x="760" y="114"/>
                    <a:pt x="1131" y="104"/>
                  </a:cubicBezTo>
                  <a:cubicBezTo>
                    <a:pt x="1313" y="98"/>
                    <a:pt x="1497" y="94"/>
                    <a:pt x="1679" y="88"/>
                  </a:cubicBezTo>
                  <a:cubicBezTo>
                    <a:pt x="1774" y="84"/>
                    <a:pt x="1867" y="79"/>
                    <a:pt x="1960" y="77"/>
                  </a:cubicBezTo>
                  <a:cubicBezTo>
                    <a:pt x="1970" y="77"/>
                    <a:pt x="1979" y="77"/>
                    <a:pt x="1989" y="77"/>
                  </a:cubicBezTo>
                  <a:cubicBezTo>
                    <a:pt x="2010" y="77"/>
                    <a:pt x="2032" y="77"/>
                    <a:pt x="2053" y="77"/>
                  </a:cubicBezTo>
                  <a:cubicBezTo>
                    <a:pt x="2105" y="77"/>
                    <a:pt x="2157" y="74"/>
                    <a:pt x="2199" y="52"/>
                  </a:cubicBezTo>
                  <a:cubicBezTo>
                    <a:pt x="2214" y="42"/>
                    <a:pt x="2208" y="22"/>
                    <a:pt x="2194" y="17"/>
                  </a:cubicBezTo>
                  <a:cubicBezTo>
                    <a:pt x="2165" y="4"/>
                    <a:pt x="2131" y="0"/>
                    <a:pt x="2096"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0" name="Google Shape;380;p9"/>
            <p:cNvSpPr/>
            <p:nvPr/>
          </p:nvSpPr>
          <p:spPr>
            <a:xfrm>
              <a:off x="3276275" y="2757875"/>
              <a:ext cx="62950" cy="5125"/>
            </a:xfrm>
            <a:custGeom>
              <a:avLst/>
              <a:gdLst/>
              <a:ahLst/>
              <a:cxnLst/>
              <a:rect l="l" t="t" r="r" b="b"/>
              <a:pathLst>
                <a:path w="2518" h="205" extrusionOk="0">
                  <a:moveTo>
                    <a:pt x="58" y="0"/>
                  </a:moveTo>
                  <a:cubicBezTo>
                    <a:pt x="43" y="0"/>
                    <a:pt x="28" y="0"/>
                    <a:pt x="13" y="0"/>
                  </a:cubicBezTo>
                  <a:cubicBezTo>
                    <a:pt x="0" y="0"/>
                    <a:pt x="0" y="18"/>
                    <a:pt x="13" y="21"/>
                  </a:cubicBezTo>
                  <a:cubicBezTo>
                    <a:pt x="425" y="39"/>
                    <a:pt x="837" y="61"/>
                    <a:pt x="1249" y="92"/>
                  </a:cubicBezTo>
                  <a:cubicBezTo>
                    <a:pt x="1660" y="122"/>
                    <a:pt x="2069" y="167"/>
                    <a:pt x="2481" y="204"/>
                  </a:cubicBezTo>
                  <a:cubicBezTo>
                    <a:pt x="2482" y="204"/>
                    <a:pt x="2482" y="204"/>
                    <a:pt x="2483" y="204"/>
                  </a:cubicBezTo>
                  <a:cubicBezTo>
                    <a:pt x="2510" y="204"/>
                    <a:pt x="2518" y="154"/>
                    <a:pt x="2487" y="150"/>
                  </a:cubicBezTo>
                  <a:cubicBezTo>
                    <a:pt x="2082" y="95"/>
                    <a:pt x="1670" y="64"/>
                    <a:pt x="1261" y="39"/>
                  </a:cubicBezTo>
                  <a:cubicBezTo>
                    <a:pt x="859" y="14"/>
                    <a:pt x="459" y="0"/>
                    <a:pt x="58"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1" name="Google Shape;381;p9"/>
            <p:cNvSpPr/>
            <p:nvPr/>
          </p:nvSpPr>
          <p:spPr>
            <a:xfrm>
              <a:off x="3308900" y="2765875"/>
              <a:ext cx="14450" cy="2050"/>
            </a:xfrm>
            <a:custGeom>
              <a:avLst/>
              <a:gdLst/>
              <a:ahLst/>
              <a:cxnLst/>
              <a:rect l="l" t="t" r="r" b="b"/>
              <a:pathLst>
                <a:path w="578" h="82" extrusionOk="0">
                  <a:moveTo>
                    <a:pt x="23" y="1"/>
                  </a:moveTo>
                  <a:cubicBezTo>
                    <a:pt x="7" y="1"/>
                    <a:pt x="0" y="26"/>
                    <a:pt x="17" y="31"/>
                  </a:cubicBezTo>
                  <a:cubicBezTo>
                    <a:pt x="106" y="53"/>
                    <a:pt x="197" y="68"/>
                    <a:pt x="288" y="75"/>
                  </a:cubicBezTo>
                  <a:cubicBezTo>
                    <a:pt x="335" y="79"/>
                    <a:pt x="380" y="82"/>
                    <a:pt x="426" y="82"/>
                  </a:cubicBezTo>
                  <a:cubicBezTo>
                    <a:pt x="437" y="82"/>
                    <a:pt x="447" y="82"/>
                    <a:pt x="458" y="82"/>
                  </a:cubicBezTo>
                  <a:cubicBezTo>
                    <a:pt x="494" y="82"/>
                    <a:pt x="529" y="80"/>
                    <a:pt x="563" y="70"/>
                  </a:cubicBezTo>
                  <a:cubicBezTo>
                    <a:pt x="575" y="65"/>
                    <a:pt x="578" y="42"/>
                    <a:pt x="563" y="41"/>
                  </a:cubicBezTo>
                  <a:cubicBezTo>
                    <a:pt x="547" y="39"/>
                    <a:pt x="530" y="38"/>
                    <a:pt x="513" y="38"/>
                  </a:cubicBezTo>
                  <a:cubicBezTo>
                    <a:pt x="488" y="38"/>
                    <a:pt x="462" y="40"/>
                    <a:pt x="438" y="41"/>
                  </a:cubicBezTo>
                  <a:cubicBezTo>
                    <a:pt x="426" y="42"/>
                    <a:pt x="414" y="42"/>
                    <a:pt x="403" y="42"/>
                  </a:cubicBezTo>
                  <a:cubicBezTo>
                    <a:pt x="368" y="42"/>
                    <a:pt x="334" y="40"/>
                    <a:pt x="300" y="38"/>
                  </a:cubicBezTo>
                  <a:cubicBezTo>
                    <a:pt x="207" y="33"/>
                    <a:pt x="116" y="20"/>
                    <a:pt x="26" y="1"/>
                  </a:cubicBezTo>
                  <a:cubicBezTo>
                    <a:pt x="25" y="1"/>
                    <a:pt x="24" y="1"/>
                    <a:pt x="23"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2" name="Google Shape;382;p9"/>
            <p:cNvSpPr/>
            <p:nvPr/>
          </p:nvSpPr>
          <p:spPr>
            <a:xfrm>
              <a:off x="3290100" y="2810975"/>
              <a:ext cx="100150" cy="74575"/>
            </a:xfrm>
            <a:custGeom>
              <a:avLst/>
              <a:gdLst/>
              <a:ahLst/>
              <a:cxnLst/>
              <a:rect l="l" t="t" r="r" b="b"/>
              <a:pathLst>
                <a:path w="4006" h="2983" extrusionOk="0">
                  <a:moveTo>
                    <a:pt x="3991" y="0"/>
                  </a:moveTo>
                  <a:cubicBezTo>
                    <a:pt x="3990" y="0"/>
                    <a:pt x="3989" y="1"/>
                    <a:pt x="3988" y="1"/>
                  </a:cubicBezTo>
                  <a:cubicBezTo>
                    <a:pt x="3843" y="57"/>
                    <a:pt x="3712" y="163"/>
                    <a:pt x="3583" y="248"/>
                  </a:cubicBezTo>
                  <a:cubicBezTo>
                    <a:pt x="3449" y="337"/>
                    <a:pt x="3315" y="427"/>
                    <a:pt x="3182" y="519"/>
                  </a:cubicBezTo>
                  <a:cubicBezTo>
                    <a:pt x="2914" y="702"/>
                    <a:pt x="2645" y="890"/>
                    <a:pt x="2381" y="1082"/>
                  </a:cubicBezTo>
                  <a:cubicBezTo>
                    <a:pt x="1864" y="1458"/>
                    <a:pt x="1357" y="1845"/>
                    <a:pt x="862" y="2248"/>
                  </a:cubicBezTo>
                  <a:cubicBezTo>
                    <a:pt x="574" y="2482"/>
                    <a:pt x="291" y="2721"/>
                    <a:pt x="10" y="2962"/>
                  </a:cubicBezTo>
                  <a:cubicBezTo>
                    <a:pt x="0" y="2971"/>
                    <a:pt x="9" y="2983"/>
                    <a:pt x="20" y="2983"/>
                  </a:cubicBezTo>
                  <a:cubicBezTo>
                    <a:pt x="22" y="2983"/>
                    <a:pt x="25" y="2982"/>
                    <a:pt x="28" y="2980"/>
                  </a:cubicBezTo>
                  <a:cubicBezTo>
                    <a:pt x="1018" y="2146"/>
                    <a:pt x="2050" y="1359"/>
                    <a:pt x="3118" y="625"/>
                  </a:cubicBezTo>
                  <a:cubicBezTo>
                    <a:pt x="3264" y="524"/>
                    <a:pt x="3410" y="424"/>
                    <a:pt x="3558" y="326"/>
                  </a:cubicBezTo>
                  <a:cubicBezTo>
                    <a:pt x="3632" y="277"/>
                    <a:pt x="3705" y="228"/>
                    <a:pt x="3780" y="179"/>
                  </a:cubicBezTo>
                  <a:cubicBezTo>
                    <a:pt x="3855" y="129"/>
                    <a:pt x="3934" y="84"/>
                    <a:pt x="3997" y="20"/>
                  </a:cubicBezTo>
                  <a:cubicBezTo>
                    <a:pt x="4006" y="12"/>
                    <a:pt x="4000" y="0"/>
                    <a:pt x="3991"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3" name="Google Shape;383;p9"/>
            <p:cNvSpPr/>
            <p:nvPr/>
          </p:nvSpPr>
          <p:spPr>
            <a:xfrm>
              <a:off x="3336300" y="2816150"/>
              <a:ext cx="28275" cy="16250"/>
            </a:xfrm>
            <a:custGeom>
              <a:avLst/>
              <a:gdLst/>
              <a:ahLst/>
              <a:cxnLst/>
              <a:rect l="l" t="t" r="r" b="b"/>
              <a:pathLst>
                <a:path w="1131" h="650" extrusionOk="0">
                  <a:moveTo>
                    <a:pt x="1115" y="0"/>
                  </a:moveTo>
                  <a:cubicBezTo>
                    <a:pt x="1114" y="0"/>
                    <a:pt x="1113" y="1"/>
                    <a:pt x="1112" y="1"/>
                  </a:cubicBezTo>
                  <a:cubicBezTo>
                    <a:pt x="1013" y="29"/>
                    <a:pt x="923" y="79"/>
                    <a:pt x="830" y="127"/>
                  </a:cubicBezTo>
                  <a:cubicBezTo>
                    <a:pt x="738" y="175"/>
                    <a:pt x="645" y="226"/>
                    <a:pt x="554" y="279"/>
                  </a:cubicBezTo>
                  <a:cubicBezTo>
                    <a:pt x="371" y="386"/>
                    <a:pt x="190" y="498"/>
                    <a:pt x="15" y="619"/>
                  </a:cubicBezTo>
                  <a:cubicBezTo>
                    <a:pt x="0" y="629"/>
                    <a:pt x="9" y="650"/>
                    <a:pt x="22" y="650"/>
                  </a:cubicBezTo>
                  <a:cubicBezTo>
                    <a:pt x="25" y="650"/>
                    <a:pt x="28" y="649"/>
                    <a:pt x="31" y="647"/>
                  </a:cubicBezTo>
                  <a:cubicBezTo>
                    <a:pt x="206" y="533"/>
                    <a:pt x="385" y="424"/>
                    <a:pt x="569" y="322"/>
                  </a:cubicBezTo>
                  <a:cubicBezTo>
                    <a:pt x="658" y="273"/>
                    <a:pt x="748" y="224"/>
                    <a:pt x="838" y="178"/>
                  </a:cubicBezTo>
                  <a:cubicBezTo>
                    <a:pt x="933" y="127"/>
                    <a:pt x="1034" y="85"/>
                    <a:pt x="1122" y="22"/>
                  </a:cubicBezTo>
                  <a:cubicBezTo>
                    <a:pt x="1131" y="16"/>
                    <a:pt x="1126" y="0"/>
                    <a:pt x="1115"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4" name="Google Shape;384;p9"/>
            <p:cNvSpPr/>
            <p:nvPr/>
          </p:nvSpPr>
          <p:spPr>
            <a:xfrm>
              <a:off x="3276500" y="2950625"/>
              <a:ext cx="115700" cy="53800"/>
            </a:xfrm>
            <a:custGeom>
              <a:avLst/>
              <a:gdLst/>
              <a:ahLst/>
              <a:cxnLst/>
              <a:rect l="l" t="t" r="r" b="b"/>
              <a:pathLst>
                <a:path w="4628" h="2152" extrusionOk="0">
                  <a:moveTo>
                    <a:pt x="19" y="1"/>
                  </a:moveTo>
                  <a:cubicBezTo>
                    <a:pt x="5" y="1"/>
                    <a:pt x="0" y="24"/>
                    <a:pt x="16" y="30"/>
                  </a:cubicBezTo>
                  <a:cubicBezTo>
                    <a:pt x="1260" y="471"/>
                    <a:pt x="2477" y="996"/>
                    <a:pt x="3641" y="1619"/>
                  </a:cubicBezTo>
                  <a:cubicBezTo>
                    <a:pt x="3804" y="1705"/>
                    <a:pt x="3964" y="1794"/>
                    <a:pt x="4123" y="1884"/>
                  </a:cubicBezTo>
                  <a:cubicBezTo>
                    <a:pt x="4282" y="1974"/>
                    <a:pt x="4439" y="2080"/>
                    <a:pt x="4607" y="2150"/>
                  </a:cubicBezTo>
                  <a:cubicBezTo>
                    <a:pt x="4609" y="2151"/>
                    <a:pt x="4610" y="2151"/>
                    <a:pt x="4611" y="2151"/>
                  </a:cubicBezTo>
                  <a:cubicBezTo>
                    <a:pt x="4622" y="2151"/>
                    <a:pt x="4627" y="2138"/>
                    <a:pt x="4621" y="2132"/>
                  </a:cubicBezTo>
                  <a:cubicBezTo>
                    <a:pt x="4496" y="2033"/>
                    <a:pt x="4350" y="1958"/>
                    <a:pt x="4211" y="1880"/>
                  </a:cubicBezTo>
                  <a:cubicBezTo>
                    <a:pt x="4065" y="1798"/>
                    <a:pt x="3919" y="1715"/>
                    <a:pt x="3772" y="1636"/>
                  </a:cubicBezTo>
                  <a:cubicBezTo>
                    <a:pt x="3477" y="1477"/>
                    <a:pt x="3180" y="1323"/>
                    <a:pt x="2880" y="1176"/>
                  </a:cubicBezTo>
                  <a:cubicBezTo>
                    <a:pt x="2291" y="887"/>
                    <a:pt x="1691" y="621"/>
                    <a:pt x="1081" y="382"/>
                  </a:cubicBezTo>
                  <a:cubicBezTo>
                    <a:pt x="732" y="245"/>
                    <a:pt x="378" y="121"/>
                    <a:pt x="23" y="2"/>
                  </a:cubicBezTo>
                  <a:cubicBezTo>
                    <a:pt x="21" y="1"/>
                    <a:pt x="20" y="1"/>
                    <a:pt x="19"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5" name="Google Shape;385;p9"/>
            <p:cNvSpPr/>
            <p:nvPr/>
          </p:nvSpPr>
          <p:spPr>
            <a:xfrm>
              <a:off x="3288225" y="2967500"/>
              <a:ext cx="90325" cy="43700"/>
            </a:xfrm>
            <a:custGeom>
              <a:avLst/>
              <a:gdLst/>
              <a:ahLst/>
              <a:cxnLst/>
              <a:rect l="l" t="t" r="r" b="b"/>
              <a:pathLst>
                <a:path w="3613" h="1748" extrusionOk="0">
                  <a:moveTo>
                    <a:pt x="22" y="0"/>
                  </a:moveTo>
                  <a:cubicBezTo>
                    <a:pt x="6" y="0"/>
                    <a:pt x="1" y="28"/>
                    <a:pt x="19" y="36"/>
                  </a:cubicBezTo>
                  <a:cubicBezTo>
                    <a:pt x="984" y="389"/>
                    <a:pt x="1918" y="821"/>
                    <a:pt x="2819" y="1314"/>
                  </a:cubicBezTo>
                  <a:cubicBezTo>
                    <a:pt x="3074" y="1453"/>
                    <a:pt x="3324" y="1601"/>
                    <a:pt x="3575" y="1745"/>
                  </a:cubicBezTo>
                  <a:cubicBezTo>
                    <a:pt x="3578" y="1747"/>
                    <a:pt x="3581" y="1747"/>
                    <a:pt x="3584" y="1747"/>
                  </a:cubicBezTo>
                  <a:cubicBezTo>
                    <a:pt x="3602" y="1747"/>
                    <a:pt x="3613" y="1722"/>
                    <a:pt x="3595" y="1710"/>
                  </a:cubicBezTo>
                  <a:cubicBezTo>
                    <a:pt x="2734" y="1156"/>
                    <a:pt x="1798" y="700"/>
                    <a:pt x="852" y="315"/>
                  </a:cubicBezTo>
                  <a:cubicBezTo>
                    <a:pt x="580" y="205"/>
                    <a:pt x="304" y="100"/>
                    <a:pt x="28" y="2"/>
                  </a:cubicBezTo>
                  <a:cubicBezTo>
                    <a:pt x="26" y="1"/>
                    <a:pt x="24" y="0"/>
                    <a:pt x="22"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386" name="Google Shape;386;p9"/>
          <p:cNvGrpSpPr/>
          <p:nvPr/>
        </p:nvGrpSpPr>
        <p:grpSpPr>
          <a:xfrm>
            <a:off x="2095461" y="5402852"/>
            <a:ext cx="4493649" cy="1762363"/>
            <a:chOff x="1261800" y="819925"/>
            <a:chExt cx="583975" cy="229025"/>
          </a:xfrm>
        </p:grpSpPr>
        <p:sp>
          <p:nvSpPr>
            <p:cNvPr id="387" name="Google Shape;387;p9"/>
            <p:cNvSpPr/>
            <p:nvPr/>
          </p:nvSpPr>
          <p:spPr>
            <a:xfrm>
              <a:off x="1261800" y="877375"/>
              <a:ext cx="378675" cy="171575"/>
            </a:xfrm>
            <a:custGeom>
              <a:avLst/>
              <a:gdLst/>
              <a:ahLst/>
              <a:cxnLst/>
              <a:rect l="l" t="t" r="r" b="b"/>
              <a:pathLst>
                <a:path w="15147" h="6863" extrusionOk="0">
                  <a:moveTo>
                    <a:pt x="6439" y="0"/>
                  </a:moveTo>
                  <a:cubicBezTo>
                    <a:pt x="5792" y="0"/>
                    <a:pt x="5111" y="334"/>
                    <a:pt x="4832" y="915"/>
                  </a:cubicBezTo>
                  <a:cubicBezTo>
                    <a:pt x="4687" y="1214"/>
                    <a:pt x="4655" y="1583"/>
                    <a:pt x="4813" y="1876"/>
                  </a:cubicBezTo>
                  <a:cubicBezTo>
                    <a:pt x="4728" y="1720"/>
                    <a:pt x="4354" y="1673"/>
                    <a:pt x="4184" y="1673"/>
                  </a:cubicBezTo>
                  <a:cubicBezTo>
                    <a:pt x="4176" y="1673"/>
                    <a:pt x="4169" y="1673"/>
                    <a:pt x="4162" y="1673"/>
                  </a:cubicBezTo>
                  <a:cubicBezTo>
                    <a:pt x="4003" y="1677"/>
                    <a:pt x="3861" y="1714"/>
                    <a:pt x="3733" y="1788"/>
                  </a:cubicBezTo>
                  <a:cubicBezTo>
                    <a:pt x="3673" y="1824"/>
                    <a:pt x="3615" y="1868"/>
                    <a:pt x="3558" y="1920"/>
                  </a:cubicBezTo>
                  <a:cubicBezTo>
                    <a:pt x="3247" y="2213"/>
                    <a:pt x="3104" y="2687"/>
                    <a:pt x="3228" y="3101"/>
                  </a:cubicBezTo>
                  <a:cubicBezTo>
                    <a:pt x="3115" y="3055"/>
                    <a:pt x="2994" y="3033"/>
                    <a:pt x="2872" y="3033"/>
                  </a:cubicBezTo>
                  <a:cubicBezTo>
                    <a:pt x="2575" y="3033"/>
                    <a:pt x="2275" y="3164"/>
                    <a:pt x="2088" y="3395"/>
                  </a:cubicBezTo>
                  <a:cubicBezTo>
                    <a:pt x="1822" y="3723"/>
                    <a:pt x="1801" y="4223"/>
                    <a:pt x="2038" y="4572"/>
                  </a:cubicBezTo>
                  <a:cubicBezTo>
                    <a:pt x="1977" y="4565"/>
                    <a:pt x="1915" y="4562"/>
                    <a:pt x="1854" y="4562"/>
                  </a:cubicBezTo>
                  <a:cubicBezTo>
                    <a:pt x="1321" y="4562"/>
                    <a:pt x="791" y="4822"/>
                    <a:pt x="473" y="5251"/>
                  </a:cubicBezTo>
                  <a:cubicBezTo>
                    <a:pt x="223" y="5586"/>
                    <a:pt x="0" y="6194"/>
                    <a:pt x="332" y="6551"/>
                  </a:cubicBezTo>
                  <a:cubicBezTo>
                    <a:pt x="580" y="6816"/>
                    <a:pt x="909" y="6788"/>
                    <a:pt x="1237" y="6809"/>
                  </a:cubicBezTo>
                  <a:cubicBezTo>
                    <a:pt x="1490" y="6824"/>
                    <a:pt x="1717" y="6863"/>
                    <a:pt x="1969" y="6863"/>
                  </a:cubicBezTo>
                  <a:cubicBezTo>
                    <a:pt x="2004" y="6863"/>
                    <a:pt x="2040" y="6862"/>
                    <a:pt x="2077" y="6860"/>
                  </a:cubicBezTo>
                  <a:cubicBezTo>
                    <a:pt x="2884" y="6822"/>
                    <a:pt x="3693" y="6785"/>
                    <a:pt x="4501" y="6747"/>
                  </a:cubicBezTo>
                  <a:cubicBezTo>
                    <a:pt x="6116" y="6671"/>
                    <a:pt x="7732" y="6594"/>
                    <a:pt x="9347" y="6519"/>
                  </a:cubicBezTo>
                  <a:cubicBezTo>
                    <a:pt x="10261" y="6476"/>
                    <a:pt x="11174" y="6433"/>
                    <a:pt x="12088" y="6390"/>
                  </a:cubicBezTo>
                  <a:cubicBezTo>
                    <a:pt x="12551" y="6369"/>
                    <a:pt x="13017" y="6349"/>
                    <a:pt x="13482" y="6325"/>
                  </a:cubicBezTo>
                  <a:cubicBezTo>
                    <a:pt x="13532" y="6323"/>
                    <a:pt x="13583" y="6322"/>
                    <a:pt x="13633" y="6322"/>
                  </a:cubicBezTo>
                  <a:cubicBezTo>
                    <a:pt x="13738" y="6322"/>
                    <a:pt x="13842" y="6326"/>
                    <a:pt x="13946" y="6326"/>
                  </a:cubicBezTo>
                  <a:cubicBezTo>
                    <a:pt x="14183" y="6326"/>
                    <a:pt x="14415" y="6305"/>
                    <a:pt x="14633" y="6168"/>
                  </a:cubicBezTo>
                  <a:cubicBezTo>
                    <a:pt x="14810" y="6056"/>
                    <a:pt x="14963" y="5884"/>
                    <a:pt x="15045" y="5690"/>
                  </a:cubicBezTo>
                  <a:cubicBezTo>
                    <a:pt x="15147" y="5450"/>
                    <a:pt x="15038" y="5311"/>
                    <a:pt x="14876" y="5125"/>
                  </a:cubicBezTo>
                  <a:cubicBezTo>
                    <a:pt x="14627" y="4841"/>
                    <a:pt x="14224" y="4670"/>
                    <a:pt x="13835" y="4670"/>
                  </a:cubicBezTo>
                  <a:cubicBezTo>
                    <a:pt x="13539" y="4670"/>
                    <a:pt x="13251" y="4769"/>
                    <a:pt x="13047" y="4993"/>
                  </a:cubicBezTo>
                  <a:cubicBezTo>
                    <a:pt x="13198" y="4756"/>
                    <a:pt x="13108" y="4389"/>
                    <a:pt x="12866" y="4227"/>
                  </a:cubicBezTo>
                  <a:cubicBezTo>
                    <a:pt x="12752" y="4151"/>
                    <a:pt x="12618" y="4116"/>
                    <a:pt x="12481" y="4116"/>
                  </a:cubicBezTo>
                  <a:cubicBezTo>
                    <a:pt x="12291" y="4116"/>
                    <a:pt x="12097" y="4183"/>
                    <a:pt x="11945" y="4298"/>
                  </a:cubicBezTo>
                  <a:cubicBezTo>
                    <a:pt x="12171" y="3956"/>
                    <a:pt x="12205" y="3480"/>
                    <a:pt x="11983" y="3135"/>
                  </a:cubicBezTo>
                  <a:cubicBezTo>
                    <a:pt x="11826" y="2893"/>
                    <a:pt x="11537" y="2743"/>
                    <a:pt x="11253" y="2743"/>
                  </a:cubicBezTo>
                  <a:cubicBezTo>
                    <a:pt x="11133" y="2743"/>
                    <a:pt x="11013" y="2770"/>
                    <a:pt x="10906" y="2829"/>
                  </a:cubicBezTo>
                  <a:cubicBezTo>
                    <a:pt x="10545" y="3025"/>
                    <a:pt x="10427" y="3579"/>
                    <a:pt x="10709" y="3876"/>
                  </a:cubicBezTo>
                  <a:cubicBezTo>
                    <a:pt x="10562" y="3838"/>
                    <a:pt x="10409" y="3820"/>
                    <a:pt x="10256" y="3820"/>
                  </a:cubicBezTo>
                  <a:cubicBezTo>
                    <a:pt x="10030" y="3820"/>
                    <a:pt x="9804" y="3861"/>
                    <a:pt x="9594" y="3941"/>
                  </a:cubicBezTo>
                  <a:cubicBezTo>
                    <a:pt x="9514" y="3790"/>
                    <a:pt x="9342" y="3710"/>
                    <a:pt x="9173" y="3710"/>
                  </a:cubicBezTo>
                  <a:cubicBezTo>
                    <a:pt x="9031" y="3710"/>
                    <a:pt x="8890" y="3766"/>
                    <a:pt x="8806" y="3881"/>
                  </a:cubicBezTo>
                  <a:cubicBezTo>
                    <a:pt x="8790" y="3591"/>
                    <a:pt x="8581" y="3322"/>
                    <a:pt x="8305" y="3235"/>
                  </a:cubicBezTo>
                  <a:cubicBezTo>
                    <a:pt x="8239" y="3215"/>
                    <a:pt x="8170" y="3205"/>
                    <a:pt x="8102" y="3205"/>
                  </a:cubicBezTo>
                  <a:cubicBezTo>
                    <a:pt x="7890" y="3205"/>
                    <a:pt x="7678" y="3298"/>
                    <a:pt x="7542" y="3460"/>
                  </a:cubicBezTo>
                  <a:lnTo>
                    <a:pt x="7542" y="3460"/>
                  </a:lnTo>
                  <a:cubicBezTo>
                    <a:pt x="7998" y="2887"/>
                    <a:pt x="8214" y="2130"/>
                    <a:pt x="8136" y="1403"/>
                  </a:cubicBezTo>
                  <a:cubicBezTo>
                    <a:pt x="8066" y="742"/>
                    <a:pt x="7492" y="210"/>
                    <a:pt x="6862" y="51"/>
                  </a:cubicBezTo>
                  <a:cubicBezTo>
                    <a:pt x="6726" y="17"/>
                    <a:pt x="6583" y="0"/>
                    <a:pt x="64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8" name="Google Shape;388;p9"/>
            <p:cNvSpPr/>
            <p:nvPr/>
          </p:nvSpPr>
          <p:spPr>
            <a:xfrm>
              <a:off x="1392250" y="890950"/>
              <a:ext cx="58050" cy="50925"/>
            </a:xfrm>
            <a:custGeom>
              <a:avLst/>
              <a:gdLst/>
              <a:ahLst/>
              <a:cxnLst/>
              <a:rect l="l" t="t" r="r" b="b"/>
              <a:pathLst>
                <a:path w="2322" h="2037" extrusionOk="0">
                  <a:moveTo>
                    <a:pt x="1077" y="1"/>
                  </a:moveTo>
                  <a:cubicBezTo>
                    <a:pt x="822" y="1"/>
                    <a:pt x="570" y="88"/>
                    <a:pt x="369" y="278"/>
                  </a:cubicBezTo>
                  <a:cubicBezTo>
                    <a:pt x="154" y="482"/>
                    <a:pt x="1" y="795"/>
                    <a:pt x="49" y="1094"/>
                  </a:cubicBezTo>
                  <a:cubicBezTo>
                    <a:pt x="50" y="1098"/>
                    <a:pt x="53" y="1100"/>
                    <a:pt x="57" y="1100"/>
                  </a:cubicBezTo>
                  <a:cubicBezTo>
                    <a:pt x="62" y="1100"/>
                    <a:pt x="67" y="1097"/>
                    <a:pt x="67" y="1092"/>
                  </a:cubicBezTo>
                  <a:cubicBezTo>
                    <a:pt x="70" y="822"/>
                    <a:pt x="164" y="574"/>
                    <a:pt x="355" y="379"/>
                  </a:cubicBezTo>
                  <a:cubicBezTo>
                    <a:pt x="541" y="188"/>
                    <a:pt x="794" y="70"/>
                    <a:pt x="1061" y="68"/>
                  </a:cubicBezTo>
                  <a:cubicBezTo>
                    <a:pt x="1065" y="68"/>
                    <a:pt x="1069" y="68"/>
                    <a:pt x="1073" y="68"/>
                  </a:cubicBezTo>
                  <a:cubicBezTo>
                    <a:pt x="1338" y="68"/>
                    <a:pt x="1598" y="170"/>
                    <a:pt x="1802" y="336"/>
                  </a:cubicBezTo>
                  <a:cubicBezTo>
                    <a:pt x="2020" y="514"/>
                    <a:pt x="2165" y="764"/>
                    <a:pt x="2222" y="1040"/>
                  </a:cubicBezTo>
                  <a:cubicBezTo>
                    <a:pt x="2255" y="1205"/>
                    <a:pt x="2259" y="1376"/>
                    <a:pt x="2234" y="1540"/>
                  </a:cubicBezTo>
                  <a:cubicBezTo>
                    <a:pt x="2222" y="1620"/>
                    <a:pt x="2203" y="1699"/>
                    <a:pt x="2179" y="1777"/>
                  </a:cubicBezTo>
                  <a:cubicBezTo>
                    <a:pt x="2154" y="1859"/>
                    <a:pt x="2116" y="1937"/>
                    <a:pt x="2091" y="2021"/>
                  </a:cubicBezTo>
                  <a:cubicBezTo>
                    <a:pt x="2090" y="2028"/>
                    <a:pt x="2097" y="2036"/>
                    <a:pt x="2104" y="2036"/>
                  </a:cubicBezTo>
                  <a:cubicBezTo>
                    <a:pt x="2107" y="2036"/>
                    <a:pt x="2109" y="2035"/>
                    <a:pt x="2112" y="2032"/>
                  </a:cubicBezTo>
                  <a:cubicBezTo>
                    <a:pt x="2205" y="1918"/>
                    <a:pt x="2253" y="1753"/>
                    <a:pt x="2281" y="1612"/>
                  </a:cubicBezTo>
                  <a:cubicBezTo>
                    <a:pt x="2312" y="1454"/>
                    <a:pt x="2322" y="1291"/>
                    <a:pt x="2303" y="1132"/>
                  </a:cubicBezTo>
                  <a:cubicBezTo>
                    <a:pt x="2268" y="828"/>
                    <a:pt x="2135" y="544"/>
                    <a:pt x="1909" y="335"/>
                  </a:cubicBezTo>
                  <a:cubicBezTo>
                    <a:pt x="1680" y="121"/>
                    <a:pt x="1377" y="1"/>
                    <a:pt x="1077"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9" name="Google Shape;389;p9"/>
            <p:cNvSpPr/>
            <p:nvPr/>
          </p:nvSpPr>
          <p:spPr>
            <a:xfrm>
              <a:off x="1418125" y="907300"/>
              <a:ext cx="16525" cy="24425"/>
            </a:xfrm>
            <a:custGeom>
              <a:avLst/>
              <a:gdLst/>
              <a:ahLst/>
              <a:cxnLst/>
              <a:rect l="l" t="t" r="r" b="b"/>
              <a:pathLst>
                <a:path w="661" h="977" extrusionOk="0">
                  <a:moveTo>
                    <a:pt x="24" y="0"/>
                  </a:moveTo>
                  <a:cubicBezTo>
                    <a:pt x="1" y="0"/>
                    <a:pt x="1" y="34"/>
                    <a:pt x="24" y="36"/>
                  </a:cubicBezTo>
                  <a:cubicBezTo>
                    <a:pt x="216" y="42"/>
                    <a:pt x="372" y="179"/>
                    <a:pt x="458" y="344"/>
                  </a:cubicBezTo>
                  <a:cubicBezTo>
                    <a:pt x="507" y="438"/>
                    <a:pt x="534" y="541"/>
                    <a:pt x="553" y="645"/>
                  </a:cubicBezTo>
                  <a:cubicBezTo>
                    <a:pt x="571" y="751"/>
                    <a:pt x="570" y="864"/>
                    <a:pt x="606" y="965"/>
                  </a:cubicBezTo>
                  <a:cubicBezTo>
                    <a:pt x="609" y="972"/>
                    <a:pt x="617" y="976"/>
                    <a:pt x="624" y="976"/>
                  </a:cubicBezTo>
                  <a:cubicBezTo>
                    <a:pt x="631" y="976"/>
                    <a:pt x="637" y="973"/>
                    <a:pt x="638" y="965"/>
                  </a:cubicBezTo>
                  <a:cubicBezTo>
                    <a:pt x="661" y="853"/>
                    <a:pt x="638" y="731"/>
                    <a:pt x="617" y="620"/>
                  </a:cubicBezTo>
                  <a:cubicBezTo>
                    <a:pt x="594" y="504"/>
                    <a:pt x="559" y="391"/>
                    <a:pt x="495" y="291"/>
                  </a:cubicBezTo>
                  <a:cubicBezTo>
                    <a:pt x="392" y="128"/>
                    <a:pt x="221" y="1"/>
                    <a:pt x="2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0" name="Google Shape;390;p9"/>
            <p:cNvSpPr/>
            <p:nvPr/>
          </p:nvSpPr>
          <p:spPr>
            <a:xfrm>
              <a:off x="1357425" y="933825"/>
              <a:ext cx="31500" cy="11475"/>
            </a:xfrm>
            <a:custGeom>
              <a:avLst/>
              <a:gdLst/>
              <a:ahLst/>
              <a:cxnLst/>
              <a:rect l="l" t="t" r="r" b="b"/>
              <a:pathLst>
                <a:path w="1260" h="459" extrusionOk="0">
                  <a:moveTo>
                    <a:pt x="480" y="0"/>
                  </a:moveTo>
                  <a:cubicBezTo>
                    <a:pt x="318" y="0"/>
                    <a:pt x="157" y="41"/>
                    <a:pt x="17" y="123"/>
                  </a:cubicBezTo>
                  <a:cubicBezTo>
                    <a:pt x="0" y="132"/>
                    <a:pt x="10" y="153"/>
                    <a:pt x="25" y="153"/>
                  </a:cubicBezTo>
                  <a:cubicBezTo>
                    <a:pt x="27" y="153"/>
                    <a:pt x="30" y="152"/>
                    <a:pt x="33" y="151"/>
                  </a:cubicBezTo>
                  <a:cubicBezTo>
                    <a:pt x="166" y="92"/>
                    <a:pt x="311" y="59"/>
                    <a:pt x="456" y="59"/>
                  </a:cubicBezTo>
                  <a:cubicBezTo>
                    <a:pt x="550" y="59"/>
                    <a:pt x="643" y="72"/>
                    <a:pt x="734" y="102"/>
                  </a:cubicBezTo>
                  <a:cubicBezTo>
                    <a:pt x="835" y="135"/>
                    <a:pt x="929" y="186"/>
                    <a:pt x="1012" y="251"/>
                  </a:cubicBezTo>
                  <a:cubicBezTo>
                    <a:pt x="1053" y="283"/>
                    <a:pt x="1094" y="318"/>
                    <a:pt x="1131" y="357"/>
                  </a:cubicBezTo>
                  <a:cubicBezTo>
                    <a:pt x="1164" y="392"/>
                    <a:pt x="1193" y="431"/>
                    <a:pt x="1234" y="456"/>
                  </a:cubicBezTo>
                  <a:cubicBezTo>
                    <a:pt x="1237" y="458"/>
                    <a:pt x="1239" y="459"/>
                    <a:pt x="1242" y="459"/>
                  </a:cubicBezTo>
                  <a:cubicBezTo>
                    <a:pt x="1252" y="459"/>
                    <a:pt x="1260" y="448"/>
                    <a:pt x="1258" y="437"/>
                  </a:cubicBezTo>
                  <a:cubicBezTo>
                    <a:pt x="1241" y="341"/>
                    <a:pt x="1132" y="253"/>
                    <a:pt x="1057" y="195"/>
                  </a:cubicBezTo>
                  <a:cubicBezTo>
                    <a:pt x="962" y="124"/>
                    <a:pt x="856" y="70"/>
                    <a:pt x="743" y="37"/>
                  </a:cubicBezTo>
                  <a:cubicBezTo>
                    <a:pt x="658" y="12"/>
                    <a:pt x="569" y="0"/>
                    <a:pt x="48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1" name="Google Shape;391;p9"/>
            <p:cNvSpPr/>
            <p:nvPr/>
          </p:nvSpPr>
          <p:spPr>
            <a:xfrm>
              <a:off x="1444625" y="970825"/>
              <a:ext cx="31775" cy="19425"/>
            </a:xfrm>
            <a:custGeom>
              <a:avLst/>
              <a:gdLst/>
              <a:ahLst/>
              <a:cxnLst/>
              <a:rect l="l" t="t" r="r" b="b"/>
              <a:pathLst>
                <a:path w="1271" h="777" extrusionOk="0">
                  <a:moveTo>
                    <a:pt x="527" y="1"/>
                  </a:moveTo>
                  <a:cubicBezTo>
                    <a:pt x="336" y="1"/>
                    <a:pt x="146" y="75"/>
                    <a:pt x="9" y="212"/>
                  </a:cubicBezTo>
                  <a:cubicBezTo>
                    <a:pt x="0" y="221"/>
                    <a:pt x="9" y="234"/>
                    <a:pt x="18" y="234"/>
                  </a:cubicBezTo>
                  <a:cubicBezTo>
                    <a:pt x="21" y="234"/>
                    <a:pt x="24" y="233"/>
                    <a:pt x="27" y="230"/>
                  </a:cubicBezTo>
                  <a:cubicBezTo>
                    <a:pt x="156" y="115"/>
                    <a:pt x="328" y="53"/>
                    <a:pt x="499" y="53"/>
                  </a:cubicBezTo>
                  <a:cubicBezTo>
                    <a:pt x="601" y="53"/>
                    <a:pt x="703" y="75"/>
                    <a:pt x="795" y="121"/>
                  </a:cubicBezTo>
                  <a:cubicBezTo>
                    <a:pt x="916" y="181"/>
                    <a:pt x="1014" y="280"/>
                    <a:pt x="1081" y="396"/>
                  </a:cubicBezTo>
                  <a:cubicBezTo>
                    <a:pt x="1113" y="451"/>
                    <a:pt x="1136" y="511"/>
                    <a:pt x="1152" y="573"/>
                  </a:cubicBezTo>
                  <a:cubicBezTo>
                    <a:pt x="1168" y="637"/>
                    <a:pt x="1169" y="705"/>
                    <a:pt x="1190" y="768"/>
                  </a:cubicBezTo>
                  <a:cubicBezTo>
                    <a:pt x="1192" y="773"/>
                    <a:pt x="1199" y="777"/>
                    <a:pt x="1205" y="777"/>
                  </a:cubicBezTo>
                  <a:cubicBezTo>
                    <a:pt x="1209" y="777"/>
                    <a:pt x="1213" y="775"/>
                    <a:pt x="1216" y="770"/>
                  </a:cubicBezTo>
                  <a:cubicBezTo>
                    <a:pt x="1271" y="642"/>
                    <a:pt x="1204" y="473"/>
                    <a:pt x="1139" y="361"/>
                  </a:cubicBezTo>
                  <a:cubicBezTo>
                    <a:pt x="1066" y="234"/>
                    <a:pt x="954" y="127"/>
                    <a:pt x="820" y="64"/>
                  </a:cubicBezTo>
                  <a:cubicBezTo>
                    <a:pt x="727" y="21"/>
                    <a:pt x="627" y="1"/>
                    <a:pt x="527"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2" name="Google Shape;392;p9"/>
            <p:cNvSpPr/>
            <p:nvPr/>
          </p:nvSpPr>
          <p:spPr>
            <a:xfrm>
              <a:off x="1456450" y="983675"/>
              <a:ext cx="10475" cy="10050"/>
            </a:xfrm>
            <a:custGeom>
              <a:avLst/>
              <a:gdLst/>
              <a:ahLst/>
              <a:cxnLst/>
              <a:rect l="l" t="t" r="r" b="b"/>
              <a:pathLst>
                <a:path w="419" h="402" extrusionOk="0">
                  <a:moveTo>
                    <a:pt x="26" y="1"/>
                  </a:moveTo>
                  <a:cubicBezTo>
                    <a:pt x="7" y="1"/>
                    <a:pt x="0" y="30"/>
                    <a:pt x="20" y="34"/>
                  </a:cubicBezTo>
                  <a:cubicBezTo>
                    <a:pt x="110" y="51"/>
                    <a:pt x="193" y="98"/>
                    <a:pt x="258" y="164"/>
                  </a:cubicBezTo>
                  <a:cubicBezTo>
                    <a:pt x="289" y="197"/>
                    <a:pt x="316" y="233"/>
                    <a:pt x="337" y="275"/>
                  </a:cubicBezTo>
                  <a:cubicBezTo>
                    <a:pt x="348" y="294"/>
                    <a:pt x="357" y="315"/>
                    <a:pt x="364" y="339"/>
                  </a:cubicBezTo>
                  <a:cubicBezTo>
                    <a:pt x="370" y="360"/>
                    <a:pt x="375" y="381"/>
                    <a:pt x="389" y="398"/>
                  </a:cubicBezTo>
                  <a:cubicBezTo>
                    <a:pt x="391" y="400"/>
                    <a:pt x="394" y="402"/>
                    <a:pt x="397" y="402"/>
                  </a:cubicBezTo>
                  <a:cubicBezTo>
                    <a:pt x="403" y="402"/>
                    <a:pt x="408" y="398"/>
                    <a:pt x="410" y="393"/>
                  </a:cubicBezTo>
                  <a:cubicBezTo>
                    <a:pt x="419" y="369"/>
                    <a:pt x="412" y="343"/>
                    <a:pt x="403" y="323"/>
                  </a:cubicBezTo>
                  <a:cubicBezTo>
                    <a:pt x="396" y="298"/>
                    <a:pt x="385" y="276"/>
                    <a:pt x="373" y="255"/>
                  </a:cubicBezTo>
                  <a:cubicBezTo>
                    <a:pt x="350" y="212"/>
                    <a:pt x="320" y="172"/>
                    <a:pt x="285" y="138"/>
                  </a:cubicBezTo>
                  <a:cubicBezTo>
                    <a:pt x="216" y="69"/>
                    <a:pt x="126" y="19"/>
                    <a:pt x="30" y="1"/>
                  </a:cubicBezTo>
                  <a:cubicBezTo>
                    <a:pt x="28" y="1"/>
                    <a:pt x="27" y="1"/>
                    <a:pt x="26"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3" name="Google Shape;393;p9"/>
            <p:cNvSpPr/>
            <p:nvPr/>
          </p:nvSpPr>
          <p:spPr>
            <a:xfrm>
              <a:off x="1499650" y="986200"/>
              <a:ext cx="27975" cy="7350"/>
            </a:xfrm>
            <a:custGeom>
              <a:avLst/>
              <a:gdLst/>
              <a:ahLst/>
              <a:cxnLst/>
              <a:rect l="l" t="t" r="r" b="b"/>
              <a:pathLst>
                <a:path w="1119" h="294" extrusionOk="0">
                  <a:moveTo>
                    <a:pt x="642" y="0"/>
                  </a:moveTo>
                  <a:cubicBezTo>
                    <a:pt x="604" y="0"/>
                    <a:pt x="567" y="2"/>
                    <a:pt x="529" y="7"/>
                  </a:cubicBezTo>
                  <a:cubicBezTo>
                    <a:pt x="333" y="34"/>
                    <a:pt x="137" y="131"/>
                    <a:pt x="6" y="280"/>
                  </a:cubicBezTo>
                  <a:cubicBezTo>
                    <a:pt x="1" y="286"/>
                    <a:pt x="6" y="293"/>
                    <a:pt x="13" y="293"/>
                  </a:cubicBezTo>
                  <a:cubicBezTo>
                    <a:pt x="14" y="293"/>
                    <a:pt x="16" y="293"/>
                    <a:pt x="17" y="292"/>
                  </a:cubicBezTo>
                  <a:cubicBezTo>
                    <a:pt x="173" y="171"/>
                    <a:pt x="350" y="90"/>
                    <a:pt x="547" y="76"/>
                  </a:cubicBezTo>
                  <a:cubicBezTo>
                    <a:pt x="569" y="75"/>
                    <a:pt x="592" y="74"/>
                    <a:pt x="614" y="74"/>
                  </a:cubicBezTo>
                  <a:cubicBezTo>
                    <a:pt x="685" y="74"/>
                    <a:pt x="756" y="82"/>
                    <a:pt x="826" y="100"/>
                  </a:cubicBezTo>
                  <a:cubicBezTo>
                    <a:pt x="913" y="121"/>
                    <a:pt x="999" y="177"/>
                    <a:pt x="1088" y="187"/>
                  </a:cubicBezTo>
                  <a:cubicBezTo>
                    <a:pt x="1089" y="187"/>
                    <a:pt x="1089" y="187"/>
                    <a:pt x="1090" y="187"/>
                  </a:cubicBezTo>
                  <a:cubicBezTo>
                    <a:pt x="1105" y="187"/>
                    <a:pt x="1118" y="164"/>
                    <a:pt x="1108" y="149"/>
                  </a:cubicBezTo>
                  <a:cubicBezTo>
                    <a:pt x="1052" y="72"/>
                    <a:pt x="933" y="42"/>
                    <a:pt x="845" y="22"/>
                  </a:cubicBezTo>
                  <a:cubicBezTo>
                    <a:pt x="778" y="8"/>
                    <a:pt x="710" y="0"/>
                    <a:pt x="64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4" name="Google Shape;394;p9"/>
            <p:cNvSpPr/>
            <p:nvPr/>
          </p:nvSpPr>
          <p:spPr>
            <a:xfrm>
              <a:off x="1533100" y="954900"/>
              <a:ext cx="18125" cy="16250"/>
            </a:xfrm>
            <a:custGeom>
              <a:avLst/>
              <a:gdLst/>
              <a:ahLst/>
              <a:cxnLst/>
              <a:rect l="l" t="t" r="r" b="b"/>
              <a:pathLst>
                <a:path w="725" h="650" extrusionOk="0">
                  <a:moveTo>
                    <a:pt x="584" y="0"/>
                  </a:moveTo>
                  <a:cubicBezTo>
                    <a:pt x="539" y="0"/>
                    <a:pt x="493" y="8"/>
                    <a:pt x="455" y="17"/>
                  </a:cubicBezTo>
                  <a:cubicBezTo>
                    <a:pt x="364" y="38"/>
                    <a:pt x="281" y="81"/>
                    <a:pt x="211" y="142"/>
                  </a:cubicBezTo>
                  <a:cubicBezTo>
                    <a:pt x="69" y="264"/>
                    <a:pt x="0" y="455"/>
                    <a:pt x="25" y="637"/>
                  </a:cubicBezTo>
                  <a:cubicBezTo>
                    <a:pt x="25" y="645"/>
                    <a:pt x="32" y="649"/>
                    <a:pt x="38" y="649"/>
                  </a:cubicBezTo>
                  <a:cubicBezTo>
                    <a:pt x="45" y="649"/>
                    <a:pt x="51" y="645"/>
                    <a:pt x="50" y="637"/>
                  </a:cubicBezTo>
                  <a:cubicBezTo>
                    <a:pt x="40" y="466"/>
                    <a:pt x="111" y="293"/>
                    <a:pt x="243" y="181"/>
                  </a:cubicBezTo>
                  <a:cubicBezTo>
                    <a:pt x="308" y="127"/>
                    <a:pt x="388" y="91"/>
                    <a:pt x="471" y="73"/>
                  </a:cubicBezTo>
                  <a:cubicBezTo>
                    <a:pt x="513" y="63"/>
                    <a:pt x="555" y="59"/>
                    <a:pt x="598" y="59"/>
                  </a:cubicBezTo>
                  <a:cubicBezTo>
                    <a:pt x="615" y="59"/>
                    <a:pt x="631" y="60"/>
                    <a:pt x="648" y="60"/>
                  </a:cubicBezTo>
                  <a:cubicBezTo>
                    <a:pt x="670" y="60"/>
                    <a:pt x="692" y="59"/>
                    <a:pt x="715" y="54"/>
                  </a:cubicBezTo>
                  <a:cubicBezTo>
                    <a:pt x="724" y="52"/>
                    <a:pt x="724" y="41"/>
                    <a:pt x="717" y="37"/>
                  </a:cubicBezTo>
                  <a:cubicBezTo>
                    <a:pt x="680" y="9"/>
                    <a:pt x="633" y="0"/>
                    <a:pt x="58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5" name="Google Shape;395;p9"/>
            <p:cNvSpPr/>
            <p:nvPr/>
          </p:nvSpPr>
          <p:spPr>
            <a:xfrm>
              <a:off x="1541000" y="963075"/>
              <a:ext cx="9025" cy="7400"/>
            </a:xfrm>
            <a:custGeom>
              <a:avLst/>
              <a:gdLst/>
              <a:ahLst/>
              <a:cxnLst/>
              <a:rect l="l" t="t" r="r" b="b"/>
              <a:pathLst>
                <a:path w="361" h="296" extrusionOk="0">
                  <a:moveTo>
                    <a:pt x="299" y="1"/>
                  </a:moveTo>
                  <a:cubicBezTo>
                    <a:pt x="275" y="1"/>
                    <a:pt x="250" y="6"/>
                    <a:pt x="230" y="12"/>
                  </a:cubicBezTo>
                  <a:cubicBezTo>
                    <a:pt x="189" y="24"/>
                    <a:pt x="150" y="45"/>
                    <a:pt x="117" y="72"/>
                  </a:cubicBezTo>
                  <a:cubicBezTo>
                    <a:pt x="51" y="125"/>
                    <a:pt x="7" y="200"/>
                    <a:pt x="1" y="285"/>
                  </a:cubicBezTo>
                  <a:cubicBezTo>
                    <a:pt x="0" y="292"/>
                    <a:pt x="6" y="296"/>
                    <a:pt x="11" y="296"/>
                  </a:cubicBezTo>
                  <a:cubicBezTo>
                    <a:pt x="15" y="296"/>
                    <a:pt x="19" y="293"/>
                    <a:pt x="20" y="288"/>
                  </a:cubicBezTo>
                  <a:cubicBezTo>
                    <a:pt x="34" y="214"/>
                    <a:pt x="79" y="145"/>
                    <a:pt x="139" y="101"/>
                  </a:cubicBezTo>
                  <a:cubicBezTo>
                    <a:pt x="169" y="80"/>
                    <a:pt x="202" y="62"/>
                    <a:pt x="238" y="54"/>
                  </a:cubicBezTo>
                  <a:cubicBezTo>
                    <a:pt x="255" y="48"/>
                    <a:pt x="273" y="45"/>
                    <a:pt x="291" y="44"/>
                  </a:cubicBezTo>
                  <a:cubicBezTo>
                    <a:pt x="311" y="43"/>
                    <a:pt x="329" y="43"/>
                    <a:pt x="348" y="36"/>
                  </a:cubicBezTo>
                  <a:cubicBezTo>
                    <a:pt x="358" y="32"/>
                    <a:pt x="360" y="20"/>
                    <a:pt x="352" y="14"/>
                  </a:cubicBezTo>
                  <a:cubicBezTo>
                    <a:pt x="337" y="4"/>
                    <a:pt x="318" y="1"/>
                    <a:pt x="299"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6" name="Google Shape;396;p9"/>
            <p:cNvSpPr/>
            <p:nvPr/>
          </p:nvSpPr>
          <p:spPr>
            <a:xfrm>
              <a:off x="1564625" y="989850"/>
              <a:ext cx="20200" cy="17075"/>
            </a:xfrm>
            <a:custGeom>
              <a:avLst/>
              <a:gdLst/>
              <a:ahLst/>
              <a:cxnLst/>
              <a:rect l="l" t="t" r="r" b="b"/>
              <a:pathLst>
                <a:path w="808" h="683" extrusionOk="0">
                  <a:moveTo>
                    <a:pt x="191" y="0"/>
                  </a:moveTo>
                  <a:cubicBezTo>
                    <a:pt x="135" y="0"/>
                    <a:pt x="78" y="5"/>
                    <a:pt x="23" y="14"/>
                  </a:cubicBezTo>
                  <a:cubicBezTo>
                    <a:pt x="1" y="18"/>
                    <a:pt x="10" y="50"/>
                    <a:pt x="31" y="50"/>
                  </a:cubicBezTo>
                  <a:cubicBezTo>
                    <a:pt x="32" y="50"/>
                    <a:pt x="32" y="50"/>
                    <a:pt x="33" y="50"/>
                  </a:cubicBezTo>
                  <a:cubicBezTo>
                    <a:pt x="76" y="44"/>
                    <a:pt x="121" y="41"/>
                    <a:pt x="166" y="41"/>
                  </a:cubicBezTo>
                  <a:cubicBezTo>
                    <a:pt x="321" y="41"/>
                    <a:pt x="480" y="81"/>
                    <a:pt x="594" y="189"/>
                  </a:cubicBezTo>
                  <a:cubicBezTo>
                    <a:pt x="658" y="249"/>
                    <a:pt x="704" y="324"/>
                    <a:pt x="727" y="409"/>
                  </a:cubicBezTo>
                  <a:cubicBezTo>
                    <a:pt x="738" y="451"/>
                    <a:pt x="740" y="494"/>
                    <a:pt x="738" y="538"/>
                  </a:cubicBezTo>
                  <a:cubicBezTo>
                    <a:pt x="734" y="582"/>
                    <a:pt x="724" y="623"/>
                    <a:pt x="717" y="666"/>
                  </a:cubicBezTo>
                  <a:cubicBezTo>
                    <a:pt x="717" y="674"/>
                    <a:pt x="723" y="682"/>
                    <a:pt x="730" y="682"/>
                  </a:cubicBezTo>
                  <a:cubicBezTo>
                    <a:pt x="733" y="682"/>
                    <a:pt x="736" y="681"/>
                    <a:pt x="739" y="678"/>
                  </a:cubicBezTo>
                  <a:cubicBezTo>
                    <a:pt x="808" y="611"/>
                    <a:pt x="808" y="497"/>
                    <a:pt x="790" y="412"/>
                  </a:cubicBezTo>
                  <a:cubicBezTo>
                    <a:pt x="768" y="315"/>
                    <a:pt x="716" y="221"/>
                    <a:pt x="643" y="155"/>
                  </a:cubicBezTo>
                  <a:cubicBezTo>
                    <a:pt x="521" y="42"/>
                    <a:pt x="355" y="0"/>
                    <a:pt x="191"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7" name="Google Shape;397;p9"/>
            <p:cNvSpPr/>
            <p:nvPr/>
          </p:nvSpPr>
          <p:spPr>
            <a:xfrm>
              <a:off x="1594150" y="1004275"/>
              <a:ext cx="27525" cy="7850"/>
            </a:xfrm>
            <a:custGeom>
              <a:avLst/>
              <a:gdLst/>
              <a:ahLst/>
              <a:cxnLst/>
              <a:rect l="l" t="t" r="r" b="b"/>
              <a:pathLst>
                <a:path w="1101" h="314" extrusionOk="0">
                  <a:moveTo>
                    <a:pt x="588" y="1"/>
                  </a:moveTo>
                  <a:cubicBezTo>
                    <a:pt x="381" y="1"/>
                    <a:pt x="176" y="69"/>
                    <a:pt x="9" y="195"/>
                  </a:cubicBezTo>
                  <a:cubicBezTo>
                    <a:pt x="1" y="201"/>
                    <a:pt x="5" y="213"/>
                    <a:pt x="13" y="213"/>
                  </a:cubicBezTo>
                  <a:cubicBezTo>
                    <a:pt x="15" y="213"/>
                    <a:pt x="16" y="213"/>
                    <a:pt x="18" y="212"/>
                  </a:cubicBezTo>
                  <a:cubicBezTo>
                    <a:pt x="181" y="115"/>
                    <a:pt x="366" y="60"/>
                    <a:pt x="556" y="60"/>
                  </a:cubicBezTo>
                  <a:cubicBezTo>
                    <a:pt x="577" y="60"/>
                    <a:pt x="598" y="61"/>
                    <a:pt x="619" y="62"/>
                  </a:cubicBezTo>
                  <a:cubicBezTo>
                    <a:pt x="709" y="67"/>
                    <a:pt x="798" y="88"/>
                    <a:pt x="878" y="128"/>
                  </a:cubicBezTo>
                  <a:cubicBezTo>
                    <a:pt x="958" y="169"/>
                    <a:pt x="1005" y="231"/>
                    <a:pt x="1055" y="303"/>
                  </a:cubicBezTo>
                  <a:cubicBezTo>
                    <a:pt x="1060" y="310"/>
                    <a:pt x="1069" y="314"/>
                    <a:pt x="1077" y="314"/>
                  </a:cubicBezTo>
                  <a:cubicBezTo>
                    <a:pt x="1089" y="314"/>
                    <a:pt x="1100" y="306"/>
                    <a:pt x="1099" y="291"/>
                  </a:cubicBezTo>
                  <a:cubicBezTo>
                    <a:pt x="1084" y="99"/>
                    <a:pt x="832" y="19"/>
                    <a:pt x="673" y="5"/>
                  </a:cubicBezTo>
                  <a:cubicBezTo>
                    <a:pt x="645" y="2"/>
                    <a:pt x="616" y="1"/>
                    <a:pt x="588"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8" name="Google Shape;398;p9"/>
            <p:cNvSpPr/>
            <p:nvPr/>
          </p:nvSpPr>
          <p:spPr>
            <a:xfrm>
              <a:off x="1673200" y="819925"/>
              <a:ext cx="172575" cy="57050"/>
            </a:xfrm>
            <a:custGeom>
              <a:avLst/>
              <a:gdLst/>
              <a:ahLst/>
              <a:cxnLst/>
              <a:rect l="l" t="t" r="r" b="b"/>
              <a:pathLst>
                <a:path w="6903" h="2282" extrusionOk="0">
                  <a:moveTo>
                    <a:pt x="3677" y="1"/>
                  </a:moveTo>
                  <a:cubicBezTo>
                    <a:pt x="3594" y="1"/>
                    <a:pt x="3513" y="13"/>
                    <a:pt x="3435" y="39"/>
                  </a:cubicBezTo>
                  <a:cubicBezTo>
                    <a:pt x="3149" y="132"/>
                    <a:pt x="2934" y="403"/>
                    <a:pt x="2907" y="705"/>
                  </a:cubicBezTo>
                  <a:cubicBezTo>
                    <a:pt x="2795" y="626"/>
                    <a:pt x="2659" y="585"/>
                    <a:pt x="2524" y="585"/>
                  </a:cubicBezTo>
                  <a:cubicBezTo>
                    <a:pt x="2408" y="585"/>
                    <a:pt x="2292" y="615"/>
                    <a:pt x="2195" y="676"/>
                  </a:cubicBezTo>
                  <a:cubicBezTo>
                    <a:pt x="1984" y="805"/>
                    <a:pt x="1867" y="1070"/>
                    <a:pt x="1912" y="1320"/>
                  </a:cubicBezTo>
                  <a:cubicBezTo>
                    <a:pt x="1772" y="1223"/>
                    <a:pt x="1621" y="1181"/>
                    <a:pt x="1470" y="1181"/>
                  </a:cubicBezTo>
                  <a:cubicBezTo>
                    <a:pt x="1346" y="1181"/>
                    <a:pt x="1222" y="1209"/>
                    <a:pt x="1103" y="1257"/>
                  </a:cubicBezTo>
                  <a:cubicBezTo>
                    <a:pt x="890" y="1342"/>
                    <a:pt x="666" y="1547"/>
                    <a:pt x="682" y="1797"/>
                  </a:cubicBezTo>
                  <a:cubicBezTo>
                    <a:pt x="682" y="1801"/>
                    <a:pt x="683" y="1806"/>
                    <a:pt x="683" y="1808"/>
                  </a:cubicBezTo>
                  <a:cubicBezTo>
                    <a:pt x="616" y="1777"/>
                    <a:pt x="543" y="1761"/>
                    <a:pt x="470" y="1761"/>
                  </a:cubicBezTo>
                  <a:cubicBezTo>
                    <a:pt x="403" y="1761"/>
                    <a:pt x="337" y="1775"/>
                    <a:pt x="276" y="1801"/>
                  </a:cubicBezTo>
                  <a:cubicBezTo>
                    <a:pt x="179" y="1845"/>
                    <a:pt x="0" y="1975"/>
                    <a:pt x="43" y="2104"/>
                  </a:cubicBezTo>
                  <a:cubicBezTo>
                    <a:pt x="68" y="2178"/>
                    <a:pt x="144" y="2225"/>
                    <a:pt x="221" y="2238"/>
                  </a:cubicBezTo>
                  <a:cubicBezTo>
                    <a:pt x="313" y="2253"/>
                    <a:pt x="411" y="2258"/>
                    <a:pt x="510" y="2258"/>
                  </a:cubicBezTo>
                  <a:cubicBezTo>
                    <a:pt x="632" y="2258"/>
                    <a:pt x="755" y="2251"/>
                    <a:pt x="869" y="2249"/>
                  </a:cubicBezTo>
                  <a:cubicBezTo>
                    <a:pt x="1181" y="2244"/>
                    <a:pt x="1491" y="2241"/>
                    <a:pt x="1803" y="2238"/>
                  </a:cubicBezTo>
                  <a:cubicBezTo>
                    <a:pt x="2425" y="2231"/>
                    <a:pt x="3048" y="2228"/>
                    <a:pt x="3671" y="2228"/>
                  </a:cubicBezTo>
                  <a:cubicBezTo>
                    <a:pt x="4176" y="2228"/>
                    <a:pt x="4683" y="2231"/>
                    <a:pt x="5189" y="2235"/>
                  </a:cubicBezTo>
                  <a:cubicBezTo>
                    <a:pt x="5460" y="2237"/>
                    <a:pt x="5729" y="2238"/>
                    <a:pt x="6000" y="2243"/>
                  </a:cubicBezTo>
                  <a:cubicBezTo>
                    <a:pt x="6120" y="2245"/>
                    <a:pt x="6256" y="2281"/>
                    <a:pt x="6384" y="2281"/>
                  </a:cubicBezTo>
                  <a:cubicBezTo>
                    <a:pt x="6464" y="2281"/>
                    <a:pt x="6541" y="2267"/>
                    <a:pt x="6609" y="2222"/>
                  </a:cubicBezTo>
                  <a:cubicBezTo>
                    <a:pt x="6903" y="2021"/>
                    <a:pt x="6689" y="1724"/>
                    <a:pt x="6492" y="1541"/>
                  </a:cubicBezTo>
                  <a:cubicBezTo>
                    <a:pt x="6307" y="1368"/>
                    <a:pt x="6049" y="1294"/>
                    <a:pt x="5799" y="1294"/>
                  </a:cubicBezTo>
                  <a:cubicBezTo>
                    <a:pt x="5767" y="1294"/>
                    <a:pt x="5735" y="1295"/>
                    <a:pt x="5703" y="1297"/>
                  </a:cubicBezTo>
                  <a:cubicBezTo>
                    <a:pt x="5586" y="1305"/>
                    <a:pt x="5454" y="1345"/>
                    <a:pt x="5414" y="1453"/>
                  </a:cubicBezTo>
                  <a:cubicBezTo>
                    <a:pt x="5419" y="1260"/>
                    <a:pt x="5282" y="1079"/>
                    <a:pt x="5098" y="1015"/>
                  </a:cubicBezTo>
                  <a:cubicBezTo>
                    <a:pt x="5032" y="992"/>
                    <a:pt x="4962" y="982"/>
                    <a:pt x="4892" y="982"/>
                  </a:cubicBezTo>
                  <a:cubicBezTo>
                    <a:pt x="4855" y="982"/>
                    <a:pt x="4817" y="985"/>
                    <a:pt x="4781" y="991"/>
                  </a:cubicBezTo>
                  <a:cubicBezTo>
                    <a:pt x="4728" y="1000"/>
                    <a:pt x="4501" y="1042"/>
                    <a:pt x="4481" y="1099"/>
                  </a:cubicBezTo>
                  <a:lnTo>
                    <a:pt x="4481" y="1099"/>
                  </a:lnTo>
                  <a:cubicBezTo>
                    <a:pt x="4579" y="815"/>
                    <a:pt x="4498" y="471"/>
                    <a:pt x="4281" y="251"/>
                  </a:cubicBezTo>
                  <a:cubicBezTo>
                    <a:pt x="4123" y="90"/>
                    <a:pt x="3897" y="1"/>
                    <a:pt x="3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9" name="Google Shape;399;p9"/>
            <p:cNvSpPr/>
            <p:nvPr/>
          </p:nvSpPr>
          <p:spPr>
            <a:xfrm>
              <a:off x="1728525" y="842900"/>
              <a:ext cx="11350" cy="10500"/>
            </a:xfrm>
            <a:custGeom>
              <a:avLst/>
              <a:gdLst/>
              <a:ahLst/>
              <a:cxnLst/>
              <a:rect l="l" t="t" r="r" b="b"/>
              <a:pathLst>
                <a:path w="454" h="420" extrusionOk="0">
                  <a:moveTo>
                    <a:pt x="349" y="0"/>
                  </a:moveTo>
                  <a:cubicBezTo>
                    <a:pt x="327" y="0"/>
                    <a:pt x="303" y="4"/>
                    <a:pt x="283" y="9"/>
                  </a:cubicBezTo>
                  <a:cubicBezTo>
                    <a:pt x="225" y="27"/>
                    <a:pt x="168" y="56"/>
                    <a:pt x="125" y="98"/>
                  </a:cubicBezTo>
                  <a:cubicBezTo>
                    <a:pt x="83" y="140"/>
                    <a:pt x="50" y="192"/>
                    <a:pt x="28" y="247"/>
                  </a:cubicBezTo>
                  <a:cubicBezTo>
                    <a:pt x="18" y="274"/>
                    <a:pt x="12" y="301"/>
                    <a:pt x="8" y="331"/>
                  </a:cubicBezTo>
                  <a:cubicBezTo>
                    <a:pt x="4" y="357"/>
                    <a:pt x="1" y="389"/>
                    <a:pt x="14" y="415"/>
                  </a:cubicBezTo>
                  <a:cubicBezTo>
                    <a:pt x="15" y="418"/>
                    <a:pt x="19" y="419"/>
                    <a:pt x="22" y="419"/>
                  </a:cubicBezTo>
                  <a:cubicBezTo>
                    <a:pt x="25" y="419"/>
                    <a:pt x="28" y="418"/>
                    <a:pt x="29" y="415"/>
                  </a:cubicBezTo>
                  <a:cubicBezTo>
                    <a:pt x="40" y="391"/>
                    <a:pt x="40" y="367"/>
                    <a:pt x="45" y="342"/>
                  </a:cubicBezTo>
                  <a:cubicBezTo>
                    <a:pt x="51" y="317"/>
                    <a:pt x="61" y="290"/>
                    <a:pt x="72" y="267"/>
                  </a:cubicBezTo>
                  <a:cubicBezTo>
                    <a:pt x="94" y="219"/>
                    <a:pt x="126" y="179"/>
                    <a:pt x="168" y="147"/>
                  </a:cubicBezTo>
                  <a:cubicBezTo>
                    <a:pt x="211" y="117"/>
                    <a:pt x="259" y="98"/>
                    <a:pt x="310" y="88"/>
                  </a:cubicBezTo>
                  <a:cubicBezTo>
                    <a:pt x="335" y="82"/>
                    <a:pt x="358" y="77"/>
                    <a:pt x="384" y="75"/>
                  </a:cubicBezTo>
                  <a:cubicBezTo>
                    <a:pt x="403" y="72"/>
                    <a:pt x="437" y="66"/>
                    <a:pt x="449" y="51"/>
                  </a:cubicBezTo>
                  <a:cubicBezTo>
                    <a:pt x="454" y="45"/>
                    <a:pt x="453" y="40"/>
                    <a:pt x="452" y="36"/>
                  </a:cubicBezTo>
                  <a:cubicBezTo>
                    <a:pt x="441" y="12"/>
                    <a:pt x="396" y="3"/>
                    <a:pt x="373" y="2"/>
                  </a:cubicBezTo>
                  <a:cubicBezTo>
                    <a:pt x="365" y="1"/>
                    <a:pt x="358" y="0"/>
                    <a:pt x="349"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0" name="Google Shape;400;p9"/>
            <p:cNvSpPr/>
            <p:nvPr/>
          </p:nvSpPr>
          <p:spPr>
            <a:xfrm>
              <a:off x="1738550" y="847850"/>
              <a:ext cx="7150" cy="3375"/>
            </a:xfrm>
            <a:custGeom>
              <a:avLst/>
              <a:gdLst/>
              <a:ahLst/>
              <a:cxnLst/>
              <a:rect l="l" t="t" r="r" b="b"/>
              <a:pathLst>
                <a:path w="286" h="135" extrusionOk="0">
                  <a:moveTo>
                    <a:pt x="236" y="1"/>
                  </a:moveTo>
                  <a:cubicBezTo>
                    <a:pt x="235" y="1"/>
                    <a:pt x="234" y="1"/>
                    <a:pt x="232" y="1"/>
                  </a:cubicBezTo>
                  <a:cubicBezTo>
                    <a:pt x="218" y="1"/>
                    <a:pt x="206" y="4"/>
                    <a:pt x="192" y="7"/>
                  </a:cubicBezTo>
                  <a:cubicBezTo>
                    <a:pt x="168" y="13"/>
                    <a:pt x="141" y="22"/>
                    <a:pt x="117" y="33"/>
                  </a:cubicBezTo>
                  <a:cubicBezTo>
                    <a:pt x="94" y="45"/>
                    <a:pt x="73" y="58"/>
                    <a:pt x="52" y="73"/>
                  </a:cubicBezTo>
                  <a:cubicBezTo>
                    <a:pt x="41" y="81"/>
                    <a:pt x="32" y="89"/>
                    <a:pt x="21" y="98"/>
                  </a:cubicBezTo>
                  <a:cubicBezTo>
                    <a:pt x="10" y="107"/>
                    <a:pt x="4" y="114"/>
                    <a:pt x="2" y="127"/>
                  </a:cubicBezTo>
                  <a:cubicBezTo>
                    <a:pt x="1" y="133"/>
                    <a:pt x="8" y="135"/>
                    <a:pt x="13" y="135"/>
                  </a:cubicBezTo>
                  <a:cubicBezTo>
                    <a:pt x="25" y="134"/>
                    <a:pt x="32" y="127"/>
                    <a:pt x="41" y="119"/>
                  </a:cubicBezTo>
                  <a:cubicBezTo>
                    <a:pt x="50" y="111"/>
                    <a:pt x="60" y="105"/>
                    <a:pt x="71" y="98"/>
                  </a:cubicBezTo>
                  <a:cubicBezTo>
                    <a:pt x="91" y="85"/>
                    <a:pt x="113" y="74"/>
                    <a:pt x="137" y="65"/>
                  </a:cubicBezTo>
                  <a:cubicBezTo>
                    <a:pt x="158" y="55"/>
                    <a:pt x="180" y="48"/>
                    <a:pt x="203" y="42"/>
                  </a:cubicBezTo>
                  <a:cubicBezTo>
                    <a:pt x="214" y="39"/>
                    <a:pt x="228" y="37"/>
                    <a:pt x="240" y="34"/>
                  </a:cubicBezTo>
                  <a:cubicBezTo>
                    <a:pt x="251" y="31"/>
                    <a:pt x="262" y="27"/>
                    <a:pt x="276" y="23"/>
                  </a:cubicBezTo>
                  <a:cubicBezTo>
                    <a:pt x="285" y="22"/>
                    <a:pt x="281" y="6"/>
                    <a:pt x="271" y="5"/>
                  </a:cubicBezTo>
                  <a:cubicBezTo>
                    <a:pt x="260" y="4"/>
                    <a:pt x="248" y="1"/>
                    <a:pt x="236"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1" name="Google Shape;401;p9"/>
            <p:cNvSpPr/>
            <p:nvPr/>
          </p:nvSpPr>
          <p:spPr>
            <a:xfrm>
              <a:off x="1756100" y="836500"/>
              <a:ext cx="17325" cy="4975"/>
            </a:xfrm>
            <a:custGeom>
              <a:avLst/>
              <a:gdLst/>
              <a:ahLst/>
              <a:cxnLst/>
              <a:rect l="l" t="t" r="r" b="b"/>
              <a:pathLst>
                <a:path w="693" h="199" extrusionOk="0">
                  <a:moveTo>
                    <a:pt x="393" y="1"/>
                  </a:moveTo>
                  <a:cubicBezTo>
                    <a:pt x="376" y="1"/>
                    <a:pt x="360" y="1"/>
                    <a:pt x="343" y="3"/>
                  </a:cubicBezTo>
                  <a:cubicBezTo>
                    <a:pt x="215" y="16"/>
                    <a:pt x="88" y="74"/>
                    <a:pt x="9" y="177"/>
                  </a:cubicBezTo>
                  <a:cubicBezTo>
                    <a:pt x="1" y="187"/>
                    <a:pt x="12" y="198"/>
                    <a:pt x="22" y="198"/>
                  </a:cubicBezTo>
                  <a:cubicBezTo>
                    <a:pt x="25" y="198"/>
                    <a:pt x="28" y="197"/>
                    <a:pt x="31" y="195"/>
                  </a:cubicBezTo>
                  <a:cubicBezTo>
                    <a:pt x="120" y="120"/>
                    <a:pt x="229" y="78"/>
                    <a:pt x="348" y="78"/>
                  </a:cubicBezTo>
                  <a:cubicBezTo>
                    <a:pt x="350" y="78"/>
                    <a:pt x="351" y="78"/>
                    <a:pt x="353" y="78"/>
                  </a:cubicBezTo>
                  <a:cubicBezTo>
                    <a:pt x="408" y="79"/>
                    <a:pt x="464" y="87"/>
                    <a:pt x="518" y="105"/>
                  </a:cubicBezTo>
                  <a:cubicBezTo>
                    <a:pt x="546" y="114"/>
                    <a:pt x="574" y="124"/>
                    <a:pt x="601" y="137"/>
                  </a:cubicBezTo>
                  <a:cubicBezTo>
                    <a:pt x="619" y="146"/>
                    <a:pt x="641" y="156"/>
                    <a:pt x="662" y="156"/>
                  </a:cubicBezTo>
                  <a:cubicBezTo>
                    <a:pt x="667" y="156"/>
                    <a:pt x="673" y="155"/>
                    <a:pt x="678" y="154"/>
                  </a:cubicBezTo>
                  <a:cubicBezTo>
                    <a:pt x="686" y="153"/>
                    <a:pt x="692" y="145"/>
                    <a:pt x="691" y="138"/>
                  </a:cubicBezTo>
                  <a:cubicBezTo>
                    <a:pt x="686" y="76"/>
                    <a:pt x="598" y="40"/>
                    <a:pt x="546" y="24"/>
                  </a:cubicBezTo>
                  <a:cubicBezTo>
                    <a:pt x="497" y="8"/>
                    <a:pt x="445" y="1"/>
                    <a:pt x="393"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2" name="Google Shape;402;p9"/>
            <p:cNvSpPr/>
            <p:nvPr/>
          </p:nvSpPr>
          <p:spPr>
            <a:xfrm>
              <a:off x="1784000" y="856075"/>
              <a:ext cx="15875" cy="4525"/>
            </a:xfrm>
            <a:custGeom>
              <a:avLst/>
              <a:gdLst/>
              <a:ahLst/>
              <a:cxnLst/>
              <a:rect l="l" t="t" r="r" b="b"/>
              <a:pathLst>
                <a:path w="635" h="181" extrusionOk="0">
                  <a:moveTo>
                    <a:pt x="292" y="1"/>
                  </a:moveTo>
                  <a:cubicBezTo>
                    <a:pt x="243" y="1"/>
                    <a:pt x="195" y="7"/>
                    <a:pt x="148" y="21"/>
                  </a:cubicBezTo>
                  <a:cubicBezTo>
                    <a:pt x="100" y="36"/>
                    <a:pt x="38" y="54"/>
                    <a:pt x="6" y="95"/>
                  </a:cubicBezTo>
                  <a:cubicBezTo>
                    <a:pt x="0" y="102"/>
                    <a:pt x="9" y="114"/>
                    <a:pt x="17" y="114"/>
                  </a:cubicBezTo>
                  <a:cubicBezTo>
                    <a:pt x="17" y="114"/>
                    <a:pt x="18" y="114"/>
                    <a:pt x="19" y="114"/>
                  </a:cubicBezTo>
                  <a:cubicBezTo>
                    <a:pt x="42" y="108"/>
                    <a:pt x="61" y="95"/>
                    <a:pt x="84" y="86"/>
                  </a:cubicBezTo>
                  <a:cubicBezTo>
                    <a:pt x="108" y="76"/>
                    <a:pt x="133" y="69"/>
                    <a:pt x="159" y="64"/>
                  </a:cubicBezTo>
                  <a:cubicBezTo>
                    <a:pt x="187" y="58"/>
                    <a:pt x="217" y="56"/>
                    <a:pt x="246" y="56"/>
                  </a:cubicBezTo>
                  <a:cubicBezTo>
                    <a:pt x="267" y="56"/>
                    <a:pt x="289" y="57"/>
                    <a:pt x="310" y="59"/>
                  </a:cubicBezTo>
                  <a:cubicBezTo>
                    <a:pt x="360" y="65"/>
                    <a:pt x="409" y="79"/>
                    <a:pt x="454" y="100"/>
                  </a:cubicBezTo>
                  <a:cubicBezTo>
                    <a:pt x="477" y="110"/>
                    <a:pt x="499" y="123"/>
                    <a:pt x="522" y="137"/>
                  </a:cubicBezTo>
                  <a:cubicBezTo>
                    <a:pt x="544" y="151"/>
                    <a:pt x="568" y="163"/>
                    <a:pt x="592" y="177"/>
                  </a:cubicBezTo>
                  <a:cubicBezTo>
                    <a:pt x="596" y="180"/>
                    <a:pt x="600" y="181"/>
                    <a:pt x="604" y="181"/>
                  </a:cubicBezTo>
                  <a:cubicBezTo>
                    <a:pt x="623" y="181"/>
                    <a:pt x="635" y="157"/>
                    <a:pt x="621" y="139"/>
                  </a:cubicBezTo>
                  <a:cubicBezTo>
                    <a:pt x="602" y="116"/>
                    <a:pt x="585" y="97"/>
                    <a:pt x="560" y="80"/>
                  </a:cubicBezTo>
                  <a:cubicBezTo>
                    <a:pt x="535" y="63"/>
                    <a:pt x="509" y="49"/>
                    <a:pt x="480" y="38"/>
                  </a:cubicBezTo>
                  <a:cubicBezTo>
                    <a:pt x="426" y="17"/>
                    <a:pt x="369" y="4"/>
                    <a:pt x="313" y="1"/>
                  </a:cubicBezTo>
                  <a:cubicBezTo>
                    <a:pt x="306" y="1"/>
                    <a:pt x="299" y="1"/>
                    <a:pt x="292"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3" name="Google Shape;403;p9"/>
            <p:cNvSpPr/>
            <p:nvPr/>
          </p:nvSpPr>
          <p:spPr>
            <a:xfrm>
              <a:off x="1704750" y="858225"/>
              <a:ext cx="12475" cy="6225"/>
            </a:xfrm>
            <a:custGeom>
              <a:avLst/>
              <a:gdLst/>
              <a:ahLst/>
              <a:cxnLst/>
              <a:rect l="l" t="t" r="r" b="b"/>
              <a:pathLst>
                <a:path w="499" h="249" extrusionOk="0">
                  <a:moveTo>
                    <a:pt x="365" y="1"/>
                  </a:moveTo>
                  <a:cubicBezTo>
                    <a:pt x="359" y="1"/>
                    <a:pt x="354" y="1"/>
                    <a:pt x="348" y="1"/>
                  </a:cubicBezTo>
                  <a:cubicBezTo>
                    <a:pt x="297" y="4"/>
                    <a:pt x="246" y="14"/>
                    <a:pt x="201" y="36"/>
                  </a:cubicBezTo>
                  <a:cubicBezTo>
                    <a:pt x="117" y="77"/>
                    <a:pt x="34" y="141"/>
                    <a:pt x="3" y="232"/>
                  </a:cubicBezTo>
                  <a:cubicBezTo>
                    <a:pt x="0" y="240"/>
                    <a:pt x="8" y="249"/>
                    <a:pt x="17" y="249"/>
                  </a:cubicBezTo>
                  <a:cubicBezTo>
                    <a:pt x="19" y="249"/>
                    <a:pt x="22" y="248"/>
                    <a:pt x="24" y="245"/>
                  </a:cubicBezTo>
                  <a:cubicBezTo>
                    <a:pt x="52" y="211"/>
                    <a:pt x="78" y="180"/>
                    <a:pt x="114" y="153"/>
                  </a:cubicBezTo>
                  <a:cubicBezTo>
                    <a:pt x="145" y="127"/>
                    <a:pt x="184" y="105"/>
                    <a:pt x="225" y="93"/>
                  </a:cubicBezTo>
                  <a:cubicBezTo>
                    <a:pt x="265" y="81"/>
                    <a:pt x="306" y="70"/>
                    <a:pt x="348" y="70"/>
                  </a:cubicBezTo>
                  <a:cubicBezTo>
                    <a:pt x="369" y="70"/>
                    <a:pt x="390" y="72"/>
                    <a:pt x="412" y="74"/>
                  </a:cubicBezTo>
                  <a:cubicBezTo>
                    <a:pt x="423" y="75"/>
                    <a:pt x="434" y="80"/>
                    <a:pt x="446" y="81"/>
                  </a:cubicBezTo>
                  <a:cubicBezTo>
                    <a:pt x="447" y="81"/>
                    <a:pt x="449" y="81"/>
                    <a:pt x="450" y="81"/>
                  </a:cubicBezTo>
                  <a:cubicBezTo>
                    <a:pt x="461" y="81"/>
                    <a:pt x="470" y="77"/>
                    <a:pt x="480" y="73"/>
                  </a:cubicBezTo>
                  <a:cubicBezTo>
                    <a:pt x="493" y="69"/>
                    <a:pt x="499" y="52"/>
                    <a:pt x="488" y="38"/>
                  </a:cubicBezTo>
                  <a:cubicBezTo>
                    <a:pt x="480" y="28"/>
                    <a:pt x="471" y="17"/>
                    <a:pt x="458" y="12"/>
                  </a:cubicBezTo>
                  <a:cubicBezTo>
                    <a:pt x="445" y="8"/>
                    <a:pt x="430" y="6"/>
                    <a:pt x="417" y="4"/>
                  </a:cubicBezTo>
                  <a:cubicBezTo>
                    <a:pt x="400" y="2"/>
                    <a:pt x="382" y="1"/>
                    <a:pt x="36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4"/>
        </a:solidFill>
        <a:effectLst/>
      </p:bgPr>
    </p:bg>
    <p:spTree>
      <p:nvGrpSpPr>
        <p:cNvPr id="1" name="Shape 404"/>
        <p:cNvGrpSpPr/>
        <p:nvPr/>
      </p:nvGrpSpPr>
      <p:grpSpPr>
        <a:xfrm>
          <a:off x="0" y="0"/>
          <a:ext cx="0" cy="0"/>
          <a:chOff x="0" y="0"/>
          <a:chExt cx="0" cy="0"/>
        </a:xfrm>
      </p:grpSpPr>
      <p:sp>
        <p:nvSpPr>
          <p:cNvPr id="405" name="Google Shape;405;p10"/>
          <p:cNvSpPr/>
          <p:nvPr/>
        </p:nvSpPr>
        <p:spPr>
          <a:xfrm>
            <a:off x="-50800" y="-25400"/>
            <a:ext cx="12306400" cy="6883600"/>
          </a:xfrm>
          <a:prstGeom prst="rect">
            <a:avLst/>
          </a:prstGeom>
          <a:solidFill>
            <a:srgbClr val="E9D5BB">
              <a:alpha val="33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406" name="Google Shape;406;p10"/>
          <p:cNvSpPr/>
          <p:nvPr/>
        </p:nvSpPr>
        <p:spPr>
          <a:xfrm>
            <a:off x="-143800" y="3759202"/>
            <a:ext cx="12479635" cy="3217535"/>
          </a:xfrm>
          <a:custGeom>
            <a:avLst/>
            <a:gdLst/>
            <a:ahLst/>
            <a:cxnLst/>
            <a:rect l="l" t="t" r="r" b="b"/>
            <a:pathLst>
              <a:path w="31861" h="9994" extrusionOk="0">
                <a:moveTo>
                  <a:pt x="304" y="0"/>
                </a:moveTo>
                <a:lnTo>
                  <a:pt x="0" y="9701"/>
                </a:lnTo>
                <a:lnTo>
                  <a:pt x="31861" y="9993"/>
                </a:lnTo>
                <a:lnTo>
                  <a:pt x="31861" y="7539"/>
                </a:lnTo>
                <a:cubicBezTo>
                  <a:pt x="31861" y="7539"/>
                  <a:pt x="18213" y="5894"/>
                  <a:pt x="14432" y="4086"/>
                </a:cubicBezTo>
                <a:cubicBezTo>
                  <a:pt x="10653" y="2277"/>
                  <a:pt x="304" y="0"/>
                  <a:pt x="30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407" name="Google Shape;407;p10"/>
          <p:cNvSpPr txBox="1">
            <a:spLocks noGrp="1"/>
          </p:cNvSpPr>
          <p:nvPr>
            <p:ph type="title"/>
          </p:nvPr>
        </p:nvSpPr>
        <p:spPr>
          <a:xfrm>
            <a:off x="960000" y="4876800"/>
            <a:ext cx="5136000" cy="13420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100"/>
              <a:buNone/>
              <a:defRPr sz="3733">
                <a:solidFill>
                  <a:schemeClr val="lt1"/>
                </a:solidFill>
                <a:latin typeface="Cambria" panose="02040503050406030204" pitchFamily="18" charset="0"/>
                <a:ea typeface="Cambria" panose="02040503050406030204" pitchFamily="18" charset="0"/>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408" name="Google Shape;408;p10"/>
          <p:cNvGrpSpPr/>
          <p:nvPr/>
        </p:nvGrpSpPr>
        <p:grpSpPr>
          <a:xfrm>
            <a:off x="458157" y="3149658"/>
            <a:ext cx="672699" cy="1404829"/>
            <a:chOff x="2481135" y="1176223"/>
            <a:chExt cx="272495" cy="569094"/>
          </a:xfrm>
        </p:grpSpPr>
        <p:sp>
          <p:nvSpPr>
            <p:cNvPr id="409" name="Google Shape;409;p10"/>
            <p:cNvSpPr/>
            <p:nvPr/>
          </p:nvSpPr>
          <p:spPr>
            <a:xfrm>
              <a:off x="2481135" y="1176223"/>
              <a:ext cx="153017" cy="569094"/>
            </a:xfrm>
            <a:custGeom>
              <a:avLst/>
              <a:gdLst/>
              <a:ahLst/>
              <a:cxnLst/>
              <a:rect l="l" t="t" r="r" b="b"/>
              <a:pathLst>
                <a:path w="3016" h="11217" extrusionOk="0">
                  <a:moveTo>
                    <a:pt x="1855" y="1"/>
                  </a:moveTo>
                  <a:cubicBezTo>
                    <a:pt x="1853" y="1"/>
                    <a:pt x="1850" y="1"/>
                    <a:pt x="1848" y="1"/>
                  </a:cubicBezTo>
                  <a:cubicBezTo>
                    <a:pt x="1768" y="5"/>
                    <a:pt x="1661" y="77"/>
                    <a:pt x="1631" y="153"/>
                  </a:cubicBezTo>
                  <a:cubicBezTo>
                    <a:pt x="641" y="2626"/>
                    <a:pt x="68" y="5274"/>
                    <a:pt x="12" y="7938"/>
                  </a:cubicBezTo>
                  <a:cubicBezTo>
                    <a:pt x="1" y="8492"/>
                    <a:pt x="12" y="9050"/>
                    <a:pt x="133" y="9591"/>
                  </a:cubicBezTo>
                  <a:cubicBezTo>
                    <a:pt x="254" y="10133"/>
                    <a:pt x="490" y="10658"/>
                    <a:pt x="879" y="11053"/>
                  </a:cubicBezTo>
                  <a:cubicBezTo>
                    <a:pt x="993" y="11168"/>
                    <a:pt x="1144" y="11216"/>
                    <a:pt x="1312" y="11216"/>
                  </a:cubicBezTo>
                  <a:cubicBezTo>
                    <a:pt x="1727" y="11216"/>
                    <a:pt x="2236" y="10917"/>
                    <a:pt x="2478" y="10598"/>
                  </a:cubicBezTo>
                  <a:cubicBezTo>
                    <a:pt x="2821" y="10151"/>
                    <a:pt x="2922" y="9567"/>
                    <a:pt x="2959" y="9005"/>
                  </a:cubicBezTo>
                  <a:cubicBezTo>
                    <a:pt x="3015" y="8140"/>
                    <a:pt x="2945" y="7273"/>
                    <a:pt x="2876" y="6408"/>
                  </a:cubicBezTo>
                  <a:cubicBezTo>
                    <a:pt x="2707" y="4302"/>
                    <a:pt x="2733" y="2123"/>
                    <a:pt x="2036" y="127"/>
                  </a:cubicBezTo>
                  <a:cubicBezTo>
                    <a:pt x="2010" y="54"/>
                    <a:pt x="1934" y="1"/>
                    <a:pt x="1855" y="1"/>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10" name="Google Shape;410;p10"/>
            <p:cNvSpPr/>
            <p:nvPr/>
          </p:nvSpPr>
          <p:spPr>
            <a:xfrm>
              <a:off x="2644702" y="1405491"/>
              <a:ext cx="108928" cy="318311"/>
            </a:xfrm>
            <a:custGeom>
              <a:avLst/>
              <a:gdLst/>
              <a:ahLst/>
              <a:cxnLst/>
              <a:rect l="l" t="t" r="r" b="b"/>
              <a:pathLst>
                <a:path w="2147" h="6274" extrusionOk="0">
                  <a:moveTo>
                    <a:pt x="1077" y="0"/>
                  </a:moveTo>
                  <a:cubicBezTo>
                    <a:pt x="993" y="0"/>
                    <a:pt x="890" y="44"/>
                    <a:pt x="872" y="115"/>
                  </a:cubicBezTo>
                  <a:cubicBezTo>
                    <a:pt x="438" y="1764"/>
                    <a:pt x="0" y="3444"/>
                    <a:pt x="66" y="5147"/>
                  </a:cubicBezTo>
                  <a:cubicBezTo>
                    <a:pt x="76" y="5395"/>
                    <a:pt x="98" y="5650"/>
                    <a:pt x="217" y="5867"/>
                  </a:cubicBezTo>
                  <a:cubicBezTo>
                    <a:pt x="325" y="6067"/>
                    <a:pt x="534" y="6227"/>
                    <a:pt x="758" y="6227"/>
                  </a:cubicBezTo>
                  <a:cubicBezTo>
                    <a:pt x="778" y="6227"/>
                    <a:pt x="798" y="6225"/>
                    <a:pt x="818" y="6223"/>
                  </a:cubicBezTo>
                  <a:cubicBezTo>
                    <a:pt x="898" y="6258"/>
                    <a:pt x="988" y="6274"/>
                    <a:pt x="1082" y="6274"/>
                  </a:cubicBezTo>
                  <a:cubicBezTo>
                    <a:pt x="1434" y="6274"/>
                    <a:pt x="1840" y="6047"/>
                    <a:pt x="1975" y="5747"/>
                  </a:cubicBezTo>
                  <a:cubicBezTo>
                    <a:pt x="2146" y="5370"/>
                    <a:pt x="2109" y="4932"/>
                    <a:pt x="2069" y="4519"/>
                  </a:cubicBezTo>
                  <a:cubicBezTo>
                    <a:pt x="1923" y="3066"/>
                    <a:pt x="1613" y="1620"/>
                    <a:pt x="1301" y="192"/>
                  </a:cubicBezTo>
                  <a:cubicBezTo>
                    <a:pt x="1282" y="105"/>
                    <a:pt x="1212" y="31"/>
                    <a:pt x="1127" y="7"/>
                  </a:cubicBezTo>
                  <a:cubicBezTo>
                    <a:pt x="1112" y="2"/>
                    <a:pt x="1095" y="0"/>
                    <a:pt x="1077"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11"/>
        <p:cNvGrpSpPr/>
        <p:nvPr/>
      </p:nvGrpSpPr>
      <p:grpSpPr>
        <a:xfrm>
          <a:off x="0" y="0"/>
          <a:ext cx="0" cy="0"/>
          <a:chOff x="0" y="0"/>
          <a:chExt cx="0" cy="0"/>
        </a:xfrm>
      </p:grpSpPr>
      <p:grpSp>
        <p:nvGrpSpPr>
          <p:cNvPr id="412" name="Google Shape;412;p11"/>
          <p:cNvGrpSpPr/>
          <p:nvPr/>
        </p:nvGrpSpPr>
        <p:grpSpPr>
          <a:xfrm>
            <a:off x="-1076934" y="-200659"/>
            <a:ext cx="14811331" cy="9528984"/>
            <a:chOff x="-807700" y="-150494"/>
            <a:chExt cx="11108498" cy="7146738"/>
          </a:xfrm>
        </p:grpSpPr>
        <p:sp>
          <p:nvSpPr>
            <p:cNvPr id="413" name="Google Shape;413;p11"/>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14" name="Google Shape;414;p11"/>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15" name="Google Shape;415;p11"/>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416" name="Google Shape;416;p11"/>
          <p:cNvGrpSpPr/>
          <p:nvPr/>
        </p:nvGrpSpPr>
        <p:grpSpPr>
          <a:xfrm>
            <a:off x="280406" y="846981"/>
            <a:ext cx="3261281" cy="4261487"/>
            <a:chOff x="2491761" y="388856"/>
            <a:chExt cx="1321070" cy="1726230"/>
          </a:xfrm>
        </p:grpSpPr>
        <p:grpSp>
          <p:nvGrpSpPr>
            <p:cNvPr id="417" name="Google Shape;417;p11"/>
            <p:cNvGrpSpPr/>
            <p:nvPr/>
          </p:nvGrpSpPr>
          <p:grpSpPr>
            <a:xfrm>
              <a:off x="3561841" y="1131061"/>
              <a:ext cx="250990" cy="983513"/>
              <a:chOff x="3561841" y="1131061"/>
              <a:chExt cx="250990" cy="983513"/>
            </a:xfrm>
          </p:grpSpPr>
          <p:sp>
            <p:nvSpPr>
              <p:cNvPr id="418" name="Google Shape;418;p11"/>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19" name="Google Shape;419;p11"/>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0" name="Google Shape;420;p11"/>
              <p:cNvSpPr/>
              <p:nvPr/>
            </p:nvSpPr>
            <p:spPr>
              <a:xfrm>
                <a:off x="3562069" y="1144958"/>
                <a:ext cx="250192" cy="969616"/>
              </a:xfrm>
              <a:custGeom>
                <a:avLst/>
                <a:gdLst/>
                <a:ahLst/>
                <a:cxnLst/>
                <a:rect l="l" t="t" r="r" b="b"/>
                <a:pathLst>
                  <a:path w="4393" h="17025" extrusionOk="0">
                    <a:moveTo>
                      <a:pt x="2105" y="0"/>
                    </a:moveTo>
                    <a:cubicBezTo>
                      <a:pt x="1223" y="0"/>
                      <a:pt x="450" y="128"/>
                      <a:pt x="1" y="164"/>
                    </a:cubicBezTo>
                    <a:cubicBezTo>
                      <a:pt x="22" y="365"/>
                      <a:pt x="184" y="407"/>
                      <a:pt x="314" y="407"/>
                    </a:cubicBezTo>
                    <a:cubicBezTo>
                      <a:pt x="405" y="407"/>
                      <a:pt x="482" y="386"/>
                      <a:pt x="482" y="386"/>
                    </a:cubicBezTo>
                    <a:lnTo>
                      <a:pt x="482" y="386"/>
                    </a:lnTo>
                    <a:lnTo>
                      <a:pt x="472" y="1904"/>
                    </a:lnTo>
                    <a:cubicBezTo>
                      <a:pt x="662" y="970"/>
                      <a:pt x="991" y="517"/>
                      <a:pt x="1458" y="517"/>
                    </a:cubicBezTo>
                    <a:cubicBezTo>
                      <a:pt x="1460" y="517"/>
                      <a:pt x="1462" y="517"/>
                      <a:pt x="1465" y="517"/>
                    </a:cubicBezTo>
                    <a:cubicBezTo>
                      <a:pt x="2954" y="517"/>
                      <a:pt x="3136" y="1499"/>
                      <a:pt x="3038" y="3547"/>
                    </a:cubicBezTo>
                    <a:cubicBezTo>
                      <a:pt x="2942" y="5587"/>
                      <a:pt x="2568" y="16504"/>
                      <a:pt x="1340" y="16540"/>
                    </a:cubicBezTo>
                    <a:cubicBezTo>
                      <a:pt x="1339" y="16540"/>
                      <a:pt x="1339" y="16540"/>
                      <a:pt x="1339" y="16540"/>
                    </a:cubicBezTo>
                    <a:cubicBezTo>
                      <a:pt x="935" y="16540"/>
                      <a:pt x="650" y="6063"/>
                      <a:pt x="453" y="5419"/>
                    </a:cubicBezTo>
                    <a:lnTo>
                      <a:pt x="386" y="17024"/>
                    </a:lnTo>
                    <a:lnTo>
                      <a:pt x="3544" y="16931"/>
                    </a:lnTo>
                    <a:lnTo>
                      <a:pt x="3721" y="319"/>
                    </a:lnTo>
                    <a:cubicBezTo>
                      <a:pt x="3721" y="319"/>
                      <a:pt x="3869" y="355"/>
                      <a:pt x="4027" y="355"/>
                    </a:cubicBezTo>
                    <a:cubicBezTo>
                      <a:pt x="4187" y="355"/>
                      <a:pt x="4358" y="317"/>
                      <a:pt x="4392" y="166"/>
                    </a:cubicBezTo>
                    <a:cubicBezTo>
                      <a:pt x="3984" y="165"/>
                      <a:pt x="3110" y="0"/>
                      <a:pt x="2105"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1" name="Google Shape;421;p11"/>
              <p:cNvSpPr/>
              <p:nvPr/>
            </p:nvSpPr>
            <p:spPr>
              <a:xfrm>
                <a:off x="3583996" y="1142566"/>
                <a:ext cx="228721" cy="971951"/>
              </a:xfrm>
              <a:custGeom>
                <a:avLst/>
                <a:gdLst/>
                <a:ahLst/>
                <a:cxnLst/>
                <a:rect l="l" t="t" r="r" b="b"/>
                <a:pathLst>
                  <a:path w="4016" h="17066" extrusionOk="0">
                    <a:moveTo>
                      <a:pt x="3903" y="0"/>
                    </a:moveTo>
                    <a:cubicBezTo>
                      <a:pt x="3897" y="193"/>
                      <a:pt x="3706" y="239"/>
                      <a:pt x="3527" y="239"/>
                    </a:cubicBezTo>
                    <a:cubicBezTo>
                      <a:pt x="3368" y="239"/>
                      <a:pt x="3218" y="202"/>
                      <a:pt x="3218" y="202"/>
                    </a:cubicBezTo>
                    <a:lnTo>
                      <a:pt x="3044" y="16865"/>
                    </a:lnTo>
                    <a:lnTo>
                      <a:pt x="1" y="16955"/>
                    </a:lnTo>
                    <a:lnTo>
                      <a:pt x="1" y="17065"/>
                    </a:lnTo>
                    <a:lnTo>
                      <a:pt x="3159" y="16972"/>
                    </a:lnTo>
                    <a:lnTo>
                      <a:pt x="3336" y="359"/>
                    </a:lnTo>
                    <a:cubicBezTo>
                      <a:pt x="3336" y="359"/>
                      <a:pt x="3485" y="396"/>
                      <a:pt x="3644" y="396"/>
                    </a:cubicBezTo>
                    <a:cubicBezTo>
                      <a:pt x="3822" y="396"/>
                      <a:pt x="4013" y="350"/>
                      <a:pt x="4016" y="153"/>
                    </a:cubicBezTo>
                    <a:cubicBezTo>
                      <a:pt x="4016" y="92"/>
                      <a:pt x="3975" y="42"/>
                      <a:pt x="3903"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2" name="Google Shape;422;p11"/>
              <p:cNvSpPr/>
              <p:nvPr/>
            </p:nvSpPr>
            <p:spPr>
              <a:xfrm>
                <a:off x="3606947" y="1274297"/>
                <a:ext cx="13839" cy="716349"/>
              </a:xfrm>
              <a:custGeom>
                <a:avLst/>
                <a:gdLst/>
                <a:ahLst/>
                <a:cxnLst/>
                <a:rect l="l" t="t" r="r" b="b"/>
                <a:pathLst>
                  <a:path w="243" h="12578" extrusionOk="0">
                    <a:moveTo>
                      <a:pt x="163" y="1"/>
                    </a:moveTo>
                    <a:cubicBezTo>
                      <a:pt x="109" y="1"/>
                      <a:pt x="46" y="2858"/>
                      <a:pt x="24" y="6350"/>
                    </a:cubicBezTo>
                    <a:cubicBezTo>
                      <a:pt x="0" y="9804"/>
                      <a:pt x="27" y="12578"/>
                      <a:pt x="79" y="12578"/>
                    </a:cubicBezTo>
                    <a:cubicBezTo>
                      <a:pt x="79" y="12578"/>
                      <a:pt x="79" y="12578"/>
                      <a:pt x="79" y="12578"/>
                    </a:cubicBezTo>
                    <a:cubicBezTo>
                      <a:pt x="134" y="12577"/>
                      <a:pt x="197" y="9803"/>
                      <a:pt x="220" y="6347"/>
                    </a:cubicBezTo>
                    <a:cubicBezTo>
                      <a:pt x="243" y="2857"/>
                      <a:pt x="219" y="1"/>
                      <a:pt x="16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3" name="Google Shape;423;p11"/>
              <p:cNvSpPr/>
              <p:nvPr/>
            </p:nvSpPr>
            <p:spPr>
              <a:xfrm>
                <a:off x="3650687" y="1205612"/>
                <a:ext cx="14808" cy="821654"/>
              </a:xfrm>
              <a:custGeom>
                <a:avLst/>
                <a:gdLst/>
                <a:ahLst/>
                <a:cxnLst/>
                <a:rect l="l" t="t" r="r" b="b"/>
                <a:pathLst>
                  <a:path w="260" h="14427" extrusionOk="0">
                    <a:moveTo>
                      <a:pt x="185" y="1"/>
                    </a:moveTo>
                    <a:cubicBezTo>
                      <a:pt x="131" y="1"/>
                      <a:pt x="62" y="3285"/>
                      <a:pt x="31" y="7294"/>
                    </a:cubicBezTo>
                    <a:cubicBezTo>
                      <a:pt x="1" y="11252"/>
                      <a:pt x="21" y="14427"/>
                      <a:pt x="75" y="14427"/>
                    </a:cubicBezTo>
                    <a:cubicBezTo>
                      <a:pt x="75" y="14427"/>
                      <a:pt x="75" y="14427"/>
                      <a:pt x="75" y="14427"/>
                    </a:cubicBezTo>
                    <a:cubicBezTo>
                      <a:pt x="128" y="14426"/>
                      <a:pt x="196" y="11251"/>
                      <a:pt x="227" y="7291"/>
                    </a:cubicBezTo>
                    <a:cubicBezTo>
                      <a:pt x="259" y="3284"/>
                      <a:pt x="241" y="1"/>
                      <a:pt x="185"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4" name="Google Shape;424;p11"/>
              <p:cNvSpPr/>
              <p:nvPr/>
            </p:nvSpPr>
            <p:spPr>
              <a:xfrm>
                <a:off x="3696989" y="1251744"/>
                <a:ext cx="14751" cy="730017"/>
              </a:xfrm>
              <a:custGeom>
                <a:avLst/>
                <a:gdLst/>
                <a:ahLst/>
                <a:cxnLst/>
                <a:rect l="l" t="t" r="r" b="b"/>
                <a:pathLst>
                  <a:path w="259" h="12818" extrusionOk="0">
                    <a:moveTo>
                      <a:pt x="187" y="0"/>
                    </a:moveTo>
                    <a:cubicBezTo>
                      <a:pt x="132" y="0"/>
                      <a:pt x="63" y="2913"/>
                      <a:pt x="31" y="6472"/>
                    </a:cubicBezTo>
                    <a:cubicBezTo>
                      <a:pt x="0" y="9992"/>
                      <a:pt x="19" y="12818"/>
                      <a:pt x="73" y="12818"/>
                    </a:cubicBezTo>
                    <a:cubicBezTo>
                      <a:pt x="73" y="12818"/>
                      <a:pt x="73" y="12818"/>
                      <a:pt x="73" y="12818"/>
                    </a:cubicBezTo>
                    <a:cubicBezTo>
                      <a:pt x="126" y="12816"/>
                      <a:pt x="195" y="9989"/>
                      <a:pt x="227" y="6469"/>
                    </a:cubicBezTo>
                    <a:cubicBezTo>
                      <a:pt x="259" y="2912"/>
                      <a:pt x="242" y="0"/>
                      <a:pt x="18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5" name="Google Shape;425;p11"/>
              <p:cNvSpPr/>
              <p:nvPr/>
            </p:nvSpPr>
            <p:spPr>
              <a:xfrm>
                <a:off x="3565144" y="1149799"/>
                <a:ext cx="241479" cy="50403"/>
              </a:xfrm>
              <a:custGeom>
                <a:avLst/>
                <a:gdLst/>
                <a:ahLst/>
                <a:cxnLst/>
                <a:rect l="l" t="t" r="r" b="b"/>
                <a:pathLst>
                  <a:path w="4240" h="885" extrusionOk="0">
                    <a:moveTo>
                      <a:pt x="2357" y="0"/>
                    </a:moveTo>
                    <a:cubicBezTo>
                      <a:pt x="1355" y="0"/>
                      <a:pt x="435" y="140"/>
                      <a:pt x="1" y="217"/>
                    </a:cubicBezTo>
                    <a:cubicBezTo>
                      <a:pt x="64" y="299"/>
                      <a:pt x="172" y="319"/>
                      <a:pt x="263" y="319"/>
                    </a:cubicBezTo>
                    <a:cubicBezTo>
                      <a:pt x="354" y="319"/>
                      <a:pt x="429" y="299"/>
                      <a:pt x="429" y="299"/>
                    </a:cubicBezTo>
                    <a:lnTo>
                      <a:pt x="429" y="299"/>
                    </a:lnTo>
                    <a:lnTo>
                      <a:pt x="428" y="494"/>
                    </a:lnTo>
                    <a:cubicBezTo>
                      <a:pt x="962" y="323"/>
                      <a:pt x="1424" y="253"/>
                      <a:pt x="1825" y="253"/>
                    </a:cubicBezTo>
                    <a:cubicBezTo>
                      <a:pt x="2648" y="253"/>
                      <a:pt x="3219" y="549"/>
                      <a:pt x="3659" y="885"/>
                    </a:cubicBezTo>
                    <a:lnTo>
                      <a:pt x="3667" y="236"/>
                    </a:lnTo>
                    <a:cubicBezTo>
                      <a:pt x="3667" y="236"/>
                      <a:pt x="3813" y="271"/>
                      <a:pt x="3970" y="271"/>
                    </a:cubicBezTo>
                    <a:cubicBezTo>
                      <a:pt x="4066" y="271"/>
                      <a:pt x="4166" y="258"/>
                      <a:pt x="4239" y="215"/>
                    </a:cubicBezTo>
                    <a:cubicBezTo>
                      <a:pt x="3647" y="55"/>
                      <a:pt x="2986" y="0"/>
                      <a:pt x="235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426" name="Google Shape;426;p11"/>
            <p:cNvGrpSpPr/>
            <p:nvPr/>
          </p:nvGrpSpPr>
          <p:grpSpPr>
            <a:xfrm>
              <a:off x="3246381" y="1130150"/>
              <a:ext cx="380101" cy="456645"/>
              <a:chOff x="3246381" y="1130150"/>
              <a:chExt cx="380101" cy="456645"/>
            </a:xfrm>
          </p:grpSpPr>
          <p:sp>
            <p:nvSpPr>
              <p:cNvPr id="427" name="Google Shape;427;p11"/>
              <p:cNvSpPr/>
              <p:nvPr/>
            </p:nvSpPr>
            <p:spPr>
              <a:xfrm>
                <a:off x="3246381" y="1148773"/>
                <a:ext cx="376627" cy="438022"/>
              </a:xfrm>
              <a:custGeom>
                <a:avLst/>
                <a:gdLst/>
                <a:ahLst/>
                <a:cxnLst/>
                <a:rect l="l" t="t" r="r" b="b"/>
                <a:pathLst>
                  <a:path w="6613" h="7691" extrusionOk="0">
                    <a:moveTo>
                      <a:pt x="1" y="1"/>
                    </a:moveTo>
                    <a:lnTo>
                      <a:pt x="16" y="5052"/>
                    </a:lnTo>
                    <a:lnTo>
                      <a:pt x="718" y="5198"/>
                    </a:lnTo>
                    <a:cubicBezTo>
                      <a:pt x="718" y="5198"/>
                      <a:pt x="1606" y="2315"/>
                      <a:pt x="3127" y="2315"/>
                    </a:cubicBezTo>
                    <a:cubicBezTo>
                      <a:pt x="3283" y="2315"/>
                      <a:pt x="3446" y="2345"/>
                      <a:pt x="3615" y="2412"/>
                    </a:cubicBezTo>
                    <a:cubicBezTo>
                      <a:pt x="5673" y="3228"/>
                      <a:pt x="5852" y="7469"/>
                      <a:pt x="5852" y="7469"/>
                    </a:cubicBezTo>
                    <a:lnTo>
                      <a:pt x="6189" y="7680"/>
                    </a:lnTo>
                    <a:lnTo>
                      <a:pt x="6613" y="7690"/>
                    </a:lnTo>
                    <a:lnTo>
                      <a:pt x="6173" y="2964"/>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8" name="Google Shape;428;p11"/>
              <p:cNvSpPr/>
              <p:nvPr/>
            </p:nvSpPr>
            <p:spPr>
              <a:xfrm>
                <a:off x="3246381" y="1148717"/>
                <a:ext cx="351226" cy="296153"/>
              </a:xfrm>
              <a:custGeom>
                <a:avLst/>
                <a:gdLst/>
                <a:ahLst/>
                <a:cxnLst/>
                <a:rect l="l" t="t" r="r" b="b"/>
                <a:pathLst>
                  <a:path w="6167" h="5200" extrusionOk="0">
                    <a:moveTo>
                      <a:pt x="1" y="1"/>
                    </a:moveTo>
                    <a:lnTo>
                      <a:pt x="16" y="5053"/>
                    </a:lnTo>
                    <a:lnTo>
                      <a:pt x="718" y="5199"/>
                    </a:lnTo>
                    <a:cubicBezTo>
                      <a:pt x="718" y="5199"/>
                      <a:pt x="1606" y="2316"/>
                      <a:pt x="3126" y="2316"/>
                    </a:cubicBezTo>
                    <a:cubicBezTo>
                      <a:pt x="3282" y="2316"/>
                      <a:pt x="3445" y="2346"/>
                      <a:pt x="3614" y="2413"/>
                    </a:cubicBezTo>
                    <a:cubicBezTo>
                      <a:pt x="4046" y="2585"/>
                      <a:pt x="4395" y="2909"/>
                      <a:pt x="4679" y="3313"/>
                    </a:cubicBezTo>
                    <a:cubicBezTo>
                      <a:pt x="4840" y="3250"/>
                      <a:pt x="5006" y="3193"/>
                      <a:pt x="5179" y="3146"/>
                    </a:cubicBezTo>
                    <a:cubicBezTo>
                      <a:pt x="5512" y="3052"/>
                      <a:pt x="5843" y="2992"/>
                      <a:pt x="6167" y="2962"/>
                    </a:cubicBezTo>
                    <a:lnTo>
                      <a:pt x="1" y="1"/>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9" name="Google Shape;429;p11"/>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30" name="Google Shape;430;p11"/>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431" name="Google Shape;431;p11"/>
            <p:cNvGrpSpPr/>
            <p:nvPr/>
          </p:nvGrpSpPr>
          <p:grpSpPr>
            <a:xfrm>
              <a:off x="3067607" y="858373"/>
              <a:ext cx="279580" cy="1241166"/>
              <a:chOff x="3067607" y="858373"/>
              <a:chExt cx="279580" cy="1241166"/>
            </a:xfrm>
          </p:grpSpPr>
          <p:sp>
            <p:nvSpPr>
              <p:cNvPr id="432" name="Google Shape;432;p11"/>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33" name="Google Shape;433;p11"/>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34" name="Google Shape;434;p11"/>
              <p:cNvSpPr/>
              <p:nvPr/>
            </p:nvSpPr>
            <p:spPr>
              <a:xfrm>
                <a:off x="3068063" y="876256"/>
                <a:ext cx="278555" cy="1223283"/>
              </a:xfrm>
              <a:custGeom>
                <a:avLst/>
                <a:gdLst/>
                <a:ahLst/>
                <a:cxnLst/>
                <a:rect l="l" t="t" r="r" b="b"/>
                <a:pathLst>
                  <a:path w="4891" h="21479" extrusionOk="0">
                    <a:moveTo>
                      <a:pt x="2264" y="1"/>
                    </a:moveTo>
                    <a:cubicBezTo>
                      <a:pt x="1312" y="1"/>
                      <a:pt x="484" y="150"/>
                      <a:pt x="0" y="187"/>
                    </a:cubicBezTo>
                    <a:cubicBezTo>
                      <a:pt x="27" y="446"/>
                      <a:pt x="212" y="499"/>
                      <a:pt x="358" y="499"/>
                    </a:cubicBezTo>
                    <a:cubicBezTo>
                      <a:pt x="458" y="499"/>
                      <a:pt x="540" y="475"/>
                      <a:pt x="540" y="475"/>
                    </a:cubicBezTo>
                    <a:lnTo>
                      <a:pt x="553" y="2401"/>
                    </a:lnTo>
                    <a:cubicBezTo>
                      <a:pt x="751" y="1223"/>
                      <a:pt x="1107" y="649"/>
                      <a:pt x="1625" y="649"/>
                    </a:cubicBezTo>
                    <a:cubicBezTo>
                      <a:pt x="1627" y="649"/>
                      <a:pt x="1629" y="649"/>
                      <a:pt x="1631" y="650"/>
                    </a:cubicBezTo>
                    <a:cubicBezTo>
                      <a:pt x="3297" y="660"/>
                      <a:pt x="3512" y="1908"/>
                      <a:pt x="3433" y="4507"/>
                    </a:cubicBezTo>
                    <a:cubicBezTo>
                      <a:pt x="3354" y="7087"/>
                      <a:pt x="3094" y="20836"/>
                      <a:pt x="1735" y="20874"/>
                    </a:cubicBezTo>
                    <a:cubicBezTo>
                      <a:pt x="1735" y="20874"/>
                      <a:pt x="1735" y="20874"/>
                      <a:pt x="1734" y="20874"/>
                    </a:cubicBezTo>
                    <a:cubicBezTo>
                      <a:pt x="1287" y="20874"/>
                      <a:pt x="813" y="7674"/>
                      <a:pt x="584" y="6858"/>
                    </a:cubicBezTo>
                    <a:lnTo>
                      <a:pt x="584" y="6858"/>
                    </a:lnTo>
                    <a:lnTo>
                      <a:pt x="685" y="21479"/>
                    </a:lnTo>
                    <a:lnTo>
                      <a:pt x="4179" y="21379"/>
                    </a:lnTo>
                    <a:lnTo>
                      <a:pt x="4145" y="422"/>
                    </a:lnTo>
                    <a:lnTo>
                      <a:pt x="4145" y="422"/>
                    </a:lnTo>
                    <a:cubicBezTo>
                      <a:pt x="4145" y="422"/>
                      <a:pt x="4315" y="470"/>
                      <a:pt x="4493" y="470"/>
                    </a:cubicBezTo>
                    <a:cubicBezTo>
                      <a:pt x="4670" y="470"/>
                      <a:pt x="4855" y="423"/>
                      <a:pt x="4891" y="233"/>
                    </a:cubicBezTo>
                    <a:cubicBezTo>
                      <a:pt x="4437" y="228"/>
                      <a:pt x="3462" y="11"/>
                      <a:pt x="2341" y="1"/>
                    </a:cubicBezTo>
                    <a:cubicBezTo>
                      <a:pt x="2315" y="1"/>
                      <a:pt x="2290" y="1"/>
                      <a:pt x="2264"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35" name="Google Shape;435;p11"/>
              <p:cNvSpPr/>
              <p:nvPr/>
            </p:nvSpPr>
            <p:spPr>
              <a:xfrm>
                <a:off x="3107018" y="874376"/>
                <a:ext cx="240055" cy="1225105"/>
              </a:xfrm>
              <a:custGeom>
                <a:avLst/>
                <a:gdLst/>
                <a:ahLst/>
                <a:cxnLst/>
                <a:rect l="l" t="t" r="r" b="b"/>
                <a:pathLst>
                  <a:path w="4215" h="21511" extrusionOk="0">
                    <a:moveTo>
                      <a:pt x="4088" y="1"/>
                    </a:moveTo>
                    <a:cubicBezTo>
                      <a:pt x="4084" y="243"/>
                      <a:pt x="3878" y="302"/>
                      <a:pt x="3681" y="302"/>
                    </a:cubicBezTo>
                    <a:cubicBezTo>
                      <a:pt x="3500" y="302"/>
                      <a:pt x="3328" y="252"/>
                      <a:pt x="3328" y="252"/>
                    </a:cubicBezTo>
                    <a:lnTo>
                      <a:pt x="3328" y="252"/>
                    </a:lnTo>
                    <a:lnTo>
                      <a:pt x="3366" y="21276"/>
                    </a:lnTo>
                    <a:lnTo>
                      <a:pt x="0" y="21371"/>
                    </a:lnTo>
                    <a:lnTo>
                      <a:pt x="1" y="21511"/>
                    </a:lnTo>
                    <a:lnTo>
                      <a:pt x="3495" y="21411"/>
                    </a:lnTo>
                    <a:lnTo>
                      <a:pt x="3461" y="453"/>
                    </a:lnTo>
                    <a:lnTo>
                      <a:pt x="3461" y="453"/>
                    </a:lnTo>
                    <a:cubicBezTo>
                      <a:pt x="3461" y="453"/>
                      <a:pt x="3632" y="502"/>
                      <a:pt x="3811" y="502"/>
                    </a:cubicBezTo>
                    <a:cubicBezTo>
                      <a:pt x="4008" y="502"/>
                      <a:pt x="4214" y="443"/>
                      <a:pt x="4214" y="196"/>
                    </a:cubicBezTo>
                    <a:cubicBezTo>
                      <a:pt x="4214" y="120"/>
                      <a:pt x="4169" y="55"/>
                      <a:pt x="4088"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36" name="Google Shape;436;p11"/>
              <p:cNvSpPr/>
              <p:nvPr/>
            </p:nvSpPr>
            <p:spPr>
              <a:xfrm>
                <a:off x="3125072" y="1039994"/>
                <a:ext cx="15605" cy="904292"/>
              </a:xfrm>
              <a:custGeom>
                <a:avLst/>
                <a:gdLst/>
                <a:ahLst/>
                <a:cxnLst/>
                <a:rect l="l" t="t" r="r" b="b"/>
                <a:pathLst>
                  <a:path w="274" h="15878" extrusionOk="0">
                    <a:moveTo>
                      <a:pt x="89" y="1"/>
                    </a:moveTo>
                    <a:cubicBezTo>
                      <a:pt x="27" y="1"/>
                      <a:pt x="0" y="3621"/>
                      <a:pt x="28" y="8035"/>
                    </a:cubicBezTo>
                    <a:cubicBezTo>
                      <a:pt x="55" y="12390"/>
                      <a:pt x="126" y="15877"/>
                      <a:pt x="185" y="15877"/>
                    </a:cubicBezTo>
                    <a:cubicBezTo>
                      <a:pt x="185" y="15877"/>
                      <a:pt x="185" y="15877"/>
                      <a:pt x="185" y="15877"/>
                    </a:cubicBezTo>
                    <a:cubicBezTo>
                      <a:pt x="245" y="15875"/>
                      <a:pt x="273" y="12386"/>
                      <a:pt x="247" y="8032"/>
                    </a:cubicBezTo>
                    <a:cubicBezTo>
                      <a:pt x="221" y="3620"/>
                      <a:pt x="149" y="1"/>
                      <a:pt x="8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37" name="Google Shape;437;p11"/>
              <p:cNvSpPr/>
              <p:nvPr/>
            </p:nvSpPr>
            <p:spPr>
              <a:xfrm>
                <a:off x="3174052" y="953199"/>
                <a:ext cx="15320" cy="1037276"/>
              </a:xfrm>
              <a:custGeom>
                <a:avLst/>
                <a:gdLst/>
                <a:ahLst/>
                <a:cxnLst/>
                <a:rect l="l" t="t" r="r" b="b"/>
                <a:pathLst>
                  <a:path w="269" h="18213" extrusionOk="0">
                    <a:moveTo>
                      <a:pt x="90" y="1"/>
                    </a:moveTo>
                    <a:cubicBezTo>
                      <a:pt x="30" y="1"/>
                      <a:pt x="0" y="4164"/>
                      <a:pt x="26" y="9232"/>
                    </a:cubicBezTo>
                    <a:cubicBezTo>
                      <a:pt x="51" y="14223"/>
                      <a:pt x="120" y="18213"/>
                      <a:pt x="179" y="18213"/>
                    </a:cubicBezTo>
                    <a:cubicBezTo>
                      <a:pt x="179" y="18213"/>
                      <a:pt x="179" y="18213"/>
                      <a:pt x="179" y="18213"/>
                    </a:cubicBezTo>
                    <a:cubicBezTo>
                      <a:pt x="238" y="18210"/>
                      <a:pt x="268" y="14219"/>
                      <a:pt x="244" y="9229"/>
                    </a:cubicBezTo>
                    <a:cubicBezTo>
                      <a:pt x="221" y="4164"/>
                      <a:pt x="151" y="1"/>
                      <a:pt x="90"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38" name="Google Shape;438;p11"/>
              <p:cNvSpPr/>
              <p:nvPr/>
            </p:nvSpPr>
            <p:spPr>
              <a:xfrm>
                <a:off x="3226049" y="1012087"/>
                <a:ext cx="14124" cy="921491"/>
              </a:xfrm>
              <a:custGeom>
                <a:avLst/>
                <a:gdLst/>
                <a:ahLst/>
                <a:cxnLst/>
                <a:rect l="l" t="t" r="r" b="b"/>
                <a:pathLst>
                  <a:path w="248" h="16180" extrusionOk="0">
                    <a:moveTo>
                      <a:pt x="97" y="1"/>
                    </a:moveTo>
                    <a:cubicBezTo>
                      <a:pt x="36" y="1"/>
                      <a:pt x="0" y="3690"/>
                      <a:pt x="16" y="8189"/>
                    </a:cubicBezTo>
                    <a:cubicBezTo>
                      <a:pt x="32" y="12627"/>
                      <a:pt x="94" y="16179"/>
                      <a:pt x="153" y="16179"/>
                    </a:cubicBezTo>
                    <a:cubicBezTo>
                      <a:pt x="153" y="16179"/>
                      <a:pt x="153" y="16179"/>
                      <a:pt x="153" y="16179"/>
                    </a:cubicBezTo>
                    <a:cubicBezTo>
                      <a:pt x="213" y="16178"/>
                      <a:pt x="248" y="12623"/>
                      <a:pt x="234" y="8188"/>
                    </a:cubicBezTo>
                    <a:cubicBezTo>
                      <a:pt x="220" y="3690"/>
                      <a:pt x="157" y="1"/>
                      <a:pt x="97" y="1"/>
                    </a:cubicBezTo>
                    <a:cubicBezTo>
                      <a:pt x="97" y="1"/>
                      <a:pt x="97" y="1"/>
                      <a:pt x="97"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39" name="Google Shape;439;p11"/>
              <p:cNvSpPr/>
              <p:nvPr/>
            </p:nvSpPr>
            <p:spPr>
              <a:xfrm>
                <a:off x="3071480" y="882634"/>
                <a:ext cx="268987" cy="64641"/>
              </a:xfrm>
              <a:custGeom>
                <a:avLst/>
                <a:gdLst/>
                <a:ahLst/>
                <a:cxnLst/>
                <a:rect l="l" t="t" r="r" b="b"/>
                <a:pathLst>
                  <a:path w="4723" h="1135" extrusionOk="0">
                    <a:moveTo>
                      <a:pt x="2537" y="0"/>
                    </a:moveTo>
                    <a:cubicBezTo>
                      <a:pt x="1455" y="0"/>
                      <a:pt x="470" y="162"/>
                      <a:pt x="0" y="254"/>
                    </a:cubicBezTo>
                    <a:cubicBezTo>
                      <a:pt x="74" y="360"/>
                      <a:pt x="197" y="387"/>
                      <a:pt x="300" y="387"/>
                    </a:cubicBezTo>
                    <a:cubicBezTo>
                      <a:pt x="399" y="387"/>
                      <a:pt x="479" y="363"/>
                      <a:pt x="479" y="363"/>
                    </a:cubicBezTo>
                    <a:lnTo>
                      <a:pt x="480" y="610"/>
                    </a:lnTo>
                    <a:cubicBezTo>
                      <a:pt x="1062" y="403"/>
                      <a:pt x="1566" y="317"/>
                      <a:pt x="2007" y="317"/>
                    </a:cubicBezTo>
                    <a:cubicBezTo>
                      <a:pt x="2938" y="317"/>
                      <a:pt x="3587" y="701"/>
                      <a:pt x="4087" y="1134"/>
                    </a:cubicBezTo>
                    <a:lnTo>
                      <a:pt x="4085" y="310"/>
                    </a:lnTo>
                    <a:lnTo>
                      <a:pt x="4085" y="310"/>
                    </a:lnTo>
                    <a:cubicBezTo>
                      <a:pt x="4085" y="310"/>
                      <a:pt x="4254" y="358"/>
                      <a:pt x="4432" y="358"/>
                    </a:cubicBezTo>
                    <a:cubicBezTo>
                      <a:pt x="4537" y="358"/>
                      <a:pt x="4644" y="341"/>
                      <a:pt x="4722" y="289"/>
                    </a:cubicBezTo>
                    <a:cubicBezTo>
                      <a:pt x="4033" y="73"/>
                      <a:pt x="3263" y="0"/>
                      <a:pt x="25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440" name="Google Shape;440;p11"/>
            <p:cNvSpPr/>
            <p:nvPr/>
          </p:nvSpPr>
          <p:spPr>
            <a:xfrm>
              <a:off x="2750382" y="914186"/>
              <a:ext cx="395763" cy="452317"/>
            </a:xfrm>
            <a:custGeom>
              <a:avLst/>
              <a:gdLst/>
              <a:ahLst/>
              <a:cxnLst/>
              <a:rect l="l" t="t" r="r" b="b"/>
              <a:pathLst>
                <a:path w="6949" h="7942" extrusionOk="0">
                  <a:moveTo>
                    <a:pt x="1" y="0"/>
                  </a:moveTo>
                  <a:lnTo>
                    <a:pt x="83" y="5190"/>
                  </a:lnTo>
                  <a:lnTo>
                    <a:pt x="813" y="5345"/>
                  </a:lnTo>
                  <a:cubicBezTo>
                    <a:pt x="813" y="5345"/>
                    <a:pt x="1691" y="2400"/>
                    <a:pt x="3260" y="2400"/>
                  </a:cubicBezTo>
                  <a:cubicBezTo>
                    <a:pt x="3424" y="2400"/>
                    <a:pt x="3596" y="2432"/>
                    <a:pt x="3776" y="2504"/>
                  </a:cubicBezTo>
                  <a:cubicBezTo>
                    <a:pt x="5917" y="3357"/>
                    <a:pt x="6158" y="7710"/>
                    <a:pt x="6158" y="7710"/>
                  </a:cubicBezTo>
                  <a:lnTo>
                    <a:pt x="6510" y="7928"/>
                  </a:lnTo>
                  <a:lnTo>
                    <a:pt x="6948" y="7942"/>
                  </a:lnTo>
                  <a:lnTo>
                    <a:pt x="6948" y="7942"/>
                  </a:lnTo>
                  <a:lnTo>
                    <a:pt x="6433" y="3087"/>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41" name="Google Shape;441;p11"/>
            <p:cNvSpPr/>
            <p:nvPr/>
          </p:nvSpPr>
          <p:spPr>
            <a:xfrm>
              <a:off x="2750439" y="914243"/>
              <a:ext cx="366091" cy="304411"/>
            </a:xfrm>
            <a:custGeom>
              <a:avLst/>
              <a:gdLst/>
              <a:ahLst/>
              <a:cxnLst/>
              <a:rect l="l" t="t" r="r" b="b"/>
              <a:pathLst>
                <a:path w="6428" h="5345" extrusionOk="0">
                  <a:moveTo>
                    <a:pt x="1" y="0"/>
                  </a:moveTo>
                  <a:lnTo>
                    <a:pt x="84" y="5190"/>
                  </a:lnTo>
                  <a:lnTo>
                    <a:pt x="813" y="5345"/>
                  </a:lnTo>
                  <a:cubicBezTo>
                    <a:pt x="812" y="5344"/>
                    <a:pt x="1690" y="2400"/>
                    <a:pt x="3259" y="2400"/>
                  </a:cubicBezTo>
                  <a:cubicBezTo>
                    <a:pt x="3424" y="2400"/>
                    <a:pt x="3596" y="2432"/>
                    <a:pt x="3776" y="2504"/>
                  </a:cubicBezTo>
                  <a:cubicBezTo>
                    <a:pt x="4227" y="2683"/>
                    <a:pt x="4593" y="3018"/>
                    <a:pt x="4891" y="3435"/>
                  </a:cubicBezTo>
                  <a:cubicBezTo>
                    <a:pt x="5057" y="3372"/>
                    <a:pt x="5229" y="3315"/>
                    <a:pt x="5407" y="3267"/>
                  </a:cubicBezTo>
                  <a:cubicBezTo>
                    <a:pt x="5751" y="3173"/>
                    <a:pt x="6093" y="3114"/>
                    <a:pt x="6428" y="3086"/>
                  </a:cubicBezTo>
                  <a:lnTo>
                    <a:pt x="1" y="0"/>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42" name="Google Shape;442;p11"/>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43" name="Google Shape;443;p11"/>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444" name="Google Shape;444;p11"/>
            <p:cNvGrpSpPr/>
            <p:nvPr/>
          </p:nvGrpSpPr>
          <p:grpSpPr>
            <a:xfrm>
              <a:off x="2491761" y="388856"/>
              <a:ext cx="371102" cy="1726230"/>
              <a:chOff x="2491761" y="388856"/>
              <a:chExt cx="371102" cy="1726230"/>
            </a:xfrm>
          </p:grpSpPr>
          <p:sp>
            <p:nvSpPr>
              <p:cNvPr id="445" name="Google Shape;445;p11"/>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46" name="Google Shape;446;p11"/>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47" name="Google Shape;447;p11"/>
              <p:cNvSpPr/>
              <p:nvPr/>
            </p:nvSpPr>
            <p:spPr>
              <a:xfrm>
                <a:off x="2492672" y="414884"/>
                <a:ext cx="369508" cy="1700203"/>
              </a:xfrm>
              <a:custGeom>
                <a:avLst/>
                <a:gdLst/>
                <a:ahLst/>
                <a:cxnLst/>
                <a:rect l="l" t="t" r="r" b="b"/>
                <a:pathLst>
                  <a:path w="6488" h="29853" extrusionOk="0">
                    <a:moveTo>
                      <a:pt x="2856" y="0"/>
                    </a:moveTo>
                    <a:cubicBezTo>
                      <a:pt x="1657" y="0"/>
                      <a:pt x="622" y="181"/>
                      <a:pt x="1" y="222"/>
                    </a:cubicBezTo>
                    <a:cubicBezTo>
                      <a:pt x="43" y="594"/>
                      <a:pt x="297" y="668"/>
                      <a:pt x="492" y="668"/>
                    </a:cubicBezTo>
                    <a:cubicBezTo>
                      <a:pt x="621" y="668"/>
                      <a:pt x="724" y="636"/>
                      <a:pt x="724" y="636"/>
                    </a:cubicBezTo>
                    <a:lnTo>
                      <a:pt x="782" y="3347"/>
                    </a:lnTo>
                    <a:cubicBezTo>
                      <a:pt x="1020" y="1702"/>
                      <a:pt x="1478" y="902"/>
                      <a:pt x="2159" y="902"/>
                    </a:cubicBezTo>
                    <a:cubicBezTo>
                      <a:pt x="2165" y="902"/>
                      <a:pt x="2171" y="902"/>
                      <a:pt x="2176" y="902"/>
                    </a:cubicBezTo>
                    <a:cubicBezTo>
                      <a:pt x="4384" y="946"/>
                      <a:pt x="4691" y="2701"/>
                      <a:pt x="4635" y="6342"/>
                    </a:cubicBezTo>
                    <a:cubicBezTo>
                      <a:pt x="4579" y="9946"/>
                      <a:pt x="4490" y="28975"/>
                      <a:pt x="2711" y="29024"/>
                    </a:cubicBezTo>
                    <a:cubicBezTo>
                      <a:pt x="2711" y="29024"/>
                      <a:pt x="2710" y="29024"/>
                      <a:pt x="2710" y="29024"/>
                    </a:cubicBezTo>
                    <a:cubicBezTo>
                      <a:pt x="2123" y="29024"/>
                      <a:pt x="1235" y="10734"/>
                      <a:pt x="916" y="9591"/>
                    </a:cubicBezTo>
                    <a:lnTo>
                      <a:pt x="916" y="9591"/>
                    </a:lnTo>
                    <a:lnTo>
                      <a:pt x="1346" y="29853"/>
                    </a:lnTo>
                    <a:lnTo>
                      <a:pt x="5919" y="29721"/>
                    </a:lnTo>
                    <a:lnTo>
                      <a:pt x="5503" y="625"/>
                    </a:lnTo>
                    <a:lnTo>
                      <a:pt x="5503" y="625"/>
                    </a:lnTo>
                    <a:cubicBezTo>
                      <a:pt x="5503" y="625"/>
                      <a:pt x="5739" y="698"/>
                      <a:pt x="5980" y="698"/>
                    </a:cubicBezTo>
                    <a:cubicBezTo>
                      <a:pt x="6210" y="698"/>
                      <a:pt x="6444" y="632"/>
                      <a:pt x="6488" y="373"/>
                    </a:cubicBezTo>
                    <a:cubicBezTo>
                      <a:pt x="5886" y="357"/>
                      <a:pt x="4591" y="34"/>
                      <a:pt x="3108" y="3"/>
                    </a:cubicBezTo>
                    <a:cubicBezTo>
                      <a:pt x="3023" y="1"/>
                      <a:pt x="2939" y="0"/>
                      <a:pt x="2856"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48" name="Google Shape;448;p11"/>
              <p:cNvSpPr/>
              <p:nvPr/>
            </p:nvSpPr>
            <p:spPr>
              <a:xfrm>
                <a:off x="2569045" y="414770"/>
                <a:ext cx="293818" cy="1700260"/>
              </a:xfrm>
              <a:custGeom>
                <a:avLst/>
                <a:gdLst/>
                <a:ahLst/>
                <a:cxnLst/>
                <a:rect l="l" t="t" r="r" b="b"/>
                <a:pathLst>
                  <a:path w="5159" h="29854" extrusionOk="0">
                    <a:moveTo>
                      <a:pt x="4984" y="1"/>
                    </a:moveTo>
                    <a:cubicBezTo>
                      <a:pt x="4983" y="334"/>
                      <a:pt x="4722" y="416"/>
                      <a:pt x="4467" y="416"/>
                    </a:cubicBezTo>
                    <a:cubicBezTo>
                      <a:pt x="4222" y="416"/>
                      <a:pt x="3983" y="341"/>
                      <a:pt x="3983" y="341"/>
                    </a:cubicBezTo>
                    <a:lnTo>
                      <a:pt x="3983" y="341"/>
                    </a:lnTo>
                    <a:lnTo>
                      <a:pt x="4409" y="29538"/>
                    </a:lnTo>
                    <a:lnTo>
                      <a:pt x="1" y="29661"/>
                    </a:lnTo>
                    <a:lnTo>
                      <a:pt x="5" y="29854"/>
                    </a:lnTo>
                    <a:lnTo>
                      <a:pt x="4578" y="29722"/>
                    </a:lnTo>
                    <a:lnTo>
                      <a:pt x="4162" y="626"/>
                    </a:lnTo>
                    <a:lnTo>
                      <a:pt x="4162" y="626"/>
                    </a:lnTo>
                    <a:cubicBezTo>
                      <a:pt x="4162" y="626"/>
                      <a:pt x="4400" y="701"/>
                      <a:pt x="4642" y="701"/>
                    </a:cubicBezTo>
                    <a:cubicBezTo>
                      <a:pt x="4897" y="701"/>
                      <a:pt x="5158" y="618"/>
                      <a:pt x="5154" y="278"/>
                    </a:cubicBezTo>
                    <a:cubicBezTo>
                      <a:pt x="5153" y="168"/>
                      <a:pt x="5091" y="78"/>
                      <a:pt x="4984"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49" name="Google Shape;449;p11"/>
              <p:cNvSpPr/>
              <p:nvPr/>
            </p:nvSpPr>
            <p:spPr>
              <a:xfrm>
                <a:off x="2573715" y="643890"/>
                <a:ext cx="34570" cy="1257454"/>
              </a:xfrm>
              <a:custGeom>
                <a:avLst/>
                <a:gdLst/>
                <a:ahLst/>
                <a:cxnLst/>
                <a:rect l="l" t="t" r="r" b="b"/>
                <a:pathLst>
                  <a:path w="607" h="22079" extrusionOk="0">
                    <a:moveTo>
                      <a:pt x="81" y="1"/>
                    </a:moveTo>
                    <a:cubicBezTo>
                      <a:pt x="1" y="1"/>
                      <a:pt x="38" y="5070"/>
                      <a:pt x="164" y="11222"/>
                    </a:cubicBezTo>
                    <a:cubicBezTo>
                      <a:pt x="289" y="17262"/>
                      <a:pt x="450" y="22078"/>
                      <a:pt x="528" y="22078"/>
                    </a:cubicBezTo>
                    <a:cubicBezTo>
                      <a:pt x="528" y="22078"/>
                      <a:pt x="528" y="22078"/>
                      <a:pt x="528" y="22078"/>
                    </a:cubicBezTo>
                    <a:cubicBezTo>
                      <a:pt x="607" y="22076"/>
                      <a:pt x="574" y="17258"/>
                      <a:pt x="453" y="11219"/>
                    </a:cubicBezTo>
                    <a:cubicBezTo>
                      <a:pt x="329" y="5071"/>
                      <a:pt x="163" y="2"/>
                      <a:pt x="81" y="1"/>
                    </a:cubicBezTo>
                    <a:cubicBezTo>
                      <a:pt x="81" y="1"/>
                      <a:pt x="81" y="1"/>
                      <a:pt x="81"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0" name="Google Shape;450;p11"/>
              <p:cNvSpPr/>
              <p:nvPr/>
            </p:nvSpPr>
            <p:spPr>
              <a:xfrm>
                <a:off x="2637046" y="522752"/>
                <a:ext cx="35994" cy="1442379"/>
              </a:xfrm>
              <a:custGeom>
                <a:avLst/>
                <a:gdLst/>
                <a:ahLst/>
                <a:cxnLst/>
                <a:rect l="l" t="t" r="r" b="b"/>
                <a:pathLst>
                  <a:path w="632" h="25326" extrusionOk="0">
                    <a:moveTo>
                      <a:pt x="83" y="1"/>
                    </a:moveTo>
                    <a:cubicBezTo>
                      <a:pt x="1" y="1"/>
                      <a:pt x="44" y="5837"/>
                      <a:pt x="178" y="12903"/>
                    </a:cubicBezTo>
                    <a:cubicBezTo>
                      <a:pt x="306" y="19821"/>
                      <a:pt x="474" y="25326"/>
                      <a:pt x="553" y="25326"/>
                    </a:cubicBezTo>
                    <a:cubicBezTo>
                      <a:pt x="553" y="25326"/>
                      <a:pt x="553" y="25326"/>
                      <a:pt x="553" y="25326"/>
                    </a:cubicBezTo>
                    <a:cubicBezTo>
                      <a:pt x="631" y="25325"/>
                      <a:pt x="592" y="19818"/>
                      <a:pt x="466" y="12902"/>
                    </a:cubicBezTo>
                    <a:cubicBezTo>
                      <a:pt x="337" y="5839"/>
                      <a:pt x="163" y="2"/>
                      <a:pt x="83" y="1"/>
                    </a:cubicBezTo>
                    <a:cubicBezTo>
                      <a:pt x="83" y="1"/>
                      <a:pt x="83" y="1"/>
                      <a:pt x="8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1" name="Google Shape;451;p11"/>
              <p:cNvSpPr/>
              <p:nvPr/>
            </p:nvSpPr>
            <p:spPr>
              <a:xfrm>
                <a:off x="2707554" y="606301"/>
                <a:ext cx="30470" cy="1280748"/>
              </a:xfrm>
              <a:custGeom>
                <a:avLst/>
                <a:gdLst/>
                <a:ahLst/>
                <a:cxnLst/>
                <a:rect l="l" t="t" r="r" b="b"/>
                <a:pathLst>
                  <a:path w="535" h="22488" extrusionOk="0">
                    <a:moveTo>
                      <a:pt x="80" y="0"/>
                    </a:moveTo>
                    <a:cubicBezTo>
                      <a:pt x="0" y="0"/>
                      <a:pt x="22" y="5165"/>
                      <a:pt x="129" y="11431"/>
                    </a:cubicBezTo>
                    <a:cubicBezTo>
                      <a:pt x="234" y="17583"/>
                      <a:pt x="381" y="22488"/>
                      <a:pt x="458" y="22488"/>
                    </a:cubicBezTo>
                    <a:cubicBezTo>
                      <a:pt x="458" y="22488"/>
                      <a:pt x="458" y="22488"/>
                      <a:pt x="458" y="22488"/>
                    </a:cubicBezTo>
                    <a:cubicBezTo>
                      <a:pt x="535" y="22487"/>
                      <a:pt x="517" y="17581"/>
                      <a:pt x="416" y="11431"/>
                    </a:cubicBezTo>
                    <a:cubicBezTo>
                      <a:pt x="312" y="5167"/>
                      <a:pt x="161" y="1"/>
                      <a:pt x="80" y="0"/>
                    </a:cubicBezTo>
                    <a:cubicBezTo>
                      <a:pt x="80" y="0"/>
                      <a:pt x="80" y="0"/>
                      <a:pt x="8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2" name="Google Shape;452;p11"/>
              <p:cNvSpPr/>
              <p:nvPr/>
            </p:nvSpPr>
            <p:spPr>
              <a:xfrm>
                <a:off x="2497684" y="423939"/>
                <a:ext cx="356466" cy="92548"/>
              </a:xfrm>
              <a:custGeom>
                <a:avLst/>
                <a:gdLst/>
                <a:ahLst/>
                <a:cxnLst/>
                <a:rect l="l" t="t" r="r" b="b"/>
                <a:pathLst>
                  <a:path w="6259" h="1625" extrusionOk="0">
                    <a:moveTo>
                      <a:pt x="3182" y="1"/>
                    </a:moveTo>
                    <a:cubicBezTo>
                      <a:pt x="1818" y="1"/>
                      <a:pt x="597" y="200"/>
                      <a:pt x="0" y="317"/>
                    </a:cubicBezTo>
                    <a:cubicBezTo>
                      <a:pt x="102" y="471"/>
                      <a:pt x="271" y="508"/>
                      <a:pt x="409" y="508"/>
                    </a:cubicBezTo>
                    <a:cubicBezTo>
                      <a:pt x="537" y="508"/>
                      <a:pt x="638" y="477"/>
                      <a:pt x="638" y="477"/>
                    </a:cubicBezTo>
                    <a:lnTo>
                      <a:pt x="645" y="825"/>
                    </a:lnTo>
                    <a:cubicBezTo>
                      <a:pt x="1389" y="552"/>
                      <a:pt x="2037" y="438"/>
                      <a:pt x="2608" y="438"/>
                    </a:cubicBezTo>
                    <a:cubicBezTo>
                      <a:pt x="3872" y="438"/>
                      <a:pt x="4754" y="996"/>
                      <a:pt x="5434" y="1624"/>
                    </a:cubicBezTo>
                    <a:lnTo>
                      <a:pt x="5416" y="466"/>
                    </a:lnTo>
                    <a:lnTo>
                      <a:pt x="5416" y="466"/>
                    </a:lnTo>
                    <a:cubicBezTo>
                      <a:pt x="5416" y="466"/>
                      <a:pt x="5650" y="539"/>
                      <a:pt x="5890" y="539"/>
                    </a:cubicBezTo>
                    <a:cubicBezTo>
                      <a:pt x="6024" y="539"/>
                      <a:pt x="6160" y="516"/>
                      <a:pt x="6258" y="446"/>
                    </a:cubicBezTo>
                    <a:cubicBezTo>
                      <a:pt x="5286" y="111"/>
                      <a:pt x="4195" y="1"/>
                      <a:pt x="3182"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453" name="Google Shape;453;p11"/>
            <p:cNvSpPr/>
            <p:nvPr/>
          </p:nvSpPr>
          <p:spPr>
            <a:xfrm>
              <a:off x="2567393" y="390736"/>
              <a:ext cx="1245323" cy="1724294"/>
            </a:xfrm>
            <a:custGeom>
              <a:avLst/>
              <a:gdLst/>
              <a:ahLst/>
              <a:cxnLst/>
              <a:rect l="l" t="t" r="r" b="b"/>
              <a:pathLst>
                <a:path w="21866" h="30276" extrusionOk="0">
                  <a:moveTo>
                    <a:pt x="2096" y="1"/>
                  </a:moveTo>
                  <a:lnTo>
                    <a:pt x="2589" y="28426"/>
                  </a:lnTo>
                  <a:lnTo>
                    <a:pt x="0" y="28492"/>
                  </a:lnTo>
                  <a:lnTo>
                    <a:pt x="38" y="30276"/>
                  </a:lnTo>
                  <a:lnTo>
                    <a:pt x="2468" y="30205"/>
                  </a:lnTo>
                  <a:lnTo>
                    <a:pt x="4612" y="30144"/>
                  </a:lnTo>
                  <a:lnTo>
                    <a:pt x="4402" y="15711"/>
                  </a:lnTo>
                  <a:lnTo>
                    <a:pt x="4379" y="14096"/>
                  </a:lnTo>
                  <a:cubicBezTo>
                    <a:pt x="4463" y="13824"/>
                    <a:pt x="4777" y="12890"/>
                    <a:pt x="5317" y="12164"/>
                  </a:cubicBezTo>
                  <a:cubicBezTo>
                    <a:pt x="5424" y="12053"/>
                    <a:pt x="5540" y="11953"/>
                    <a:pt x="5661" y="11869"/>
                  </a:cubicBezTo>
                  <a:cubicBezTo>
                    <a:pt x="5684" y="11853"/>
                    <a:pt x="5707" y="11838"/>
                    <a:pt x="5730" y="11824"/>
                  </a:cubicBezTo>
                  <a:cubicBezTo>
                    <a:pt x="5823" y="11766"/>
                    <a:pt x="5918" y="11717"/>
                    <a:pt x="6016" y="11680"/>
                  </a:cubicBezTo>
                  <a:cubicBezTo>
                    <a:pt x="6041" y="11672"/>
                    <a:pt x="6066" y="11662"/>
                    <a:pt x="6090" y="11654"/>
                  </a:cubicBezTo>
                  <a:cubicBezTo>
                    <a:pt x="6141" y="11638"/>
                    <a:pt x="6193" y="11625"/>
                    <a:pt x="6244" y="11616"/>
                  </a:cubicBezTo>
                  <a:cubicBezTo>
                    <a:pt x="6295" y="11606"/>
                    <a:pt x="6348" y="11600"/>
                    <a:pt x="6402" y="11596"/>
                  </a:cubicBezTo>
                  <a:cubicBezTo>
                    <a:pt x="6429" y="11595"/>
                    <a:pt x="6456" y="11594"/>
                    <a:pt x="6483" y="11594"/>
                  </a:cubicBezTo>
                  <a:cubicBezTo>
                    <a:pt x="6510" y="11594"/>
                    <a:pt x="6537" y="11595"/>
                    <a:pt x="6564" y="11596"/>
                  </a:cubicBezTo>
                  <a:cubicBezTo>
                    <a:pt x="6701" y="11605"/>
                    <a:pt x="6843" y="11638"/>
                    <a:pt x="6991" y="11696"/>
                  </a:cubicBezTo>
                  <a:cubicBezTo>
                    <a:pt x="7042" y="11716"/>
                    <a:pt x="7091" y="11740"/>
                    <a:pt x="7140" y="11763"/>
                  </a:cubicBezTo>
                  <a:cubicBezTo>
                    <a:pt x="7148" y="11768"/>
                    <a:pt x="7157" y="11772"/>
                    <a:pt x="7165" y="11777"/>
                  </a:cubicBezTo>
                  <a:cubicBezTo>
                    <a:pt x="7212" y="11800"/>
                    <a:pt x="7257" y="11827"/>
                    <a:pt x="7303" y="11854"/>
                  </a:cubicBezTo>
                  <a:cubicBezTo>
                    <a:pt x="7311" y="11859"/>
                    <a:pt x="7317" y="11863"/>
                    <a:pt x="7326" y="11869"/>
                  </a:cubicBezTo>
                  <a:cubicBezTo>
                    <a:pt x="7421" y="11928"/>
                    <a:pt x="7510" y="11994"/>
                    <a:pt x="7597" y="12068"/>
                  </a:cubicBezTo>
                  <a:cubicBezTo>
                    <a:pt x="7601" y="12072"/>
                    <a:pt x="7605" y="12074"/>
                    <a:pt x="7610" y="12078"/>
                  </a:cubicBezTo>
                  <a:cubicBezTo>
                    <a:pt x="7654" y="12115"/>
                    <a:pt x="7696" y="12153"/>
                    <a:pt x="7737" y="12194"/>
                  </a:cubicBezTo>
                  <a:lnTo>
                    <a:pt x="7746" y="12204"/>
                  </a:lnTo>
                  <a:cubicBezTo>
                    <a:pt x="7875" y="12331"/>
                    <a:pt x="7995" y="12474"/>
                    <a:pt x="8105" y="12628"/>
                  </a:cubicBezTo>
                  <a:cubicBezTo>
                    <a:pt x="9223" y="14191"/>
                    <a:pt x="9373" y="16905"/>
                    <a:pt x="9373" y="16905"/>
                  </a:cubicBezTo>
                  <a:lnTo>
                    <a:pt x="9387" y="16912"/>
                  </a:lnTo>
                  <a:lnTo>
                    <a:pt x="10137" y="17108"/>
                  </a:lnTo>
                  <a:lnTo>
                    <a:pt x="11325" y="17935"/>
                  </a:lnTo>
                  <a:lnTo>
                    <a:pt x="11373" y="29952"/>
                  </a:lnTo>
                  <a:lnTo>
                    <a:pt x="12971" y="29907"/>
                  </a:lnTo>
                  <a:lnTo>
                    <a:pt x="12955" y="19408"/>
                  </a:lnTo>
                  <a:lnTo>
                    <a:pt x="12951" y="18152"/>
                  </a:lnTo>
                  <a:lnTo>
                    <a:pt x="12965" y="18155"/>
                  </a:lnTo>
                  <a:cubicBezTo>
                    <a:pt x="12965" y="18155"/>
                    <a:pt x="13293" y="17033"/>
                    <a:pt x="13918" y="16191"/>
                  </a:cubicBezTo>
                  <a:lnTo>
                    <a:pt x="13941" y="16168"/>
                  </a:lnTo>
                  <a:cubicBezTo>
                    <a:pt x="13961" y="16148"/>
                    <a:pt x="13981" y="16128"/>
                    <a:pt x="14002" y="16110"/>
                  </a:cubicBezTo>
                  <a:cubicBezTo>
                    <a:pt x="14042" y="16072"/>
                    <a:pt x="14083" y="16035"/>
                    <a:pt x="14126" y="16001"/>
                  </a:cubicBezTo>
                  <a:cubicBezTo>
                    <a:pt x="14189" y="15949"/>
                    <a:pt x="14253" y="15901"/>
                    <a:pt x="14321" y="15858"/>
                  </a:cubicBezTo>
                  <a:cubicBezTo>
                    <a:pt x="14410" y="15801"/>
                    <a:pt x="14503" y="15753"/>
                    <a:pt x="14598" y="15716"/>
                  </a:cubicBezTo>
                  <a:cubicBezTo>
                    <a:pt x="14621" y="15707"/>
                    <a:pt x="14645" y="15698"/>
                    <a:pt x="14670" y="15690"/>
                  </a:cubicBezTo>
                  <a:cubicBezTo>
                    <a:pt x="14719" y="15674"/>
                    <a:pt x="14768" y="15661"/>
                    <a:pt x="14817" y="15652"/>
                  </a:cubicBezTo>
                  <a:cubicBezTo>
                    <a:pt x="14894" y="15636"/>
                    <a:pt x="14972" y="15628"/>
                    <a:pt x="15052" y="15628"/>
                  </a:cubicBezTo>
                  <a:cubicBezTo>
                    <a:pt x="15208" y="15628"/>
                    <a:pt x="15370" y="15659"/>
                    <a:pt x="15538" y="15726"/>
                  </a:cubicBezTo>
                  <a:cubicBezTo>
                    <a:pt x="15587" y="15746"/>
                    <a:pt x="15634" y="15767"/>
                    <a:pt x="15681" y="15790"/>
                  </a:cubicBezTo>
                  <a:cubicBezTo>
                    <a:pt x="15690" y="15794"/>
                    <a:pt x="15699" y="15798"/>
                    <a:pt x="15707" y="15801"/>
                  </a:cubicBezTo>
                  <a:cubicBezTo>
                    <a:pt x="15751" y="15826"/>
                    <a:pt x="15796" y="15849"/>
                    <a:pt x="15838" y="15875"/>
                  </a:cubicBezTo>
                  <a:cubicBezTo>
                    <a:pt x="15847" y="15879"/>
                    <a:pt x="15853" y="15885"/>
                    <a:pt x="15861" y="15889"/>
                  </a:cubicBezTo>
                  <a:cubicBezTo>
                    <a:pt x="15951" y="15946"/>
                    <a:pt x="16038" y="16010"/>
                    <a:pt x="16120" y="16080"/>
                  </a:cubicBezTo>
                  <a:cubicBezTo>
                    <a:pt x="16124" y="16084"/>
                    <a:pt x="16128" y="16086"/>
                    <a:pt x="16133" y="16090"/>
                  </a:cubicBezTo>
                  <a:cubicBezTo>
                    <a:pt x="16173" y="16126"/>
                    <a:pt x="16214" y="16164"/>
                    <a:pt x="16252" y="16202"/>
                  </a:cubicBezTo>
                  <a:lnTo>
                    <a:pt x="16261" y="16211"/>
                  </a:lnTo>
                  <a:cubicBezTo>
                    <a:pt x="16386" y="16336"/>
                    <a:pt x="16498" y="16473"/>
                    <a:pt x="16603" y="16622"/>
                  </a:cubicBezTo>
                  <a:cubicBezTo>
                    <a:pt x="17663" y="18135"/>
                    <a:pt x="17775" y="20779"/>
                    <a:pt x="17775" y="20779"/>
                  </a:cubicBezTo>
                  <a:lnTo>
                    <a:pt x="17909" y="20861"/>
                  </a:lnTo>
                  <a:lnTo>
                    <a:pt x="17854" y="30267"/>
                  </a:lnTo>
                  <a:lnTo>
                    <a:pt x="19490" y="30219"/>
                  </a:lnTo>
                  <a:lnTo>
                    <a:pt x="21014" y="30174"/>
                  </a:lnTo>
                  <a:lnTo>
                    <a:pt x="21081" y="23810"/>
                  </a:lnTo>
                  <a:lnTo>
                    <a:pt x="21114" y="23842"/>
                  </a:lnTo>
                  <a:lnTo>
                    <a:pt x="21171" y="18484"/>
                  </a:lnTo>
                  <a:lnTo>
                    <a:pt x="21137" y="18452"/>
                  </a:lnTo>
                  <a:lnTo>
                    <a:pt x="21183" y="14213"/>
                  </a:lnTo>
                  <a:lnTo>
                    <a:pt x="21189" y="13564"/>
                  </a:lnTo>
                  <a:cubicBezTo>
                    <a:pt x="21189" y="13564"/>
                    <a:pt x="21190" y="13564"/>
                    <a:pt x="21193" y="13565"/>
                  </a:cubicBezTo>
                  <a:cubicBezTo>
                    <a:pt x="21195" y="13565"/>
                    <a:pt x="21198" y="13566"/>
                    <a:pt x="21204" y="13567"/>
                  </a:cubicBezTo>
                  <a:cubicBezTo>
                    <a:pt x="21205" y="13567"/>
                    <a:pt x="21205" y="13567"/>
                    <a:pt x="21206" y="13569"/>
                  </a:cubicBezTo>
                  <a:cubicBezTo>
                    <a:pt x="21208" y="13569"/>
                    <a:pt x="21209" y="13569"/>
                    <a:pt x="21211" y="13570"/>
                  </a:cubicBezTo>
                  <a:cubicBezTo>
                    <a:pt x="21213" y="13570"/>
                    <a:pt x="21214" y="13570"/>
                    <a:pt x="21215" y="13571"/>
                  </a:cubicBezTo>
                  <a:cubicBezTo>
                    <a:pt x="21224" y="13572"/>
                    <a:pt x="21232" y="13575"/>
                    <a:pt x="21243" y="13576"/>
                  </a:cubicBezTo>
                  <a:lnTo>
                    <a:pt x="21246" y="13576"/>
                  </a:lnTo>
                  <a:cubicBezTo>
                    <a:pt x="21256" y="13577"/>
                    <a:pt x="21268" y="13581"/>
                    <a:pt x="21282" y="13583"/>
                  </a:cubicBezTo>
                  <a:cubicBezTo>
                    <a:pt x="21283" y="13583"/>
                    <a:pt x="21284" y="13583"/>
                    <a:pt x="21285" y="13585"/>
                  </a:cubicBezTo>
                  <a:cubicBezTo>
                    <a:pt x="21299" y="13587"/>
                    <a:pt x="21313" y="13588"/>
                    <a:pt x="21327" y="13591"/>
                  </a:cubicBezTo>
                  <a:cubicBezTo>
                    <a:pt x="21329" y="13591"/>
                    <a:pt x="21330" y="13591"/>
                    <a:pt x="21332" y="13592"/>
                  </a:cubicBezTo>
                  <a:cubicBezTo>
                    <a:pt x="21347" y="13593"/>
                    <a:pt x="21363" y="13596"/>
                    <a:pt x="21380" y="13597"/>
                  </a:cubicBezTo>
                  <a:lnTo>
                    <a:pt x="21385" y="13597"/>
                  </a:lnTo>
                  <a:cubicBezTo>
                    <a:pt x="21401" y="13598"/>
                    <a:pt x="21419" y="13601"/>
                    <a:pt x="21436" y="13602"/>
                  </a:cubicBezTo>
                  <a:lnTo>
                    <a:pt x="21442" y="13602"/>
                  </a:lnTo>
                  <a:cubicBezTo>
                    <a:pt x="21459" y="13603"/>
                    <a:pt x="21478" y="13603"/>
                    <a:pt x="21495" y="13603"/>
                  </a:cubicBezTo>
                  <a:lnTo>
                    <a:pt x="21501" y="13603"/>
                  </a:lnTo>
                  <a:cubicBezTo>
                    <a:pt x="21520" y="13603"/>
                    <a:pt x="21537" y="13602"/>
                    <a:pt x="21554" y="13602"/>
                  </a:cubicBezTo>
                  <a:lnTo>
                    <a:pt x="21561" y="13602"/>
                  </a:lnTo>
                  <a:cubicBezTo>
                    <a:pt x="21578" y="13601"/>
                    <a:pt x="21596" y="13598"/>
                    <a:pt x="21614" y="13596"/>
                  </a:cubicBezTo>
                  <a:cubicBezTo>
                    <a:pt x="21616" y="13596"/>
                    <a:pt x="21619" y="13595"/>
                    <a:pt x="21620" y="13595"/>
                  </a:cubicBezTo>
                  <a:cubicBezTo>
                    <a:pt x="21637" y="13592"/>
                    <a:pt x="21654" y="13588"/>
                    <a:pt x="21670" y="13585"/>
                  </a:cubicBezTo>
                  <a:cubicBezTo>
                    <a:pt x="21673" y="13585"/>
                    <a:pt x="21674" y="13583"/>
                    <a:pt x="21677" y="13583"/>
                  </a:cubicBezTo>
                  <a:cubicBezTo>
                    <a:pt x="21693" y="13579"/>
                    <a:pt x="21709" y="13574"/>
                    <a:pt x="21722" y="13567"/>
                  </a:cubicBezTo>
                  <a:cubicBezTo>
                    <a:pt x="21725" y="13566"/>
                    <a:pt x="21727" y="13566"/>
                    <a:pt x="21728" y="13565"/>
                  </a:cubicBezTo>
                  <a:cubicBezTo>
                    <a:pt x="21742" y="13558"/>
                    <a:pt x="21757" y="13551"/>
                    <a:pt x="21769" y="13543"/>
                  </a:cubicBezTo>
                  <a:cubicBezTo>
                    <a:pt x="21770" y="13540"/>
                    <a:pt x="21772" y="13539"/>
                    <a:pt x="21774" y="13538"/>
                  </a:cubicBezTo>
                  <a:cubicBezTo>
                    <a:pt x="21788" y="13529"/>
                    <a:pt x="21799" y="13519"/>
                    <a:pt x="21809" y="13509"/>
                  </a:cubicBezTo>
                  <a:cubicBezTo>
                    <a:pt x="21810" y="13508"/>
                    <a:pt x="21811" y="13507"/>
                    <a:pt x="21811" y="13506"/>
                  </a:cubicBezTo>
                  <a:cubicBezTo>
                    <a:pt x="21821" y="13493"/>
                    <a:pt x="21831" y="13481"/>
                    <a:pt x="21838" y="13467"/>
                  </a:cubicBezTo>
                  <a:cubicBezTo>
                    <a:pt x="21838" y="13466"/>
                    <a:pt x="21840" y="13465"/>
                    <a:pt x="21840" y="13465"/>
                  </a:cubicBezTo>
                  <a:cubicBezTo>
                    <a:pt x="21855" y="13435"/>
                    <a:pt x="21865" y="13402"/>
                    <a:pt x="21865" y="13361"/>
                  </a:cubicBezTo>
                  <a:cubicBezTo>
                    <a:pt x="21866" y="13340"/>
                    <a:pt x="21862" y="13328"/>
                    <a:pt x="21858" y="13314"/>
                  </a:cubicBezTo>
                  <a:cubicBezTo>
                    <a:pt x="21857" y="13312"/>
                    <a:pt x="21856" y="13309"/>
                    <a:pt x="21855" y="13305"/>
                  </a:cubicBezTo>
                  <a:cubicBezTo>
                    <a:pt x="21851" y="13295"/>
                    <a:pt x="21846" y="13284"/>
                    <a:pt x="21837" y="13275"/>
                  </a:cubicBezTo>
                  <a:cubicBezTo>
                    <a:pt x="21836" y="13272"/>
                    <a:pt x="21835" y="13271"/>
                    <a:pt x="21834" y="13269"/>
                  </a:cubicBezTo>
                  <a:cubicBezTo>
                    <a:pt x="21815" y="13243"/>
                    <a:pt x="21788" y="13222"/>
                    <a:pt x="21753" y="13201"/>
                  </a:cubicBezTo>
                  <a:cubicBezTo>
                    <a:pt x="21430" y="13011"/>
                    <a:pt x="20468" y="13001"/>
                    <a:pt x="19792" y="13001"/>
                  </a:cubicBezTo>
                  <a:cubicBezTo>
                    <a:pt x="19705" y="13001"/>
                    <a:pt x="19623" y="13001"/>
                    <a:pt x="19548" y="13001"/>
                  </a:cubicBezTo>
                  <a:cubicBezTo>
                    <a:pt x="19416" y="13001"/>
                    <a:pt x="19269" y="13000"/>
                    <a:pt x="19120" y="13000"/>
                  </a:cubicBezTo>
                  <a:lnTo>
                    <a:pt x="19100" y="15695"/>
                  </a:lnTo>
                  <a:lnTo>
                    <a:pt x="17938" y="15357"/>
                  </a:lnTo>
                  <a:lnTo>
                    <a:pt x="17937" y="15664"/>
                  </a:lnTo>
                  <a:lnTo>
                    <a:pt x="12945" y="13314"/>
                  </a:lnTo>
                  <a:lnTo>
                    <a:pt x="12940" y="9770"/>
                  </a:lnTo>
                  <a:lnTo>
                    <a:pt x="12939" y="8945"/>
                  </a:lnTo>
                  <a:lnTo>
                    <a:pt x="12939" y="8945"/>
                  </a:lnTo>
                  <a:cubicBezTo>
                    <a:pt x="12939" y="8945"/>
                    <a:pt x="12940" y="8945"/>
                    <a:pt x="12944" y="8947"/>
                  </a:cubicBezTo>
                  <a:cubicBezTo>
                    <a:pt x="12945" y="8947"/>
                    <a:pt x="12945" y="8947"/>
                    <a:pt x="12946" y="8948"/>
                  </a:cubicBezTo>
                  <a:cubicBezTo>
                    <a:pt x="12949" y="8948"/>
                    <a:pt x="12951" y="8949"/>
                    <a:pt x="12955" y="8950"/>
                  </a:cubicBezTo>
                  <a:cubicBezTo>
                    <a:pt x="12956" y="8950"/>
                    <a:pt x="12957" y="8950"/>
                    <a:pt x="12958" y="8952"/>
                  </a:cubicBezTo>
                  <a:cubicBezTo>
                    <a:pt x="12961" y="8952"/>
                    <a:pt x="12963" y="8953"/>
                    <a:pt x="12966" y="8953"/>
                  </a:cubicBezTo>
                  <a:lnTo>
                    <a:pt x="12967" y="8953"/>
                  </a:lnTo>
                  <a:cubicBezTo>
                    <a:pt x="12976" y="8955"/>
                    <a:pt x="12986" y="8957"/>
                    <a:pt x="12998" y="8959"/>
                  </a:cubicBezTo>
                  <a:cubicBezTo>
                    <a:pt x="12999" y="8959"/>
                    <a:pt x="13001" y="8959"/>
                    <a:pt x="13002" y="8961"/>
                  </a:cubicBezTo>
                  <a:cubicBezTo>
                    <a:pt x="13014" y="8964"/>
                    <a:pt x="13027" y="8966"/>
                    <a:pt x="13041" y="8969"/>
                  </a:cubicBezTo>
                  <a:cubicBezTo>
                    <a:pt x="13043" y="8969"/>
                    <a:pt x="13044" y="8969"/>
                    <a:pt x="13045" y="8970"/>
                  </a:cubicBezTo>
                  <a:cubicBezTo>
                    <a:pt x="13060" y="8973"/>
                    <a:pt x="13076" y="8975"/>
                    <a:pt x="13093" y="8978"/>
                  </a:cubicBezTo>
                  <a:cubicBezTo>
                    <a:pt x="13096" y="8978"/>
                    <a:pt x="13097" y="8978"/>
                    <a:pt x="13098" y="8980"/>
                  </a:cubicBezTo>
                  <a:cubicBezTo>
                    <a:pt x="13115" y="8982"/>
                    <a:pt x="13133" y="8985"/>
                    <a:pt x="13151" y="8986"/>
                  </a:cubicBezTo>
                  <a:cubicBezTo>
                    <a:pt x="13154" y="8986"/>
                    <a:pt x="13155" y="8986"/>
                    <a:pt x="13157" y="8987"/>
                  </a:cubicBezTo>
                  <a:cubicBezTo>
                    <a:pt x="13176" y="8990"/>
                    <a:pt x="13194" y="8991"/>
                    <a:pt x="13214" y="8992"/>
                  </a:cubicBezTo>
                  <a:lnTo>
                    <a:pt x="13220" y="8992"/>
                  </a:lnTo>
                  <a:cubicBezTo>
                    <a:pt x="13240" y="8994"/>
                    <a:pt x="13260" y="8994"/>
                    <a:pt x="13280" y="8994"/>
                  </a:cubicBezTo>
                  <a:lnTo>
                    <a:pt x="13288" y="8994"/>
                  </a:lnTo>
                  <a:cubicBezTo>
                    <a:pt x="13308" y="8994"/>
                    <a:pt x="13328" y="8992"/>
                    <a:pt x="13347" y="8991"/>
                  </a:cubicBezTo>
                  <a:lnTo>
                    <a:pt x="13355" y="8991"/>
                  </a:lnTo>
                  <a:cubicBezTo>
                    <a:pt x="13375" y="8990"/>
                    <a:pt x="13394" y="8987"/>
                    <a:pt x="13413" y="8985"/>
                  </a:cubicBezTo>
                  <a:cubicBezTo>
                    <a:pt x="13415" y="8985"/>
                    <a:pt x="13418" y="8984"/>
                    <a:pt x="13420" y="8984"/>
                  </a:cubicBezTo>
                  <a:cubicBezTo>
                    <a:pt x="13439" y="8980"/>
                    <a:pt x="13457" y="8975"/>
                    <a:pt x="13476" y="8970"/>
                  </a:cubicBezTo>
                  <a:cubicBezTo>
                    <a:pt x="13478" y="8969"/>
                    <a:pt x="13482" y="8969"/>
                    <a:pt x="13484" y="8968"/>
                  </a:cubicBezTo>
                  <a:cubicBezTo>
                    <a:pt x="13503" y="8963"/>
                    <a:pt x="13520" y="8955"/>
                    <a:pt x="13535" y="8948"/>
                  </a:cubicBezTo>
                  <a:cubicBezTo>
                    <a:pt x="13539" y="8947"/>
                    <a:pt x="13540" y="8945"/>
                    <a:pt x="13542" y="8944"/>
                  </a:cubicBezTo>
                  <a:cubicBezTo>
                    <a:pt x="13557" y="8936"/>
                    <a:pt x="13573" y="8927"/>
                    <a:pt x="13588" y="8916"/>
                  </a:cubicBezTo>
                  <a:cubicBezTo>
                    <a:pt x="13589" y="8915"/>
                    <a:pt x="13592" y="8913"/>
                    <a:pt x="13593" y="8912"/>
                  </a:cubicBezTo>
                  <a:cubicBezTo>
                    <a:pt x="13608" y="8902"/>
                    <a:pt x="13620" y="8889"/>
                    <a:pt x="13631" y="8875"/>
                  </a:cubicBezTo>
                  <a:cubicBezTo>
                    <a:pt x="13633" y="8874"/>
                    <a:pt x="13634" y="8871"/>
                    <a:pt x="13635" y="8870"/>
                  </a:cubicBezTo>
                  <a:cubicBezTo>
                    <a:pt x="13647" y="8855"/>
                    <a:pt x="13657" y="8839"/>
                    <a:pt x="13665" y="8822"/>
                  </a:cubicBezTo>
                  <a:cubicBezTo>
                    <a:pt x="13665" y="8821"/>
                    <a:pt x="13666" y="8820"/>
                    <a:pt x="13666" y="8818"/>
                  </a:cubicBezTo>
                  <a:cubicBezTo>
                    <a:pt x="13682" y="8781"/>
                    <a:pt x="13692" y="8739"/>
                    <a:pt x="13692" y="8689"/>
                  </a:cubicBezTo>
                  <a:cubicBezTo>
                    <a:pt x="13692" y="8670"/>
                    <a:pt x="13689" y="8653"/>
                    <a:pt x="13684" y="8637"/>
                  </a:cubicBezTo>
                  <a:cubicBezTo>
                    <a:pt x="13683" y="8633"/>
                    <a:pt x="13682" y="8629"/>
                    <a:pt x="13681" y="8626"/>
                  </a:cubicBezTo>
                  <a:cubicBezTo>
                    <a:pt x="13676" y="8613"/>
                    <a:pt x="13670" y="8600"/>
                    <a:pt x="13662" y="8586"/>
                  </a:cubicBezTo>
                  <a:cubicBezTo>
                    <a:pt x="13661" y="8584"/>
                    <a:pt x="13658" y="8581"/>
                    <a:pt x="13657" y="8579"/>
                  </a:cubicBezTo>
                  <a:cubicBezTo>
                    <a:pt x="13635" y="8547"/>
                    <a:pt x="13605" y="8520"/>
                    <a:pt x="13566" y="8494"/>
                  </a:cubicBezTo>
                  <a:cubicBezTo>
                    <a:pt x="13188" y="8241"/>
                    <a:pt x="12043" y="8226"/>
                    <a:pt x="11286" y="8221"/>
                  </a:cubicBezTo>
                  <a:lnTo>
                    <a:pt x="11286" y="8221"/>
                  </a:lnTo>
                  <a:lnTo>
                    <a:pt x="11302" y="12088"/>
                  </a:lnTo>
                  <a:lnTo>
                    <a:pt x="11302" y="12088"/>
                  </a:lnTo>
                  <a:lnTo>
                    <a:pt x="9351" y="11548"/>
                  </a:lnTo>
                  <a:lnTo>
                    <a:pt x="9351" y="11594"/>
                  </a:lnTo>
                  <a:lnTo>
                    <a:pt x="9119" y="11484"/>
                  </a:lnTo>
                  <a:lnTo>
                    <a:pt x="8572" y="11332"/>
                  </a:lnTo>
                  <a:lnTo>
                    <a:pt x="8571" y="11226"/>
                  </a:lnTo>
                  <a:lnTo>
                    <a:pt x="4311" y="9221"/>
                  </a:lnTo>
                  <a:lnTo>
                    <a:pt x="4211" y="2204"/>
                  </a:lnTo>
                  <a:lnTo>
                    <a:pt x="4193" y="1047"/>
                  </a:lnTo>
                  <a:lnTo>
                    <a:pt x="4193" y="1047"/>
                  </a:lnTo>
                  <a:cubicBezTo>
                    <a:pt x="4193" y="1047"/>
                    <a:pt x="4430" y="1121"/>
                    <a:pt x="4673" y="1121"/>
                  </a:cubicBezTo>
                  <a:cubicBezTo>
                    <a:pt x="4928" y="1121"/>
                    <a:pt x="5190" y="1038"/>
                    <a:pt x="5186" y="699"/>
                  </a:cubicBezTo>
                  <a:cubicBezTo>
                    <a:pt x="5186" y="697"/>
                    <a:pt x="5186" y="695"/>
                    <a:pt x="5184" y="693"/>
                  </a:cubicBezTo>
                  <a:cubicBezTo>
                    <a:pt x="5184" y="678"/>
                    <a:pt x="5182" y="663"/>
                    <a:pt x="5180" y="647"/>
                  </a:cubicBezTo>
                  <a:cubicBezTo>
                    <a:pt x="5178" y="642"/>
                    <a:pt x="5177" y="636"/>
                    <a:pt x="5176" y="630"/>
                  </a:cubicBezTo>
                  <a:cubicBezTo>
                    <a:pt x="5171" y="617"/>
                    <a:pt x="5167" y="604"/>
                    <a:pt x="5162" y="590"/>
                  </a:cubicBezTo>
                  <a:cubicBezTo>
                    <a:pt x="5160" y="583"/>
                    <a:pt x="5156" y="575"/>
                    <a:pt x="5151" y="569"/>
                  </a:cubicBezTo>
                  <a:cubicBezTo>
                    <a:pt x="5146" y="560"/>
                    <a:pt x="5141" y="551"/>
                    <a:pt x="5134" y="542"/>
                  </a:cubicBezTo>
                  <a:cubicBezTo>
                    <a:pt x="5129" y="533"/>
                    <a:pt x="5124" y="527"/>
                    <a:pt x="5119" y="520"/>
                  </a:cubicBezTo>
                  <a:cubicBezTo>
                    <a:pt x="5113" y="512"/>
                    <a:pt x="5108" y="506"/>
                    <a:pt x="5103" y="501"/>
                  </a:cubicBezTo>
                  <a:cubicBezTo>
                    <a:pt x="5091" y="486"/>
                    <a:pt x="5076" y="473"/>
                    <a:pt x="5062" y="459"/>
                  </a:cubicBezTo>
                  <a:cubicBezTo>
                    <a:pt x="5057" y="456"/>
                    <a:pt x="5054" y="452"/>
                    <a:pt x="5049" y="448"/>
                  </a:cubicBezTo>
                  <a:cubicBezTo>
                    <a:pt x="5039" y="438"/>
                    <a:pt x="5028" y="431"/>
                    <a:pt x="5015" y="423"/>
                  </a:cubicBezTo>
                  <a:cubicBezTo>
                    <a:pt x="4528" y="73"/>
                    <a:pt x="3097" y="24"/>
                    <a:pt x="2096"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454" name="Google Shape;454;p11"/>
          <p:cNvSpPr txBox="1">
            <a:spLocks noGrp="1"/>
          </p:cNvSpPr>
          <p:nvPr>
            <p:ph type="title" hasCustomPrompt="1"/>
          </p:nvPr>
        </p:nvSpPr>
        <p:spPr>
          <a:xfrm rot="442">
            <a:off x="5104832" y="1590467"/>
            <a:ext cx="6223200" cy="2014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9600"/>
              <a:buNone/>
              <a:defRPr sz="12800">
                <a:latin typeface="Cambria" panose="02040503050406030204" pitchFamily="18" charset="0"/>
                <a:ea typeface="Cambria" panose="02040503050406030204" pitchFamily="18" charset="0"/>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55" name="Google Shape;455;p11"/>
          <p:cNvSpPr txBox="1">
            <a:spLocks noGrp="1"/>
          </p:cNvSpPr>
          <p:nvPr>
            <p:ph type="subTitle" idx="1"/>
          </p:nvPr>
        </p:nvSpPr>
        <p:spPr>
          <a:xfrm>
            <a:off x="5984632" y="3605668"/>
            <a:ext cx="4463600" cy="802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56" name="Google Shape;456;p11"/>
          <p:cNvGrpSpPr/>
          <p:nvPr/>
        </p:nvGrpSpPr>
        <p:grpSpPr>
          <a:xfrm rot="-451391">
            <a:off x="7824211" y="4861294"/>
            <a:ext cx="1318548" cy="640401"/>
            <a:chOff x="1492875" y="1181650"/>
            <a:chExt cx="487300" cy="236675"/>
          </a:xfrm>
        </p:grpSpPr>
        <p:sp>
          <p:nvSpPr>
            <p:cNvPr id="457" name="Google Shape;457;p11"/>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8" name="Google Shape;458;p11"/>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9" name="Google Shape;459;p11"/>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0" name="Google Shape;460;p11"/>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1" name="Google Shape;461;p11"/>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2" name="Google Shape;462;p11"/>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3" name="Google Shape;463;p11"/>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4" name="Google Shape;464;p11"/>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5" name="Google Shape;465;p11"/>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6" name="Google Shape;466;p11"/>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7" name="Google Shape;467;p11"/>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8" name="Google Shape;468;p11"/>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9" name="Google Shape;469;p11"/>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0" name="Google Shape;470;p11"/>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1" name="Google Shape;471;p11"/>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2" name="Google Shape;472;p11"/>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3" name="Google Shape;473;p11"/>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4" name="Google Shape;474;p11"/>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5" name="Google Shape;475;p11"/>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6" name="Google Shape;476;p11"/>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477" name="Google Shape;477;p11"/>
          <p:cNvGrpSpPr/>
          <p:nvPr/>
        </p:nvGrpSpPr>
        <p:grpSpPr>
          <a:xfrm>
            <a:off x="7209603" y="5273329"/>
            <a:ext cx="406151" cy="318887"/>
            <a:chOff x="2044825" y="1265775"/>
            <a:chExt cx="150100" cy="117850"/>
          </a:xfrm>
        </p:grpSpPr>
        <p:sp>
          <p:nvSpPr>
            <p:cNvPr id="478" name="Google Shape;478;p11"/>
            <p:cNvSpPr/>
            <p:nvPr/>
          </p:nvSpPr>
          <p:spPr>
            <a:xfrm>
              <a:off x="2056850" y="1307675"/>
              <a:ext cx="9950" cy="75950"/>
            </a:xfrm>
            <a:custGeom>
              <a:avLst/>
              <a:gdLst/>
              <a:ahLst/>
              <a:cxnLst/>
              <a:rect l="l" t="t" r="r" b="b"/>
              <a:pathLst>
                <a:path w="398" h="3038" extrusionOk="0">
                  <a:moveTo>
                    <a:pt x="217" y="0"/>
                  </a:moveTo>
                  <a:cubicBezTo>
                    <a:pt x="157" y="0"/>
                    <a:pt x="81" y="53"/>
                    <a:pt x="77" y="110"/>
                  </a:cubicBezTo>
                  <a:cubicBezTo>
                    <a:pt x="27" y="1053"/>
                    <a:pt x="1" y="1998"/>
                    <a:pt x="0" y="2942"/>
                  </a:cubicBezTo>
                  <a:cubicBezTo>
                    <a:pt x="71" y="2985"/>
                    <a:pt x="152" y="3038"/>
                    <a:pt x="227" y="3038"/>
                  </a:cubicBezTo>
                  <a:cubicBezTo>
                    <a:pt x="255" y="3038"/>
                    <a:pt x="283" y="3030"/>
                    <a:pt x="309" y="3012"/>
                  </a:cubicBezTo>
                  <a:cubicBezTo>
                    <a:pt x="390" y="2957"/>
                    <a:pt x="397" y="2842"/>
                    <a:pt x="397" y="2745"/>
                  </a:cubicBezTo>
                  <a:cubicBezTo>
                    <a:pt x="393" y="1932"/>
                    <a:pt x="389" y="1120"/>
                    <a:pt x="384" y="308"/>
                  </a:cubicBezTo>
                  <a:cubicBezTo>
                    <a:pt x="384" y="246"/>
                    <a:pt x="383"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9" name="Google Shape;479;p11"/>
            <p:cNvSpPr/>
            <p:nvPr/>
          </p:nvSpPr>
          <p:spPr>
            <a:xfrm>
              <a:off x="2076175" y="1307675"/>
              <a:ext cx="9925" cy="75950"/>
            </a:xfrm>
            <a:custGeom>
              <a:avLst/>
              <a:gdLst/>
              <a:ahLst/>
              <a:cxnLst/>
              <a:rect l="l" t="t" r="r" b="b"/>
              <a:pathLst>
                <a:path w="397" h="3038" extrusionOk="0">
                  <a:moveTo>
                    <a:pt x="217" y="0"/>
                  </a:moveTo>
                  <a:cubicBezTo>
                    <a:pt x="157" y="0"/>
                    <a:pt x="80" y="53"/>
                    <a:pt x="77" y="110"/>
                  </a:cubicBezTo>
                  <a:cubicBezTo>
                    <a:pt x="27" y="1053"/>
                    <a:pt x="2" y="1998"/>
                    <a:pt x="1" y="2942"/>
                  </a:cubicBezTo>
                  <a:cubicBezTo>
                    <a:pt x="73" y="2985"/>
                    <a:pt x="153" y="3038"/>
                    <a:pt x="228" y="3038"/>
                  </a:cubicBezTo>
                  <a:cubicBezTo>
                    <a:pt x="256" y="3038"/>
                    <a:pt x="284" y="3030"/>
                    <a:pt x="310" y="3012"/>
                  </a:cubicBezTo>
                  <a:cubicBezTo>
                    <a:pt x="390" y="2957"/>
                    <a:pt x="397" y="2842"/>
                    <a:pt x="397" y="2745"/>
                  </a:cubicBezTo>
                  <a:cubicBezTo>
                    <a:pt x="393" y="1932"/>
                    <a:pt x="389" y="1120"/>
                    <a:pt x="385" y="308"/>
                  </a:cubicBezTo>
                  <a:cubicBezTo>
                    <a:pt x="385" y="246"/>
                    <a:pt x="384" y="182"/>
                    <a:pt x="363" y="124"/>
                  </a:cubicBezTo>
                  <a:cubicBezTo>
                    <a:pt x="342" y="65"/>
                    <a:pt x="294" y="12"/>
                    <a:pt x="232" y="2"/>
                  </a:cubicBezTo>
                  <a:cubicBezTo>
                    <a:pt x="227" y="1"/>
                    <a:pt x="222"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0" name="Google Shape;480;p11"/>
            <p:cNvSpPr/>
            <p:nvPr/>
          </p:nvSpPr>
          <p:spPr>
            <a:xfrm>
              <a:off x="2095500" y="1307675"/>
              <a:ext cx="9950" cy="75950"/>
            </a:xfrm>
            <a:custGeom>
              <a:avLst/>
              <a:gdLst/>
              <a:ahLst/>
              <a:cxnLst/>
              <a:rect l="l" t="t" r="r" b="b"/>
              <a:pathLst>
                <a:path w="398" h="3038" extrusionOk="0">
                  <a:moveTo>
                    <a:pt x="217" y="0"/>
                  </a:moveTo>
                  <a:cubicBezTo>
                    <a:pt x="158" y="0"/>
                    <a:pt x="80" y="53"/>
                    <a:pt x="78" y="110"/>
                  </a:cubicBezTo>
                  <a:cubicBezTo>
                    <a:pt x="27" y="1053"/>
                    <a:pt x="3" y="1998"/>
                    <a:pt x="0"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4"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1" name="Google Shape;481;p11"/>
            <p:cNvSpPr/>
            <p:nvPr/>
          </p:nvSpPr>
          <p:spPr>
            <a:xfrm>
              <a:off x="2114825" y="1307675"/>
              <a:ext cx="9950" cy="75950"/>
            </a:xfrm>
            <a:custGeom>
              <a:avLst/>
              <a:gdLst/>
              <a:ahLst/>
              <a:cxnLst/>
              <a:rect l="l" t="t" r="r" b="b"/>
              <a:pathLst>
                <a:path w="398" h="3038" extrusionOk="0">
                  <a:moveTo>
                    <a:pt x="218" y="0"/>
                  </a:moveTo>
                  <a:cubicBezTo>
                    <a:pt x="158" y="0"/>
                    <a:pt x="80" y="53"/>
                    <a:pt x="78" y="110"/>
                  </a:cubicBezTo>
                  <a:cubicBezTo>
                    <a:pt x="27" y="1053"/>
                    <a:pt x="2" y="1998"/>
                    <a:pt x="1" y="2942"/>
                  </a:cubicBezTo>
                  <a:cubicBezTo>
                    <a:pt x="73" y="2985"/>
                    <a:pt x="153" y="3038"/>
                    <a:pt x="228" y="3038"/>
                  </a:cubicBezTo>
                  <a:cubicBezTo>
                    <a:pt x="256" y="3038"/>
                    <a:pt x="284" y="3030"/>
                    <a:pt x="310" y="3012"/>
                  </a:cubicBezTo>
                  <a:cubicBezTo>
                    <a:pt x="391" y="2957"/>
                    <a:pt x="398" y="2842"/>
                    <a:pt x="398" y="2745"/>
                  </a:cubicBezTo>
                  <a:cubicBezTo>
                    <a:pt x="394" y="1932"/>
                    <a:pt x="389" y="1120"/>
                    <a:pt x="386" y="308"/>
                  </a:cubicBezTo>
                  <a:cubicBezTo>
                    <a:pt x="386" y="246"/>
                    <a:pt x="384" y="182"/>
                    <a:pt x="363" y="124"/>
                  </a:cubicBezTo>
                  <a:cubicBezTo>
                    <a:pt x="342" y="65"/>
                    <a:pt x="294"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2" name="Google Shape;482;p11"/>
            <p:cNvSpPr/>
            <p:nvPr/>
          </p:nvSpPr>
          <p:spPr>
            <a:xfrm>
              <a:off x="2134175" y="1307675"/>
              <a:ext cx="9950" cy="75950"/>
            </a:xfrm>
            <a:custGeom>
              <a:avLst/>
              <a:gdLst/>
              <a:ahLst/>
              <a:cxnLst/>
              <a:rect l="l" t="t" r="r" b="b"/>
              <a:pathLst>
                <a:path w="398" h="3038" extrusionOk="0">
                  <a:moveTo>
                    <a:pt x="217" y="0"/>
                  </a:moveTo>
                  <a:cubicBezTo>
                    <a:pt x="157" y="0"/>
                    <a:pt x="80" y="53"/>
                    <a:pt x="77" y="110"/>
                  </a:cubicBezTo>
                  <a:cubicBezTo>
                    <a:pt x="27" y="1053"/>
                    <a:pt x="2" y="1998"/>
                    <a:pt x="1" y="2942"/>
                  </a:cubicBezTo>
                  <a:cubicBezTo>
                    <a:pt x="73" y="2985"/>
                    <a:pt x="153" y="3038"/>
                    <a:pt x="227" y="3038"/>
                  </a:cubicBezTo>
                  <a:cubicBezTo>
                    <a:pt x="256" y="3038"/>
                    <a:pt x="283" y="3030"/>
                    <a:pt x="309" y="3012"/>
                  </a:cubicBezTo>
                  <a:cubicBezTo>
                    <a:pt x="390" y="2957"/>
                    <a:pt x="397" y="2842"/>
                    <a:pt x="397" y="2745"/>
                  </a:cubicBezTo>
                  <a:cubicBezTo>
                    <a:pt x="393" y="1932"/>
                    <a:pt x="389" y="1120"/>
                    <a:pt x="385" y="308"/>
                  </a:cubicBezTo>
                  <a:cubicBezTo>
                    <a:pt x="385" y="246"/>
                    <a:pt x="384"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3" name="Google Shape;483;p11"/>
            <p:cNvSpPr/>
            <p:nvPr/>
          </p:nvSpPr>
          <p:spPr>
            <a:xfrm>
              <a:off x="2153525" y="1307675"/>
              <a:ext cx="9900" cy="75950"/>
            </a:xfrm>
            <a:custGeom>
              <a:avLst/>
              <a:gdLst/>
              <a:ahLst/>
              <a:cxnLst/>
              <a:rect l="l" t="t" r="r" b="b"/>
              <a:pathLst>
                <a:path w="396" h="3038" extrusionOk="0">
                  <a:moveTo>
                    <a:pt x="216" y="0"/>
                  </a:moveTo>
                  <a:cubicBezTo>
                    <a:pt x="157" y="0"/>
                    <a:pt x="80" y="53"/>
                    <a:pt x="76" y="110"/>
                  </a:cubicBezTo>
                  <a:cubicBezTo>
                    <a:pt x="27" y="1053"/>
                    <a:pt x="1" y="1998"/>
                    <a:pt x="0" y="2942"/>
                  </a:cubicBezTo>
                  <a:cubicBezTo>
                    <a:pt x="72" y="2985"/>
                    <a:pt x="152" y="3038"/>
                    <a:pt x="227" y="3038"/>
                  </a:cubicBezTo>
                  <a:cubicBezTo>
                    <a:pt x="255" y="3038"/>
                    <a:pt x="283" y="3030"/>
                    <a:pt x="309" y="3012"/>
                  </a:cubicBezTo>
                  <a:cubicBezTo>
                    <a:pt x="390" y="2957"/>
                    <a:pt x="396" y="2842"/>
                    <a:pt x="396" y="2745"/>
                  </a:cubicBezTo>
                  <a:cubicBezTo>
                    <a:pt x="393" y="1932"/>
                    <a:pt x="388" y="1120"/>
                    <a:pt x="384" y="308"/>
                  </a:cubicBezTo>
                  <a:cubicBezTo>
                    <a:pt x="384" y="246"/>
                    <a:pt x="383" y="182"/>
                    <a:pt x="362" y="124"/>
                  </a:cubicBezTo>
                  <a:cubicBezTo>
                    <a:pt x="341" y="65"/>
                    <a:pt x="293" y="12"/>
                    <a:pt x="231" y="2"/>
                  </a:cubicBezTo>
                  <a:cubicBezTo>
                    <a:pt x="226" y="1"/>
                    <a:pt x="221" y="0"/>
                    <a:pt x="216"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4" name="Google Shape;484;p11"/>
            <p:cNvSpPr/>
            <p:nvPr/>
          </p:nvSpPr>
          <p:spPr>
            <a:xfrm>
              <a:off x="2172825" y="1307675"/>
              <a:ext cx="9950" cy="75950"/>
            </a:xfrm>
            <a:custGeom>
              <a:avLst/>
              <a:gdLst/>
              <a:ahLst/>
              <a:cxnLst/>
              <a:rect l="l" t="t" r="r" b="b"/>
              <a:pathLst>
                <a:path w="398" h="3038" extrusionOk="0">
                  <a:moveTo>
                    <a:pt x="218" y="0"/>
                  </a:moveTo>
                  <a:cubicBezTo>
                    <a:pt x="158" y="0"/>
                    <a:pt x="80" y="53"/>
                    <a:pt x="78" y="110"/>
                  </a:cubicBezTo>
                  <a:cubicBezTo>
                    <a:pt x="27" y="1053"/>
                    <a:pt x="3" y="1998"/>
                    <a:pt x="1"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5"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5" name="Google Shape;485;p11"/>
            <p:cNvSpPr/>
            <p:nvPr/>
          </p:nvSpPr>
          <p:spPr>
            <a:xfrm>
              <a:off x="2050025" y="1265775"/>
              <a:ext cx="142050" cy="37475"/>
            </a:xfrm>
            <a:custGeom>
              <a:avLst/>
              <a:gdLst/>
              <a:ahLst/>
              <a:cxnLst/>
              <a:rect l="l" t="t" r="r" b="b"/>
              <a:pathLst>
                <a:path w="5682" h="1499" extrusionOk="0">
                  <a:moveTo>
                    <a:pt x="2479" y="0"/>
                  </a:moveTo>
                  <a:cubicBezTo>
                    <a:pt x="2031" y="0"/>
                    <a:pt x="1582" y="6"/>
                    <a:pt x="1133" y="16"/>
                  </a:cubicBezTo>
                  <a:cubicBezTo>
                    <a:pt x="975" y="19"/>
                    <a:pt x="785" y="13"/>
                    <a:pt x="679" y="178"/>
                  </a:cubicBezTo>
                  <a:cubicBezTo>
                    <a:pt x="428" y="571"/>
                    <a:pt x="201" y="993"/>
                    <a:pt x="1" y="1438"/>
                  </a:cubicBezTo>
                  <a:cubicBezTo>
                    <a:pt x="1435" y="1479"/>
                    <a:pt x="2907" y="1499"/>
                    <a:pt x="4361" y="1499"/>
                  </a:cubicBezTo>
                  <a:cubicBezTo>
                    <a:pt x="4803" y="1499"/>
                    <a:pt x="5244" y="1497"/>
                    <a:pt x="5682" y="1493"/>
                  </a:cubicBezTo>
                  <a:cubicBezTo>
                    <a:pt x="5570" y="942"/>
                    <a:pt x="5314" y="473"/>
                    <a:pt x="5017" y="78"/>
                  </a:cubicBezTo>
                  <a:cubicBezTo>
                    <a:pt x="4172" y="21"/>
                    <a:pt x="3326" y="0"/>
                    <a:pt x="2479"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6" name="Google Shape;486;p11"/>
            <p:cNvSpPr/>
            <p:nvPr/>
          </p:nvSpPr>
          <p:spPr>
            <a:xfrm>
              <a:off x="2044825" y="1296675"/>
              <a:ext cx="150100" cy="15850"/>
            </a:xfrm>
            <a:custGeom>
              <a:avLst/>
              <a:gdLst/>
              <a:ahLst/>
              <a:cxnLst/>
              <a:rect l="l" t="t" r="r" b="b"/>
              <a:pathLst>
                <a:path w="6004" h="634" extrusionOk="0">
                  <a:moveTo>
                    <a:pt x="3093" y="0"/>
                  </a:moveTo>
                  <a:cubicBezTo>
                    <a:pt x="2289" y="0"/>
                    <a:pt x="1379" y="22"/>
                    <a:pt x="143" y="57"/>
                  </a:cubicBezTo>
                  <a:cubicBezTo>
                    <a:pt x="98" y="59"/>
                    <a:pt x="56" y="107"/>
                    <a:pt x="48" y="170"/>
                  </a:cubicBezTo>
                  <a:lnTo>
                    <a:pt x="5" y="584"/>
                  </a:lnTo>
                  <a:cubicBezTo>
                    <a:pt x="0" y="625"/>
                    <a:pt x="54" y="633"/>
                    <a:pt x="99" y="633"/>
                  </a:cubicBezTo>
                  <a:cubicBezTo>
                    <a:pt x="114" y="633"/>
                    <a:pt x="127" y="632"/>
                    <a:pt x="138" y="632"/>
                  </a:cubicBezTo>
                  <a:cubicBezTo>
                    <a:pt x="196" y="627"/>
                    <a:pt x="259" y="626"/>
                    <a:pt x="323" y="626"/>
                  </a:cubicBezTo>
                  <a:cubicBezTo>
                    <a:pt x="462" y="626"/>
                    <a:pt x="607" y="633"/>
                    <a:pt x="735" y="633"/>
                  </a:cubicBezTo>
                  <a:cubicBezTo>
                    <a:pt x="2489" y="627"/>
                    <a:pt x="4219" y="612"/>
                    <a:pt x="5974" y="606"/>
                  </a:cubicBezTo>
                  <a:cubicBezTo>
                    <a:pt x="5996" y="479"/>
                    <a:pt x="6003" y="301"/>
                    <a:pt x="5996" y="171"/>
                  </a:cubicBezTo>
                  <a:cubicBezTo>
                    <a:pt x="5975" y="154"/>
                    <a:pt x="5947" y="117"/>
                    <a:pt x="5921" y="114"/>
                  </a:cubicBezTo>
                  <a:cubicBezTo>
                    <a:pt x="4874" y="32"/>
                    <a:pt x="4060" y="0"/>
                    <a:pt x="3093"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7" name="Google Shape;487;p11"/>
            <p:cNvSpPr/>
            <p:nvPr/>
          </p:nvSpPr>
          <p:spPr>
            <a:xfrm>
              <a:off x="2056525" y="1296350"/>
              <a:ext cx="127925" cy="3550"/>
            </a:xfrm>
            <a:custGeom>
              <a:avLst/>
              <a:gdLst/>
              <a:ahLst/>
              <a:cxnLst/>
              <a:rect l="l" t="t" r="r" b="b"/>
              <a:pathLst>
                <a:path w="5117" h="142" extrusionOk="0">
                  <a:moveTo>
                    <a:pt x="2465" y="0"/>
                  </a:moveTo>
                  <a:cubicBezTo>
                    <a:pt x="2063" y="0"/>
                    <a:pt x="1659" y="10"/>
                    <a:pt x="1256" y="15"/>
                  </a:cubicBezTo>
                  <a:cubicBezTo>
                    <a:pt x="842" y="21"/>
                    <a:pt x="429" y="9"/>
                    <a:pt x="19" y="74"/>
                  </a:cubicBezTo>
                  <a:cubicBezTo>
                    <a:pt x="1" y="76"/>
                    <a:pt x="6" y="102"/>
                    <a:pt x="23" y="102"/>
                  </a:cubicBezTo>
                  <a:cubicBezTo>
                    <a:pt x="108" y="107"/>
                    <a:pt x="194" y="109"/>
                    <a:pt x="279" y="109"/>
                  </a:cubicBezTo>
                  <a:cubicBezTo>
                    <a:pt x="616" y="109"/>
                    <a:pt x="953" y="78"/>
                    <a:pt x="1291" y="68"/>
                  </a:cubicBezTo>
                  <a:cubicBezTo>
                    <a:pt x="1524" y="62"/>
                    <a:pt x="1757" y="60"/>
                    <a:pt x="1991" y="60"/>
                  </a:cubicBezTo>
                  <a:cubicBezTo>
                    <a:pt x="2181" y="60"/>
                    <a:pt x="2370" y="61"/>
                    <a:pt x="2560" y="63"/>
                  </a:cubicBezTo>
                  <a:cubicBezTo>
                    <a:pt x="3406" y="73"/>
                    <a:pt x="4251" y="101"/>
                    <a:pt x="5096" y="142"/>
                  </a:cubicBezTo>
                  <a:cubicBezTo>
                    <a:pt x="5116" y="142"/>
                    <a:pt x="5116" y="112"/>
                    <a:pt x="5097" y="111"/>
                  </a:cubicBezTo>
                  <a:cubicBezTo>
                    <a:pt x="4243" y="38"/>
                    <a:pt x="3383" y="4"/>
                    <a:pt x="2525" y="1"/>
                  </a:cubicBezTo>
                  <a:cubicBezTo>
                    <a:pt x="2505" y="1"/>
                    <a:pt x="2485" y="0"/>
                    <a:pt x="2465"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8" name="Google Shape;488;p11"/>
            <p:cNvSpPr/>
            <p:nvPr/>
          </p:nvSpPr>
          <p:spPr>
            <a:xfrm>
              <a:off x="2073075" y="1270150"/>
              <a:ext cx="12275" cy="27750"/>
            </a:xfrm>
            <a:custGeom>
              <a:avLst/>
              <a:gdLst/>
              <a:ahLst/>
              <a:cxnLst/>
              <a:rect l="l" t="t" r="r" b="b"/>
              <a:pathLst>
                <a:path w="491" h="1110" extrusionOk="0">
                  <a:moveTo>
                    <a:pt x="22" y="0"/>
                  </a:moveTo>
                  <a:cubicBezTo>
                    <a:pt x="12" y="0"/>
                    <a:pt x="1" y="10"/>
                    <a:pt x="5" y="22"/>
                  </a:cubicBezTo>
                  <a:lnTo>
                    <a:pt x="228" y="580"/>
                  </a:lnTo>
                  <a:cubicBezTo>
                    <a:pt x="265" y="671"/>
                    <a:pt x="301" y="761"/>
                    <a:pt x="338" y="852"/>
                  </a:cubicBezTo>
                  <a:lnTo>
                    <a:pt x="392" y="989"/>
                  </a:lnTo>
                  <a:cubicBezTo>
                    <a:pt x="408" y="1029"/>
                    <a:pt x="418" y="1075"/>
                    <a:pt x="451" y="1104"/>
                  </a:cubicBezTo>
                  <a:cubicBezTo>
                    <a:pt x="455" y="1107"/>
                    <a:pt x="461" y="1109"/>
                    <a:pt x="466" y="1109"/>
                  </a:cubicBezTo>
                  <a:cubicBezTo>
                    <a:pt x="477" y="1109"/>
                    <a:pt x="487" y="1101"/>
                    <a:pt x="488" y="1088"/>
                  </a:cubicBezTo>
                  <a:cubicBezTo>
                    <a:pt x="491" y="1046"/>
                    <a:pt x="467" y="1011"/>
                    <a:pt x="452" y="974"/>
                  </a:cubicBezTo>
                  <a:cubicBezTo>
                    <a:pt x="433" y="930"/>
                    <a:pt x="414" y="884"/>
                    <a:pt x="393" y="840"/>
                  </a:cubicBezTo>
                  <a:cubicBezTo>
                    <a:pt x="354" y="746"/>
                    <a:pt x="313" y="653"/>
                    <a:pt x="273" y="559"/>
                  </a:cubicBezTo>
                  <a:cubicBezTo>
                    <a:pt x="194" y="377"/>
                    <a:pt x="115" y="192"/>
                    <a:pt x="36" y="9"/>
                  </a:cubicBezTo>
                  <a:cubicBezTo>
                    <a:pt x="33" y="3"/>
                    <a:pt x="28" y="0"/>
                    <a:pt x="2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489" name="Google Shape;489;p11"/>
          <p:cNvGrpSpPr/>
          <p:nvPr/>
        </p:nvGrpSpPr>
        <p:grpSpPr>
          <a:xfrm>
            <a:off x="4292594" y="3854337"/>
            <a:ext cx="990788" cy="1418996"/>
            <a:chOff x="240764" y="1214177"/>
            <a:chExt cx="958456" cy="1372691"/>
          </a:xfrm>
        </p:grpSpPr>
        <p:sp>
          <p:nvSpPr>
            <p:cNvPr id="490" name="Google Shape;490;p11"/>
            <p:cNvSpPr/>
            <p:nvPr/>
          </p:nvSpPr>
          <p:spPr>
            <a:xfrm>
              <a:off x="248682" y="1224754"/>
              <a:ext cx="950538" cy="898578"/>
            </a:xfrm>
            <a:custGeom>
              <a:avLst/>
              <a:gdLst/>
              <a:ahLst/>
              <a:cxnLst/>
              <a:rect l="l" t="t" r="r" b="b"/>
              <a:pathLst>
                <a:path w="16446" h="15547" extrusionOk="0">
                  <a:moveTo>
                    <a:pt x="8810" y="0"/>
                  </a:moveTo>
                  <a:cubicBezTo>
                    <a:pt x="7663" y="0"/>
                    <a:pt x="6409" y="128"/>
                    <a:pt x="5118" y="421"/>
                  </a:cubicBezTo>
                  <a:cubicBezTo>
                    <a:pt x="4392" y="585"/>
                    <a:pt x="3716" y="952"/>
                    <a:pt x="3169" y="1432"/>
                  </a:cubicBezTo>
                  <a:cubicBezTo>
                    <a:pt x="2623" y="1909"/>
                    <a:pt x="2270" y="2640"/>
                    <a:pt x="2477" y="3269"/>
                  </a:cubicBezTo>
                  <a:cubicBezTo>
                    <a:pt x="1988" y="3379"/>
                    <a:pt x="1573" y="3717"/>
                    <a:pt x="1288" y="4109"/>
                  </a:cubicBezTo>
                  <a:cubicBezTo>
                    <a:pt x="1004" y="4500"/>
                    <a:pt x="833" y="4945"/>
                    <a:pt x="664" y="5384"/>
                  </a:cubicBezTo>
                  <a:cubicBezTo>
                    <a:pt x="334" y="6241"/>
                    <a:pt x="0" y="7143"/>
                    <a:pt x="145" y="8012"/>
                  </a:cubicBezTo>
                  <a:cubicBezTo>
                    <a:pt x="244" y="8612"/>
                    <a:pt x="563" y="9147"/>
                    <a:pt x="886" y="9663"/>
                  </a:cubicBezTo>
                  <a:cubicBezTo>
                    <a:pt x="1448" y="10566"/>
                    <a:pt x="2079" y="11493"/>
                    <a:pt x="3087" y="11967"/>
                  </a:cubicBezTo>
                  <a:cubicBezTo>
                    <a:pt x="2997" y="11982"/>
                    <a:pt x="2913" y="12032"/>
                    <a:pt x="2860" y="12103"/>
                  </a:cubicBezTo>
                  <a:cubicBezTo>
                    <a:pt x="2749" y="13282"/>
                    <a:pt x="3427" y="14441"/>
                    <a:pt x="4530" y="14968"/>
                  </a:cubicBezTo>
                  <a:cubicBezTo>
                    <a:pt x="4972" y="15180"/>
                    <a:pt x="5468" y="15294"/>
                    <a:pt x="5968" y="15368"/>
                  </a:cubicBezTo>
                  <a:cubicBezTo>
                    <a:pt x="6157" y="15396"/>
                    <a:pt x="6358" y="15413"/>
                    <a:pt x="6560" y="15413"/>
                  </a:cubicBezTo>
                  <a:cubicBezTo>
                    <a:pt x="6972" y="15413"/>
                    <a:pt x="7385" y="15338"/>
                    <a:pt x="7694" y="15120"/>
                  </a:cubicBezTo>
                  <a:cubicBezTo>
                    <a:pt x="8060" y="15406"/>
                    <a:pt x="8575" y="15547"/>
                    <a:pt x="9095" y="15547"/>
                  </a:cubicBezTo>
                  <a:cubicBezTo>
                    <a:pt x="9268" y="15547"/>
                    <a:pt x="9441" y="15531"/>
                    <a:pt x="9610" y="15500"/>
                  </a:cubicBezTo>
                  <a:cubicBezTo>
                    <a:pt x="10152" y="15400"/>
                    <a:pt x="10745" y="15090"/>
                    <a:pt x="10846" y="14591"/>
                  </a:cubicBezTo>
                  <a:cubicBezTo>
                    <a:pt x="10933" y="14689"/>
                    <a:pt x="11137" y="14738"/>
                    <a:pt x="11408" y="14738"/>
                  </a:cubicBezTo>
                  <a:cubicBezTo>
                    <a:pt x="11993" y="14738"/>
                    <a:pt x="12887" y="14511"/>
                    <a:pt x="13557" y="14082"/>
                  </a:cubicBezTo>
                  <a:cubicBezTo>
                    <a:pt x="15188" y="13034"/>
                    <a:pt x="15910" y="10891"/>
                    <a:pt x="15076" y="9346"/>
                  </a:cubicBezTo>
                  <a:cubicBezTo>
                    <a:pt x="15287" y="9338"/>
                    <a:pt x="15493" y="9172"/>
                    <a:pt x="15531" y="8977"/>
                  </a:cubicBezTo>
                  <a:cubicBezTo>
                    <a:pt x="15569" y="9008"/>
                    <a:pt x="15617" y="9021"/>
                    <a:pt x="15668" y="9021"/>
                  </a:cubicBezTo>
                  <a:cubicBezTo>
                    <a:pt x="15760" y="9021"/>
                    <a:pt x="15861" y="8976"/>
                    <a:pt x="15925" y="8908"/>
                  </a:cubicBezTo>
                  <a:cubicBezTo>
                    <a:pt x="16025" y="8803"/>
                    <a:pt x="16058" y="8661"/>
                    <a:pt x="16083" y="8527"/>
                  </a:cubicBezTo>
                  <a:cubicBezTo>
                    <a:pt x="16446" y="6563"/>
                    <a:pt x="15739" y="4526"/>
                    <a:pt x="14240" y="3211"/>
                  </a:cubicBezTo>
                  <a:cubicBezTo>
                    <a:pt x="14110" y="3097"/>
                    <a:pt x="13954" y="2981"/>
                    <a:pt x="13769" y="2981"/>
                  </a:cubicBezTo>
                  <a:cubicBezTo>
                    <a:pt x="13761" y="2981"/>
                    <a:pt x="13752" y="2982"/>
                    <a:pt x="13743" y="2982"/>
                  </a:cubicBezTo>
                  <a:cubicBezTo>
                    <a:pt x="13920" y="2925"/>
                    <a:pt x="14280" y="2772"/>
                    <a:pt x="14379" y="2534"/>
                  </a:cubicBezTo>
                  <a:cubicBezTo>
                    <a:pt x="14914" y="1230"/>
                    <a:pt x="12375" y="0"/>
                    <a:pt x="88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1" name="Google Shape;491;p11"/>
            <p:cNvSpPr/>
            <p:nvPr/>
          </p:nvSpPr>
          <p:spPr>
            <a:xfrm>
              <a:off x="538074" y="1814982"/>
              <a:ext cx="616121" cy="308292"/>
            </a:xfrm>
            <a:custGeom>
              <a:avLst/>
              <a:gdLst/>
              <a:ahLst/>
              <a:cxnLst/>
              <a:rect l="l" t="t" r="r" b="b"/>
              <a:pathLst>
                <a:path w="10660" h="5334" extrusionOk="0">
                  <a:moveTo>
                    <a:pt x="6610" y="1"/>
                  </a:moveTo>
                  <a:cubicBezTo>
                    <a:pt x="5349" y="1"/>
                    <a:pt x="4124" y="116"/>
                    <a:pt x="3601" y="132"/>
                  </a:cubicBezTo>
                  <a:cubicBezTo>
                    <a:pt x="1672" y="190"/>
                    <a:pt x="0" y="2899"/>
                    <a:pt x="1233" y="5186"/>
                  </a:cubicBezTo>
                  <a:cubicBezTo>
                    <a:pt x="1339" y="5195"/>
                    <a:pt x="1446" y="5200"/>
                    <a:pt x="1554" y="5200"/>
                  </a:cubicBezTo>
                  <a:cubicBezTo>
                    <a:pt x="1966" y="5200"/>
                    <a:pt x="2377" y="5125"/>
                    <a:pt x="2687" y="4907"/>
                  </a:cubicBezTo>
                  <a:cubicBezTo>
                    <a:pt x="3053" y="5193"/>
                    <a:pt x="3568" y="5334"/>
                    <a:pt x="4088" y="5334"/>
                  </a:cubicBezTo>
                  <a:cubicBezTo>
                    <a:pt x="4261" y="5334"/>
                    <a:pt x="4434" y="5318"/>
                    <a:pt x="4603" y="5287"/>
                  </a:cubicBezTo>
                  <a:cubicBezTo>
                    <a:pt x="5146" y="5188"/>
                    <a:pt x="5784" y="4982"/>
                    <a:pt x="5884" y="4482"/>
                  </a:cubicBezTo>
                  <a:cubicBezTo>
                    <a:pt x="5913" y="4544"/>
                    <a:pt x="6117" y="4595"/>
                    <a:pt x="6425" y="4595"/>
                  </a:cubicBezTo>
                  <a:cubicBezTo>
                    <a:pt x="7422" y="4595"/>
                    <a:pt x="9504" y="4064"/>
                    <a:pt x="10233" y="1679"/>
                  </a:cubicBezTo>
                  <a:cubicBezTo>
                    <a:pt x="10659" y="284"/>
                    <a:pt x="8591" y="1"/>
                    <a:pt x="6610" y="1"/>
                  </a:cubicBezTo>
                  <a:close/>
                </a:path>
              </a:pathLst>
            </a:custGeom>
            <a:solidFill>
              <a:srgbClr val="6E8A61">
                <a:alpha val="61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492" name="Google Shape;492;p11"/>
            <p:cNvGrpSpPr/>
            <p:nvPr/>
          </p:nvGrpSpPr>
          <p:grpSpPr>
            <a:xfrm>
              <a:off x="714010" y="1778743"/>
              <a:ext cx="56699" cy="808125"/>
              <a:chOff x="714010" y="1778743"/>
              <a:chExt cx="56699" cy="808125"/>
            </a:xfrm>
          </p:grpSpPr>
          <p:sp>
            <p:nvSpPr>
              <p:cNvPr id="493" name="Google Shape;493;p11"/>
              <p:cNvSpPr/>
              <p:nvPr/>
            </p:nvSpPr>
            <p:spPr>
              <a:xfrm>
                <a:off x="714010" y="1778743"/>
                <a:ext cx="56699" cy="808125"/>
              </a:xfrm>
              <a:custGeom>
                <a:avLst/>
                <a:gdLst/>
                <a:ahLst/>
                <a:cxnLst/>
                <a:rect l="l" t="t" r="r" b="b"/>
                <a:pathLst>
                  <a:path w="981" h="13982" extrusionOk="0">
                    <a:moveTo>
                      <a:pt x="196" y="1"/>
                    </a:moveTo>
                    <a:cubicBezTo>
                      <a:pt x="196" y="1"/>
                      <a:pt x="668" y="8066"/>
                      <a:pt x="0" y="13820"/>
                    </a:cubicBezTo>
                    <a:lnTo>
                      <a:pt x="942" y="13981"/>
                    </a:lnTo>
                    <a:cubicBezTo>
                      <a:pt x="235" y="9362"/>
                      <a:pt x="981" y="649"/>
                      <a:pt x="981" y="649"/>
                    </a:cubicBezTo>
                    <a:lnTo>
                      <a:pt x="1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4" name="Google Shape;494;p11"/>
              <p:cNvSpPr/>
              <p:nvPr/>
            </p:nvSpPr>
            <p:spPr>
              <a:xfrm>
                <a:off x="714010" y="1778743"/>
                <a:ext cx="56699" cy="808125"/>
              </a:xfrm>
              <a:custGeom>
                <a:avLst/>
                <a:gdLst/>
                <a:ahLst/>
                <a:cxnLst/>
                <a:rect l="l" t="t" r="r" b="b"/>
                <a:pathLst>
                  <a:path w="981" h="13982" extrusionOk="0">
                    <a:moveTo>
                      <a:pt x="196" y="1"/>
                    </a:moveTo>
                    <a:cubicBezTo>
                      <a:pt x="196" y="1"/>
                      <a:pt x="668" y="8066"/>
                      <a:pt x="0" y="13820"/>
                    </a:cubicBezTo>
                    <a:lnTo>
                      <a:pt x="942" y="13981"/>
                    </a:lnTo>
                    <a:cubicBezTo>
                      <a:pt x="235" y="9362"/>
                      <a:pt x="981" y="649"/>
                      <a:pt x="981" y="649"/>
                    </a:cubicBezTo>
                    <a:lnTo>
                      <a:pt x="196" y="1"/>
                    </a:lnTo>
                    <a:close/>
                  </a:path>
                </a:pathLst>
              </a:custGeom>
              <a:solidFill>
                <a:srgbClr val="8F6027">
                  <a:alpha val="4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495" name="Google Shape;495;p11"/>
            <p:cNvSpPr/>
            <p:nvPr/>
          </p:nvSpPr>
          <p:spPr>
            <a:xfrm>
              <a:off x="673783" y="1234695"/>
              <a:ext cx="430071" cy="225179"/>
            </a:xfrm>
            <a:custGeom>
              <a:avLst/>
              <a:gdLst/>
              <a:ahLst/>
              <a:cxnLst/>
              <a:rect l="l" t="t" r="r" b="b"/>
              <a:pathLst>
                <a:path w="7441" h="3896" extrusionOk="0">
                  <a:moveTo>
                    <a:pt x="3668" y="0"/>
                  </a:moveTo>
                  <a:lnTo>
                    <a:pt x="3620" y="12"/>
                  </a:lnTo>
                  <a:cubicBezTo>
                    <a:pt x="1426" y="607"/>
                    <a:pt x="1" y="1734"/>
                    <a:pt x="305" y="2657"/>
                  </a:cubicBezTo>
                  <a:cubicBezTo>
                    <a:pt x="551" y="3409"/>
                    <a:pt x="1884" y="3896"/>
                    <a:pt x="3682" y="3896"/>
                  </a:cubicBezTo>
                  <a:cubicBezTo>
                    <a:pt x="4353" y="3896"/>
                    <a:pt x="5088" y="3828"/>
                    <a:pt x="5856" y="3681"/>
                  </a:cubicBezTo>
                  <a:cubicBezTo>
                    <a:pt x="6339" y="3589"/>
                    <a:pt x="6789" y="3474"/>
                    <a:pt x="7204" y="3343"/>
                  </a:cubicBezTo>
                  <a:cubicBezTo>
                    <a:pt x="7102" y="3238"/>
                    <a:pt x="6996" y="3136"/>
                    <a:pt x="6886" y="3038"/>
                  </a:cubicBezTo>
                  <a:cubicBezTo>
                    <a:pt x="6755" y="2924"/>
                    <a:pt x="6601" y="2808"/>
                    <a:pt x="6417" y="2808"/>
                  </a:cubicBezTo>
                  <a:cubicBezTo>
                    <a:pt x="6407" y="2808"/>
                    <a:pt x="6398" y="2809"/>
                    <a:pt x="6388" y="2809"/>
                  </a:cubicBezTo>
                  <a:cubicBezTo>
                    <a:pt x="6565" y="2752"/>
                    <a:pt x="6925" y="2599"/>
                    <a:pt x="7024" y="2361"/>
                  </a:cubicBezTo>
                  <a:cubicBezTo>
                    <a:pt x="7440" y="1349"/>
                    <a:pt x="6001" y="382"/>
                    <a:pt x="3668"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6" name="Google Shape;496;p11"/>
            <p:cNvSpPr/>
            <p:nvPr/>
          </p:nvSpPr>
          <p:spPr>
            <a:xfrm>
              <a:off x="784580" y="1450858"/>
              <a:ext cx="394410" cy="449087"/>
            </a:xfrm>
            <a:custGeom>
              <a:avLst/>
              <a:gdLst/>
              <a:ahLst/>
              <a:cxnLst/>
              <a:rect l="l" t="t" r="r" b="b"/>
              <a:pathLst>
                <a:path w="6824" h="7770" extrusionOk="0">
                  <a:moveTo>
                    <a:pt x="1" y="1"/>
                  </a:moveTo>
                  <a:lnTo>
                    <a:pt x="1" y="1"/>
                  </a:lnTo>
                  <a:cubicBezTo>
                    <a:pt x="505" y="488"/>
                    <a:pt x="5364" y="4358"/>
                    <a:pt x="5107" y="6731"/>
                  </a:cubicBezTo>
                  <a:cubicBezTo>
                    <a:pt x="5025" y="7494"/>
                    <a:pt x="5221" y="7770"/>
                    <a:pt x="5497" y="7770"/>
                  </a:cubicBezTo>
                  <a:cubicBezTo>
                    <a:pt x="5685" y="7770"/>
                    <a:pt x="5909" y="7642"/>
                    <a:pt x="6107" y="7453"/>
                  </a:cubicBezTo>
                  <a:cubicBezTo>
                    <a:pt x="6221" y="6755"/>
                    <a:pt x="6135" y="6045"/>
                    <a:pt x="5804" y="5433"/>
                  </a:cubicBezTo>
                  <a:cubicBezTo>
                    <a:pt x="6015" y="5424"/>
                    <a:pt x="6221" y="5259"/>
                    <a:pt x="6260" y="5064"/>
                  </a:cubicBezTo>
                  <a:cubicBezTo>
                    <a:pt x="6298" y="5095"/>
                    <a:pt x="6346" y="5108"/>
                    <a:pt x="6396" y="5108"/>
                  </a:cubicBezTo>
                  <a:cubicBezTo>
                    <a:pt x="6488" y="5108"/>
                    <a:pt x="6589" y="5063"/>
                    <a:pt x="6653" y="4995"/>
                  </a:cubicBezTo>
                  <a:cubicBezTo>
                    <a:pt x="6753" y="4890"/>
                    <a:pt x="6824" y="4749"/>
                    <a:pt x="6811" y="4614"/>
                  </a:cubicBezTo>
                  <a:cubicBezTo>
                    <a:pt x="6677" y="3075"/>
                    <a:pt x="2973" y="119"/>
                    <a:pt x="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7" name="Google Shape;497;p11"/>
            <p:cNvSpPr/>
            <p:nvPr/>
          </p:nvSpPr>
          <p:spPr>
            <a:xfrm>
              <a:off x="742851" y="1878328"/>
              <a:ext cx="177034" cy="182987"/>
            </a:xfrm>
            <a:custGeom>
              <a:avLst/>
              <a:gdLst/>
              <a:ahLst/>
              <a:cxnLst/>
              <a:rect l="l" t="t" r="r" b="b"/>
              <a:pathLst>
                <a:path w="3063" h="3166" extrusionOk="0">
                  <a:moveTo>
                    <a:pt x="2919" y="0"/>
                  </a:moveTo>
                  <a:cubicBezTo>
                    <a:pt x="813" y="1200"/>
                    <a:pt x="49" y="2632"/>
                    <a:pt x="49" y="2632"/>
                  </a:cubicBezTo>
                  <a:lnTo>
                    <a:pt x="1" y="3166"/>
                  </a:lnTo>
                  <a:cubicBezTo>
                    <a:pt x="1" y="3166"/>
                    <a:pt x="1230" y="940"/>
                    <a:pt x="3063" y="17"/>
                  </a:cubicBezTo>
                  <a:lnTo>
                    <a:pt x="291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8" name="Google Shape;498;p11"/>
            <p:cNvSpPr/>
            <p:nvPr/>
          </p:nvSpPr>
          <p:spPr>
            <a:xfrm>
              <a:off x="571597" y="1810127"/>
              <a:ext cx="178710" cy="212348"/>
            </a:xfrm>
            <a:custGeom>
              <a:avLst/>
              <a:gdLst/>
              <a:ahLst/>
              <a:cxnLst/>
              <a:rect l="l" t="t" r="r" b="b"/>
              <a:pathLst>
                <a:path w="3092" h="3674" extrusionOk="0">
                  <a:moveTo>
                    <a:pt x="1" y="1"/>
                  </a:moveTo>
                  <a:lnTo>
                    <a:pt x="1" y="1"/>
                  </a:lnTo>
                  <a:cubicBezTo>
                    <a:pt x="2388" y="1208"/>
                    <a:pt x="2978" y="3673"/>
                    <a:pt x="2978" y="3673"/>
                  </a:cubicBezTo>
                  <a:lnTo>
                    <a:pt x="3091" y="2993"/>
                  </a:lnTo>
                  <a:cubicBezTo>
                    <a:pt x="3091" y="2993"/>
                    <a:pt x="1982" y="1023"/>
                    <a:pt x="170" y="21"/>
                  </a:cubicBez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9" name="Google Shape;499;p11"/>
            <p:cNvSpPr/>
            <p:nvPr/>
          </p:nvSpPr>
          <p:spPr>
            <a:xfrm>
              <a:off x="499350" y="1905493"/>
              <a:ext cx="245639" cy="219515"/>
            </a:xfrm>
            <a:custGeom>
              <a:avLst/>
              <a:gdLst/>
              <a:ahLst/>
              <a:cxnLst/>
              <a:rect l="l" t="t" r="r" b="b"/>
              <a:pathLst>
                <a:path w="4250" h="3798" extrusionOk="0">
                  <a:moveTo>
                    <a:pt x="1" y="0"/>
                  </a:moveTo>
                  <a:lnTo>
                    <a:pt x="1" y="0"/>
                  </a:lnTo>
                  <a:cubicBezTo>
                    <a:pt x="3355" y="1892"/>
                    <a:pt x="4191" y="3797"/>
                    <a:pt x="4191" y="3797"/>
                  </a:cubicBezTo>
                  <a:lnTo>
                    <a:pt x="4250" y="3295"/>
                  </a:lnTo>
                  <a:cubicBezTo>
                    <a:pt x="4250" y="3295"/>
                    <a:pt x="3189" y="1741"/>
                    <a:pt x="208" y="11"/>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0" name="Google Shape;500;p11"/>
            <p:cNvSpPr/>
            <p:nvPr/>
          </p:nvSpPr>
          <p:spPr>
            <a:xfrm>
              <a:off x="783945" y="1949535"/>
              <a:ext cx="165937" cy="43059"/>
            </a:xfrm>
            <a:custGeom>
              <a:avLst/>
              <a:gdLst/>
              <a:ahLst/>
              <a:cxnLst/>
              <a:rect l="l" t="t" r="r" b="b"/>
              <a:pathLst>
                <a:path w="2871" h="745" extrusionOk="0">
                  <a:moveTo>
                    <a:pt x="2689" y="1"/>
                  </a:moveTo>
                  <a:cubicBezTo>
                    <a:pt x="1325" y="1"/>
                    <a:pt x="305" y="457"/>
                    <a:pt x="305" y="457"/>
                  </a:cubicBezTo>
                  <a:lnTo>
                    <a:pt x="0" y="745"/>
                  </a:lnTo>
                  <a:cubicBezTo>
                    <a:pt x="0" y="745"/>
                    <a:pt x="1173" y="60"/>
                    <a:pt x="2659" y="60"/>
                  </a:cubicBezTo>
                  <a:cubicBezTo>
                    <a:pt x="2729" y="60"/>
                    <a:pt x="2799" y="62"/>
                    <a:pt x="2871" y="65"/>
                  </a:cubicBezTo>
                  <a:lnTo>
                    <a:pt x="2840" y="3"/>
                  </a:lnTo>
                  <a:cubicBezTo>
                    <a:pt x="2789" y="1"/>
                    <a:pt x="2739" y="1"/>
                    <a:pt x="2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1" name="Google Shape;501;p11"/>
            <p:cNvSpPr/>
            <p:nvPr/>
          </p:nvSpPr>
          <p:spPr>
            <a:xfrm>
              <a:off x="742908" y="2156855"/>
              <a:ext cx="82072" cy="98082"/>
            </a:xfrm>
            <a:custGeom>
              <a:avLst/>
              <a:gdLst/>
              <a:ahLst/>
              <a:cxnLst/>
              <a:rect l="l" t="t" r="r" b="b"/>
              <a:pathLst>
                <a:path w="1420" h="1697" extrusionOk="0">
                  <a:moveTo>
                    <a:pt x="1359" y="1"/>
                  </a:moveTo>
                  <a:cubicBezTo>
                    <a:pt x="390" y="508"/>
                    <a:pt x="5" y="1337"/>
                    <a:pt x="5" y="1337"/>
                  </a:cubicBezTo>
                  <a:lnTo>
                    <a:pt x="1" y="1697"/>
                  </a:lnTo>
                  <a:cubicBezTo>
                    <a:pt x="1" y="1697"/>
                    <a:pt x="335" y="576"/>
                    <a:pt x="1420" y="42"/>
                  </a:cubicBezTo>
                  <a:lnTo>
                    <a:pt x="13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2" name="Google Shape;502;p11"/>
            <p:cNvSpPr/>
            <p:nvPr/>
          </p:nvSpPr>
          <p:spPr>
            <a:xfrm>
              <a:off x="725396" y="1778628"/>
              <a:ext cx="45313" cy="392272"/>
            </a:xfrm>
            <a:custGeom>
              <a:avLst/>
              <a:gdLst/>
              <a:ahLst/>
              <a:cxnLst/>
              <a:rect l="l" t="t" r="r" b="b"/>
              <a:pathLst>
                <a:path w="784" h="6787" extrusionOk="0">
                  <a:moveTo>
                    <a:pt x="0" y="1"/>
                  </a:moveTo>
                  <a:lnTo>
                    <a:pt x="0" y="1"/>
                  </a:lnTo>
                  <a:cubicBezTo>
                    <a:pt x="0" y="1"/>
                    <a:pt x="167" y="2882"/>
                    <a:pt x="161" y="6426"/>
                  </a:cubicBezTo>
                  <a:cubicBezTo>
                    <a:pt x="262" y="6540"/>
                    <a:pt x="364" y="6662"/>
                    <a:pt x="464" y="6787"/>
                  </a:cubicBezTo>
                  <a:cubicBezTo>
                    <a:pt x="541" y="3491"/>
                    <a:pt x="784" y="649"/>
                    <a:pt x="784" y="649"/>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3" name="Google Shape;503;p11"/>
            <p:cNvSpPr/>
            <p:nvPr/>
          </p:nvSpPr>
          <p:spPr>
            <a:xfrm>
              <a:off x="581422" y="1444211"/>
              <a:ext cx="616295" cy="531390"/>
            </a:xfrm>
            <a:custGeom>
              <a:avLst/>
              <a:gdLst/>
              <a:ahLst/>
              <a:cxnLst/>
              <a:rect l="l" t="t" r="r" b="b"/>
              <a:pathLst>
                <a:path w="10663" h="9194" extrusionOk="0">
                  <a:moveTo>
                    <a:pt x="2983" y="1"/>
                  </a:moveTo>
                  <a:cubicBezTo>
                    <a:pt x="1230" y="1"/>
                    <a:pt x="0" y="1453"/>
                    <a:pt x="472" y="3458"/>
                  </a:cubicBezTo>
                  <a:cubicBezTo>
                    <a:pt x="944" y="5459"/>
                    <a:pt x="3968" y="9193"/>
                    <a:pt x="7168" y="9193"/>
                  </a:cubicBezTo>
                  <a:cubicBezTo>
                    <a:pt x="7240" y="9193"/>
                    <a:pt x="7312" y="9191"/>
                    <a:pt x="7384" y="9187"/>
                  </a:cubicBezTo>
                  <a:cubicBezTo>
                    <a:pt x="10663" y="9011"/>
                    <a:pt x="9935" y="5888"/>
                    <a:pt x="8380" y="3530"/>
                  </a:cubicBezTo>
                  <a:cubicBezTo>
                    <a:pt x="7026" y="1477"/>
                    <a:pt x="4865" y="150"/>
                    <a:pt x="3262" y="13"/>
                  </a:cubicBezTo>
                  <a:cubicBezTo>
                    <a:pt x="3168" y="5"/>
                    <a:pt x="3075" y="1"/>
                    <a:pt x="29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4" name="Google Shape;504;p11"/>
            <p:cNvSpPr/>
            <p:nvPr/>
          </p:nvSpPr>
          <p:spPr>
            <a:xfrm>
              <a:off x="591074" y="1473977"/>
              <a:ext cx="585026" cy="501567"/>
            </a:xfrm>
            <a:custGeom>
              <a:avLst/>
              <a:gdLst/>
              <a:ahLst/>
              <a:cxnLst/>
              <a:rect l="l" t="t" r="r" b="b"/>
              <a:pathLst>
                <a:path w="10122" h="8678" extrusionOk="0">
                  <a:moveTo>
                    <a:pt x="1193" y="0"/>
                  </a:moveTo>
                  <a:cubicBezTo>
                    <a:pt x="403" y="594"/>
                    <a:pt x="0" y="1653"/>
                    <a:pt x="303" y="2942"/>
                  </a:cubicBezTo>
                  <a:cubicBezTo>
                    <a:pt x="774" y="4944"/>
                    <a:pt x="3797" y="8677"/>
                    <a:pt x="6996" y="8677"/>
                  </a:cubicBezTo>
                  <a:cubicBezTo>
                    <a:pt x="7069" y="8677"/>
                    <a:pt x="7142" y="8675"/>
                    <a:pt x="7214" y="8671"/>
                  </a:cubicBezTo>
                  <a:cubicBezTo>
                    <a:pt x="10121" y="8516"/>
                    <a:pt x="9880" y="6046"/>
                    <a:pt x="8705" y="3845"/>
                  </a:cubicBezTo>
                  <a:lnTo>
                    <a:pt x="8705" y="3845"/>
                  </a:lnTo>
                  <a:cubicBezTo>
                    <a:pt x="8371" y="4013"/>
                    <a:pt x="7944" y="4121"/>
                    <a:pt x="7408" y="4150"/>
                  </a:cubicBezTo>
                  <a:cubicBezTo>
                    <a:pt x="7336" y="4154"/>
                    <a:pt x="7265" y="4156"/>
                    <a:pt x="7193" y="4156"/>
                  </a:cubicBezTo>
                  <a:cubicBezTo>
                    <a:pt x="4724" y="4156"/>
                    <a:pt x="2362" y="1935"/>
                    <a:pt x="1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5" name="Google Shape;505;p11"/>
            <p:cNvSpPr/>
            <p:nvPr/>
          </p:nvSpPr>
          <p:spPr>
            <a:xfrm>
              <a:off x="381443" y="1214177"/>
              <a:ext cx="762754" cy="234311"/>
            </a:xfrm>
            <a:custGeom>
              <a:avLst/>
              <a:gdLst/>
              <a:ahLst/>
              <a:cxnLst/>
              <a:rect l="l" t="t" r="r" b="b"/>
              <a:pathLst>
                <a:path w="13197" h="4054" extrusionOk="0">
                  <a:moveTo>
                    <a:pt x="6403" y="1"/>
                  </a:moveTo>
                  <a:cubicBezTo>
                    <a:pt x="3129" y="1"/>
                    <a:pt x="519" y="1262"/>
                    <a:pt x="170" y="2695"/>
                  </a:cubicBezTo>
                  <a:cubicBezTo>
                    <a:pt x="0" y="3391"/>
                    <a:pt x="2537" y="4053"/>
                    <a:pt x="5724" y="4053"/>
                  </a:cubicBezTo>
                  <a:cubicBezTo>
                    <a:pt x="7076" y="4053"/>
                    <a:pt x="8546" y="3934"/>
                    <a:pt x="9975" y="3647"/>
                  </a:cubicBezTo>
                  <a:cubicBezTo>
                    <a:pt x="13196" y="3001"/>
                    <a:pt x="12705" y="1460"/>
                    <a:pt x="10914" y="804"/>
                  </a:cubicBezTo>
                  <a:cubicBezTo>
                    <a:pt x="9372" y="239"/>
                    <a:pt x="7825" y="1"/>
                    <a:pt x="64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6" name="Google Shape;506;p11"/>
            <p:cNvSpPr/>
            <p:nvPr/>
          </p:nvSpPr>
          <p:spPr>
            <a:xfrm>
              <a:off x="240764" y="1381848"/>
              <a:ext cx="682184" cy="546533"/>
            </a:xfrm>
            <a:custGeom>
              <a:avLst/>
              <a:gdLst/>
              <a:ahLst/>
              <a:cxnLst/>
              <a:rect l="l" t="t" r="r" b="b"/>
              <a:pathLst>
                <a:path w="11803" h="9456" extrusionOk="0">
                  <a:moveTo>
                    <a:pt x="4999" y="0"/>
                  </a:moveTo>
                  <a:cubicBezTo>
                    <a:pt x="3593" y="0"/>
                    <a:pt x="2268" y="383"/>
                    <a:pt x="1414" y="1292"/>
                  </a:cubicBezTo>
                  <a:cubicBezTo>
                    <a:pt x="797" y="1948"/>
                    <a:pt x="0" y="4068"/>
                    <a:pt x="281" y="5296"/>
                  </a:cubicBezTo>
                  <a:cubicBezTo>
                    <a:pt x="1234" y="9456"/>
                    <a:pt x="3730" y="9418"/>
                    <a:pt x="4351" y="9447"/>
                  </a:cubicBezTo>
                  <a:cubicBezTo>
                    <a:pt x="4426" y="9451"/>
                    <a:pt x="4500" y="9453"/>
                    <a:pt x="4575" y="9453"/>
                  </a:cubicBezTo>
                  <a:cubicBezTo>
                    <a:pt x="7840" y="9453"/>
                    <a:pt x="10831" y="6064"/>
                    <a:pt x="11263" y="4248"/>
                  </a:cubicBezTo>
                  <a:cubicBezTo>
                    <a:pt x="11802" y="1975"/>
                    <a:pt x="8192" y="0"/>
                    <a:pt x="4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7" name="Google Shape;507;p11"/>
            <p:cNvSpPr/>
            <p:nvPr/>
          </p:nvSpPr>
          <p:spPr>
            <a:xfrm>
              <a:off x="255386" y="1342372"/>
              <a:ext cx="386839" cy="284768"/>
            </a:xfrm>
            <a:custGeom>
              <a:avLst/>
              <a:gdLst/>
              <a:ahLst/>
              <a:cxnLst/>
              <a:rect l="l" t="t" r="r" b="b"/>
              <a:pathLst>
                <a:path w="6693" h="4927" extrusionOk="0">
                  <a:moveTo>
                    <a:pt x="6693" y="943"/>
                  </a:moveTo>
                  <a:cubicBezTo>
                    <a:pt x="6693" y="943"/>
                    <a:pt x="6693" y="943"/>
                    <a:pt x="6693" y="943"/>
                  </a:cubicBezTo>
                  <a:cubicBezTo>
                    <a:pt x="6693" y="943"/>
                    <a:pt x="6693" y="943"/>
                    <a:pt x="6693" y="943"/>
                  </a:cubicBezTo>
                  <a:close/>
                  <a:moveTo>
                    <a:pt x="2558" y="1"/>
                  </a:moveTo>
                  <a:cubicBezTo>
                    <a:pt x="2464" y="157"/>
                    <a:pt x="2393" y="315"/>
                    <a:pt x="2353" y="477"/>
                  </a:cubicBezTo>
                  <a:cubicBezTo>
                    <a:pt x="2309" y="656"/>
                    <a:pt x="2448" y="832"/>
                    <a:pt x="2728" y="997"/>
                  </a:cubicBezTo>
                  <a:cubicBezTo>
                    <a:pt x="2122" y="1207"/>
                    <a:pt x="1585" y="1526"/>
                    <a:pt x="1162" y="1975"/>
                  </a:cubicBezTo>
                  <a:cubicBezTo>
                    <a:pt x="698" y="2466"/>
                    <a:pt x="134" y="3782"/>
                    <a:pt x="0" y="4926"/>
                  </a:cubicBezTo>
                  <a:cubicBezTo>
                    <a:pt x="867" y="2426"/>
                    <a:pt x="3579" y="934"/>
                    <a:pt x="6320" y="934"/>
                  </a:cubicBezTo>
                  <a:cubicBezTo>
                    <a:pt x="6444" y="934"/>
                    <a:pt x="6568" y="937"/>
                    <a:pt x="6693" y="943"/>
                  </a:cubicBezTo>
                  <a:lnTo>
                    <a:pt x="6693" y="943"/>
                  </a:lnTo>
                  <a:cubicBezTo>
                    <a:pt x="6682" y="942"/>
                    <a:pt x="2546" y="736"/>
                    <a:pt x="255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8" name="Google Shape;508;p11"/>
            <p:cNvSpPr/>
            <p:nvPr/>
          </p:nvSpPr>
          <p:spPr>
            <a:xfrm>
              <a:off x="333702" y="1375201"/>
              <a:ext cx="45429" cy="40343"/>
            </a:xfrm>
            <a:custGeom>
              <a:avLst/>
              <a:gdLst/>
              <a:ahLst/>
              <a:cxnLst/>
              <a:rect l="l" t="t" r="r" b="b"/>
              <a:pathLst>
                <a:path w="786" h="698" extrusionOk="0">
                  <a:moveTo>
                    <a:pt x="82" y="1"/>
                  </a:moveTo>
                  <a:cubicBezTo>
                    <a:pt x="82" y="1"/>
                    <a:pt x="1" y="565"/>
                    <a:pt x="237" y="674"/>
                  </a:cubicBezTo>
                  <a:cubicBezTo>
                    <a:pt x="272" y="691"/>
                    <a:pt x="303" y="697"/>
                    <a:pt x="330" y="697"/>
                  </a:cubicBezTo>
                  <a:cubicBezTo>
                    <a:pt x="439" y="697"/>
                    <a:pt x="487" y="589"/>
                    <a:pt x="487" y="589"/>
                  </a:cubicBezTo>
                  <a:cubicBezTo>
                    <a:pt x="785" y="526"/>
                    <a:pt x="523" y="186"/>
                    <a:pt x="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9" name="Google Shape;509;p11"/>
            <p:cNvSpPr/>
            <p:nvPr/>
          </p:nvSpPr>
          <p:spPr>
            <a:xfrm>
              <a:off x="354047" y="1343413"/>
              <a:ext cx="34563" cy="37395"/>
            </a:xfrm>
            <a:custGeom>
              <a:avLst/>
              <a:gdLst/>
              <a:ahLst/>
              <a:cxnLst/>
              <a:rect l="l" t="t" r="r" b="b"/>
              <a:pathLst>
                <a:path w="598" h="647" extrusionOk="0">
                  <a:moveTo>
                    <a:pt x="213" y="1"/>
                  </a:moveTo>
                  <a:cubicBezTo>
                    <a:pt x="213" y="1"/>
                    <a:pt x="1" y="433"/>
                    <a:pt x="128" y="591"/>
                  </a:cubicBezTo>
                  <a:cubicBezTo>
                    <a:pt x="161" y="632"/>
                    <a:pt x="194" y="646"/>
                    <a:pt x="224" y="646"/>
                  </a:cubicBezTo>
                  <a:cubicBezTo>
                    <a:pt x="290" y="646"/>
                    <a:pt x="340" y="577"/>
                    <a:pt x="340" y="577"/>
                  </a:cubicBezTo>
                  <a:cubicBezTo>
                    <a:pt x="348" y="578"/>
                    <a:pt x="355" y="578"/>
                    <a:pt x="362" y="578"/>
                  </a:cubicBezTo>
                  <a:cubicBezTo>
                    <a:pt x="597" y="578"/>
                    <a:pt x="465" y="213"/>
                    <a:pt x="2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0" name="Google Shape;510;p11"/>
            <p:cNvSpPr/>
            <p:nvPr/>
          </p:nvSpPr>
          <p:spPr>
            <a:xfrm>
              <a:off x="304919" y="1414966"/>
              <a:ext cx="25951" cy="13582"/>
            </a:xfrm>
            <a:custGeom>
              <a:avLst/>
              <a:gdLst/>
              <a:ahLst/>
              <a:cxnLst/>
              <a:rect l="l" t="t" r="r" b="b"/>
              <a:pathLst>
                <a:path w="449" h="235" extrusionOk="0">
                  <a:moveTo>
                    <a:pt x="228" y="1"/>
                  </a:moveTo>
                  <a:cubicBezTo>
                    <a:pt x="157" y="1"/>
                    <a:pt x="74" y="15"/>
                    <a:pt x="0" y="43"/>
                  </a:cubicBezTo>
                  <a:cubicBezTo>
                    <a:pt x="0" y="43"/>
                    <a:pt x="188" y="234"/>
                    <a:pt x="318" y="234"/>
                  </a:cubicBezTo>
                  <a:cubicBezTo>
                    <a:pt x="326" y="234"/>
                    <a:pt x="333" y="233"/>
                    <a:pt x="341" y="232"/>
                  </a:cubicBezTo>
                  <a:cubicBezTo>
                    <a:pt x="448" y="212"/>
                    <a:pt x="385" y="122"/>
                    <a:pt x="385" y="122"/>
                  </a:cubicBezTo>
                  <a:cubicBezTo>
                    <a:pt x="435" y="41"/>
                    <a:pt x="348" y="1"/>
                    <a:pt x="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1" name="Google Shape;511;p11"/>
            <p:cNvSpPr/>
            <p:nvPr/>
          </p:nvSpPr>
          <p:spPr>
            <a:xfrm>
              <a:off x="323356" y="1680199"/>
              <a:ext cx="547285" cy="253037"/>
            </a:xfrm>
            <a:custGeom>
              <a:avLst/>
              <a:gdLst/>
              <a:ahLst/>
              <a:cxnLst/>
              <a:rect l="l" t="t" r="r" b="b"/>
              <a:pathLst>
                <a:path w="9469" h="4378" extrusionOk="0">
                  <a:moveTo>
                    <a:pt x="9468" y="0"/>
                  </a:moveTo>
                  <a:lnTo>
                    <a:pt x="9468" y="0"/>
                  </a:lnTo>
                  <a:cubicBezTo>
                    <a:pt x="7922" y="1606"/>
                    <a:pt x="5260" y="3239"/>
                    <a:pt x="2430" y="3239"/>
                  </a:cubicBezTo>
                  <a:cubicBezTo>
                    <a:pt x="2338" y="3239"/>
                    <a:pt x="2246" y="3237"/>
                    <a:pt x="2153" y="3233"/>
                  </a:cubicBezTo>
                  <a:cubicBezTo>
                    <a:pt x="1794" y="3220"/>
                    <a:pt x="938" y="3219"/>
                    <a:pt x="1" y="2815"/>
                  </a:cubicBezTo>
                  <a:lnTo>
                    <a:pt x="1" y="2815"/>
                  </a:lnTo>
                  <a:cubicBezTo>
                    <a:pt x="1106" y="4275"/>
                    <a:pt x="2524" y="4352"/>
                    <a:pt x="2964" y="4373"/>
                  </a:cubicBezTo>
                  <a:cubicBezTo>
                    <a:pt x="3035" y="4376"/>
                    <a:pt x="3107" y="4378"/>
                    <a:pt x="3179" y="4378"/>
                  </a:cubicBezTo>
                  <a:cubicBezTo>
                    <a:pt x="5951" y="4378"/>
                    <a:pt x="8489" y="1852"/>
                    <a:pt x="9468"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2" name="Google Shape;512;p11"/>
            <p:cNvSpPr/>
            <p:nvPr/>
          </p:nvSpPr>
          <p:spPr>
            <a:xfrm>
              <a:off x="810878" y="1853880"/>
              <a:ext cx="329793" cy="128137"/>
            </a:xfrm>
            <a:custGeom>
              <a:avLst/>
              <a:gdLst/>
              <a:ahLst/>
              <a:cxnLst/>
              <a:rect l="l" t="t" r="r" b="b"/>
              <a:pathLst>
                <a:path w="5706" h="2217" extrusionOk="0">
                  <a:moveTo>
                    <a:pt x="3781" y="1"/>
                  </a:moveTo>
                  <a:cubicBezTo>
                    <a:pt x="3655" y="1"/>
                    <a:pt x="3527" y="4"/>
                    <a:pt x="3400" y="8"/>
                  </a:cubicBezTo>
                  <a:cubicBezTo>
                    <a:pt x="2238" y="49"/>
                    <a:pt x="0" y="376"/>
                    <a:pt x="167" y="943"/>
                  </a:cubicBezTo>
                  <a:cubicBezTo>
                    <a:pt x="292" y="1373"/>
                    <a:pt x="2288" y="2217"/>
                    <a:pt x="3463" y="2217"/>
                  </a:cubicBezTo>
                  <a:cubicBezTo>
                    <a:pt x="3490" y="2217"/>
                    <a:pt x="3516" y="2216"/>
                    <a:pt x="3542" y="2215"/>
                  </a:cubicBezTo>
                  <a:cubicBezTo>
                    <a:pt x="4705" y="2175"/>
                    <a:pt x="5437" y="1493"/>
                    <a:pt x="5554" y="916"/>
                  </a:cubicBezTo>
                  <a:cubicBezTo>
                    <a:pt x="5705" y="173"/>
                    <a:pt x="4802" y="1"/>
                    <a:pt x="37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3" name="Google Shape;513;p11"/>
            <p:cNvSpPr/>
            <p:nvPr/>
          </p:nvSpPr>
          <p:spPr>
            <a:xfrm>
              <a:off x="831743" y="1720137"/>
              <a:ext cx="43984" cy="42597"/>
            </a:xfrm>
            <a:custGeom>
              <a:avLst/>
              <a:gdLst/>
              <a:ahLst/>
              <a:cxnLst/>
              <a:rect l="l" t="t" r="r" b="b"/>
              <a:pathLst>
                <a:path w="761" h="737" extrusionOk="0">
                  <a:moveTo>
                    <a:pt x="446" y="1"/>
                  </a:moveTo>
                  <a:cubicBezTo>
                    <a:pt x="361" y="1"/>
                    <a:pt x="301" y="71"/>
                    <a:pt x="301" y="71"/>
                  </a:cubicBezTo>
                  <a:cubicBezTo>
                    <a:pt x="296" y="70"/>
                    <a:pt x="291" y="70"/>
                    <a:pt x="286" y="70"/>
                  </a:cubicBezTo>
                  <a:cubicBezTo>
                    <a:pt x="1" y="70"/>
                    <a:pt x="152" y="452"/>
                    <a:pt x="512" y="737"/>
                  </a:cubicBezTo>
                  <a:cubicBezTo>
                    <a:pt x="512" y="737"/>
                    <a:pt x="761" y="215"/>
                    <a:pt x="567" y="51"/>
                  </a:cubicBezTo>
                  <a:cubicBezTo>
                    <a:pt x="523" y="14"/>
                    <a:pt x="482" y="1"/>
                    <a:pt x="4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4" name="Google Shape;514;p11"/>
            <p:cNvSpPr/>
            <p:nvPr/>
          </p:nvSpPr>
          <p:spPr>
            <a:xfrm>
              <a:off x="813826" y="1750076"/>
              <a:ext cx="30517" cy="36355"/>
            </a:xfrm>
            <a:custGeom>
              <a:avLst/>
              <a:gdLst/>
              <a:ahLst/>
              <a:cxnLst/>
              <a:rect l="l" t="t" r="r" b="b"/>
              <a:pathLst>
                <a:path w="528" h="629" extrusionOk="0">
                  <a:moveTo>
                    <a:pt x="351" y="1"/>
                  </a:moveTo>
                  <a:cubicBezTo>
                    <a:pt x="296" y="1"/>
                    <a:pt x="244" y="41"/>
                    <a:pt x="244" y="41"/>
                  </a:cubicBezTo>
                  <a:cubicBezTo>
                    <a:pt x="221" y="32"/>
                    <a:pt x="200" y="28"/>
                    <a:pt x="181" y="28"/>
                  </a:cubicBezTo>
                  <a:cubicBezTo>
                    <a:pt x="1" y="28"/>
                    <a:pt x="28" y="380"/>
                    <a:pt x="194" y="629"/>
                  </a:cubicBezTo>
                  <a:cubicBezTo>
                    <a:pt x="194" y="629"/>
                    <a:pt x="528" y="266"/>
                    <a:pt x="453" y="82"/>
                  </a:cubicBezTo>
                  <a:cubicBezTo>
                    <a:pt x="428" y="19"/>
                    <a:pt x="389" y="1"/>
                    <a:pt x="3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5" name="Google Shape;515;p11"/>
            <p:cNvSpPr/>
            <p:nvPr/>
          </p:nvSpPr>
          <p:spPr>
            <a:xfrm>
              <a:off x="880351" y="1715051"/>
              <a:ext cx="25893" cy="15779"/>
            </a:xfrm>
            <a:custGeom>
              <a:avLst/>
              <a:gdLst/>
              <a:ahLst/>
              <a:cxnLst/>
              <a:rect l="l" t="t" r="r" b="b"/>
              <a:pathLst>
                <a:path w="448" h="273" extrusionOk="0">
                  <a:moveTo>
                    <a:pt x="167" y="1"/>
                  </a:moveTo>
                  <a:cubicBezTo>
                    <a:pt x="72" y="1"/>
                    <a:pt x="103" y="96"/>
                    <a:pt x="103" y="96"/>
                  </a:cubicBezTo>
                  <a:cubicBezTo>
                    <a:pt x="0" y="188"/>
                    <a:pt x="188" y="273"/>
                    <a:pt x="381" y="273"/>
                  </a:cubicBezTo>
                  <a:cubicBezTo>
                    <a:pt x="403" y="273"/>
                    <a:pt x="426" y="272"/>
                    <a:pt x="448" y="269"/>
                  </a:cubicBezTo>
                  <a:cubicBezTo>
                    <a:pt x="448" y="269"/>
                    <a:pt x="310" y="9"/>
                    <a:pt x="179" y="1"/>
                  </a:cubicBezTo>
                  <a:cubicBezTo>
                    <a:pt x="175" y="1"/>
                    <a:pt x="171" y="1"/>
                    <a:pt x="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6" name="Google Shape;516;p11"/>
            <p:cNvSpPr/>
            <p:nvPr/>
          </p:nvSpPr>
          <p:spPr>
            <a:xfrm>
              <a:off x="928843" y="1478543"/>
              <a:ext cx="45544" cy="31153"/>
            </a:xfrm>
            <a:custGeom>
              <a:avLst/>
              <a:gdLst/>
              <a:ahLst/>
              <a:cxnLst/>
              <a:rect l="l" t="t" r="r" b="b"/>
              <a:pathLst>
                <a:path w="788" h="539" extrusionOk="0">
                  <a:moveTo>
                    <a:pt x="781" y="0"/>
                  </a:moveTo>
                  <a:cubicBezTo>
                    <a:pt x="713" y="0"/>
                    <a:pt x="157" y="7"/>
                    <a:pt x="70" y="220"/>
                  </a:cubicBezTo>
                  <a:cubicBezTo>
                    <a:pt x="1" y="388"/>
                    <a:pt x="193" y="436"/>
                    <a:pt x="193" y="436"/>
                  </a:cubicBezTo>
                  <a:cubicBezTo>
                    <a:pt x="221" y="507"/>
                    <a:pt x="266" y="538"/>
                    <a:pt x="320" y="538"/>
                  </a:cubicBezTo>
                  <a:cubicBezTo>
                    <a:pt x="466" y="538"/>
                    <a:pt x="677" y="308"/>
                    <a:pt x="787" y="1"/>
                  </a:cubicBezTo>
                  <a:cubicBezTo>
                    <a:pt x="787" y="1"/>
                    <a:pt x="785" y="0"/>
                    <a:pt x="781"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7" name="Google Shape;517;p11"/>
            <p:cNvSpPr/>
            <p:nvPr/>
          </p:nvSpPr>
          <p:spPr>
            <a:xfrm>
              <a:off x="966931" y="1496229"/>
              <a:ext cx="45544" cy="21154"/>
            </a:xfrm>
            <a:custGeom>
              <a:avLst/>
              <a:gdLst/>
              <a:ahLst/>
              <a:cxnLst/>
              <a:rect l="l" t="t" r="r" b="b"/>
              <a:pathLst>
                <a:path w="788" h="366" extrusionOk="0">
                  <a:moveTo>
                    <a:pt x="361" y="0"/>
                  </a:moveTo>
                  <a:cubicBezTo>
                    <a:pt x="268" y="0"/>
                    <a:pt x="183" y="15"/>
                    <a:pt x="133" y="57"/>
                  </a:cubicBezTo>
                  <a:cubicBezTo>
                    <a:pt x="1" y="169"/>
                    <a:pt x="172" y="248"/>
                    <a:pt x="172" y="248"/>
                  </a:cubicBezTo>
                  <a:cubicBezTo>
                    <a:pt x="174" y="331"/>
                    <a:pt x="222" y="366"/>
                    <a:pt x="293" y="366"/>
                  </a:cubicBezTo>
                  <a:cubicBezTo>
                    <a:pt x="430" y="366"/>
                    <a:pt x="650" y="236"/>
                    <a:pt x="787" y="66"/>
                  </a:cubicBezTo>
                  <a:cubicBezTo>
                    <a:pt x="787" y="66"/>
                    <a:pt x="557" y="0"/>
                    <a:pt x="361"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8" name="Google Shape;518;p11"/>
            <p:cNvSpPr/>
            <p:nvPr/>
          </p:nvSpPr>
          <p:spPr>
            <a:xfrm>
              <a:off x="912197" y="1453286"/>
              <a:ext cx="18322" cy="22021"/>
            </a:xfrm>
            <a:custGeom>
              <a:avLst/>
              <a:gdLst/>
              <a:ahLst/>
              <a:cxnLst/>
              <a:rect l="l" t="t" r="r" b="b"/>
              <a:pathLst>
                <a:path w="317" h="381" extrusionOk="0">
                  <a:moveTo>
                    <a:pt x="210" y="0"/>
                  </a:moveTo>
                  <a:cubicBezTo>
                    <a:pt x="210" y="0"/>
                    <a:pt x="0" y="216"/>
                    <a:pt x="42" y="330"/>
                  </a:cubicBezTo>
                  <a:cubicBezTo>
                    <a:pt x="57" y="369"/>
                    <a:pt x="81" y="381"/>
                    <a:pt x="105" y="381"/>
                  </a:cubicBezTo>
                  <a:cubicBezTo>
                    <a:pt x="138" y="381"/>
                    <a:pt x="169" y="357"/>
                    <a:pt x="169" y="357"/>
                  </a:cubicBezTo>
                  <a:cubicBezTo>
                    <a:pt x="184" y="363"/>
                    <a:pt x="197" y="366"/>
                    <a:pt x="209" y="366"/>
                  </a:cubicBezTo>
                  <a:cubicBezTo>
                    <a:pt x="316" y="366"/>
                    <a:pt x="306" y="154"/>
                    <a:pt x="210"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9" name="Google Shape;519;p11"/>
            <p:cNvSpPr/>
            <p:nvPr/>
          </p:nvSpPr>
          <p:spPr>
            <a:xfrm>
              <a:off x="1111136" y="1411498"/>
              <a:ext cx="47972" cy="28899"/>
            </a:xfrm>
            <a:custGeom>
              <a:avLst/>
              <a:gdLst/>
              <a:ahLst/>
              <a:cxnLst/>
              <a:rect l="l" t="t" r="r" b="b"/>
              <a:pathLst>
                <a:path w="830" h="500" extrusionOk="0">
                  <a:moveTo>
                    <a:pt x="611" y="1"/>
                  </a:moveTo>
                  <a:cubicBezTo>
                    <a:pt x="421" y="1"/>
                    <a:pt x="163" y="27"/>
                    <a:pt x="90" y="158"/>
                  </a:cubicBezTo>
                  <a:cubicBezTo>
                    <a:pt x="1" y="319"/>
                    <a:pt x="186" y="385"/>
                    <a:pt x="186" y="385"/>
                  </a:cubicBezTo>
                  <a:cubicBezTo>
                    <a:pt x="208" y="464"/>
                    <a:pt x="255" y="499"/>
                    <a:pt x="316" y="499"/>
                  </a:cubicBezTo>
                  <a:cubicBezTo>
                    <a:pt x="462" y="499"/>
                    <a:pt x="688" y="296"/>
                    <a:pt x="829" y="12"/>
                  </a:cubicBezTo>
                  <a:cubicBezTo>
                    <a:pt x="829" y="12"/>
                    <a:pt x="734" y="1"/>
                    <a:pt x="6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20" name="Google Shape;520;p11"/>
            <p:cNvSpPr/>
            <p:nvPr/>
          </p:nvSpPr>
          <p:spPr>
            <a:xfrm>
              <a:off x="1148358" y="1430802"/>
              <a:ext cx="46007" cy="20865"/>
            </a:xfrm>
            <a:custGeom>
              <a:avLst/>
              <a:gdLst/>
              <a:ahLst/>
              <a:cxnLst/>
              <a:rect l="l" t="t" r="r" b="b"/>
              <a:pathLst>
                <a:path w="796" h="361" extrusionOk="0">
                  <a:moveTo>
                    <a:pt x="310" y="1"/>
                  </a:moveTo>
                  <a:cubicBezTo>
                    <a:pt x="245" y="1"/>
                    <a:pt x="187" y="11"/>
                    <a:pt x="145" y="39"/>
                  </a:cubicBezTo>
                  <a:cubicBezTo>
                    <a:pt x="1" y="136"/>
                    <a:pt x="162" y="231"/>
                    <a:pt x="162" y="231"/>
                  </a:cubicBezTo>
                  <a:cubicBezTo>
                    <a:pt x="154" y="322"/>
                    <a:pt x="208" y="361"/>
                    <a:pt x="293" y="361"/>
                  </a:cubicBezTo>
                  <a:cubicBezTo>
                    <a:pt x="431" y="361"/>
                    <a:pt x="648" y="257"/>
                    <a:pt x="796" y="110"/>
                  </a:cubicBezTo>
                  <a:cubicBezTo>
                    <a:pt x="796" y="110"/>
                    <a:pt x="519" y="1"/>
                    <a:pt x="3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21" name="Google Shape;521;p11"/>
            <p:cNvSpPr/>
            <p:nvPr/>
          </p:nvSpPr>
          <p:spPr>
            <a:xfrm>
              <a:off x="1098710" y="1382079"/>
              <a:ext cx="18033" cy="21327"/>
            </a:xfrm>
            <a:custGeom>
              <a:avLst/>
              <a:gdLst/>
              <a:ahLst/>
              <a:cxnLst/>
              <a:rect l="l" t="t" r="r" b="b"/>
              <a:pathLst>
                <a:path w="312" h="369" extrusionOk="0">
                  <a:moveTo>
                    <a:pt x="236" y="1"/>
                  </a:moveTo>
                  <a:lnTo>
                    <a:pt x="236" y="1"/>
                  </a:lnTo>
                  <a:cubicBezTo>
                    <a:pt x="236" y="1"/>
                    <a:pt x="1" y="194"/>
                    <a:pt x="30" y="312"/>
                  </a:cubicBezTo>
                  <a:cubicBezTo>
                    <a:pt x="41" y="356"/>
                    <a:pt x="67" y="368"/>
                    <a:pt x="93" y="368"/>
                  </a:cubicBezTo>
                  <a:cubicBezTo>
                    <a:pt x="123" y="368"/>
                    <a:pt x="153" y="351"/>
                    <a:pt x="153" y="351"/>
                  </a:cubicBezTo>
                  <a:cubicBezTo>
                    <a:pt x="170" y="360"/>
                    <a:pt x="186" y="364"/>
                    <a:pt x="200" y="364"/>
                  </a:cubicBezTo>
                  <a:cubicBezTo>
                    <a:pt x="299" y="364"/>
                    <a:pt x="312" y="158"/>
                    <a:pt x="2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22" name="Google Shape;522;p11"/>
            <p:cNvSpPr/>
            <p:nvPr/>
          </p:nvSpPr>
          <p:spPr>
            <a:xfrm>
              <a:off x="1132232" y="1453748"/>
              <a:ext cx="25835" cy="13814"/>
            </a:xfrm>
            <a:custGeom>
              <a:avLst/>
              <a:gdLst/>
              <a:ahLst/>
              <a:cxnLst/>
              <a:rect l="l" t="t" r="r" b="b"/>
              <a:pathLst>
                <a:path w="447" h="239" extrusionOk="0">
                  <a:moveTo>
                    <a:pt x="128" y="0"/>
                  </a:moveTo>
                  <a:cubicBezTo>
                    <a:pt x="121" y="0"/>
                    <a:pt x="115" y="1"/>
                    <a:pt x="109" y="2"/>
                  </a:cubicBezTo>
                  <a:cubicBezTo>
                    <a:pt x="0" y="22"/>
                    <a:pt x="59" y="112"/>
                    <a:pt x="59" y="112"/>
                  </a:cubicBezTo>
                  <a:cubicBezTo>
                    <a:pt x="4" y="195"/>
                    <a:pt x="99" y="238"/>
                    <a:pt x="228" y="238"/>
                  </a:cubicBezTo>
                  <a:cubicBezTo>
                    <a:pt x="297" y="238"/>
                    <a:pt x="376" y="226"/>
                    <a:pt x="446" y="201"/>
                  </a:cubicBezTo>
                  <a:cubicBezTo>
                    <a:pt x="446" y="201"/>
                    <a:pt x="259" y="0"/>
                    <a:pt x="1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523" name="Google Shape;523;p11"/>
          <p:cNvSpPr/>
          <p:nvPr/>
        </p:nvSpPr>
        <p:spPr>
          <a:xfrm flipH="1">
            <a:off x="-101560" y="4762567"/>
            <a:ext cx="12395161" cy="2095504"/>
          </a:xfrm>
          <a:custGeom>
            <a:avLst/>
            <a:gdLst/>
            <a:ahLst/>
            <a:cxnLst/>
            <a:rect l="l" t="t" r="r" b="b"/>
            <a:pathLst>
              <a:path w="26230" h="4477" extrusionOk="0">
                <a:moveTo>
                  <a:pt x="1377" y="0"/>
                </a:moveTo>
                <a:cubicBezTo>
                  <a:pt x="1162" y="0"/>
                  <a:pt x="947" y="10"/>
                  <a:pt x="734" y="30"/>
                </a:cubicBezTo>
                <a:cubicBezTo>
                  <a:pt x="527" y="49"/>
                  <a:pt x="165" y="59"/>
                  <a:pt x="1" y="218"/>
                </a:cubicBezTo>
                <a:lnTo>
                  <a:pt x="79" y="4476"/>
                </a:lnTo>
                <a:lnTo>
                  <a:pt x="26105" y="4476"/>
                </a:lnTo>
                <a:cubicBezTo>
                  <a:pt x="26105" y="4476"/>
                  <a:pt x="26225" y="221"/>
                  <a:pt x="26225" y="218"/>
                </a:cubicBezTo>
                <a:cubicBezTo>
                  <a:pt x="26230" y="39"/>
                  <a:pt x="24620" y="11"/>
                  <a:pt x="24538" y="10"/>
                </a:cubicBezTo>
                <a:cubicBezTo>
                  <a:pt x="24411" y="8"/>
                  <a:pt x="24284" y="7"/>
                  <a:pt x="24157" y="7"/>
                </a:cubicBezTo>
                <a:cubicBezTo>
                  <a:pt x="21512" y="7"/>
                  <a:pt x="18846" y="418"/>
                  <a:pt x="16243" y="821"/>
                </a:cubicBezTo>
                <a:cubicBezTo>
                  <a:pt x="14921" y="1024"/>
                  <a:pt x="13588" y="1217"/>
                  <a:pt x="12277" y="1485"/>
                </a:cubicBezTo>
                <a:cubicBezTo>
                  <a:pt x="12274" y="1485"/>
                  <a:pt x="12272" y="1485"/>
                  <a:pt x="12269" y="1486"/>
                </a:cubicBezTo>
                <a:cubicBezTo>
                  <a:pt x="11673" y="1608"/>
                  <a:pt x="11113" y="1669"/>
                  <a:pt x="10557" y="1669"/>
                </a:cubicBezTo>
                <a:cubicBezTo>
                  <a:pt x="9820" y="1669"/>
                  <a:pt x="9093" y="1561"/>
                  <a:pt x="8307" y="1342"/>
                </a:cubicBezTo>
                <a:cubicBezTo>
                  <a:pt x="6806" y="923"/>
                  <a:pt x="5337" y="513"/>
                  <a:pt x="3804" y="260"/>
                </a:cubicBezTo>
                <a:cubicBezTo>
                  <a:pt x="3015" y="130"/>
                  <a:pt x="2190" y="0"/>
                  <a:pt x="1377" y="0"/>
                </a:cubicBezTo>
                <a:close/>
              </a:path>
            </a:pathLst>
          </a:custGeom>
          <a:solidFill>
            <a:srgbClr val="738A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524" name="Google Shape;524;p11"/>
          <p:cNvGrpSpPr/>
          <p:nvPr/>
        </p:nvGrpSpPr>
        <p:grpSpPr>
          <a:xfrm>
            <a:off x="356796" y="4907641"/>
            <a:ext cx="1509633" cy="547732"/>
            <a:chOff x="4869200" y="3590875"/>
            <a:chExt cx="453525" cy="164550"/>
          </a:xfrm>
        </p:grpSpPr>
        <p:sp>
          <p:nvSpPr>
            <p:cNvPr id="525" name="Google Shape;525;p11"/>
            <p:cNvSpPr/>
            <p:nvPr/>
          </p:nvSpPr>
          <p:spPr>
            <a:xfrm>
              <a:off x="4978825" y="3674775"/>
              <a:ext cx="343900" cy="80650"/>
            </a:xfrm>
            <a:custGeom>
              <a:avLst/>
              <a:gdLst/>
              <a:ahLst/>
              <a:cxnLst/>
              <a:rect l="l" t="t" r="r" b="b"/>
              <a:pathLst>
                <a:path w="13756" h="3226" extrusionOk="0">
                  <a:moveTo>
                    <a:pt x="5429" y="0"/>
                  </a:moveTo>
                  <a:cubicBezTo>
                    <a:pt x="4866" y="0"/>
                    <a:pt x="4866" y="611"/>
                    <a:pt x="4866" y="611"/>
                  </a:cubicBezTo>
                  <a:cubicBezTo>
                    <a:pt x="4866" y="611"/>
                    <a:pt x="4682" y="143"/>
                    <a:pt x="4366" y="143"/>
                  </a:cubicBezTo>
                  <a:cubicBezTo>
                    <a:pt x="4321" y="143"/>
                    <a:pt x="4274" y="153"/>
                    <a:pt x="4224" y="174"/>
                  </a:cubicBezTo>
                  <a:cubicBezTo>
                    <a:pt x="3821" y="348"/>
                    <a:pt x="3661" y="828"/>
                    <a:pt x="3661" y="828"/>
                  </a:cubicBezTo>
                  <a:cubicBezTo>
                    <a:pt x="3661" y="828"/>
                    <a:pt x="3814" y="265"/>
                    <a:pt x="3640" y="265"/>
                  </a:cubicBezTo>
                  <a:cubicBezTo>
                    <a:pt x="3614" y="265"/>
                    <a:pt x="3581" y="277"/>
                    <a:pt x="3540" y="305"/>
                  </a:cubicBezTo>
                  <a:cubicBezTo>
                    <a:pt x="3218" y="522"/>
                    <a:pt x="3097" y="2266"/>
                    <a:pt x="3097" y="2266"/>
                  </a:cubicBezTo>
                  <a:cubicBezTo>
                    <a:pt x="3097" y="2266"/>
                    <a:pt x="2866" y="345"/>
                    <a:pt x="2480" y="345"/>
                  </a:cubicBezTo>
                  <a:cubicBezTo>
                    <a:pt x="2471" y="345"/>
                    <a:pt x="2463" y="346"/>
                    <a:pt x="2454" y="348"/>
                  </a:cubicBezTo>
                  <a:cubicBezTo>
                    <a:pt x="2051" y="435"/>
                    <a:pt x="1930" y="1525"/>
                    <a:pt x="1930" y="1525"/>
                  </a:cubicBezTo>
                  <a:cubicBezTo>
                    <a:pt x="1930" y="1525"/>
                    <a:pt x="1626" y="1119"/>
                    <a:pt x="1282" y="1119"/>
                  </a:cubicBezTo>
                  <a:cubicBezTo>
                    <a:pt x="1191" y="1119"/>
                    <a:pt x="1097" y="1147"/>
                    <a:pt x="1006" y="1220"/>
                  </a:cubicBezTo>
                  <a:cubicBezTo>
                    <a:pt x="403" y="1702"/>
                    <a:pt x="0" y="3226"/>
                    <a:pt x="0" y="3226"/>
                  </a:cubicBezTo>
                  <a:lnTo>
                    <a:pt x="13313" y="3226"/>
                  </a:lnTo>
                  <a:cubicBezTo>
                    <a:pt x="13313" y="3226"/>
                    <a:pt x="13756" y="2616"/>
                    <a:pt x="13515" y="2312"/>
                  </a:cubicBezTo>
                  <a:cubicBezTo>
                    <a:pt x="13442" y="2219"/>
                    <a:pt x="13350" y="2187"/>
                    <a:pt x="13257" y="2187"/>
                  </a:cubicBezTo>
                  <a:cubicBezTo>
                    <a:pt x="13045" y="2187"/>
                    <a:pt x="12831" y="2355"/>
                    <a:pt x="12831" y="2355"/>
                  </a:cubicBezTo>
                  <a:cubicBezTo>
                    <a:pt x="12831" y="2355"/>
                    <a:pt x="12549" y="1440"/>
                    <a:pt x="11946" y="961"/>
                  </a:cubicBezTo>
                  <a:cubicBezTo>
                    <a:pt x="11756" y="810"/>
                    <a:pt x="11614" y="758"/>
                    <a:pt x="11509" y="758"/>
                  </a:cubicBezTo>
                  <a:cubicBezTo>
                    <a:pt x="11279" y="758"/>
                    <a:pt x="11223" y="1005"/>
                    <a:pt x="11223" y="1005"/>
                  </a:cubicBezTo>
                  <a:cubicBezTo>
                    <a:pt x="11223" y="1005"/>
                    <a:pt x="10740" y="395"/>
                    <a:pt x="10377" y="307"/>
                  </a:cubicBezTo>
                  <a:cubicBezTo>
                    <a:pt x="10354" y="301"/>
                    <a:pt x="10329" y="299"/>
                    <a:pt x="10305" y="299"/>
                  </a:cubicBezTo>
                  <a:cubicBezTo>
                    <a:pt x="9959" y="299"/>
                    <a:pt x="9573" y="831"/>
                    <a:pt x="9573" y="831"/>
                  </a:cubicBezTo>
                  <a:cubicBezTo>
                    <a:pt x="9573" y="831"/>
                    <a:pt x="9451" y="526"/>
                    <a:pt x="9049" y="438"/>
                  </a:cubicBezTo>
                  <a:cubicBezTo>
                    <a:pt x="9005" y="428"/>
                    <a:pt x="8959" y="424"/>
                    <a:pt x="8911" y="424"/>
                  </a:cubicBezTo>
                  <a:cubicBezTo>
                    <a:pt x="8530" y="424"/>
                    <a:pt x="8084" y="699"/>
                    <a:pt x="8084" y="699"/>
                  </a:cubicBezTo>
                  <a:cubicBezTo>
                    <a:pt x="8084" y="699"/>
                    <a:pt x="7923" y="395"/>
                    <a:pt x="7320" y="132"/>
                  </a:cubicBezTo>
                  <a:cubicBezTo>
                    <a:pt x="7207" y="83"/>
                    <a:pt x="7108" y="64"/>
                    <a:pt x="7022" y="64"/>
                  </a:cubicBezTo>
                  <a:cubicBezTo>
                    <a:pt x="6648" y="64"/>
                    <a:pt x="6514" y="437"/>
                    <a:pt x="6514" y="437"/>
                  </a:cubicBezTo>
                  <a:cubicBezTo>
                    <a:pt x="6514" y="437"/>
                    <a:pt x="5991" y="0"/>
                    <a:pt x="5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26" name="Google Shape;526;p11"/>
            <p:cNvSpPr/>
            <p:nvPr/>
          </p:nvSpPr>
          <p:spPr>
            <a:xfrm>
              <a:off x="5006350" y="3683450"/>
              <a:ext cx="49175" cy="42500"/>
            </a:xfrm>
            <a:custGeom>
              <a:avLst/>
              <a:gdLst/>
              <a:ahLst/>
              <a:cxnLst/>
              <a:rect l="l" t="t" r="r" b="b"/>
              <a:pathLst>
                <a:path w="1967" h="1700" extrusionOk="0">
                  <a:moveTo>
                    <a:pt x="1378" y="1"/>
                  </a:moveTo>
                  <a:cubicBezTo>
                    <a:pt x="1370" y="1"/>
                    <a:pt x="1361" y="2"/>
                    <a:pt x="1353" y="3"/>
                  </a:cubicBezTo>
                  <a:cubicBezTo>
                    <a:pt x="951" y="91"/>
                    <a:pt x="830" y="1181"/>
                    <a:pt x="830" y="1181"/>
                  </a:cubicBezTo>
                  <a:cubicBezTo>
                    <a:pt x="830" y="1181"/>
                    <a:pt x="525" y="774"/>
                    <a:pt x="182" y="774"/>
                  </a:cubicBezTo>
                  <a:cubicBezTo>
                    <a:pt x="122" y="774"/>
                    <a:pt x="61" y="786"/>
                    <a:pt x="1" y="815"/>
                  </a:cubicBezTo>
                  <a:cubicBezTo>
                    <a:pt x="209" y="1026"/>
                    <a:pt x="483" y="1261"/>
                    <a:pt x="801" y="1428"/>
                  </a:cubicBezTo>
                  <a:cubicBezTo>
                    <a:pt x="1026" y="1548"/>
                    <a:pt x="1181" y="1589"/>
                    <a:pt x="1286" y="1589"/>
                  </a:cubicBezTo>
                  <a:cubicBezTo>
                    <a:pt x="1517" y="1589"/>
                    <a:pt x="1515" y="1394"/>
                    <a:pt x="1515" y="1394"/>
                  </a:cubicBezTo>
                  <a:lnTo>
                    <a:pt x="1515" y="1394"/>
                  </a:lnTo>
                  <a:cubicBezTo>
                    <a:pt x="1515" y="1394"/>
                    <a:pt x="1719" y="1551"/>
                    <a:pt x="1967" y="1699"/>
                  </a:cubicBezTo>
                  <a:cubicBezTo>
                    <a:pt x="1892" y="1194"/>
                    <a:pt x="1683" y="1"/>
                    <a:pt x="1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27" name="Google Shape;527;p11"/>
            <p:cNvSpPr/>
            <p:nvPr/>
          </p:nvSpPr>
          <p:spPr>
            <a:xfrm>
              <a:off x="5056650" y="3674775"/>
              <a:ext cx="234925" cy="63350"/>
            </a:xfrm>
            <a:custGeom>
              <a:avLst/>
              <a:gdLst/>
              <a:ahLst/>
              <a:cxnLst/>
              <a:rect l="l" t="t" r="r" b="b"/>
              <a:pathLst>
                <a:path w="9397" h="2534" extrusionOk="0">
                  <a:moveTo>
                    <a:pt x="2316" y="0"/>
                  </a:moveTo>
                  <a:cubicBezTo>
                    <a:pt x="1753" y="0"/>
                    <a:pt x="1753" y="611"/>
                    <a:pt x="1753" y="611"/>
                  </a:cubicBezTo>
                  <a:cubicBezTo>
                    <a:pt x="1753" y="611"/>
                    <a:pt x="1569" y="143"/>
                    <a:pt x="1253" y="143"/>
                  </a:cubicBezTo>
                  <a:cubicBezTo>
                    <a:pt x="1208" y="143"/>
                    <a:pt x="1161" y="153"/>
                    <a:pt x="1111" y="174"/>
                  </a:cubicBezTo>
                  <a:cubicBezTo>
                    <a:pt x="708" y="348"/>
                    <a:pt x="548" y="828"/>
                    <a:pt x="548" y="828"/>
                  </a:cubicBezTo>
                  <a:cubicBezTo>
                    <a:pt x="548" y="828"/>
                    <a:pt x="701" y="265"/>
                    <a:pt x="527" y="265"/>
                  </a:cubicBezTo>
                  <a:cubicBezTo>
                    <a:pt x="501" y="265"/>
                    <a:pt x="468" y="277"/>
                    <a:pt x="427" y="305"/>
                  </a:cubicBezTo>
                  <a:cubicBezTo>
                    <a:pt x="171" y="478"/>
                    <a:pt x="43" y="1611"/>
                    <a:pt x="1" y="2071"/>
                  </a:cubicBezTo>
                  <a:cubicBezTo>
                    <a:pt x="175" y="2172"/>
                    <a:pt x="363" y="2262"/>
                    <a:pt x="513" y="2291"/>
                  </a:cubicBezTo>
                  <a:cubicBezTo>
                    <a:pt x="539" y="2295"/>
                    <a:pt x="564" y="2298"/>
                    <a:pt x="588" y="2298"/>
                  </a:cubicBezTo>
                  <a:cubicBezTo>
                    <a:pt x="935" y="2298"/>
                    <a:pt x="1193" y="1877"/>
                    <a:pt x="1193" y="1877"/>
                  </a:cubicBezTo>
                  <a:cubicBezTo>
                    <a:pt x="1193" y="1877"/>
                    <a:pt x="1387" y="2118"/>
                    <a:pt x="1810" y="2188"/>
                  </a:cubicBezTo>
                  <a:cubicBezTo>
                    <a:pt x="1856" y="2195"/>
                    <a:pt x="1904" y="2199"/>
                    <a:pt x="1951" y="2199"/>
                  </a:cubicBezTo>
                  <a:cubicBezTo>
                    <a:pt x="2333" y="2199"/>
                    <a:pt x="2712" y="1981"/>
                    <a:pt x="2712" y="1981"/>
                  </a:cubicBezTo>
                  <a:cubicBezTo>
                    <a:pt x="2712" y="1981"/>
                    <a:pt x="2946" y="2222"/>
                    <a:pt x="3612" y="2429"/>
                  </a:cubicBezTo>
                  <a:cubicBezTo>
                    <a:pt x="3737" y="2468"/>
                    <a:pt x="3840" y="2483"/>
                    <a:pt x="3926" y="2483"/>
                  </a:cubicBezTo>
                  <a:cubicBezTo>
                    <a:pt x="4300" y="2483"/>
                    <a:pt x="4344" y="2188"/>
                    <a:pt x="4344" y="2188"/>
                  </a:cubicBezTo>
                  <a:cubicBezTo>
                    <a:pt x="4344" y="2188"/>
                    <a:pt x="4971" y="2533"/>
                    <a:pt x="5534" y="2533"/>
                  </a:cubicBezTo>
                  <a:cubicBezTo>
                    <a:pt x="6095" y="2533"/>
                    <a:pt x="5951" y="2050"/>
                    <a:pt x="5951" y="2050"/>
                  </a:cubicBezTo>
                  <a:lnTo>
                    <a:pt x="5951" y="2050"/>
                  </a:lnTo>
                  <a:cubicBezTo>
                    <a:pt x="5951" y="2050"/>
                    <a:pt x="6247" y="2419"/>
                    <a:pt x="6562" y="2419"/>
                  </a:cubicBezTo>
                  <a:cubicBezTo>
                    <a:pt x="6607" y="2419"/>
                    <a:pt x="6653" y="2412"/>
                    <a:pt x="6698" y="2394"/>
                  </a:cubicBezTo>
                  <a:cubicBezTo>
                    <a:pt x="7059" y="2256"/>
                    <a:pt x="7105" y="1877"/>
                    <a:pt x="7105" y="1877"/>
                  </a:cubicBezTo>
                  <a:lnTo>
                    <a:pt x="7105" y="1877"/>
                  </a:lnTo>
                  <a:cubicBezTo>
                    <a:pt x="7105" y="1877"/>
                    <a:pt x="7087" y="2322"/>
                    <a:pt x="7260" y="2322"/>
                  </a:cubicBezTo>
                  <a:cubicBezTo>
                    <a:pt x="7286" y="2322"/>
                    <a:pt x="7315" y="2313"/>
                    <a:pt x="7350" y="2291"/>
                  </a:cubicBezTo>
                  <a:cubicBezTo>
                    <a:pt x="7621" y="2118"/>
                    <a:pt x="7324" y="739"/>
                    <a:pt x="7323" y="738"/>
                  </a:cubicBezTo>
                  <a:lnTo>
                    <a:pt x="7323" y="738"/>
                  </a:lnTo>
                  <a:cubicBezTo>
                    <a:pt x="7324" y="739"/>
                    <a:pt x="8014" y="2258"/>
                    <a:pt x="8400" y="2258"/>
                  </a:cubicBezTo>
                  <a:cubicBezTo>
                    <a:pt x="8409" y="2258"/>
                    <a:pt x="8417" y="2258"/>
                    <a:pt x="8425" y="2256"/>
                  </a:cubicBezTo>
                  <a:cubicBezTo>
                    <a:pt x="8807" y="2188"/>
                    <a:pt x="8666" y="1324"/>
                    <a:pt x="8666" y="1324"/>
                  </a:cubicBezTo>
                  <a:lnTo>
                    <a:pt x="8666" y="1324"/>
                  </a:lnTo>
                  <a:cubicBezTo>
                    <a:pt x="8666" y="1324"/>
                    <a:pt x="9056" y="1635"/>
                    <a:pt x="9397" y="1645"/>
                  </a:cubicBezTo>
                  <a:cubicBezTo>
                    <a:pt x="9257" y="1407"/>
                    <a:pt x="9070" y="1149"/>
                    <a:pt x="8833" y="961"/>
                  </a:cubicBezTo>
                  <a:cubicBezTo>
                    <a:pt x="8643" y="810"/>
                    <a:pt x="8501" y="758"/>
                    <a:pt x="8396" y="758"/>
                  </a:cubicBezTo>
                  <a:cubicBezTo>
                    <a:pt x="8166" y="758"/>
                    <a:pt x="8110" y="1005"/>
                    <a:pt x="8110" y="1005"/>
                  </a:cubicBezTo>
                  <a:cubicBezTo>
                    <a:pt x="8110" y="1005"/>
                    <a:pt x="7627" y="395"/>
                    <a:pt x="7264" y="307"/>
                  </a:cubicBezTo>
                  <a:cubicBezTo>
                    <a:pt x="7241" y="301"/>
                    <a:pt x="7216" y="299"/>
                    <a:pt x="7192" y="299"/>
                  </a:cubicBezTo>
                  <a:cubicBezTo>
                    <a:pt x="6846" y="299"/>
                    <a:pt x="6460" y="831"/>
                    <a:pt x="6460" y="831"/>
                  </a:cubicBezTo>
                  <a:cubicBezTo>
                    <a:pt x="6460" y="831"/>
                    <a:pt x="6338" y="526"/>
                    <a:pt x="5936" y="438"/>
                  </a:cubicBezTo>
                  <a:cubicBezTo>
                    <a:pt x="5892" y="428"/>
                    <a:pt x="5846" y="424"/>
                    <a:pt x="5798" y="424"/>
                  </a:cubicBezTo>
                  <a:cubicBezTo>
                    <a:pt x="5417" y="424"/>
                    <a:pt x="4971" y="699"/>
                    <a:pt x="4971" y="699"/>
                  </a:cubicBezTo>
                  <a:cubicBezTo>
                    <a:pt x="4971" y="699"/>
                    <a:pt x="4810" y="395"/>
                    <a:pt x="4207" y="132"/>
                  </a:cubicBezTo>
                  <a:cubicBezTo>
                    <a:pt x="4094" y="83"/>
                    <a:pt x="3995" y="64"/>
                    <a:pt x="3909" y="64"/>
                  </a:cubicBezTo>
                  <a:cubicBezTo>
                    <a:pt x="3535" y="64"/>
                    <a:pt x="3401" y="437"/>
                    <a:pt x="3401" y="437"/>
                  </a:cubicBezTo>
                  <a:cubicBezTo>
                    <a:pt x="3401" y="437"/>
                    <a:pt x="2878" y="0"/>
                    <a:pt x="23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28" name="Google Shape;528;p11"/>
            <p:cNvSpPr/>
            <p:nvPr/>
          </p:nvSpPr>
          <p:spPr>
            <a:xfrm>
              <a:off x="5155600" y="3609650"/>
              <a:ext cx="87800" cy="118625"/>
            </a:xfrm>
            <a:custGeom>
              <a:avLst/>
              <a:gdLst/>
              <a:ahLst/>
              <a:cxnLst/>
              <a:rect l="l" t="t" r="r" b="b"/>
              <a:pathLst>
                <a:path w="3512" h="4745" extrusionOk="0">
                  <a:moveTo>
                    <a:pt x="3512" y="1"/>
                  </a:moveTo>
                  <a:lnTo>
                    <a:pt x="3512" y="1"/>
                  </a:lnTo>
                  <a:cubicBezTo>
                    <a:pt x="3512" y="1"/>
                    <a:pt x="997" y="900"/>
                    <a:pt x="1" y="4330"/>
                  </a:cubicBezTo>
                  <a:lnTo>
                    <a:pt x="226" y="4744"/>
                  </a:lnTo>
                  <a:cubicBezTo>
                    <a:pt x="1059" y="1592"/>
                    <a:pt x="3512" y="1"/>
                    <a:pt x="3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29" name="Google Shape;529;p11"/>
            <p:cNvSpPr/>
            <p:nvPr/>
          </p:nvSpPr>
          <p:spPr>
            <a:xfrm>
              <a:off x="5118025" y="3625200"/>
              <a:ext cx="40850" cy="95525"/>
            </a:xfrm>
            <a:custGeom>
              <a:avLst/>
              <a:gdLst/>
              <a:ahLst/>
              <a:cxnLst/>
              <a:rect l="l" t="t" r="r" b="b"/>
              <a:pathLst>
                <a:path w="1634" h="3821" extrusionOk="0">
                  <a:moveTo>
                    <a:pt x="1" y="1"/>
                  </a:moveTo>
                  <a:cubicBezTo>
                    <a:pt x="1" y="1"/>
                    <a:pt x="1030" y="1451"/>
                    <a:pt x="1356" y="3821"/>
                  </a:cubicBezTo>
                  <a:lnTo>
                    <a:pt x="1634" y="3348"/>
                  </a:lnTo>
                  <a:cubicBezTo>
                    <a:pt x="1308" y="1357"/>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30" name="Google Shape;530;p11"/>
            <p:cNvSpPr/>
            <p:nvPr/>
          </p:nvSpPr>
          <p:spPr>
            <a:xfrm>
              <a:off x="4950150" y="3696725"/>
              <a:ext cx="189900" cy="57275"/>
            </a:xfrm>
            <a:custGeom>
              <a:avLst/>
              <a:gdLst/>
              <a:ahLst/>
              <a:cxnLst/>
              <a:rect l="l" t="t" r="r" b="b"/>
              <a:pathLst>
                <a:path w="7596" h="2291" extrusionOk="0">
                  <a:moveTo>
                    <a:pt x="1174" y="0"/>
                  </a:moveTo>
                  <a:lnTo>
                    <a:pt x="1174" y="0"/>
                  </a:lnTo>
                  <a:cubicBezTo>
                    <a:pt x="1174" y="1"/>
                    <a:pt x="1697" y="1836"/>
                    <a:pt x="0" y="2263"/>
                  </a:cubicBezTo>
                  <a:cubicBezTo>
                    <a:pt x="58" y="2283"/>
                    <a:pt x="135" y="2291"/>
                    <a:pt x="220" y="2291"/>
                  </a:cubicBezTo>
                  <a:cubicBezTo>
                    <a:pt x="411" y="2291"/>
                    <a:pt x="648" y="2254"/>
                    <a:pt x="835" y="2247"/>
                  </a:cubicBezTo>
                  <a:lnTo>
                    <a:pt x="7417" y="2112"/>
                  </a:lnTo>
                  <a:cubicBezTo>
                    <a:pt x="7464" y="1525"/>
                    <a:pt x="7596" y="899"/>
                    <a:pt x="7385" y="485"/>
                  </a:cubicBezTo>
                  <a:lnTo>
                    <a:pt x="7385" y="485"/>
                  </a:lnTo>
                  <a:cubicBezTo>
                    <a:pt x="7448" y="756"/>
                    <a:pt x="7345" y="1146"/>
                    <a:pt x="7166" y="1513"/>
                  </a:cubicBezTo>
                  <a:cubicBezTo>
                    <a:pt x="7192" y="1289"/>
                    <a:pt x="7173" y="549"/>
                    <a:pt x="6964" y="489"/>
                  </a:cubicBezTo>
                  <a:lnTo>
                    <a:pt x="6964" y="489"/>
                  </a:lnTo>
                  <a:cubicBezTo>
                    <a:pt x="7003" y="615"/>
                    <a:pt x="6922" y="1002"/>
                    <a:pt x="6759" y="1293"/>
                  </a:cubicBezTo>
                  <a:cubicBezTo>
                    <a:pt x="6692" y="1231"/>
                    <a:pt x="6727" y="1067"/>
                    <a:pt x="6715" y="975"/>
                  </a:cubicBezTo>
                  <a:cubicBezTo>
                    <a:pt x="6636" y="441"/>
                    <a:pt x="6502" y="270"/>
                    <a:pt x="6338" y="83"/>
                  </a:cubicBezTo>
                  <a:cubicBezTo>
                    <a:pt x="6328" y="546"/>
                    <a:pt x="6253" y="1081"/>
                    <a:pt x="6014" y="1373"/>
                  </a:cubicBezTo>
                  <a:cubicBezTo>
                    <a:pt x="6079" y="1125"/>
                    <a:pt x="5987" y="850"/>
                    <a:pt x="5920" y="668"/>
                  </a:cubicBezTo>
                  <a:cubicBezTo>
                    <a:pt x="5854" y="492"/>
                    <a:pt x="5695" y="156"/>
                    <a:pt x="5498" y="65"/>
                  </a:cubicBezTo>
                  <a:lnTo>
                    <a:pt x="5498" y="65"/>
                  </a:lnTo>
                  <a:cubicBezTo>
                    <a:pt x="5536" y="218"/>
                    <a:pt x="5510" y="717"/>
                    <a:pt x="5283" y="1050"/>
                  </a:cubicBezTo>
                  <a:cubicBezTo>
                    <a:pt x="5220" y="989"/>
                    <a:pt x="5141" y="854"/>
                    <a:pt x="5078" y="796"/>
                  </a:cubicBezTo>
                  <a:lnTo>
                    <a:pt x="5078" y="796"/>
                  </a:lnTo>
                  <a:cubicBezTo>
                    <a:pt x="5141" y="992"/>
                    <a:pt x="5073" y="1278"/>
                    <a:pt x="4891" y="1534"/>
                  </a:cubicBezTo>
                  <a:cubicBezTo>
                    <a:pt x="4788" y="1485"/>
                    <a:pt x="4794" y="1358"/>
                    <a:pt x="4767" y="1261"/>
                  </a:cubicBezTo>
                  <a:cubicBezTo>
                    <a:pt x="4712" y="1068"/>
                    <a:pt x="4172" y="174"/>
                    <a:pt x="3919" y="132"/>
                  </a:cubicBezTo>
                  <a:lnTo>
                    <a:pt x="3919" y="132"/>
                  </a:lnTo>
                  <a:cubicBezTo>
                    <a:pt x="3913" y="140"/>
                    <a:pt x="4146" y="849"/>
                    <a:pt x="3448" y="1824"/>
                  </a:cubicBezTo>
                  <a:cubicBezTo>
                    <a:pt x="3482" y="1636"/>
                    <a:pt x="3380" y="1240"/>
                    <a:pt x="3180" y="1152"/>
                  </a:cubicBezTo>
                  <a:lnTo>
                    <a:pt x="3180" y="1152"/>
                  </a:lnTo>
                  <a:cubicBezTo>
                    <a:pt x="3223" y="1281"/>
                    <a:pt x="3032" y="1477"/>
                    <a:pt x="2954" y="1627"/>
                  </a:cubicBezTo>
                  <a:cubicBezTo>
                    <a:pt x="2954" y="1627"/>
                    <a:pt x="3132" y="1094"/>
                    <a:pt x="2705" y="949"/>
                  </a:cubicBezTo>
                  <a:lnTo>
                    <a:pt x="2705" y="949"/>
                  </a:lnTo>
                  <a:cubicBezTo>
                    <a:pt x="2728" y="1168"/>
                    <a:pt x="2610" y="1452"/>
                    <a:pt x="2268" y="1790"/>
                  </a:cubicBezTo>
                  <a:cubicBezTo>
                    <a:pt x="2235" y="977"/>
                    <a:pt x="1509" y="573"/>
                    <a:pt x="1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31" name="Google Shape;531;p11"/>
            <p:cNvSpPr/>
            <p:nvPr/>
          </p:nvSpPr>
          <p:spPr>
            <a:xfrm>
              <a:off x="5143625" y="3702550"/>
              <a:ext cx="143525" cy="49750"/>
            </a:xfrm>
            <a:custGeom>
              <a:avLst/>
              <a:gdLst/>
              <a:ahLst/>
              <a:cxnLst/>
              <a:rect l="l" t="t" r="r" b="b"/>
              <a:pathLst>
                <a:path w="5741" h="1990" extrusionOk="0">
                  <a:moveTo>
                    <a:pt x="5081" y="0"/>
                  </a:moveTo>
                  <a:cubicBezTo>
                    <a:pt x="4763" y="480"/>
                    <a:pt x="4154" y="838"/>
                    <a:pt x="4037" y="1494"/>
                  </a:cubicBezTo>
                  <a:cubicBezTo>
                    <a:pt x="3810" y="1238"/>
                    <a:pt x="3749" y="1014"/>
                    <a:pt x="3791" y="837"/>
                  </a:cubicBezTo>
                  <a:lnTo>
                    <a:pt x="3791" y="837"/>
                  </a:lnTo>
                  <a:cubicBezTo>
                    <a:pt x="3443" y="972"/>
                    <a:pt x="3522" y="1394"/>
                    <a:pt x="3522" y="1394"/>
                  </a:cubicBezTo>
                  <a:cubicBezTo>
                    <a:pt x="3479" y="1277"/>
                    <a:pt x="3352" y="1128"/>
                    <a:pt x="3399" y="1022"/>
                  </a:cubicBezTo>
                  <a:lnTo>
                    <a:pt x="3399" y="1022"/>
                  </a:lnTo>
                  <a:cubicBezTo>
                    <a:pt x="3234" y="1102"/>
                    <a:pt x="3111" y="1426"/>
                    <a:pt x="3116" y="1575"/>
                  </a:cubicBezTo>
                  <a:cubicBezTo>
                    <a:pt x="2683" y="823"/>
                    <a:pt x="2942" y="243"/>
                    <a:pt x="2939" y="237"/>
                  </a:cubicBezTo>
                  <a:lnTo>
                    <a:pt x="2939" y="237"/>
                  </a:lnTo>
                  <a:cubicBezTo>
                    <a:pt x="2737" y="281"/>
                    <a:pt x="2220" y="1027"/>
                    <a:pt x="2156" y="1183"/>
                  </a:cubicBezTo>
                  <a:cubicBezTo>
                    <a:pt x="2123" y="1264"/>
                    <a:pt x="2115" y="1364"/>
                    <a:pt x="2029" y="1409"/>
                  </a:cubicBezTo>
                  <a:cubicBezTo>
                    <a:pt x="1918" y="1212"/>
                    <a:pt x="1896" y="985"/>
                    <a:pt x="1966" y="824"/>
                  </a:cubicBezTo>
                  <a:lnTo>
                    <a:pt x="1966" y="824"/>
                  </a:lnTo>
                  <a:cubicBezTo>
                    <a:pt x="1911" y="872"/>
                    <a:pt x="1834" y="986"/>
                    <a:pt x="1777" y="1039"/>
                  </a:cubicBezTo>
                  <a:cubicBezTo>
                    <a:pt x="1638" y="780"/>
                    <a:pt x="1674" y="381"/>
                    <a:pt x="1722" y="256"/>
                  </a:cubicBezTo>
                  <a:lnTo>
                    <a:pt x="1722" y="256"/>
                  </a:lnTo>
                  <a:cubicBezTo>
                    <a:pt x="1558" y="339"/>
                    <a:pt x="1398" y="616"/>
                    <a:pt x="1327" y="760"/>
                  </a:cubicBezTo>
                  <a:cubicBezTo>
                    <a:pt x="1255" y="909"/>
                    <a:pt x="1153" y="1136"/>
                    <a:pt x="1177" y="1331"/>
                  </a:cubicBezTo>
                  <a:cubicBezTo>
                    <a:pt x="1023" y="1107"/>
                    <a:pt x="1024" y="681"/>
                    <a:pt x="1068" y="308"/>
                  </a:cubicBezTo>
                  <a:lnTo>
                    <a:pt x="1068" y="308"/>
                  </a:lnTo>
                  <a:cubicBezTo>
                    <a:pt x="921" y="466"/>
                    <a:pt x="799" y="610"/>
                    <a:pt x="678" y="1044"/>
                  </a:cubicBezTo>
                  <a:cubicBezTo>
                    <a:pt x="657" y="1119"/>
                    <a:pt x="668" y="1247"/>
                    <a:pt x="607" y="1300"/>
                  </a:cubicBezTo>
                  <a:cubicBezTo>
                    <a:pt x="513" y="1073"/>
                    <a:pt x="494" y="768"/>
                    <a:pt x="538" y="662"/>
                  </a:cubicBezTo>
                  <a:lnTo>
                    <a:pt x="538" y="662"/>
                  </a:lnTo>
                  <a:cubicBezTo>
                    <a:pt x="369" y="720"/>
                    <a:pt x="272" y="1316"/>
                    <a:pt x="267" y="1495"/>
                  </a:cubicBezTo>
                  <a:cubicBezTo>
                    <a:pt x="168" y="1209"/>
                    <a:pt x="132" y="900"/>
                    <a:pt x="210" y="680"/>
                  </a:cubicBezTo>
                  <a:lnTo>
                    <a:pt x="210" y="680"/>
                  </a:lnTo>
                  <a:cubicBezTo>
                    <a:pt x="0" y="1023"/>
                    <a:pt x="33" y="1519"/>
                    <a:pt x="6" y="1989"/>
                  </a:cubicBezTo>
                  <a:lnTo>
                    <a:pt x="5096" y="1792"/>
                  </a:lnTo>
                  <a:cubicBezTo>
                    <a:pt x="5106" y="1792"/>
                    <a:pt x="5117" y="1792"/>
                    <a:pt x="5128" y="1792"/>
                  </a:cubicBezTo>
                  <a:cubicBezTo>
                    <a:pt x="5237" y="1792"/>
                    <a:pt x="5362" y="1802"/>
                    <a:pt x="5477" y="1802"/>
                  </a:cubicBezTo>
                  <a:cubicBezTo>
                    <a:pt x="5579" y="1802"/>
                    <a:pt x="5673" y="1794"/>
                    <a:pt x="5741" y="1766"/>
                  </a:cubicBezTo>
                  <a:cubicBezTo>
                    <a:pt x="4473" y="1503"/>
                    <a:pt x="5081" y="1"/>
                    <a:pt x="50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32" name="Google Shape;532;p11"/>
            <p:cNvSpPr/>
            <p:nvPr/>
          </p:nvSpPr>
          <p:spPr>
            <a:xfrm>
              <a:off x="4869200" y="3705500"/>
              <a:ext cx="104625" cy="46150"/>
            </a:xfrm>
            <a:custGeom>
              <a:avLst/>
              <a:gdLst/>
              <a:ahLst/>
              <a:cxnLst/>
              <a:rect l="l" t="t" r="r" b="b"/>
              <a:pathLst>
                <a:path w="4185" h="1846" extrusionOk="0">
                  <a:moveTo>
                    <a:pt x="2933" y="0"/>
                  </a:moveTo>
                  <a:lnTo>
                    <a:pt x="2933" y="0"/>
                  </a:lnTo>
                  <a:cubicBezTo>
                    <a:pt x="2265" y="696"/>
                    <a:pt x="2321" y="600"/>
                    <a:pt x="1765" y="1334"/>
                  </a:cubicBezTo>
                  <a:cubicBezTo>
                    <a:pt x="1792" y="1221"/>
                    <a:pt x="1803" y="1106"/>
                    <a:pt x="1837" y="991"/>
                  </a:cubicBezTo>
                  <a:lnTo>
                    <a:pt x="1837" y="991"/>
                  </a:lnTo>
                  <a:cubicBezTo>
                    <a:pt x="1794" y="1074"/>
                    <a:pt x="1723" y="1118"/>
                    <a:pt x="1670" y="1184"/>
                  </a:cubicBezTo>
                  <a:cubicBezTo>
                    <a:pt x="1658" y="1110"/>
                    <a:pt x="1566" y="985"/>
                    <a:pt x="1550" y="928"/>
                  </a:cubicBezTo>
                  <a:cubicBezTo>
                    <a:pt x="1462" y="1028"/>
                    <a:pt x="1318" y="1069"/>
                    <a:pt x="1218" y="1143"/>
                  </a:cubicBezTo>
                  <a:cubicBezTo>
                    <a:pt x="1204" y="1094"/>
                    <a:pt x="1158" y="1059"/>
                    <a:pt x="1143" y="1012"/>
                  </a:cubicBezTo>
                  <a:cubicBezTo>
                    <a:pt x="1104" y="1049"/>
                    <a:pt x="951" y="1131"/>
                    <a:pt x="914" y="1174"/>
                  </a:cubicBezTo>
                  <a:cubicBezTo>
                    <a:pt x="944" y="1038"/>
                    <a:pt x="970" y="895"/>
                    <a:pt x="936" y="772"/>
                  </a:cubicBezTo>
                  <a:lnTo>
                    <a:pt x="936" y="772"/>
                  </a:lnTo>
                  <a:cubicBezTo>
                    <a:pt x="821" y="863"/>
                    <a:pt x="641" y="1120"/>
                    <a:pt x="558" y="1209"/>
                  </a:cubicBezTo>
                  <a:cubicBezTo>
                    <a:pt x="387" y="1392"/>
                    <a:pt x="141" y="1571"/>
                    <a:pt x="0" y="1845"/>
                  </a:cubicBezTo>
                  <a:lnTo>
                    <a:pt x="3923" y="1813"/>
                  </a:lnTo>
                  <a:cubicBezTo>
                    <a:pt x="4185" y="1269"/>
                    <a:pt x="3889" y="782"/>
                    <a:pt x="3519" y="474"/>
                  </a:cubicBezTo>
                  <a:lnTo>
                    <a:pt x="3519" y="474"/>
                  </a:lnTo>
                  <a:cubicBezTo>
                    <a:pt x="3502" y="709"/>
                    <a:pt x="3549" y="1106"/>
                    <a:pt x="3265" y="1285"/>
                  </a:cubicBezTo>
                  <a:cubicBezTo>
                    <a:pt x="3218" y="1055"/>
                    <a:pt x="3167" y="776"/>
                    <a:pt x="2981" y="627"/>
                  </a:cubicBezTo>
                  <a:cubicBezTo>
                    <a:pt x="2964" y="796"/>
                    <a:pt x="2927" y="1008"/>
                    <a:pt x="2720" y="1079"/>
                  </a:cubicBezTo>
                  <a:cubicBezTo>
                    <a:pt x="2804" y="425"/>
                    <a:pt x="2697" y="536"/>
                    <a:pt x="2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33" name="Google Shape;533;p11"/>
            <p:cNvSpPr/>
            <p:nvPr/>
          </p:nvSpPr>
          <p:spPr>
            <a:xfrm>
              <a:off x="5109325" y="3626500"/>
              <a:ext cx="33750" cy="26700"/>
            </a:xfrm>
            <a:custGeom>
              <a:avLst/>
              <a:gdLst/>
              <a:ahLst/>
              <a:cxnLst/>
              <a:rect l="l" t="t" r="r" b="b"/>
              <a:pathLst>
                <a:path w="1350" h="1068" extrusionOk="0">
                  <a:moveTo>
                    <a:pt x="306" y="0"/>
                  </a:moveTo>
                  <a:lnTo>
                    <a:pt x="180" y="34"/>
                  </a:lnTo>
                  <a:cubicBezTo>
                    <a:pt x="0" y="749"/>
                    <a:pt x="275" y="1067"/>
                    <a:pt x="579" y="1067"/>
                  </a:cubicBezTo>
                  <a:cubicBezTo>
                    <a:pt x="676" y="1067"/>
                    <a:pt x="775" y="1035"/>
                    <a:pt x="864" y="973"/>
                  </a:cubicBezTo>
                  <a:cubicBezTo>
                    <a:pt x="1349" y="636"/>
                    <a:pt x="988" y="335"/>
                    <a:pt x="306"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34" name="Google Shape;534;p11"/>
            <p:cNvSpPr/>
            <p:nvPr/>
          </p:nvSpPr>
          <p:spPr>
            <a:xfrm>
              <a:off x="5118150" y="3618025"/>
              <a:ext cx="29600" cy="21550"/>
            </a:xfrm>
            <a:custGeom>
              <a:avLst/>
              <a:gdLst/>
              <a:ahLst/>
              <a:cxnLst/>
              <a:rect l="l" t="t" r="r" b="b"/>
              <a:pathLst>
                <a:path w="1184" h="862" extrusionOk="0">
                  <a:moveTo>
                    <a:pt x="842" y="1"/>
                  </a:moveTo>
                  <a:cubicBezTo>
                    <a:pt x="648" y="1"/>
                    <a:pt x="376" y="94"/>
                    <a:pt x="54" y="236"/>
                  </a:cubicBezTo>
                  <a:lnTo>
                    <a:pt x="0" y="352"/>
                  </a:lnTo>
                  <a:cubicBezTo>
                    <a:pt x="263" y="721"/>
                    <a:pt x="523" y="862"/>
                    <a:pt x="730" y="862"/>
                  </a:cubicBezTo>
                  <a:cubicBezTo>
                    <a:pt x="966" y="862"/>
                    <a:pt x="1132" y="677"/>
                    <a:pt x="1154" y="440"/>
                  </a:cubicBezTo>
                  <a:cubicBezTo>
                    <a:pt x="1184" y="124"/>
                    <a:pt x="1065" y="1"/>
                    <a:pt x="842"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35" name="Google Shape;535;p11"/>
            <p:cNvSpPr/>
            <p:nvPr/>
          </p:nvSpPr>
          <p:spPr>
            <a:xfrm>
              <a:off x="5117275" y="3601200"/>
              <a:ext cx="29200" cy="24775"/>
            </a:xfrm>
            <a:custGeom>
              <a:avLst/>
              <a:gdLst/>
              <a:ahLst/>
              <a:cxnLst/>
              <a:rect l="l" t="t" r="r" b="b"/>
              <a:pathLst>
                <a:path w="1168" h="991" extrusionOk="0">
                  <a:moveTo>
                    <a:pt x="584" y="0"/>
                  </a:moveTo>
                  <a:cubicBezTo>
                    <a:pt x="353" y="0"/>
                    <a:pt x="175" y="347"/>
                    <a:pt x="0" y="856"/>
                  </a:cubicBezTo>
                  <a:lnTo>
                    <a:pt x="49" y="974"/>
                  </a:lnTo>
                  <a:cubicBezTo>
                    <a:pt x="137" y="985"/>
                    <a:pt x="220" y="991"/>
                    <a:pt x="295" y="991"/>
                  </a:cubicBezTo>
                  <a:cubicBezTo>
                    <a:pt x="1044" y="991"/>
                    <a:pt x="1168" y="486"/>
                    <a:pt x="895" y="184"/>
                  </a:cubicBezTo>
                  <a:cubicBezTo>
                    <a:pt x="781" y="57"/>
                    <a:pt x="678" y="0"/>
                    <a:pt x="584"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36" name="Google Shape;536;p11"/>
            <p:cNvSpPr/>
            <p:nvPr/>
          </p:nvSpPr>
          <p:spPr>
            <a:xfrm>
              <a:off x="5097450" y="3597225"/>
              <a:ext cx="34425" cy="28425"/>
            </a:xfrm>
            <a:custGeom>
              <a:avLst/>
              <a:gdLst/>
              <a:ahLst/>
              <a:cxnLst/>
              <a:rect l="l" t="t" r="r" b="b"/>
              <a:pathLst>
                <a:path w="1377" h="1137" extrusionOk="0">
                  <a:moveTo>
                    <a:pt x="702" y="0"/>
                  </a:moveTo>
                  <a:cubicBezTo>
                    <a:pt x="661" y="0"/>
                    <a:pt x="619" y="5"/>
                    <a:pt x="576" y="15"/>
                  </a:cubicBezTo>
                  <a:cubicBezTo>
                    <a:pt x="1" y="152"/>
                    <a:pt x="224" y="565"/>
                    <a:pt x="734" y="1122"/>
                  </a:cubicBezTo>
                  <a:lnTo>
                    <a:pt x="862" y="1137"/>
                  </a:lnTo>
                  <a:cubicBezTo>
                    <a:pt x="1376" y="424"/>
                    <a:pt x="1085" y="0"/>
                    <a:pt x="702"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37" name="Google Shape;537;p11"/>
            <p:cNvSpPr/>
            <p:nvPr/>
          </p:nvSpPr>
          <p:spPr>
            <a:xfrm>
              <a:off x="5087950" y="3611600"/>
              <a:ext cx="29825" cy="21425"/>
            </a:xfrm>
            <a:custGeom>
              <a:avLst/>
              <a:gdLst/>
              <a:ahLst/>
              <a:cxnLst/>
              <a:rect l="l" t="t" r="r" b="b"/>
              <a:pathLst>
                <a:path w="1193" h="857" extrusionOk="0">
                  <a:moveTo>
                    <a:pt x="464" y="1"/>
                  </a:moveTo>
                  <a:cubicBezTo>
                    <a:pt x="238" y="1"/>
                    <a:pt x="73" y="175"/>
                    <a:pt x="43" y="406"/>
                  </a:cubicBezTo>
                  <a:cubicBezTo>
                    <a:pt x="0" y="731"/>
                    <a:pt x="125" y="857"/>
                    <a:pt x="365" y="857"/>
                  </a:cubicBezTo>
                  <a:cubicBezTo>
                    <a:pt x="556" y="857"/>
                    <a:pt x="821" y="776"/>
                    <a:pt x="1133" y="653"/>
                  </a:cubicBezTo>
                  <a:lnTo>
                    <a:pt x="1192" y="541"/>
                  </a:lnTo>
                  <a:cubicBezTo>
                    <a:pt x="935" y="150"/>
                    <a:pt x="673" y="1"/>
                    <a:pt x="464"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38" name="Google Shape;538;p11"/>
            <p:cNvSpPr/>
            <p:nvPr/>
          </p:nvSpPr>
          <p:spPr>
            <a:xfrm>
              <a:off x="5089100" y="3627150"/>
              <a:ext cx="28000" cy="26375"/>
            </a:xfrm>
            <a:custGeom>
              <a:avLst/>
              <a:gdLst/>
              <a:ahLst/>
              <a:cxnLst/>
              <a:rect l="l" t="t" r="r" b="b"/>
              <a:pathLst>
                <a:path w="1120" h="1055" extrusionOk="0">
                  <a:moveTo>
                    <a:pt x="1051" y="1"/>
                  </a:moveTo>
                  <a:cubicBezTo>
                    <a:pt x="78" y="49"/>
                    <a:pt x="0" y="649"/>
                    <a:pt x="354" y="924"/>
                  </a:cubicBezTo>
                  <a:cubicBezTo>
                    <a:pt x="469" y="1014"/>
                    <a:pt x="567" y="1055"/>
                    <a:pt x="650" y="1055"/>
                  </a:cubicBezTo>
                  <a:cubicBezTo>
                    <a:pt x="906" y="1055"/>
                    <a:pt x="1031" y="671"/>
                    <a:pt x="1120" y="108"/>
                  </a:cubicBezTo>
                  <a:lnTo>
                    <a:pt x="1051" y="1"/>
                  </a:ln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39" name="Google Shape;539;p11"/>
            <p:cNvSpPr/>
            <p:nvPr/>
          </p:nvSpPr>
          <p:spPr>
            <a:xfrm>
              <a:off x="5105050" y="3614550"/>
              <a:ext cx="23950" cy="23950"/>
            </a:xfrm>
            <a:custGeom>
              <a:avLst/>
              <a:gdLst/>
              <a:ahLst/>
              <a:cxnLst/>
              <a:rect l="l" t="t" r="r" b="b"/>
              <a:pathLst>
                <a:path w="958" h="958" extrusionOk="0">
                  <a:moveTo>
                    <a:pt x="479" y="1"/>
                  </a:moveTo>
                  <a:cubicBezTo>
                    <a:pt x="214" y="1"/>
                    <a:pt x="0" y="216"/>
                    <a:pt x="0" y="479"/>
                  </a:cubicBezTo>
                  <a:cubicBezTo>
                    <a:pt x="0" y="743"/>
                    <a:pt x="214" y="958"/>
                    <a:pt x="479" y="958"/>
                  </a:cubicBezTo>
                  <a:cubicBezTo>
                    <a:pt x="743" y="958"/>
                    <a:pt x="957" y="744"/>
                    <a:pt x="957" y="479"/>
                  </a:cubicBezTo>
                  <a:cubicBezTo>
                    <a:pt x="957" y="216"/>
                    <a:pt x="743" y="1"/>
                    <a:pt x="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0" name="Google Shape;540;p11"/>
            <p:cNvSpPr/>
            <p:nvPr/>
          </p:nvSpPr>
          <p:spPr>
            <a:xfrm>
              <a:off x="5207000" y="3615550"/>
              <a:ext cx="35025" cy="31375"/>
            </a:xfrm>
            <a:custGeom>
              <a:avLst/>
              <a:gdLst/>
              <a:ahLst/>
              <a:cxnLst/>
              <a:rect l="l" t="t" r="r" b="b"/>
              <a:pathLst>
                <a:path w="1401" h="1255" extrusionOk="0">
                  <a:moveTo>
                    <a:pt x="875" y="1"/>
                  </a:moveTo>
                  <a:cubicBezTo>
                    <a:pt x="0" y="611"/>
                    <a:pt x="294" y="1234"/>
                    <a:pt x="792" y="1253"/>
                  </a:cubicBezTo>
                  <a:cubicBezTo>
                    <a:pt x="807" y="1254"/>
                    <a:pt x="822" y="1254"/>
                    <a:pt x="836" y="1254"/>
                  </a:cubicBezTo>
                  <a:cubicBezTo>
                    <a:pt x="1401" y="1254"/>
                    <a:pt x="1306" y="769"/>
                    <a:pt x="995" y="60"/>
                  </a:cubicBezTo>
                  <a:lnTo>
                    <a:pt x="875" y="1"/>
                  </a:ln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1" name="Google Shape;541;p11"/>
            <p:cNvSpPr/>
            <p:nvPr/>
          </p:nvSpPr>
          <p:spPr>
            <a:xfrm>
              <a:off x="5232975" y="3617100"/>
              <a:ext cx="29225" cy="26975"/>
            </a:xfrm>
            <a:custGeom>
              <a:avLst/>
              <a:gdLst/>
              <a:ahLst/>
              <a:cxnLst/>
              <a:rect l="l" t="t" r="r" b="b"/>
              <a:pathLst>
                <a:path w="1169" h="1079" extrusionOk="0">
                  <a:moveTo>
                    <a:pt x="163" y="0"/>
                  </a:moveTo>
                  <a:lnTo>
                    <a:pt x="53" y="41"/>
                  </a:lnTo>
                  <a:cubicBezTo>
                    <a:pt x="0" y="771"/>
                    <a:pt x="275" y="1079"/>
                    <a:pt x="539" y="1079"/>
                  </a:cubicBezTo>
                  <a:cubicBezTo>
                    <a:pt x="641" y="1079"/>
                    <a:pt x="742" y="1033"/>
                    <a:pt x="821" y="947"/>
                  </a:cubicBezTo>
                  <a:cubicBezTo>
                    <a:pt x="1169" y="566"/>
                    <a:pt x="820" y="295"/>
                    <a:pt x="163"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2" name="Google Shape;542;p11"/>
            <p:cNvSpPr/>
            <p:nvPr/>
          </p:nvSpPr>
          <p:spPr>
            <a:xfrm>
              <a:off x="5236325" y="3607175"/>
              <a:ext cx="29075" cy="21000"/>
            </a:xfrm>
            <a:custGeom>
              <a:avLst/>
              <a:gdLst/>
              <a:ahLst/>
              <a:cxnLst/>
              <a:rect l="l" t="t" r="r" b="b"/>
              <a:pathLst>
                <a:path w="1163" h="840" extrusionOk="0">
                  <a:moveTo>
                    <a:pt x="777" y="0"/>
                  </a:moveTo>
                  <a:cubicBezTo>
                    <a:pt x="589" y="0"/>
                    <a:pt x="335" y="117"/>
                    <a:pt x="28" y="299"/>
                  </a:cubicBezTo>
                  <a:lnTo>
                    <a:pt x="1" y="422"/>
                  </a:lnTo>
                  <a:cubicBezTo>
                    <a:pt x="319" y="724"/>
                    <a:pt x="581" y="839"/>
                    <a:pt x="773" y="839"/>
                  </a:cubicBezTo>
                  <a:cubicBezTo>
                    <a:pt x="1033" y="839"/>
                    <a:pt x="1163" y="626"/>
                    <a:pt x="1123" y="381"/>
                  </a:cubicBezTo>
                  <a:cubicBezTo>
                    <a:pt x="1079" y="111"/>
                    <a:pt x="959" y="0"/>
                    <a:pt x="777"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3" name="Google Shape;543;p11"/>
            <p:cNvSpPr/>
            <p:nvPr/>
          </p:nvSpPr>
          <p:spPr>
            <a:xfrm>
              <a:off x="5231925" y="3590875"/>
              <a:ext cx="27475" cy="27275"/>
            </a:xfrm>
            <a:custGeom>
              <a:avLst/>
              <a:gdLst/>
              <a:ahLst/>
              <a:cxnLst/>
              <a:rect l="l" t="t" r="r" b="b"/>
              <a:pathLst>
                <a:path w="1099" h="1091" extrusionOk="0">
                  <a:moveTo>
                    <a:pt x="291" y="1"/>
                  </a:moveTo>
                  <a:cubicBezTo>
                    <a:pt x="12" y="1"/>
                    <a:pt x="0" y="400"/>
                    <a:pt x="87" y="994"/>
                  </a:cubicBezTo>
                  <a:lnTo>
                    <a:pt x="192" y="1090"/>
                  </a:lnTo>
                  <a:cubicBezTo>
                    <a:pt x="1099" y="878"/>
                    <a:pt x="990" y="314"/>
                    <a:pt x="588" y="97"/>
                  </a:cubicBezTo>
                  <a:cubicBezTo>
                    <a:pt x="466" y="32"/>
                    <a:pt x="368" y="1"/>
                    <a:pt x="291"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4" name="Google Shape;544;p11"/>
            <p:cNvSpPr/>
            <p:nvPr/>
          </p:nvSpPr>
          <p:spPr>
            <a:xfrm>
              <a:off x="5199350" y="3591500"/>
              <a:ext cx="36925" cy="26575"/>
            </a:xfrm>
            <a:custGeom>
              <a:avLst/>
              <a:gdLst/>
              <a:ahLst/>
              <a:cxnLst/>
              <a:rect l="l" t="t" r="r" b="b"/>
              <a:pathLst>
                <a:path w="1477" h="1063" extrusionOk="0">
                  <a:moveTo>
                    <a:pt x="810" y="1"/>
                  </a:moveTo>
                  <a:cubicBezTo>
                    <a:pt x="697" y="1"/>
                    <a:pt x="587" y="38"/>
                    <a:pt x="496" y="110"/>
                  </a:cubicBezTo>
                  <a:cubicBezTo>
                    <a:pt x="1" y="501"/>
                    <a:pt x="507" y="792"/>
                    <a:pt x="1342" y="1062"/>
                  </a:cubicBezTo>
                  <a:lnTo>
                    <a:pt x="1464" y="1014"/>
                  </a:lnTo>
                  <a:cubicBezTo>
                    <a:pt x="1477" y="309"/>
                    <a:pt x="1132" y="1"/>
                    <a:pt x="810"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5" name="Google Shape;545;p11"/>
            <p:cNvSpPr/>
            <p:nvPr/>
          </p:nvSpPr>
          <p:spPr>
            <a:xfrm>
              <a:off x="5197575" y="3608600"/>
              <a:ext cx="35025" cy="24650"/>
            </a:xfrm>
            <a:custGeom>
              <a:avLst/>
              <a:gdLst/>
              <a:ahLst/>
              <a:cxnLst/>
              <a:rect l="l" t="t" r="r" b="b"/>
              <a:pathLst>
                <a:path w="1401" h="986" extrusionOk="0">
                  <a:moveTo>
                    <a:pt x="553" y="1"/>
                  </a:moveTo>
                  <a:cubicBezTo>
                    <a:pt x="173" y="1"/>
                    <a:pt x="0" y="283"/>
                    <a:pt x="99" y="596"/>
                  </a:cubicBezTo>
                  <a:cubicBezTo>
                    <a:pt x="187" y="871"/>
                    <a:pt x="325" y="985"/>
                    <a:pt x="499" y="985"/>
                  </a:cubicBezTo>
                  <a:cubicBezTo>
                    <a:pt x="740" y="985"/>
                    <a:pt x="1050" y="769"/>
                    <a:pt x="1396" y="460"/>
                  </a:cubicBezTo>
                  <a:lnTo>
                    <a:pt x="1401" y="330"/>
                  </a:lnTo>
                  <a:cubicBezTo>
                    <a:pt x="1058" y="94"/>
                    <a:pt x="771" y="1"/>
                    <a:pt x="553"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6" name="Google Shape;546;p11"/>
            <p:cNvSpPr/>
            <p:nvPr/>
          </p:nvSpPr>
          <p:spPr>
            <a:xfrm>
              <a:off x="5218825" y="3604825"/>
              <a:ext cx="30475" cy="25425"/>
            </a:xfrm>
            <a:custGeom>
              <a:avLst/>
              <a:gdLst/>
              <a:ahLst/>
              <a:cxnLst/>
              <a:rect l="l" t="t" r="r" b="b"/>
              <a:pathLst>
                <a:path w="1219" h="1017" extrusionOk="0">
                  <a:moveTo>
                    <a:pt x="552" y="1"/>
                  </a:moveTo>
                  <a:cubicBezTo>
                    <a:pt x="409" y="1"/>
                    <a:pt x="272" y="56"/>
                    <a:pt x="180" y="166"/>
                  </a:cubicBezTo>
                  <a:cubicBezTo>
                    <a:pt x="1" y="379"/>
                    <a:pt x="63" y="711"/>
                    <a:pt x="317" y="897"/>
                  </a:cubicBezTo>
                  <a:cubicBezTo>
                    <a:pt x="426" y="978"/>
                    <a:pt x="552" y="1017"/>
                    <a:pt x="673" y="1017"/>
                  </a:cubicBezTo>
                  <a:cubicBezTo>
                    <a:pt x="826" y="1017"/>
                    <a:pt x="970" y="954"/>
                    <a:pt x="1061" y="833"/>
                  </a:cubicBezTo>
                  <a:cubicBezTo>
                    <a:pt x="1218" y="623"/>
                    <a:pt x="1157" y="311"/>
                    <a:pt x="924" y="131"/>
                  </a:cubicBezTo>
                  <a:cubicBezTo>
                    <a:pt x="812" y="44"/>
                    <a:pt x="679" y="1"/>
                    <a:pt x="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47" name="Google Shape;547;p11"/>
          <p:cNvGrpSpPr/>
          <p:nvPr/>
        </p:nvGrpSpPr>
        <p:grpSpPr>
          <a:xfrm>
            <a:off x="5971300" y="5675477"/>
            <a:ext cx="3917613" cy="1182724"/>
            <a:chOff x="4622100" y="3983100"/>
            <a:chExt cx="898700" cy="271325"/>
          </a:xfrm>
        </p:grpSpPr>
        <p:sp>
          <p:nvSpPr>
            <p:cNvPr id="548" name="Google Shape;548;p11"/>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9" name="Google Shape;549;p11"/>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50" name="Google Shape;550;p11"/>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16" name="9Slide.vn - 2019">
            <a:extLst>
              <a:ext uri="{FF2B5EF4-FFF2-40B4-BE49-F238E27FC236}">
                <a16:creationId xmlns:a16="http://schemas.microsoft.com/office/drawing/2014/main" xmlns="" id="{56053E76-CCAB-A4D4-9DB8-6C34B7C629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100"/>
              <a:buFont typeface="Eczar"/>
              <a:buNone/>
              <a:defRPr sz="3100" b="1">
                <a:solidFill>
                  <a:schemeClr val="dk1"/>
                </a:solidFill>
                <a:latin typeface="Eczar"/>
                <a:ea typeface="Eczar"/>
                <a:cs typeface="Eczar"/>
                <a:sym typeface="Eczar"/>
              </a:defRPr>
            </a:lvl1pPr>
            <a:lvl2pPr lvl="1" rtl="0">
              <a:spcBef>
                <a:spcPts val="0"/>
              </a:spcBef>
              <a:spcAft>
                <a:spcPts val="0"/>
              </a:spcAft>
              <a:buClr>
                <a:schemeClr val="dk1"/>
              </a:buClr>
              <a:buSzPts val="3100"/>
              <a:buFont typeface="Jua"/>
              <a:buNone/>
              <a:defRPr sz="3100" b="1">
                <a:solidFill>
                  <a:schemeClr val="dk1"/>
                </a:solidFill>
                <a:latin typeface="Jua"/>
                <a:ea typeface="Jua"/>
                <a:cs typeface="Jua"/>
                <a:sym typeface="Jua"/>
              </a:defRPr>
            </a:lvl2pPr>
            <a:lvl3pPr lvl="2" rtl="0">
              <a:spcBef>
                <a:spcPts val="0"/>
              </a:spcBef>
              <a:spcAft>
                <a:spcPts val="0"/>
              </a:spcAft>
              <a:buClr>
                <a:schemeClr val="dk1"/>
              </a:buClr>
              <a:buSzPts val="3100"/>
              <a:buFont typeface="Jua"/>
              <a:buNone/>
              <a:defRPr sz="3100" b="1">
                <a:solidFill>
                  <a:schemeClr val="dk1"/>
                </a:solidFill>
                <a:latin typeface="Jua"/>
                <a:ea typeface="Jua"/>
                <a:cs typeface="Jua"/>
                <a:sym typeface="Jua"/>
              </a:defRPr>
            </a:lvl3pPr>
            <a:lvl4pPr lvl="3" rtl="0">
              <a:spcBef>
                <a:spcPts val="0"/>
              </a:spcBef>
              <a:spcAft>
                <a:spcPts val="0"/>
              </a:spcAft>
              <a:buClr>
                <a:schemeClr val="dk1"/>
              </a:buClr>
              <a:buSzPts val="3100"/>
              <a:buFont typeface="Jua"/>
              <a:buNone/>
              <a:defRPr sz="3100" b="1">
                <a:solidFill>
                  <a:schemeClr val="dk1"/>
                </a:solidFill>
                <a:latin typeface="Jua"/>
                <a:ea typeface="Jua"/>
                <a:cs typeface="Jua"/>
                <a:sym typeface="Jua"/>
              </a:defRPr>
            </a:lvl4pPr>
            <a:lvl5pPr lvl="4" rtl="0">
              <a:spcBef>
                <a:spcPts val="0"/>
              </a:spcBef>
              <a:spcAft>
                <a:spcPts val="0"/>
              </a:spcAft>
              <a:buClr>
                <a:schemeClr val="dk1"/>
              </a:buClr>
              <a:buSzPts val="3100"/>
              <a:buFont typeface="Jua"/>
              <a:buNone/>
              <a:defRPr sz="3100" b="1">
                <a:solidFill>
                  <a:schemeClr val="dk1"/>
                </a:solidFill>
                <a:latin typeface="Jua"/>
                <a:ea typeface="Jua"/>
                <a:cs typeface="Jua"/>
                <a:sym typeface="Jua"/>
              </a:defRPr>
            </a:lvl5pPr>
            <a:lvl6pPr lvl="5" rtl="0">
              <a:spcBef>
                <a:spcPts val="0"/>
              </a:spcBef>
              <a:spcAft>
                <a:spcPts val="0"/>
              </a:spcAft>
              <a:buClr>
                <a:schemeClr val="dk1"/>
              </a:buClr>
              <a:buSzPts val="3100"/>
              <a:buFont typeface="Jua"/>
              <a:buNone/>
              <a:defRPr sz="3100" b="1">
                <a:solidFill>
                  <a:schemeClr val="dk1"/>
                </a:solidFill>
                <a:latin typeface="Jua"/>
                <a:ea typeface="Jua"/>
                <a:cs typeface="Jua"/>
                <a:sym typeface="Jua"/>
              </a:defRPr>
            </a:lvl6pPr>
            <a:lvl7pPr lvl="6" rtl="0">
              <a:spcBef>
                <a:spcPts val="0"/>
              </a:spcBef>
              <a:spcAft>
                <a:spcPts val="0"/>
              </a:spcAft>
              <a:buClr>
                <a:schemeClr val="dk1"/>
              </a:buClr>
              <a:buSzPts val="3100"/>
              <a:buFont typeface="Jua"/>
              <a:buNone/>
              <a:defRPr sz="3100" b="1">
                <a:solidFill>
                  <a:schemeClr val="dk1"/>
                </a:solidFill>
                <a:latin typeface="Jua"/>
                <a:ea typeface="Jua"/>
                <a:cs typeface="Jua"/>
                <a:sym typeface="Jua"/>
              </a:defRPr>
            </a:lvl7pPr>
            <a:lvl8pPr lvl="7" rtl="0">
              <a:spcBef>
                <a:spcPts val="0"/>
              </a:spcBef>
              <a:spcAft>
                <a:spcPts val="0"/>
              </a:spcAft>
              <a:buClr>
                <a:schemeClr val="dk1"/>
              </a:buClr>
              <a:buSzPts val="3100"/>
              <a:buFont typeface="Jua"/>
              <a:buNone/>
              <a:defRPr sz="3100" b="1">
                <a:solidFill>
                  <a:schemeClr val="dk1"/>
                </a:solidFill>
                <a:latin typeface="Jua"/>
                <a:ea typeface="Jua"/>
                <a:cs typeface="Jua"/>
                <a:sym typeface="Jua"/>
              </a:defRPr>
            </a:lvl8pPr>
            <a:lvl9pPr lvl="8" rtl="0">
              <a:spcBef>
                <a:spcPts val="0"/>
              </a:spcBef>
              <a:spcAft>
                <a:spcPts val="0"/>
              </a:spcAft>
              <a:buClr>
                <a:schemeClr val="dk1"/>
              </a:buClr>
              <a:buSzPts val="3100"/>
              <a:buFont typeface="Jua"/>
              <a:buNone/>
              <a:defRPr sz="3100" b="1">
                <a:solidFill>
                  <a:schemeClr val="dk1"/>
                </a:solidFill>
                <a:latin typeface="Jua"/>
                <a:ea typeface="Jua"/>
                <a:cs typeface="Jua"/>
                <a:sym typeface="Jua"/>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Sarala"/>
              <a:buChar char="●"/>
              <a:defRPr>
                <a:solidFill>
                  <a:schemeClr val="dk1"/>
                </a:solidFill>
                <a:latin typeface="Sarala"/>
                <a:ea typeface="Sarala"/>
                <a:cs typeface="Sarala"/>
                <a:sym typeface="Sarala"/>
              </a:defRPr>
            </a:lvl1pPr>
            <a:lvl2pPr marL="914400" lvl="1" indent="-317500">
              <a:lnSpc>
                <a:spcPct val="100000"/>
              </a:lnSpc>
              <a:spcBef>
                <a:spcPts val="1600"/>
              </a:spcBef>
              <a:spcAft>
                <a:spcPts val="0"/>
              </a:spcAft>
              <a:buClr>
                <a:schemeClr val="dk1"/>
              </a:buClr>
              <a:buSzPts val="1400"/>
              <a:buFont typeface="Sarala"/>
              <a:buChar char="○"/>
              <a:defRPr>
                <a:solidFill>
                  <a:schemeClr val="dk1"/>
                </a:solidFill>
                <a:latin typeface="Sarala"/>
                <a:ea typeface="Sarala"/>
                <a:cs typeface="Sarala"/>
                <a:sym typeface="Sarala"/>
              </a:defRPr>
            </a:lvl2pPr>
            <a:lvl3pPr marL="1371600" lvl="2" indent="-317500">
              <a:lnSpc>
                <a:spcPct val="100000"/>
              </a:lnSpc>
              <a:spcBef>
                <a:spcPts val="1600"/>
              </a:spcBef>
              <a:spcAft>
                <a:spcPts val="0"/>
              </a:spcAft>
              <a:buClr>
                <a:schemeClr val="dk1"/>
              </a:buClr>
              <a:buSzPts val="1400"/>
              <a:buFont typeface="Sarala"/>
              <a:buChar char="■"/>
              <a:defRPr>
                <a:solidFill>
                  <a:schemeClr val="dk1"/>
                </a:solidFill>
                <a:latin typeface="Sarala"/>
                <a:ea typeface="Sarala"/>
                <a:cs typeface="Sarala"/>
                <a:sym typeface="Sarala"/>
              </a:defRPr>
            </a:lvl3pPr>
            <a:lvl4pPr marL="1828800" lvl="3" indent="-317500">
              <a:lnSpc>
                <a:spcPct val="100000"/>
              </a:lnSpc>
              <a:spcBef>
                <a:spcPts val="1600"/>
              </a:spcBef>
              <a:spcAft>
                <a:spcPts val="0"/>
              </a:spcAft>
              <a:buClr>
                <a:schemeClr val="dk1"/>
              </a:buClr>
              <a:buSzPts val="1400"/>
              <a:buFont typeface="Sarala"/>
              <a:buChar char="●"/>
              <a:defRPr>
                <a:solidFill>
                  <a:schemeClr val="dk1"/>
                </a:solidFill>
                <a:latin typeface="Sarala"/>
                <a:ea typeface="Sarala"/>
                <a:cs typeface="Sarala"/>
                <a:sym typeface="Sarala"/>
              </a:defRPr>
            </a:lvl4pPr>
            <a:lvl5pPr marL="2286000" lvl="4" indent="-317500">
              <a:lnSpc>
                <a:spcPct val="100000"/>
              </a:lnSpc>
              <a:spcBef>
                <a:spcPts val="1600"/>
              </a:spcBef>
              <a:spcAft>
                <a:spcPts val="0"/>
              </a:spcAft>
              <a:buClr>
                <a:schemeClr val="dk1"/>
              </a:buClr>
              <a:buSzPts val="1400"/>
              <a:buFont typeface="Sarala"/>
              <a:buChar char="○"/>
              <a:defRPr>
                <a:solidFill>
                  <a:schemeClr val="dk1"/>
                </a:solidFill>
                <a:latin typeface="Sarala"/>
                <a:ea typeface="Sarala"/>
                <a:cs typeface="Sarala"/>
                <a:sym typeface="Sarala"/>
              </a:defRPr>
            </a:lvl5pPr>
            <a:lvl6pPr marL="2743200" lvl="5" indent="-317500">
              <a:lnSpc>
                <a:spcPct val="100000"/>
              </a:lnSpc>
              <a:spcBef>
                <a:spcPts val="1600"/>
              </a:spcBef>
              <a:spcAft>
                <a:spcPts val="0"/>
              </a:spcAft>
              <a:buClr>
                <a:schemeClr val="dk1"/>
              </a:buClr>
              <a:buSzPts val="1400"/>
              <a:buFont typeface="Sarala"/>
              <a:buChar char="■"/>
              <a:defRPr>
                <a:solidFill>
                  <a:schemeClr val="dk1"/>
                </a:solidFill>
                <a:latin typeface="Sarala"/>
                <a:ea typeface="Sarala"/>
                <a:cs typeface="Sarala"/>
                <a:sym typeface="Sarala"/>
              </a:defRPr>
            </a:lvl6pPr>
            <a:lvl7pPr marL="3200400" lvl="6" indent="-317500">
              <a:lnSpc>
                <a:spcPct val="100000"/>
              </a:lnSpc>
              <a:spcBef>
                <a:spcPts val="1600"/>
              </a:spcBef>
              <a:spcAft>
                <a:spcPts val="0"/>
              </a:spcAft>
              <a:buClr>
                <a:schemeClr val="dk1"/>
              </a:buClr>
              <a:buSzPts val="1400"/>
              <a:buFont typeface="Sarala"/>
              <a:buChar char="●"/>
              <a:defRPr>
                <a:solidFill>
                  <a:schemeClr val="dk1"/>
                </a:solidFill>
                <a:latin typeface="Sarala"/>
                <a:ea typeface="Sarala"/>
                <a:cs typeface="Sarala"/>
                <a:sym typeface="Sarala"/>
              </a:defRPr>
            </a:lvl7pPr>
            <a:lvl8pPr marL="3657600" lvl="7" indent="-317500">
              <a:lnSpc>
                <a:spcPct val="100000"/>
              </a:lnSpc>
              <a:spcBef>
                <a:spcPts val="1600"/>
              </a:spcBef>
              <a:spcAft>
                <a:spcPts val="0"/>
              </a:spcAft>
              <a:buClr>
                <a:schemeClr val="dk1"/>
              </a:buClr>
              <a:buSzPts val="1400"/>
              <a:buFont typeface="Sarala"/>
              <a:buChar char="○"/>
              <a:defRPr>
                <a:solidFill>
                  <a:schemeClr val="dk1"/>
                </a:solidFill>
                <a:latin typeface="Sarala"/>
                <a:ea typeface="Sarala"/>
                <a:cs typeface="Sarala"/>
                <a:sym typeface="Sarala"/>
              </a:defRPr>
            </a:lvl8pPr>
            <a:lvl9pPr marL="4114800" lvl="8" indent="-317500">
              <a:lnSpc>
                <a:spcPct val="100000"/>
              </a:lnSpc>
              <a:spcBef>
                <a:spcPts val="1600"/>
              </a:spcBef>
              <a:spcAft>
                <a:spcPts val="1600"/>
              </a:spcAft>
              <a:buClr>
                <a:schemeClr val="dk1"/>
              </a:buClr>
              <a:buSzPts val="1400"/>
              <a:buFont typeface="Sarala"/>
              <a:buChar char="■"/>
              <a:defRPr>
                <a:solidFill>
                  <a:schemeClr val="dk1"/>
                </a:solidFill>
                <a:latin typeface="Sarala"/>
                <a:ea typeface="Sarala"/>
                <a:cs typeface="Sarala"/>
                <a:sym typeface="Saral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 id="2147483661" r:id="rId12"/>
    <p:sldLayoutId id="2147483665" r:id="rId13"/>
    <p:sldLayoutId id="2147483666" r:id="rId14"/>
    <p:sldLayoutId id="2147483667" r:id="rId15"/>
    <p:sldLayoutId id="2147483670" r:id="rId16"/>
    <p:sldLayoutId id="2147483671" r:id="rId17"/>
    <p:sldLayoutId id="2147483673" r:id="rId18"/>
    <p:sldLayoutId id="2147483674" r:id="rId19"/>
    <p:sldLayoutId id="2147483676" r:id="rId20"/>
    <p:sldLayoutId id="2147483677" r:id="rId21"/>
    <p:sldLayoutId id="2147483678" r:id="rId22"/>
    <p:sldLayoutId id="2147483679" r:id="rId23"/>
    <p:sldLayoutId id="2147483681" r:id="rId24"/>
    <p:sldLayoutId id="2147483682" r:id="rId25"/>
    <p:sldLayoutId id="2147483683" r:id="rId26"/>
    <p:sldLayoutId id="2147483688"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53" userDrawn="1">
          <p15:clr>
            <a:srgbClr val="EA4335"/>
          </p15:clr>
        </p15:guide>
        <p15:guide id="2" pos="605" userDrawn="1">
          <p15:clr>
            <a:srgbClr val="EA4335"/>
          </p15:clr>
        </p15:guide>
        <p15:guide id="3" orient="horz" pos="3867" userDrawn="1">
          <p15:clr>
            <a:srgbClr val="EA4335"/>
          </p15:clr>
        </p15:guide>
        <p15:guide id="4" pos="7075" userDrawn="1">
          <p15:clr>
            <a:srgbClr val="EA4335"/>
          </p15:clr>
        </p15:guide>
        <p15:guide id="5" orient="horz" pos="2160" userDrawn="1">
          <p15:clr>
            <a:srgbClr val="EA4335"/>
          </p15:clr>
        </p15:guide>
        <p15:guide id="6" pos="3840" userDrawn="1">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slide" Target="slide9.xml"/><Relationship Id="rId18" Type="http://schemas.openxmlformats.org/officeDocument/2006/relationships/slide" Target="slide7.xml"/><Relationship Id="rId3" Type="http://schemas.openxmlformats.org/officeDocument/2006/relationships/slide" Target="slide3.xml"/><Relationship Id="rId21" Type="http://schemas.openxmlformats.org/officeDocument/2006/relationships/image" Target="../media/image18.png"/><Relationship Id="rId7" Type="http://schemas.openxmlformats.org/officeDocument/2006/relationships/slide" Target="slide5.xml"/><Relationship Id="rId12" Type="http://schemas.openxmlformats.org/officeDocument/2006/relationships/image" Target="../media/image12.jpg"/><Relationship Id="rId17" Type="http://schemas.openxmlformats.org/officeDocument/2006/relationships/image" Target="../media/image16.png"/><Relationship Id="rId25"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15.png"/><Relationship Id="rId20" Type="http://schemas.openxmlformats.org/officeDocument/2006/relationships/slide" Target="slide8.xml"/><Relationship Id="rId1" Type="http://schemas.openxmlformats.org/officeDocument/2006/relationships/slideLayout" Target="../slideLayouts/slideLayout12.xml"/><Relationship Id="rId6" Type="http://schemas.openxmlformats.org/officeDocument/2006/relationships/image" Target="../media/image8.jpg"/><Relationship Id="rId11" Type="http://schemas.openxmlformats.org/officeDocument/2006/relationships/image" Target="../media/image11.jpg"/><Relationship Id="rId24" Type="http://schemas.openxmlformats.org/officeDocument/2006/relationships/image" Target="../media/image21.png"/><Relationship Id="rId5" Type="http://schemas.openxmlformats.org/officeDocument/2006/relationships/slide" Target="slide4.xml"/><Relationship Id="rId15" Type="http://schemas.openxmlformats.org/officeDocument/2006/relationships/image" Target="../media/image14.png"/><Relationship Id="rId23" Type="http://schemas.openxmlformats.org/officeDocument/2006/relationships/image" Target="../media/image20.png"/><Relationship Id="rId10" Type="http://schemas.openxmlformats.org/officeDocument/2006/relationships/image" Target="../media/image10.jpg"/><Relationship Id="rId19" Type="http://schemas.openxmlformats.org/officeDocument/2006/relationships/image" Target="../media/image17.png"/><Relationship Id="rId4" Type="http://schemas.openxmlformats.org/officeDocument/2006/relationships/image" Target="../media/image7.jpg"/><Relationship Id="rId9" Type="http://schemas.openxmlformats.org/officeDocument/2006/relationships/slide" Target="slide6.xml"/><Relationship Id="rId14" Type="http://schemas.openxmlformats.org/officeDocument/2006/relationships/image" Target="../media/image13.png"/><Relationship Id="rId22"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microsoft.com/office/2007/relationships/hdphoto" Target="../media/hdphoto1.wdp"/><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0.xml"/><Relationship Id="rId5" Type="http://schemas.openxmlformats.org/officeDocument/2006/relationships/image" Target="../media/image30.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2.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2.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2.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2.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2.xml"/><Relationship Id="rId1" Type="http://schemas.openxmlformats.org/officeDocument/2006/relationships/slideLayout" Target="../slideLayouts/slideLayout2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2.xml"/><Relationship Id="rId1" Type="http://schemas.openxmlformats.org/officeDocument/2006/relationships/slideLayout" Target="../slideLayouts/slideLayout2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sp>
        <p:nvSpPr>
          <p:cNvPr id="1635" name="Google Shape;1635;p41"/>
          <p:cNvSpPr/>
          <p:nvPr/>
        </p:nvSpPr>
        <p:spPr>
          <a:xfrm>
            <a:off x="388967" y="3410867"/>
            <a:ext cx="366800" cy="28400"/>
          </a:xfrm>
          <a:prstGeom prst="ellipse">
            <a:avLst/>
          </a:prstGeom>
          <a:solidFill>
            <a:srgbClr val="000000">
              <a:alpha val="17320"/>
            </a:srgbClr>
          </a:solidFill>
          <a:ln>
            <a:noFill/>
          </a:ln>
        </p:spPr>
        <p:txBody>
          <a:bodyPr spcFirstLastPara="1" wrap="square" lIns="121900" tIns="121900" rIns="121900" bIns="121900" anchor="ctr" anchorCtr="0">
            <a:noAutofit/>
          </a:bodyPr>
          <a:lstStyle/>
          <a:p>
            <a:endParaRPr sz="2489"/>
          </a:p>
        </p:txBody>
      </p:sp>
      <p:sp>
        <p:nvSpPr>
          <p:cNvPr id="1637" name="Google Shape;1637;p41"/>
          <p:cNvSpPr txBox="1">
            <a:spLocks noGrp="1"/>
          </p:cNvSpPr>
          <p:nvPr>
            <p:ph type="ctrTitle"/>
          </p:nvPr>
        </p:nvSpPr>
        <p:spPr>
          <a:xfrm>
            <a:off x="2836767" y="98934"/>
            <a:ext cx="6761600" cy="2486800"/>
          </a:xfrm>
          <a:prstGeom prst="rect">
            <a:avLst/>
          </a:prstGeom>
        </p:spPr>
        <p:txBody>
          <a:bodyPr spcFirstLastPara="1" wrap="square" lIns="121900" tIns="121900" rIns="121900" bIns="121900" anchor="ctr" anchorCtr="0">
            <a:noAutofit/>
          </a:bodyPr>
          <a:lstStyle/>
          <a:p>
            <a:pPr algn="ctr">
              <a:buClr>
                <a:schemeClr val="dk1"/>
              </a:buClr>
              <a:buSzPts val="1100"/>
            </a:pPr>
            <a:r>
              <a:rPr lang="en-US" sz="6600">
                <a:solidFill>
                  <a:schemeClr val="accent2"/>
                </a:solidFill>
                <a:latin typeface="#9Slide06 SVNBlow Brush" pitchFamily="2" charset="0"/>
              </a:rPr>
              <a:t>HÊ – RA – CLÉT</a:t>
            </a:r>
            <a:br>
              <a:rPr lang="en-US" sz="6600">
                <a:solidFill>
                  <a:schemeClr val="accent2"/>
                </a:solidFill>
                <a:latin typeface="#9Slide06 SVNBlow Brush" pitchFamily="2" charset="0"/>
              </a:rPr>
            </a:br>
            <a:r>
              <a:rPr lang="en-US" sz="6600">
                <a:solidFill>
                  <a:schemeClr val="accent2"/>
                </a:solidFill>
                <a:latin typeface="#9Slide06 SVNBlow Brush" pitchFamily="2" charset="0"/>
              </a:rPr>
              <a:t>ĐI TÌM TÁO VÀNG</a:t>
            </a:r>
            <a:endParaRPr sz="6600">
              <a:solidFill>
                <a:schemeClr val="accent2"/>
              </a:solidFill>
              <a:latin typeface="#9Slide06 SVNBlow Brush" pitchFamily="2" charset="0"/>
            </a:endParaRPr>
          </a:p>
        </p:txBody>
      </p:sp>
      <p:sp>
        <p:nvSpPr>
          <p:cNvPr id="1638" name="Google Shape;1638;p41"/>
          <p:cNvSpPr/>
          <p:nvPr/>
        </p:nvSpPr>
        <p:spPr>
          <a:xfrm>
            <a:off x="2849467" y="6141471"/>
            <a:ext cx="2283600" cy="225200"/>
          </a:xfrm>
          <a:prstGeom prst="ellipse">
            <a:avLst/>
          </a:prstGeom>
          <a:solidFill>
            <a:srgbClr val="000000">
              <a:alpha val="17320"/>
            </a:srgbClr>
          </a:solidFill>
          <a:ln>
            <a:noFill/>
          </a:ln>
        </p:spPr>
        <p:txBody>
          <a:bodyPr spcFirstLastPara="1" wrap="square" lIns="121900" tIns="121900" rIns="121900" bIns="121900" anchor="ctr" anchorCtr="0">
            <a:noAutofit/>
          </a:bodyPr>
          <a:lstStyle/>
          <a:p>
            <a:endParaRPr sz="2489"/>
          </a:p>
        </p:txBody>
      </p:sp>
      <p:grpSp>
        <p:nvGrpSpPr>
          <p:cNvPr id="1666" name="Google Shape;1666;p41"/>
          <p:cNvGrpSpPr/>
          <p:nvPr/>
        </p:nvGrpSpPr>
        <p:grpSpPr>
          <a:xfrm>
            <a:off x="241834" y="2425400"/>
            <a:ext cx="497333" cy="1003600"/>
            <a:chOff x="1578100" y="1748750"/>
            <a:chExt cx="373000" cy="752700"/>
          </a:xfrm>
        </p:grpSpPr>
        <p:sp>
          <p:nvSpPr>
            <p:cNvPr id="1667" name="Google Shape;1667;p41"/>
            <p:cNvSpPr/>
            <p:nvPr/>
          </p:nvSpPr>
          <p:spPr>
            <a:xfrm>
              <a:off x="1917150" y="2112600"/>
              <a:ext cx="22750" cy="31625"/>
            </a:xfrm>
            <a:custGeom>
              <a:avLst/>
              <a:gdLst/>
              <a:ahLst/>
              <a:cxnLst/>
              <a:rect l="l" t="t" r="r" b="b"/>
              <a:pathLst>
                <a:path w="910" h="1265" extrusionOk="0">
                  <a:moveTo>
                    <a:pt x="538" y="0"/>
                  </a:moveTo>
                  <a:cubicBezTo>
                    <a:pt x="226" y="0"/>
                    <a:pt x="0" y="587"/>
                    <a:pt x="20" y="1031"/>
                  </a:cubicBezTo>
                  <a:cubicBezTo>
                    <a:pt x="20" y="1031"/>
                    <a:pt x="37" y="1264"/>
                    <a:pt x="207" y="1264"/>
                  </a:cubicBezTo>
                  <a:cubicBezTo>
                    <a:pt x="269" y="1264"/>
                    <a:pt x="351" y="1233"/>
                    <a:pt x="461" y="1148"/>
                  </a:cubicBezTo>
                  <a:cubicBezTo>
                    <a:pt x="870" y="831"/>
                    <a:pt x="910" y="56"/>
                    <a:pt x="578" y="3"/>
                  </a:cubicBezTo>
                  <a:cubicBezTo>
                    <a:pt x="565" y="1"/>
                    <a:pt x="551" y="0"/>
                    <a:pt x="538"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1668" name="Google Shape;1668;p41"/>
            <p:cNvSpPr/>
            <p:nvPr/>
          </p:nvSpPr>
          <p:spPr>
            <a:xfrm>
              <a:off x="1917375" y="2119400"/>
              <a:ext cx="20200" cy="24825"/>
            </a:xfrm>
            <a:custGeom>
              <a:avLst/>
              <a:gdLst/>
              <a:ahLst/>
              <a:cxnLst/>
              <a:rect l="l" t="t" r="r" b="b"/>
              <a:pathLst>
                <a:path w="808" h="993" extrusionOk="0">
                  <a:moveTo>
                    <a:pt x="186" y="0"/>
                  </a:moveTo>
                  <a:cubicBezTo>
                    <a:pt x="69" y="211"/>
                    <a:pt x="1" y="508"/>
                    <a:pt x="12" y="759"/>
                  </a:cubicBezTo>
                  <a:cubicBezTo>
                    <a:pt x="12" y="759"/>
                    <a:pt x="29" y="992"/>
                    <a:pt x="199" y="992"/>
                  </a:cubicBezTo>
                  <a:cubicBezTo>
                    <a:pt x="261" y="992"/>
                    <a:pt x="344" y="961"/>
                    <a:pt x="453" y="877"/>
                  </a:cubicBezTo>
                  <a:cubicBezTo>
                    <a:pt x="697" y="689"/>
                    <a:pt x="807" y="341"/>
                    <a:pt x="790" y="77"/>
                  </a:cubicBezTo>
                  <a:lnTo>
                    <a:pt x="790" y="77"/>
                  </a:lnTo>
                  <a:cubicBezTo>
                    <a:pt x="743" y="146"/>
                    <a:pt x="689" y="208"/>
                    <a:pt x="624" y="257"/>
                  </a:cubicBezTo>
                  <a:cubicBezTo>
                    <a:pt x="514" y="342"/>
                    <a:pt x="432" y="373"/>
                    <a:pt x="370" y="373"/>
                  </a:cubicBezTo>
                  <a:cubicBezTo>
                    <a:pt x="201" y="373"/>
                    <a:pt x="184" y="140"/>
                    <a:pt x="184" y="140"/>
                  </a:cubicBezTo>
                  <a:cubicBezTo>
                    <a:pt x="181" y="95"/>
                    <a:pt x="183" y="47"/>
                    <a:pt x="186"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669" name="Google Shape;1669;p41"/>
            <p:cNvSpPr/>
            <p:nvPr/>
          </p:nvSpPr>
          <p:spPr>
            <a:xfrm>
              <a:off x="1708550" y="2197450"/>
              <a:ext cx="55650" cy="298725"/>
            </a:xfrm>
            <a:custGeom>
              <a:avLst/>
              <a:gdLst/>
              <a:ahLst/>
              <a:cxnLst/>
              <a:rect l="l" t="t" r="r" b="b"/>
              <a:pathLst>
                <a:path w="2226" h="11949" extrusionOk="0">
                  <a:moveTo>
                    <a:pt x="0" y="0"/>
                  </a:moveTo>
                  <a:cubicBezTo>
                    <a:pt x="0" y="0"/>
                    <a:pt x="0" y="0"/>
                    <a:pt x="0" y="0"/>
                  </a:cubicBezTo>
                  <a:lnTo>
                    <a:pt x="0" y="0"/>
                  </a:lnTo>
                  <a:lnTo>
                    <a:pt x="0" y="0"/>
                  </a:lnTo>
                  <a:cubicBezTo>
                    <a:pt x="0" y="0"/>
                    <a:pt x="0" y="0"/>
                    <a:pt x="0" y="0"/>
                  </a:cubicBezTo>
                  <a:close/>
                  <a:moveTo>
                    <a:pt x="0" y="0"/>
                  </a:moveTo>
                  <a:lnTo>
                    <a:pt x="0" y="0"/>
                  </a:lnTo>
                  <a:cubicBezTo>
                    <a:pt x="3" y="9"/>
                    <a:pt x="843" y="5964"/>
                    <a:pt x="1999" y="11946"/>
                  </a:cubicBezTo>
                  <a:lnTo>
                    <a:pt x="2225" y="11948"/>
                  </a:lnTo>
                  <a:cubicBezTo>
                    <a:pt x="2225" y="11948"/>
                    <a:pt x="1463" y="5626"/>
                    <a:pt x="1786" y="3365"/>
                  </a:cubicBezTo>
                  <a:lnTo>
                    <a:pt x="0" y="0"/>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670" name="Google Shape;1670;p41"/>
            <p:cNvSpPr/>
            <p:nvPr/>
          </p:nvSpPr>
          <p:spPr>
            <a:xfrm>
              <a:off x="1854375" y="2205425"/>
              <a:ext cx="37725" cy="291825"/>
            </a:xfrm>
            <a:custGeom>
              <a:avLst/>
              <a:gdLst/>
              <a:ahLst/>
              <a:cxnLst/>
              <a:rect l="l" t="t" r="r" b="b"/>
              <a:pathLst>
                <a:path w="1509" h="11673" extrusionOk="0">
                  <a:moveTo>
                    <a:pt x="2" y="1"/>
                  </a:moveTo>
                  <a:cubicBezTo>
                    <a:pt x="1" y="3"/>
                    <a:pt x="530" y="5689"/>
                    <a:pt x="1158" y="11671"/>
                  </a:cubicBezTo>
                  <a:lnTo>
                    <a:pt x="1385" y="11672"/>
                  </a:lnTo>
                  <a:cubicBezTo>
                    <a:pt x="1385" y="11672"/>
                    <a:pt x="984" y="2640"/>
                    <a:pt x="1509" y="380"/>
                  </a:cubicBezTo>
                  <a:lnTo>
                    <a:pt x="2" y="1"/>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671" name="Google Shape;1671;p41"/>
            <p:cNvSpPr/>
            <p:nvPr/>
          </p:nvSpPr>
          <p:spPr>
            <a:xfrm>
              <a:off x="1668075" y="1949050"/>
              <a:ext cx="283025" cy="329800"/>
            </a:xfrm>
            <a:custGeom>
              <a:avLst/>
              <a:gdLst/>
              <a:ahLst/>
              <a:cxnLst/>
              <a:rect l="l" t="t" r="r" b="b"/>
              <a:pathLst>
                <a:path w="11321" h="13192" extrusionOk="0">
                  <a:moveTo>
                    <a:pt x="1756" y="0"/>
                  </a:moveTo>
                  <a:cubicBezTo>
                    <a:pt x="1433" y="0"/>
                    <a:pt x="0" y="1500"/>
                    <a:pt x="0" y="1500"/>
                  </a:cubicBezTo>
                  <a:cubicBezTo>
                    <a:pt x="758" y="3076"/>
                    <a:pt x="1414" y="6724"/>
                    <a:pt x="1475" y="7842"/>
                  </a:cubicBezTo>
                  <a:cubicBezTo>
                    <a:pt x="1535" y="8959"/>
                    <a:pt x="1745" y="11758"/>
                    <a:pt x="2926" y="12735"/>
                  </a:cubicBezTo>
                  <a:cubicBezTo>
                    <a:pt x="3313" y="13054"/>
                    <a:pt x="3806" y="13191"/>
                    <a:pt x="4339" y="13191"/>
                  </a:cubicBezTo>
                  <a:cubicBezTo>
                    <a:pt x="5434" y="13191"/>
                    <a:pt x="6695" y="12611"/>
                    <a:pt x="7527" y="11842"/>
                  </a:cubicBezTo>
                  <a:cubicBezTo>
                    <a:pt x="9322" y="10182"/>
                    <a:pt x="11102" y="10284"/>
                    <a:pt x="11200" y="9863"/>
                  </a:cubicBezTo>
                  <a:cubicBezTo>
                    <a:pt x="11321" y="9344"/>
                    <a:pt x="10830" y="7617"/>
                    <a:pt x="10290" y="7520"/>
                  </a:cubicBezTo>
                  <a:cubicBezTo>
                    <a:pt x="10275" y="7518"/>
                    <a:pt x="10257" y="7516"/>
                    <a:pt x="10236" y="7516"/>
                  </a:cubicBezTo>
                  <a:cubicBezTo>
                    <a:pt x="9916" y="7516"/>
                    <a:pt x="8973" y="7817"/>
                    <a:pt x="7885" y="7817"/>
                  </a:cubicBezTo>
                  <a:cubicBezTo>
                    <a:pt x="6567" y="7817"/>
                    <a:pt x="5037" y="7376"/>
                    <a:pt x="4143" y="5430"/>
                  </a:cubicBezTo>
                  <a:cubicBezTo>
                    <a:pt x="2779" y="2460"/>
                    <a:pt x="2030" y="129"/>
                    <a:pt x="1788" y="7"/>
                  </a:cubicBezTo>
                  <a:cubicBezTo>
                    <a:pt x="1779" y="2"/>
                    <a:pt x="1768" y="0"/>
                    <a:pt x="1756"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1672" name="Google Shape;1672;p41"/>
            <p:cNvSpPr/>
            <p:nvPr/>
          </p:nvSpPr>
          <p:spPr>
            <a:xfrm>
              <a:off x="1707375" y="1962200"/>
              <a:ext cx="198300" cy="227400"/>
            </a:xfrm>
            <a:custGeom>
              <a:avLst/>
              <a:gdLst/>
              <a:ahLst/>
              <a:cxnLst/>
              <a:rect l="l" t="t" r="r" b="b"/>
              <a:pathLst>
                <a:path w="7932" h="9096" extrusionOk="0">
                  <a:moveTo>
                    <a:pt x="505" y="1"/>
                  </a:moveTo>
                  <a:lnTo>
                    <a:pt x="505" y="1"/>
                  </a:lnTo>
                  <a:cubicBezTo>
                    <a:pt x="1" y="1470"/>
                    <a:pt x="1386" y="6845"/>
                    <a:pt x="2064" y="7766"/>
                  </a:cubicBezTo>
                  <a:cubicBezTo>
                    <a:pt x="2781" y="8741"/>
                    <a:pt x="3656" y="9095"/>
                    <a:pt x="4511" y="9095"/>
                  </a:cubicBezTo>
                  <a:cubicBezTo>
                    <a:pt x="6105" y="9095"/>
                    <a:pt x="7628" y="7865"/>
                    <a:pt x="7931" y="7120"/>
                  </a:cubicBezTo>
                  <a:cubicBezTo>
                    <a:pt x="7932" y="7118"/>
                    <a:pt x="7930" y="7114"/>
                    <a:pt x="7930" y="7110"/>
                  </a:cubicBezTo>
                  <a:cubicBezTo>
                    <a:pt x="7493" y="7194"/>
                    <a:pt x="6925" y="7289"/>
                    <a:pt x="6311" y="7289"/>
                  </a:cubicBezTo>
                  <a:cubicBezTo>
                    <a:pt x="4993" y="7289"/>
                    <a:pt x="3463" y="6849"/>
                    <a:pt x="2570" y="4902"/>
                  </a:cubicBezTo>
                  <a:cubicBezTo>
                    <a:pt x="1928" y="3505"/>
                    <a:pt x="885" y="951"/>
                    <a:pt x="505"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1673" name="Google Shape;1673;p41"/>
            <p:cNvSpPr/>
            <p:nvPr/>
          </p:nvSpPr>
          <p:spPr>
            <a:xfrm>
              <a:off x="1668075" y="1957125"/>
              <a:ext cx="280775" cy="327500"/>
            </a:xfrm>
            <a:custGeom>
              <a:avLst/>
              <a:gdLst/>
              <a:ahLst/>
              <a:cxnLst/>
              <a:rect l="l" t="t" r="r" b="b"/>
              <a:pathLst>
                <a:path w="11231" h="13100" extrusionOk="0">
                  <a:moveTo>
                    <a:pt x="2061" y="0"/>
                  </a:moveTo>
                  <a:lnTo>
                    <a:pt x="2061" y="0"/>
                  </a:lnTo>
                  <a:cubicBezTo>
                    <a:pt x="1772" y="282"/>
                    <a:pt x="0" y="1176"/>
                    <a:pt x="0" y="1176"/>
                  </a:cubicBezTo>
                  <a:cubicBezTo>
                    <a:pt x="758" y="2752"/>
                    <a:pt x="1241" y="6530"/>
                    <a:pt x="1302" y="7647"/>
                  </a:cubicBezTo>
                  <a:cubicBezTo>
                    <a:pt x="1362" y="8765"/>
                    <a:pt x="1619" y="11679"/>
                    <a:pt x="2801" y="12655"/>
                  </a:cubicBezTo>
                  <a:cubicBezTo>
                    <a:pt x="3178" y="12967"/>
                    <a:pt x="3677" y="13100"/>
                    <a:pt x="4222" y="13100"/>
                  </a:cubicBezTo>
                  <a:cubicBezTo>
                    <a:pt x="5385" y="13100"/>
                    <a:pt x="6758" y="12493"/>
                    <a:pt x="7600" y="11714"/>
                  </a:cubicBezTo>
                  <a:cubicBezTo>
                    <a:pt x="9394" y="10054"/>
                    <a:pt x="11077" y="10182"/>
                    <a:pt x="11176" y="9763"/>
                  </a:cubicBezTo>
                  <a:cubicBezTo>
                    <a:pt x="11202" y="9648"/>
                    <a:pt x="11230" y="9402"/>
                    <a:pt x="11205" y="9184"/>
                  </a:cubicBezTo>
                  <a:cubicBezTo>
                    <a:pt x="11175" y="8812"/>
                    <a:pt x="11019" y="8660"/>
                    <a:pt x="10781" y="8660"/>
                  </a:cubicBezTo>
                  <a:cubicBezTo>
                    <a:pt x="10139" y="8660"/>
                    <a:pt x="8902" y="9769"/>
                    <a:pt x="7945" y="10655"/>
                  </a:cubicBezTo>
                  <a:cubicBezTo>
                    <a:pt x="7285" y="11265"/>
                    <a:pt x="6346" y="11566"/>
                    <a:pt x="5434" y="11566"/>
                  </a:cubicBezTo>
                  <a:cubicBezTo>
                    <a:pt x="4636" y="11566"/>
                    <a:pt x="3859" y="11336"/>
                    <a:pt x="3307" y="10880"/>
                  </a:cubicBezTo>
                  <a:cubicBezTo>
                    <a:pt x="2126" y="9904"/>
                    <a:pt x="1792" y="6950"/>
                    <a:pt x="1647" y="5840"/>
                  </a:cubicBezTo>
                  <a:cubicBezTo>
                    <a:pt x="1056" y="1347"/>
                    <a:pt x="2750" y="1699"/>
                    <a:pt x="2061"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674" name="Google Shape;1674;p41"/>
            <p:cNvSpPr/>
            <p:nvPr/>
          </p:nvSpPr>
          <p:spPr>
            <a:xfrm>
              <a:off x="1654950" y="1896775"/>
              <a:ext cx="46300" cy="54000"/>
            </a:xfrm>
            <a:custGeom>
              <a:avLst/>
              <a:gdLst/>
              <a:ahLst/>
              <a:cxnLst/>
              <a:rect l="l" t="t" r="r" b="b"/>
              <a:pathLst>
                <a:path w="1852" h="2160" extrusionOk="0">
                  <a:moveTo>
                    <a:pt x="1706" y="1"/>
                  </a:moveTo>
                  <a:cubicBezTo>
                    <a:pt x="1700" y="1"/>
                    <a:pt x="1694" y="3"/>
                    <a:pt x="1687" y="8"/>
                  </a:cubicBezTo>
                  <a:cubicBezTo>
                    <a:pt x="1175" y="362"/>
                    <a:pt x="0" y="1457"/>
                    <a:pt x="457" y="2122"/>
                  </a:cubicBezTo>
                  <a:cubicBezTo>
                    <a:pt x="457" y="2122"/>
                    <a:pt x="574" y="2160"/>
                    <a:pt x="711" y="2160"/>
                  </a:cubicBezTo>
                  <a:cubicBezTo>
                    <a:pt x="814" y="2160"/>
                    <a:pt x="927" y="2138"/>
                    <a:pt x="1010" y="2064"/>
                  </a:cubicBezTo>
                  <a:cubicBezTo>
                    <a:pt x="1631" y="1510"/>
                    <a:pt x="1852" y="1"/>
                    <a:pt x="1706"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1675" name="Google Shape;1675;p41"/>
            <p:cNvSpPr/>
            <p:nvPr/>
          </p:nvSpPr>
          <p:spPr>
            <a:xfrm>
              <a:off x="1597975" y="1756075"/>
              <a:ext cx="99425" cy="182875"/>
            </a:xfrm>
            <a:custGeom>
              <a:avLst/>
              <a:gdLst/>
              <a:ahLst/>
              <a:cxnLst/>
              <a:rect l="l" t="t" r="r" b="b"/>
              <a:pathLst>
                <a:path w="3977" h="7315" extrusionOk="0">
                  <a:moveTo>
                    <a:pt x="1291" y="1"/>
                  </a:moveTo>
                  <a:lnTo>
                    <a:pt x="1291" y="1"/>
                  </a:lnTo>
                  <a:cubicBezTo>
                    <a:pt x="0" y="1893"/>
                    <a:pt x="591" y="3936"/>
                    <a:pt x="1747" y="5122"/>
                  </a:cubicBezTo>
                  <a:cubicBezTo>
                    <a:pt x="2311" y="5699"/>
                    <a:pt x="3465" y="6526"/>
                    <a:pt x="3328" y="7315"/>
                  </a:cubicBezTo>
                  <a:lnTo>
                    <a:pt x="3811" y="7306"/>
                  </a:lnTo>
                  <a:cubicBezTo>
                    <a:pt x="3976" y="6347"/>
                    <a:pt x="2448" y="5446"/>
                    <a:pt x="1855" y="4839"/>
                  </a:cubicBezTo>
                  <a:cubicBezTo>
                    <a:pt x="775" y="3732"/>
                    <a:pt x="160" y="1816"/>
                    <a:pt x="1362" y="50"/>
                  </a:cubicBezTo>
                  <a:lnTo>
                    <a:pt x="1291" y="1"/>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1676" name="Google Shape;1676;p41"/>
            <p:cNvSpPr/>
            <p:nvPr/>
          </p:nvSpPr>
          <p:spPr>
            <a:xfrm>
              <a:off x="1583100" y="1933275"/>
              <a:ext cx="145175" cy="129525"/>
            </a:xfrm>
            <a:custGeom>
              <a:avLst/>
              <a:gdLst/>
              <a:ahLst/>
              <a:cxnLst/>
              <a:rect l="l" t="t" r="r" b="b"/>
              <a:pathLst>
                <a:path w="5807" h="5181" extrusionOk="0">
                  <a:moveTo>
                    <a:pt x="3695" y="1"/>
                  </a:moveTo>
                  <a:cubicBezTo>
                    <a:pt x="3650" y="1"/>
                    <a:pt x="3614" y="2"/>
                    <a:pt x="3588" y="4"/>
                  </a:cubicBezTo>
                  <a:cubicBezTo>
                    <a:pt x="3338" y="24"/>
                    <a:pt x="963" y="3618"/>
                    <a:pt x="158" y="4707"/>
                  </a:cubicBezTo>
                  <a:cubicBezTo>
                    <a:pt x="1" y="4919"/>
                    <a:pt x="928" y="5180"/>
                    <a:pt x="1307" y="5180"/>
                  </a:cubicBezTo>
                  <a:cubicBezTo>
                    <a:pt x="1346" y="5180"/>
                    <a:pt x="1380" y="5178"/>
                    <a:pt x="1406" y="5171"/>
                  </a:cubicBezTo>
                  <a:cubicBezTo>
                    <a:pt x="1678" y="5105"/>
                    <a:pt x="4813" y="2823"/>
                    <a:pt x="5064" y="2622"/>
                  </a:cubicBezTo>
                  <a:cubicBezTo>
                    <a:pt x="5313" y="2420"/>
                    <a:pt x="5807" y="1737"/>
                    <a:pt x="5427" y="881"/>
                  </a:cubicBezTo>
                  <a:cubicBezTo>
                    <a:pt x="5087" y="114"/>
                    <a:pt x="4080" y="1"/>
                    <a:pt x="3695"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1677" name="Google Shape;1677;p41"/>
            <p:cNvSpPr/>
            <p:nvPr/>
          </p:nvSpPr>
          <p:spPr>
            <a:xfrm>
              <a:off x="1586425" y="1933275"/>
              <a:ext cx="134825" cy="120250"/>
            </a:xfrm>
            <a:custGeom>
              <a:avLst/>
              <a:gdLst/>
              <a:ahLst/>
              <a:cxnLst/>
              <a:rect l="l" t="t" r="r" b="b"/>
              <a:pathLst>
                <a:path w="5393" h="4810" extrusionOk="0">
                  <a:moveTo>
                    <a:pt x="3563" y="1"/>
                  </a:moveTo>
                  <a:cubicBezTo>
                    <a:pt x="3518" y="1"/>
                    <a:pt x="3482" y="2"/>
                    <a:pt x="3456" y="4"/>
                  </a:cubicBezTo>
                  <a:cubicBezTo>
                    <a:pt x="3205" y="27"/>
                    <a:pt x="831" y="3618"/>
                    <a:pt x="26" y="4707"/>
                  </a:cubicBezTo>
                  <a:cubicBezTo>
                    <a:pt x="1" y="4740"/>
                    <a:pt x="4" y="4775"/>
                    <a:pt x="27" y="4810"/>
                  </a:cubicBezTo>
                  <a:cubicBezTo>
                    <a:pt x="554" y="3822"/>
                    <a:pt x="2044" y="2370"/>
                    <a:pt x="3314" y="1595"/>
                  </a:cubicBezTo>
                  <a:cubicBezTo>
                    <a:pt x="3971" y="1194"/>
                    <a:pt x="4472" y="1034"/>
                    <a:pt x="4854" y="1034"/>
                  </a:cubicBezTo>
                  <a:cubicBezTo>
                    <a:pt x="5069" y="1034"/>
                    <a:pt x="5247" y="1085"/>
                    <a:pt x="5392" y="1172"/>
                  </a:cubicBezTo>
                  <a:cubicBezTo>
                    <a:pt x="5370" y="1077"/>
                    <a:pt x="5339" y="982"/>
                    <a:pt x="5295" y="881"/>
                  </a:cubicBezTo>
                  <a:cubicBezTo>
                    <a:pt x="4955" y="114"/>
                    <a:pt x="3948" y="1"/>
                    <a:pt x="3563" y="1"/>
                  </a:cubicBezTo>
                  <a:close/>
                </a:path>
              </a:pathLst>
            </a:custGeom>
            <a:solidFill>
              <a:srgbClr val="E9D5BB">
                <a:alpha val="33520"/>
              </a:srgbClr>
            </a:solidFill>
            <a:ln>
              <a:noFill/>
            </a:ln>
          </p:spPr>
          <p:txBody>
            <a:bodyPr spcFirstLastPara="1" wrap="square" lIns="121900" tIns="121900" rIns="121900" bIns="121900" anchor="ctr" anchorCtr="0">
              <a:noAutofit/>
            </a:bodyPr>
            <a:lstStyle/>
            <a:p>
              <a:endParaRPr sz="2489"/>
            </a:p>
          </p:txBody>
        </p:sp>
        <p:sp>
          <p:nvSpPr>
            <p:cNvPr id="1678" name="Google Shape;1678;p41"/>
            <p:cNvSpPr/>
            <p:nvPr/>
          </p:nvSpPr>
          <p:spPr>
            <a:xfrm>
              <a:off x="1700650" y="1910275"/>
              <a:ext cx="58700" cy="45725"/>
            </a:xfrm>
            <a:custGeom>
              <a:avLst/>
              <a:gdLst/>
              <a:ahLst/>
              <a:cxnLst/>
              <a:rect l="l" t="t" r="r" b="b"/>
              <a:pathLst>
                <a:path w="2348" h="1829" extrusionOk="0">
                  <a:moveTo>
                    <a:pt x="2150" y="1"/>
                  </a:moveTo>
                  <a:cubicBezTo>
                    <a:pt x="2145" y="1"/>
                    <a:pt x="2140" y="1"/>
                    <a:pt x="2135" y="3"/>
                  </a:cubicBezTo>
                  <a:cubicBezTo>
                    <a:pt x="1451" y="198"/>
                    <a:pt x="0" y="844"/>
                    <a:pt x="106" y="1630"/>
                  </a:cubicBezTo>
                  <a:cubicBezTo>
                    <a:pt x="106" y="1630"/>
                    <a:pt x="292" y="1829"/>
                    <a:pt x="492" y="1829"/>
                  </a:cubicBezTo>
                  <a:cubicBezTo>
                    <a:pt x="519" y="1829"/>
                    <a:pt x="547" y="1825"/>
                    <a:pt x="575" y="1816"/>
                  </a:cubicBezTo>
                  <a:cubicBezTo>
                    <a:pt x="1376" y="1556"/>
                    <a:pt x="2348" y="1"/>
                    <a:pt x="2150"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1679" name="Google Shape;1679;p41"/>
            <p:cNvSpPr/>
            <p:nvPr/>
          </p:nvSpPr>
          <p:spPr>
            <a:xfrm>
              <a:off x="1709150" y="1917775"/>
              <a:ext cx="40325" cy="31450"/>
            </a:xfrm>
            <a:custGeom>
              <a:avLst/>
              <a:gdLst/>
              <a:ahLst/>
              <a:cxnLst/>
              <a:rect l="l" t="t" r="r" b="b"/>
              <a:pathLst>
                <a:path w="1613" h="1258" extrusionOk="0">
                  <a:moveTo>
                    <a:pt x="1476" y="1"/>
                  </a:moveTo>
                  <a:cubicBezTo>
                    <a:pt x="1473" y="1"/>
                    <a:pt x="1470" y="1"/>
                    <a:pt x="1466" y="2"/>
                  </a:cubicBezTo>
                  <a:cubicBezTo>
                    <a:pt x="997" y="136"/>
                    <a:pt x="1" y="581"/>
                    <a:pt x="72" y="1121"/>
                  </a:cubicBezTo>
                  <a:cubicBezTo>
                    <a:pt x="72" y="1121"/>
                    <a:pt x="200" y="1257"/>
                    <a:pt x="337" y="1257"/>
                  </a:cubicBezTo>
                  <a:cubicBezTo>
                    <a:pt x="356" y="1257"/>
                    <a:pt x="375" y="1254"/>
                    <a:pt x="394" y="1248"/>
                  </a:cubicBezTo>
                  <a:cubicBezTo>
                    <a:pt x="944" y="1069"/>
                    <a:pt x="1612" y="1"/>
                    <a:pt x="1476"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680" name="Google Shape;1680;p41"/>
            <p:cNvSpPr/>
            <p:nvPr/>
          </p:nvSpPr>
          <p:spPr>
            <a:xfrm>
              <a:off x="1697950" y="1763950"/>
              <a:ext cx="171800" cy="180300"/>
            </a:xfrm>
            <a:custGeom>
              <a:avLst/>
              <a:gdLst/>
              <a:ahLst/>
              <a:cxnLst/>
              <a:rect l="l" t="t" r="r" b="b"/>
              <a:pathLst>
                <a:path w="6872" h="7212" extrusionOk="0">
                  <a:moveTo>
                    <a:pt x="6738" y="1"/>
                  </a:moveTo>
                  <a:lnTo>
                    <a:pt x="6636" y="16"/>
                  </a:lnTo>
                  <a:cubicBezTo>
                    <a:pt x="6754" y="747"/>
                    <a:pt x="6047" y="3036"/>
                    <a:pt x="4048" y="3957"/>
                  </a:cubicBezTo>
                  <a:cubicBezTo>
                    <a:pt x="2024" y="4892"/>
                    <a:pt x="460" y="5406"/>
                    <a:pt x="2" y="6932"/>
                  </a:cubicBezTo>
                  <a:cubicBezTo>
                    <a:pt x="1" y="7071"/>
                    <a:pt x="227" y="7211"/>
                    <a:pt x="406" y="7211"/>
                  </a:cubicBezTo>
                  <a:cubicBezTo>
                    <a:pt x="437" y="7211"/>
                    <a:pt x="466" y="7207"/>
                    <a:pt x="493" y="7198"/>
                  </a:cubicBezTo>
                  <a:cubicBezTo>
                    <a:pt x="576" y="6084"/>
                    <a:pt x="1737" y="5262"/>
                    <a:pt x="4011" y="4212"/>
                  </a:cubicBezTo>
                  <a:cubicBezTo>
                    <a:pt x="6164" y="3219"/>
                    <a:pt x="6871" y="815"/>
                    <a:pt x="6738"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1681" name="Google Shape;1681;p41"/>
            <p:cNvSpPr/>
            <p:nvPr/>
          </p:nvSpPr>
          <p:spPr>
            <a:xfrm>
              <a:off x="1778525" y="2256300"/>
              <a:ext cx="31925" cy="240175"/>
            </a:xfrm>
            <a:custGeom>
              <a:avLst/>
              <a:gdLst/>
              <a:ahLst/>
              <a:cxnLst/>
              <a:rect l="l" t="t" r="r" b="b"/>
              <a:pathLst>
                <a:path w="1277" h="9607" extrusionOk="0">
                  <a:moveTo>
                    <a:pt x="1276" y="1"/>
                  </a:moveTo>
                  <a:lnTo>
                    <a:pt x="1" y="859"/>
                  </a:lnTo>
                  <a:cubicBezTo>
                    <a:pt x="580" y="3171"/>
                    <a:pt x="621" y="9606"/>
                    <a:pt x="621" y="9606"/>
                  </a:cubicBezTo>
                  <a:lnTo>
                    <a:pt x="836" y="9607"/>
                  </a:lnTo>
                  <a:cubicBezTo>
                    <a:pt x="1211" y="3521"/>
                    <a:pt x="1275" y="2"/>
                    <a:pt x="1276"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1682" name="Google Shape;1682;p41"/>
            <p:cNvSpPr/>
            <p:nvPr/>
          </p:nvSpPr>
          <p:spPr>
            <a:xfrm>
              <a:off x="1775025" y="2249575"/>
              <a:ext cx="36675" cy="135150"/>
            </a:xfrm>
            <a:custGeom>
              <a:avLst/>
              <a:gdLst/>
              <a:ahLst/>
              <a:cxnLst/>
              <a:rect l="l" t="t" r="r" b="b"/>
              <a:pathLst>
                <a:path w="1467" h="5406" extrusionOk="0">
                  <a:moveTo>
                    <a:pt x="1467" y="0"/>
                  </a:moveTo>
                  <a:lnTo>
                    <a:pt x="1" y="1067"/>
                  </a:lnTo>
                  <a:cubicBezTo>
                    <a:pt x="241" y="2031"/>
                    <a:pt x="529" y="3773"/>
                    <a:pt x="619" y="5405"/>
                  </a:cubicBezTo>
                  <a:cubicBezTo>
                    <a:pt x="782" y="4155"/>
                    <a:pt x="1042" y="3115"/>
                    <a:pt x="1339" y="2496"/>
                  </a:cubicBezTo>
                  <a:cubicBezTo>
                    <a:pt x="1440" y="343"/>
                    <a:pt x="1467" y="0"/>
                    <a:pt x="1467"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683" name="Google Shape;1683;p41"/>
            <p:cNvSpPr/>
            <p:nvPr/>
          </p:nvSpPr>
          <p:spPr>
            <a:xfrm>
              <a:off x="1903275" y="2192325"/>
              <a:ext cx="44975" cy="305075"/>
            </a:xfrm>
            <a:custGeom>
              <a:avLst/>
              <a:gdLst/>
              <a:ahLst/>
              <a:cxnLst/>
              <a:rect l="l" t="t" r="r" b="b"/>
              <a:pathLst>
                <a:path w="1799" h="12203" extrusionOk="0">
                  <a:moveTo>
                    <a:pt x="1798" y="1"/>
                  </a:moveTo>
                  <a:lnTo>
                    <a:pt x="263" y="624"/>
                  </a:lnTo>
                  <a:cubicBezTo>
                    <a:pt x="612" y="3178"/>
                    <a:pt x="1" y="12202"/>
                    <a:pt x="1" y="12202"/>
                  </a:cubicBezTo>
                  <a:lnTo>
                    <a:pt x="216" y="12203"/>
                  </a:lnTo>
                  <a:cubicBezTo>
                    <a:pt x="1198" y="5479"/>
                    <a:pt x="1798" y="1"/>
                    <a:pt x="1798"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1684" name="Google Shape;1684;p41"/>
            <p:cNvSpPr/>
            <p:nvPr/>
          </p:nvSpPr>
          <p:spPr>
            <a:xfrm>
              <a:off x="1906025" y="2192325"/>
              <a:ext cx="42225" cy="183400"/>
            </a:xfrm>
            <a:custGeom>
              <a:avLst/>
              <a:gdLst/>
              <a:ahLst/>
              <a:cxnLst/>
              <a:rect l="l" t="t" r="r" b="b"/>
              <a:pathLst>
                <a:path w="1689" h="7336" extrusionOk="0">
                  <a:moveTo>
                    <a:pt x="1688" y="1"/>
                  </a:moveTo>
                  <a:lnTo>
                    <a:pt x="1" y="497"/>
                  </a:lnTo>
                  <a:cubicBezTo>
                    <a:pt x="174" y="1768"/>
                    <a:pt x="263" y="4769"/>
                    <a:pt x="154" y="7336"/>
                  </a:cubicBezTo>
                  <a:cubicBezTo>
                    <a:pt x="447" y="5272"/>
                    <a:pt x="913" y="3483"/>
                    <a:pt x="1413" y="2369"/>
                  </a:cubicBezTo>
                  <a:cubicBezTo>
                    <a:pt x="1592" y="881"/>
                    <a:pt x="1688" y="1"/>
                    <a:pt x="1688"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685" name="Google Shape;1685;p41"/>
            <p:cNvSpPr/>
            <p:nvPr/>
          </p:nvSpPr>
          <p:spPr>
            <a:xfrm>
              <a:off x="1799925" y="1791975"/>
              <a:ext cx="19950" cy="63125"/>
            </a:xfrm>
            <a:custGeom>
              <a:avLst/>
              <a:gdLst/>
              <a:ahLst/>
              <a:cxnLst/>
              <a:rect l="l" t="t" r="r" b="b"/>
              <a:pathLst>
                <a:path w="798" h="2525" extrusionOk="0">
                  <a:moveTo>
                    <a:pt x="76" y="0"/>
                  </a:moveTo>
                  <a:lnTo>
                    <a:pt x="1" y="16"/>
                  </a:lnTo>
                  <a:cubicBezTo>
                    <a:pt x="480" y="764"/>
                    <a:pt x="665" y="1943"/>
                    <a:pt x="609" y="2525"/>
                  </a:cubicBezTo>
                  <a:lnTo>
                    <a:pt x="788" y="2390"/>
                  </a:lnTo>
                  <a:cubicBezTo>
                    <a:pt x="798" y="1925"/>
                    <a:pt x="608" y="816"/>
                    <a:pt x="76" y="0"/>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1686" name="Google Shape;1686;p41"/>
            <p:cNvSpPr/>
            <p:nvPr/>
          </p:nvSpPr>
          <p:spPr>
            <a:xfrm>
              <a:off x="1850075" y="1795275"/>
              <a:ext cx="54050" cy="23450"/>
            </a:xfrm>
            <a:custGeom>
              <a:avLst/>
              <a:gdLst/>
              <a:ahLst/>
              <a:cxnLst/>
              <a:rect l="l" t="t" r="r" b="b"/>
              <a:pathLst>
                <a:path w="2162" h="938" extrusionOk="0">
                  <a:moveTo>
                    <a:pt x="2103" y="0"/>
                  </a:moveTo>
                  <a:cubicBezTo>
                    <a:pt x="1753" y="434"/>
                    <a:pt x="866" y="644"/>
                    <a:pt x="302" y="644"/>
                  </a:cubicBezTo>
                  <a:cubicBezTo>
                    <a:pt x="238" y="644"/>
                    <a:pt x="178" y="641"/>
                    <a:pt x="124" y="636"/>
                  </a:cubicBezTo>
                  <a:lnTo>
                    <a:pt x="1" y="937"/>
                  </a:lnTo>
                  <a:cubicBezTo>
                    <a:pt x="5" y="937"/>
                    <a:pt x="10" y="937"/>
                    <a:pt x="14" y="937"/>
                  </a:cubicBezTo>
                  <a:cubicBezTo>
                    <a:pt x="473" y="937"/>
                    <a:pt x="1741" y="627"/>
                    <a:pt x="2162" y="63"/>
                  </a:cubicBezTo>
                  <a:lnTo>
                    <a:pt x="2103" y="0"/>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1687" name="Google Shape;1687;p41"/>
            <p:cNvSpPr/>
            <p:nvPr/>
          </p:nvSpPr>
          <p:spPr>
            <a:xfrm>
              <a:off x="1811600" y="1781925"/>
              <a:ext cx="11050" cy="39425"/>
            </a:xfrm>
            <a:custGeom>
              <a:avLst/>
              <a:gdLst/>
              <a:ahLst/>
              <a:cxnLst/>
              <a:rect l="l" t="t" r="r" b="b"/>
              <a:pathLst>
                <a:path w="442" h="1577" extrusionOk="0">
                  <a:moveTo>
                    <a:pt x="246" y="1"/>
                  </a:moveTo>
                  <a:lnTo>
                    <a:pt x="195" y="14"/>
                  </a:lnTo>
                  <a:cubicBezTo>
                    <a:pt x="353" y="411"/>
                    <a:pt x="177" y="1103"/>
                    <a:pt x="1" y="1400"/>
                  </a:cubicBezTo>
                  <a:lnTo>
                    <a:pt x="133" y="1576"/>
                  </a:lnTo>
                  <a:cubicBezTo>
                    <a:pt x="258" y="1316"/>
                    <a:pt x="441" y="449"/>
                    <a:pt x="246"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1688" name="Google Shape;1688;p41"/>
            <p:cNvSpPr/>
            <p:nvPr/>
          </p:nvSpPr>
          <p:spPr>
            <a:xfrm>
              <a:off x="1751500" y="1866750"/>
              <a:ext cx="97000" cy="24925"/>
            </a:xfrm>
            <a:custGeom>
              <a:avLst/>
              <a:gdLst/>
              <a:ahLst/>
              <a:cxnLst/>
              <a:rect l="l" t="t" r="r" b="b"/>
              <a:pathLst>
                <a:path w="3880" h="997" extrusionOk="0">
                  <a:moveTo>
                    <a:pt x="3785" y="1"/>
                  </a:moveTo>
                  <a:cubicBezTo>
                    <a:pt x="2692" y="493"/>
                    <a:pt x="890" y="788"/>
                    <a:pt x="178" y="819"/>
                  </a:cubicBezTo>
                  <a:lnTo>
                    <a:pt x="0" y="997"/>
                  </a:lnTo>
                  <a:cubicBezTo>
                    <a:pt x="562" y="959"/>
                    <a:pt x="2666" y="597"/>
                    <a:pt x="3879" y="43"/>
                  </a:cubicBezTo>
                  <a:lnTo>
                    <a:pt x="3785" y="1"/>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1689" name="Google Shape;1689;p41"/>
            <p:cNvSpPr/>
            <p:nvPr/>
          </p:nvSpPr>
          <p:spPr>
            <a:xfrm>
              <a:off x="1762275" y="1815850"/>
              <a:ext cx="23875" cy="65600"/>
            </a:xfrm>
            <a:custGeom>
              <a:avLst/>
              <a:gdLst/>
              <a:ahLst/>
              <a:cxnLst/>
              <a:rect l="l" t="t" r="r" b="b"/>
              <a:pathLst>
                <a:path w="955" h="2624" extrusionOk="0">
                  <a:moveTo>
                    <a:pt x="955" y="0"/>
                  </a:moveTo>
                  <a:lnTo>
                    <a:pt x="878" y="14"/>
                  </a:lnTo>
                  <a:cubicBezTo>
                    <a:pt x="244" y="1015"/>
                    <a:pt x="1" y="2221"/>
                    <a:pt x="32" y="2624"/>
                  </a:cubicBezTo>
                  <a:lnTo>
                    <a:pt x="290" y="2514"/>
                  </a:lnTo>
                  <a:cubicBezTo>
                    <a:pt x="198" y="2082"/>
                    <a:pt x="417" y="878"/>
                    <a:pt x="955" y="0"/>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1690" name="Google Shape;1690;p41"/>
            <p:cNvSpPr/>
            <p:nvPr/>
          </p:nvSpPr>
          <p:spPr>
            <a:xfrm>
              <a:off x="1755525" y="1824325"/>
              <a:ext cx="18650" cy="23150"/>
            </a:xfrm>
            <a:custGeom>
              <a:avLst/>
              <a:gdLst/>
              <a:ahLst/>
              <a:cxnLst/>
              <a:rect l="l" t="t" r="r" b="b"/>
              <a:pathLst>
                <a:path w="746" h="926" extrusionOk="0">
                  <a:moveTo>
                    <a:pt x="134" y="1"/>
                  </a:moveTo>
                  <a:lnTo>
                    <a:pt x="76" y="55"/>
                  </a:lnTo>
                  <a:cubicBezTo>
                    <a:pt x="1" y="587"/>
                    <a:pt x="449" y="915"/>
                    <a:pt x="657" y="925"/>
                  </a:cubicBezTo>
                  <a:lnTo>
                    <a:pt x="746" y="647"/>
                  </a:lnTo>
                  <a:lnTo>
                    <a:pt x="746" y="647"/>
                  </a:lnTo>
                  <a:cubicBezTo>
                    <a:pt x="730" y="649"/>
                    <a:pt x="714" y="649"/>
                    <a:pt x="697" y="649"/>
                  </a:cubicBezTo>
                  <a:cubicBezTo>
                    <a:pt x="428" y="649"/>
                    <a:pt x="84" y="425"/>
                    <a:pt x="134"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1691" name="Google Shape;1691;p41"/>
            <p:cNvSpPr/>
            <p:nvPr/>
          </p:nvSpPr>
          <p:spPr>
            <a:xfrm>
              <a:off x="1840075" y="1757525"/>
              <a:ext cx="22000" cy="34650"/>
            </a:xfrm>
            <a:custGeom>
              <a:avLst/>
              <a:gdLst/>
              <a:ahLst/>
              <a:cxnLst/>
              <a:rect l="l" t="t" r="r" b="b"/>
              <a:pathLst>
                <a:path w="880" h="1386" extrusionOk="0">
                  <a:moveTo>
                    <a:pt x="53" y="1"/>
                  </a:moveTo>
                  <a:lnTo>
                    <a:pt x="0" y="15"/>
                  </a:lnTo>
                  <a:cubicBezTo>
                    <a:pt x="34" y="521"/>
                    <a:pt x="606" y="1214"/>
                    <a:pt x="842" y="1386"/>
                  </a:cubicBezTo>
                  <a:lnTo>
                    <a:pt x="879" y="1157"/>
                  </a:lnTo>
                  <a:cubicBezTo>
                    <a:pt x="582" y="978"/>
                    <a:pt x="95" y="442"/>
                    <a:pt x="53"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1692" name="Google Shape;1692;p41"/>
            <p:cNvSpPr/>
            <p:nvPr/>
          </p:nvSpPr>
          <p:spPr>
            <a:xfrm>
              <a:off x="1634650" y="1810325"/>
              <a:ext cx="30675" cy="60950"/>
            </a:xfrm>
            <a:custGeom>
              <a:avLst/>
              <a:gdLst/>
              <a:ahLst/>
              <a:cxnLst/>
              <a:rect l="l" t="t" r="r" b="b"/>
              <a:pathLst>
                <a:path w="1227" h="2438" extrusionOk="0">
                  <a:moveTo>
                    <a:pt x="1150" y="1"/>
                  </a:moveTo>
                  <a:cubicBezTo>
                    <a:pt x="454" y="737"/>
                    <a:pt x="68" y="1815"/>
                    <a:pt x="1" y="2278"/>
                  </a:cubicBezTo>
                  <a:lnTo>
                    <a:pt x="167" y="2438"/>
                  </a:lnTo>
                  <a:cubicBezTo>
                    <a:pt x="206" y="1850"/>
                    <a:pt x="598" y="703"/>
                    <a:pt x="1227" y="27"/>
                  </a:cubicBezTo>
                  <a:lnTo>
                    <a:pt x="1150" y="1"/>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1693" name="Google Shape;1693;p41"/>
            <p:cNvSpPr/>
            <p:nvPr/>
          </p:nvSpPr>
          <p:spPr>
            <a:xfrm>
              <a:off x="1578100" y="1791750"/>
              <a:ext cx="36000" cy="29025"/>
            </a:xfrm>
            <a:custGeom>
              <a:avLst/>
              <a:gdLst/>
              <a:ahLst/>
              <a:cxnLst/>
              <a:rect l="l" t="t" r="r" b="b"/>
              <a:pathLst>
                <a:path w="1440" h="1161" extrusionOk="0">
                  <a:moveTo>
                    <a:pt x="13" y="1"/>
                  </a:moveTo>
                  <a:lnTo>
                    <a:pt x="1" y="62"/>
                  </a:lnTo>
                  <a:cubicBezTo>
                    <a:pt x="508" y="152"/>
                    <a:pt x="1146" y="784"/>
                    <a:pt x="1367" y="1160"/>
                  </a:cubicBezTo>
                  <a:lnTo>
                    <a:pt x="1440" y="916"/>
                  </a:lnTo>
                  <a:cubicBezTo>
                    <a:pt x="1230" y="615"/>
                    <a:pt x="595" y="83"/>
                    <a:pt x="13"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1694" name="Google Shape;1694;p41"/>
            <p:cNvSpPr/>
            <p:nvPr/>
          </p:nvSpPr>
          <p:spPr>
            <a:xfrm>
              <a:off x="1641350" y="1798025"/>
              <a:ext cx="8300" cy="39650"/>
            </a:xfrm>
            <a:custGeom>
              <a:avLst/>
              <a:gdLst/>
              <a:ahLst/>
              <a:cxnLst/>
              <a:rect l="l" t="t" r="r" b="b"/>
              <a:pathLst>
                <a:path w="332" h="1586" extrusionOk="0">
                  <a:moveTo>
                    <a:pt x="280" y="1"/>
                  </a:moveTo>
                  <a:cubicBezTo>
                    <a:pt x="0" y="420"/>
                    <a:pt x="47" y="1308"/>
                    <a:pt x="133" y="1586"/>
                  </a:cubicBezTo>
                  <a:lnTo>
                    <a:pt x="302" y="1429"/>
                  </a:lnTo>
                  <a:cubicBezTo>
                    <a:pt x="168" y="1110"/>
                    <a:pt x="99" y="395"/>
                    <a:pt x="331" y="22"/>
                  </a:cubicBezTo>
                  <a:lnTo>
                    <a:pt x="280" y="1"/>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1695" name="Google Shape;1695;p41"/>
            <p:cNvSpPr/>
            <p:nvPr/>
          </p:nvSpPr>
          <p:spPr>
            <a:xfrm>
              <a:off x="1588900" y="1875600"/>
              <a:ext cx="66825" cy="21300"/>
            </a:xfrm>
            <a:custGeom>
              <a:avLst/>
              <a:gdLst/>
              <a:ahLst/>
              <a:cxnLst/>
              <a:rect l="l" t="t" r="r" b="b"/>
              <a:pathLst>
                <a:path w="2673" h="852" extrusionOk="0">
                  <a:moveTo>
                    <a:pt x="1" y="1"/>
                  </a:moveTo>
                  <a:lnTo>
                    <a:pt x="18" y="78"/>
                  </a:lnTo>
                  <a:cubicBezTo>
                    <a:pt x="962" y="629"/>
                    <a:pt x="2064" y="852"/>
                    <a:pt x="2553" y="852"/>
                  </a:cubicBezTo>
                  <a:cubicBezTo>
                    <a:pt x="2598" y="852"/>
                    <a:pt x="2639" y="850"/>
                    <a:pt x="2673" y="846"/>
                  </a:cubicBezTo>
                  <a:lnTo>
                    <a:pt x="2552" y="592"/>
                  </a:lnTo>
                  <a:cubicBezTo>
                    <a:pt x="2475" y="611"/>
                    <a:pt x="2374" y="620"/>
                    <a:pt x="2253" y="620"/>
                  </a:cubicBezTo>
                  <a:cubicBezTo>
                    <a:pt x="1699" y="620"/>
                    <a:pt x="744" y="421"/>
                    <a:pt x="1"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1696" name="Google Shape;1696;p41"/>
            <p:cNvSpPr/>
            <p:nvPr/>
          </p:nvSpPr>
          <p:spPr>
            <a:xfrm>
              <a:off x="1583025" y="1887225"/>
              <a:ext cx="44350" cy="10275"/>
            </a:xfrm>
            <a:custGeom>
              <a:avLst/>
              <a:gdLst/>
              <a:ahLst/>
              <a:cxnLst/>
              <a:rect l="l" t="t" r="r" b="b"/>
              <a:pathLst>
                <a:path w="1774" h="411" extrusionOk="0">
                  <a:moveTo>
                    <a:pt x="1353" y="1"/>
                  </a:moveTo>
                  <a:cubicBezTo>
                    <a:pt x="1295" y="161"/>
                    <a:pt x="973" y="327"/>
                    <a:pt x="511" y="327"/>
                  </a:cubicBezTo>
                  <a:cubicBezTo>
                    <a:pt x="355" y="327"/>
                    <a:pt x="184" y="309"/>
                    <a:pt x="1" y="264"/>
                  </a:cubicBezTo>
                  <a:lnTo>
                    <a:pt x="1" y="264"/>
                  </a:lnTo>
                  <a:lnTo>
                    <a:pt x="66" y="325"/>
                  </a:lnTo>
                  <a:cubicBezTo>
                    <a:pt x="307" y="386"/>
                    <a:pt x="541" y="411"/>
                    <a:pt x="754" y="411"/>
                  </a:cubicBezTo>
                  <a:cubicBezTo>
                    <a:pt x="1286" y="411"/>
                    <a:pt x="1692" y="259"/>
                    <a:pt x="1774" y="150"/>
                  </a:cubicBezTo>
                  <a:lnTo>
                    <a:pt x="1353" y="1"/>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1697" name="Google Shape;1697;p41"/>
            <p:cNvSpPr/>
            <p:nvPr/>
          </p:nvSpPr>
          <p:spPr>
            <a:xfrm>
              <a:off x="1603800" y="1748750"/>
              <a:ext cx="15750" cy="38775"/>
            </a:xfrm>
            <a:custGeom>
              <a:avLst/>
              <a:gdLst/>
              <a:ahLst/>
              <a:cxnLst/>
              <a:rect l="l" t="t" r="r" b="b"/>
              <a:pathLst>
                <a:path w="630" h="1551" extrusionOk="0">
                  <a:moveTo>
                    <a:pt x="112" y="1"/>
                  </a:moveTo>
                  <a:cubicBezTo>
                    <a:pt x="0" y="494"/>
                    <a:pt x="352" y="1318"/>
                    <a:pt x="531" y="1550"/>
                  </a:cubicBezTo>
                  <a:lnTo>
                    <a:pt x="630" y="1343"/>
                  </a:lnTo>
                  <a:cubicBezTo>
                    <a:pt x="395" y="1088"/>
                    <a:pt x="83" y="437"/>
                    <a:pt x="168" y="3"/>
                  </a:cubicBezTo>
                  <a:lnTo>
                    <a:pt x="112" y="1"/>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1698" name="Google Shape;1698;p41"/>
            <p:cNvSpPr/>
            <p:nvPr/>
          </p:nvSpPr>
          <p:spPr>
            <a:xfrm>
              <a:off x="1787950" y="2479750"/>
              <a:ext cx="13525" cy="20750"/>
            </a:xfrm>
            <a:custGeom>
              <a:avLst/>
              <a:gdLst/>
              <a:ahLst/>
              <a:cxnLst/>
              <a:rect l="l" t="t" r="r" b="b"/>
              <a:pathLst>
                <a:path w="541" h="830" extrusionOk="0">
                  <a:moveTo>
                    <a:pt x="398" y="0"/>
                  </a:moveTo>
                  <a:cubicBezTo>
                    <a:pt x="268" y="0"/>
                    <a:pt x="0" y="825"/>
                    <a:pt x="0" y="825"/>
                  </a:cubicBezTo>
                  <a:lnTo>
                    <a:pt x="541" y="830"/>
                  </a:lnTo>
                  <a:cubicBezTo>
                    <a:pt x="541" y="830"/>
                    <a:pt x="540" y="105"/>
                    <a:pt x="418" y="8"/>
                  </a:cubicBezTo>
                  <a:cubicBezTo>
                    <a:pt x="412" y="3"/>
                    <a:pt x="405" y="0"/>
                    <a:pt x="398"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1699" name="Google Shape;1699;p41"/>
            <p:cNvSpPr/>
            <p:nvPr/>
          </p:nvSpPr>
          <p:spPr>
            <a:xfrm>
              <a:off x="1751250" y="2479375"/>
              <a:ext cx="13575" cy="20800"/>
            </a:xfrm>
            <a:custGeom>
              <a:avLst/>
              <a:gdLst/>
              <a:ahLst/>
              <a:cxnLst/>
              <a:rect l="l" t="t" r="r" b="b"/>
              <a:pathLst>
                <a:path w="543" h="832" extrusionOk="0">
                  <a:moveTo>
                    <a:pt x="369" y="1"/>
                  </a:moveTo>
                  <a:cubicBezTo>
                    <a:pt x="237" y="1"/>
                    <a:pt x="1" y="826"/>
                    <a:pt x="1" y="826"/>
                  </a:cubicBezTo>
                  <a:lnTo>
                    <a:pt x="543" y="831"/>
                  </a:lnTo>
                  <a:cubicBezTo>
                    <a:pt x="543" y="831"/>
                    <a:pt x="512" y="107"/>
                    <a:pt x="389" y="8"/>
                  </a:cubicBezTo>
                  <a:cubicBezTo>
                    <a:pt x="383" y="3"/>
                    <a:pt x="376" y="1"/>
                    <a:pt x="369"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1700" name="Google Shape;1700;p41"/>
            <p:cNvSpPr/>
            <p:nvPr/>
          </p:nvSpPr>
          <p:spPr>
            <a:xfrm>
              <a:off x="1896900" y="2480700"/>
              <a:ext cx="14425" cy="20750"/>
            </a:xfrm>
            <a:custGeom>
              <a:avLst/>
              <a:gdLst/>
              <a:ahLst/>
              <a:cxnLst/>
              <a:rect l="l" t="t" r="r" b="b"/>
              <a:pathLst>
                <a:path w="577" h="830" extrusionOk="0">
                  <a:moveTo>
                    <a:pt x="441" y="0"/>
                  </a:moveTo>
                  <a:cubicBezTo>
                    <a:pt x="310" y="0"/>
                    <a:pt x="1" y="825"/>
                    <a:pt x="1" y="825"/>
                  </a:cubicBezTo>
                  <a:lnTo>
                    <a:pt x="542" y="830"/>
                  </a:lnTo>
                  <a:cubicBezTo>
                    <a:pt x="542" y="830"/>
                    <a:pt x="576" y="105"/>
                    <a:pt x="460" y="8"/>
                  </a:cubicBezTo>
                  <a:cubicBezTo>
                    <a:pt x="454" y="3"/>
                    <a:pt x="448" y="0"/>
                    <a:pt x="441"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701" name="Google Shape;1701;p41"/>
            <p:cNvSpPr/>
            <p:nvPr/>
          </p:nvSpPr>
          <p:spPr>
            <a:xfrm>
              <a:off x="1875775" y="2480500"/>
              <a:ext cx="14450" cy="20750"/>
            </a:xfrm>
            <a:custGeom>
              <a:avLst/>
              <a:gdLst/>
              <a:ahLst/>
              <a:cxnLst/>
              <a:rect l="l" t="t" r="r" b="b"/>
              <a:pathLst>
                <a:path w="578" h="830" extrusionOk="0">
                  <a:moveTo>
                    <a:pt x="442" y="0"/>
                  </a:moveTo>
                  <a:cubicBezTo>
                    <a:pt x="311" y="0"/>
                    <a:pt x="0" y="824"/>
                    <a:pt x="0" y="824"/>
                  </a:cubicBezTo>
                  <a:lnTo>
                    <a:pt x="542" y="830"/>
                  </a:lnTo>
                  <a:cubicBezTo>
                    <a:pt x="542" y="830"/>
                    <a:pt x="577" y="106"/>
                    <a:pt x="461" y="7"/>
                  </a:cubicBezTo>
                  <a:cubicBezTo>
                    <a:pt x="455" y="2"/>
                    <a:pt x="449" y="0"/>
                    <a:pt x="442"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1702" name="Google Shape;1702;p41"/>
            <p:cNvSpPr/>
            <p:nvPr/>
          </p:nvSpPr>
          <p:spPr>
            <a:xfrm>
              <a:off x="1582200" y="2023500"/>
              <a:ext cx="34550" cy="36950"/>
            </a:xfrm>
            <a:custGeom>
              <a:avLst/>
              <a:gdLst/>
              <a:ahLst/>
              <a:cxnLst/>
              <a:rect l="l" t="t" r="r" b="b"/>
              <a:pathLst>
                <a:path w="1382" h="1478" extrusionOk="0">
                  <a:moveTo>
                    <a:pt x="1201" y="1"/>
                  </a:moveTo>
                  <a:cubicBezTo>
                    <a:pt x="1082" y="1"/>
                    <a:pt x="0" y="1011"/>
                    <a:pt x="0" y="1143"/>
                  </a:cubicBezTo>
                  <a:cubicBezTo>
                    <a:pt x="0" y="1261"/>
                    <a:pt x="372" y="1477"/>
                    <a:pt x="617" y="1477"/>
                  </a:cubicBezTo>
                  <a:cubicBezTo>
                    <a:pt x="653" y="1477"/>
                    <a:pt x="687" y="1473"/>
                    <a:pt x="716" y="1462"/>
                  </a:cubicBezTo>
                  <a:cubicBezTo>
                    <a:pt x="911" y="1393"/>
                    <a:pt x="1382" y="68"/>
                    <a:pt x="1206" y="1"/>
                  </a:cubicBezTo>
                  <a:cubicBezTo>
                    <a:pt x="1205" y="1"/>
                    <a:pt x="1203" y="1"/>
                    <a:pt x="1201"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1703" name="Google Shape;1703;p41"/>
            <p:cNvSpPr/>
            <p:nvPr/>
          </p:nvSpPr>
          <p:spPr>
            <a:xfrm>
              <a:off x="1635000" y="2030525"/>
              <a:ext cx="28900" cy="16925"/>
            </a:xfrm>
            <a:custGeom>
              <a:avLst/>
              <a:gdLst/>
              <a:ahLst/>
              <a:cxnLst/>
              <a:rect l="l" t="t" r="r" b="b"/>
              <a:pathLst>
                <a:path w="1156" h="677" extrusionOk="0">
                  <a:moveTo>
                    <a:pt x="1156" y="1"/>
                  </a:moveTo>
                  <a:lnTo>
                    <a:pt x="443" y="6"/>
                  </a:lnTo>
                  <a:cubicBezTo>
                    <a:pt x="105" y="340"/>
                    <a:pt x="0" y="676"/>
                    <a:pt x="0" y="676"/>
                  </a:cubicBezTo>
                  <a:lnTo>
                    <a:pt x="65" y="662"/>
                  </a:lnTo>
                  <a:cubicBezTo>
                    <a:pt x="65" y="662"/>
                    <a:pt x="331" y="141"/>
                    <a:pt x="1156" y="1"/>
                  </a:cubicBezTo>
                  <a:close/>
                </a:path>
              </a:pathLst>
            </a:custGeom>
            <a:solidFill>
              <a:srgbClr val="934D45"/>
            </a:solidFill>
            <a:ln>
              <a:noFill/>
            </a:ln>
          </p:spPr>
          <p:txBody>
            <a:bodyPr spcFirstLastPara="1" wrap="square" lIns="121900" tIns="121900" rIns="121900" bIns="121900" anchor="ctr" anchorCtr="0">
              <a:noAutofit/>
            </a:bodyPr>
            <a:lstStyle/>
            <a:p>
              <a:endParaRPr sz="2489"/>
            </a:p>
          </p:txBody>
        </p:sp>
        <p:sp>
          <p:nvSpPr>
            <p:cNvPr id="1704" name="Google Shape;1704;p41"/>
            <p:cNvSpPr/>
            <p:nvPr/>
          </p:nvSpPr>
          <p:spPr>
            <a:xfrm>
              <a:off x="1640500" y="1991950"/>
              <a:ext cx="61350" cy="43850"/>
            </a:xfrm>
            <a:custGeom>
              <a:avLst/>
              <a:gdLst/>
              <a:ahLst/>
              <a:cxnLst/>
              <a:rect l="l" t="t" r="r" b="b"/>
              <a:pathLst>
                <a:path w="2454" h="1754" extrusionOk="0">
                  <a:moveTo>
                    <a:pt x="2389" y="1"/>
                  </a:moveTo>
                  <a:cubicBezTo>
                    <a:pt x="2389" y="1"/>
                    <a:pt x="1397" y="22"/>
                    <a:pt x="789" y="387"/>
                  </a:cubicBezTo>
                  <a:cubicBezTo>
                    <a:pt x="173" y="761"/>
                    <a:pt x="1" y="1753"/>
                    <a:pt x="1" y="1753"/>
                  </a:cubicBezTo>
                  <a:cubicBezTo>
                    <a:pt x="120" y="1705"/>
                    <a:pt x="284" y="1695"/>
                    <a:pt x="471" y="1695"/>
                  </a:cubicBezTo>
                  <a:cubicBezTo>
                    <a:pt x="609" y="1695"/>
                    <a:pt x="759" y="1700"/>
                    <a:pt x="912" y="1700"/>
                  </a:cubicBezTo>
                  <a:cubicBezTo>
                    <a:pt x="1247" y="1700"/>
                    <a:pt x="1598" y="1674"/>
                    <a:pt x="1878" y="1506"/>
                  </a:cubicBezTo>
                  <a:cubicBezTo>
                    <a:pt x="2454" y="1159"/>
                    <a:pt x="2389" y="1"/>
                    <a:pt x="2389"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1705" name="Google Shape;1705;p41"/>
            <p:cNvSpPr/>
            <p:nvPr/>
          </p:nvSpPr>
          <p:spPr>
            <a:xfrm>
              <a:off x="1667725" y="1970475"/>
              <a:ext cx="21700" cy="12375"/>
            </a:xfrm>
            <a:custGeom>
              <a:avLst/>
              <a:gdLst/>
              <a:ahLst/>
              <a:cxnLst/>
              <a:rect l="l" t="t" r="r" b="b"/>
              <a:pathLst>
                <a:path w="868" h="495" extrusionOk="0">
                  <a:moveTo>
                    <a:pt x="374" y="0"/>
                  </a:moveTo>
                  <a:cubicBezTo>
                    <a:pt x="201" y="0"/>
                    <a:pt x="91" y="205"/>
                    <a:pt x="1" y="357"/>
                  </a:cubicBezTo>
                  <a:cubicBezTo>
                    <a:pt x="1" y="357"/>
                    <a:pt x="176" y="160"/>
                    <a:pt x="362" y="160"/>
                  </a:cubicBezTo>
                  <a:cubicBezTo>
                    <a:pt x="382" y="160"/>
                    <a:pt x="402" y="162"/>
                    <a:pt x="422" y="167"/>
                  </a:cubicBezTo>
                  <a:cubicBezTo>
                    <a:pt x="638" y="221"/>
                    <a:pt x="867" y="495"/>
                    <a:pt x="867" y="495"/>
                  </a:cubicBezTo>
                  <a:cubicBezTo>
                    <a:pt x="867" y="495"/>
                    <a:pt x="661" y="77"/>
                    <a:pt x="445" y="11"/>
                  </a:cubicBezTo>
                  <a:cubicBezTo>
                    <a:pt x="421" y="4"/>
                    <a:pt x="397" y="0"/>
                    <a:pt x="374"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1706" name="Google Shape;1706;p41"/>
            <p:cNvSpPr/>
            <p:nvPr/>
          </p:nvSpPr>
          <p:spPr>
            <a:xfrm>
              <a:off x="1641050" y="1967600"/>
              <a:ext cx="13250" cy="10675"/>
            </a:xfrm>
            <a:custGeom>
              <a:avLst/>
              <a:gdLst/>
              <a:ahLst/>
              <a:cxnLst/>
              <a:rect l="l" t="t" r="r" b="b"/>
              <a:pathLst>
                <a:path w="530" h="427" extrusionOk="0">
                  <a:moveTo>
                    <a:pt x="426" y="1"/>
                  </a:moveTo>
                  <a:cubicBezTo>
                    <a:pt x="417" y="1"/>
                    <a:pt x="407" y="2"/>
                    <a:pt x="396" y="6"/>
                  </a:cubicBezTo>
                  <a:cubicBezTo>
                    <a:pt x="259" y="50"/>
                    <a:pt x="1" y="426"/>
                    <a:pt x="1" y="426"/>
                  </a:cubicBezTo>
                  <a:cubicBezTo>
                    <a:pt x="1" y="426"/>
                    <a:pt x="219" y="187"/>
                    <a:pt x="353" y="155"/>
                  </a:cubicBezTo>
                  <a:cubicBezTo>
                    <a:pt x="360" y="153"/>
                    <a:pt x="367" y="152"/>
                    <a:pt x="374" y="152"/>
                  </a:cubicBezTo>
                  <a:cubicBezTo>
                    <a:pt x="482" y="152"/>
                    <a:pt x="504" y="368"/>
                    <a:pt x="504" y="368"/>
                  </a:cubicBezTo>
                  <a:cubicBezTo>
                    <a:pt x="512" y="213"/>
                    <a:pt x="529" y="1"/>
                    <a:pt x="426"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1707" name="Google Shape;1707;p41"/>
            <p:cNvSpPr/>
            <p:nvPr/>
          </p:nvSpPr>
          <p:spPr>
            <a:xfrm>
              <a:off x="1754900" y="2208175"/>
              <a:ext cx="21925" cy="69775"/>
            </a:xfrm>
            <a:custGeom>
              <a:avLst/>
              <a:gdLst/>
              <a:ahLst/>
              <a:cxnLst/>
              <a:rect l="l" t="t" r="r" b="b"/>
              <a:pathLst>
                <a:path w="877" h="2791" extrusionOk="0">
                  <a:moveTo>
                    <a:pt x="596" y="0"/>
                  </a:moveTo>
                  <a:cubicBezTo>
                    <a:pt x="596" y="0"/>
                    <a:pt x="0" y="935"/>
                    <a:pt x="75" y="1885"/>
                  </a:cubicBezTo>
                  <a:lnTo>
                    <a:pt x="75" y="1885"/>
                  </a:lnTo>
                  <a:cubicBezTo>
                    <a:pt x="67" y="1822"/>
                    <a:pt x="60" y="1777"/>
                    <a:pt x="60" y="1777"/>
                  </a:cubicBezTo>
                  <a:lnTo>
                    <a:pt x="60" y="1777"/>
                  </a:lnTo>
                  <a:cubicBezTo>
                    <a:pt x="59" y="1777"/>
                    <a:pt x="67" y="1851"/>
                    <a:pt x="92" y="2057"/>
                  </a:cubicBezTo>
                  <a:cubicBezTo>
                    <a:pt x="98" y="2104"/>
                    <a:pt x="105" y="2148"/>
                    <a:pt x="113" y="2190"/>
                  </a:cubicBezTo>
                  <a:lnTo>
                    <a:pt x="113" y="2190"/>
                  </a:lnTo>
                  <a:cubicBezTo>
                    <a:pt x="123" y="2261"/>
                    <a:pt x="127" y="2290"/>
                    <a:pt x="127" y="2290"/>
                  </a:cubicBezTo>
                  <a:cubicBezTo>
                    <a:pt x="128" y="2290"/>
                    <a:pt x="124" y="2259"/>
                    <a:pt x="118" y="2213"/>
                  </a:cubicBezTo>
                  <a:lnTo>
                    <a:pt x="118" y="2213"/>
                  </a:lnTo>
                  <a:cubicBezTo>
                    <a:pt x="223" y="2701"/>
                    <a:pt x="498" y="2790"/>
                    <a:pt x="686" y="2790"/>
                  </a:cubicBezTo>
                  <a:cubicBezTo>
                    <a:pt x="796" y="2790"/>
                    <a:pt x="876" y="2760"/>
                    <a:pt x="876" y="2760"/>
                  </a:cubicBezTo>
                  <a:cubicBezTo>
                    <a:pt x="876" y="2760"/>
                    <a:pt x="414" y="757"/>
                    <a:pt x="596"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708" name="Google Shape;1708;p41"/>
            <p:cNvSpPr/>
            <p:nvPr/>
          </p:nvSpPr>
          <p:spPr>
            <a:xfrm>
              <a:off x="1639850" y="2035900"/>
              <a:ext cx="17725" cy="23125"/>
            </a:xfrm>
            <a:custGeom>
              <a:avLst/>
              <a:gdLst/>
              <a:ahLst/>
              <a:cxnLst/>
              <a:rect l="l" t="t" r="r" b="b"/>
              <a:pathLst>
                <a:path w="709" h="925" extrusionOk="0">
                  <a:moveTo>
                    <a:pt x="235" y="1"/>
                  </a:moveTo>
                  <a:cubicBezTo>
                    <a:pt x="235" y="1"/>
                    <a:pt x="40" y="50"/>
                    <a:pt x="0" y="241"/>
                  </a:cubicBezTo>
                  <a:cubicBezTo>
                    <a:pt x="0" y="241"/>
                    <a:pt x="439" y="505"/>
                    <a:pt x="709" y="924"/>
                  </a:cubicBezTo>
                  <a:cubicBezTo>
                    <a:pt x="709" y="924"/>
                    <a:pt x="518" y="150"/>
                    <a:pt x="235"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1709" name="Google Shape;1709;p41"/>
            <p:cNvSpPr/>
            <p:nvPr/>
          </p:nvSpPr>
          <p:spPr>
            <a:xfrm>
              <a:off x="1643025" y="2036325"/>
              <a:ext cx="25975" cy="23100"/>
            </a:xfrm>
            <a:custGeom>
              <a:avLst/>
              <a:gdLst/>
              <a:ahLst/>
              <a:cxnLst/>
              <a:rect l="l" t="t" r="r" b="b"/>
              <a:pathLst>
                <a:path w="1039" h="924" extrusionOk="0">
                  <a:moveTo>
                    <a:pt x="107" y="1"/>
                  </a:moveTo>
                  <a:cubicBezTo>
                    <a:pt x="105" y="1"/>
                    <a:pt x="2" y="44"/>
                    <a:pt x="1" y="211"/>
                  </a:cubicBezTo>
                  <a:cubicBezTo>
                    <a:pt x="1" y="211"/>
                    <a:pt x="736" y="616"/>
                    <a:pt x="1038" y="924"/>
                  </a:cubicBezTo>
                  <a:cubicBezTo>
                    <a:pt x="1038" y="924"/>
                    <a:pt x="372" y="77"/>
                    <a:pt x="107" y="1"/>
                  </a:cubicBezTo>
                  <a:cubicBezTo>
                    <a:pt x="107" y="1"/>
                    <a:pt x="107" y="1"/>
                    <a:pt x="107"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1710" name="Google Shape;1710;p41"/>
            <p:cNvSpPr/>
            <p:nvPr/>
          </p:nvSpPr>
          <p:spPr>
            <a:xfrm>
              <a:off x="1631325" y="2080175"/>
              <a:ext cx="37025" cy="10625"/>
            </a:xfrm>
            <a:custGeom>
              <a:avLst/>
              <a:gdLst/>
              <a:ahLst/>
              <a:cxnLst/>
              <a:rect l="l" t="t" r="r" b="b"/>
              <a:pathLst>
                <a:path w="1481" h="425" extrusionOk="0">
                  <a:moveTo>
                    <a:pt x="364" y="0"/>
                  </a:moveTo>
                  <a:cubicBezTo>
                    <a:pt x="241" y="0"/>
                    <a:pt x="100" y="8"/>
                    <a:pt x="1" y="35"/>
                  </a:cubicBezTo>
                  <a:cubicBezTo>
                    <a:pt x="1" y="35"/>
                    <a:pt x="1181" y="260"/>
                    <a:pt x="1481" y="424"/>
                  </a:cubicBezTo>
                  <a:cubicBezTo>
                    <a:pt x="1481" y="424"/>
                    <a:pt x="981" y="62"/>
                    <a:pt x="639" y="11"/>
                  </a:cubicBezTo>
                  <a:cubicBezTo>
                    <a:pt x="639" y="11"/>
                    <a:pt x="513" y="0"/>
                    <a:pt x="364"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1711" name="Google Shape;1711;p41"/>
            <p:cNvSpPr/>
            <p:nvPr/>
          </p:nvSpPr>
          <p:spPr>
            <a:xfrm>
              <a:off x="1672525" y="1997950"/>
              <a:ext cx="26500" cy="29400"/>
            </a:xfrm>
            <a:custGeom>
              <a:avLst/>
              <a:gdLst/>
              <a:ahLst/>
              <a:cxnLst/>
              <a:rect l="l" t="t" r="r" b="b"/>
              <a:pathLst>
                <a:path w="1060" h="1176" extrusionOk="0">
                  <a:moveTo>
                    <a:pt x="776" y="0"/>
                  </a:moveTo>
                  <a:cubicBezTo>
                    <a:pt x="601" y="0"/>
                    <a:pt x="369" y="162"/>
                    <a:pt x="213" y="439"/>
                  </a:cubicBezTo>
                  <a:cubicBezTo>
                    <a:pt x="1" y="820"/>
                    <a:pt x="55" y="1176"/>
                    <a:pt x="327" y="1176"/>
                  </a:cubicBezTo>
                  <a:cubicBezTo>
                    <a:pt x="334" y="1176"/>
                    <a:pt x="341" y="1176"/>
                    <a:pt x="348" y="1175"/>
                  </a:cubicBezTo>
                  <a:cubicBezTo>
                    <a:pt x="594" y="1158"/>
                    <a:pt x="866" y="861"/>
                    <a:pt x="970" y="556"/>
                  </a:cubicBezTo>
                  <a:cubicBezTo>
                    <a:pt x="1060" y="294"/>
                    <a:pt x="1009" y="66"/>
                    <a:pt x="854" y="12"/>
                  </a:cubicBezTo>
                  <a:cubicBezTo>
                    <a:pt x="830" y="4"/>
                    <a:pt x="804" y="0"/>
                    <a:pt x="776" y="0"/>
                  </a:cubicBezTo>
                  <a:close/>
                </a:path>
              </a:pathLst>
            </a:custGeom>
            <a:solidFill>
              <a:srgbClr val="E9D5BB">
                <a:alpha val="33520"/>
              </a:srgbClr>
            </a:solidFill>
            <a:ln>
              <a:noFill/>
            </a:ln>
          </p:spPr>
          <p:txBody>
            <a:bodyPr spcFirstLastPara="1" wrap="square" lIns="121900" tIns="121900" rIns="121900" bIns="121900" anchor="ctr" anchorCtr="0">
              <a:noAutofit/>
            </a:bodyPr>
            <a:lstStyle/>
            <a:p>
              <a:endParaRPr sz="2489"/>
            </a:p>
          </p:txBody>
        </p:sp>
      </p:grpSp>
      <p:sp>
        <p:nvSpPr>
          <p:cNvPr id="1712" name="Google Shape;1712;p41"/>
          <p:cNvSpPr/>
          <p:nvPr/>
        </p:nvSpPr>
        <p:spPr>
          <a:xfrm>
            <a:off x="598633" y="6558000"/>
            <a:ext cx="3340000" cy="228800"/>
          </a:xfrm>
          <a:prstGeom prst="ellipse">
            <a:avLst/>
          </a:prstGeom>
          <a:solidFill>
            <a:srgbClr val="000000">
              <a:alpha val="17320"/>
            </a:srgbClr>
          </a:solidFill>
          <a:ln>
            <a:noFill/>
          </a:ln>
        </p:spPr>
        <p:txBody>
          <a:bodyPr spcFirstLastPara="1" wrap="square" lIns="121900" tIns="121900" rIns="121900" bIns="121900" anchor="ctr" anchorCtr="0">
            <a:noAutofit/>
          </a:bodyPr>
          <a:lstStyle/>
          <a:p>
            <a:endParaRPr sz="2489"/>
          </a:p>
        </p:txBody>
      </p:sp>
      <p:sp>
        <p:nvSpPr>
          <p:cNvPr id="1802" name="Google Shape;1802;p41"/>
          <p:cNvSpPr/>
          <p:nvPr/>
        </p:nvSpPr>
        <p:spPr>
          <a:xfrm>
            <a:off x="7253733" y="6459867"/>
            <a:ext cx="5471600" cy="228800"/>
          </a:xfrm>
          <a:prstGeom prst="ellipse">
            <a:avLst/>
          </a:prstGeom>
          <a:solidFill>
            <a:srgbClr val="000000">
              <a:alpha val="17320"/>
            </a:srgbClr>
          </a:solidFill>
          <a:ln>
            <a:noFill/>
          </a:ln>
        </p:spPr>
        <p:txBody>
          <a:bodyPr spcFirstLastPara="1" wrap="square" lIns="121900" tIns="121900" rIns="121900" bIns="121900" anchor="ctr" anchorCtr="0">
            <a:noAutofit/>
          </a:bodyPr>
          <a:lstStyle/>
          <a:p>
            <a:endParaRPr sz="2489"/>
          </a:p>
        </p:txBody>
      </p:sp>
      <p:grpSp>
        <p:nvGrpSpPr>
          <p:cNvPr id="1821" name="Google Shape;1821;p41"/>
          <p:cNvGrpSpPr/>
          <p:nvPr/>
        </p:nvGrpSpPr>
        <p:grpSpPr>
          <a:xfrm>
            <a:off x="6340046" y="5854386"/>
            <a:ext cx="3709812" cy="1003599"/>
            <a:chOff x="2734950" y="3153725"/>
            <a:chExt cx="923850" cy="249925"/>
          </a:xfrm>
        </p:grpSpPr>
        <p:sp>
          <p:nvSpPr>
            <p:cNvPr id="1822" name="Google Shape;1822;p41"/>
            <p:cNvSpPr/>
            <p:nvPr/>
          </p:nvSpPr>
          <p:spPr>
            <a:xfrm>
              <a:off x="2734975" y="3153725"/>
              <a:ext cx="923825" cy="249925"/>
            </a:xfrm>
            <a:custGeom>
              <a:avLst/>
              <a:gdLst/>
              <a:ahLst/>
              <a:cxnLst/>
              <a:rect l="l" t="t" r="r" b="b"/>
              <a:pathLst>
                <a:path w="36953" h="9997" extrusionOk="0">
                  <a:moveTo>
                    <a:pt x="3408" y="0"/>
                  </a:moveTo>
                  <a:cubicBezTo>
                    <a:pt x="1959" y="0"/>
                    <a:pt x="889" y="755"/>
                    <a:pt x="934" y="1628"/>
                  </a:cubicBezTo>
                  <a:cubicBezTo>
                    <a:pt x="980" y="2504"/>
                    <a:pt x="2013" y="3383"/>
                    <a:pt x="3331" y="3874"/>
                  </a:cubicBezTo>
                  <a:cubicBezTo>
                    <a:pt x="2894" y="4006"/>
                    <a:pt x="2744" y="4372"/>
                    <a:pt x="3016" y="4646"/>
                  </a:cubicBezTo>
                  <a:cubicBezTo>
                    <a:pt x="2526" y="4779"/>
                    <a:pt x="2514" y="5255"/>
                    <a:pt x="2995" y="5454"/>
                  </a:cubicBezTo>
                  <a:cubicBezTo>
                    <a:pt x="2952" y="5446"/>
                    <a:pt x="2911" y="5443"/>
                    <a:pt x="2871" y="5443"/>
                  </a:cubicBezTo>
                  <a:cubicBezTo>
                    <a:pt x="2551" y="5443"/>
                    <a:pt x="2340" y="5675"/>
                    <a:pt x="2424" y="5855"/>
                  </a:cubicBezTo>
                  <a:cubicBezTo>
                    <a:pt x="2172" y="5711"/>
                    <a:pt x="1804" y="5634"/>
                    <a:pt x="1445" y="5634"/>
                  </a:cubicBezTo>
                  <a:cubicBezTo>
                    <a:pt x="1239" y="5634"/>
                    <a:pt x="1036" y="5660"/>
                    <a:pt x="860" y="5712"/>
                  </a:cubicBezTo>
                  <a:cubicBezTo>
                    <a:pt x="272" y="5890"/>
                    <a:pt x="0" y="6300"/>
                    <a:pt x="59" y="6691"/>
                  </a:cubicBezTo>
                  <a:cubicBezTo>
                    <a:pt x="158" y="7329"/>
                    <a:pt x="1103" y="7917"/>
                    <a:pt x="2203" y="8039"/>
                  </a:cubicBezTo>
                  <a:cubicBezTo>
                    <a:pt x="2353" y="8240"/>
                    <a:pt x="2271" y="8485"/>
                    <a:pt x="2003" y="8635"/>
                  </a:cubicBezTo>
                  <a:cubicBezTo>
                    <a:pt x="2096" y="8908"/>
                    <a:pt x="2188" y="9179"/>
                    <a:pt x="2280" y="9450"/>
                  </a:cubicBezTo>
                  <a:cubicBezTo>
                    <a:pt x="2133" y="9380"/>
                    <a:pt x="1966" y="9349"/>
                    <a:pt x="1795" y="9349"/>
                  </a:cubicBezTo>
                  <a:cubicBezTo>
                    <a:pt x="1253" y="9349"/>
                    <a:pt x="680" y="9661"/>
                    <a:pt x="640" y="9996"/>
                  </a:cubicBezTo>
                  <a:lnTo>
                    <a:pt x="36716" y="9996"/>
                  </a:lnTo>
                  <a:cubicBezTo>
                    <a:pt x="36745" y="9956"/>
                    <a:pt x="36775" y="9917"/>
                    <a:pt x="36801" y="9876"/>
                  </a:cubicBezTo>
                  <a:cubicBezTo>
                    <a:pt x="36624" y="9847"/>
                    <a:pt x="36603" y="9603"/>
                    <a:pt x="36685" y="9445"/>
                  </a:cubicBezTo>
                  <a:cubicBezTo>
                    <a:pt x="36766" y="9289"/>
                    <a:pt x="36908" y="9152"/>
                    <a:pt x="36929" y="8979"/>
                  </a:cubicBezTo>
                  <a:cubicBezTo>
                    <a:pt x="36953" y="8767"/>
                    <a:pt x="36782" y="8590"/>
                    <a:pt x="36670" y="8407"/>
                  </a:cubicBezTo>
                  <a:cubicBezTo>
                    <a:pt x="36559" y="8222"/>
                    <a:pt x="36536" y="7926"/>
                    <a:pt x="36743" y="7845"/>
                  </a:cubicBezTo>
                  <a:cubicBezTo>
                    <a:pt x="36865" y="7535"/>
                    <a:pt x="36717" y="7145"/>
                    <a:pt x="36409" y="6981"/>
                  </a:cubicBezTo>
                  <a:cubicBezTo>
                    <a:pt x="36601" y="6370"/>
                    <a:pt x="36370" y="5685"/>
                    <a:pt x="35980" y="5134"/>
                  </a:cubicBezTo>
                  <a:cubicBezTo>
                    <a:pt x="35794" y="4872"/>
                    <a:pt x="35562" y="4621"/>
                    <a:pt x="35260" y="4474"/>
                  </a:cubicBezTo>
                  <a:cubicBezTo>
                    <a:pt x="35102" y="4397"/>
                    <a:pt x="34922" y="4352"/>
                    <a:pt x="34747" y="4352"/>
                  </a:cubicBezTo>
                  <a:cubicBezTo>
                    <a:pt x="34585" y="4352"/>
                    <a:pt x="34428" y="4390"/>
                    <a:pt x="34298" y="4475"/>
                  </a:cubicBezTo>
                  <a:cubicBezTo>
                    <a:pt x="34025" y="4653"/>
                    <a:pt x="33936" y="5059"/>
                    <a:pt x="34166" y="5312"/>
                  </a:cubicBezTo>
                  <a:cubicBezTo>
                    <a:pt x="34035" y="5205"/>
                    <a:pt x="33903" y="5099"/>
                    <a:pt x="33772" y="4990"/>
                  </a:cubicBezTo>
                  <a:cubicBezTo>
                    <a:pt x="33488" y="5158"/>
                    <a:pt x="33159" y="5265"/>
                    <a:pt x="32809" y="5308"/>
                  </a:cubicBezTo>
                  <a:cubicBezTo>
                    <a:pt x="32734" y="5144"/>
                    <a:pt x="32531" y="5034"/>
                    <a:pt x="32338" y="5034"/>
                  </a:cubicBezTo>
                  <a:cubicBezTo>
                    <a:pt x="32286" y="5034"/>
                    <a:pt x="32234" y="5042"/>
                    <a:pt x="32186" y="5059"/>
                  </a:cubicBezTo>
                  <a:cubicBezTo>
                    <a:pt x="31958" y="5141"/>
                    <a:pt x="31850" y="5410"/>
                    <a:pt x="31965" y="5615"/>
                  </a:cubicBezTo>
                  <a:cubicBezTo>
                    <a:pt x="31995" y="5668"/>
                    <a:pt x="32038" y="5718"/>
                    <a:pt x="32045" y="5776"/>
                  </a:cubicBezTo>
                  <a:cubicBezTo>
                    <a:pt x="32069" y="5934"/>
                    <a:pt x="31862" y="5993"/>
                    <a:pt x="31666" y="5993"/>
                  </a:cubicBezTo>
                  <a:cubicBezTo>
                    <a:pt x="31623" y="5993"/>
                    <a:pt x="31581" y="5990"/>
                    <a:pt x="31542" y="5985"/>
                  </a:cubicBezTo>
                  <a:lnTo>
                    <a:pt x="31542" y="5985"/>
                  </a:lnTo>
                  <a:cubicBezTo>
                    <a:pt x="31739" y="6176"/>
                    <a:pt x="31808" y="6460"/>
                    <a:pt x="31715" y="6694"/>
                  </a:cubicBezTo>
                  <a:cubicBezTo>
                    <a:pt x="31667" y="6664"/>
                    <a:pt x="31614" y="6651"/>
                    <a:pt x="31562" y="6651"/>
                  </a:cubicBezTo>
                  <a:cubicBezTo>
                    <a:pt x="31359" y="6651"/>
                    <a:pt x="31155" y="6845"/>
                    <a:pt x="31164" y="7042"/>
                  </a:cubicBezTo>
                  <a:cubicBezTo>
                    <a:pt x="31173" y="7289"/>
                    <a:pt x="31381" y="7497"/>
                    <a:pt x="31575" y="7677"/>
                  </a:cubicBezTo>
                  <a:cubicBezTo>
                    <a:pt x="31404" y="7679"/>
                    <a:pt x="31231" y="7683"/>
                    <a:pt x="31057" y="7687"/>
                  </a:cubicBezTo>
                  <a:lnTo>
                    <a:pt x="30915" y="7927"/>
                  </a:lnTo>
                  <a:cubicBezTo>
                    <a:pt x="30166" y="8269"/>
                    <a:pt x="29341" y="8538"/>
                    <a:pt x="28466" y="8725"/>
                  </a:cubicBezTo>
                  <a:cubicBezTo>
                    <a:pt x="28216" y="8447"/>
                    <a:pt x="27802" y="8252"/>
                    <a:pt x="27372" y="8169"/>
                  </a:cubicBezTo>
                  <a:cubicBezTo>
                    <a:pt x="27136" y="8124"/>
                    <a:pt x="26893" y="8107"/>
                    <a:pt x="26647" y="8107"/>
                  </a:cubicBezTo>
                  <a:cubicBezTo>
                    <a:pt x="26252" y="8107"/>
                    <a:pt x="25848" y="8152"/>
                    <a:pt x="25446" y="8196"/>
                  </a:cubicBezTo>
                  <a:cubicBezTo>
                    <a:pt x="25428" y="8048"/>
                    <a:pt x="25306" y="7909"/>
                    <a:pt x="25136" y="7839"/>
                  </a:cubicBezTo>
                  <a:cubicBezTo>
                    <a:pt x="24988" y="7887"/>
                    <a:pt x="24869" y="7984"/>
                    <a:pt x="24811" y="8100"/>
                  </a:cubicBezTo>
                  <a:cubicBezTo>
                    <a:pt x="24682" y="7693"/>
                    <a:pt x="24642" y="7268"/>
                    <a:pt x="24468" y="6865"/>
                  </a:cubicBezTo>
                  <a:cubicBezTo>
                    <a:pt x="24292" y="6460"/>
                    <a:pt x="23941" y="6056"/>
                    <a:pt x="23409" y="5902"/>
                  </a:cubicBezTo>
                  <a:cubicBezTo>
                    <a:pt x="23552" y="5358"/>
                    <a:pt x="22924" y="4725"/>
                    <a:pt x="22162" y="4662"/>
                  </a:cubicBezTo>
                  <a:cubicBezTo>
                    <a:pt x="22129" y="4658"/>
                    <a:pt x="22095" y="4656"/>
                    <a:pt x="22062" y="4656"/>
                  </a:cubicBezTo>
                  <a:cubicBezTo>
                    <a:pt x="21808" y="4656"/>
                    <a:pt x="21568" y="4771"/>
                    <a:pt x="21476" y="4946"/>
                  </a:cubicBezTo>
                  <a:cubicBezTo>
                    <a:pt x="21475" y="4806"/>
                    <a:pt x="21246" y="4720"/>
                    <a:pt x="21050" y="4720"/>
                  </a:cubicBezTo>
                  <a:cubicBezTo>
                    <a:pt x="21032" y="4720"/>
                    <a:pt x="21014" y="4721"/>
                    <a:pt x="20996" y="4723"/>
                  </a:cubicBezTo>
                  <a:cubicBezTo>
                    <a:pt x="20818" y="4739"/>
                    <a:pt x="20648" y="4798"/>
                    <a:pt x="20467" y="4798"/>
                  </a:cubicBezTo>
                  <a:cubicBezTo>
                    <a:pt x="20438" y="4798"/>
                    <a:pt x="20410" y="4796"/>
                    <a:pt x="20381" y="4793"/>
                  </a:cubicBezTo>
                  <a:cubicBezTo>
                    <a:pt x="20118" y="4763"/>
                    <a:pt x="19918" y="4594"/>
                    <a:pt x="19684" y="4487"/>
                  </a:cubicBezTo>
                  <a:cubicBezTo>
                    <a:pt x="19582" y="4441"/>
                    <a:pt x="19451" y="4414"/>
                    <a:pt x="19331" y="4414"/>
                  </a:cubicBezTo>
                  <a:cubicBezTo>
                    <a:pt x="19175" y="4414"/>
                    <a:pt x="19040" y="4460"/>
                    <a:pt x="19017" y="4568"/>
                  </a:cubicBezTo>
                  <a:cubicBezTo>
                    <a:pt x="18887" y="4069"/>
                    <a:pt x="18532" y="3563"/>
                    <a:pt x="17942" y="3228"/>
                  </a:cubicBezTo>
                  <a:cubicBezTo>
                    <a:pt x="17546" y="3003"/>
                    <a:pt x="17036" y="2867"/>
                    <a:pt x="16553" y="2867"/>
                  </a:cubicBezTo>
                  <a:cubicBezTo>
                    <a:pt x="16302" y="2867"/>
                    <a:pt x="16059" y="2904"/>
                    <a:pt x="15843" y="2983"/>
                  </a:cubicBezTo>
                  <a:cubicBezTo>
                    <a:pt x="15201" y="3219"/>
                    <a:pt x="14948" y="3862"/>
                    <a:pt x="15403" y="4324"/>
                  </a:cubicBezTo>
                  <a:cubicBezTo>
                    <a:pt x="14513" y="3646"/>
                    <a:pt x="14037" y="3436"/>
                    <a:pt x="13656" y="3436"/>
                  </a:cubicBezTo>
                  <a:cubicBezTo>
                    <a:pt x="13442" y="3436"/>
                    <a:pt x="13258" y="3502"/>
                    <a:pt x="13048" y="3588"/>
                  </a:cubicBezTo>
                  <a:cubicBezTo>
                    <a:pt x="12718" y="3486"/>
                    <a:pt x="12361" y="3380"/>
                    <a:pt x="12016" y="3380"/>
                  </a:cubicBezTo>
                  <a:cubicBezTo>
                    <a:pt x="11952" y="3380"/>
                    <a:pt x="11889" y="3383"/>
                    <a:pt x="11827" y="3391"/>
                  </a:cubicBezTo>
                  <a:cubicBezTo>
                    <a:pt x="11564" y="3424"/>
                    <a:pt x="11352" y="3570"/>
                    <a:pt x="11305" y="3734"/>
                  </a:cubicBezTo>
                  <a:cubicBezTo>
                    <a:pt x="10935" y="2824"/>
                    <a:pt x="10070" y="1939"/>
                    <a:pt x="8861" y="1265"/>
                  </a:cubicBezTo>
                  <a:cubicBezTo>
                    <a:pt x="8663" y="1154"/>
                    <a:pt x="8360" y="1061"/>
                    <a:pt x="8138" y="1061"/>
                  </a:cubicBezTo>
                  <a:cubicBezTo>
                    <a:pt x="8001" y="1061"/>
                    <a:pt x="7894" y="1096"/>
                    <a:pt x="7863" y="1185"/>
                  </a:cubicBezTo>
                  <a:cubicBezTo>
                    <a:pt x="7695" y="1094"/>
                    <a:pt x="7526" y="1002"/>
                    <a:pt x="7358" y="911"/>
                  </a:cubicBezTo>
                  <a:cubicBezTo>
                    <a:pt x="7236" y="1032"/>
                    <a:pt x="7214" y="1196"/>
                    <a:pt x="7299" y="1348"/>
                  </a:cubicBezTo>
                  <a:cubicBezTo>
                    <a:pt x="7258" y="1345"/>
                    <a:pt x="7217" y="1344"/>
                    <a:pt x="7177" y="1344"/>
                  </a:cubicBezTo>
                  <a:cubicBezTo>
                    <a:pt x="6820" y="1344"/>
                    <a:pt x="6500" y="1471"/>
                    <a:pt x="6383" y="1670"/>
                  </a:cubicBezTo>
                  <a:cubicBezTo>
                    <a:pt x="6375" y="849"/>
                    <a:pt x="4857" y="13"/>
                    <a:pt x="3441" y="0"/>
                  </a:cubicBezTo>
                  <a:cubicBezTo>
                    <a:pt x="3430" y="0"/>
                    <a:pt x="3419" y="0"/>
                    <a:pt x="3408"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823" name="Google Shape;1823;p41"/>
            <p:cNvSpPr/>
            <p:nvPr/>
          </p:nvSpPr>
          <p:spPr>
            <a:xfrm>
              <a:off x="3311725" y="3280000"/>
              <a:ext cx="8625" cy="13725"/>
            </a:xfrm>
            <a:custGeom>
              <a:avLst/>
              <a:gdLst/>
              <a:ahLst/>
              <a:cxnLst/>
              <a:rect l="l" t="t" r="r" b="b"/>
              <a:pathLst>
                <a:path w="345" h="549" extrusionOk="0">
                  <a:moveTo>
                    <a:pt x="1" y="0"/>
                  </a:moveTo>
                  <a:lnTo>
                    <a:pt x="1" y="0"/>
                  </a:lnTo>
                  <a:cubicBezTo>
                    <a:pt x="151" y="171"/>
                    <a:pt x="267" y="356"/>
                    <a:pt x="344" y="549"/>
                  </a:cubicBezTo>
                  <a:cubicBezTo>
                    <a:pt x="303" y="350"/>
                    <a:pt x="178" y="160"/>
                    <a:pt x="1" y="0"/>
                  </a:cubicBezTo>
                  <a:close/>
                </a:path>
              </a:pathLst>
            </a:custGeom>
            <a:solidFill>
              <a:srgbClr val="9B9E39"/>
            </a:solidFill>
            <a:ln>
              <a:noFill/>
            </a:ln>
          </p:spPr>
          <p:txBody>
            <a:bodyPr spcFirstLastPara="1" wrap="square" lIns="121900" tIns="121900" rIns="121900" bIns="121900" anchor="ctr" anchorCtr="0">
              <a:noAutofit/>
            </a:bodyPr>
            <a:lstStyle/>
            <a:p>
              <a:endParaRPr sz="2489"/>
            </a:p>
          </p:txBody>
        </p:sp>
        <p:sp>
          <p:nvSpPr>
            <p:cNvPr id="1824" name="Google Shape;1824;p41"/>
            <p:cNvSpPr/>
            <p:nvPr/>
          </p:nvSpPr>
          <p:spPr>
            <a:xfrm>
              <a:off x="2734950" y="3179900"/>
              <a:ext cx="923850" cy="223625"/>
            </a:xfrm>
            <a:custGeom>
              <a:avLst/>
              <a:gdLst/>
              <a:ahLst/>
              <a:cxnLst/>
              <a:rect l="l" t="t" r="r" b="b"/>
              <a:pathLst>
                <a:path w="36954" h="8945" extrusionOk="0">
                  <a:moveTo>
                    <a:pt x="1075" y="0"/>
                  </a:moveTo>
                  <a:cubicBezTo>
                    <a:pt x="975" y="181"/>
                    <a:pt x="924" y="375"/>
                    <a:pt x="934" y="576"/>
                  </a:cubicBezTo>
                  <a:cubicBezTo>
                    <a:pt x="979" y="1453"/>
                    <a:pt x="2012" y="2331"/>
                    <a:pt x="3331" y="2823"/>
                  </a:cubicBezTo>
                  <a:cubicBezTo>
                    <a:pt x="2894" y="2955"/>
                    <a:pt x="2743" y="3319"/>
                    <a:pt x="3016" y="3593"/>
                  </a:cubicBezTo>
                  <a:cubicBezTo>
                    <a:pt x="2526" y="3727"/>
                    <a:pt x="2514" y="4203"/>
                    <a:pt x="2995" y="4402"/>
                  </a:cubicBezTo>
                  <a:cubicBezTo>
                    <a:pt x="2952" y="4394"/>
                    <a:pt x="2911" y="4391"/>
                    <a:pt x="2871" y="4391"/>
                  </a:cubicBezTo>
                  <a:cubicBezTo>
                    <a:pt x="2551" y="4391"/>
                    <a:pt x="2340" y="4622"/>
                    <a:pt x="2424" y="4802"/>
                  </a:cubicBezTo>
                  <a:cubicBezTo>
                    <a:pt x="2171" y="4659"/>
                    <a:pt x="1803" y="4582"/>
                    <a:pt x="1445" y="4582"/>
                  </a:cubicBezTo>
                  <a:cubicBezTo>
                    <a:pt x="1239" y="4582"/>
                    <a:pt x="1036" y="4607"/>
                    <a:pt x="860" y="4660"/>
                  </a:cubicBezTo>
                  <a:cubicBezTo>
                    <a:pt x="271" y="4838"/>
                    <a:pt x="0" y="5248"/>
                    <a:pt x="59" y="5638"/>
                  </a:cubicBezTo>
                  <a:cubicBezTo>
                    <a:pt x="157" y="6278"/>
                    <a:pt x="1102" y="6867"/>
                    <a:pt x="2202" y="6987"/>
                  </a:cubicBezTo>
                  <a:cubicBezTo>
                    <a:pt x="2351" y="7189"/>
                    <a:pt x="2269" y="7434"/>
                    <a:pt x="2002" y="7584"/>
                  </a:cubicBezTo>
                  <a:cubicBezTo>
                    <a:pt x="2094" y="7857"/>
                    <a:pt x="2186" y="8128"/>
                    <a:pt x="2278" y="8400"/>
                  </a:cubicBezTo>
                  <a:cubicBezTo>
                    <a:pt x="2131" y="8329"/>
                    <a:pt x="1963" y="8299"/>
                    <a:pt x="1793" y="8299"/>
                  </a:cubicBezTo>
                  <a:cubicBezTo>
                    <a:pt x="1250" y="8299"/>
                    <a:pt x="678" y="8610"/>
                    <a:pt x="638" y="8945"/>
                  </a:cubicBezTo>
                  <a:lnTo>
                    <a:pt x="36713" y="8945"/>
                  </a:lnTo>
                  <a:cubicBezTo>
                    <a:pt x="36744" y="8906"/>
                    <a:pt x="36772" y="8866"/>
                    <a:pt x="36799" y="8825"/>
                  </a:cubicBezTo>
                  <a:cubicBezTo>
                    <a:pt x="36623" y="8796"/>
                    <a:pt x="36602" y="8553"/>
                    <a:pt x="36683" y="8395"/>
                  </a:cubicBezTo>
                  <a:cubicBezTo>
                    <a:pt x="36769" y="8242"/>
                    <a:pt x="36912" y="8105"/>
                    <a:pt x="36930" y="7932"/>
                  </a:cubicBezTo>
                  <a:cubicBezTo>
                    <a:pt x="36954" y="7720"/>
                    <a:pt x="36783" y="7543"/>
                    <a:pt x="36671" y="7361"/>
                  </a:cubicBezTo>
                  <a:cubicBezTo>
                    <a:pt x="36560" y="7176"/>
                    <a:pt x="36537" y="6879"/>
                    <a:pt x="36744" y="6798"/>
                  </a:cubicBezTo>
                  <a:cubicBezTo>
                    <a:pt x="36866" y="6488"/>
                    <a:pt x="36718" y="6098"/>
                    <a:pt x="36410" y="5934"/>
                  </a:cubicBezTo>
                  <a:cubicBezTo>
                    <a:pt x="36570" y="5425"/>
                    <a:pt x="36436" y="4867"/>
                    <a:pt x="36164" y="4379"/>
                  </a:cubicBezTo>
                  <a:lnTo>
                    <a:pt x="36164" y="4379"/>
                  </a:lnTo>
                  <a:cubicBezTo>
                    <a:pt x="36180" y="4444"/>
                    <a:pt x="36193" y="4511"/>
                    <a:pt x="36203" y="4579"/>
                  </a:cubicBezTo>
                  <a:cubicBezTo>
                    <a:pt x="36233" y="4769"/>
                    <a:pt x="36238" y="4971"/>
                    <a:pt x="36133" y="5132"/>
                  </a:cubicBezTo>
                  <a:cubicBezTo>
                    <a:pt x="36058" y="5246"/>
                    <a:pt x="35912" y="5325"/>
                    <a:pt x="35768" y="5325"/>
                  </a:cubicBezTo>
                  <a:cubicBezTo>
                    <a:pt x="35709" y="5325"/>
                    <a:pt x="35650" y="5312"/>
                    <a:pt x="35597" y="5282"/>
                  </a:cubicBezTo>
                  <a:lnTo>
                    <a:pt x="35597" y="5282"/>
                  </a:lnTo>
                  <a:cubicBezTo>
                    <a:pt x="35671" y="5533"/>
                    <a:pt x="35722" y="5796"/>
                    <a:pt x="35650" y="6043"/>
                  </a:cubicBezTo>
                  <a:cubicBezTo>
                    <a:pt x="35579" y="6289"/>
                    <a:pt x="35354" y="6513"/>
                    <a:pt x="35068" y="6533"/>
                  </a:cubicBezTo>
                  <a:cubicBezTo>
                    <a:pt x="35058" y="6534"/>
                    <a:pt x="35048" y="6534"/>
                    <a:pt x="35038" y="6534"/>
                  </a:cubicBezTo>
                  <a:cubicBezTo>
                    <a:pt x="34759" y="6534"/>
                    <a:pt x="34481" y="6283"/>
                    <a:pt x="34559" y="6041"/>
                  </a:cubicBezTo>
                  <a:lnTo>
                    <a:pt x="34559" y="6041"/>
                  </a:lnTo>
                  <a:cubicBezTo>
                    <a:pt x="34485" y="6075"/>
                    <a:pt x="34402" y="6092"/>
                    <a:pt x="34317" y="6092"/>
                  </a:cubicBezTo>
                  <a:cubicBezTo>
                    <a:pt x="34169" y="6092"/>
                    <a:pt x="34018" y="6041"/>
                    <a:pt x="33912" y="5946"/>
                  </a:cubicBezTo>
                  <a:cubicBezTo>
                    <a:pt x="33743" y="5796"/>
                    <a:pt x="33701" y="5549"/>
                    <a:pt x="33815" y="5369"/>
                  </a:cubicBezTo>
                  <a:cubicBezTo>
                    <a:pt x="33656" y="5355"/>
                    <a:pt x="33493" y="5340"/>
                    <a:pt x="33331" y="5326"/>
                  </a:cubicBezTo>
                  <a:lnTo>
                    <a:pt x="33331" y="5326"/>
                  </a:lnTo>
                  <a:cubicBezTo>
                    <a:pt x="33561" y="5777"/>
                    <a:pt x="33753" y="6254"/>
                    <a:pt x="33730" y="6736"/>
                  </a:cubicBezTo>
                  <a:cubicBezTo>
                    <a:pt x="33708" y="7216"/>
                    <a:pt x="33429" y="7717"/>
                    <a:pt x="32920" y="7931"/>
                  </a:cubicBezTo>
                  <a:cubicBezTo>
                    <a:pt x="32735" y="8009"/>
                    <a:pt x="32532" y="8044"/>
                    <a:pt x="32325" y="8044"/>
                  </a:cubicBezTo>
                  <a:cubicBezTo>
                    <a:pt x="31983" y="8044"/>
                    <a:pt x="31630" y="7947"/>
                    <a:pt x="31333" y="7789"/>
                  </a:cubicBezTo>
                  <a:cubicBezTo>
                    <a:pt x="30993" y="7605"/>
                    <a:pt x="30714" y="7351"/>
                    <a:pt x="30467" y="7072"/>
                  </a:cubicBezTo>
                  <a:cubicBezTo>
                    <a:pt x="29841" y="7324"/>
                    <a:pt x="29172" y="7527"/>
                    <a:pt x="28469" y="7678"/>
                  </a:cubicBezTo>
                  <a:cubicBezTo>
                    <a:pt x="28217" y="7400"/>
                    <a:pt x="27804" y="7205"/>
                    <a:pt x="27373" y="7123"/>
                  </a:cubicBezTo>
                  <a:cubicBezTo>
                    <a:pt x="27136" y="7078"/>
                    <a:pt x="26893" y="7061"/>
                    <a:pt x="26646" y="7061"/>
                  </a:cubicBezTo>
                  <a:cubicBezTo>
                    <a:pt x="26251" y="7061"/>
                    <a:pt x="25848" y="7105"/>
                    <a:pt x="25447" y="7150"/>
                  </a:cubicBezTo>
                  <a:cubicBezTo>
                    <a:pt x="25429" y="7002"/>
                    <a:pt x="25307" y="6862"/>
                    <a:pt x="25138" y="6792"/>
                  </a:cubicBezTo>
                  <a:cubicBezTo>
                    <a:pt x="24990" y="6840"/>
                    <a:pt x="24870" y="6937"/>
                    <a:pt x="24812" y="7053"/>
                  </a:cubicBezTo>
                  <a:cubicBezTo>
                    <a:pt x="24684" y="6646"/>
                    <a:pt x="24643" y="6222"/>
                    <a:pt x="24469" y="5818"/>
                  </a:cubicBezTo>
                  <a:cubicBezTo>
                    <a:pt x="24305" y="5438"/>
                    <a:pt x="23986" y="5060"/>
                    <a:pt x="23507" y="4887"/>
                  </a:cubicBezTo>
                  <a:lnTo>
                    <a:pt x="23507" y="4887"/>
                  </a:lnTo>
                  <a:cubicBezTo>
                    <a:pt x="23574" y="5303"/>
                    <a:pt x="23467" y="5727"/>
                    <a:pt x="23158" y="6069"/>
                  </a:cubicBezTo>
                  <a:cubicBezTo>
                    <a:pt x="22704" y="6575"/>
                    <a:pt x="21842" y="6871"/>
                    <a:pt x="20956" y="6871"/>
                  </a:cubicBezTo>
                  <a:cubicBezTo>
                    <a:pt x="20574" y="6871"/>
                    <a:pt x="20188" y="6816"/>
                    <a:pt x="19828" y="6700"/>
                  </a:cubicBezTo>
                  <a:cubicBezTo>
                    <a:pt x="20005" y="6615"/>
                    <a:pt x="19768" y="6445"/>
                    <a:pt x="19602" y="6341"/>
                  </a:cubicBezTo>
                  <a:cubicBezTo>
                    <a:pt x="19277" y="6141"/>
                    <a:pt x="19212" y="5771"/>
                    <a:pt x="19465" y="5543"/>
                  </a:cubicBezTo>
                  <a:cubicBezTo>
                    <a:pt x="18983" y="5444"/>
                    <a:pt x="18741" y="4971"/>
                    <a:pt x="19043" y="4715"/>
                  </a:cubicBezTo>
                  <a:cubicBezTo>
                    <a:pt x="17478" y="4622"/>
                    <a:pt x="15937" y="3798"/>
                    <a:pt x="15261" y="2738"/>
                  </a:cubicBezTo>
                  <a:cubicBezTo>
                    <a:pt x="15235" y="2697"/>
                    <a:pt x="15212" y="2655"/>
                    <a:pt x="15188" y="2613"/>
                  </a:cubicBezTo>
                  <a:lnTo>
                    <a:pt x="15188" y="2613"/>
                  </a:lnTo>
                  <a:cubicBezTo>
                    <a:pt x="15142" y="2837"/>
                    <a:pt x="15205" y="3074"/>
                    <a:pt x="15403" y="3276"/>
                  </a:cubicBezTo>
                  <a:cubicBezTo>
                    <a:pt x="14941" y="2923"/>
                    <a:pt x="14588" y="2697"/>
                    <a:pt x="14302" y="2560"/>
                  </a:cubicBezTo>
                  <a:lnTo>
                    <a:pt x="14302" y="2560"/>
                  </a:lnTo>
                  <a:cubicBezTo>
                    <a:pt x="14336" y="2654"/>
                    <a:pt x="14372" y="2746"/>
                    <a:pt x="14418" y="2837"/>
                  </a:cubicBezTo>
                  <a:cubicBezTo>
                    <a:pt x="15006" y="4052"/>
                    <a:pt x="16295" y="5060"/>
                    <a:pt x="17552" y="5959"/>
                  </a:cubicBezTo>
                  <a:cubicBezTo>
                    <a:pt x="17048" y="6463"/>
                    <a:pt x="16500" y="6994"/>
                    <a:pt x="15648" y="7273"/>
                  </a:cubicBezTo>
                  <a:cubicBezTo>
                    <a:pt x="15333" y="7376"/>
                    <a:pt x="14962" y="7430"/>
                    <a:pt x="14592" y="7430"/>
                  </a:cubicBezTo>
                  <a:cubicBezTo>
                    <a:pt x="13937" y="7430"/>
                    <a:pt x="13285" y="7261"/>
                    <a:pt x="12949" y="6895"/>
                  </a:cubicBezTo>
                  <a:cubicBezTo>
                    <a:pt x="12862" y="7013"/>
                    <a:pt x="12651" y="7085"/>
                    <a:pt x="12439" y="7085"/>
                  </a:cubicBezTo>
                  <a:cubicBezTo>
                    <a:pt x="12353" y="7085"/>
                    <a:pt x="12267" y="7074"/>
                    <a:pt x="12190" y="7049"/>
                  </a:cubicBezTo>
                  <a:cubicBezTo>
                    <a:pt x="11915" y="6962"/>
                    <a:pt x="11791" y="6728"/>
                    <a:pt x="11932" y="6565"/>
                  </a:cubicBezTo>
                  <a:lnTo>
                    <a:pt x="11932" y="6565"/>
                  </a:lnTo>
                  <a:cubicBezTo>
                    <a:pt x="11666" y="6678"/>
                    <a:pt x="11354" y="6729"/>
                    <a:pt x="11029" y="6729"/>
                  </a:cubicBezTo>
                  <a:cubicBezTo>
                    <a:pt x="10196" y="6729"/>
                    <a:pt x="9283" y="6392"/>
                    <a:pt x="8852" y="5906"/>
                  </a:cubicBezTo>
                  <a:cubicBezTo>
                    <a:pt x="8243" y="5219"/>
                    <a:pt x="8418" y="4402"/>
                    <a:pt x="8877" y="3724"/>
                  </a:cubicBezTo>
                  <a:cubicBezTo>
                    <a:pt x="8376" y="3570"/>
                    <a:pt x="7869" y="3414"/>
                    <a:pt x="7354" y="3257"/>
                  </a:cubicBezTo>
                  <a:cubicBezTo>
                    <a:pt x="6979" y="3142"/>
                    <a:pt x="6579" y="2794"/>
                    <a:pt x="6958" y="2734"/>
                  </a:cubicBezTo>
                  <a:lnTo>
                    <a:pt x="6958" y="2734"/>
                  </a:lnTo>
                  <a:cubicBezTo>
                    <a:pt x="6890" y="2736"/>
                    <a:pt x="6821" y="2737"/>
                    <a:pt x="6752" y="2737"/>
                  </a:cubicBezTo>
                  <a:cubicBezTo>
                    <a:pt x="4729" y="2737"/>
                    <a:pt x="2464" y="1896"/>
                    <a:pt x="1476" y="705"/>
                  </a:cubicBezTo>
                  <a:cubicBezTo>
                    <a:pt x="1275" y="463"/>
                    <a:pt x="1148" y="228"/>
                    <a:pt x="1075" y="0"/>
                  </a:cubicBezTo>
                  <a:close/>
                </a:path>
              </a:pathLst>
            </a:custGeom>
            <a:solidFill>
              <a:srgbClr val="6E8A61">
                <a:alpha val="53630"/>
              </a:srgbClr>
            </a:solidFill>
            <a:ln>
              <a:noFill/>
            </a:ln>
          </p:spPr>
          <p:txBody>
            <a:bodyPr spcFirstLastPara="1" wrap="square" lIns="121900" tIns="121900" rIns="121900" bIns="121900" anchor="ctr" anchorCtr="0">
              <a:noAutofit/>
            </a:bodyPr>
            <a:lstStyle/>
            <a:p>
              <a:endParaRPr sz="2489"/>
            </a:p>
          </p:txBody>
        </p:sp>
      </p:grpSp>
      <p:pic>
        <p:nvPicPr>
          <p:cNvPr id="14" name="Picture 13">
            <a:extLst>
              <a:ext uri="{FF2B5EF4-FFF2-40B4-BE49-F238E27FC236}">
                <a16:creationId xmlns:a16="http://schemas.microsoft.com/office/drawing/2014/main" xmlns="" id="{393EFA9B-BBEE-3D4C-53FC-684919FF0A76}"/>
              </a:ext>
            </a:extLst>
          </p:cNvPr>
          <p:cNvPicPr>
            <a:picLocks noChangeAspect="1"/>
          </p:cNvPicPr>
          <p:nvPr/>
        </p:nvPicPr>
        <p:blipFill>
          <a:blip r:embed="rId3">
            <a:alphaModFix amt="85000"/>
          </a:blip>
          <a:stretch>
            <a:fillRect/>
          </a:stretch>
        </p:blipFill>
        <p:spPr>
          <a:xfrm>
            <a:off x="4508495" y="3034300"/>
            <a:ext cx="1981200" cy="1114425"/>
          </a:xfrm>
          <a:prstGeom prst="rect">
            <a:avLst/>
          </a:prstGeom>
        </p:spPr>
      </p:pic>
      <p:pic>
        <p:nvPicPr>
          <p:cNvPr id="16" name="Picture 15">
            <a:extLst>
              <a:ext uri="{FF2B5EF4-FFF2-40B4-BE49-F238E27FC236}">
                <a16:creationId xmlns:a16="http://schemas.microsoft.com/office/drawing/2014/main" xmlns="" id="{E4D5EB03-9BA7-24A6-634B-EAB13A065968}"/>
              </a:ext>
            </a:extLst>
          </p:cNvPr>
          <p:cNvPicPr>
            <a:picLocks noChangeAspect="1"/>
          </p:cNvPicPr>
          <p:nvPr/>
        </p:nvPicPr>
        <p:blipFill>
          <a:blip r:embed="rId4">
            <a:alphaModFix amt="85000"/>
          </a:blip>
          <a:stretch>
            <a:fillRect/>
          </a:stretch>
        </p:blipFill>
        <p:spPr>
          <a:xfrm>
            <a:off x="9220267" y="2768174"/>
            <a:ext cx="2302933" cy="1295400"/>
          </a:xfrm>
          <a:prstGeom prst="rect">
            <a:avLst/>
          </a:prstGeom>
        </p:spPr>
      </p:pic>
      <p:pic>
        <p:nvPicPr>
          <p:cNvPr id="18" name="Picture 17">
            <a:extLst>
              <a:ext uri="{FF2B5EF4-FFF2-40B4-BE49-F238E27FC236}">
                <a16:creationId xmlns:a16="http://schemas.microsoft.com/office/drawing/2014/main" xmlns="" id="{72DA13CE-759E-BF3C-FF7D-B7371CF82063}"/>
              </a:ext>
            </a:extLst>
          </p:cNvPr>
          <p:cNvPicPr>
            <a:picLocks noChangeAspect="1"/>
          </p:cNvPicPr>
          <p:nvPr/>
        </p:nvPicPr>
        <p:blipFill rotWithShape="1">
          <a:blip r:embed="rId5"/>
          <a:srcRect r="32140"/>
          <a:stretch/>
        </p:blipFill>
        <p:spPr>
          <a:xfrm>
            <a:off x="-2566779" y="1734176"/>
            <a:ext cx="6231350" cy="5165207"/>
          </a:xfrm>
          <a:prstGeom prst="rect">
            <a:avLst/>
          </a:prstGeom>
          <a:effectLst>
            <a:outerShdw blurRad="50800" dist="38100" dir="16200000" rotWithShape="0">
              <a:prstClr val="black">
                <a:alpha val="40000"/>
              </a:prstClr>
            </a:outerShdw>
          </a:effectLst>
        </p:spPr>
      </p:pic>
      <p:pic>
        <p:nvPicPr>
          <p:cNvPr id="20" name="Picture 19">
            <a:extLst>
              <a:ext uri="{FF2B5EF4-FFF2-40B4-BE49-F238E27FC236}">
                <a16:creationId xmlns:a16="http://schemas.microsoft.com/office/drawing/2014/main" xmlns="" id="{17B19FE0-74BD-2C6B-B724-7D71107CB574}"/>
              </a:ext>
            </a:extLst>
          </p:cNvPr>
          <p:cNvPicPr>
            <a:picLocks noChangeAspect="1"/>
          </p:cNvPicPr>
          <p:nvPr/>
        </p:nvPicPr>
        <p:blipFill rotWithShape="1">
          <a:blip r:embed="rId6"/>
          <a:srcRect l="22601" r="23615"/>
          <a:stretch/>
        </p:blipFill>
        <p:spPr>
          <a:xfrm flipH="1">
            <a:off x="8689043" y="1906792"/>
            <a:ext cx="4044631" cy="5319266"/>
          </a:xfrm>
          <a:prstGeom prst="rect">
            <a:avLst/>
          </a:prstGeom>
        </p:spPr>
      </p:pic>
      <p:pic>
        <p:nvPicPr>
          <p:cNvPr id="6" name="Picture 5">
            <a:extLst>
              <a:ext uri="{FF2B5EF4-FFF2-40B4-BE49-F238E27FC236}">
                <a16:creationId xmlns:a16="http://schemas.microsoft.com/office/drawing/2014/main" xmlns="" id="{6E367ED5-E140-BED1-9D00-24C487507EA6}"/>
              </a:ext>
            </a:extLst>
          </p:cNvPr>
          <p:cNvPicPr>
            <a:picLocks noChangeAspect="1"/>
          </p:cNvPicPr>
          <p:nvPr/>
        </p:nvPicPr>
        <p:blipFill>
          <a:blip r:embed="rId7">
            <a:alphaModFix amt="85000"/>
          </a:blip>
          <a:stretch>
            <a:fillRect/>
          </a:stretch>
        </p:blipFill>
        <p:spPr>
          <a:xfrm>
            <a:off x="11446887" y="3687746"/>
            <a:ext cx="745113" cy="419126"/>
          </a:xfrm>
          <a:prstGeom prst="rect">
            <a:avLst/>
          </a:prstGeom>
          <a:effectLst>
            <a:glow rad="63500">
              <a:schemeClr val="bg2">
                <a:lumMod val="40000"/>
                <a:lumOff val="60000"/>
                <a:alpha val="47000"/>
              </a:schemeClr>
            </a:glow>
          </a:effectLst>
        </p:spPr>
      </p:pic>
      <p:pic>
        <p:nvPicPr>
          <p:cNvPr id="302" name="Picture 301">
            <a:extLst>
              <a:ext uri="{FF2B5EF4-FFF2-40B4-BE49-F238E27FC236}">
                <a16:creationId xmlns:a16="http://schemas.microsoft.com/office/drawing/2014/main" xmlns="" id="{E18D997F-E2DA-B400-1BF0-917654021CFB}"/>
              </a:ext>
            </a:extLst>
          </p:cNvPr>
          <p:cNvPicPr>
            <a:picLocks noChangeAspect="1"/>
          </p:cNvPicPr>
          <p:nvPr/>
        </p:nvPicPr>
        <p:blipFill>
          <a:blip r:embed="rId7">
            <a:alphaModFix amt="85000"/>
          </a:blip>
          <a:stretch>
            <a:fillRect/>
          </a:stretch>
        </p:blipFill>
        <p:spPr>
          <a:xfrm>
            <a:off x="9157941" y="3906038"/>
            <a:ext cx="763377" cy="429400"/>
          </a:xfrm>
          <a:prstGeom prst="rect">
            <a:avLst/>
          </a:prstGeom>
          <a:effectLst>
            <a:glow rad="63500">
              <a:schemeClr val="bg2">
                <a:lumMod val="40000"/>
                <a:lumOff val="60000"/>
                <a:alpha val="47000"/>
              </a:schemeClr>
            </a:glow>
          </a:effectLst>
        </p:spPr>
      </p:pic>
      <p:pic>
        <p:nvPicPr>
          <p:cNvPr id="303" name="Picture 302">
            <a:extLst>
              <a:ext uri="{FF2B5EF4-FFF2-40B4-BE49-F238E27FC236}">
                <a16:creationId xmlns:a16="http://schemas.microsoft.com/office/drawing/2014/main" xmlns="" id="{6425D7E7-8FD8-97B8-626D-46F08E03C32B}"/>
              </a:ext>
            </a:extLst>
          </p:cNvPr>
          <p:cNvPicPr>
            <a:picLocks noChangeAspect="1"/>
          </p:cNvPicPr>
          <p:nvPr/>
        </p:nvPicPr>
        <p:blipFill>
          <a:blip r:embed="rId7">
            <a:alphaModFix amt="85000"/>
          </a:blip>
          <a:stretch>
            <a:fillRect/>
          </a:stretch>
        </p:blipFill>
        <p:spPr>
          <a:xfrm>
            <a:off x="9366213" y="2577033"/>
            <a:ext cx="763377" cy="429400"/>
          </a:xfrm>
          <a:prstGeom prst="rect">
            <a:avLst/>
          </a:prstGeom>
          <a:effectLst>
            <a:glow rad="63500">
              <a:schemeClr val="bg2">
                <a:lumMod val="40000"/>
                <a:lumOff val="60000"/>
                <a:alpha val="47000"/>
              </a:schemeClr>
            </a:glow>
          </a:effectLst>
        </p:spPr>
      </p:pic>
      <p:pic>
        <p:nvPicPr>
          <p:cNvPr id="304" name="Picture 303">
            <a:extLst>
              <a:ext uri="{FF2B5EF4-FFF2-40B4-BE49-F238E27FC236}">
                <a16:creationId xmlns:a16="http://schemas.microsoft.com/office/drawing/2014/main" xmlns="" id="{90AE7555-90B9-5B49-CE56-A55E961490AC}"/>
              </a:ext>
            </a:extLst>
          </p:cNvPr>
          <p:cNvPicPr>
            <a:picLocks noChangeAspect="1"/>
          </p:cNvPicPr>
          <p:nvPr/>
        </p:nvPicPr>
        <p:blipFill>
          <a:blip r:embed="rId7">
            <a:alphaModFix amt="85000"/>
          </a:blip>
          <a:stretch>
            <a:fillRect/>
          </a:stretch>
        </p:blipFill>
        <p:spPr>
          <a:xfrm>
            <a:off x="10342511" y="3202810"/>
            <a:ext cx="935090" cy="525988"/>
          </a:xfrm>
          <a:prstGeom prst="rect">
            <a:avLst/>
          </a:prstGeom>
          <a:effectLst>
            <a:glow rad="63500">
              <a:schemeClr val="bg2">
                <a:lumMod val="40000"/>
                <a:lumOff val="60000"/>
                <a:alpha val="47000"/>
              </a:schemeClr>
            </a:glow>
          </a:effectLst>
        </p:spPr>
      </p:pic>
      <p:pic>
        <p:nvPicPr>
          <p:cNvPr id="305" name="Picture 304">
            <a:extLst>
              <a:ext uri="{FF2B5EF4-FFF2-40B4-BE49-F238E27FC236}">
                <a16:creationId xmlns:a16="http://schemas.microsoft.com/office/drawing/2014/main" xmlns="" id="{D1818E09-8907-6EAD-4520-70DC4EB00A92}"/>
              </a:ext>
            </a:extLst>
          </p:cNvPr>
          <p:cNvPicPr>
            <a:picLocks noChangeAspect="1"/>
          </p:cNvPicPr>
          <p:nvPr/>
        </p:nvPicPr>
        <p:blipFill>
          <a:blip r:embed="rId7">
            <a:alphaModFix amt="85000"/>
          </a:blip>
          <a:stretch>
            <a:fillRect/>
          </a:stretch>
        </p:blipFill>
        <p:spPr>
          <a:xfrm>
            <a:off x="10605877" y="2409700"/>
            <a:ext cx="684423" cy="384988"/>
          </a:xfrm>
          <a:prstGeom prst="rect">
            <a:avLst/>
          </a:prstGeom>
          <a:effectLst>
            <a:glow rad="63500">
              <a:schemeClr val="bg2">
                <a:lumMod val="40000"/>
                <a:lumOff val="60000"/>
                <a:alpha val="47000"/>
              </a:schemeClr>
            </a:glow>
          </a:effectLst>
        </p:spPr>
      </p:pic>
      <p:cxnSp>
        <p:nvCxnSpPr>
          <p:cNvPr id="3" name="Straight Connector 2"/>
          <p:cNvCxnSpPr/>
          <p:nvPr/>
        </p:nvCxnSpPr>
        <p:spPr>
          <a:xfrm>
            <a:off x="5133067" y="3202810"/>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3429000" y="4800600"/>
            <a:ext cx="6019800" cy="242545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smtClean="0">
                <a:solidFill>
                  <a:schemeClr val="bg1"/>
                </a:solidFill>
                <a:latin typeface="Times New Roman" panose="02020603050405020304" pitchFamily="18" charset="0"/>
                <a:cs typeface="Times New Roman" panose="02020603050405020304" pitchFamily="18" charset="0"/>
              </a:rPr>
              <a:t>T</a:t>
            </a:r>
            <a:r>
              <a:rPr lang="en-US" sz="2800" dirty="0" err="1" smtClean="0">
                <a:solidFill>
                  <a:schemeClr val="accent2"/>
                </a:solidFill>
                <a:latin typeface="Times New Roman" panose="02020603050405020304" pitchFamily="18" charset="0"/>
                <a:cs typeface="Times New Roman" panose="02020603050405020304" pitchFamily="18" charset="0"/>
              </a:rPr>
              <a:t>Trường</a:t>
            </a:r>
            <a:r>
              <a:rPr lang="en-US" sz="2800" dirty="0" smtClean="0">
                <a:solidFill>
                  <a:schemeClr val="accent2"/>
                </a:solidFill>
                <a:latin typeface="Times New Roman" panose="02020603050405020304" pitchFamily="18" charset="0"/>
                <a:cs typeface="Times New Roman" panose="02020603050405020304" pitchFamily="18" charset="0"/>
              </a:rPr>
              <a:t> THPT </a:t>
            </a:r>
            <a:r>
              <a:rPr lang="en-US" sz="2800" dirty="0" err="1" smtClean="0">
                <a:solidFill>
                  <a:schemeClr val="accent2"/>
                </a:solidFill>
                <a:latin typeface="Times New Roman" panose="02020603050405020304" pitchFamily="18" charset="0"/>
                <a:cs typeface="Times New Roman" panose="02020603050405020304" pitchFamily="18" charset="0"/>
              </a:rPr>
              <a:t>Xuân</a:t>
            </a:r>
            <a:r>
              <a:rPr lang="en-US" sz="2800" dirty="0" smtClean="0">
                <a:solidFill>
                  <a:schemeClr val="accent2"/>
                </a:solidFill>
                <a:latin typeface="Times New Roman" panose="02020603050405020304" pitchFamily="18" charset="0"/>
                <a:cs typeface="Times New Roman" panose="02020603050405020304" pitchFamily="18" charset="0"/>
              </a:rPr>
              <a:t> </a:t>
            </a:r>
            <a:r>
              <a:rPr lang="en-US" sz="2800" dirty="0" err="1" smtClean="0">
                <a:solidFill>
                  <a:schemeClr val="accent2"/>
                </a:solidFill>
                <a:latin typeface="Times New Roman" panose="02020603050405020304" pitchFamily="18" charset="0"/>
                <a:cs typeface="Times New Roman" panose="02020603050405020304" pitchFamily="18" charset="0"/>
              </a:rPr>
              <a:t>Diệu</a:t>
            </a:r>
            <a:endParaRPr lang="en-US" sz="2800" dirty="0" smtClean="0">
              <a:solidFill>
                <a:schemeClr val="accent2"/>
              </a:solidFill>
              <a:latin typeface="Times New Roman" panose="02020603050405020304" pitchFamily="18" charset="0"/>
              <a:cs typeface="Times New Roman" panose="02020603050405020304" pitchFamily="18" charset="0"/>
            </a:endParaRPr>
          </a:p>
          <a:p>
            <a:pPr algn="ctr"/>
            <a:r>
              <a:rPr lang="en-US" sz="2800" dirty="0" err="1" smtClean="0">
                <a:solidFill>
                  <a:schemeClr val="accent2"/>
                </a:solidFill>
                <a:latin typeface="Times New Roman" panose="02020603050405020304" pitchFamily="18" charset="0"/>
                <a:cs typeface="Times New Roman" panose="02020603050405020304" pitchFamily="18" charset="0"/>
              </a:rPr>
              <a:t>Tổ</a:t>
            </a:r>
            <a:r>
              <a:rPr lang="en-US" sz="2800" dirty="0" smtClean="0">
                <a:solidFill>
                  <a:schemeClr val="accent2"/>
                </a:solidFill>
                <a:latin typeface="Times New Roman" panose="02020603050405020304" pitchFamily="18" charset="0"/>
                <a:cs typeface="Times New Roman" panose="02020603050405020304" pitchFamily="18" charset="0"/>
              </a:rPr>
              <a:t> </a:t>
            </a:r>
            <a:r>
              <a:rPr lang="en-US" sz="2800" dirty="0" err="1" smtClean="0">
                <a:solidFill>
                  <a:schemeClr val="accent2"/>
                </a:solidFill>
                <a:latin typeface="Times New Roman" panose="02020603050405020304" pitchFamily="18" charset="0"/>
                <a:cs typeface="Times New Roman" panose="02020603050405020304" pitchFamily="18" charset="0"/>
              </a:rPr>
              <a:t>Ngữ</a:t>
            </a:r>
            <a:r>
              <a:rPr lang="en-US" sz="2800" dirty="0" smtClean="0">
                <a:solidFill>
                  <a:schemeClr val="accent2"/>
                </a:solidFill>
                <a:latin typeface="Times New Roman" panose="02020603050405020304" pitchFamily="18" charset="0"/>
                <a:cs typeface="Times New Roman" panose="02020603050405020304" pitchFamily="18" charset="0"/>
              </a:rPr>
              <a:t> </a:t>
            </a:r>
            <a:r>
              <a:rPr lang="en-US" sz="2800" dirty="0" err="1" smtClean="0">
                <a:solidFill>
                  <a:schemeClr val="accent2"/>
                </a:solidFill>
                <a:latin typeface="Times New Roman" panose="02020603050405020304" pitchFamily="18" charset="0"/>
                <a:cs typeface="Times New Roman" panose="02020603050405020304" pitchFamily="18" charset="0"/>
              </a:rPr>
              <a:t>Văn</a:t>
            </a:r>
            <a:endParaRPr lang="en-US" sz="2800" dirty="0" smtClean="0">
              <a:solidFill>
                <a:schemeClr val="accent2"/>
              </a:solidFill>
              <a:latin typeface="Times New Roman" panose="02020603050405020304" pitchFamily="18" charset="0"/>
              <a:cs typeface="Times New Roman" panose="02020603050405020304" pitchFamily="18" charset="0"/>
            </a:endParaRPr>
          </a:p>
          <a:p>
            <a:pPr algn="ctr"/>
            <a:r>
              <a:rPr lang="en-US" sz="2800" dirty="0" err="1" smtClean="0">
                <a:solidFill>
                  <a:schemeClr val="accent2"/>
                </a:solidFill>
                <a:latin typeface="Times New Roman" panose="02020603050405020304" pitchFamily="18" charset="0"/>
                <a:cs typeface="Times New Roman" panose="02020603050405020304" pitchFamily="18" charset="0"/>
              </a:rPr>
              <a:t>Giáo</a:t>
            </a:r>
            <a:r>
              <a:rPr lang="en-US" sz="2800" dirty="0" smtClean="0">
                <a:solidFill>
                  <a:schemeClr val="accent2"/>
                </a:solidFill>
                <a:latin typeface="Times New Roman" panose="02020603050405020304" pitchFamily="18" charset="0"/>
                <a:cs typeface="Times New Roman" panose="02020603050405020304" pitchFamily="18" charset="0"/>
              </a:rPr>
              <a:t> </a:t>
            </a:r>
            <a:r>
              <a:rPr lang="en-US" sz="2800" dirty="0" err="1" smtClean="0">
                <a:solidFill>
                  <a:schemeClr val="accent2"/>
                </a:solidFill>
                <a:latin typeface="Times New Roman" panose="02020603050405020304" pitchFamily="18" charset="0"/>
                <a:cs typeface="Times New Roman" panose="02020603050405020304" pitchFamily="18" charset="0"/>
              </a:rPr>
              <a:t>viên</a:t>
            </a:r>
            <a:r>
              <a:rPr lang="en-US" sz="2800" dirty="0" smtClean="0">
                <a:solidFill>
                  <a:schemeClr val="accent2"/>
                </a:solidFill>
                <a:latin typeface="Times New Roman" panose="02020603050405020304" pitchFamily="18" charset="0"/>
                <a:cs typeface="Times New Roman" panose="02020603050405020304" pitchFamily="18" charset="0"/>
              </a:rPr>
              <a:t>: </a:t>
            </a:r>
            <a:r>
              <a:rPr lang="en-US" sz="2800" i="1" dirty="0" err="1" smtClean="0">
                <a:solidFill>
                  <a:schemeClr val="accent2"/>
                </a:solidFill>
                <a:latin typeface="Times New Roman" panose="02020603050405020304" pitchFamily="18" charset="0"/>
                <a:cs typeface="Times New Roman" panose="02020603050405020304" pitchFamily="18" charset="0"/>
              </a:rPr>
              <a:t>Nguyễn</a:t>
            </a:r>
            <a:r>
              <a:rPr lang="en-US" sz="2800" i="1" dirty="0" smtClean="0">
                <a:solidFill>
                  <a:schemeClr val="accent2"/>
                </a:solidFill>
                <a:latin typeface="Times New Roman" panose="02020603050405020304" pitchFamily="18" charset="0"/>
                <a:cs typeface="Times New Roman" panose="02020603050405020304" pitchFamily="18" charset="0"/>
              </a:rPr>
              <a:t> </a:t>
            </a:r>
            <a:r>
              <a:rPr lang="en-US" sz="2800" i="1" dirty="0" err="1" smtClean="0">
                <a:solidFill>
                  <a:schemeClr val="accent2"/>
                </a:solidFill>
                <a:latin typeface="Times New Roman" panose="02020603050405020304" pitchFamily="18" charset="0"/>
                <a:cs typeface="Times New Roman" panose="02020603050405020304" pitchFamily="18" charset="0"/>
              </a:rPr>
              <a:t>Văn</a:t>
            </a:r>
            <a:r>
              <a:rPr lang="en-US" sz="2800" i="1" dirty="0" smtClean="0">
                <a:solidFill>
                  <a:schemeClr val="accent2"/>
                </a:solidFill>
                <a:latin typeface="Times New Roman" panose="02020603050405020304" pitchFamily="18" charset="0"/>
                <a:cs typeface="Times New Roman" panose="02020603050405020304" pitchFamily="18" charset="0"/>
              </a:rPr>
              <a:t> </a:t>
            </a:r>
            <a:r>
              <a:rPr lang="en-US" sz="2800" i="1" dirty="0" err="1" smtClean="0">
                <a:solidFill>
                  <a:schemeClr val="accent2"/>
                </a:solidFill>
                <a:latin typeface="Times New Roman" panose="02020603050405020304" pitchFamily="18" charset="0"/>
                <a:cs typeface="Times New Roman" panose="02020603050405020304" pitchFamily="18" charset="0"/>
              </a:rPr>
              <a:t>Toàn</a:t>
            </a:r>
            <a:endParaRPr lang="en-US" sz="2800" i="1" dirty="0">
              <a:solidFill>
                <a:schemeClr val="accent2"/>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lt">
                                    <p:tmPct val="8000"/>
                                  </p:iterate>
                                  <p:childTnLst>
                                    <p:set>
                                      <p:cBhvr>
                                        <p:cTn id="6" dur="1" fill="hold">
                                          <p:stCondLst>
                                            <p:cond delay="0"/>
                                          </p:stCondLst>
                                        </p:cTn>
                                        <p:tgtEl>
                                          <p:spTgt spid="1637"/>
                                        </p:tgtEl>
                                        <p:attrNameLst>
                                          <p:attrName>style.visibility</p:attrName>
                                        </p:attrNameLst>
                                      </p:cBhvr>
                                      <p:to>
                                        <p:strVal val="visible"/>
                                      </p:to>
                                    </p:set>
                                    <p:anim calcmode="lin" valueType="num">
                                      <p:cBhvr additive="base">
                                        <p:cTn id="7" dur="1000" fill="hold"/>
                                        <p:tgtEl>
                                          <p:spTgt spid="1637"/>
                                        </p:tgtEl>
                                        <p:attrNameLst>
                                          <p:attrName>ppt_x</p:attrName>
                                        </p:attrNameLst>
                                      </p:cBhvr>
                                      <p:tavLst>
                                        <p:tav tm="0">
                                          <p:val>
                                            <p:strVal val="#ppt_x"/>
                                          </p:val>
                                        </p:tav>
                                        <p:tav tm="100000">
                                          <p:val>
                                            <p:strVal val="#ppt_x"/>
                                          </p:val>
                                        </p:tav>
                                      </p:tavLst>
                                    </p:anim>
                                    <p:anim calcmode="lin" valueType="num">
                                      <p:cBhvr additive="base">
                                        <p:cTn id="8" dur="1000" fill="hold"/>
                                        <p:tgtEl>
                                          <p:spTgt spid="1637"/>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000" fill="hold"/>
                                        <p:tgtEl>
                                          <p:spTgt spid="18"/>
                                        </p:tgtEl>
                                        <p:attrNameLst>
                                          <p:attrName>ppt_w</p:attrName>
                                        </p:attrNameLst>
                                      </p:cBhvr>
                                      <p:tavLst>
                                        <p:tav tm="0">
                                          <p:val>
                                            <p:fltVal val="0"/>
                                          </p:val>
                                        </p:tav>
                                        <p:tav tm="100000">
                                          <p:val>
                                            <p:strVal val="#ppt_w"/>
                                          </p:val>
                                        </p:tav>
                                      </p:tavLst>
                                    </p:anim>
                                    <p:anim calcmode="lin" valueType="num">
                                      <p:cBhvr>
                                        <p:cTn id="12" dur="1000" fill="hold"/>
                                        <p:tgtEl>
                                          <p:spTgt spid="18"/>
                                        </p:tgtEl>
                                        <p:attrNameLst>
                                          <p:attrName>ppt_h</p:attrName>
                                        </p:attrNameLst>
                                      </p:cBhvr>
                                      <p:tavLst>
                                        <p:tav tm="0">
                                          <p:val>
                                            <p:fltVal val="0"/>
                                          </p:val>
                                        </p:tav>
                                        <p:tav tm="100000">
                                          <p:val>
                                            <p:strVal val="#ppt_h"/>
                                          </p:val>
                                        </p:tav>
                                      </p:tavLst>
                                    </p:anim>
                                    <p:animEffect transition="in" filter="fade">
                                      <p:cBhvr>
                                        <p:cTn id="13" dur="1000"/>
                                        <p:tgtEl>
                                          <p:spTgt spid="18"/>
                                        </p:tgtEl>
                                      </p:cBhvr>
                                    </p:animEffect>
                                  </p:childTnLst>
                                </p:cTn>
                              </p:par>
                              <p:par>
                                <p:cTn id="14" presetID="63" presetClass="path" presetSubtype="0" repeatCount="indefinite" accel="20000" autoRev="1" fill="hold" nodeType="withEffect">
                                  <p:stCondLst>
                                    <p:cond delay="0"/>
                                  </p:stCondLst>
                                  <p:childTnLst>
                                    <p:animMotion origin="layout" path="M 3.33333E-6 -2.59259E-6 L 0.35833 -2.59259E-6 " pathEditMode="relative" rAng="0" ptsTypes="AA">
                                      <p:cBhvr>
                                        <p:cTn id="15" dur="20000" fill="hold"/>
                                        <p:tgtEl>
                                          <p:spTgt spid="14"/>
                                        </p:tgtEl>
                                        <p:attrNameLst>
                                          <p:attrName>ppt_x</p:attrName>
                                          <p:attrName>ppt_y</p:attrName>
                                        </p:attrNameLst>
                                      </p:cBhvr>
                                      <p:rCtr x="17917" y="0"/>
                                    </p:animMotion>
                                  </p:childTnLst>
                                </p:cTn>
                              </p:par>
                              <p:par>
                                <p:cTn id="16" presetID="35" presetClass="path" presetSubtype="0" repeatCount="indefinite" autoRev="1" fill="hold" nodeType="withEffect">
                                  <p:stCondLst>
                                    <p:cond delay="0"/>
                                  </p:stCondLst>
                                  <p:childTnLst>
                                    <p:animMotion origin="layout" path="M -1.04167E-6 1.85185E-6 L -0.3306 -0.00255 " pathEditMode="relative" rAng="0" ptsTypes="AA">
                                      <p:cBhvr>
                                        <p:cTn id="17" dur="20000" fill="hold"/>
                                        <p:tgtEl>
                                          <p:spTgt spid="16"/>
                                        </p:tgtEl>
                                        <p:attrNameLst>
                                          <p:attrName>ppt_x</p:attrName>
                                          <p:attrName>ppt_y</p:attrName>
                                        </p:attrNameLst>
                                      </p:cBhvr>
                                      <p:rCtr x="-16536"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sp>
        <p:nvSpPr>
          <p:cNvPr id="2048" name="Google Shape;2048;p43"/>
          <p:cNvSpPr txBox="1">
            <a:spLocks noGrp="1"/>
          </p:cNvSpPr>
          <p:nvPr>
            <p:ph type="title" idx="21"/>
          </p:nvPr>
        </p:nvSpPr>
        <p:spPr>
          <a:xfrm>
            <a:off x="959999" y="152400"/>
            <a:ext cx="10272000" cy="752400"/>
          </a:xfrm>
          <a:prstGeom prst="rect">
            <a:avLst/>
          </a:prstGeom>
        </p:spPr>
        <p:txBody>
          <a:bodyPr spcFirstLastPara="1" wrap="square" lIns="121900" tIns="121900" rIns="121900" bIns="121900" anchor="ctr" anchorCtr="0">
            <a:noAutofit/>
          </a:bodyPr>
          <a:lstStyle/>
          <a:p>
            <a:pPr algn="ctr"/>
            <a:r>
              <a:rPr lang="en-US" sz="3200"/>
              <a:t>1. Thể loại thần thoại</a:t>
            </a:r>
            <a:endParaRPr sz="3200"/>
          </a:p>
        </p:txBody>
      </p:sp>
      <p:graphicFrame>
        <p:nvGraphicFramePr>
          <p:cNvPr id="38" name="Table 37">
            <a:extLst>
              <a:ext uri="{FF2B5EF4-FFF2-40B4-BE49-F238E27FC236}">
                <a16:creationId xmlns:a16="http://schemas.microsoft.com/office/drawing/2014/main" xmlns="" id="{C063CF27-0B20-6A4B-6132-57ADD9661FA8}"/>
              </a:ext>
            </a:extLst>
          </p:cNvPr>
          <p:cNvGraphicFramePr>
            <a:graphicFrameLocks noGrp="1"/>
          </p:cNvGraphicFramePr>
          <p:nvPr>
            <p:extLst>
              <p:ext uri="{D42A27DB-BD31-4B8C-83A1-F6EECF244321}">
                <p14:modId xmlns:p14="http://schemas.microsoft.com/office/powerpoint/2010/main" val="3496366161"/>
              </p:ext>
            </p:extLst>
          </p:nvPr>
        </p:nvGraphicFramePr>
        <p:xfrm>
          <a:off x="419101" y="1447800"/>
          <a:ext cx="11353799" cy="5181601"/>
        </p:xfrm>
        <a:graphic>
          <a:graphicData uri="http://schemas.openxmlformats.org/drawingml/2006/table">
            <a:tbl>
              <a:tblPr bandRow="1">
                <a:tableStyleId>{EAD4FB10-83C3-4E6C-B0E7-73B972FB2818}</a:tableStyleId>
              </a:tblPr>
              <a:tblGrid>
                <a:gridCol w="1638300">
                  <a:extLst>
                    <a:ext uri="{9D8B030D-6E8A-4147-A177-3AD203B41FA5}">
                      <a16:colId xmlns:a16="http://schemas.microsoft.com/office/drawing/2014/main" xmlns="" val="3617240124"/>
                    </a:ext>
                  </a:extLst>
                </a:gridCol>
                <a:gridCol w="1371600">
                  <a:extLst>
                    <a:ext uri="{9D8B030D-6E8A-4147-A177-3AD203B41FA5}">
                      <a16:colId xmlns:a16="http://schemas.microsoft.com/office/drawing/2014/main" xmlns="" val="1807860509"/>
                    </a:ext>
                  </a:extLst>
                </a:gridCol>
                <a:gridCol w="8343899">
                  <a:extLst>
                    <a:ext uri="{9D8B030D-6E8A-4147-A177-3AD203B41FA5}">
                      <a16:colId xmlns:a16="http://schemas.microsoft.com/office/drawing/2014/main" xmlns="" val="1299061236"/>
                    </a:ext>
                  </a:extLst>
                </a:gridCol>
              </a:tblGrid>
              <a:tr h="403681">
                <a:tc>
                  <a:txBody>
                    <a:bodyPr/>
                    <a:lstStyle/>
                    <a:p>
                      <a:pPr marL="0" marR="0" algn="ctr">
                        <a:lnSpc>
                          <a:spcPct val="115000"/>
                        </a:lnSpc>
                        <a:spcBef>
                          <a:spcPts val="0"/>
                        </a:spcBef>
                        <a:spcAft>
                          <a:spcPts val="0"/>
                        </a:spcAft>
                        <a:tabLst>
                          <a:tab pos="1714500" algn="l"/>
                        </a:tabLst>
                      </a:pPr>
                      <a:r>
                        <a:rPr lang="en-US" sz="2400" b="1">
                          <a:effectLst/>
                          <a:latin typeface="Cambria" panose="02040503050406030204" pitchFamily="18" charset="0"/>
                          <a:ea typeface="Cambria" panose="02040503050406030204" pitchFamily="18" charset="0"/>
                        </a:rPr>
                        <a:t>CỘT A</a:t>
                      </a:r>
                    </a:p>
                  </a:txBody>
                  <a:tcPr marL="30454" marR="30454" marT="0" marB="0" anchor="ctr">
                    <a:solidFill>
                      <a:schemeClr val="accent2">
                        <a:lumMod val="40000"/>
                        <a:lumOff val="60000"/>
                        <a:alpha val="70000"/>
                      </a:schemeClr>
                    </a:solidFill>
                  </a:tcPr>
                </a:tc>
                <a:tc rowSpan="8">
                  <a:txBody>
                    <a:bodyPr/>
                    <a:lstStyle/>
                    <a:p>
                      <a:pPr marL="0" marR="0" algn="ctr">
                        <a:lnSpc>
                          <a:spcPct val="115000"/>
                        </a:lnSpc>
                        <a:spcBef>
                          <a:spcPts val="0"/>
                        </a:spcBef>
                        <a:spcAft>
                          <a:spcPts val="0"/>
                        </a:spcAft>
                        <a:tabLst>
                          <a:tab pos="1714500" algn="l"/>
                        </a:tabLst>
                      </a:pPr>
                      <a:r>
                        <a:rPr lang="en-US" sz="2400" b="1">
                          <a:effectLst/>
                          <a:latin typeface="Cambria" panose="02040503050406030204" pitchFamily="18" charset="0"/>
                          <a:ea typeface="Cambria" panose="02040503050406030204" pitchFamily="18" charset="0"/>
                        </a:rPr>
                        <a:t> </a:t>
                      </a:r>
                    </a:p>
                    <a:p>
                      <a:pPr marL="0" marR="0" algn="just">
                        <a:lnSpc>
                          <a:spcPct val="115000"/>
                        </a:lnSpc>
                        <a:spcBef>
                          <a:spcPts val="0"/>
                        </a:spcBef>
                        <a:spcAft>
                          <a:spcPts val="0"/>
                        </a:spcAft>
                        <a:tabLst>
                          <a:tab pos="1714500" algn="l"/>
                        </a:tabLst>
                      </a:pPr>
                      <a:r>
                        <a:rPr lang="en-US" sz="2000">
                          <a:effectLst/>
                          <a:latin typeface="Cambria" panose="02040503050406030204" pitchFamily="18" charset="0"/>
                          <a:ea typeface="Cambria" panose="02040503050406030204" pitchFamily="18" charset="0"/>
                        </a:rPr>
                        <a:t> </a:t>
                      </a:r>
                    </a:p>
                    <a:p>
                      <a:pPr marL="0" marR="0" algn="just">
                        <a:lnSpc>
                          <a:spcPct val="115000"/>
                        </a:lnSpc>
                        <a:spcBef>
                          <a:spcPts val="0"/>
                        </a:spcBef>
                        <a:spcAft>
                          <a:spcPts val="0"/>
                        </a:spcAft>
                        <a:tabLst>
                          <a:tab pos="1714500" algn="l"/>
                        </a:tabLst>
                      </a:pPr>
                      <a:r>
                        <a:rPr lang="en-US" sz="2000">
                          <a:effectLst/>
                          <a:latin typeface="Cambria" panose="02040503050406030204" pitchFamily="18" charset="0"/>
                          <a:ea typeface="Cambria" panose="02040503050406030204" pitchFamily="18" charset="0"/>
                        </a:rPr>
                        <a:t> </a:t>
                      </a:r>
                    </a:p>
                    <a:p>
                      <a:pPr marL="0" marR="0" algn="just">
                        <a:lnSpc>
                          <a:spcPct val="115000"/>
                        </a:lnSpc>
                        <a:spcBef>
                          <a:spcPts val="0"/>
                        </a:spcBef>
                        <a:spcAft>
                          <a:spcPts val="0"/>
                        </a:spcAft>
                        <a:tabLst>
                          <a:tab pos="1714500" algn="l"/>
                        </a:tabLst>
                      </a:pPr>
                      <a:r>
                        <a:rPr lang="en-US" sz="2000">
                          <a:effectLst/>
                          <a:latin typeface="Cambria" panose="02040503050406030204" pitchFamily="18" charset="0"/>
                          <a:ea typeface="Cambria" panose="02040503050406030204" pitchFamily="18" charset="0"/>
                        </a:rPr>
                        <a:t> </a:t>
                      </a:r>
                    </a:p>
                    <a:p>
                      <a:pPr marL="0" marR="0" algn="just">
                        <a:lnSpc>
                          <a:spcPct val="115000"/>
                        </a:lnSpc>
                        <a:spcBef>
                          <a:spcPts val="0"/>
                        </a:spcBef>
                        <a:spcAft>
                          <a:spcPts val="0"/>
                        </a:spcAft>
                        <a:tabLst>
                          <a:tab pos="1714500" algn="l"/>
                        </a:tabLst>
                      </a:pPr>
                      <a:r>
                        <a:rPr lang="en-US" sz="2000">
                          <a:effectLst/>
                          <a:latin typeface="Cambria" panose="02040503050406030204" pitchFamily="18" charset="0"/>
                          <a:ea typeface="Cambria" panose="02040503050406030204" pitchFamily="18" charset="0"/>
                        </a:rPr>
                        <a:t> </a:t>
                      </a:r>
                    </a:p>
                    <a:p>
                      <a:pPr marL="0" marR="0" algn="just">
                        <a:lnSpc>
                          <a:spcPct val="115000"/>
                        </a:lnSpc>
                        <a:spcBef>
                          <a:spcPts val="0"/>
                        </a:spcBef>
                        <a:spcAft>
                          <a:spcPts val="0"/>
                        </a:spcAft>
                        <a:tabLst>
                          <a:tab pos="1714500" algn="l"/>
                        </a:tabLst>
                      </a:pPr>
                      <a:r>
                        <a:rPr lang="en-US" sz="2000">
                          <a:effectLst/>
                          <a:latin typeface="Cambria" panose="02040503050406030204" pitchFamily="18" charset="0"/>
                          <a:ea typeface="Cambria" panose="02040503050406030204" pitchFamily="18" charset="0"/>
                        </a:rPr>
                        <a:t> </a:t>
                      </a:r>
                    </a:p>
                    <a:p>
                      <a:pPr marL="0" marR="0" algn="just">
                        <a:lnSpc>
                          <a:spcPct val="115000"/>
                        </a:lnSpc>
                        <a:spcBef>
                          <a:spcPts val="0"/>
                        </a:spcBef>
                        <a:spcAft>
                          <a:spcPts val="0"/>
                        </a:spcAft>
                        <a:tabLst>
                          <a:tab pos="1714500" algn="l"/>
                        </a:tabLst>
                      </a:pPr>
                      <a:r>
                        <a:rPr lang="en-US" sz="2000">
                          <a:effectLst/>
                          <a:latin typeface="Cambria" panose="02040503050406030204" pitchFamily="18" charset="0"/>
                          <a:ea typeface="Cambria" panose="02040503050406030204" pitchFamily="18" charset="0"/>
                        </a:rPr>
                        <a:t> </a:t>
                      </a:r>
                    </a:p>
                    <a:p>
                      <a:pPr marL="0" marR="0" algn="just">
                        <a:lnSpc>
                          <a:spcPct val="115000"/>
                        </a:lnSpc>
                        <a:spcBef>
                          <a:spcPts val="0"/>
                        </a:spcBef>
                        <a:spcAft>
                          <a:spcPts val="0"/>
                        </a:spcAft>
                        <a:tabLst>
                          <a:tab pos="1714500" algn="l"/>
                        </a:tabLst>
                      </a:pPr>
                      <a:r>
                        <a:rPr lang="en-US" sz="2000">
                          <a:effectLst/>
                          <a:latin typeface="Cambria" panose="02040503050406030204" pitchFamily="18" charset="0"/>
                          <a:ea typeface="Cambria" panose="02040503050406030204" pitchFamily="18" charset="0"/>
                        </a:rPr>
                        <a:t> </a:t>
                      </a:r>
                    </a:p>
                  </a:txBody>
                  <a:tcPr marL="30454" marR="30454" marT="0" marB="0" anchor="ctr">
                    <a:solidFill>
                      <a:schemeClr val="bg1">
                        <a:alpha val="70000"/>
                      </a:schemeClr>
                    </a:solidFill>
                  </a:tcPr>
                </a:tc>
                <a:tc>
                  <a:txBody>
                    <a:bodyPr/>
                    <a:lstStyle/>
                    <a:p>
                      <a:pPr marL="0" marR="0" algn="ctr">
                        <a:lnSpc>
                          <a:spcPct val="115000"/>
                        </a:lnSpc>
                        <a:spcBef>
                          <a:spcPts val="0"/>
                        </a:spcBef>
                        <a:spcAft>
                          <a:spcPts val="0"/>
                        </a:spcAft>
                        <a:tabLst>
                          <a:tab pos="1714500" algn="l"/>
                        </a:tabLst>
                      </a:pPr>
                      <a:r>
                        <a:rPr lang="en-US" sz="2400" b="1">
                          <a:effectLst/>
                          <a:latin typeface="Cambria" panose="02040503050406030204" pitchFamily="18" charset="0"/>
                          <a:ea typeface="Cambria" panose="02040503050406030204" pitchFamily="18" charset="0"/>
                        </a:rPr>
                        <a:t>CỘT B</a:t>
                      </a:r>
                    </a:p>
                  </a:txBody>
                  <a:tcPr marL="30454" marR="30454" marT="0" marB="0" anchor="ctr">
                    <a:solidFill>
                      <a:schemeClr val="accent2">
                        <a:lumMod val="40000"/>
                        <a:lumOff val="60000"/>
                        <a:alpha val="70000"/>
                      </a:schemeClr>
                    </a:solidFill>
                  </a:tcPr>
                </a:tc>
                <a:extLst>
                  <a:ext uri="{0D108BD9-81ED-4DB2-BD59-A6C34878D82A}">
                    <a16:rowId xmlns:a16="http://schemas.microsoft.com/office/drawing/2014/main" xmlns="" val="29721386"/>
                  </a:ext>
                </a:extLst>
              </a:tr>
              <a:tr h="416091">
                <a:tc>
                  <a:txBody>
                    <a:bodyPr/>
                    <a:lstStyle/>
                    <a:p>
                      <a:pPr marL="0" marR="0" algn="ctr">
                        <a:lnSpc>
                          <a:spcPct val="115000"/>
                        </a:lnSpc>
                        <a:spcBef>
                          <a:spcPts val="0"/>
                        </a:spcBef>
                        <a:spcAft>
                          <a:spcPts val="0"/>
                        </a:spcAft>
                        <a:tabLst>
                          <a:tab pos="1714500" algn="l"/>
                        </a:tabLst>
                      </a:pPr>
                      <a:r>
                        <a:rPr lang="en-US" sz="2000">
                          <a:effectLst/>
                          <a:latin typeface="Cambria" panose="02040503050406030204" pitchFamily="18" charset="0"/>
                          <a:ea typeface="Cambria" panose="02040503050406030204" pitchFamily="18" charset="0"/>
                        </a:rPr>
                        <a:t>Thần thoại</a:t>
                      </a:r>
                    </a:p>
                  </a:txBody>
                  <a:tcPr marL="30454" marR="30454" marT="0" marB="0" anchor="ctr">
                    <a:solidFill>
                      <a:schemeClr val="bg1">
                        <a:alpha val="70000"/>
                      </a:schemeClr>
                    </a:solidFill>
                  </a:tcPr>
                </a:tc>
                <a:tc vMerge="1">
                  <a:txBody>
                    <a:bodyPr/>
                    <a:lstStyle/>
                    <a:p>
                      <a:pPr marL="0" marR="0" algn="just">
                        <a:lnSpc>
                          <a:spcPct val="115000"/>
                        </a:lnSpc>
                        <a:spcBef>
                          <a:spcPts val="0"/>
                        </a:spcBef>
                        <a:spcAft>
                          <a:spcPts val="0"/>
                        </a:spcAft>
                        <a:tabLst>
                          <a:tab pos="1714500" algn="l"/>
                        </a:tabLst>
                      </a:pPr>
                      <a:r>
                        <a:rPr lang="en-US" sz="2000">
                          <a:effectLst/>
                          <a:latin typeface="Cambria" panose="02040503050406030204" pitchFamily="18" charset="0"/>
                          <a:ea typeface="Cambria" panose="02040503050406030204" pitchFamily="18" charset="0"/>
                        </a:rPr>
                        <a:t> </a:t>
                      </a:r>
                    </a:p>
                  </a:txBody>
                  <a:tcPr marL="30454" marR="30454" marT="0" marB="0">
                    <a:solidFill>
                      <a:schemeClr val="bg1">
                        <a:alpha val="70000"/>
                      </a:schemeClr>
                    </a:solidFill>
                  </a:tcPr>
                </a:tc>
                <a:tc>
                  <a:txBody>
                    <a:bodyPr/>
                    <a:lstStyle/>
                    <a:p>
                      <a:pPr marL="0" marR="0" algn="just">
                        <a:lnSpc>
                          <a:spcPct val="115000"/>
                        </a:lnSpc>
                        <a:spcBef>
                          <a:spcPts val="0"/>
                        </a:spcBef>
                        <a:spcAft>
                          <a:spcPts val="0"/>
                        </a:spcAft>
                        <a:tabLst>
                          <a:tab pos="1714500" algn="l"/>
                        </a:tabLst>
                      </a:pPr>
                      <a:r>
                        <a:rPr lang="en-US" sz="2000">
                          <a:effectLst/>
                          <a:latin typeface="Cambria" panose="02040503050406030204" pitchFamily="18" charset="0"/>
                          <a:ea typeface="Cambria" panose="02040503050406030204" pitchFamily="18" charset="0"/>
                        </a:rPr>
                        <a:t>Có ngoại hình và hành động phi thường, có khả năng biến hóa khôn lường</a:t>
                      </a:r>
                    </a:p>
                  </a:txBody>
                  <a:tcPr marL="30454" marR="30454" marT="0" marB="0" anchor="ctr">
                    <a:solidFill>
                      <a:schemeClr val="bg1">
                        <a:alpha val="70000"/>
                      </a:schemeClr>
                    </a:solidFill>
                  </a:tcPr>
                </a:tc>
                <a:extLst>
                  <a:ext uri="{0D108BD9-81ED-4DB2-BD59-A6C34878D82A}">
                    <a16:rowId xmlns:a16="http://schemas.microsoft.com/office/drawing/2014/main" xmlns="" val="1997177943"/>
                  </a:ext>
                </a:extLst>
              </a:tr>
              <a:tr h="336456">
                <a:tc>
                  <a:txBody>
                    <a:bodyPr/>
                    <a:lstStyle/>
                    <a:p>
                      <a:pPr marL="0" marR="0" algn="ctr">
                        <a:lnSpc>
                          <a:spcPct val="115000"/>
                        </a:lnSpc>
                        <a:spcBef>
                          <a:spcPts val="0"/>
                        </a:spcBef>
                        <a:spcAft>
                          <a:spcPts val="0"/>
                        </a:spcAft>
                        <a:tabLst>
                          <a:tab pos="1714500" algn="l"/>
                        </a:tabLst>
                      </a:pPr>
                      <a:r>
                        <a:rPr lang="en-US" sz="2000">
                          <a:effectLst/>
                          <a:latin typeface="Cambria" panose="02040503050406030204" pitchFamily="18" charset="0"/>
                          <a:ea typeface="Cambria" panose="02040503050406030204" pitchFamily="18" charset="0"/>
                        </a:rPr>
                        <a:t>Cốt truyện</a:t>
                      </a:r>
                    </a:p>
                  </a:txBody>
                  <a:tcPr marL="30454" marR="30454" marT="0" marB="0" anchor="ctr">
                    <a:solidFill>
                      <a:schemeClr val="bg1">
                        <a:alpha val="70000"/>
                      </a:schemeClr>
                    </a:solidFill>
                  </a:tcPr>
                </a:tc>
                <a:tc vMerge="1">
                  <a:txBody>
                    <a:bodyPr/>
                    <a:lstStyle/>
                    <a:p>
                      <a:pPr marL="0" marR="0" algn="just">
                        <a:lnSpc>
                          <a:spcPct val="115000"/>
                        </a:lnSpc>
                        <a:spcBef>
                          <a:spcPts val="0"/>
                        </a:spcBef>
                        <a:spcAft>
                          <a:spcPts val="0"/>
                        </a:spcAft>
                        <a:tabLst>
                          <a:tab pos="1714500" algn="l"/>
                        </a:tabLst>
                      </a:pPr>
                      <a:r>
                        <a:rPr lang="en-US" sz="2000">
                          <a:effectLst/>
                          <a:latin typeface="Cambria" panose="02040503050406030204" pitchFamily="18" charset="0"/>
                          <a:ea typeface="Cambria" panose="02040503050406030204" pitchFamily="18" charset="0"/>
                        </a:rPr>
                        <a:t> </a:t>
                      </a:r>
                    </a:p>
                  </a:txBody>
                  <a:tcPr marL="30454" marR="30454" marT="0" marB="0">
                    <a:solidFill>
                      <a:schemeClr val="bg1">
                        <a:alpha val="70000"/>
                      </a:schemeClr>
                    </a:solidFill>
                  </a:tcPr>
                </a:tc>
                <a:tc>
                  <a:txBody>
                    <a:bodyPr/>
                    <a:lstStyle/>
                    <a:p>
                      <a:pPr marL="0" marR="0" algn="just">
                        <a:lnSpc>
                          <a:spcPct val="115000"/>
                        </a:lnSpc>
                        <a:spcBef>
                          <a:spcPts val="0"/>
                        </a:spcBef>
                        <a:spcAft>
                          <a:spcPts val="0"/>
                        </a:spcAft>
                        <a:tabLst>
                          <a:tab pos="1714500" algn="l"/>
                        </a:tabLst>
                      </a:pPr>
                      <a:r>
                        <a:rPr lang="en-US" sz="2000">
                          <a:effectLst/>
                          <a:latin typeface="Cambria" panose="02040503050406030204" pitchFamily="18" charset="0"/>
                          <a:ea typeface="Cambria" panose="02040503050406030204" pitchFamily="18" charset="0"/>
                        </a:rPr>
                        <a:t>Là thời gian quá khứ, không được xác định cụ thể</a:t>
                      </a:r>
                    </a:p>
                  </a:txBody>
                  <a:tcPr marL="30454" marR="30454" marT="0" marB="0" anchor="ctr">
                    <a:solidFill>
                      <a:schemeClr val="bg1">
                        <a:alpha val="70000"/>
                      </a:schemeClr>
                    </a:solidFill>
                  </a:tcPr>
                </a:tc>
                <a:extLst>
                  <a:ext uri="{0D108BD9-81ED-4DB2-BD59-A6C34878D82A}">
                    <a16:rowId xmlns:a16="http://schemas.microsoft.com/office/drawing/2014/main" xmlns="" val="1374059793"/>
                  </a:ext>
                </a:extLst>
              </a:tr>
              <a:tr h="840702">
                <a:tc>
                  <a:txBody>
                    <a:bodyPr/>
                    <a:lstStyle/>
                    <a:p>
                      <a:pPr marL="0" marR="0" algn="ctr">
                        <a:lnSpc>
                          <a:spcPct val="115000"/>
                        </a:lnSpc>
                        <a:spcBef>
                          <a:spcPts val="0"/>
                        </a:spcBef>
                        <a:spcAft>
                          <a:spcPts val="0"/>
                        </a:spcAft>
                        <a:tabLst>
                          <a:tab pos="1714500" algn="l"/>
                        </a:tabLst>
                      </a:pPr>
                      <a:r>
                        <a:rPr lang="en-US" sz="2000">
                          <a:effectLst/>
                          <a:latin typeface="Cambria" panose="02040503050406030204" pitchFamily="18" charset="0"/>
                          <a:ea typeface="Cambria" panose="02040503050406030204" pitchFamily="18" charset="0"/>
                        </a:rPr>
                        <a:t>Nhân vật</a:t>
                      </a:r>
                    </a:p>
                  </a:txBody>
                  <a:tcPr marL="30454" marR="30454" marT="0" marB="0" anchor="ctr">
                    <a:solidFill>
                      <a:schemeClr val="bg1">
                        <a:alpha val="70000"/>
                      </a:schemeClr>
                    </a:solidFill>
                  </a:tcPr>
                </a:tc>
                <a:tc vMerge="1">
                  <a:txBody>
                    <a:bodyPr/>
                    <a:lstStyle/>
                    <a:p>
                      <a:pPr marL="0" marR="0" algn="just">
                        <a:lnSpc>
                          <a:spcPct val="115000"/>
                        </a:lnSpc>
                        <a:spcBef>
                          <a:spcPts val="0"/>
                        </a:spcBef>
                        <a:spcAft>
                          <a:spcPts val="0"/>
                        </a:spcAft>
                        <a:tabLst>
                          <a:tab pos="1714500" algn="l"/>
                        </a:tabLst>
                      </a:pPr>
                      <a:r>
                        <a:rPr lang="en-US" sz="2000">
                          <a:effectLst/>
                          <a:latin typeface="Cambria" panose="02040503050406030204" pitchFamily="18" charset="0"/>
                          <a:ea typeface="Cambria" panose="02040503050406030204" pitchFamily="18" charset="0"/>
                        </a:rPr>
                        <a:t> </a:t>
                      </a:r>
                    </a:p>
                  </a:txBody>
                  <a:tcPr marL="30454" marR="30454" marT="0" marB="0">
                    <a:solidFill>
                      <a:schemeClr val="bg1">
                        <a:alpha val="70000"/>
                      </a:schemeClr>
                    </a:solidFill>
                  </a:tcPr>
                </a:tc>
                <a:tc>
                  <a:txBody>
                    <a:bodyPr/>
                    <a:lstStyle/>
                    <a:p>
                      <a:pPr marL="0" marR="0" algn="just">
                        <a:lnSpc>
                          <a:spcPct val="115000"/>
                        </a:lnSpc>
                        <a:spcBef>
                          <a:spcPts val="0"/>
                        </a:spcBef>
                        <a:spcAft>
                          <a:spcPts val="0"/>
                        </a:spcAft>
                        <a:tabLst>
                          <a:tab pos="1714500" algn="l"/>
                        </a:tabLst>
                      </a:pPr>
                      <a:r>
                        <a:rPr lang="en-US" sz="2000">
                          <a:effectLst/>
                          <a:latin typeface="Cambria" panose="02040503050406030204" pitchFamily="18" charset="0"/>
                          <a:ea typeface="Cambria" panose="02040503050406030204" pitchFamily="18" charset="0"/>
                        </a:rPr>
                        <a:t>Một chuỗi được sắp xếp theo một trình tự nhất định: cái này tiếp cái kia, xô đẩy nhau buộc phải giải quyết, giải quyết xong thì truyện dừng lại.</a:t>
                      </a:r>
                    </a:p>
                  </a:txBody>
                  <a:tcPr marL="30454" marR="30454" marT="0" marB="0" anchor="ctr">
                    <a:solidFill>
                      <a:schemeClr val="bg1">
                        <a:alpha val="70000"/>
                      </a:schemeClr>
                    </a:solidFill>
                  </a:tcPr>
                </a:tc>
                <a:extLst>
                  <a:ext uri="{0D108BD9-81ED-4DB2-BD59-A6C34878D82A}">
                    <a16:rowId xmlns:a16="http://schemas.microsoft.com/office/drawing/2014/main" xmlns="" val="4097168221"/>
                  </a:ext>
                </a:extLst>
              </a:tr>
              <a:tr h="336456">
                <a:tc>
                  <a:txBody>
                    <a:bodyPr/>
                    <a:lstStyle/>
                    <a:p>
                      <a:pPr marL="0" marR="0" algn="ctr">
                        <a:lnSpc>
                          <a:spcPct val="115000"/>
                        </a:lnSpc>
                        <a:spcBef>
                          <a:spcPts val="0"/>
                        </a:spcBef>
                        <a:spcAft>
                          <a:spcPts val="0"/>
                        </a:spcAft>
                        <a:tabLst>
                          <a:tab pos="1714500" algn="l"/>
                        </a:tabLst>
                      </a:pPr>
                      <a:r>
                        <a:rPr lang="en-US" sz="2000">
                          <a:effectLst/>
                          <a:latin typeface="Cambria" panose="02040503050406030204" pitchFamily="18" charset="0"/>
                          <a:ea typeface="Cambria" panose="02040503050406030204" pitchFamily="18" charset="0"/>
                        </a:rPr>
                        <a:t>Không gian</a:t>
                      </a:r>
                    </a:p>
                  </a:txBody>
                  <a:tcPr marL="30454" marR="30454" marT="0" marB="0" anchor="ctr">
                    <a:solidFill>
                      <a:schemeClr val="bg1">
                        <a:alpha val="70000"/>
                      </a:schemeClr>
                    </a:solidFill>
                  </a:tcPr>
                </a:tc>
                <a:tc vMerge="1">
                  <a:txBody>
                    <a:bodyPr/>
                    <a:lstStyle/>
                    <a:p>
                      <a:pPr marL="0" marR="0" algn="just">
                        <a:lnSpc>
                          <a:spcPct val="115000"/>
                        </a:lnSpc>
                        <a:spcBef>
                          <a:spcPts val="0"/>
                        </a:spcBef>
                        <a:spcAft>
                          <a:spcPts val="0"/>
                        </a:spcAft>
                        <a:tabLst>
                          <a:tab pos="1714500" algn="l"/>
                        </a:tabLst>
                      </a:pPr>
                      <a:r>
                        <a:rPr lang="en-US" sz="2000">
                          <a:effectLst/>
                          <a:latin typeface="Cambria" panose="02040503050406030204" pitchFamily="18" charset="0"/>
                          <a:ea typeface="Cambria" panose="02040503050406030204" pitchFamily="18" charset="0"/>
                        </a:rPr>
                        <a:t> </a:t>
                      </a:r>
                    </a:p>
                  </a:txBody>
                  <a:tcPr marL="30454" marR="30454" marT="0" marB="0">
                    <a:solidFill>
                      <a:schemeClr val="bg1">
                        <a:alpha val="70000"/>
                      </a:schemeClr>
                    </a:solidFill>
                  </a:tcPr>
                </a:tc>
                <a:tc>
                  <a:txBody>
                    <a:bodyPr/>
                    <a:lstStyle/>
                    <a:p>
                      <a:pPr marL="0" marR="0" algn="just">
                        <a:lnSpc>
                          <a:spcPct val="115000"/>
                        </a:lnSpc>
                        <a:spcBef>
                          <a:spcPts val="0"/>
                        </a:spcBef>
                        <a:spcAft>
                          <a:spcPts val="0"/>
                        </a:spcAft>
                        <a:tabLst>
                          <a:tab pos="1714500" algn="l"/>
                        </a:tabLst>
                      </a:pPr>
                      <a:r>
                        <a:rPr lang="en-US" sz="2000">
                          <a:effectLst/>
                          <a:latin typeface="Cambria" panose="02040503050406030204" pitchFamily="18" charset="0"/>
                          <a:ea typeface="Cambria" panose="02040503050406030204" pitchFamily="18" charset="0"/>
                        </a:rPr>
                        <a:t>Là lời của người thuật lại câu chuyện</a:t>
                      </a:r>
                    </a:p>
                  </a:txBody>
                  <a:tcPr marL="30454" marR="30454" marT="0" marB="0" anchor="ctr">
                    <a:solidFill>
                      <a:schemeClr val="bg1">
                        <a:alpha val="70000"/>
                      </a:schemeClr>
                    </a:solidFill>
                  </a:tcPr>
                </a:tc>
                <a:extLst>
                  <a:ext uri="{0D108BD9-81ED-4DB2-BD59-A6C34878D82A}">
                    <a16:rowId xmlns:a16="http://schemas.microsoft.com/office/drawing/2014/main" xmlns="" val="3333304009"/>
                  </a:ext>
                </a:extLst>
              </a:tr>
              <a:tr h="1071995">
                <a:tc>
                  <a:txBody>
                    <a:bodyPr/>
                    <a:lstStyle/>
                    <a:p>
                      <a:pPr marL="0" marR="0" algn="ctr">
                        <a:lnSpc>
                          <a:spcPct val="115000"/>
                        </a:lnSpc>
                        <a:spcBef>
                          <a:spcPts val="0"/>
                        </a:spcBef>
                        <a:spcAft>
                          <a:spcPts val="0"/>
                        </a:spcAft>
                        <a:tabLst>
                          <a:tab pos="1714500" algn="l"/>
                        </a:tabLst>
                      </a:pPr>
                      <a:r>
                        <a:rPr lang="en-US" sz="2000">
                          <a:effectLst/>
                          <a:latin typeface="Cambria" panose="02040503050406030204" pitchFamily="18" charset="0"/>
                          <a:ea typeface="Cambria" panose="02040503050406030204" pitchFamily="18" charset="0"/>
                        </a:rPr>
                        <a:t>Lời nhân vật</a:t>
                      </a:r>
                    </a:p>
                  </a:txBody>
                  <a:tcPr marL="30454" marR="30454" marT="0" marB="0" anchor="ctr">
                    <a:solidFill>
                      <a:schemeClr val="bg1">
                        <a:alpha val="70000"/>
                      </a:schemeClr>
                    </a:solidFill>
                  </a:tcPr>
                </a:tc>
                <a:tc vMerge="1">
                  <a:txBody>
                    <a:bodyPr/>
                    <a:lstStyle/>
                    <a:p>
                      <a:pPr marL="0" marR="0" algn="just">
                        <a:lnSpc>
                          <a:spcPct val="115000"/>
                        </a:lnSpc>
                        <a:spcBef>
                          <a:spcPts val="0"/>
                        </a:spcBef>
                        <a:spcAft>
                          <a:spcPts val="0"/>
                        </a:spcAft>
                        <a:tabLst>
                          <a:tab pos="1714500" algn="l"/>
                        </a:tabLst>
                      </a:pPr>
                      <a:r>
                        <a:rPr lang="en-US" sz="2000">
                          <a:effectLst/>
                          <a:latin typeface="Cambria" panose="02040503050406030204" pitchFamily="18" charset="0"/>
                          <a:ea typeface="Cambria" panose="02040503050406030204" pitchFamily="18" charset="0"/>
                        </a:rPr>
                        <a:t> </a:t>
                      </a:r>
                    </a:p>
                  </a:txBody>
                  <a:tcPr marL="30454" marR="30454" marT="0" marB="0">
                    <a:solidFill>
                      <a:schemeClr val="bg1">
                        <a:alpha val="70000"/>
                      </a:schemeClr>
                    </a:solidFill>
                  </a:tcPr>
                </a:tc>
                <a:tc>
                  <a:txBody>
                    <a:bodyPr/>
                    <a:lstStyle/>
                    <a:p>
                      <a:pPr marL="0" marR="0" algn="just">
                        <a:lnSpc>
                          <a:spcPct val="115000"/>
                        </a:lnSpc>
                        <a:spcBef>
                          <a:spcPts val="0"/>
                        </a:spcBef>
                        <a:spcAft>
                          <a:spcPts val="0"/>
                        </a:spcAft>
                        <a:tabLst>
                          <a:tab pos="1714500" algn="l"/>
                        </a:tabLst>
                      </a:pPr>
                      <a:r>
                        <a:rPr lang="en-US" sz="2000">
                          <a:effectLst/>
                          <a:latin typeface="Cambria" panose="02040503050406030204" pitchFamily="18" charset="0"/>
                          <a:ea typeface="Cambria" panose="02040503050406030204" pitchFamily="18" charset="0"/>
                        </a:rPr>
                        <a:t>Không gian vũ trụ nguyên sơ), có khi được chia thành ba cõi: cõi trời, cõi đất, cõi nước. Tuy nhiên, ba cõi này không tách thành ba thế giới riêng biệt mà luôn biến chuyển, liên thông với nhau.</a:t>
                      </a:r>
                    </a:p>
                  </a:txBody>
                  <a:tcPr marL="30454" marR="30454" marT="0" marB="0" anchor="ctr">
                    <a:solidFill>
                      <a:schemeClr val="bg1">
                        <a:alpha val="70000"/>
                      </a:schemeClr>
                    </a:solidFill>
                  </a:tcPr>
                </a:tc>
                <a:extLst>
                  <a:ext uri="{0D108BD9-81ED-4DB2-BD59-A6C34878D82A}">
                    <a16:rowId xmlns:a16="http://schemas.microsoft.com/office/drawing/2014/main" xmlns="" val="2642651382"/>
                  </a:ext>
                </a:extLst>
              </a:tr>
              <a:tr h="1439764">
                <a:tc>
                  <a:txBody>
                    <a:bodyPr/>
                    <a:lstStyle/>
                    <a:p>
                      <a:pPr marL="0" marR="0" algn="ctr">
                        <a:lnSpc>
                          <a:spcPct val="115000"/>
                        </a:lnSpc>
                        <a:spcBef>
                          <a:spcPts val="0"/>
                        </a:spcBef>
                        <a:spcAft>
                          <a:spcPts val="0"/>
                        </a:spcAft>
                        <a:tabLst>
                          <a:tab pos="1714500" algn="l"/>
                        </a:tabLst>
                      </a:pPr>
                      <a:r>
                        <a:rPr lang="en-US" sz="2000">
                          <a:effectLst/>
                          <a:latin typeface="Cambria" panose="02040503050406030204" pitchFamily="18" charset="0"/>
                          <a:ea typeface="Cambria" panose="02040503050406030204" pitchFamily="18" charset="0"/>
                        </a:rPr>
                        <a:t>Lời người kể chuyện</a:t>
                      </a:r>
                    </a:p>
                  </a:txBody>
                  <a:tcPr marL="30454" marR="30454" marT="0" marB="0" anchor="ctr">
                    <a:solidFill>
                      <a:schemeClr val="bg1">
                        <a:alpha val="70000"/>
                      </a:schemeClr>
                    </a:solidFill>
                  </a:tcPr>
                </a:tc>
                <a:tc vMerge="1">
                  <a:txBody>
                    <a:bodyPr/>
                    <a:lstStyle/>
                    <a:p>
                      <a:pPr marL="0" marR="0" algn="just">
                        <a:lnSpc>
                          <a:spcPct val="115000"/>
                        </a:lnSpc>
                        <a:spcBef>
                          <a:spcPts val="0"/>
                        </a:spcBef>
                        <a:spcAft>
                          <a:spcPts val="0"/>
                        </a:spcAft>
                        <a:tabLst>
                          <a:tab pos="1714500" algn="l"/>
                        </a:tabLst>
                      </a:pPr>
                      <a:r>
                        <a:rPr lang="en-US" sz="2000">
                          <a:effectLst/>
                          <a:latin typeface="Cambria" panose="02040503050406030204" pitchFamily="18" charset="0"/>
                          <a:ea typeface="Cambria" panose="02040503050406030204" pitchFamily="18" charset="0"/>
                        </a:rPr>
                        <a:t> </a:t>
                      </a:r>
                    </a:p>
                  </a:txBody>
                  <a:tcPr marL="30454" marR="30454" marT="0" marB="0">
                    <a:solidFill>
                      <a:schemeClr val="bg1">
                        <a:alpha val="70000"/>
                      </a:schemeClr>
                    </a:solidFill>
                  </a:tcPr>
                </a:tc>
                <a:tc>
                  <a:txBody>
                    <a:bodyPr/>
                    <a:lstStyle/>
                    <a:p>
                      <a:pPr marL="0" marR="0" algn="just">
                        <a:lnSpc>
                          <a:spcPct val="115000"/>
                        </a:lnSpc>
                        <a:spcBef>
                          <a:spcPts val="0"/>
                        </a:spcBef>
                        <a:spcAft>
                          <a:spcPts val="0"/>
                        </a:spcAft>
                        <a:tabLst>
                          <a:tab pos="1714500" algn="l"/>
                        </a:tabLst>
                      </a:pPr>
                      <a:r>
                        <a:rPr lang="en-US" sz="2000">
                          <a:effectLst/>
                          <a:latin typeface="Cambria" panose="02040503050406030204" pitchFamily="18" charset="0"/>
                          <a:ea typeface="Cambria" panose="02040503050406030204" pitchFamily="18" charset="0"/>
                        </a:rPr>
                        <a:t>Là thể loại ra đời sớm nhất trong lịch sử truyện kể dân gian của các dân tộc. Đó là những truyện có nội dung hoang đường, tưởng tượng về các vị thần, những người tạo ra thế giới,… phản ánh nhận thức, lí giải của con người nguyên thuỷ về các hiện tượng tự nhiên và xã hội.</a:t>
                      </a:r>
                    </a:p>
                  </a:txBody>
                  <a:tcPr marL="30454" marR="30454" marT="0" marB="0" anchor="ctr">
                    <a:solidFill>
                      <a:schemeClr val="bg1">
                        <a:alpha val="70000"/>
                      </a:schemeClr>
                    </a:solidFill>
                  </a:tcPr>
                </a:tc>
                <a:extLst>
                  <a:ext uri="{0D108BD9-81ED-4DB2-BD59-A6C34878D82A}">
                    <a16:rowId xmlns:a16="http://schemas.microsoft.com/office/drawing/2014/main" xmlns="" val="1454186812"/>
                  </a:ext>
                </a:extLst>
              </a:tr>
              <a:tr h="336456">
                <a:tc>
                  <a:txBody>
                    <a:bodyPr/>
                    <a:lstStyle/>
                    <a:p>
                      <a:pPr marL="0" marR="0" algn="ctr">
                        <a:lnSpc>
                          <a:spcPct val="115000"/>
                        </a:lnSpc>
                        <a:spcBef>
                          <a:spcPts val="0"/>
                        </a:spcBef>
                        <a:spcAft>
                          <a:spcPts val="0"/>
                        </a:spcAft>
                        <a:tabLst>
                          <a:tab pos="1714500" algn="l"/>
                        </a:tabLst>
                      </a:pPr>
                      <a:r>
                        <a:rPr lang="en-US" sz="2000">
                          <a:effectLst/>
                          <a:latin typeface="Cambria" panose="02040503050406030204" pitchFamily="18" charset="0"/>
                          <a:ea typeface="Cambria" panose="02040503050406030204" pitchFamily="18" charset="0"/>
                        </a:rPr>
                        <a:t>Thời gian</a:t>
                      </a:r>
                    </a:p>
                  </a:txBody>
                  <a:tcPr marL="30454" marR="30454" marT="0" marB="0" anchor="ctr">
                    <a:solidFill>
                      <a:schemeClr val="bg1">
                        <a:alpha val="70000"/>
                      </a:schemeClr>
                    </a:solidFill>
                  </a:tcPr>
                </a:tc>
                <a:tc vMerge="1">
                  <a:txBody>
                    <a:bodyPr/>
                    <a:lstStyle/>
                    <a:p>
                      <a:pPr marL="0" marR="0" algn="just">
                        <a:lnSpc>
                          <a:spcPct val="115000"/>
                        </a:lnSpc>
                        <a:spcBef>
                          <a:spcPts val="0"/>
                        </a:spcBef>
                        <a:spcAft>
                          <a:spcPts val="0"/>
                        </a:spcAft>
                        <a:tabLst>
                          <a:tab pos="1714500" algn="l"/>
                        </a:tabLst>
                      </a:pPr>
                      <a:r>
                        <a:rPr lang="en-US" sz="2000">
                          <a:effectLst/>
                          <a:latin typeface="Cambria" panose="02040503050406030204" pitchFamily="18" charset="0"/>
                          <a:ea typeface="Cambria" panose="02040503050406030204" pitchFamily="18" charset="0"/>
                        </a:rPr>
                        <a:t> </a:t>
                      </a:r>
                    </a:p>
                  </a:txBody>
                  <a:tcPr marL="30454" marR="30454" marT="0" marB="0">
                    <a:solidFill>
                      <a:schemeClr val="bg1">
                        <a:alpha val="70000"/>
                      </a:schemeClr>
                    </a:solidFill>
                  </a:tcPr>
                </a:tc>
                <a:tc>
                  <a:txBody>
                    <a:bodyPr/>
                    <a:lstStyle/>
                    <a:p>
                      <a:pPr marL="0" marR="0" algn="just">
                        <a:lnSpc>
                          <a:spcPct val="115000"/>
                        </a:lnSpc>
                        <a:spcBef>
                          <a:spcPts val="0"/>
                        </a:spcBef>
                        <a:spcAft>
                          <a:spcPts val="0"/>
                        </a:spcAft>
                        <a:tabLst>
                          <a:tab pos="1714500" algn="l"/>
                        </a:tabLst>
                      </a:pPr>
                      <a:r>
                        <a:rPr lang="en-US" sz="2000">
                          <a:effectLst/>
                          <a:latin typeface="Cambria" panose="02040503050406030204" pitchFamily="18" charset="0"/>
                          <a:ea typeface="Cambria" panose="02040503050406030204" pitchFamily="18" charset="0"/>
                        </a:rPr>
                        <a:t>Là lời trực tiếp của nhân vật</a:t>
                      </a:r>
                    </a:p>
                  </a:txBody>
                  <a:tcPr marL="30454" marR="30454" marT="0" marB="0" anchor="ctr">
                    <a:solidFill>
                      <a:schemeClr val="bg1">
                        <a:alpha val="70000"/>
                      </a:schemeClr>
                    </a:solidFill>
                  </a:tcPr>
                </a:tc>
                <a:extLst>
                  <a:ext uri="{0D108BD9-81ED-4DB2-BD59-A6C34878D82A}">
                    <a16:rowId xmlns:a16="http://schemas.microsoft.com/office/drawing/2014/main" xmlns="" val="2580489367"/>
                  </a:ext>
                </a:extLst>
              </a:tr>
            </a:tbl>
          </a:graphicData>
        </a:graphic>
      </p:graphicFrame>
      <p:sp>
        <p:nvSpPr>
          <p:cNvPr id="61" name="TextBox 60">
            <a:extLst>
              <a:ext uri="{FF2B5EF4-FFF2-40B4-BE49-F238E27FC236}">
                <a16:creationId xmlns:a16="http://schemas.microsoft.com/office/drawing/2014/main" xmlns="" id="{5A03C836-9719-23DF-46A7-F03AAA5FEC3A}"/>
              </a:ext>
            </a:extLst>
          </p:cNvPr>
          <p:cNvSpPr txBox="1"/>
          <p:nvPr/>
        </p:nvSpPr>
        <p:spPr>
          <a:xfrm>
            <a:off x="2514599" y="826001"/>
            <a:ext cx="7162800" cy="545599"/>
          </a:xfrm>
          <a:prstGeom prst="rect">
            <a:avLst/>
          </a:prstGeom>
          <a:noFill/>
        </p:spPr>
        <p:txBody>
          <a:bodyPr wrap="square">
            <a:spAutoFit/>
          </a:bodyPr>
          <a:lstStyle/>
          <a:p>
            <a:pPr marL="0" marR="0" algn="ctr">
              <a:lnSpc>
                <a:spcPct val="115000"/>
              </a:lnSpc>
              <a:spcBef>
                <a:spcPts val="0"/>
              </a:spcBef>
              <a:spcAft>
                <a:spcPts val="0"/>
              </a:spcAft>
              <a:tabLst>
                <a:tab pos="1714500" algn="l"/>
              </a:tabLst>
            </a:pPr>
            <a:r>
              <a:rPr lang="en-US" sz="2800" b="1">
                <a:solidFill>
                  <a:schemeClr val="accent2"/>
                </a:solidFill>
                <a:effectLst/>
                <a:latin typeface="Cambria" panose="02040503050406030204" pitchFamily="18" charset="0"/>
                <a:ea typeface="Cambria" panose="02040503050406030204" pitchFamily="18" charset="0"/>
              </a:rPr>
              <a:t>Nối nội dung cột A và cột B cho phù hợp</a:t>
            </a:r>
            <a:endParaRPr lang="en-US" sz="2400">
              <a:solidFill>
                <a:schemeClr val="accent2"/>
              </a:solidFill>
              <a:effectLst/>
              <a:latin typeface="Cambria" panose="02040503050406030204" pitchFamily="18" charset="0"/>
              <a:ea typeface="Cambria" panose="02040503050406030204" pitchFamily="18" charset="0"/>
            </a:endParaRPr>
          </a:p>
        </p:txBody>
      </p:sp>
      <p:sp>
        <p:nvSpPr>
          <p:cNvPr id="62" name="TextBox 61">
            <a:extLst>
              <a:ext uri="{FF2B5EF4-FFF2-40B4-BE49-F238E27FC236}">
                <a16:creationId xmlns:a16="http://schemas.microsoft.com/office/drawing/2014/main" xmlns="" id="{19072683-58BD-5166-9FF0-39E2382C441B}"/>
              </a:ext>
            </a:extLst>
          </p:cNvPr>
          <p:cNvSpPr txBox="1"/>
          <p:nvPr/>
        </p:nvSpPr>
        <p:spPr>
          <a:xfrm>
            <a:off x="-1219200" y="0"/>
            <a:ext cx="613244" cy="492606"/>
          </a:xfrm>
          <a:custGeom>
            <a:avLst/>
            <a:gdLst/>
            <a:ahLst/>
            <a:cxnLst/>
            <a:rect l="l" t="t" r="r" b="b"/>
            <a:pathLst>
              <a:path w="3569202" h="3534100">
                <a:moveTo>
                  <a:pt x="1990820" y="2839126"/>
                </a:moveTo>
                <a:lnTo>
                  <a:pt x="1974198" y="2869433"/>
                </a:lnTo>
                <a:cubicBezTo>
                  <a:pt x="1974198" y="2869433"/>
                  <a:pt x="1965517" y="2893938"/>
                  <a:pt x="1948153" y="2942946"/>
                </a:cubicBezTo>
                <a:lnTo>
                  <a:pt x="1931410" y="2946725"/>
                </a:lnTo>
                <a:lnTo>
                  <a:pt x="1933271" y="2958033"/>
                </a:lnTo>
                <a:lnTo>
                  <a:pt x="1918388" y="2978758"/>
                </a:lnTo>
                <a:lnTo>
                  <a:pt x="1903505" y="2965736"/>
                </a:lnTo>
                <a:lnTo>
                  <a:pt x="1899784" y="2978758"/>
                </a:lnTo>
                <a:lnTo>
                  <a:pt x="1893429" y="2950612"/>
                </a:lnTo>
                <a:lnTo>
                  <a:pt x="1893297" y="2951469"/>
                </a:lnTo>
                <a:cubicBezTo>
                  <a:pt x="1880565" y="3028994"/>
                  <a:pt x="1868618" y="3085720"/>
                  <a:pt x="1857456" y="3121648"/>
                </a:cubicBezTo>
                <a:lnTo>
                  <a:pt x="1856839" y="3123404"/>
                </a:lnTo>
                <a:lnTo>
                  <a:pt x="1859549" y="3116765"/>
                </a:lnTo>
                <a:cubicBezTo>
                  <a:pt x="1874897" y="3081418"/>
                  <a:pt x="1886756" y="3061419"/>
                  <a:pt x="1895128" y="3056768"/>
                </a:cubicBezTo>
                <a:lnTo>
                  <a:pt x="1902569" y="3056768"/>
                </a:lnTo>
                <a:lnTo>
                  <a:pt x="1902569" y="3073511"/>
                </a:lnTo>
                <a:lnTo>
                  <a:pt x="1915592" y="3051187"/>
                </a:lnTo>
                <a:lnTo>
                  <a:pt x="1919312" y="3060489"/>
                </a:lnTo>
                <a:lnTo>
                  <a:pt x="1984509" y="2968447"/>
                </a:lnTo>
                <a:lnTo>
                  <a:pt x="1975502" y="2962142"/>
                </a:lnTo>
                <a:cubicBezTo>
                  <a:pt x="1979959" y="2925710"/>
                  <a:pt x="1984098" y="2892276"/>
                  <a:pt x="1987920" y="2861840"/>
                </a:cubicBezTo>
                <a:close/>
                <a:moveTo>
                  <a:pt x="1604913" y="2798179"/>
                </a:moveTo>
                <a:cubicBezTo>
                  <a:pt x="1592510" y="2815543"/>
                  <a:pt x="1580728" y="2840347"/>
                  <a:pt x="1569566" y="2872593"/>
                </a:cubicBezTo>
                <a:lnTo>
                  <a:pt x="1563985" y="2811202"/>
                </a:lnTo>
                <a:lnTo>
                  <a:pt x="1547886" y="2838369"/>
                </a:lnTo>
                <a:lnTo>
                  <a:pt x="1545511" y="2852073"/>
                </a:lnTo>
                <a:cubicBezTo>
                  <a:pt x="1536256" y="2902417"/>
                  <a:pt x="1527443" y="2941062"/>
                  <a:pt x="1519072" y="2968008"/>
                </a:cubicBezTo>
                <a:lnTo>
                  <a:pt x="1518455" y="2969764"/>
                </a:lnTo>
                <a:lnTo>
                  <a:pt x="1521164" y="2963125"/>
                </a:lnTo>
                <a:cubicBezTo>
                  <a:pt x="1536512" y="2927778"/>
                  <a:pt x="1548372" y="2907779"/>
                  <a:pt x="1556744" y="2903128"/>
                </a:cubicBezTo>
                <a:lnTo>
                  <a:pt x="1564185" y="2903128"/>
                </a:lnTo>
                <a:lnTo>
                  <a:pt x="1564185" y="2919871"/>
                </a:lnTo>
                <a:lnTo>
                  <a:pt x="1577207" y="2897547"/>
                </a:lnTo>
                <a:lnTo>
                  <a:pt x="1580928" y="2906849"/>
                </a:lnTo>
                <a:lnTo>
                  <a:pt x="1615180" y="2858493"/>
                </a:lnTo>
                <a:lnTo>
                  <a:pt x="1601192" y="2870733"/>
                </a:lnTo>
                <a:close/>
                <a:moveTo>
                  <a:pt x="1266529" y="2644539"/>
                </a:moveTo>
                <a:cubicBezTo>
                  <a:pt x="1254126" y="2661903"/>
                  <a:pt x="1242344" y="2686707"/>
                  <a:pt x="1231182" y="2718953"/>
                </a:cubicBezTo>
                <a:lnTo>
                  <a:pt x="1225601" y="2657562"/>
                </a:lnTo>
                <a:cubicBezTo>
                  <a:pt x="1218160" y="2677406"/>
                  <a:pt x="1208238" y="2694149"/>
                  <a:pt x="1195835" y="2707791"/>
                </a:cubicBezTo>
                <a:lnTo>
                  <a:pt x="1197657" y="2697970"/>
                </a:lnTo>
                <a:lnTo>
                  <a:pt x="1194911" y="2705797"/>
                </a:lnTo>
                <a:lnTo>
                  <a:pt x="1189330" y="2698356"/>
                </a:lnTo>
                <a:lnTo>
                  <a:pt x="1177351" y="2737058"/>
                </a:lnTo>
                <a:lnTo>
                  <a:pt x="1168604" y="2799015"/>
                </a:lnTo>
                <a:cubicBezTo>
                  <a:pt x="1150930" y="2920868"/>
                  <a:pt x="1134652" y="3005747"/>
                  <a:pt x="1119770" y="3053651"/>
                </a:cubicBezTo>
                <a:lnTo>
                  <a:pt x="1119153" y="3055407"/>
                </a:lnTo>
                <a:lnTo>
                  <a:pt x="1121862" y="3048768"/>
                </a:lnTo>
                <a:cubicBezTo>
                  <a:pt x="1137210" y="3013421"/>
                  <a:pt x="1149070" y="2993422"/>
                  <a:pt x="1157442" y="2988771"/>
                </a:cubicBezTo>
                <a:lnTo>
                  <a:pt x="1164883" y="2988771"/>
                </a:lnTo>
                <a:lnTo>
                  <a:pt x="1164883" y="3005514"/>
                </a:lnTo>
                <a:lnTo>
                  <a:pt x="1177905" y="2983190"/>
                </a:lnTo>
                <a:lnTo>
                  <a:pt x="1181626" y="2992492"/>
                </a:lnTo>
                <a:lnTo>
                  <a:pt x="1255314" y="2888462"/>
                </a:lnTo>
                <a:lnTo>
                  <a:pt x="1256297" y="2883595"/>
                </a:lnTo>
                <a:cubicBezTo>
                  <a:pt x="1263738" y="2847628"/>
                  <a:pt x="1272730" y="2805770"/>
                  <a:pt x="1283272" y="2758021"/>
                </a:cubicBezTo>
                <a:lnTo>
                  <a:pt x="1272110" y="2730116"/>
                </a:lnTo>
                <a:lnTo>
                  <a:pt x="1277691" y="2704071"/>
                </a:lnTo>
                <a:lnTo>
                  <a:pt x="1262808" y="2717093"/>
                </a:lnTo>
                <a:lnTo>
                  <a:pt x="1264364" y="2686760"/>
                </a:lnTo>
                <a:lnTo>
                  <a:pt x="1263744" y="2689054"/>
                </a:lnTo>
                <a:lnTo>
                  <a:pt x="1264552" y="2683082"/>
                </a:lnTo>
                <a:close/>
                <a:moveTo>
                  <a:pt x="2856594" y="2643987"/>
                </a:moveTo>
                <a:lnTo>
                  <a:pt x="2854288" y="2646005"/>
                </a:lnTo>
                <a:lnTo>
                  <a:pt x="2827626" y="2732145"/>
                </a:lnTo>
                <a:lnTo>
                  <a:pt x="2826745" y="2707914"/>
                </a:lnTo>
                <a:lnTo>
                  <a:pt x="2819293" y="2750099"/>
                </a:lnTo>
                <a:cubicBezTo>
                  <a:pt x="2811154" y="2792539"/>
                  <a:pt x="2803363" y="2825734"/>
                  <a:pt x="2795922" y="2849686"/>
                </a:cubicBezTo>
                <a:lnTo>
                  <a:pt x="2795305" y="2851442"/>
                </a:lnTo>
                <a:lnTo>
                  <a:pt x="2798015" y="2844803"/>
                </a:lnTo>
                <a:cubicBezTo>
                  <a:pt x="2813363" y="2809456"/>
                  <a:pt x="2825222" y="2789457"/>
                  <a:pt x="2833594" y="2784806"/>
                </a:cubicBezTo>
                <a:lnTo>
                  <a:pt x="2838203" y="2784806"/>
                </a:lnTo>
                <a:lnTo>
                  <a:pt x="2842314" y="2763820"/>
                </a:lnTo>
                <a:cubicBezTo>
                  <a:pt x="2847281" y="2739812"/>
                  <a:pt x="2853283" y="2711872"/>
                  <a:pt x="2860320" y="2679999"/>
                </a:cubicBezTo>
                <a:lnTo>
                  <a:pt x="2852869" y="2661372"/>
                </a:lnTo>
                <a:close/>
                <a:moveTo>
                  <a:pt x="2547594" y="2635087"/>
                </a:moveTo>
                <a:cubicBezTo>
                  <a:pt x="2542013" y="2671053"/>
                  <a:pt x="2534106" y="2708726"/>
                  <a:pt x="2523875" y="2748103"/>
                </a:cubicBezTo>
                <a:lnTo>
                  <a:pt x="2495998" y="2839305"/>
                </a:lnTo>
                <a:lnTo>
                  <a:pt x="2489570" y="2884837"/>
                </a:lnTo>
                <a:cubicBezTo>
                  <a:pt x="2471897" y="3006690"/>
                  <a:pt x="2455619" y="3091569"/>
                  <a:pt x="2440736" y="3139473"/>
                </a:cubicBezTo>
                <a:lnTo>
                  <a:pt x="2440119" y="3141229"/>
                </a:lnTo>
                <a:lnTo>
                  <a:pt x="2442829" y="3134590"/>
                </a:lnTo>
                <a:cubicBezTo>
                  <a:pt x="2458177" y="3099243"/>
                  <a:pt x="2470036" y="3079244"/>
                  <a:pt x="2478408" y="3074593"/>
                </a:cubicBezTo>
                <a:lnTo>
                  <a:pt x="2485849" y="3074593"/>
                </a:lnTo>
                <a:lnTo>
                  <a:pt x="2485849" y="3091336"/>
                </a:lnTo>
                <a:lnTo>
                  <a:pt x="2492008" y="3080779"/>
                </a:lnTo>
                <a:lnTo>
                  <a:pt x="2498266" y="3008979"/>
                </a:lnTo>
                <a:lnTo>
                  <a:pt x="2522151" y="2892480"/>
                </a:lnTo>
                <a:lnTo>
                  <a:pt x="2517829" y="2891815"/>
                </a:lnTo>
                <a:lnTo>
                  <a:pt x="2499225" y="2960648"/>
                </a:lnTo>
                <a:cubicBezTo>
                  <a:pt x="2510387" y="2867631"/>
                  <a:pt x="2526510" y="2759110"/>
                  <a:pt x="2547594" y="2635087"/>
                </a:cubicBezTo>
                <a:close/>
                <a:moveTo>
                  <a:pt x="3185036" y="2628436"/>
                </a:moveTo>
                <a:lnTo>
                  <a:pt x="3180885" y="2644726"/>
                </a:lnTo>
                <a:cubicBezTo>
                  <a:pt x="3177573" y="2655384"/>
                  <a:pt x="3174365" y="2663301"/>
                  <a:pt x="3171261" y="2668475"/>
                </a:cubicBezTo>
                <a:lnTo>
                  <a:pt x="3188646" y="2628436"/>
                </a:lnTo>
                <a:close/>
                <a:moveTo>
                  <a:pt x="3234285" y="2568805"/>
                </a:moveTo>
                <a:lnTo>
                  <a:pt x="3228758" y="2590299"/>
                </a:lnTo>
                <a:lnTo>
                  <a:pt x="3225967" y="2586578"/>
                </a:lnTo>
                <a:lnTo>
                  <a:pt x="3223917" y="2601441"/>
                </a:lnTo>
                <a:lnTo>
                  <a:pt x="3230815" y="2591703"/>
                </a:lnTo>
                <a:lnTo>
                  <a:pt x="3232987" y="2576666"/>
                </a:lnTo>
                <a:close/>
                <a:moveTo>
                  <a:pt x="3094270" y="2556714"/>
                </a:moveTo>
                <a:cubicBezTo>
                  <a:pt x="3086820" y="2604730"/>
                  <a:pt x="3073160" y="2657299"/>
                  <a:pt x="3053291" y="2714421"/>
                </a:cubicBezTo>
                <a:lnTo>
                  <a:pt x="3040873" y="2714421"/>
                </a:lnTo>
                <a:lnTo>
                  <a:pt x="3039694" y="2717780"/>
                </a:lnTo>
                <a:lnTo>
                  <a:pt x="3038826" y="2723307"/>
                </a:lnTo>
                <a:cubicBezTo>
                  <a:pt x="3033238" y="2755749"/>
                  <a:pt x="3027883" y="2782020"/>
                  <a:pt x="3022760" y="2802121"/>
                </a:cubicBezTo>
                <a:lnTo>
                  <a:pt x="3015451" y="2826966"/>
                </a:lnTo>
                <a:lnTo>
                  <a:pt x="3008092" y="2843915"/>
                </a:lnTo>
                <a:cubicBezTo>
                  <a:pt x="3010420" y="2840035"/>
                  <a:pt x="3012807" y="2834611"/>
                  <a:pt x="3015251" y="2827646"/>
                </a:cubicBezTo>
                <a:lnTo>
                  <a:pt x="3015451" y="2826966"/>
                </a:lnTo>
                <a:lnTo>
                  <a:pt x="3028581" y="2796727"/>
                </a:lnTo>
                <a:cubicBezTo>
                  <a:pt x="3034376" y="2785551"/>
                  <a:pt x="3039136" y="2778928"/>
                  <a:pt x="3042862" y="2776858"/>
                </a:cubicBezTo>
                <a:lnTo>
                  <a:pt x="3047829" y="2776858"/>
                </a:lnTo>
                <a:lnTo>
                  <a:pt x="3047829" y="2788035"/>
                </a:lnTo>
                <a:lnTo>
                  <a:pt x="3056521" y="2773133"/>
                </a:lnTo>
                <a:lnTo>
                  <a:pt x="3059005" y="2779342"/>
                </a:lnTo>
                <a:lnTo>
                  <a:pt x="3099205" y="2722589"/>
                </a:lnTo>
                <a:lnTo>
                  <a:pt x="3099640" y="2719184"/>
                </a:lnTo>
                <a:cubicBezTo>
                  <a:pt x="3103892" y="2686555"/>
                  <a:pt x="3107296" y="2661930"/>
                  <a:pt x="3109851" y="2645308"/>
                </a:cubicBezTo>
                <a:lnTo>
                  <a:pt x="3111583" y="2634814"/>
                </a:lnTo>
                <a:lnTo>
                  <a:pt x="3104205" y="2663508"/>
                </a:lnTo>
                <a:lnTo>
                  <a:pt x="3100479" y="2658541"/>
                </a:lnTo>
                <a:lnTo>
                  <a:pt x="3090545" y="2730564"/>
                </a:lnTo>
                <a:lnTo>
                  <a:pt x="3074402" y="2728080"/>
                </a:lnTo>
                <a:lnTo>
                  <a:pt x="3061984" y="2774026"/>
                </a:lnTo>
                <a:cubicBezTo>
                  <a:pt x="3069435" y="2711937"/>
                  <a:pt x="3080197" y="2639500"/>
                  <a:pt x="3094270" y="2556714"/>
                </a:cubicBezTo>
                <a:close/>
                <a:moveTo>
                  <a:pt x="3221317" y="2510304"/>
                </a:moveTo>
                <a:lnTo>
                  <a:pt x="3192891" y="2619700"/>
                </a:lnTo>
                <a:lnTo>
                  <a:pt x="3206031" y="2601418"/>
                </a:lnTo>
                <a:lnTo>
                  <a:pt x="3206835" y="2601418"/>
                </a:lnTo>
                <a:lnTo>
                  <a:pt x="3207364" y="2597507"/>
                </a:lnTo>
                <a:cubicBezTo>
                  <a:pt x="3211395" y="2570377"/>
                  <a:pt x="3216046" y="2541309"/>
                  <a:pt x="3221317" y="2510304"/>
                </a:cubicBezTo>
                <a:close/>
                <a:moveTo>
                  <a:pt x="308619" y="2471922"/>
                </a:moveTo>
                <a:lnTo>
                  <a:pt x="308217" y="2473235"/>
                </a:lnTo>
                <a:lnTo>
                  <a:pt x="295799" y="2473235"/>
                </a:lnTo>
                <a:cubicBezTo>
                  <a:pt x="290832" y="2498071"/>
                  <a:pt x="282554" y="2521664"/>
                  <a:pt x="270964" y="2544016"/>
                </a:cubicBezTo>
                <a:lnTo>
                  <a:pt x="267238" y="2539049"/>
                </a:lnTo>
                <a:lnTo>
                  <a:pt x="265964" y="2543168"/>
                </a:lnTo>
                <a:lnTo>
                  <a:pt x="259708" y="2576733"/>
                </a:lnTo>
                <a:cubicBezTo>
                  <a:pt x="257030" y="2589869"/>
                  <a:pt x="254411" y="2601462"/>
                  <a:pt x="251850" y="2611513"/>
                </a:cubicBezTo>
                <a:lnTo>
                  <a:pt x="244541" y="2636355"/>
                </a:lnTo>
                <a:lnTo>
                  <a:pt x="237181" y="2653307"/>
                </a:lnTo>
                <a:cubicBezTo>
                  <a:pt x="239509" y="2649426"/>
                  <a:pt x="241896" y="2644003"/>
                  <a:pt x="244341" y="2637038"/>
                </a:cubicBezTo>
                <a:lnTo>
                  <a:pt x="244541" y="2636355"/>
                </a:lnTo>
                <a:lnTo>
                  <a:pt x="257670" y="2606119"/>
                </a:lnTo>
                <a:cubicBezTo>
                  <a:pt x="263465" y="2594943"/>
                  <a:pt x="268225" y="2588320"/>
                  <a:pt x="271951" y="2586250"/>
                </a:cubicBezTo>
                <a:lnTo>
                  <a:pt x="276918" y="2586250"/>
                </a:lnTo>
                <a:lnTo>
                  <a:pt x="276918" y="2597427"/>
                </a:lnTo>
                <a:lnTo>
                  <a:pt x="285610" y="2582525"/>
                </a:lnTo>
                <a:lnTo>
                  <a:pt x="288094" y="2588734"/>
                </a:lnTo>
                <a:lnTo>
                  <a:pt x="320633" y="2542796"/>
                </a:lnTo>
                <a:lnTo>
                  <a:pt x="315599" y="2530211"/>
                </a:lnTo>
                <a:lnTo>
                  <a:pt x="320126" y="2509082"/>
                </a:lnTo>
                <a:lnTo>
                  <a:pt x="320740" y="2504551"/>
                </a:lnTo>
                <a:lnTo>
                  <a:pt x="306297" y="2517188"/>
                </a:lnTo>
                <a:close/>
                <a:moveTo>
                  <a:pt x="687331" y="2079500"/>
                </a:moveTo>
                <a:lnTo>
                  <a:pt x="663485" y="2174883"/>
                </a:lnTo>
                <a:cubicBezTo>
                  <a:pt x="656043" y="2205889"/>
                  <a:pt x="638680" y="2318751"/>
                  <a:pt x="611395" y="2513467"/>
                </a:cubicBezTo>
                <a:cubicBezTo>
                  <a:pt x="593721" y="2635320"/>
                  <a:pt x="577443" y="2720199"/>
                  <a:pt x="562561" y="2768103"/>
                </a:cubicBezTo>
                <a:lnTo>
                  <a:pt x="561944" y="2769859"/>
                </a:lnTo>
                <a:lnTo>
                  <a:pt x="564653" y="2763220"/>
                </a:lnTo>
                <a:cubicBezTo>
                  <a:pt x="580001" y="2727873"/>
                  <a:pt x="591861" y="2707874"/>
                  <a:pt x="600233" y="2703223"/>
                </a:cubicBezTo>
                <a:lnTo>
                  <a:pt x="607674" y="2703223"/>
                </a:lnTo>
                <a:lnTo>
                  <a:pt x="607674" y="2719966"/>
                </a:lnTo>
                <a:lnTo>
                  <a:pt x="620696" y="2697642"/>
                </a:lnTo>
                <a:lnTo>
                  <a:pt x="624417" y="2706944"/>
                </a:lnTo>
                <a:lnTo>
                  <a:pt x="719295" y="2572999"/>
                </a:lnTo>
                <a:lnTo>
                  <a:pt x="745340" y="2556256"/>
                </a:lnTo>
                <a:lnTo>
                  <a:pt x="794678" y="2478412"/>
                </a:lnTo>
                <a:lnTo>
                  <a:pt x="803797" y="2406990"/>
                </a:lnTo>
                <a:cubicBezTo>
                  <a:pt x="806982" y="2382548"/>
                  <a:pt x="809850" y="2361105"/>
                  <a:pt x="812399" y="2342658"/>
                </a:cubicBezTo>
                <a:lnTo>
                  <a:pt x="817245" y="2309116"/>
                </a:lnTo>
                <a:lnTo>
                  <a:pt x="813515" y="2312379"/>
                </a:lnTo>
                <a:lnTo>
                  <a:pt x="810635" y="2323579"/>
                </a:lnTo>
                <a:lnTo>
                  <a:pt x="805054" y="2316137"/>
                </a:lnTo>
                <a:lnTo>
                  <a:pt x="790171" y="2424038"/>
                </a:lnTo>
                <a:lnTo>
                  <a:pt x="765987" y="2420317"/>
                </a:lnTo>
                <a:lnTo>
                  <a:pt x="747383" y="2489150"/>
                </a:lnTo>
                <a:cubicBezTo>
                  <a:pt x="752964" y="2442641"/>
                  <a:pt x="759786" y="2392257"/>
                  <a:pt x="767847" y="2337997"/>
                </a:cubicBezTo>
                <a:lnTo>
                  <a:pt x="774459" y="2296674"/>
                </a:lnTo>
                <a:lnTo>
                  <a:pt x="772452" y="2274606"/>
                </a:lnTo>
                <a:lnTo>
                  <a:pt x="772033" y="2276605"/>
                </a:lnTo>
                <a:cubicBezTo>
                  <a:pt x="761801" y="2315983"/>
                  <a:pt x="749244" y="2357065"/>
                  <a:pt x="734361" y="2399853"/>
                </a:cubicBezTo>
                <a:lnTo>
                  <a:pt x="715757" y="2399853"/>
                </a:lnTo>
                <a:cubicBezTo>
                  <a:pt x="708316" y="2437060"/>
                  <a:pt x="695914" y="2472407"/>
                  <a:pt x="678550" y="2505893"/>
                </a:cubicBezTo>
                <a:lnTo>
                  <a:pt x="672969" y="2498452"/>
                </a:lnTo>
                <a:lnTo>
                  <a:pt x="624600" y="2654721"/>
                </a:lnTo>
                <a:cubicBezTo>
                  <a:pt x="625840" y="2642319"/>
                  <a:pt x="625220" y="2625266"/>
                  <a:pt x="622740" y="2603562"/>
                </a:cubicBezTo>
                <a:cubicBezTo>
                  <a:pt x="620259" y="2581858"/>
                  <a:pt x="619019" y="2566045"/>
                  <a:pt x="619019" y="2556123"/>
                </a:cubicBezTo>
                <a:cubicBezTo>
                  <a:pt x="619019" y="2497832"/>
                  <a:pt x="630801" y="2420937"/>
                  <a:pt x="654366" y="2325439"/>
                </a:cubicBezTo>
                <a:lnTo>
                  <a:pt x="645064" y="2301255"/>
                </a:lnTo>
                <a:cubicBezTo>
                  <a:pt x="653746" y="2252885"/>
                  <a:pt x="668628" y="2180952"/>
                  <a:pt x="689712" y="2085454"/>
                </a:cubicBezTo>
                <a:close/>
                <a:moveTo>
                  <a:pt x="3520833" y="1476878"/>
                </a:moveTo>
                <a:lnTo>
                  <a:pt x="3517113" y="1483389"/>
                </a:lnTo>
                <a:lnTo>
                  <a:pt x="3516598" y="1477725"/>
                </a:lnTo>
                <a:close/>
                <a:moveTo>
                  <a:pt x="3516182" y="1473157"/>
                </a:moveTo>
                <a:lnTo>
                  <a:pt x="3516598" y="1477725"/>
                </a:lnTo>
                <a:lnTo>
                  <a:pt x="3516182" y="1477808"/>
                </a:lnTo>
                <a:lnTo>
                  <a:pt x="3515633" y="1474977"/>
                </a:lnTo>
                <a:close/>
                <a:moveTo>
                  <a:pt x="3147071" y="1326354"/>
                </a:moveTo>
                <a:lnTo>
                  <a:pt x="3146116" y="1329491"/>
                </a:lnTo>
                <a:lnTo>
                  <a:pt x="3148538" y="1327271"/>
                </a:lnTo>
                <a:close/>
                <a:moveTo>
                  <a:pt x="3494125" y="1177091"/>
                </a:moveTo>
                <a:lnTo>
                  <a:pt x="3489158" y="1185784"/>
                </a:lnTo>
                <a:lnTo>
                  <a:pt x="3488470" y="1178222"/>
                </a:lnTo>
                <a:close/>
                <a:moveTo>
                  <a:pt x="3487916" y="1172124"/>
                </a:moveTo>
                <a:lnTo>
                  <a:pt x="3488470" y="1178222"/>
                </a:lnTo>
                <a:lnTo>
                  <a:pt x="3487916" y="1178333"/>
                </a:lnTo>
                <a:lnTo>
                  <a:pt x="3487183" y="1174553"/>
                </a:lnTo>
                <a:close/>
                <a:moveTo>
                  <a:pt x="408802" y="1129624"/>
                </a:moveTo>
                <a:lnTo>
                  <a:pt x="410043" y="1133349"/>
                </a:lnTo>
                <a:lnTo>
                  <a:pt x="405076" y="1132107"/>
                </a:lnTo>
                <a:lnTo>
                  <a:pt x="395962" y="1137967"/>
                </a:lnTo>
                <a:lnTo>
                  <a:pt x="414441" y="1143742"/>
                </a:lnTo>
                <a:lnTo>
                  <a:pt x="422540" y="1131218"/>
                </a:lnTo>
                <a:lnTo>
                  <a:pt x="422461" y="1130866"/>
                </a:lnTo>
                <a:close/>
                <a:moveTo>
                  <a:pt x="266983" y="1104801"/>
                </a:moveTo>
                <a:cubicBezTo>
                  <a:pt x="257877" y="1147022"/>
                  <a:pt x="243804" y="1183448"/>
                  <a:pt x="224763" y="1214078"/>
                </a:cubicBezTo>
                <a:cubicBezTo>
                  <a:pt x="220624" y="1220701"/>
                  <a:pt x="196202" y="1252160"/>
                  <a:pt x="151498" y="1308454"/>
                </a:cubicBezTo>
                <a:cubicBezTo>
                  <a:pt x="177161" y="1262922"/>
                  <a:pt x="215656" y="1195038"/>
                  <a:pt x="266983" y="1104801"/>
                </a:cubicBezTo>
                <a:close/>
                <a:moveTo>
                  <a:pt x="3341725" y="1024691"/>
                </a:moveTo>
                <a:lnTo>
                  <a:pt x="3336758" y="1033384"/>
                </a:lnTo>
                <a:lnTo>
                  <a:pt x="3336070" y="1025822"/>
                </a:lnTo>
                <a:close/>
                <a:moveTo>
                  <a:pt x="3335516" y="1019724"/>
                </a:moveTo>
                <a:lnTo>
                  <a:pt x="3336070" y="1025822"/>
                </a:lnTo>
                <a:lnTo>
                  <a:pt x="3335516" y="1025933"/>
                </a:lnTo>
                <a:lnTo>
                  <a:pt x="3334783" y="1022153"/>
                </a:lnTo>
                <a:close/>
                <a:moveTo>
                  <a:pt x="455989" y="878783"/>
                </a:moveTo>
                <a:cubicBezTo>
                  <a:pt x="446883" y="921004"/>
                  <a:pt x="432810" y="957430"/>
                  <a:pt x="413769" y="988060"/>
                </a:cubicBezTo>
                <a:cubicBezTo>
                  <a:pt x="409630" y="994683"/>
                  <a:pt x="385208" y="1026142"/>
                  <a:pt x="340504" y="1082436"/>
                </a:cubicBezTo>
                <a:cubicBezTo>
                  <a:pt x="366167" y="1036904"/>
                  <a:pt x="404662" y="969020"/>
                  <a:pt x="455989" y="878783"/>
                </a:cubicBezTo>
                <a:close/>
                <a:moveTo>
                  <a:pt x="2567784" y="760919"/>
                </a:moveTo>
                <a:lnTo>
                  <a:pt x="2567094" y="763206"/>
                </a:lnTo>
                <a:lnTo>
                  <a:pt x="2567734" y="761606"/>
                </a:lnTo>
                <a:close/>
                <a:moveTo>
                  <a:pt x="1648837" y="709640"/>
                </a:moveTo>
                <a:lnTo>
                  <a:pt x="1634483" y="728668"/>
                </a:lnTo>
                <a:lnTo>
                  <a:pt x="1636384" y="730252"/>
                </a:lnTo>
                <a:close/>
                <a:moveTo>
                  <a:pt x="1004668" y="679237"/>
                </a:moveTo>
                <a:lnTo>
                  <a:pt x="975401" y="718083"/>
                </a:lnTo>
                <a:lnTo>
                  <a:pt x="963001" y="759156"/>
                </a:lnTo>
                <a:cubicBezTo>
                  <a:pt x="973543" y="741793"/>
                  <a:pt x="985325" y="719778"/>
                  <a:pt x="998348" y="693113"/>
                </a:cubicBezTo>
                <a:close/>
                <a:moveTo>
                  <a:pt x="3265195" y="650983"/>
                </a:moveTo>
                <a:lnTo>
                  <a:pt x="3257754" y="664005"/>
                </a:lnTo>
                <a:lnTo>
                  <a:pt x="3256724" y="652677"/>
                </a:lnTo>
                <a:close/>
                <a:moveTo>
                  <a:pt x="3255894" y="643541"/>
                </a:moveTo>
                <a:lnTo>
                  <a:pt x="3256724" y="652677"/>
                </a:lnTo>
                <a:lnTo>
                  <a:pt x="3255894" y="652843"/>
                </a:lnTo>
                <a:lnTo>
                  <a:pt x="3254795" y="647180"/>
                </a:lnTo>
                <a:close/>
                <a:moveTo>
                  <a:pt x="3137326" y="560795"/>
                </a:moveTo>
                <a:lnTo>
                  <a:pt x="3138156" y="569930"/>
                </a:lnTo>
                <a:lnTo>
                  <a:pt x="3137326" y="570096"/>
                </a:lnTo>
                <a:lnTo>
                  <a:pt x="3136227" y="564433"/>
                </a:lnTo>
                <a:close/>
                <a:moveTo>
                  <a:pt x="592791" y="483824"/>
                </a:moveTo>
                <a:cubicBezTo>
                  <a:pt x="579149" y="547076"/>
                  <a:pt x="558065" y="601646"/>
                  <a:pt x="529539" y="647535"/>
                </a:cubicBezTo>
                <a:cubicBezTo>
                  <a:pt x="523338" y="657457"/>
                  <a:pt x="486751" y="704585"/>
                  <a:pt x="419779" y="788921"/>
                </a:cubicBezTo>
                <a:cubicBezTo>
                  <a:pt x="458226" y="720709"/>
                  <a:pt x="515897" y="619009"/>
                  <a:pt x="592791" y="483824"/>
                </a:cubicBezTo>
                <a:close/>
                <a:moveTo>
                  <a:pt x="2885442" y="239511"/>
                </a:moveTo>
                <a:lnTo>
                  <a:pt x="2878001" y="252533"/>
                </a:lnTo>
                <a:lnTo>
                  <a:pt x="2876971" y="241205"/>
                </a:lnTo>
                <a:close/>
                <a:moveTo>
                  <a:pt x="2335255" y="233028"/>
                </a:moveTo>
                <a:lnTo>
                  <a:pt x="2327814" y="246051"/>
                </a:lnTo>
                <a:lnTo>
                  <a:pt x="2326784" y="234722"/>
                </a:lnTo>
                <a:close/>
                <a:moveTo>
                  <a:pt x="2876141" y="232070"/>
                </a:moveTo>
                <a:lnTo>
                  <a:pt x="2876971" y="241205"/>
                </a:lnTo>
                <a:lnTo>
                  <a:pt x="2876141" y="241371"/>
                </a:lnTo>
                <a:lnTo>
                  <a:pt x="2875042" y="235708"/>
                </a:lnTo>
                <a:close/>
                <a:moveTo>
                  <a:pt x="2325954" y="225587"/>
                </a:moveTo>
                <a:lnTo>
                  <a:pt x="2326784" y="234722"/>
                </a:lnTo>
                <a:lnTo>
                  <a:pt x="2325954" y="234888"/>
                </a:lnTo>
                <a:lnTo>
                  <a:pt x="2324855" y="229225"/>
                </a:lnTo>
                <a:close/>
                <a:moveTo>
                  <a:pt x="1890691" y="220054"/>
                </a:moveTo>
                <a:lnTo>
                  <a:pt x="1883614" y="258477"/>
                </a:lnTo>
                <a:lnTo>
                  <a:pt x="1899933" y="227447"/>
                </a:lnTo>
                <a:close/>
                <a:moveTo>
                  <a:pt x="1394786" y="96738"/>
                </a:moveTo>
                <a:lnTo>
                  <a:pt x="1387344" y="109760"/>
                </a:lnTo>
                <a:lnTo>
                  <a:pt x="1386314" y="98432"/>
                </a:lnTo>
                <a:close/>
                <a:moveTo>
                  <a:pt x="1385484" y="89297"/>
                </a:moveTo>
                <a:lnTo>
                  <a:pt x="1386314" y="98432"/>
                </a:lnTo>
                <a:lnTo>
                  <a:pt x="1385484" y="98598"/>
                </a:lnTo>
                <a:lnTo>
                  <a:pt x="1384385" y="92935"/>
                </a:lnTo>
                <a:close/>
                <a:moveTo>
                  <a:pt x="955743" y="11162"/>
                </a:moveTo>
                <a:cubicBezTo>
                  <a:pt x="942100" y="74414"/>
                  <a:pt x="921016" y="128984"/>
                  <a:pt x="892491" y="174873"/>
                </a:cubicBezTo>
                <a:cubicBezTo>
                  <a:pt x="886290" y="184795"/>
                  <a:pt x="849703" y="231924"/>
                  <a:pt x="782730" y="316260"/>
                </a:cubicBezTo>
                <a:cubicBezTo>
                  <a:pt x="821177" y="248047"/>
                  <a:pt x="878848" y="146348"/>
                  <a:pt x="955743" y="11162"/>
                </a:cubicBezTo>
                <a:close/>
                <a:moveTo>
                  <a:pt x="1378042" y="0"/>
                </a:moveTo>
                <a:lnTo>
                  <a:pt x="1365020" y="70693"/>
                </a:lnTo>
                <a:lnTo>
                  <a:pt x="1378042" y="39067"/>
                </a:lnTo>
                <a:lnTo>
                  <a:pt x="1396646" y="46741"/>
                </a:lnTo>
                <a:cubicBezTo>
                  <a:pt x="1392925" y="55713"/>
                  <a:pt x="1388584" y="69802"/>
                  <a:pt x="1383623" y="89006"/>
                </a:cubicBezTo>
                <a:lnTo>
                  <a:pt x="1384385" y="92935"/>
                </a:lnTo>
                <a:lnTo>
                  <a:pt x="1325953" y="286494"/>
                </a:lnTo>
                <a:cubicBezTo>
                  <a:pt x="1347037" y="251767"/>
                  <a:pt x="1373081" y="198437"/>
                  <a:pt x="1404087" y="126504"/>
                </a:cubicBezTo>
                <a:lnTo>
                  <a:pt x="1396646" y="106040"/>
                </a:lnTo>
                <a:lnTo>
                  <a:pt x="1426412" y="106040"/>
                </a:lnTo>
                <a:lnTo>
                  <a:pt x="1420831" y="117202"/>
                </a:lnTo>
                <a:lnTo>
                  <a:pt x="1491524" y="65112"/>
                </a:lnTo>
                <a:cubicBezTo>
                  <a:pt x="1466719" y="112861"/>
                  <a:pt x="1444395" y="163866"/>
                  <a:pt x="1424551" y="218126"/>
                </a:cubicBezTo>
                <a:lnTo>
                  <a:pt x="1402800" y="290177"/>
                </a:lnTo>
                <a:lnTo>
                  <a:pt x="1410265" y="289710"/>
                </a:lnTo>
                <a:lnTo>
                  <a:pt x="1445015" y="199057"/>
                </a:lnTo>
                <a:lnTo>
                  <a:pt x="1456177" y="189756"/>
                </a:lnTo>
                <a:lnTo>
                  <a:pt x="1459898" y="178594"/>
                </a:lnTo>
                <a:lnTo>
                  <a:pt x="1467339" y="184175"/>
                </a:lnTo>
                <a:cubicBezTo>
                  <a:pt x="1467339" y="188516"/>
                  <a:pt x="1461448" y="209289"/>
                  <a:pt x="1449666" y="246496"/>
                </a:cubicBezTo>
                <a:lnTo>
                  <a:pt x="1446617" y="255900"/>
                </a:lnTo>
                <a:lnTo>
                  <a:pt x="1472103" y="211066"/>
                </a:lnTo>
                <a:cubicBezTo>
                  <a:pt x="1465282" y="242692"/>
                  <a:pt x="1456600" y="272148"/>
                  <a:pt x="1446058" y="299433"/>
                </a:cubicBezTo>
                <a:lnTo>
                  <a:pt x="1441016" y="309643"/>
                </a:lnTo>
                <a:lnTo>
                  <a:pt x="1474704" y="293191"/>
                </a:lnTo>
                <a:lnTo>
                  <a:pt x="1475824" y="291061"/>
                </a:lnTo>
                <a:lnTo>
                  <a:pt x="1466522" y="283620"/>
                </a:lnTo>
                <a:cubicBezTo>
                  <a:pt x="1471483" y="273698"/>
                  <a:pt x="1480165" y="258195"/>
                  <a:pt x="1492567" y="237111"/>
                </a:cubicBezTo>
                <a:lnTo>
                  <a:pt x="1518612" y="233390"/>
                </a:lnTo>
                <a:lnTo>
                  <a:pt x="1522333" y="265016"/>
                </a:lnTo>
                <a:lnTo>
                  <a:pt x="1550238" y="238971"/>
                </a:lnTo>
                <a:lnTo>
                  <a:pt x="1550238" y="250133"/>
                </a:lnTo>
                <a:lnTo>
                  <a:pt x="1561400" y="259435"/>
                </a:lnTo>
                <a:lnTo>
                  <a:pt x="1553959" y="276178"/>
                </a:lnTo>
                <a:lnTo>
                  <a:pt x="1585585" y="276178"/>
                </a:lnTo>
                <a:lnTo>
                  <a:pt x="1568841" y="322687"/>
                </a:lnTo>
                <a:lnTo>
                  <a:pt x="1593026" y="296642"/>
                </a:lnTo>
                <a:lnTo>
                  <a:pt x="1600467" y="330129"/>
                </a:lnTo>
                <a:lnTo>
                  <a:pt x="1620931" y="274318"/>
                </a:lnTo>
                <a:lnTo>
                  <a:pt x="1643256" y="253854"/>
                </a:lnTo>
                <a:lnTo>
                  <a:pt x="1702787" y="272458"/>
                </a:lnTo>
                <a:lnTo>
                  <a:pt x="1734413" y="220368"/>
                </a:lnTo>
                <a:lnTo>
                  <a:pt x="1793944" y="216647"/>
                </a:lnTo>
                <a:lnTo>
                  <a:pt x="1806967" y="238971"/>
                </a:lnTo>
                <a:lnTo>
                  <a:pt x="1814408" y="238971"/>
                </a:lnTo>
                <a:lnTo>
                  <a:pt x="1855632" y="218839"/>
                </a:lnTo>
                <a:lnTo>
                  <a:pt x="1896212" y="147452"/>
                </a:lnTo>
                <a:lnTo>
                  <a:pt x="1878458" y="207691"/>
                </a:lnTo>
                <a:lnTo>
                  <a:pt x="1894403" y="199904"/>
                </a:lnTo>
                <a:lnTo>
                  <a:pt x="1890736" y="219810"/>
                </a:lnTo>
                <a:lnTo>
                  <a:pt x="1900863" y="200937"/>
                </a:lnTo>
                <a:cubicBezTo>
                  <a:pt x="1905204" y="193186"/>
                  <a:pt x="1910475" y="184039"/>
                  <a:pt x="1916676" y="173497"/>
                </a:cubicBezTo>
                <a:lnTo>
                  <a:pt x="1942721" y="169776"/>
                </a:lnTo>
                <a:lnTo>
                  <a:pt x="1946442" y="201402"/>
                </a:lnTo>
                <a:lnTo>
                  <a:pt x="1974347" y="175357"/>
                </a:lnTo>
                <a:lnTo>
                  <a:pt x="1974347" y="186519"/>
                </a:lnTo>
                <a:lnTo>
                  <a:pt x="1985509" y="195821"/>
                </a:lnTo>
                <a:lnTo>
                  <a:pt x="1978068" y="212564"/>
                </a:lnTo>
                <a:lnTo>
                  <a:pt x="2009694" y="212564"/>
                </a:lnTo>
                <a:lnTo>
                  <a:pt x="1992951" y="259073"/>
                </a:lnTo>
                <a:lnTo>
                  <a:pt x="2017135" y="233028"/>
                </a:lnTo>
                <a:lnTo>
                  <a:pt x="2024577" y="266514"/>
                </a:lnTo>
                <a:lnTo>
                  <a:pt x="2045041" y="210704"/>
                </a:lnTo>
                <a:lnTo>
                  <a:pt x="2067365" y="190240"/>
                </a:lnTo>
                <a:lnTo>
                  <a:pt x="2126896" y="208844"/>
                </a:lnTo>
                <a:lnTo>
                  <a:pt x="2158522" y="156754"/>
                </a:lnTo>
                <a:lnTo>
                  <a:pt x="2218053" y="153033"/>
                </a:lnTo>
                <a:lnTo>
                  <a:pt x="2231076" y="175357"/>
                </a:lnTo>
                <a:lnTo>
                  <a:pt x="2238517" y="175357"/>
                </a:lnTo>
                <a:lnTo>
                  <a:pt x="2318512" y="136290"/>
                </a:lnTo>
                <a:lnTo>
                  <a:pt x="2305490" y="206983"/>
                </a:lnTo>
                <a:lnTo>
                  <a:pt x="2318512" y="175357"/>
                </a:lnTo>
                <a:lnTo>
                  <a:pt x="2337116" y="183031"/>
                </a:lnTo>
                <a:cubicBezTo>
                  <a:pt x="2333395" y="192003"/>
                  <a:pt x="2329054" y="206092"/>
                  <a:pt x="2324093" y="225296"/>
                </a:cubicBezTo>
                <a:lnTo>
                  <a:pt x="2324855" y="229225"/>
                </a:lnTo>
                <a:lnTo>
                  <a:pt x="2290642" y="342557"/>
                </a:lnTo>
                <a:lnTo>
                  <a:pt x="2310922" y="309154"/>
                </a:lnTo>
                <a:lnTo>
                  <a:pt x="2323809" y="308348"/>
                </a:lnTo>
                <a:lnTo>
                  <a:pt x="2344557" y="262794"/>
                </a:lnTo>
                <a:lnTo>
                  <a:pt x="2337116" y="242330"/>
                </a:lnTo>
                <a:lnTo>
                  <a:pt x="2366881" y="242330"/>
                </a:lnTo>
                <a:lnTo>
                  <a:pt x="2361300" y="253492"/>
                </a:lnTo>
                <a:lnTo>
                  <a:pt x="2410350" y="217350"/>
                </a:lnTo>
                <a:lnTo>
                  <a:pt x="2446399" y="153935"/>
                </a:lnTo>
                <a:cubicBezTo>
                  <a:pt x="2432757" y="217187"/>
                  <a:pt x="2411673" y="271757"/>
                  <a:pt x="2383148" y="317646"/>
                </a:cubicBezTo>
                <a:lnTo>
                  <a:pt x="2380075" y="321927"/>
                </a:lnTo>
                <a:lnTo>
                  <a:pt x="2383476" y="327757"/>
                </a:lnTo>
                <a:lnTo>
                  <a:pt x="2390917" y="327757"/>
                </a:lnTo>
                <a:lnTo>
                  <a:pt x="2397080" y="324747"/>
                </a:lnTo>
                <a:lnTo>
                  <a:pt x="2400368" y="314884"/>
                </a:lnTo>
                <a:lnTo>
                  <a:pt x="2405054" y="318398"/>
                </a:lnTo>
                <a:lnTo>
                  <a:pt x="2417099" y="296717"/>
                </a:lnTo>
                <a:cubicBezTo>
                  <a:pt x="2427641" y="277183"/>
                  <a:pt x="2438648" y="256254"/>
                  <a:pt x="2450120" y="233930"/>
                </a:cubicBezTo>
                <a:lnTo>
                  <a:pt x="2440818" y="226489"/>
                </a:lnTo>
                <a:cubicBezTo>
                  <a:pt x="2445779" y="216567"/>
                  <a:pt x="2454461" y="201064"/>
                  <a:pt x="2466863" y="179980"/>
                </a:cubicBezTo>
                <a:lnTo>
                  <a:pt x="2492908" y="176259"/>
                </a:lnTo>
                <a:lnTo>
                  <a:pt x="2496629" y="207885"/>
                </a:lnTo>
                <a:lnTo>
                  <a:pt x="2524534" y="181840"/>
                </a:lnTo>
                <a:lnTo>
                  <a:pt x="2524534" y="193002"/>
                </a:lnTo>
                <a:lnTo>
                  <a:pt x="2535696" y="202304"/>
                </a:lnTo>
                <a:lnTo>
                  <a:pt x="2528255" y="219047"/>
                </a:lnTo>
                <a:lnTo>
                  <a:pt x="2559881" y="219047"/>
                </a:lnTo>
                <a:lnTo>
                  <a:pt x="2543138" y="265556"/>
                </a:lnTo>
                <a:lnTo>
                  <a:pt x="2567322" y="239511"/>
                </a:lnTo>
                <a:lnTo>
                  <a:pt x="2574764" y="272998"/>
                </a:lnTo>
                <a:lnTo>
                  <a:pt x="2595228" y="217187"/>
                </a:lnTo>
                <a:lnTo>
                  <a:pt x="2617552" y="196723"/>
                </a:lnTo>
                <a:lnTo>
                  <a:pt x="2677083" y="215326"/>
                </a:lnTo>
                <a:lnTo>
                  <a:pt x="2708709" y="163237"/>
                </a:lnTo>
                <a:lnTo>
                  <a:pt x="2768240" y="159516"/>
                </a:lnTo>
                <a:lnTo>
                  <a:pt x="2781263" y="181840"/>
                </a:lnTo>
                <a:lnTo>
                  <a:pt x="2788704" y="181840"/>
                </a:lnTo>
                <a:lnTo>
                  <a:pt x="2868699" y="142773"/>
                </a:lnTo>
                <a:lnTo>
                  <a:pt x="2855677" y="213466"/>
                </a:lnTo>
                <a:lnTo>
                  <a:pt x="2868699" y="181840"/>
                </a:lnTo>
                <a:lnTo>
                  <a:pt x="2887303" y="189514"/>
                </a:lnTo>
                <a:cubicBezTo>
                  <a:pt x="2883582" y="198486"/>
                  <a:pt x="2879241" y="212575"/>
                  <a:pt x="2874280" y="231779"/>
                </a:cubicBezTo>
                <a:lnTo>
                  <a:pt x="2875042" y="235708"/>
                </a:lnTo>
                <a:lnTo>
                  <a:pt x="2816609" y="429267"/>
                </a:lnTo>
                <a:cubicBezTo>
                  <a:pt x="2837693" y="394540"/>
                  <a:pt x="2863738" y="341210"/>
                  <a:pt x="2894744" y="269277"/>
                </a:cubicBezTo>
                <a:lnTo>
                  <a:pt x="2887303" y="248813"/>
                </a:lnTo>
                <a:lnTo>
                  <a:pt x="2917068" y="248813"/>
                </a:lnTo>
                <a:lnTo>
                  <a:pt x="2911487" y="259975"/>
                </a:lnTo>
                <a:lnTo>
                  <a:pt x="2982181" y="207885"/>
                </a:lnTo>
                <a:cubicBezTo>
                  <a:pt x="2932571" y="303383"/>
                  <a:pt x="2892884" y="411904"/>
                  <a:pt x="2863118" y="533447"/>
                </a:cubicBezTo>
                <a:lnTo>
                  <a:pt x="2885442" y="477636"/>
                </a:lnTo>
                <a:lnTo>
                  <a:pt x="2896605" y="466474"/>
                </a:lnTo>
                <a:lnTo>
                  <a:pt x="2892884" y="453451"/>
                </a:lnTo>
                <a:cubicBezTo>
                  <a:pt x="2904046" y="412524"/>
                  <a:pt x="2918309" y="375317"/>
                  <a:pt x="2935672" y="341830"/>
                </a:cubicBezTo>
                <a:lnTo>
                  <a:pt x="2946834" y="332529"/>
                </a:lnTo>
                <a:lnTo>
                  <a:pt x="2950555" y="321366"/>
                </a:lnTo>
                <a:lnTo>
                  <a:pt x="2957996" y="326948"/>
                </a:lnTo>
                <a:cubicBezTo>
                  <a:pt x="2957996" y="333459"/>
                  <a:pt x="2944741" y="376945"/>
                  <a:pt x="2918231" y="457405"/>
                </a:cubicBezTo>
                <a:lnTo>
                  <a:pt x="2893964" y="530206"/>
                </a:lnTo>
                <a:lnTo>
                  <a:pt x="2938268" y="544052"/>
                </a:lnTo>
                <a:lnTo>
                  <a:pt x="2969894" y="491962"/>
                </a:lnTo>
                <a:lnTo>
                  <a:pt x="3029425" y="488241"/>
                </a:lnTo>
                <a:lnTo>
                  <a:pt x="3042448" y="510565"/>
                </a:lnTo>
                <a:lnTo>
                  <a:pt x="3049889" y="510565"/>
                </a:lnTo>
                <a:lnTo>
                  <a:pt x="3129884" y="471498"/>
                </a:lnTo>
                <a:lnTo>
                  <a:pt x="3116862" y="542191"/>
                </a:lnTo>
                <a:lnTo>
                  <a:pt x="3129884" y="510565"/>
                </a:lnTo>
                <a:lnTo>
                  <a:pt x="3148488" y="518239"/>
                </a:lnTo>
                <a:cubicBezTo>
                  <a:pt x="3144767" y="527211"/>
                  <a:pt x="3140426" y="541300"/>
                  <a:pt x="3135465" y="560504"/>
                </a:cubicBezTo>
                <a:lnTo>
                  <a:pt x="3136227" y="564433"/>
                </a:lnTo>
                <a:lnTo>
                  <a:pt x="3133984" y="571863"/>
                </a:lnTo>
                <a:lnTo>
                  <a:pt x="3138307" y="571593"/>
                </a:lnTo>
                <a:lnTo>
                  <a:pt x="3138156" y="569930"/>
                </a:lnTo>
                <a:lnTo>
                  <a:pt x="3146627" y="568236"/>
                </a:lnTo>
                <a:lnTo>
                  <a:pt x="3144946" y="571178"/>
                </a:lnTo>
                <a:lnTo>
                  <a:pt x="3147993" y="570988"/>
                </a:lnTo>
                <a:lnTo>
                  <a:pt x="3151814" y="577538"/>
                </a:lnTo>
                <a:lnTo>
                  <a:pt x="3178253" y="577538"/>
                </a:lnTo>
                <a:lnTo>
                  <a:pt x="3172672" y="588700"/>
                </a:lnTo>
                <a:lnTo>
                  <a:pt x="3243366" y="536610"/>
                </a:lnTo>
                <a:lnTo>
                  <a:pt x="3232166" y="562198"/>
                </a:lnTo>
                <a:lnTo>
                  <a:pt x="3248452" y="554245"/>
                </a:lnTo>
                <a:lnTo>
                  <a:pt x="3235430" y="624938"/>
                </a:lnTo>
                <a:lnTo>
                  <a:pt x="3248452" y="593312"/>
                </a:lnTo>
                <a:lnTo>
                  <a:pt x="3267056" y="600986"/>
                </a:lnTo>
                <a:cubicBezTo>
                  <a:pt x="3263335" y="609958"/>
                  <a:pt x="3258994" y="624047"/>
                  <a:pt x="3254033" y="643251"/>
                </a:cubicBezTo>
                <a:lnTo>
                  <a:pt x="3254795" y="647180"/>
                </a:lnTo>
                <a:lnTo>
                  <a:pt x="3196362" y="840739"/>
                </a:lnTo>
                <a:cubicBezTo>
                  <a:pt x="3217446" y="806012"/>
                  <a:pt x="3243491" y="752682"/>
                  <a:pt x="3274497" y="680748"/>
                </a:cubicBezTo>
                <a:lnTo>
                  <a:pt x="3267056" y="660285"/>
                </a:lnTo>
                <a:lnTo>
                  <a:pt x="3296821" y="660285"/>
                </a:lnTo>
                <a:lnTo>
                  <a:pt x="3291240" y="671447"/>
                </a:lnTo>
                <a:lnTo>
                  <a:pt x="3361934" y="619357"/>
                </a:lnTo>
                <a:cubicBezTo>
                  <a:pt x="3312324" y="714855"/>
                  <a:pt x="3272637" y="823376"/>
                  <a:pt x="3242871" y="944919"/>
                </a:cubicBezTo>
                <a:lnTo>
                  <a:pt x="3265195" y="889108"/>
                </a:lnTo>
                <a:lnTo>
                  <a:pt x="3276357" y="877946"/>
                </a:lnTo>
                <a:lnTo>
                  <a:pt x="3272637" y="864924"/>
                </a:lnTo>
                <a:cubicBezTo>
                  <a:pt x="3283799" y="823996"/>
                  <a:pt x="3298062" y="786789"/>
                  <a:pt x="3315425" y="753302"/>
                </a:cubicBezTo>
                <a:lnTo>
                  <a:pt x="3326587" y="744000"/>
                </a:lnTo>
                <a:lnTo>
                  <a:pt x="3330308" y="732838"/>
                </a:lnTo>
                <a:lnTo>
                  <a:pt x="3337749" y="738419"/>
                </a:lnTo>
                <a:cubicBezTo>
                  <a:pt x="3337749" y="747101"/>
                  <a:pt x="3314185" y="821515"/>
                  <a:pt x="3267056" y="961662"/>
                </a:cubicBezTo>
                <a:lnTo>
                  <a:pt x="3263685" y="971623"/>
                </a:lnTo>
                <a:lnTo>
                  <a:pt x="3272185" y="986196"/>
                </a:lnTo>
                <a:lnTo>
                  <a:pt x="3277152" y="986196"/>
                </a:lnTo>
                <a:lnTo>
                  <a:pt x="3330549" y="960119"/>
                </a:lnTo>
                <a:lnTo>
                  <a:pt x="3321856" y="1007306"/>
                </a:lnTo>
                <a:lnTo>
                  <a:pt x="3330549" y="986196"/>
                </a:lnTo>
                <a:lnTo>
                  <a:pt x="3342967" y="991319"/>
                </a:lnTo>
                <a:cubicBezTo>
                  <a:pt x="3340483" y="997308"/>
                  <a:pt x="3337586" y="1006711"/>
                  <a:pt x="3334274" y="1019530"/>
                </a:cubicBezTo>
                <a:lnTo>
                  <a:pt x="3334783" y="1022153"/>
                </a:lnTo>
                <a:lnTo>
                  <a:pt x="3295779" y="1151354"/>
                </a:lnTo>
                <a:cubicBezTo>
                  <a:pt x="3309852" y="1128174"/>
                  <a:pt x="3327237" y="1092576"/>
                  <a:pt x="3347934" y="1044560"/>
                </a:cubicBezTo>
                <a:lnTo>
                  <a:pt x="3342967" y="1030900"/>
                </a:lnTo>
                <a:lnTo>
                  <a:pt x="3362835" y="1030900"/>
                </a:lnTo>
                <a:lnTo>
                  <a:pt x="3359110" y="1038351"/>
                </a:lnTo>
                <a:lnTo>
                  <a:pt x="3406298" y="1003581"/>
                </a:lnTo>
                <a:cubicBezTo>
                  <a:pt x="3389741" y="1035454"/>
                  <a:pt x="3374839" y="1069499"/>
                  <a:pt x="3361593" y="1105718"/>
                </a:cubicBezTo>
                <a:lnTo>
                  <a:pt x="3345793" y="1158057"/>
                </a:lnTo>
                <a:lnTo>
                  <a:pt x="3349827" y="1159318"/>
                </a:lnTo>
                <a:lnTo>
                  <a:pt x="3375253" y="1092990"/>
                </a:lnTo>
                <a:lnTo>
                  <a:pt x="3382704" y="1086781"/>
                </a:lnTo>
                <a:lnTo>
                  <a:pt x="3385187" y="1079330"/>
                </a:lnTo>
                <a:lnTo>
                  <a:pt x="3390155" y="1083055"/>
                </a:lnTo>
                <a:cubicBezTo>
                  <a:pt x="3390155" y="1085953"/>
                  <a:pt x="3386222" y="1099819"/>
                  <a:pt x="3378358" y="1124655"/>
                </a:cubicBezTo>
                <a:lnTo>
                  <a:pt x="3377899" y="1126069"/>
                </a:lnTo>
                <a:lnTo>
                  <a:pt x="3415893" y="1123695"/>
                </a:lnTo>
                <a:lnTo>
                  <a:pt x="3424585" y="1138596"/>
                </a:lnTo>
                <a:lnTo>
                  <a:pt x="3429552" y="1138596"/>
                </a:lnTo>
                <a:lnTo>
                  <a:pt x="3482949" y="1112519"/>
                </a:lnTo>
                <a:lnTo>
                  <a:pt x="3474256" y="1159706"/>
                </a:lnTo>
                <a:lnTo>
                  <a:pt x="3482949" y="1138596"/>
                </a:lnTo>
                <a:lnTo>
                  <a:pt x="3495367" y="1143719"/>
                </a:lnTo>
                <a:cubicBezTo>
                  <a:pt x="3492883" y="1149708"/>
                  <a:pt x="3489986" y="1159111"/>
                  <a:pt x="3486674" y="1171930"/>
                </a:cubicBezTo>
                <a:lnTo>
                  <a:pt x="3487183" y="1174553"/>
                </a:lnTo>
                <a:lnTo>
                  <a:pt x="3448179" y="1303754"/>
                </a:lnTo>
                <a:cubicBezTo>
                  <a:pt x="3462252" y="1280574"/>
                  <a:pt x="3479637" y="1244976"/>
                  <a:pt x="3500334" y="1196960"/>
                </a:cubicBezTo>
                <a:lnTo>
                  <a:pt x="3495367" y="1183300"/>
                </a:lnTo>
                <a:lnTo>
                  <a:pt x="3515235" y="1183300"/>
                </a:lnTo>
                <a:lnTo>
                  <a:pt x="3511510" y="1190751"/>
                </a:lnTo>
                <a:lnTo>
                  <a:pt x="3558698" y="1155981"/>
                </a:lnTo>
                <a:cubicBezTo>
                  <a:pt x="3525583" y="1219726"/>
                  <a:pt x="3499092" y="1292164"/>
                  <a:pt x="3479223" y="1373293"/>
                </a:cubicBezTo>
                <a:lnTo>
                  <a:pt x="3494125" y="1336040"/>
                </a:lnTo>
                <a:lnTo>
                  <a:pt x="3501576" y="1328589"/>
                </a:lnTo>
                <a:lnTo>
                  <a:pt x="3499092" y="1319897"/>
                </a:lnTo>
                <a:cubicBezTo>
                  <a:pt x="3506543" y="1292577"/>
                  <a:pt x="3516063" y="1267742"/>
                  <a:pt x="3527653" y="1245390"/>
                </a:cubicBezTo>
                <a:lnTo>
                  <a:pt x="3535104" y="1239181"/>
                </a:lnTo>
                <a:lnTo>
                  <a:pt x="3537587" y="1231730"/>
                </a:lnTo>
                <a:lnTo>
                  <a:pt x="3542555" y="1235455"/>
                </a:lnTo>
                <a:cubicBezTo>
                  <a:pt x="3542555" y="1241250"/>
                  <a:pt x="3526825" y="1290922"/>
                  <a:pt x="3495367" y="1384470"/>
                </a:cubicBezTo>
                <a:lnTo>
                  <a:pt x="3474120" y="1447234"/>
                </a:lnTo>
                <a:lnTo>
                  <a:pt x="3512462" y="1428509"/>
                </a:lnTo>
                <a:lnTo>
                  <a:pt x="3505950" y="1463856"/>
                </a:lnTo>
                <a:lnTo>
                  <a:pt x="3512462" y="1448043"/>
                </a:lnTo>
                <a:lnTo>
                  <a:pt x="3521763" y="1451880"/>
                </a:lnTo>
                <a:cubicBezTo>
                  <a:pt x="3519903" y="1456366"/>
                  <a:pt x="3517733" y="1463410"/>
                  <a:pt x="3515252" y="1473012"/>
                </a:cubicBezTo>
                <a:lnTo>
                  <a:pt x="3515633" y="1474977"/>
                </a:lnTo>
                <a:lnTo>
                  <a:pt x="3486417" y="1571756"/>
                </a:lnTo>
                <a:cubicBezTo>
                  <a:pt x="3496959" y="1554393"/>
                  <a:pt x="3509981" y="1527728"/>
                  <a:pt x="3525484" y="1491761"/>
                </a:cubicBezTo>
                <a:lnTo>
                  <a:pt x="3521763" y="1481529"/>
                </a:lnTo>
                <a:lnTo>
                  <a:pt x="3536646" y="1481529"/>
                </a:lnTo>
                <a:lnTo>
                  <a:pt x="3533856" y="1487110"/>
                </a:lnTo>
                <a:lnTo>
                  <a:pt x="3569202" y="1461065"/>
                </a:lnTo>
                <a:cubicBezTo>
                  <a:pt x="3544398" y="1508814"/>
                  <a:pt x="3524554" y="1563074"/>
                  <a:pt x="3509671" y="1623846"/>
                </a:cubicBezTo>
                <a:lnTo>
                  <a:pt x="3520833" y="1595941"/>
                </a:lnTo>
                <a:lnTo>
                  <a:pt x="3526414" y="1590360"/>
                </a:lnTo>
                <a:lnTo>
                  <a:pt x="3524554" y="1583848"/>
                </a:lnTo>
                <a:cubicBezTo>
                  <a:pt x="3530135" y="1563385"/>
                  <a:pt x="3537266" y="1544781"/>
                  <a:pt x="3545948" y="1528038"/>
                </a:cubicBezTo>
                <a:lnTo>
                  <a:pt x="3551529" y="1523387"/>
                </a:lnTo>
                <a:lnTo>
                  <a:pt x="3553389" y="1517806"/>
                </a:lnTo>
                <a:lnTo>
                  <a:pt x="3557110" y="1520596"/>
                </a:lnTo>
                <a:cubicBezTo>
                  <a:pt x="3557110" y="1524937"/>
                  <a:pt x="3545328" y="1562144"/>
                  <a:pt x="3521763" y="1632218"/>
                </a:cubicBezTo>
                <a:cubicBezTo>
                  <a:pt x="3493858" y="1714693"/>
                  <a:pt x="3479750" y="1756241"/>
                  <a:pt x="3479440" y="1756861"/>
                </a:cubicBezTo>
                <a:cubicBezTo>
                  <a:pt x="3479130" y="1757481"/>
                  <a:pt x="3460992" y="1817013"/>
                  <a:pt x="3425025" y="1935455"/>
                </a:cubicBezTo>
                <a:cubicBezTo>
                  <a:pt x="3418824" y="1962120"/>
                  <a:pt x="3407352" y="2001807"/>
                  <a:pt x="3390609" y="2054517"/>
                </a:cubicBezTo>
                <a:cubicBezTo>
                  <a:pt x="3385028" y="2080562"/>
                  <a:pt x="3376346" y="2118390"/>
                  <a:pt x="3364564" y="2167999"/>
                </a:cubicBezTo>
                <a:lnTo>
                  <a:pt x="3336658" y="2279620"/>
                </a:lnTo>
                <a:cubicBezTo>
                  <a:pt x="3332938" y="2295123"/>
                  <a:pt x="3324256" y="2351553"/>
                  <a:pt x="3310613" y="2448912"/>
                </a:cubicBezTo>
                <a:cubicBezTo>
                  <a:pt x="3307667" y="2469221"/>
                  <a:pt x="3304799" y="2487475"/>
                  <a:pt x="3302009" y="2503676"/>
                </a:cubicBezTo>
                <a:lnTo>
                  <a:pt x="3301964" y="2503913"/>
                </a:lnTo>
                <a:lnTo>
                  <a:pt x="3302890" y="2503317"/>
                </a:lnTo>
                <a:lnTo>
                  <a:pt x="3358770" y="2415151"/>
                </a:lnTo>
                <a:cubicBezTo>
                  <a:pt x="3346353" y="2435433"/>
                  <a:pt x="3331762" y="2461200"/>
                  <a:pt x="3314998" y="2492452"/>
                </a:cubicBezTo>
                <a:lnTo>
                  <a:pt x="3297927" y="2524960"/>
                </a:lnTo>
                <a:lnTo>
                  <a:pt x="3293870" y="2546115"/>
                </a:lnTo>
                <a:cubicBezTo>
                  <a:pt x="3288599" y="2570300"/>
                  <a:pt x="3283638" y="2586268"/>
                  <a:pt x="3278987" y="2594019"/>
                </a:cubicBezTo>
                <a:cubicBezTo>
                  <a:pt x="3290770" y="2563634"/>
                  <a:pt x="3299451" y="2546890"/>
                  <a:pt x="3305032" y="2543790"/>
                </a:cubicBezTo>
                <a:lnTo>
                  <a:pt x="3308753" y="2543790"/>
                </a:lnTo>
                <a:lnTo>
                  <a:pt x="3308753" y="2552161"/>
                </a:lnTo>
                <a:lnTo>
                  <a:pt x="3315264" y="2540999"/>
                </a:lnTo>
                <a:lnTo>
                  <a:pt x="3317125" y="2545650"/>
                </a:lnTo>
                <a:lnTo>
                  <a:pt x="3364564" y="2478678"/>
                </a:lnTo>
                <a:lnTo>
                  <a:pt x="3377586" y="2470306"/>
                </a:lnTo>
                <a:lnTo>
                  <a:pt x="3419444" y="2404263"/>
                </a:lnTo>
                <a:cubicBezTo>
                  <a:pt x="3400841" y="2434649"/>
                  <a:pt x="3375726" y="2481468"/>
                  <a:pt x="3344100" y="2544720"/>
                </a:cubicBezTo>
                <a:lnTo>
                  <a:pt x="3345030" y="2548441"/>
                </a:lnTo>
                <a:cubicBezTo>
                  <a:pt x="3330147" y="2583167"/>
                  <a:pt x="3307513" y="2634327"/>
                  <a:pt x="3277127" y="2701920"/>
                </a:cubicBezTo>
                <a:lnTo>
                  <a:pt x="3273406" y="2701920"/>
                </a:lnTo>
                <a:cubicBezTo>
                  <a:pt x="3270926" y="2705689"/>
                  <a:pt x="3267825" y="2711343"/>
                  <a:pt x="3264105" y="2718881"/>
                </a:cubicBezTo>
                <a:cubicBezTo>
                  <a:pt x="3264105" y="2718881"/>
                  <a:pt x="3259764" y="2731133"/>
                  <a:pt x="3251082" y="2755637"/>
                </a:cubicBezTo>
                <a:lnTo>
                  <a:pt x="3242711" y="2757527"/>
                </a:lnTo>
                <a:lnTo>
                  <a:pt x="3243641" y="2763181"/>
                </a:lnTo>
                <a:lnTo>
                  <a:pt x="3236199" y="2773543"/>
                </a:lnTo>
                <a:lnTo>
                  <a:pt x="3228758" y="2767032"/>
                </a:lnTo>
                <a:lnTo>
                  <a:pt x="3226898" y="2773543"/>
                </a:lnTo>
                <a:cubicBezTo>
                  <a:pt x="3222557" y="2762381"/>
                  <a:pt x="3220386" y="2752769"/>
                  <a:pt x="3220386" y="2744708"/>
                </a:cubicBezTo>
                <a:cubicBezTo>
                  <a:pt x="3220386" y="2744708"/>
                  <a:pt x="3221317" y="2739747"/>
                  <a:pt x="3223177" y="2729825"/>
                </a:cubicBezTo>
                <a:lnTo>
                  <a:pt x="3213875" y="2723314"/>
                </a:lnTo>
                <a:lnTo>
                  <a:pt x="3215887" y="2707064"/>
                </a:lnTo>
                <a:lnTo>
                  <a:pt x="3197260" y="2748958"/>
                </a:lnTo>
                <a:cubicBezTo>
                  <a:pt x="3188413" y="2768775"/>
                  <a:pt x="3178918" y="2789963"/>
                  <a:pt x="3168777" y="2812522"/>
                </a:cubicBezTo>
                <a:lnTo>
                  <a:pt x="3163810" y="2812522"/>
                </a:lnTo>
                <a:cubicBezTo>
                  <a:pt x="3160499" y="2817554"/>
                  <a:pt x="3156359" y="2825101"/>
                  <a:pt x="3151392" y="2835165"/>
                </a:cubicBezTo>
                <a:cubicBezTo>
                  <a:pt x="3151392" y="2835165"/>
                  <a:pt x="3145597" y="2851522"/>
                  <a:pt x="3134007" y="2884235"/>
                </a:cubicBezTo>
                <a:lnTo>
                  <a:pt x="3122831" y="2886757"/>
                </a:lnTo>
                <a:lnTo>
                  <a:pt x="3124073" y="2894305"/>
                </a:lnTo>
                <a:lnTo>
                  <a:pt x="3114139" y="2908139"/>
                </a:lnTo>
                <a:lnTo>
                  <a:pt x="3104205" y="2899447"/>
                </a:lnTo>
                <a:lnTo>
                  <a:pt x="3101721" y="2908139"/>
                </a:lnTo>
                <a:cubicBezTo>
                  <a:pt x="3095926" y="2893238"/>
                  <a:pt x="3093029" y="2880406"/>
                  <a:pt x="3093029" y="2869644"/>
                </a:cubicBezTo>
                <a:cubicBezTo>
                  <a:pt x="3093029" y="2869644"/>
                  <a:pt x="3094270" y="2863021"/>
                  <a:pt x="3096754" y="2849775"/>
                </a:cubicBezTo>
                <a:lnTo>
                  <a:pt x="3084336" y="2841083"/>
                </a:lnTo>
                <a:lnTo>
                  <a:pt x="3089621" y="2798393"/>
                </a:lnTo>
                <a:lnTo>
                  <a:pt x="3079417" y="2821951"/>
                </a:lnTo>
                <a:cubicBezTo>
                  <a:pt x="3060635" y="2864947"/>
                  <a:pt x="3036032" y="2920284"/>
                  <a:pt x="3005608" y="2987962"/>
                </a:cubicBezTo>
                <a:lnTo>
                  <a:pt x="3000641" y="2987962"/>
                </a:lnTo>
                <a:cubicBezTo>
                  <a:pt x="2997330" y="2992994"/>
                  <a:pt x="2993190" y="3000541"/>
                  <a:pt x="2988223" y="3010605"/>
                </a:cubicBezTo>
                <a:cubicBezTo>
                  <a:pt x="2988223" y="3010605"/>
                  <a:pt x="2982428" y="3026962"/>
                  <a:pt x="2970838" y="3059675"/>
                </a:cubicBezTo>
                <a:lnTo>
                  <a:pt x="2959662" y="3062197"/>
                </a:lnTo>
                <a:lnTo>
                  <a:pt x="2960904" y="3069745"/>
                </a:lnTo>
                <a:lnTo>
                  <a:pt x="2950970" y="3083579"/>
                </a:lnTo>
                <a:lnTo>
                  <a:pt x="2941036" y="3074887"/>
                </a:lnTo>
                <a:lnTo>
                  <a:pt x="2938552" y="3083579"/>
                </a:lnTo>
                <a:cubicBezTo>
                  <a:pt x="2932757" y="3068678"/>
                  <a:pt x="2929859" y="3055846"/>
                  <a:pt x="2929859" y="3045084"/>
                </a:cubicBezTo>
                <a:cubicBezTo>
                  <a:pt x="2929859" y="3045084"/>
                  <a:pt x="2931101" y="3038461"/>
                  <a:pt x="2933585" y="3025215"/>
                </a:cubicBezTo>
                <a:lnTo>
                  <a:pt x="2921167" y="3016523"/>
                </a:lnTo>
                <a:cubicBezTo>
                  <a:pt x="2933067" y="2919250"/>
                  <a:pt x="2941572" y="2853991"/>
                  <a:pt x="2946682" y="2820748"/>
                </a:cubicBezTo>
                <a:lnTo>
                  <a:pt x="2948414" y="2810254"/>
                </a:lnTo>
                <a:lnTo>
                  <a:pt x="2941036" y="2838948"/>
                </a:lnTo>
                <a:lnTo>
                  <a:pt x="2937310" y="2833981"/>
                </a:lnTo>
                <a:lnTo>
                  <a:pt x="2927376" y="2906004"/>
                </a:lnTo>
                <a:lnTo>
                  <a:pt x="2911233" y="2903520"/>
                </a:lnTo>
                <a:lnTo>
                  <a:pt x="2898815" y="2949466"/>
                </a:lnTo>
                <a:cubicBezTo>
                  <a:pt x="2902541" y="2918422"/>
                  <a:pt x="2907094" y="2884790"/>
                  <a:pt x="2912475" y="2848572"/>
                </a:cubicBezTo>
                <a:lnTo>
                  <a:pt x="2927287" y="2755993"/>
                </a:lnTo>
                <a:lnTo>
                  <a:pt x="2925259" y="2759991"/>
                </a:lnTo>
                <a:lnTo>
                  <a:pt x="2915269" y="2807593"/>
                </a:lnTo>
                <a:cubicBezTo>
                  <a:pt x="2908439" y="2833878"/>
                  <a:pt x="2900056" y="2861300"/>
                  <a:pt x="2890122" y="2889861"/>
                </a:cubicBezTo>
                <a:lnTo>
                  <a:pt x="2877705" y="2889861"/>
                </a:lnTo>
                <a:cubicBezTo>
                  <a:pt x="2872737" y="2914697"/>
                  <a:pt x="2864459" y="2938290"/>
                  <a:pt x="2852869" y="2960642"/>
                </a:cubicBezTo>
                <a:lnTo>
                  <a:pt x="2849143" y="2955675"/>
                </a:lnTo>
                <a:lnTo>
                  <a:pt x="2816857" y="3059985"/>
                </a:lnTo>
                <a:cubicBezTo>
                  <a:pt x="2817685" y="3051707"/>
                  <a:pt x="2817271" y="3040324"/>
                  <a:pt x="2815615" y="3025836"/>
                </a:cubicBezTo>
                <a:lnTo>
                  <a:pt x="2815001" y="3018010"/>
                </a:lnTo>
                <a:lnTo>
                  <a:pt x="2777783" y="3101066"/>
                </a:lnTo>
                <a:lnTo>
                  <a:pt x="2770342" y="3101066"/>
                </a:lnTo>
                <a:cubicBezTo>
                  <a:pt x="2765381" y="3108605"/>
                  <a:pt x="2759180" y="3119912"/>
                  <a:pt x="2751738" y="3134988"/>
                </a:cubicBezTo>
                <a:cubicBezTo>
                  <a:pt x="2751738" y="3134988"/>
                  <a:pt x="2743057" y="3159493"/>
                  <a:pt x="2725693" y="3208501"/>
                </a:cubicBezTo>
                <a:lnTo>
                  <a:pt x="2708950" y="3212280"/>
                </a:lnTo>
                <a:lnTo>
                  <a:pt x="2710811" y="3223588"/>
                </a:lnTo>
                <a:lnTo>
                  <a:pt x="2695928" y="3244313"/>
                </a:lnTo>
                <a:lnTo>
                  <a:pt x="2681045" y="3231291"/>
                </a:lnTo>
                <a:lnTo>
                  <a:pt x="2677324" y="3244313"/>
                </a:lnTo>
                <a:cubicBezTo>
                  <a:pt x="2668643" y="3221989"/>
                  <a:pt x="2664302" y="3202765"/>
                  <a:pt x="2664302" y="3186642"/>
                </a:cubicBezTo>
                <a:cubicBezTo>
                  <a:pt x="2664302" y="3186642"/>
                  <a:pt x="2666162" y="3176720"/>
                  <a:pt x="2669883" y="3156877"/>
                </a:cubicBezTo>
                <a:lnTo>
                  <a:pt x="2651279" y="3143854"/>
                </a:lnTo>
                <a:cubicBezTo>
                  <a:pt x="2655736" y="3107422"/>
                  <a:pt x="2659876" y="3073988"/>
                  <a:pt x="2663697" y="3043552"/>
                </a:cubicBezTo>
                <a:lnTo>
                  <a:pt x="2669988" y="2994279"/>
                </a:lnTo>
                <a:lnTo>
                  <a:pt x="2659215" y="3018319"/>
                </a:lnTo>
                <a:lnTo>
                  <a:pt x="2651774" y="3018319"/>
                </a:lnTo>
                <a:cubicBezTo>
                  <a:pt x="2646813" y="3025858"/>
                  <a:pt x="2640612" y="3037165"/>
                  <a:pt x="2633170" y="3052241"/>
                </a:cubicBezTo>
                <a:cubicBezTo>
                  <a:pt x="2633170" y="3052241"/>
                  <a:pt x="2624489" y="3076746"/>
                  <a:pt x="2607125" y="3125754"/>
                </a:cubicBezTo>
                <a:lnTo>
                  <a:pt x="2590382" y="3129533"/>
                </a:lnTo>
                <a:lnTo>
                  <a:pt x="2592243" y="3140841"/>
                </a:lnTo>
                <a:lnTo>
                  <a:pt x="2577360" y="3161566"/>
                </a:lnTo>
                <a:lnTo>
                  <a:pt x="2562477" y="3148544"/>
                </a:lnTo>
                <a:lnTo>
                  <a:pt x="2558756" y="3161566"/>
                </a:lnTo>
                <a:lnTo>
                  <a:pt x="2547107" y="3109975"/>
                </a:lnTo>
                <a:lnTo>
                  <a:pt x="2533172" y="3142147"/>
                </a:lnTo>
                <a:cubicBezTo>
                  <a:pt x="2505034" y="3206562"/>
                  <a:pt x="2468176" y="3289464"/>
                  <a:pt x="2422597" y="3390853"/>
                </a:cubicBezTo>
                <a:lnTo>
                  <a:pt x="2415156" y="3390853"/>
                </a:lnTo>
                <a:cubicBezTo>
                  <a:pt x="2410195" y="3398392"/>
                  <a:pt x="2403994" y="3409699"/>
                  <a:pt x="2396552" y="3424775"/>
                </a:cubicBezTo>
                <a:cubicBezTo>
                  <a:pt x="2396552" y="3424775"/>
                  <a:pt x="2387871" y="3449280"/>
                  <a:pt x="2370507" y="3498288"/>
                </a:cubicBezTo>
                <a:lnTo>
                  <a:pt x="2353764" y="3502067"/>
                </a:lnTo>
                <a:lnTo>
                  <a:pt x="2355625" y="3513375"/>
                </a:lnTo>
                <a:lnTo>
                  <a:pt x="2340742" y="3534100"/>
                </a:lnTo>
                <a:lnTo>
                  <a:pt x="2325859" y="3521078"/>
                </a:lnTo>
                <a:lnTo>
                  <a:pt x="2322138" y="3534100"/>
                </a:lnTo>
                <a:cubicBezTo>
                  <a:pt x="2313457" y="3511776"/>
                  <a:pt x="2309116" y="3492552"/>
                  <a:pt x="2309116" y="3476429"/>
                </a:cubicBezTo>
                <a:cubicBezTo>
                  <a:pt x="2309116" y="3476429"/>
                  <a:pt x="2310976" y="3466507"/>
                  <a:pt x="2314697" y="3446664"/>
                </a:cubicBezTo>
                <a:lnTo>
                  <a:pt x="2296093" y="3433641"/>
                </a:lnTo>
                <a:cubicBezTo>
                  <a:pt x="2313922" y="3287914"/>
                  <a:pt x="2326663" y="3190148"/>
                  <a:pt x="2334318" y="3140345"/>
                </a:cubicBezTo>
                <a:lnTo>
                  <a:pt x="2336913" y="3124625"/>
                </a:lnTo>
                <a:lnTo>
                  <a:pt x="2325859" y="3167611"/>
                </a:lnTo>
                <a:lnTo>
                  <a:pt x="2320278" y="3160169"/>
                </a:lnTo>
                <a:lnTo>
                  <a:pt x="2305395" y="3268070"/>
                </a:lnTo>
                <a:lnTo>
                  <a:pt x="2281211" y="3264349"/>
                </a:lnTo>
                <a:lnTo>
                  <a:pt x="2262607" y="3333182"/>
                </a:lnTo>
                <a:cubicBezTo>
                  <a:pt x="2273769" y="3240165"/>
                  <a:pt x="2289892" y="3131644"/>
                  <a:pt x="2310976" y="3007621"/>
                </a:cubicBezTo>
                <a:cubicBezTo>
                  <a:pt x="2299814" y="3079554"/>
                  <a:pt x="2279350" y="3158309"/>
                  <a:pt x="2249585" y="3243885"/>
                </a:cubicBezTo>
                <a:lnTo>
                  <a:pt x="2230981" y="3243885"/>
                </a:lnTo>
                <a:cubicBezTo>
                  <a:pt x="2223540" y="3281092"/>
                  <a:pt x="2211137" y="3316439"/>
                  <a:pt x="2193774" y="3349925"/>
                </a:cubicBezTo>
                <a:lnTo>
                  <a:pt x="2188193" y="3342484"/>
                </a:lnTo>
                <a:lnTo>
                  <a:pt x="2139824" y="3498753"/>
                </a:lnTo>
                <a:cubicBezTo>
                  <a:pt x="2141064" y="3486351"/>
                  <a:pt x="2140444" y="3469298"/>
                  <a:pt x="2137964" y="3447594"/>
                </a:cubicBezTo>
                <a:cubicBezTo>
                  <a:pt x="2135483" y="3425890"/>
                  <a:pt x="2134243" y="3410077"/>
                  <a:pt x="2134243" y="3400155"/>
                </a:cubicBezTo>
                <a:cubicBezTo>
                  <a:pt x="2134243" y="3341864"/>
                  <a:pt x="2146025" y="3264969"/>
                  <a:pt x="2169589" y="3169471"/>
                </a:cubicBezTo>
                <a:lnTo>
                  <a:pt x="2160288" y="3145287"/>
                </a:lnTo>
                <a:cubicBezTo>
                  <a:pt x="2168969" y="3096917"/>
                  <a:pt x="2183852" y="3024984"/>
                  <a:pt x="2204936" y="2929486"/>
                </a:cubicBezTo>
                <a:lnTo>
                  <a:pt x="2193774" y="2901581"/>
                </a:lnTo>
                <a:lnTo>
                  <a:pt x="2199355" y="2875536"/>
                </a:lnTo>
                <a:lnTo>
                  <a:pt x="2184472" y="2888558"/>
                </a:lnTo>
                <a:lnTo>
                  <a:pt x="2188193" y="2816004"/>
                </a:lnTo>
                <a:cubicBezTo>
                  <a:pt x="2175791" y="2833368"/>
                  <a:pt x="2164008" y="2858172"/>
                  <a:pt x="2152846" y="2890418"/>
                </a:cubicBezTo>
                <a:lnTo>
                  <a:pt x="2147265" y="2829027"/>
                </a:lnTo>
                <a:lnTo>
                  <a:pt x="2127649" y="2862130"/>
                </a:lnTo>
                <a:lnTo>
                  <a:pt x="2102006" y="2919354"/>
                </a:lnTo>
                <a:lnTo>
                  <a:pt x="2094565" y="2919354"/>
                </a:lnTo>
                <a:cubicBezTo>
                  <a:pt x="2089604" y="2926893"/>
                  <a:pt x="2083403" y="2938200"/>
                  <a:pt x="2075961" y="2953276"/>
                </a:cubicBezTo>
                <a:cubicBezTo>
                  <a:pt x="2075961" y="2953276"/>
                  <a:pt x="2067280" y="2977781"/>
                  <a:pt x="2049916" y="3026789"/>
                </a:cubicBezTo>
                <a:lnTo>
                  <a:pt x="2033173" y="3030568"/>
                </a:lnTo>
                <a:lnTo>
                  <a:pt x="2035034" y="3041876"/>
                </a:lnTo>
                <a:lnTo>
                  <a:pt x="2020151" y="3062601"/>
                </a:lnTo>
                <a:lnTo>
                  <a:pt x="2005268" y="3049579"/>
                </a:lnTo>
                <a:lnTo>
                  <a:pt x="2001547" y="3062601"/>
                </a:lnTo>
                <a:lnTo>
                  <a:pt x="1992214" y="3021266"/>
                </a:lnTo>
                <a:lnTo>
                  <a:pt x="1973263" y="3058629"/>
                </a:lnTo>
                <a:lnTo>
                  <a:pt x="1975123" y="3066070"/>
                </a:lnTo>
                <a:cubicBezTo>
                  <a:pt x="1945357" y="3135523"/>
                  <a:pt x="1900089" y="3237843"/>
                  <a:pt x="1839317" y="3373028"/>
                </a:cubicBezTo>
                <a:lnTo>
                  <a:pt x="1831876" y="3373028"/>
                </a:lnTo>
                <a:cubicBezTo>
                  <a:pt x="1826915" y="3380567"/>
                  <a:pt x="1820714" y="3391874"/>
                  <a:pt x="1813272" y="3406950"/>
                </a:cubicBezTo>
                <a:cubicBezTo>
                  <a:pt x="1813272" y="3406950"/>
                  <a:pt x="1804591" y="3431455"/>
                  <a:pt x="1787227" y="3480463"/>
                </a:cubicBezTo>
                <a:lnTo>
                  <a:pt x="1770484" y="3484242"/>
                </a:lnTo>
                <a:lnTo>
                  <a:pt x="1772345" y="3495550"/>
                </a:lnTo>
                <a:lnTo>
                  <a:pt x="1757462" y="3516275"/>
                </a:lnTo>
                <a:lnTo>
                  <a:pt x="1742579" y="3503253"/>
                </a:lnTo>
                <a:lnTo>
                  <a:pt x="1738858" y="3516275"/>
                </a:lnTo>
                <a:cubicBezTo>
                  <a:pt x="1730176" y="3493951"/>
                  <a:pt x="1725836" y="3474727"/>
                  <a:pt x="1725836" y="3458604"/>
                </a:cubicBezTo>
                <a:cubicBezTo>
                  <a:pt x="1725836" y="3458604"/>
                  <a:pt x="1727696" y="3448682"/>
                  <a:pt x="1731417" y="3428839"/>
                </a:cubicBezTo>
                <a:lnTo>
                  <a:pt x="1712813" y="3415816"/>
                </a:lnTo>
                <a:cubicBezTo>
                  <a:pt x="1730642" y="3270089"/>
                  <a:pt x="1743383" y="3172323"/>
                  <a:pt x="1751038" y="3122520"/>
                </a:cubicBezTo>
                <a:lnTo>
                  <a:pt x="1753632" y="3106800"/>
                </a:lnTo>
                <a:lnTo>
                  <a:pt x="1742579" y="3149786"/>
                </a:lnTo>
                <a:lnTo>
                  <a:pt x="1736998" y="3142344"/>
                </a:lnTo>
                <a:lnTo>
                  <a:pt x="1722115" y="3250245"/>
                </a:lnTo>
                <a:lnTo>
                  <a:pt x="1697930" y="3246524"/>
                </a:lnTo>
                <a:lnTo>
                  <a:pt x="1679327" y="3315357"/>
                </a:lnTo>
                <a:cubicBezTo>
                  <a:pt x="1690489" y="3222340"/>
                  <a:pt x="1706612" y="3113819"/>
                  <a:pt x="1727696" y="2989796"/>
                </a:cubicBezTo>
                <a:cubicBezTo>
                  <a:pt x="1716534" y="3061729"/>
                  <a:pt x="1696070" y="3140484"/>
                  <a:pt x="1666304" y="3226060"/>
                </a:cubicBezTo>
                <a:lnTo>
                  <a:pt x="1647701" y="3226060"/>
                </a:lnTo>
                <a:cubicBezTo>
                  <a:pt x="1640259" y="3263267"/>
                  <a:pt x="1627857" y="3298614"/>
                  <a:pt x="1610494" y="3332100"/>
                </a:cubicBezTo>
                <a:lnTo>
                  <a:pt x="1604913" y="3324659"/>
                </a:lnTo>
                <a:lnTo>
                  <a:pt x="1556544" y="3480928"/>
                </a:lnTo>
                <a:cubicBezTo>
                  <a:pt x="1557784" y="3468526"/>
                  <a:pt x="1557164" y="3451473"/>
                  <a:pt x="1554683" y="3429769"/>
                </a:cubicBezTo>
                <a:cubicBezTo>
                  <a:pt x="1552203" y="3408065"/>
                  <a:pt x="1550963" y="3392252"/>
                  <a:pt x="1550963" y="3382330"/>
                </a:cubicBezTo>
                <a:cubicBezTo>
                  <a:pt x="1550963" y="3324039"/>
                  <a:pt x="1562745" y="3247144"/>
                  <a:pt x="1586309" y="3151646"/>
                </a:cubicBezTo>
                <a:lnTo>
                  <a:pt x="1577008" y="3127462"/>
                </a:lnTo>
                <a:cubicBezTo>
                  <a:pt x="1581349" y="3103277"/>
                  <a:pt x="1587240" y="3073201"/>
                  <a:pt x="1594681" y="3037235"/>
                </a:cubicBezTo>
                <a:lnTo>
                  <a:pt x="1606172" y="2982812"/>
                </a:lnTo>
                <a:lnTo>
                  <a:pt x="1580463" y="3041260"/>
                </a:lnTo>
                <a:cubicBezTo>
                  <a:pt x="1557829" y="3092419"/>
                  <a:pt x="1531319" y="3151795"/>
                  <a:pt x="1500933" y="3219388"/>
                </a:cubicBezTo>
                <a:lnTo>
                  <a:pt x="1493492" y="3219388"/>
                </a:lnTo>
                <a:cubicBezTo>
                  <a:pt x="1488531" y="3226927"/>
                  <a:pt x="1482330" y="3238234"/>
                  <a:pt x="1474888" y="3253310"/>
                </a:cubicBezTo>
                <a:cubicBezTo>
                  <a:pt x="1474888" y="3253310"/>
                  <a:pt x="1466207" y="3277815"/>
                  <a:pt x="1448843" y="3326823"/>
                </a:cubicBezTo>
                <a:lnTo>
                  <a:pt x="1432100" y="3330602"/>
                </a:lnTo>
                <a:lnTo>
                  <a:pt x="1433960" y="3341910"/>
                </a:lnTo>
                <a:lnTo>
                  <a:pt x="1419078" y="3362635"/>
                </a:lnTo>
                <a:lnTo>
                  <a:pt x="1404195" y="3349613"/>
                </a:lnTo>
                <a:lnTo>
                  <a:pt x="1400474" y="3362635"/>
                </a:lnTo>
                <a:cubicBezTo>
                  <a:pt x="1391792" y="3340311"/>
                  <a:pt x="1387452" y="3321087"/>
                  <a:pt x="1387452" y="3304964"/>
                </a:cubicBezTo>
                <a:cubicBezTo>
                  <a:pt x="1387452" y="3304964"/>
                  <a:pt x="1389312" y="3295042"/>
                  <a:pt x="1393033" y="3275199"/>
                </a:cubicBezTo>
                <a:lnTo>
                  <a:pt x="1374429" y="3262176"/>
                </a:lnTo>
                <a:cubicBezTo>
                  <a:pt x="1392258" y="3116449"/>
                  <a:pt x="1404999" y="3018683"/>
                  <a:pt x="1412654" y="2968880"/>
                </a:cubicBezTo>
                <a:lnTo>
                  <a:pt x="1415248" y="2953160"/>
                </a:lnTo>
                <a:lnTo>
                  <a:pt x="1404195" y="2996146"/>
                </a:lnTo>
                <a:lnTo>
                  <a:pt x="1398614" y="2988704"/>
                </a:lnTo>
                <a:lnTo>
                  <a:pt x="1383731" y="3096605"/>
                </a:lnTo>
                <a:lnTo>
                  <a:pt x="1359546" y="3092884"/>
                </a:lnTo>
                <a:lnTo>
                  <a:pt x="1340943" y="3161717"/>
                </a:lnTo>
                <a:cubicBezTo>
                  <a:pt x="1352105" y="3068700"/>
                  <a:pt x="1368228" y="2960179"/>
                  <a:pt x="1389312" y="2836156"/>
                </a:cubicBezTo>
                <a:cubicBezTo>
                  <a:pt x="1378150" y="2908089"/>
                  <a:pt x="1357686" y="2986844"/>
                  <a:pt x="1327920" y="3072420"/>
                </a:cubicBezTo>
                <a:lnTo>
                  <a:pt x="1309317" y="3072420"/>
                </a:lnTo>
                <a:cubicBezTo>
                  <a:pt x="1301875" y="3109627"/>
                  <a:pt x="1289473" y="3144974"/>
                  <a:pt x="1272110" y="3178460"/>
                </a:cubicBezTo>
                <a:lnTo>
                  <a:pt x="1266529" y="3171019"/>
                </a:lnTo>
                <a:lnTo>
                  <a:pt x="1218160" y="3327288"/>
                </a:lnTo>
                <a:cubicBezTo>
                  <a:pt x="1219400" y="3314886"/>
                  <a:pt x="1218780" y="3297833"/>
                  <a:pt x="1216299" y="3276129"/>
                </a:cubicBezTo>
                <a:cubicBezTo>
                  <a:pt x="1213819" y="3254425"/>
                  <a:pt x="1212579" y="3238612"/>
                  <a:pt x="1212579" y="3228690"/>
                </a:cubicBezTo>
                <a:cubicBezTo>
                  <a:pt x="1212579" y="3170399"/>
                  <a:pt x="1224361" y="3093504"/>
                  <a:pt x="1247925" y="2998006"/>
                </a:cubicBezTo>
                <a:lnTo>
                  <a:pt x="1240987" y="2979965"/>
                </a:lnTo>
                <a:lnTo>
                  <a:pt x="1235576" y="2990632"/>
                </a:lnTo>
                <a:lnTo>
                  <a:pt x="1237437" y="2998073"/>
                </a:lnTo>
                <a:cubicBezTo>
                  <a:pt x="1207671" y="3067526"/>
                  <a:pt x="1162403" y="3169846"/>
                  <a:pt x="1101631" y="3305031"/>
                </a:cubicBezTo>
                <a:lnTo>
                  <a:pt x="1094190" y="3305031"/>
                </a:lnTo>
                <a:cubicBezTo>
                  <a:pt x="1089229" y="3312570"/>
                  <a:pt x="1083028" y="3323877"/>
                  <a:pt x="1075586" y="3338953"/>
                </a:cubicBezTo>
                <a:cubicBezTo>
                  <a:pt x="1075586" y="3338953"/>
                  <a:pt x="1066905" y="3363458"/>
                  <a:pt x="1049541" y="3412466"/>
                </a:cubicBezTo>
                <a:lnTo>
                  <a:pt x="1032798" y="3416245"/>
                </a:lnTo>
                <a:lnTo>
                  <a:pt x="1034658" y="3427553"/>
                </a:lnTo>
                <a:lnTo>
                  <a:pt x="1019776" y="3448278"/>
                </a:lnTo>
                <a:lnTo>
                  <a:pt x="1004893" y="3435256"/>
                </a:lnTo>
                <a:lnTo>
                  <a:pt x="1001172" y="3448278"/>
                </a:lnTo>
                <a:cubicBezTo>
                  <a:pt x="992490" y="3425954"/>
                  <a:pt x="988150" y="3406730"/>
                  <a:pt x="988150" y="3390607"/>
                </a:cubicBezTo>
                <a:cubicBezTo>
                  <a:pt x="988150" y="3390607"/>
                  <a:pt x="990010" y="3380685"/>
                  <a:pt x="993731" y="3360842"/>
                </a:cubicBezTo>
                <a:lnTo>
                  <a:pt x="975127" y="3347819"/>
                </a:lnTo>
                <a:cubicBezTo>
                  <a:pt x="992956" y="3202092"/>
                  <a:pt x="1005697" y="3104326"/>
                  <a:pt x="1013352" y="3054523"/>
                </a:cubicBezTo>
                <a:lnTo>
                  <a:pt x="1015946" y="3038803"/>
                </a:lnTo>
                <a:lnTo>
                  <a:pt x="1004893" y="3081789"/>
                </a:lnTo>
                <a:lnTo>
                  <a:pt x="999312" y="3074347"/>
                </a:lnTo>
                <a:lnTo>
                  <a:pt x="984429" y="3182248"/>
                </a:lnTo>
                <a:lnTo>
                  <a:pt x="960244" y="3178527"/>
                </a:lnTo>
                <a:lnTo>
                  <a:pt x="941641" y="3247360"/>
                </a:lnTo>
                <a:cubicBezTo>
                  <a:pt x="947222" y="3200852"/>
                  <a:pt x="954043" y="3150467"/>
                  <a:pt x="962105" y="3096207"/>
                </a:cubicBezTo>
                <a:lnTo>
                  <a:pt x="989018" y="2927995"/>
                </a:lnTo>
                <a:lnTo>
                  <a:pt x="988694" y="2928068"/>
                </a:lnTo>
                <a:lnTo>
                  <a:pt x="966290" y="3034815"/>
                </a:lnTo>
                <a:cubicBezTo>
                  <a:pt x="956058" y="3074193"/>
                  <a:pt x="943501" y="3115275"/>
                  <a:pt x="928618" y="3158063"/>
                </a:cubicBezTo>
                <a:lnTo>
                  <a:pt x="910015" y="3158063"/>
                </a:lnTo>
                <a:cubicBezTo>
                  <a:pt x="902573" y="3195270"/>
                  <a:pt x="890171" y="3230617"/>
                  <a:pt x="872808" y="3264103"/>
                </a:cubicBezTo>
                <a:lnTo>
                  <a:pt x="867227" y="3256662"/>
                </a:lnTo>
                <a:lnTo>
                  <a:pt x="818858" y="3412931"/>
                </a:lnTo>
                <a:cubicBezTo>
                  <a:pt x="820098" y="3400529"/>
                  <a:pt x="819478" y="3383476"/>
                  <a:pt x="816997" y="3361772"/>
                </a:cubicBezTo>
                <a:cubicBezTo>
                  <a:pt x="814517" y="3340068"/>
                  <a:pt x="813277" y="3324255"/>
                  <a:pt x="813277" y="3314333"/>
                </a:cubicBezTo>
                <a:cubicBezTo>
                  <a:pt x="813277" y="3256042"/>
                  <a:pt x="825059" y="3179147"/>
                  <a:pt x="848623" y="3083649"/>
                </a:cubicBezTo>
                <a:lnTo>
                  <a:pt x="839322" y="3059465"/>
                </a:lnTo>
                <a:cubicBezTo>
                  <a:pt x="848003" y="3011095"/>
                  <a:pt x="862886" y="2939162"/>
                  <a:pt x="883970" y="2843664"/>
                </a:cubicBezTo>
                <a:lnTo>
                  <a:pt x="872808" y="2815759"/>
                </a:lnTo>
                <a:lnTo>
                  <a:pt x="878389" y="2789714"/>
                </a:lnTo>
                <a:lnTo>
                  <a:pt x="863506" y="2802736"/>
                </a:lnTo>
                <a:lnTo>
                  <a:pt x="867227" y="2730182"/>
                </a:lnTo>
                <a:cubicBezTo>
                  <a:pt x="854824" y="2747546"/>
                  <a:pt x="843042" y="2772350"/>
                  <a:pt x="831880" y="2804596"/>
                </a:cubicBezTo>
                <a:lnTo>
                  <a:pt x="827017" y="2751102"/>
                </a:lnTo>
                <a:lnTo>
                  <a:pt x="817413" y="2778474"/>
                </a:lnTo>
                <a:lnTo>
                  <a:pt x="811832" y="2771033"/>
                </a:lnTo>
                <a:lnTo>
                  <a:pt x="763463" y="2927302"/>
                </a:lnTo>
                <a:cubicBezTo>
                  <a:pt x="764703" y="2914900"/>
                  <a:pt x="764083" y="2897847"/>
                  <a:pt x="761602" y="2876143"/>
                </a:cubicBezTo>
                <a:cubicBezTo>
                  <a:pt x="759122" y="2854439"/>
                  <a:pt x="757882" y="2838626"/>
                  <a:pt x="757882" y="2828704"/>
                </a:cubicBezTo>
                <a:cubicBezTo>
                  <a:pt x="757882" y="2799559"/>
                  <a:pt x="760828" y="2765762"/>
                  <a:pt x="766719" y="2727315"/>
                </a:cubicBezTo>
                <a:lnTo>
                  <a:pt x="793185" y="2598230"/>
                </a:lnTo>
                <a:lnTo>
                  <a:pt x="780870" y="2589609"/>
                </a:lnTo>
                <a:cubicBezTo>
                  <a:pt x="785327" y="2553177"/>
                  <a:pt x="789466" y="2519743"/>
                  <a:pt x="793287" y="2489306"/>
                </a:cubicBezTo>
                <a:lnTo>
                  <a:pt x="793856" y="2484852"/>
                </a:lnTo>
                <a:lnTo>
                  <a:pt x="744032" y="2576633"/>
                </a:lnTo>
                <a:cubicBezTo>
                  <a:pt x="723975" y="2614828"/>
                  <a:pt x="702087" y="2657645"/>
                  <a:pt x="678367" y="2705084"/>
                </a:cubicBezTo>
                <a:lnTo>
                  <a:pt x="680228" y="2712525"/>
                </a:lnTo>
                <a:cubicBezTo>
                  <a:pt x="650462" y="2781978"/>
                  <a:pt x="605194" y="2884298"/>
                  <a:pt x="544422" y="3019483"/>
                </a:cubicBezTo>
                <a:lnTo>
                  <a:pt x="536981" y="3019483"/>
                </a:lnTo>
                <a:cubicBezTo>
                  <a:pt x="532020" y="3027022"/>
                  <a:pt x="525819" y="3038329"/>
                  <a:pt x="518377" y="3053405"/>
                </a:cubicBezTo>
                <a:cubicBezTo>
                  <a:pt x="518377" y="3053405"/>
                  <a:pt x="509696" y="3077910"/>
                  <a:pt x="492332" y="3126918"/>
                </a:cubicBezTo>
                <a:lnTo>
                  <a:pt x="475589" y="3130697"/>
                </a:lnTo>
                <a:lnTo>
                  <a:pt x="477449" y="3142005"/>
                </a:lnTo>
                <a:lnTo>
                  <a:pt x="462567" y="3162730"/>
                </a:lnTo>
                <a:lnTo>
                  <a:pt x="447684" y="3149708"/>
                </a:lnTo>
                <a:lnTo>
                  <a:pt x="443963" y="3162730"/>
                </a:lnTo>
                <a:cubicBezTo>
                  <a:pt x="435281" y="3140406"/>
                  <a:pt x="430941" y="3121182"/>
                  <a:pt x="430941" y="3105059"/>
                </a:cubicBezTo>
                <a:cubicBezTo>
                  <a:pt x="430941" y="3105059"/>
                  <a:pt x="432801" y="3095137"/>
                  <a:pt x="436522" y="3075294"/>
                </a:cubicBezTo>
                <a:lnTo>
                  <a:pt x="417918" y="3062271"/>
                </a:lnTo>
                <a:cubicBezTo>
                  <a:pt x="435747" y="2916544"/>
                  <a:pt x="448488" y="2818778"/>
                  <a:pt x="456143" y="2768975"/>
                </a:cubicBezTo>
                <a:lnTo>
                  <a:pt x="458737" y="2753255"/>
                </a:lnTo>
                <a:lnTo>
                  <a:pt x="447684" y="2796241"/>
                </a:lnTo>
                <a:lnTo>
                  <a:pt x="442103" y="2788799"/>
                </a:lnTo>
                <a:lnTo>
                  <a:pt x="427220" y="2896700"/>
                </a:lnTo>
                <a:lnTo>
                  <a:pt x="403035" y="2892979"/>
                </a:lnTo>
                <a:lnTo>
                  <a:pt x="384432" y="2961812"/>
                </a:lnTo>
                <a:cubicBezTo>
                  <a:pt x="395594" y="2868795"/>
                  <a:pt x="411717" y="2760274"/>
                  <a:pt x="432801" y="2636251"/>
                </a:cubicBezTo>
                <a:cubicBezTo>
                  <a:pt x="421639" y="2708184"/>
                  <a:pt x="401175" y="2786939"/>
                  <a:pt x="371409" y="2872515"/>
                </a:cubicBezTo>
                <a:lnTo>
                  <a:pt x="352806" y="2872515"/>
                </a:lnTo>
                <a:cubicBezTo>
                  <a:pt x="345364" y="2909722"/>
                  <a:pt x="332962" y="2945069"/>
                  <a:pt x="315599" y="2978555"/>
                </a:cubicBezTo>
                <a:lnTo>
                  <a:pt x="310018" y="2971114"/>
                </a:lnTo>
                <a:lnTo>
                  <a:pt x="261649" y="3127383"/>
                </a:lnTo>
                <a:cubicBezTo>
                  <a:pt x="262889" y="3114981"/>
                  <a:pt x="262269" y="3097928"/>
                  <a:pt x="259788" y="3076224"/>
                </a:cubicBezTo>
                <a:cubicBezTo>
                  <a:pt x="257308" y="3054520"/>
                  <a:pt x="256068" y="3038707"/>
                  <a:pt x="256068" y="3028785"/>
                </a:cubicBezTo>
                <a:cubicBezTo>
                  <a:pt x="256068" y="2970494"/>
                  <a:pt x="267850" y="2893599"/>
                  <a:pt x="291414" y="2798101"/>
                </a:cubicBezTo>
                <a:lnTo>
                  <a:pt x="282113" y="2773917"/>
                </a:lnTo>
                <a:cubicBezTo>
                  <a:pt x="288624" y="2737640"/>
                  <a:pt x="298623" y="2688108"/>
                  <a:pt x="312111" y="2625321"/>
                </a:cubicBezTo>
                <a:lnTo>
                  <a:pt x="313121" y="2620688"/>
                </a:lnTo>
                <a:lnTo>
                  <a:pt x="308506" y="2631343"/>
                </a:lnTo>
                <a:cubicBezTo>
                  <a:pt x="289724" y="2674339"/>
                  <a:pt x="265121" y="2729676"/>
                  <a:pt x="234697" y="2797354"/>
                </a:cubicBezTo>
                <a:lnTo>
                  <a:pt x="229730" y="2797354"/>
                </a:lnTo>
                <a:cubicBezTo>
                  <a:pt x="226419" y="2802386"/>
                  <a:pt x="222279" y="2809933"/>
                  <a:pt x="217312" y="2819997"/>
                </a:cubicBezTo>
                <a:cubicBezTo>
                  <a:pt x="217312" y="2819997"/>
                  <a:pt x="211517" y="2836354"/>
                  <a:pt x="199927" y="2869067"/>
                </a:cubicBezTo>
                <a:lnTo>
                  <a:pt x="188751" y="2871589"/>
                </a:lnTo>
                <a:lnTo>
                  <a:pt x="189993" y="2879137"/>
                </a:lnTo>
                <a:lnTo>
                  <a:pt x="180059" y="2892971"/>
                </a:lnTo>
                <a:lnTo>
                  <a:pt x="170124" y="2884279"/>
                </a:lnTo>
                <a:lnTo>
                  <a:pt x="167641" y="2892971"/>
                </a:lnTo>
                <a:cubicBezTo>
                  <a:pt x="161846" y="2878070"/>
                  <a:pt x="158948" y="2865238"/>
                  <a:pt x="158948" y="2854476"/>
                </a:cubicBezTo>
                <a:cubicBezTo>
                  <a:pt x="158948" y="2854476"/>
                  <a:pt x="160190" y="2847853"/>
                  <a:pt x="162674" y="2834607"/>
                </a:cubicBezTo>
                <a:lnTo>
                  <a:pt x="150256" y="2825915"/>
                </a:lnTo>
                <a:cubicBezTo>
                  <a:pt x="162156" y="2728642"/>
                  <a:pt x="170661" y="2663383"/>
                  <a:pt x="175771" y="2630140"/>
                </a:cubicBezTo>
                <a:lnTo>
                  <a:pt x="177503" y="2619646"/>
                </a:lnTo>
                <a:lnTo>
                  <a:pt x="170124" y="2648340"/>
                </a:lnTo>
                <a:lnTo>
                  <a:pt x="166399" y="2643373"/>
                </a:lnTo>
                <a:lnTo>
                  <a:pt x="156465" y="2715396"/>
                </a:lnTo>
                <a:lnTo>
                  <a:pt x="140321" y="2712912"/>
                </a:lnTo>
                <a:lnTo>
                  <a:pt x="127904" y="2758858"/>
                </a:lnTo>
                <a:cubicBezTo>
                  <a:pt x="135354" y="2696769"/>
                  <a:pt x="146116" y="2624332"/>
                  <a:pt x="160190" y="2541546"/>
                </a:cubicBezTo>
                <a:cubicBezTo>
                  <a:pt x="152739" y="2589562"/>
                  <a:pt x="139080" y="2642131"/>
                  <a:pt x="119211" y="2699253"/>
                </a:cubicBezTo>
                <a:lnTo>
                  <a:pt x="106793" y="2699253"/>
                </a:lnTo>
                <a:cubicBezTo>
                  <a:pt x="101826" y="2724089"/>
                  <a:pt x="93548" y="2747682"/>
                  <a:pt x="81958" y="2770034"/>
                </a:cubicBezTo>
                <a:lnTo>
                  <a:pt x="78232" y="2765067"/>
                </a:lnTo>
                <a:lnTo>
                  <a:pt x="45946" y="2869377"/>
                </a:lnTo>
                <a:cubicBezTo>
                  <a:pt x="46774" y="2861099"/>
                  <a:pt x="46360" y="2849716"/>
                  <a:pt x="44704" y="2835228"/>
                </a:cubicBezTo>
                <a:cubicBezTo>
                  <a:pt x="43048" y="2820741"/>
                  <a:pt x="42220" y="2810185"/>
                  <a:pt x="42220" y="2803563"/>
                </a:cubicBezTo>
                <a:cubicBezTo>
                  <a:pt x="42220" y="2764653"/>
                  <a:pt x="50085" y="2713326"/>
                  <a:pt x="65814" y="2649581"/>
                </a:cubicBezTo>
                <a:lnTo>
                  <a:pt x="59605" y="2633438"/>
                </a:lnTo>
                <a:cubicBezTo>
                  <a:pt x="65400" y="2601152"/>
                  <a:pt x="75335" y="2553136"/>
                  <a:pt x="89408" y="2489391"/>
                </a:cubicBezTo>
                <a:lnTo>
                  <a:pt x="81958" y="2470764"/>
                </a:lnTo>
                <a:lnTo>
                  <a:pt x="85683" y="2453379"/>
                </a:lnTo>
                <a:lnTo>
                  <a:pt x="75749" y="2462072"/>
                </a:lnTo>
                <a:lnTo>
                  <a:pt x="78232" y="2413642"/>
                </a:lnTo>
                <a:cubicBezTo>
                  <a:pt x="69954" y="2425232"/>
                  <a:pt x="62089" y="2441790"/>
                  <a:pt x="54638" y="2463314"/>
                </a:cubicBezTo>
                <a:lnTo>
                  <a:pt x="50913" y="2422335"/>
                </a:lnTo>
                <a:cubicBezTo>
                  <a:pt x="45946" y="2435581"/>
                  <a:pt x="39323" y="2446757"/>
                  <a:pt x="31044" y="2455863"/>
                </a:cubicBezTo>
                <a:cubicBezTo>
                  <a:pt x="36012" y="2423577"/>
                  <a:pt x="47602" y="2377631"/>
                  <a:pt x="65814" y="2318025"/>
                </a:cubicBezTo>
                <a:lnTo>
                  <a:pt x="63331" y="2310574"/>
                </a:lnTo>
                <a:lnTo>
                  <a:pt x="49671" y="2336652"/>
                </a:lnTo>
                <a:lnTo>
                  <a:pt x="59605" y="2295673"/>
                </a:lnTo>
                <a:lnTo>
                  <a:pt x="58364" y="2288222"/>
                </a:lnTo>
                <a:lnTo>
                  <a:pt x="65814" y="2273321"/>
                </a:lnTo>
                <a:lnTo>
                  <a:pt x="68298" y="2279530"/>
                </a:lnTo>
                <a:lnTo>
                  <a:pt x="69540" y="2269595"/>
                </a:lnTo>
                <a:lnTo>
                  <a:pt x="72023" y="2286980"/>
                </a:lnTo>
                <a:cubicBezTo>
                  <a:pt x="72851" y="2283669"/>
                  <a:pt x="98101" y="2182670"/>
                  <a:pt x="147772" y="1983985"/>
                </a:cubicBezTo>
                <a:lnTo>
                  <a:pt x="161432" y="1996403"/>
                </a:lnTo>
                <a:cubicBezTo>
                  <a:pt x="167227" y="1972395"/>
                  <a:pt x="178817" y="1938867"/>
                  <a:pt x="196202" y="1895818"/>
                </a:cubicBezTo>
                <a:cubicBezTo>
                  <a:pt x="191235" y="1915687"/>
                  <a:pt x="183370" y="1944662"/>
                  <a:pt x="172608" y="1982743"/>
                </a:cubicBezTo>
                <a:lnTo>
                  <a:pt x="180059" y="1982743"/>
                </a:lnTo>
                <a:cubicBezTo>
                  <a:pt x="181714" y="1974465"/>
                  <a:pt x="185026" y="1966600"/>
                  <a:pt x="189993" y="1959149"/>
                </a:cubicBezTo>
                <a:lnTo>
                  <a:pt x="191235" y="1949215"/>
                </a:lnTo>
                <a:lnTo>
                  <a:pt x="196202" y="1949215"/>
                </a:lnTo>
                <a:lnTo>
                  <a:pt x="182542" y="2010062"/>
                </a:lnTo>
                <a:cubicBezTo>
                  <a:pt x="192476" y="1975292"/>
                  <a:pt x="208206" y="1924379"/>
                  <a:pt x="229730" y="1857323"/>
                </a:cubicBezTo>
                <a:cubicBezTo>
                  <a:pt x="246287" y="1824209"/>
                  <a:pt x="263258" y="1774951"/>
                  <a:pt x="280643" y="1709551"/>
                </a:cubicBezTo>
                <a:lnTo>
                  <a:pt x="284368" y="1723210"/>
                </a:lnTo>
                <a:lnTo>
                  <a:pt x="280643" y="1746804"/>
                </a:lnTo>
                <a:lnTo>
                  <a:pt x="291819" y="1741837"/>
                </a:lnTo>
                <a:lnTo>
                  <a:pt x="291819" y="1731903"/>
                </a:lnTo>
                <a:lnTo>
                  <a:pt x="290577" y="1731903"/>
                </a:lnTo>
                <a:lnTo>
                  <a:pt x="294303" y="1727032"/>
                </a:lnTo>
                <a:lnTo>
                  <a:pt x="309204" y="1671055"/>
                </a:lnTo>
                <a:cubicBezTo>
                  <a:pt x="303409" y="1676630"/>
                  <a:pt x="296786" y="1686979"/>
                  <a:pt x="289336" y="1702100"/>
                </a:cubicBezTo>
                <a:cubicBezTo>
                  <a:pt x="300098" y="1679748"/>
                  <a:pt x="306307" y="1653670"/>
                  <a:pt x="307962" y="1623867"/>
                </a:cubicBezTo>
                <a:lnTo>
                  <a:pt x="327831" y="1603999"/>
                </a:lnTo>
                <a:cubicBezTo>
                  <a:pt x="327003" y="1611450"/>
                  <a:pt x="326175" y="1621798"/>
                  <a:pt x="325347" y="1635043"/>
                </a:cubicBezTo>
                <a:cubicBezTo>
                  <a:pt x="342732" y="1582061"/>
                  <a:pt x="350597" y="1536115"/>
                  <a:pt x="348941" y="1497205"/>
                </a:cubicBezTo>
                <a:cubicBezTo>
                  <a:pt x="360531" y="1474025"/>
                  <a:pt x="372535" y="1454157"/>
                  <a:pt x="384953" y="1437600"/>
                </a:cubicBezTo>
                <a:cubicBezTo>
                  <a:pt x="354322" y="1478165"/>
                  <a:pt x="313757" y="1531975"/>
                  <a:pt x="263258" y="1599032"/>
                </a:cubicBezTo>
                <a:lnTo>
                  <a:pt x="255807" y="1595306"/>
                </a:lnTo>
                <a:lnTo>
                  <a:pt x="227246" y="1625109"/>
                </a:lnTo>
                <a:lnTo>
                  <a:pt x="222279" y="1618900"/>
                </a:lnTo>
                <a:cubicBezTo>
                  <a:pt x="216484" y="1616417"/>
                  <a:pt x="207792" y="1612691"/>
                  <a:pt x="196202" y="1607724"/>
                </a:cubicBezTo>
                <a:cubicBezTo>
                  <a:pt x="191235" y="1609380"/>
                  <a:pt x="173022" y="1627593"/>
                  <a:pt x="141563" y="1662363"/>
                </a:cubicBezTo>
                <a:lnTo>
                  <a:pt x="132871" y="1664846"/>
                </a:lnTo>
                <a:cubicBezTo>
                  <a:pt x="96445" y="1703756"/>
                  <a:pt x="63745" y="1730661"/>
                  <a:pt x="34770" y="1745562"/>
                </a:cubicBezTo>
                <a:lnTo>
                  <a:pt x="55880" y="1725694"/>
                </a:lnTo>
                <a:lnTo>
                  <a:pt x="0" y="1762947"/>
                </a:lnTo>
                <a:cubicBezTo>
                  <a:pt x="20696" y="1748046"/>
                  <a:pt x="43462" y="1724866"/>
                  <a:pt x="68298" y="1693407"/>
                </a:cubicBezTo>
                <a:lnTo>
                  <a:pt x="65814" y="1685957"/>
                </a:lnTo>
                <a:lnTo>
                  <a:pt x="57122" y="1695891"/>
                </a:lnTo>
                <a:lnTo>
                  <a:pt x="62089" y="1678506"/>
                </a:lnTo>
                <a:lnTo>
                  <a:pt x="86925" y="1652428"/>
                </a:lnTo>
                <a:lnTo>
                  <a:pt x="78232" y="1647461"/>
                </a:lnTo>
                <a:cubicBezTo>
                  <a:pt x="84855" y="1641666"/>
                  <a:pt x="93134" y="1633388"/>
                  <a:pt x="103068" y="1622626"/>
                </a:cubicBezTo>
                <a:cubicBezTo>
                  <a:pt x="108035" y="1612691"/>
                  <a:pt x="115486" y="1597790"/>
                  <a:pt x="125420" y="1577921"/>
                </a:cubicBezTo>
                <a:cubicBezTo>
                  <a:pt x="137010" y="1562192"/>
                  <a:pt x="152739" y="1538598"/>
                  <a:pt x="172608" y="1507140"/>
                </a:cubicBezTo>
                <a:cubicBezTo>
                  <a:pt x="172608" y="1507140"/>
                  <a:pt x="185026" y="1477337"/>
                  <a:pt x="209861" y="1417731"/>
                </a:cubicBezTo>
                <a:lnTo>
                  <a:pt x="206136" y="1412764"/>
                </a:lnTo>
                <a:cubicBezTo>
                  <a:pt x="212759" y="1402830"/>
                  <a:pt x="222693" y="1387928"/>
                  <a:pt x="235939" y="1368060"/>
                </a:cubicBezTo>
                <a:lnTo>
                  <a:pt x="233455" y="1356884"/>
                </a:lnTo>
                <a:lnTo>
                  <a:pt x="219796" y="1355642"/>
                </a:lnTo>
                <a:lnTo>
                  <a:pt x="221037" y="1359367"/>
                </a:lnTo>
                <a:lnTo>
                  <a:pt x="216070" y="1358125"/>
                </a:lnTo>
                <a:lnTo>
                  <a:pt x="198685" y="1369302"/>
                </a:lnTo>
                <a:lnTo>
                  <a:pt x="203652" y="1351917"/>
                </a:lnTo>
                <a:lnTo>
                  <a:pt x="199927" y="1348191"/>
                </a:lnTo>
                <a:lnTo>
                  <a:pt x="218554" y="1314663"/>
                </a:lnTo>
                <a:lnTo>
                  <a:pt x="208620" y="1308454"/>
                </a:lnTo>
                <a:cubicBezTo>
                  <a:pt x="205308" y="1314249"/>
                  <a:pt x="199099" y="1319216"/>
                  <a:pt x="189993" y="1323355"/>
                </a:cubicBezTo>
                <a:lnTo>
                  <a:pt x="186267" y="1332048"/>
                </a:lnTo>
                <a:lnTo>
                  <a:pt x="181300" y="1332048"/>
                </a:lnTo>
                <a:lnTo>
                  <a:pt x="188751" y="1320872"/>
                </a:lnTo>
                <a:lnTo>
                  <a:pt x="177575" y="1324597"/>
                </a:lnTo>
                <a:cubicBezTo>
                  <a:pt x="185854" y="1314663"/>
                  <a:pt x="190821" y="1303901"/>
                  <a:pt x="192476" y="1292311"/>
                </a:cubicBezTo>
                <a:cubicBezTo>
                  <a:pt x="213173" y="1262508"/>
                  <a:pt x="238836" y="1217804"/>
                  <a:pt x="269467" y="1158198"/>
                </a:cubicBezTo>
                <a:lnTo>
                  <a:pt x="263258" y="1153231"/>
                </a:lnTo>
                <a:cubicBezTo>
                  <a:pt x="266570" y="1146608"/>
                  <a:pt x="272365" y="1136260"/>
                  <a:pt x="280643" y="1122186"/>
                </a:cubicBezTo>
                <a:lnTo>
                  <a:pt x="298028" y="1119703"/>
                </a:lnTo>
                <a:lnTo>
                  <a:pt x="300512" y="1140813"/>
                </a:lnTo>
                <a:lnTo>
                  <a:pt x="319138" y="1123428"/>
                </a:lnTo>
                <a:lnTo>
                  <a:pt x="319138" y="1130879"/>
                </a:lnTo>
                <a:lnTo>
                  <a:pt x="326589" y="1137088"/>
                </a:lnTo>
                <a:lnTo>
                  <a:pt x="321622" y="1148264"/>
                </a:lnTo>
                <a:lnTo>
                  <a:pt x="342732" y="1148264"/>
                </a:lnTo>
                <a:lnTo>
                  <a:pt x="331556" y="1179308"/>
                </a:lnTo>
                <a:lnTo>
                  <a:pt x="347700" y="1161923"/>
                </a:lnTo>
                <a:lnTo>
                  <a:pt x="352667" y="1184276"/>
                </a:lnTo>
                <a:lnTo>
                  <a:pt x="366326" y="1147022"/>
                </a:lnTo>
                <a:lnTo>
                  <a:pt x="381228" y="1133362"/>
                </a:lnTo>
                <a:lnTo>
                  <a:pt x="389764" y="1136030"/>
                </a:lnTo>
                <a:lnTo>
                  <a:pt x="392658" y="1125899"/>
                </a:lnTo>
                <a:lnTo>
                  <a:pt x="388933" y="1122173"/>
                </a:lnTo>
                <a:lnTo>
                  <a:pt x="407560" y="1088645"/>
                </a:lnTo>
                <a:lnTo>
                  <a:pt x="397626" y="1082436"/>
                </a:lnTo>
                <a:cubicBezTo>
                  <a:pt x="394314" y="1088231"/>
                  <a:pt x="388105" y="1093198"/>
                  <a:pt x="378999" y="1097337"/>
                </a:cubicBezTo>
                <a:lnTo>
                  <a:pt x="375273" y="1106030"/>
                </a:lnTo>
                <a:lnTo>
                  <a:pt x="370306" y="1106030"/>
                </a:lnTo>
                <a:lnTo>
                  <a:pt x="377757" y="1094854"/>
                </a:lnTo>
                <a:lnTo>
                  <a:pt x="366581" y="1098579"/>
                </a:lnTo>
                <a:cubicBezTo>
                  <a:pt x="374860" y="1088645"/>
                  <a:pt x="379827" y="1077883"/>
                  <a:pt x="381482" y="1066293"/>
                </a:cubicBezTo>
                <a:cubicBezTo>
                  <a:pt x="402179" y="1036490"/>
                  <a:pt x="427842" y="991786"/>
                  <a:pt x="458473" y="932180"/>
                </a:cubicBezTo>
                <a:lnTo>
                  <a:pt x="452264" y="927213"/>
                </a:lnTo>
                <a:cubicBezTo>
                  <a:pt x="455576" y="920590"/>
                  <a:pt x="461371" y="910242"/>
                  <a:pt x="469649" y="896168"/>
                </a:cubicBezTo>
                <a:lnTo>
                  <a:pt x="487034" y="893685"/>
                </a:lnTo>
                <a:lnTo>
                  <a:pt x="489518" y="914795"/>
                </a:lnTo>
                <a:lnTo>
                  <a:pt x="508144" y="897410"/>
                </a:lnTo>
                <a:lnTo>
                  <a:pt x="508144" y="904861"/>
                </a:lnTo>
                <a:lnTo>
                  <a:pt x="515595" y="911070"/>
                </a:lnTo>
                <a:lnTo>
                  <a:pt x="510628" y="922246"/>
                </a:lnTo>
                <a:lnTo>
                  <a:pt x="516931" y="922246"/>
                </a:lnTo>
                <a:lnTo>
                  <a:pt x="520237" y="917286"/>
                </a:lnTo>
                <a:cubicBezTo>
                  <a:pt x="527679" y="906124"/>
                  <a:pt x="536361" y="893101"/>
                  <a:pt x="546282" y="878219"/>
                </a:cubicBezTo>
                <a:lnTo>
                  <a:pt x="542562" y="861475"/>
                </a:lnTo>
                <a:lnTo>
                  <a:pt x="522098" y="859615"/>
                </a:lnTo>
                <a:lnTo>
                  <a:pt x="523958" y="865196"/>
                </a:lnTo>
                <a:lnTo>
                  <a:pt x="516517" y="863336"/>
                </a:lnTo>
                <a:lnTo>
                  <a:pt x="490472" y="880079"/>
                </a:lnTo>
                <a:lnTo>
                  <a:pt x="497913" y="854034"/>
                </a:lnTo>
                <a:lnTo>
                  <a:pt x="492332" y="848453"/>
                </a:lnTo>
                <a:lnTo>
                  <a:pt x="520238" y="798223"/>
                </a:lnTo>
                <a:lnTo>
                  <a:pt x="505355" y="788921"/>
                </a:lnTo>
                <a:cubicBezTo>
                  <a:pt x="500394" y="797603"/>
                  <a:pt x="491092" y="805044"/>
                  <a:pt x="477449" y="811246"/>
                </a:cubicBezTo>
                <a:lnTo>
                  <a:pt x="471868" y="824268"/>
                </a:lnTo>
                <a:lnTo>
                  <a:pt x="464427" y="824268"/>
                </a:lnTo>
                <a:lnTo>
                  <a:pt x="475589" y="807525"/>
                </a:lnTo>
                <a:lnTo>
                  <a:pt x="458846" y="813106"/>
                </a:lnTo>
                <a:cubicBezTo>
                  <a:pt x="471248" y="798223"/>
                  <a:pt x="478690" y="782100"/>
                  <a:pt x="481170" y="764737"/>
                </a:cubicBezTo>
                <a:cubicBezTo>
                  <a:pt x="512176" y="720088"/>
                  <a:pt x="550623" y="653116"/>
                  <a:pt x="596512" y="563819"/>
                </a:cubicBezTo>
                <a:lnTo>
                  <a:pt x="587210" y="556378"/>
                </a:lnTo>
                <a:cubicBezTo>
                  <a:pt x="592171" y="546456"/>
                  <a:pt x="600853" y="530953"/>
                  <a:pt x="613255" y="509869"/>
                </a:cubicBezTo>
                <a:lnTo>
                  <a:pt x="639300" y="506148"/>
                </a:lnTo>
                <a:lnTo>
                  <a:pt x="643021" y="537774"/>
                </a:lnTo>
                <a:lnTo>
                  <a:pt x="670926" y="511729"/>
                </a:lnTo>
                <a:lnTo>
                  <a:pt x="670926" y="522891"/>
                </a:lnTo>
                <a:lnTo>
                  <a:pt x="682088" y="532193"/>
                </a:lnTo>
                <a:lnTo>
                  <a:pt x="674647" y="548936"/>
                </a:lnTo>
                <a:lnTo>
                  <a:pt x="706273" y="548936"/>
                </a:lnTo>
                <a:lnTo>
                  <a:pt x="689529" y="595445"/>
                </a:lnTo>
                <a:lnTo>
                  <a:pt x="713714" y="569400"/>
                </a:lnTo>
                <a:lnTo>
                  <a:pt x="721155" y="602886"/>
                </a:lnTo>
                <a:lnTo>
                  <a:pt x="741619" y="547076"/>
                </a:lnTo>
                <a:lnTo>
                  <a:pt x="763944" y="526612"/>
                </a:lnTo>
                <a:lnTo>
                  <a:pt x="823475" y="545215"/>
                </a:lnTo>
                <a:lnTo>
                  <a:pt x="855101" y="493126"/>
                </a:lnTo>
                <a:lnTo>
                  <a:pt x="864941" y="492511"/>
                </a:lnTo>
                <a:lnTo>
                  <a:pt x="870166" y="479971"/>
                </a:lnTo>
                <a:lnTo>
                  <a:pt x="864585" y="472529"/>
                </a:lnTo>
                <a:cubicBezTo>
                  <a:pt x="874507" y="457646"/>
                  <a:pt x="889390" y="435322"/>
                  <a:pt x="909234" y="405556"/>
                </a:cubicBezTo>
                <a:lnTo>
                  <a:pt x="905513" y="388813"/>
                </a:lnTo>
                <a:lnTo>
                  <a:pt x="885049" y="386953"/>
                </a:lnTo>
                <a:lnTo>
                  <a:pt x="886910" y="392534"/>
                </a:lnTo>
                <a:lnTo>
                  <a:pt x="879468" y="390674"/>
                </a:lnTo>
                <a:lnTo>
                  <a:pt x="853423" y="407417"/>
                </a:lnTo>
                <a:lnTo>
                  <a:pt x="860865" y="381372"/>
                </a:lnTo>
                <a:lnTo>
                  <a:pt x="855284" y="375791"/>
                </a:lnTo>
                <a:lnTo>
                  <a:pt x="883189" y="325561"/>
                </a:lnTo>
                <a:lnTo>
                  <a:pt x="868306" y="316260"/>
                </a:lnTo>
                <a:cubicBezTo>
                  <a:pt x="863345" y="324941"/>
                  <a:pt x="854043" y="332383"/>
                  <a:pt x="840401" y="338584"/>
                </a:cubicBezTo>
                <a:lnTo>
                  <a:pt x="834820" y="351606"/>
                </a:lnTo>
                <a:lnTo>
                  <a:pt x="827378" y="351606"/>
                </a:lnTo>
                <a:lnTo>
                  <a:pt x="838541" y="334863"/>
                </a:lnTo>
                <a:lnTo>
                  <a:pt x="821797" y="340444"/>
                </a:lnTo>
                <a:cubicBezTo>
                  <a:pt x="834200" y="325561"/>
                  <a:pt x="841641" y="309438"/>
                  <a:pt x="844122" y="292075"/>
                </a:cubicBezTo>
                <a:cubicBezTo>
                  <a:pt x="875127" y="247427"/>
                  <a:pt x="913575" y="180454"/>
                  <a:pt x="959463" y="91157"/>
                </a:cubicBezTo>
                <a:lnTo>
                  <a:pt x="950162" y="83716"/>
                </a:lnTo>
                <a:cubicBezTo>
                  <a:pt x="955123" y="73794"/>
                  <a:pt x="963804" y="58291"/>
                  <a:pt x="976207" y="37207"/>
                </a:cubicBezTo>
                <a:lnTo>
                  <a:pt x="1002251" y="33486"/>
                </a:lnTo>
                <a:lnTo>
                  <a:pt x="1005972" y="65112"/>
                </a:lnTo>
                <a:lnTo>
                  <a:pt x="1033877" y="39067"/>
                </a:lnTo>
                <a:lnTo>
                  <a:pt x="1033877" y="50229"/>
                </a:lnTo>
                <a:lnTo>
                  <a:pt x="1045040" y="59531"/>
                </a:lnTo>
                <a:lnTo>
                  <a:pt x="1037598" y="76274"/>
                </a:lnTo>
                <a:lnTo>
                  <a:pt x="1069224" y="76274"/>
                </a:lnTo>
                <a:lnTo>
                  <a:pt x="1052481" y="122783"/>
                </a:lnTo>
                <a:lnTo>
                  <a:pt x="1076666" y="96738"/>
                </a:lnTo>
                <a:lnTo>
                  <a:pt x="1084107" y="130224"/>
                </a:lnTo>
                <a:lnTo>
                  <a:pt x="1104571" y="74414"/>
                </a:lnTo>
                <a:lnTo>
                  <a:pt x="1126895" y="53950"/>
                </a:lnTo>
                <a:lnTo>
                  <a:pt x="1186426" y="72553"/>
                </a:lnTo>
                <a:lnTo>
                  <a:pt x="1218052" y="20464"/>
                </a:lnTo>
                <a:lnTo>
                  <a:pt x="1277583" y="16743"/>
                </a:lnTo>
                <a:lnTo>
                  <a:pt x="1290606" y="39067"/>
                </a:lnTo>
                <a:lnTo>
                  <a:pt x="1298047" y="39067"/>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500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randombar(horizontal)">
                                      <p:cBhvr>
                                        <p:cTn id="14"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8"/>
        <p:cNvGrpSpPr/>
        <p:nvPr/>
      </p:nvGrpSpPr>
      <p:grpSpPr>
        <a:xfrm>
          <a:off x="0" y="0"/>
          <a:ext cx="0" cy="0"/>
          <a:chOff x="0" y="0"/>
          <a:chExt cx="0" cy="0"/>
        </a:xfrm>
      </p:grpSpPr>
      <p:sp>
        <p:nvSpPr>
          <p:cNvPr id="202" name="Google Shape;2048;p43">
            <a:extLst>
              <a:ext uri="{FF2B5EF4-FFF2-40B4-BE49-F238E27FC236}">
                <a16:creationId xmlns:a16="http://schemas.microsoft.com/office/drawing/2014/main" xmlns="" id="{B72FEFFE-4389-0137-A7EF-F65D76632689}"/>
              </a:ext>
            </a:extLst>
          </p:cNvPr>
          <p:cNvSpPr txBox="1">
            <a:spLocks/>
          </p:cNvSpPr>
          <p:nvPr/>
        </p:nvSpPr>
        <p:spPr>
          <a:xfrm>
            <a:off x="959999" y="152400"/>
            <a:ext cx="10272000" cy="7524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200" b="1"/>
              <a:t>2. Tác phẩm</a:t>
            </a:r>
          </a:p>
        </p:txBody>
      </p:sp>
      <p:grpSp>
        <p:nvGrpSpPr>
          <p:cNvPr id="203" name="Google Shape;2367;p46">
            <a:extLst>
              <a:ext uri="{FF2B5EF4-FFF2-40B4-BE49-F238E27FC236}">
                <a16:creationId xmlns:a16="http://schemas.microsoft.com/office/drawing/2014/main" xmlns="" id="{315075BF-1DD6-1CCF-3A2F-0BB4A2A1008F}"/>
              </a:ext>
            </a:extLst>
          </p:cNvPr>
          <p:cNvGrpSpPr/>
          <p:nvPr/>
        </p:nvGrpSpPr>
        <p:grpSpPr>
          <a:xfrm flipH="1">
            <a:off x="9639365" y="3297697"/>
            <a:ext cx="2532245" cy="3318543"/>
            <a:chOff x="2491761" y="388856"/>
            <a:chExt cx="1321070" cy="1726230"/>
          </a:xfrm>
        </p:grpSpPr>
        <p:grpSp>
          <p:nvGrpSpPr>
            <p:cNvPr id="204" name="Google Shape;2368;p46">
              <a:extLst>
                <a:ext uri="{FF2B5EF4-FFF2-40B4-BE49-F238E27FC236}">
                  <a16:creationId xmlns:a16="http://schemas.microsoft.com/office/drawing/2014/main" xmlns="" id="{D4C6C43F-F1E1-EF18-E252-ECA0DC818D2B}"/>
                </a:ext>
              </a:extLst>
            </p:cNvPr>
            <p:cNvGrpSpPr/>
            <p:nvPr/>
          </p:nvGrpSpPr>
          <p:grpSpPr>
            <a:xfrm>
              <a:off x="3561841" y="1131061"/>
              <a:ext cx="250990" cy="983513"/>
              <a:chOff x="3561841" y="1131061"/>
              <a:chExt cx="250990" cy="983513"/>
            </a:xfrm>
          </p:grpSpPr>
          <p:sp>
            <p:nvSpPr>
              <p:cNvPr id="233" name="Google Shape;2369;p46">
                <a:extLst>
                  <a:ext uri="{FF2B5EF4-FFF2-40B4-BE49-F238E27FC236}">
                    <a16:creationId xmlns:a16="http://schemas.microsoft.com/office/drawing/2014/main" xmlns="" id="{4CD0D741-02BB-188A-FAA6-BE03E27FAAA4}"/>
                  </a:ext>
                </a:extLst>
              </p:cNvPr>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34" name="Google Shape;2370;p46">
                <a:extLst>
                  <a:ext uri="{FF2B5EF4-FFF2-40B4-BE49-F238E27FC236}">
                    <a16:creationId xmlns:a16="http://schemas.microsoft.com/office/drawing/2014/main" xmlns="" id="{BE89BCD8-01D5-3402-77B7-0D058EE1E67D}"/>
                  </a:ext>
                </a:extLst>
              </p:cNvPr>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rgbClr val="E9D5BB">
                  <a:alpha val="46370"/>
                </a:srgbClr>
              </a:solidFill>
              <a:ln>
                <a:noFill/>
              </a:ln>
            </p:spPr>
            <p:txBody>
              <a:bodyPr spcFirstLastPara="1" wrap="square" lIns="121900" tIns="121900" rIns="121900" bIns="121900" anchor="ctr" anchorCtr="0">
                <a:noAutofit/>
              </a:bodyPr>
              <a:lstStyle/>
              <a:p>
                <a:endParaRPr sz="2489"/>
              </a:p>
            </p:txBody>
          </p:sp>
          <p:sp>
            <p:nvSpPr>
              <p:cNvPr id="235" name="Google Shape;2371;p46">
                <a:extLst>
                  <a:ext uri="{FF2B5EF4-FFF2-40B4-BE49-F238E27FC236}">
                    <a16:creationId xmlns:a16="http://schemas.microsoft.com/office/drawing/2014/main" xmlns="" id="{303596B1-EDFF-E94E-6901-17F77D9D4536}"/>
                  </a:ext>
                </a:extLst>
              </p:cNvPr>
              <p:cNvSpPr/>
              <p:nvPr/>
            </p:nvSpPr>
            <p:spPr>
              <a:xfrm>
                <a:off x="3562069" y="1144958"/>
                <a:ext cx="250192" cy="969616"/>
              </a:xfrm>
              <a:custGeom>
                <a:avLst/>
                <a:gdLst/>
                <a:ahLst/>
                <a:cxnLst/>
                <a:rect l="l" t="t" r="r" b="b"/>
                <a:pathLst>
                  <a:path w="4393" h="17025" extrusionOk="0">
                    <a:moveTo>
                      <a:pt x="2105" y="0"/>
                    </a:moveTo>
                    <a:cubicBezTo>
                      <a:pt x="1223" y="0"/>
                      <a:pt x="450" y="128"/>
                      <a:pt x="1" y="164"/>
                    </a:cubicBezTo>
                    <a:cubicBezTo>
                      <a:pt x="22" y="365"/>
                      <a:pt x="184" y="407"/>
                      <a:pt x="314" y="407"/>
                    </a:cubicBezTo>
                    <a:cubicBezTo>
                      <a:pt x="405" y="407"/>
                      <a:pt x="482" y="386"/>
                      <a:pt x="482" y="386"/>
                    </a:cubicBezTo>
                    <a:lnTo>
                      <a:pt x="482" y="386"/>
                    </a:lnTo>
                    <a:lnTo>
                      <a:pt x="472" y="1904"/>
                    </a:lnTo>
                    <a:cubicBezTo>
                      <a:pt x="662" y="970"/>
                      <a:pt x="991" y="517"/>
                      <a:pt x="1458" y="517"/>
                    </a:cubicBezTo>
                    <a:cubicBezTo>
                      <a:pt x="1460" y="517"/>
                      <a:pt x="1462" y="517"/>
                      <a:pt x="1465" y="517"/>
                    </a:cubicBezTo>
                    <a:cubicBezTo>
                      <a:pt x="2954" y="517"/>
                      <a:pt x="3136" y="1499"/>
                      <a:pt x="3038" y="3547"/>
                    </a:cubicBezTo>
                    <a:cubicBezTo>
                      <a:pt x="2942" y="5587"/>
                      <a:pt x="2568" y="16504"/>
                      <a:pt x="1340" y="16540"/>
                    </a:cubicBezTo>
                    <a:cubicBezTo>
                      <a:pt x="1339" y="16540"/>
                      <a:pt x="1339" y="16540"/>
                      <a:pt x="1339" y="16540"/>
                    </a:cubicBezTo>
                    <a:cubicBezTo>
                      <a:pt x="935" y="16540"/>
                      <a:pt x="650" y="6063"/>
                      <a:pt x="453" y="5419"/>
                    </a:cubicBezTo>
                    <a:lnTo>
                      <a:pt x="386" y="17024"/>
                    </a:lnTo>
                    <a:lnTo>
                      <a:pt x="3544" y="16931"/>
                    </a:lnTo>
                    <a:lnTo>
                      <a:pt x="3721" y="319"/>
                    </a:lnTo>
                    <a:cubicBezTo>
                      <a:pt x="3721" y="319"/>
                      <a:pt x="3869" y="355"/>
                      <a:pt x="4027" y="355"/>
                    </a:cubicBezTo>
                    <a:cubicBezTo>
                      <a:pt x="4187" y="355"/>
                      <a:pt x="4358" y="317"/>
                      <a:pt x="4392" y="166"/>
                    </a:cubicBezTo>
                    <a:cubicBezTo>
                      <a:pt x="3984" y="165"/>
                      <a:pt x="3110" y="0"/>
                      <a:pt x="2105"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36" name="Google Shape;2372;p46">
                <a:extLst>
                  <a:ext uri="{FF2B5EF4-FFF2-40B4-BE49-F238E27FC236}">
                    <a16:creationId xmlns:a16="http://schemas.microsoft.com/office/drawing/2014/main" xmlns="" id="{980919FB-A782-FD5F-1524-394EFEF3188F}"/>
                  </a:ext>
                </a:extLst>
              </p:cNvPr>
              <p:cNvSpPr/>
              <p:nvPr/>
            </p:nvSpPr>
            <p:spPr>
              <a:xfrm>
                <a:off x="3583996" y="1142566"/>
                <a:ext cx="228721" cy="971951"/>
              </a:xfrm>
              <a:custGeom>
                <a:avLst/>
                <a:gdLst/>
                <a:ahLst/>
                <a:cxnLst/>
                <a:rect l="l" t="t" r="r" b="b"/>
                <a:pathLst>
                  <a:path w="4016" h="17066" extrusionOk="0">
                    <a:moveTo>
                      <a:pt x="3903" y="0"/>
                    </a:moveTo>
                    <a:cubicBezTo>
                      <a:pt x="3897" y="193"/>
                      <a:pt x="3706" y="239"/>
                      <a:pt x="3527" y="239"/>
                    </a:cubicBezTo>
                    <a:cubicBezTo>
                      <a:pt x="3368" y="239"/>
                      <a:pt x="3218" y="202"/>
                      <a:pt x="3218" y="202"/>
                    </a:cubicBezTo>
                    <a:lnTo>
                      <a:pt x="3044" y="16865"/>
                    </a:lnTo>
                    <a:lnTo>
                      <a:pt x="1" y="16955"/>
                    </a:lnTo>
                    <a:lnTo>
                      <a:pt x="1" y="17065"/>
                    </a:lnTo>
                    <a:lnTo>
                      <a:pt x="3159" y="16972"/>
                    </a:lnTo>
                    <a:lnTo>
                      <a:pt x="3336" y="359"/>
                    </a:lnTo>
                    <a:cubicBezTo>
                      <a:pt x="3336" y="359"/>
                      <a:pt x="3485" y="396"/>
                      <a:pt x="3644" y="396"/>
                    </a:cubicBezTo>
                    <a:cubicBezTo>
                      <a:pt x="3822" y="396"/>
                      <a:pt x="4013" y="350"/>
                      <a:pt x="4016" y="153"/>
                    </a:cubicBezTo>
                    <a:cubicBezTo>
                      <a:pt x="4016" y="92"/>
                      <a:pt x="3975" y="42"/>
                      <a:pt x="3903" y="0"/>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237" name="Google Shape;2373;p46">
                <a:extLst>
                  <a:ext uri="{FF2B5EF4-FFF2-40B4-BE49-F238E27FC236}">
                    <a16:creationId xmlns:a16="http://schemas.microsoft.com/office/drawing/2014/main" xmlns="" id="{9225F60A-A9D2-138B-CF49-D66C3B7EDFD7}"/>
                  </a:ext>
                </a:extLst>
              </p:cNvPr>
              <p:cNvSpPr/>
              <p:nvPr/>
            </p:nvSpPr>
            <p:spPr>
              <a:xfrm>
                <a:off x="3606947" y="1274297"/>
                <a:ext cx="13839" cy="716349"/>
              </a:xfrm>
              <a:custGeom>
                <a:avLst/>
                <a:gdLst/>
                <a:ahLst/>
                <a:cxnLst/>
                <a:rect l="l" t="t" r="r" b="b"/>
                <a:pathLst>
                  <a:path w="243" h="12578" extrusionOk="0">
                    <a:moveTo>
                      <a:pt x="163" y="1"/>
                    </a:moveTo>
                    <a:cubicBezTo>
                      <a:pt x="109" y="1"/>
                      <a:pt x="46" y="2858"/>
                      <a:pt x="24" y="6350"/>
                    </a:cubicBezTo>
                    <a:cubicBezTo>
                      <a:pt x="0" y="9804"/>
                      <a:pt x="27" y="12578"/>
                      <a:pt x="79" y="12578"/>
                    </a:cubicBezTo>
                    <a:cubicBezTo>
                      <a:pt x="79" y="12578"/>
                      <a:pt x="79" y="12578"/>
                      <a:pt x="79" y="12578"/>
                    </a:cubicBezTo>
                    <a:cubicBezTo>
                      <a:pt x="134" y="12577"/>
                      <a:pt x="197" y="9803"/>
                      <a:pt x="220" y="6347"/>
                    </a:cubicBezTo>
                    <a:cubicBezTo>
                      <a:pt x="243" y="2857"/>
                      <a:pt x="219" y="1"/>
                      <a:pt x="163"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38" name="Google Shape;2374;p46">
                <a:extLst>
                  <a:ext uri="{FF2B5EF4-FFF2-40B4-BE49-F238E27FC236}">
                    <a16:creationId xmlns:a16="http://schemas.microsoft.com/office/drawing/2014/main" xmlns="" id="{D4EE754B-BAE6-B1D8-594D-DE74E33C84CB}"/>
                  </a:ext>
                </a:extLst>
              </p:cNvPr>
              <p:cNvSpPr/>
              <p:nvPr/>
            </p:nvSpPr>
            <p:spPr>
              <a:xfrm>
                <a:off x="3650687" y="1205612"/>
                <a:ext cx="14808" cy="821654"/>
              </a:xfrm>
              <a:custGeom>
                <a:avLst/>
                <a:gdLst/>
                <a:ahLst/>
                <a:cxnLst/>
                <a:rect l="l" t="t" r="r" b="b"/>
                <a:pathLst>
                  <a:path w="260" h="14427" extrusionOk="0">
                    <a:moveTo>
                      <a:pt x="185" y="1"/>
                    </a:moveTo>
                    <a:cubicBezTo>
                      <a:pt x="131" y="1"/>
                      <a:pt x="62" y="3285"/>
                      <a:pt x="31" y="7294"/>
                    </a:cubicBezTo>
                    <a:cubicBezTo>
                      <a:pt x="1" y="11252"/>
                      <a:pt x="21" y="14427"/>
                      <a:pt x="75" y="14427"/>
                    </a:cubicBezTo>
                    <a:cubicBezTo>
                      <a:pt x="75" y="14427"/>
                      <a:pt x="75" y="14427"/>
                      <a:pt x="75" y="14427"/>
                    </a:cubicBezTo>
                    <a:cubicBezTo>
                      <a:pt x="128" y="14426"/>
                      <a:pt x="196" y="11251"/>
                      <a:pt x="227" y="7291"/>
                    </a:cubicBezTo>
                    <a:cubicBezTo>
                      <a:pt x="259" y="3284"/>
                      <a:pt x="241" y="1"/>
                      <a:pt x="185"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39" name="Google Shape;2375;p46">
                <a:extLst>
                  <a:ext uri="{FF2B5EF4-FFF2-40B4-BE49-F238E27FC236}">
                    <a16:creationId xmlns:a16="http://schemas.microsoft.com/office/drawing/2014/main" xmlns="" id="{8A271B11-33B8-1FD4-4A4B-8C98CCD9A7AA}"/>
                  </a:ext>
                </a:extLst>
              </p:cNvPr>
              <p:cNvSpPr/>
              <p:nvPr/>
            </p:nvSpPr>
            <p:spPr>
              <a:xfrm>
                <a:off x="3696989" y="1251744"/>
                <a:ext cx="14751" cy="730017"/>
              </a:xfrm>
              <a:custGeom>
                <a:avLst/>
                <a:gdLst/>
                <a:ahLst/>
                <a:cxnLst/>
                <a:rect l="l" t="t" r="r" b="b"/>
                <a:pathLst>
                  <a:path w="259" h="12818" extrusionOk="0">
                    <a:moveTo>
                      <a:pt x="187" y="0"/>
                    </a:moveTo>
                    <a:cubicBezTo>
                      <a:pt x="132" y="0"/>
                      <a:pt x="63" y="2913"/>
                      <a:pt x="31" y="6472"/>
                    </a:cubicBezTo>
                    <a:cubicBezTo>
                      <a:pt x="0" y="9992"/>
                      <a:pt x="19" y="12818"/>
                      <a:pt x="73" y="12818"/>
                    </a:cubicBezTo>
                    <a:cubicBezTo>
                      <a:pt x="73" y="12818"/>
                      <a:pt x="73" y="12818"/>
                      <a:pt x="73" y="12818"/>
                    </a:cubicBezTo>
                    <a:cubicBezTo>
                      <a:pt x="126" y="12816"/>
                      <a:pt x="195" y="9989"/>
                      <a:pt x="227" y="6469"/>
                    </a:cubicBezTo>
                    <a:cubicBezTo>
                      <a:pt x="259" y="2912"/>
                      <a:pt x="242" y="0"/>
                      <a:pt x="187"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40" name="Google Shape;2376;p46">
                <a:extLst>
                  <a:ext uri="{FF2B5EF4-FFF2-40B4-BE49-F238E27FC236}">
                    <a16:creationId xmlns:a16="http://schemas.microsoft.com/office/drawing/2014/main" xmlns="" id="{05CC04C3-5682-BE22-A342-43459E282CE5}"/>
                  </a:ext>
                </a:extLst>
              </p:cNvPr>
              <p:cNvSpPr/>
              <p:nvPr/>
            </p:nvSpPr>
            <p:spPr>
              <a:xfrm>
                <a:off x="3565144" y="1149799"/>
                <a:ext cx="241479" cy="50403"/>
              </a:xfrm>
              <a:custGeom>
                <a:avLst/>
                <a:gdLst/>
                <a:ahLst/>
                <a:cxnLst/>
                <a:rect l="l" t="t" r="r" b="b"/>
                <a:pathLst>
                  <a:path w="4240" h="885" extrusionOk="0">
                    <a:moveTo>
                      <a:pt x="2357" y="0"/>
                    </a:moveTo>
                    <a:cubicBezTo>
                      <a:pt x="1355" y="0"/>
                      <a:pt x="435" y="140"/>
                      <a:pt x="1" y="217"/>
                    </a:cubicBezTo>
                    <a:cubicBezTo>
                      <a:pt x="64" y="299"/>
                      <a:pt x="172" y="319"/>
                      <a:pt x="263" y="319"/>
                    </a:cubicBezTo>
                    <a:cubicBezTo>
                      <a:pt x="354" y="319"/>
                      <a:pt x="429" y="299"/>
                      <a:pt x="429" y="299"/>
                    </a:cubicBezTo>
                    <a:lnTo>
                      <a:pt x="429" y="299"/>
                    </a:lnTo>
                    <a:lnTo>
                      <a:pt x="428" y="494"/>
                    </a:lnTo>
                    <a:cubicBezTo>
                      <a:pt x="962" y="323"/>
                      <a:pt x="1424" y="253"/>
                      <a:pt x="1825" y="253"/>
                    </a:cubicBezTo>
                    <a:cubicBezTo>
                      <a:pt x="2648" y="253"/>
                      <a:pt x="3219" y="549"/>
                      <a:pt x="3659" y="885"/>
                    </a:cubicBezTo>
                    <a:lnTo>
                      <a:pt x="3667" y="236"/>
                    </a:lnTo>
                    <a:cubicBezTo>
                      <a:pt x="3667" y="236"/>
                      <a:pt x="3813" y="271"/>
                      <a:pt x="3970" y="271"/>
                    </a:cubicBezTo>
                    <a:cubicBezTo>
                      <a:pt x="4066" y="271"/>
                      <a:pt x="4166" y="258"/>
                      <a:pt x="4239" y="215"/>
                    </a:cubicBezTo>
                    <a:cubicBezTo>
                      <a:pt x="3647" y="55"/>
                      <a:pt x="2986" y="0"/>
                      <a:pt x="2357"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grpSp>
        <p:grpSp>
          <p:nvGrpSpPr>
            <p:cNvPr id="205" name="Google Shape;2377;p46">
              <a:extLst>
                <a:ext uri="{FF2B5EF4-FFF2-40B4-BE49-F238E27FC236}">
                  <a16:creationId xmlns:a16="http://schemas.microsoft.com/office/drawing/2014/main" xmlns="" id="{56453192-F1E1-9985-3F98-CCFC90CEC41A}"/>
                </a:ext>
              </a:extLst>
            </p:cNvPr>
            <p:cNvGrpSpPr/>
            <p:nvPr/>
          </p:nvGrpSpPr>
          <p:grpSpPr>
            <a:xfrm>
              <a:off x="3246381" y="1130150"/>
              <a:ext cx="380101" cy="456645"/>
              <a:chOff x="3246381" y="1130150"/>
              <a:chExt cx="380101" cy="456645"/>
            </a:xfrm>
          </p:grpSpPr>
          <p:sp>
            <p:nvSpPr>
              <p:cNvPr id="229" name="Google Shape;2378;p46">
                <a:extLst>
                  <a:ext uri="{FF2B5EF4-FFF2-40B4-BE49-F238E27FC236}">
                    <a16:creationId xmlns:a16="http://schemas.microsoft.com/office/drawing/2014/main" xmlns="" id="{66EEE89C-7A64-BEF5-8CEE-977FC8CCA60B}"/>
                  </a:ext>
                </a:extLst>
              </p:cNvPr>
              <p:cNvSpPr/>
              <p:nvPr/>
            </p:nvSpPr>
            <p:spPr>
              <a:xfrm>
                <a:off x="3246381" y="1148773"/>
                <a:ext cx="376627" cy="438022"/>
              </a:xfrm>
              <a:custGeom>
                <a:avLst/>
                <a:gdLst/>
                <a:ahLst/>
                <a:cxnLst/>
                <a:rect l="l" t="t" r="r" b="b"/>
                <a:pathLst>
                  <a:path w="6613" h="7691" extrusionOk="0">
                    <a:moveTo>
                      <a:pt x="1" y="1"/>
                    </a:moveTo>
                    <a:lnTo>
                      <a:pt x="16" y="5052"/>
                    </a:lnTo>
                    <a:lnTo>
                      <a:pt x="718" y="5198"/>
                    </a:lnTo>
                    <a:cubicBezTo>
                      <a:pt x="718" y="5198"/>
                      <a:pt x="1606" y="2315"/>
                      <a:pt x="3127" y="2315"/>
                    </a:cubicBezTo>
                    <a:cubicBezTo>
                      <a:pt x="3283" y="2315"/>
                      <a:pt x="3446" y="2345"/>
                      <a:pt x="3615" y="2412"/>
                    </a:cubicBezTo>
                    <a:cubicBezTo>
                      <a:pt x="5673" y="3228"/>
                      <a:pt x="5852" y="7469"/>
                      <a:pt x="5852" y="7469"/>
                    </a:cubicBezTo>
                    <a:lnTo>
                      <a:pt x="6189" y="7680"/>
                    </a:lnTo>
                    <a:lnTo>
                      <a:pt x="6613" y="7690"/>
                    </a:lnTo>
                    <a:lnTo>
                      <a:pt x="6173" y="2964"/>
                    </a:lnTo>
                    <a:lnTo>
                      <a:pt x="1" y="1"/>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30" name="Google Shape;2379;p46">
                <a:extLst>
                  <a:ext uri="{FF2B5EF4-FFF2-40B4-BE49-F238E27FC236}">
                    <a16:creationId xmlns:a16="http://schemas.microsoft.com/office/drawing/2014/main" xmlns="" id="{C8FB4BC9-7CE4-C13E-0769-E32E3BD140DB}"/>
                  </a:ext>
                </a:extLst>
              </p:cNvPr>
              <p:cNvSpPr/>
              <p:nvPr/>
            </p:nvSpPr>
            <p:spPr>
              <a:xfrm>
                <a:off x="3246381" y="1148717"/>
                <a:ext cx="351226" cy="296153"/>
              </a:xfrm>
              <a:custGeom>
                <a:avLst/>
                <a:gdLst/>
                <a:ahLst/>
                <a:cxnLst/>
                <a:rect l="l" t="t" r="r" b="b"/>
                <a:pathLst>
                  <a:path w="6167" h="5200" extrusionOk="0">
                    <a:moveTo>
                      <a:pt x="1" y="1"/>
                    </a:moveTo>
                    <a:lnTo>
                      <a:pt x="16" y="5053"/>
                    </a:lnTo>
                    <a:lnTo>
                      <a:pt x="718" y="5199"/>
                    </a:lnTo>
                    <a:cubicBezTo>
                      <a:pt x="718" y="5199"/>
                      <a:pt x="1606" y="2316"/>
                      <a:pt x="3126" y="2316"/>
                    </a:cubicBezTo>
                    <a:cubicBezTo>
                      <a:pt x="3282" y="2316"/>
                      <a:pt x="3445" y="2346"/>
                      <a:pt x="3614" y="2413"/>
                    </a:cubicBezTo>
                    <a:cubicBezTo>
                      <a:pt x="4046" y="2585"/>
                      <a:pt x="4395" y="2909"/>
                      <a:pt x="4679" y="3313"/>
                    </a:cubicBezTo>
                    <a:cubicBezTo>
                      <a:pt x="4840" y="3250"/>
                      <a:pt x="5006" y="3193"/>
                      <a:pt x="5179" y="3146"/>
                    </a:cubicBezTo>
                    <a:cubicBezTo>
                      <a:pt x="5512" y="3052"/>
                      <a:pt x="5843" y="2992"/>
                      <a:pt x="6167" y="2962"/>
                    </a:cubicBezTo>
                    <a:lnTo>
                      <a:pt x="1" y="1"/>
                    </a:ln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31" name="Google Shape;2380;p46">
                <a:extLst>
                  <a:ext uri="{FF2B5EF4-FFF2-40B4-BE49-F238E27FC236}">
                    <a16:creationId xmlns:a16="http://schemas.microsoft.com/office/drawing/2014/main" xmlns="" id="{3190D0C7-E313-73EB-A297-272CA81F92E5}"/>
                  </a:ext>
                </a:extLst>
              </p:cNvPr>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32" name="Google Shape;2381;p46">
                <a:extLst>
                  <a:ext uri="{FF2B5EF4-FFF2-40B4-BE49-F238E27FC236}">
                    <a16:creationId xmlns:a16="http://schemas.microsoft.com/office/drawing/2014/main" xmlns="" id="{857CBC2F-C0ED-2F6E-2E87-FF7AC51CCE0B}"/>
                  </a:ext>
                </a:extLst>
              </p:cNvPr>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rgbClr val="E9D5BB">
                  <a:alpha val="46370"/>
                </a:srgbClr>
              </a:solidFill>
              <a:ln>
                <a:noFill/>
              </a:ln>
            </p:spPr>
            <p:txBody>
              <a:bodyPr spcFirstLastPara="1" wrap="square" lIns="121900" tIns="121900" rIns="121900" bIns="121900" anchor="ctr" anchorCtr="0">
                <a:noAutofit/>
              </a:bodyPr>
              <a:lstStyle/>
              <a:p>
                <a:endParaRPr sz="2489"/>
              </a:p>
            </p:txBody>
          </p:sp>
        </p:grpSp>
        <p:grpSp>
          <p:nvGrpSpPr>
            <p:cNvPr id="206" name="Google Shape;2382;p46">
              <a:extLst>
                <a:ext uri="{FF2B5EF4-FFF2-40B4-BE49-F238E27FC236}">
                  <a16:creationId xmlns:a16="http://schemas.microsoft.com/office/drawing/2014/main" xmlns="" id="{15E48637-3426-FFBC-75AC-69BC6B4447A5}"/>
                </a:ext>
              </a:extLst>
            </p:cNvPr>
            <p:cNvGrpSpPr/>
            <p:nvPr/>
          </p:nvGrpSpPr>
          <p:grpSpPr>
            <a:xfrm>
              <a:off x="3067607" y="858373"/>
              <a:ext cx="279580" cy="1241166"/>
              <a:chOff x="3067607" y="858373"/>
              <a:chExt cx="279580" cy="1241166"/>
            </a:xfrm>
          </p:grpSpPr>
          <p:sp>
            <p:nvSpPr>
              <p:cNvPr id="221" name="Google Shape;2383;p46">
                <a:extLst>
                  <a:ext uri="{FF2B5EF4-FFF2-40B4-BE49-F238E27FC236}">
                    <a16:creationId xmlns:a16="http://schemas.microsoft.com/office/drawing/2014/main" xmlns="" id="{A8E336F0-B4A4-F7AA-7251-8025CF4AA404}"/>
                  </a:ext>
                </a:extLst>
              </p:cNvPr>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22" name="Google Shape;2384;p46">
                <a:extLst>
                  <a:ext uri="{FF2B5EF4-FFF2-40B4-BE49-F238E27FC236}">
                    <a16:creationId xmlns:a16="http://schemas.microsoft.com/office/drawing/2014/main" xmlns="" id="{B580C382-2508-CB55-912B-F87646AE9B2B}"/>
                  </a:ext>
                </a:extLst>
              </p:cNvPr>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rgbClr val="E9D5BB">
                  <a:alpha val="46370"/>
                </a:srgbClr>
              </a:solidFill>
              <a:ln>
                <a:noFill/>
              </a:ln>
            </p:spPr>
            <p:txBody>
              <a:bodyPr spcFirstLastPara="1" wrap="square" lIns="121900" tIns="121900" rIns="121900" bIns="121900" anchor="ctr" anchorCtr="0">
                <a:noAutofit/>
              </a:bodyPr>
              <a:lstStyle/>
              <a:p>
                <a:endParaRPr sz="2489"/>
              </a:p>
            </p:txBody>
          </p:sp>
          <p:sp>
            <p:nvSpPr>
              <p:cNvPr id="223" name="Google Shape;2385;p46">
                <a:extLst>
                  <a:ext uri="{FF2B5EF4-FFF2-40B4-BE49-F238E27FC236}">
                    <a16:creationId xmlns:a16="http://schemas.microsoft.com/office/drawing/2014/main" xmlns="" id="{BE6101A5-67EE-5B14-E087-95D8E31F81FA}"/>
                  </a:ext>
                </a:extLst>
              </p:cNvPr>
              <p:cNvSpPr/>
              <p:nvPr/>
            </p:nvSpPr>
            <p:spPr>
              <a:xfrm>
                <a:off x="3068063" y="876256"/>
                <a:ext cx="278555" cy="1223283"/>
              </a:xfrm>
              <a:custGeom>
                <a:avLst/>
                <a:gdLst/>
                <a:ahLst/>
                <a:cxnLst/>
                <a:rect l="l" t="t" r="r" b="b"/>
                <a:pathLst>
                  <a:path w="4891" h="21479" extrusionOk="0">
                    <a:moveTo>
                      <a:pt x="2264" y="1"/>
                    </a:moveTo>
                    <a:cubicBezTo>
                      <a:pt x="1312" y="1"/>
                      <a:pt x="484" y="150"/>
                      <a:pt x="0" y="187"/>
                    </a:cubicBezTo>
                    <a:cubicBezTo>
                      <a:pt x="27" y="446"/>
                      <a:pt x="212" y="499"/>
                      <a:pt x="358" y="499"/>
                    </a:cubicBezTo>
                    <a:cubicBezTo>
                      <a:pt x="458" y="499"/>
                      <a:pt x="540" y="475"/>
                      <a:pt x="540" y="475"/>
                    </a:cubicBezTo>
                    <a:lnTo>
                      <a:pt x="553" y="2401"/>
                    </a:lnTo>
                    <a:cubicBezTo>
                      <a:pt x="751" y="1223"/>
                      <a:pt x="1107" y="649"/>
                      <a:pt x="1625" y="649"/>
                    </a:cubicBezTo>
                    <a:cubicBezTo>
                      <a:pt x="1627" y="649"/>
                      <a:pt x="1629" y="649"/>
                      <a:pt x="1631" y="650"/>
                    </a:cubicBezTo>
                    <a:cubicBezTo>
                      <a:pt x="3297" y="660"/>
                      <a:pt x="3512" y="1908"/>
                      <a:pt x="3433" y="4507"/>
                    </a:cubicBezTo>
                    <a:cubicBezTo>
                      <a:pt x="3354" y="7087"/>
                      <a:pt x="3094" y="20836"/>
                      <a:pt x="1735" y="20874"/>
                    </a:cubicBezTo>
                    <a:cubicBezTo>
                      <a:pt x="1735" y="20874"/>
                      <a:pt x="1735" y="20874"/>
                      <a:pt x="1734" y="20874"/>
                    </a:cubicBezTo>
                    <a:cubicBezTo>
                      <a:pt x="1287" y="20874"/>
                      <a:pt x="813" y="7674"/>
                      <a:pt x="584" y="6858"/>
                    </a:cubicBezTo>
                    <a:lnTo>
                      <a:pt x="584" y="6858"/>
                    </a:lnTo>
                    <a:lnTo>
                      <a:pt x="685" y="21479"/>
                    </a:lnTo>
                    <a:lnTo>
                      <a:pt x="4179" y="21379"/>
                    </a:lnTo>
                    <a:lnTo>
                      <a:pt x="4145" y="422"/>
                    </a:lnTo>
                    <a:lnTo>
                      <a:pt x="4145" y="422"/>
                    </a:lnTo>
                    <a:cubicBezTo>
                      <a:pt x="4145" y="422"/>
                      <a:pt x="4315" y="470"/>
                      <a:pt x="4493" y="470"/>
                    </a:cubicBezTo>
                    <a:cubicBezTo>
                      <a:pt x="4670" y="470"/>
                      <a:pt x="4855" y="423"/>
                      <a:pt x="4891" y="233"/>
                    </a:cubicBezTo>
                    <a:cubicBezTo>
                      <a:pt x="4437" y="228"/>
                      <a:pt x="3462" y="11"/>
                      <a:pt x="2341" y="1"/>
                    </a:cubicBezTo>
                    <a:cubicBezTo>
                      <a:pt x="2315" y="1"/>
                      <a:pt x="2290" y="1"/>
                      <a:pt x="2264"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24" name="Google Shape;2386;p46">
                <a:extLst>
                  <a:ext uri="{FF2B5EF4-FFF2-40B4-BE49-F238E27FC236}">
                    <a16:creationId xmlns:a16="http://schemas.microsoft.com/office/drawing/2014/main" xmlns="" id="{52B01A96-CF06-5D82-5998-474B0598E023}"/>
                  </a:ext>
                </a:extLst>
              </p:cNvPr>
              <p:cNvSpPr/>
              <p:nvPr/>
            </p:nvSpPr>
            <p:spPr>
              <a:xfrm>
                <a:off x="3107018" y="874376"/>
                <a:ext cx="240055" cy="1225105"/>
              </a:xfrm>
              <a:custGeom>
                <a:avLst/>
                <a:gdLst/>
                <a:ahLst/>
                <a:cxnLst/>
                <a:rect l="l" t="t" r="r" b="b"/>
                <a:pathLst>
                  <a:path w="4215" h="21511" extrusionOk="0">
                    <a:moveTo>
                      <a:pt x="4088" y="1"/>
                    </a:moveTo>
                    <a:cubicBezTo>
                      <a:pt x="4084" y="243"/>
                      <a:pt x="3878" y="302"/>
                      <a:pt x="3681" y="302"/>
                    </a:cubicBezTo>
                    <a:cubicBezTo>
                      <a:pt x="3500" y="302"/>
                      <a:pt x="3328" y="252"/>
                      <a:pt x="3328" y="252"/>
                    </a:cubicBezTo>
                    <a:lnTo>
                      <a:pt x="3328" y="252"/>
                    </a:lnTo>
                    <a:lnTo>
                      <a:pt x="3366" y="21276"/>
                    </a:lnTo>
                    <a:lnTo>
                      <a:pt x="0" y="21371"/>
                    </a:lnTo>
                    <a:lnTo>
                      <a:pt x="1" y="21511"/>
                    </a:lnTo>
                    <a:lnTo>
                      <a:pt x="3495" y="21411"/>
                    </a:lnTo>
                    <a:lnTo>
                      <a:pt x="3461" y="453"/>
                    </a:lnTo>
                    <a:lnTo>
                      <a:pt x="3461" y="453"/>
                    </a:lnTo>
                    <a:cubicBezTo>
                      <a:pt x="3461" y="453"/>
                      <a:pt x="3632" y="502"/>
                      <a:pt x="3811" y="502"/>
                    </a:cubicBezTo>
                    <a:cubicBezTo>
                      <a:pt x="4008" y="502"/>
                      <a:pt x="4214" y="443"/>
                      <a:pt x="4214" y="196"/>
                    </a:cubicBezTo>
                    <a:cubicBezTo>
                      <a:pt x="4214" y="120"/>
                      <a:pt x="4169" y="55"/>
                      <a:pt x="4088"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25" name="Google Shape;2387;p46">
                <a:extLst>
                  <a:ext uri="{FF2B5EF4-FFF2-40B4-BE49-F238E27FC236}">
                    <a16:creationId xmlns:a16="http://schemas.microsoft.com/office/drawing/2014/main" xmlns="" id="{55055E59-5F2A-D13B-A4DA-D2E4B1F0EB04}"/>
                  </a:ext>
                </a:extLst>
              </p:cNvPr>
              <p:cNvSpPr/>
              <p:nvPr/>
            </p:nvSpPr>
            <p:spPr>
              <a:xfrm>
                <a:off x="3125072" y="1039994"/>
                <a:ext cx="15605" cy="904292"/>
              </a:xfrm>
              <a:custGeom>
                <a:avLst/>
                <a:gdLst/>
                <a:ahLst/>
                <a:cxnLst/>
                <a:rect l="l" t="t" r="r" b="b"/>
                <a:pathLst>
                  <a:path w="274" h="15878" extrusionOk="0">
                    <a:moveTo>
                      <a:pt x="89" y="1"/>
                    </a:moveTo>
                    <a:cubicBezTo>
                      <a:pt x="27" y="1"/>
                      <a:pt x="0" y="3621"/>
                      <a:pt x="28" y="8035"/>
                    </a:cubicBezTo>
                    <a:cubicBezTo>
                      <a:pt x="55" y="12390"/>
                      <a:pt x="126" y="15877"/>
                      <a:pt x="185" y="15877"/>
                    </a:cubicBezTo>
                    <a:cubicBezTo>
                      <a:pt x="185" y="15877"/>
                      <a:pt x="185" y="15877"/>
                      <a:pt x="185" y="15877"/>
                    </a:cubicBezTo>
                    <a:cubicBezTo>
                      <a:pt x="245" y="15875"/>
                      <a:pt x="273" y="12386"/>
                      <a:pt x="247" y="8032"/>
                    </a:cubicBezTo>
                    <a:cubicBezTo>
                      <a:pt x="221" y="3620"/>
                      <a:pt x="149" y="1"/>
                      <a:pt x="89"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26" name="Google Shape;2388;p46">
                <a:extLst>
                  <a:ext uri="{FF2B5EF4-FFF2-40B4-BE49-F238E27FC236}">
                    <a16:creationId xmlns:a16="http://schemas.microsoft.com/office/drawing/2014/main" xmlns="" id="{F1C4AD32-391D-29A8-6E31-05F88B30321E}"/>
                  </a:ext>
                </a:extLst>
              </p:cNvPr>
              <p:cNvSpPr/>
              <p:nvPr/>
            </p:nvSpPr>
            <p:spPr>
              <a:xfrm>
                <a:off x="3174052" y="953199"/>
                <a:ext cx="15320" cy="1037276"/>
              </a:xfrm>
              <a:custGeom>
                <a:avLst/>
                <a:gdLst/>
                <a:ahLst/>
                <a:cxnLst/>
                <a:rect l="l" t="t" r="r" b="b"/>
                <a:pathLst>
                  <a:path w="269" h="18213" extrusionOk="0">
                    <a:moveTo>
                      <a:pt x="90" y="1"/>
                    </a:moveTo>
                    <a:cubicBezTo>
                      <a:pt x="30" y="1"/>
                      <a:pt x="0" y="4164"/>
                      <a:pt x="26" y="9232"/>
                    </a:cubicBezTo>
                    <a:cubicBezTo>
                      <a:pt x="51" y="14223"/>
                      <a:pt x="120" y="18213"/>
                      <a:pt x="179" y="18213"/>
                    </a:cubicBezTo>
                    <a:cubicBezTo>
                      <a:pt x="179" y="18213"/>
                      <a:pt x="179" y="18213"/>
                      <a:pt x="179" y="18213"/>
                    </a:cubicBezTo>
                    <a:cubicBezTo>
                      <a:pt x="238" y="18210"/>
                      <a:pt x="268" y="14219"/>
                      <a:pt x="244" y="9229"/>
                    </a:cubicBezTo>
                    <a:cubicBezTo>
                      <a:pt x="221" y="4164"/>
                      <a:pt x="151" y="1"/>
                      <a:pt x="90"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27" name="Google Shape;2389;p46">
                <a:extLst>
                  <a:ext uri="{FF2B5EF4-FFF2-40B4-BE49-F238E27FC236}">
                    <a16:creationId xmlns:a16="http://schemas.microsoft.com/office/drawing/2014/main" xmlns="" id="{DCDD1CA5-5C86-E6D7-09CC-C41BA8CC249B}"/>
                  </a:ext>
                </a:extLst>
              </p:cNvPr>
              <p:cNvSpPr/>
              <p:nvPr/>
            </p:nvSpPr>
            <p:spPr>
              <a:xfrm>
                <a:off x="3226049" y="1012087"/>
                <a:ext cx="14124" cy="921491"/>
              </a:xfrm>
              <a:custGeom>
                <a:avLst/>
                <a:gdLst/>
                <a:ahLst/>
                <a:cxnLst/>
                <a:rect l="l" t="t" r="r" b="b"/>
                <a:pathLst>
                  <a:path w="248" h="16180" extrusionOk="0">
                    <a:moveTo>
                      <a:pt x="97" y="1"/>
                    </a:moveTo>
                    <a:cubicBezTo>
                      <a:pt x="36" y="1"/>
                      <a:pt x="0" y="3690"/>
                      <a:pt x="16" y="8189"/>
                    </a:cubicBezTo>
                    <a:cubicBezTo>
                      <a:pt x="32" y="12627"/>
                      <a:pt x="94" y="16179"/>
                      <a:pt x="153" y="16179"/>
                    </a:cubicBezTo>
                    <a:cubicBezTo>
                      <a:pt x="153" y="16179"/>
                      <a:pt x="153" y="16179"/>
                      <a:pt x="153" y="16179"/>
                    </a:cubicBezTo>
                    <a:cubicBezTo>
                      <a:pt x="213" y="16178"/>
                      <a:pt x="248" y="12623"/>
                      <a:pt x="234" y="8188"/>
                    </a:cubicBezTo>
                    <a:cubicBezTo>
                      <a:pt x="220" y="3690"/>
                      <a:pt x="157" y="1"/>
                      <a:pt x="97" y="1"/>
                    </a:cubicBezTo>
                    <a:cubicBezTo>
                      <a:pt x="97" y="1"/>
                      <a:pt x="97" y="1"/>
                      <a:pt x="97"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28" name="Google Shape;2390;p46">
                <a:extLst>
                  <a:ext uri="{FF2B5EF4-FFF2-40B4-BE49-F238E27FC236}">
                    <a16:creationId xmlns:a16="http://schemas.microsoft.com/office/drawing/2014/main" xmlns="" id="{9A509AF2-3CBA-D413-7176-CAC903CD0186}"/>
                  </a:ext>
                </a:extLst>
              </p:cNvPr>
              <p:cNvSpPr/>
              <p:nvPr/>
            </p:nvSpPr>
            <p:spPr>
              <a:xfrm>
                <a:off x="3071480" y="882634"/>
                <a:ext cx="268987" cy="64641"/>
              </a:xfrm>
              <a:custGeom>
                <a:avLst/>
                <a:gdLst/>
                <a:ahLst/>
                <a:cxnLst/>
                <a:rect l="l" t="t" r="r" b="b"/>
                <a:pathLst>
                  <a:path w="4723" h="1135" extrusionOk="0">
                    <a:moveTo>
                      <a:pt x="2537" y="0"/>
                    </a:moveTo>
                    <a:cubicBezTo>
                      <a:pt x="1455" y="0"/>
                      <a:pt x="470" y="162"/>
                      <a:pt x="0" y="254"/>
                    </a:cubicBezTo>
                    <a:cubicBezTo>
                      <a:pt x="74" y="360"/>
                      <a:pt x="197" y="387"/>
                      <a:pt x="300" y="387"/>
                    </a:cubicBezTo>
                    <a:cubicBezTo>
                      <a:pt x="399" y="387"/>
                      <a:pt x="479" y="363"/>
                      <a:pt x="479" y="363"/>
                    </a:cubicBezTo>
                    <a:lnTo>
                      <a:pt x="480" y="610"/>
                    </a:lnTo>
                    <a:cubicBezTo>
                      <a:pt x="1062" y="403"/>
                      <a:pt x="1566" y="317"/>
                      <a:pt x="2007" y="317"/>
                    </a:cubicBezTo>
                    <a:cubicBezTo>
                      <a:pt x="2938" y="317"/>
                      <a:pt x="3587" y="701"/>
                      <a:pt x="4087" y="1134"/>
                    </a:cubicBezTo>
                    <a:lnTo>
                      <a:pt x="4085" y="310"/>
                    </a:lnTo>
                    <a:lnTo>
                      <a:pt x="4085" y="310"/>
                    </a:lnTo>
                    <a:cubicBezTo>
                      <a:pt x="4085" y="310"/>
                      <a:pt x="4254" y="358"/>
                      <a:pt x="4432" y="358"/>
                    </a:cubicBezTo>
                    <a:cubicBezTo>
                      <a:pt x="4537" y="358"/>
                      <a:pt x="4644" y="341"/>
                      <a:pt x="4722" y="289"/>
                    </a:cubicBezTo>
                    <a:cubicBezTo>
                      <a:pt x="4033" y="73"/>
                      <a:pt x="3263" y="0"/>
                      <a:pt x="2537" y="0"/>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grpSp>
        <p:sp>
          <p:nvSpPr>
            <p:cNvPr id="207" name="Google Shape;2391;p46">
              <a:extLst>
                <a:ext uri="{FF2B5EF4-FFF2-40B4-BE49-F238E27FC236}">
                  <a16:creationId xmlns:a16="http://schemas.microsoft.com/office/drawing/2014/main" xmlns="" id="{CD2FE032-EDCE-B550-89DB-C23CD83AF5FF}"/>
                </a:ext>
              </a:extLst>
            </p:cNvPr>
            <p:cNvSpPr/>
            <p:nvPr/>
          </p:nvSpPr>
          <p:spPr>
            <a:xfrm>
              <a:off x="2750382" y="914186"/>
              <a:ext cx="395763" cy="452317"/>
            </a:xfrm>
            <a:custGeom>
              <a:avLst/>
              <a:gdLst/>
              <a:ahLst/>
              <a:cxnLst/>
              <a:rect l="l" t="t" r="r" b="b"/>
              <a:pathLst>
                <a:path w="6949" h="7942" extrusionOk="0">
                  <a:moveTo>
                    <a:pt x="1" y="0"/>
                  </a:moveTo>
                  <a:lnTo>
                    <a:pt x="83" y="5190"/>
                  </a:lnTo>
                  <a:lnTo>
                    <a:pt x="813" y="5345"/>
                  </a:lnTo>
                  <a:cubicBezTo>
                    <a:pt x="813" y="5345"/>
                    <a:pt x="1691" y="2400"/>
                    <a:pt x="3260" y="2400"/>
                  </a:cubicBezTo>
                  <a:cubicBezTo>
                    <a:pt x="3424" y="2400"/>
                    <a:pt x="3596" y="2432"/>
                    <a:pt x="3776" y="2504"/>
                  </a:cubicBezTo>
                  <a:cubicBezTo>
                    <a:pt x="5917" y="3357"/>
                    <a:pt x="6158" y="7710"/>
                    <a:pt x="6158" y="7710"/>
                  </a:cubicBezTo>
                  <a:lnTo>
                    <a:pt x="6510" y="7928"/>
                  </a:lnTo>
                  <a:lnTo>
                    <a:pt x="6948" y="7942"/>
                  </a:lnTo>
                  <a:lnTo>
                    <a:pt x="6948" y="7942"/>
                  </a:lnTo>
                  <a:lnTo>
                    <a:pt x="6433" y="3087"/>
                  </a:lnTo>
                  <a:lnTo>
                    <a:pt x="1"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08" name="Google Shape;2392;p46">
              <a:extLst>
                <a:ext uri="{FF2B5EF4-FFF2-40B4-BE49-F238E27FC236}">
                  <a16:creationId xmlns:a16="http://schemas.microsoft.com/office/drawing/2014/main" xmlns="" id="{520FFB7D-09CC-4E94-25F1-3295D692E26A}"/>
                </a:ext>
              </a:extLst>
            </p:cNvPr>
            <p:cNvSpPr/>
            <p:nvPr/>
          </p:nvSpPr>
          <p:spPr>
            <a:xfrm>
              <a:off x="2750439" y="914243"/>
              <a:ext cx="366091" cy="304411"/>
            </a:xfrm>
            <a:custGeom>
              <a:avLst/>
              <a:gdLst/>
              <a:ahLst/>
              <a:cxnLst/>
              <a:rect l="l" t="t" r="r" b="b"/>
              <a:pathLst>
                <a:path w="6428" h="5345" extrusionOk="0">
                  <a:moveTo>
                    <a:pt x="1" y="0"/>
                  </a:moveTo>
                  <a:lnTo>
                    <a:pt x="84" y="5190"/>
                  </a:lnTo>
                  <a:lnTo>
                    <a:pt x="813" y="5345"/>
                  </a:lnTo>
                  <a:cubicBezTo>
                    <a:pt x="812" y="5344"/>
                    <a:pt x="1690" y="2400"/>
                    <a:pt x="3259" y="2400"/>
                  </a:cubicBezTo>
                  <a:cubicBezTo>
                    <a:pt x="3424" y="2400"/>
                    <a:pt x="3596" y="2432"/>
                    <a:pt x="3776" y="2504"/>
                  </a:cubicBezTo>
                  <a:cubicBezTo>
                    <a:pt x="4227" y="2683"/>
                    <a:pt x="4593" y="3018"/>
                    <a:pt x="4891" y="3435"/>
                  </a:cubicBezTo>
                  <a:cubicBezTo>
                    <a:pt x="5057" y="3372"/>
                    <a:pt x="5229" y="3315"/>
                    <a:pt x="5407" y="3267"/>
                  </a:cubicBezTo>
                  <a:cubicBezTo>
                    <a:pt x="5751" y="3173"/>
                    <a:pt x="6093" y="3114"/>
                    <a:pt x="6428" y="3086"/>
                  </a:cubicBezTo>
                  <a:lnTo>
                    <a:pt x="1" y="0"/>
                  </a:ln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09" name="Google Shape;2393;p46">
              <a:extLst>
                <a:ext uri="{FF2B5EF4-FFF2-40B4-BE49-F238E27FC236}">
                  <a16:creationId xmlns:a16="http://schemas.microsoft.com/office/drawing/2014/main" xmlns="" id="{BD605D97-97FD-E350-4F14-AAAA6608F058}"/>
                </a:ext>
              </a:extLst>
            </p:cNvPr>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10" name="Google Shape;2394;p46">
              <a:extLst>
                <a:ext uri="{FF2B5EF4-FFF2-40B4-BE49-F238E27FC236}">
                  <a16:creationId xmlns:a16="http://schemas.microsoft.com/office/drawing/2014/main" xmlns="" id="{2894FE40-D4DE-6DC7-CB1A-3FD298BA36FD}"/>
                </a:ext>
              </a:extLst>
            </p:cNvPr>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rgbClr val="E9D5BB">
                <a:alpha val="46370"/>
              </a:srgbClr>
            </a:solidFill>
            <a:ln>
              <a:noFill/>
            </a:ln>
          </p:spPr>
          <p:txBody>
            <a:bodyPr spcFirstLastPara="1" wrap="square" lIns="121900" tIns="121900" rIns="121900" bIns="121900" anchor="ctr" anchorCtr="0">
              <a:noAutofit/>
            </a:bodyPr>
            <a:lstStyle/>
            <a:p>
              <a:endParaRPr sz="2489"/>
            </a:p>
          </p:txBody>
        </p:sp>
        <p:grpSp>
          <p:nvGrpSpPr>
            <p:cNvPr id="211" name="Google Shape;2395;p46">
              <a:extLst>
                <a:ext uri="{FF2B5EF4-FFF2-40B4-BE49-F238E27FC236}">
                  <a16:creationId xmlns:a16="http://schemas.microsoft.com/office/drawing/2014/main" xmlns="" id="{48C7598E-E669-BE0E-34A3-49F1E47EB394}"/>
                </a:ext>
              </a:extLst>
            </p:cNvPr>
            <p:cNvGrpSpPr/>
            <p:nvPr/>
          </p:nvGrpSpPr>
          <p:grpSpPr>
            <a:xfrm>
              <a:off x="2491761" y="388856"/>
              <a:ext cx="371102" cy="1726230"/>
              <a:chOff x="2491761" y="388856"/>
              <a:chExt cx="371102" cy="1726230"/>
            </a:xfrm>
          </p:grpSpPr>
          <p:sp>
            <p:nvSpPr>
              <p:cNvPr id="213" name="Google Shape;2396;p46">
                <a:extLst>
                  <a:ext uri="{FF2B5EF4-FFF2-40B4-BE49-F238E27FC236}">
                    <a16:creationId xmlns:a16="http://schemas.microsoft.com/office/drawing/2014/main" xmlns="" id="{BF8F0598-FB43-0C7C-B84D-5BF433D91B2A}"/>
                  </a:ext>
                </a:extLst>
              </p:cNvPr>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14" name="Google Shape;2397;p46">
                <a:extLst>
                  <a:ext uri="{FF2B5EF4-FFF2-40B4-BE49-F238E27FC236}">
                    <a16:creationId xmlns:a16="http://schemas.microsoft.com/office/drawing/2014/main" xmlns="" id="{7F372DD4-F0CB-131F-00B2-7F24343B315C}"/>
                  </a:ext>
                </a:extLst>
              </p:cNvPr>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rgbClr val="E9D5BB">
                  <a:alpha val="46370"/>
                </a:srgbClr>
              </a:solidFill>
              <a:ln>
                <a:noFill/>
              </a:ln>
            </p:spPr>
            <p:txBody>
              <a:bodyPr spcFirstLastPara="1" wrap="square" lIns="121900" tIns="121900" rIns="121900" bIns="121900" anchor="ctr" anchorCtr="0">
                <a:noAutofit/>
              </a:bodyPr>
              <a:lstStyle/>
              <a:p>
                <a:endParaRPr sz="2489"/>
              </a:p>
            </p:txBody>
          </p:sp>
          <p:sp>
            <p:nvSpPr>
              <p:cNvPr id="215" name="Google Shape;2398;p46">
                <a:extLst>
                  <a:ext uri="{FF2B5EF4-FFF2-40B4-BE49-F238E27FC236}">
                    <a16:creationId xmlns:a16="http://schemas.microsoft.com/office/drawing/2014/main" xmlns="" id="{1B17968A-D742-BEE6-1120-6A84E9F6DD4B}"/>
                  </a:ext>
                </a:extLst>
              </p:cNvPr>
              <p:cNvSpPr/>
              <p:nvPr/>
            </p:nvSpPr>
            <p:spPr>
              <a:xfrm>
                <a:off x="2492672" y="414884"/>
                <a:ext cx="369508" cy="1700203"/>
              </a:xfrm>
              <a:custGeom>
                <a:avLst/>
                <a:gdLst/>
                <a:ahLst/>
                <a:cxnLst/>
                <a:rect l="l" t="t" r="r" b="b"/>
                <a:pathLst>
                  <a:path w="6488" h="29853" extrusionOk="0">
                    <a:moveTo>
                      <a:pt x="2856" y="0"/>
                    </a:moveTo>
                    <a:cubicBezTo>
                      <a:pt x="1657" y="0"/>
                      <a:pt x="622" y="181"/>
                      <a:pt x="1" y="222"/>
                    </a:cubicBezTo>
                    <a:cubicBezTo>
                      <a:pt x="43" y="594"/>
                      <a:pt x="297" y="668"/>
                      <a:pt x="492" y="668"/>
                    </a:cubicBezTo>
                    <a:cubicBezTo>
                      <a:pt x="621" y="668"/>
                      <a:pt x="724" y="636"/>
                      <a:pt x="724" y="636"/>
                    </a:cubicBezTo>
                    <a:lnTo>
                      <a:pt x="782" y="3347"/>
                    </a:lnTo>
                    <a:cubicBezTo>
                      <a:pt x="1020" y="1702"/>
                      <a:pt x="1478" y="902"/>
                      <a:pt x="2159" y="902"/>
                    </a:cubicBezTo>
                    <a:cubicBezTo>
                      <a:pt x="2165" y="902"/>
                      <a:pt x="2171" y="902"/>
                      <a:pt x="2176" y="902"/>
                    </a:cubicBezTo>
                    <a:cubicBezTo>
                      <a:pt x="4384" y="946"/>
                      <a:pt x="4691" y="2701"/>
                      <a:pt x="4635" y="6342"/>
                    </a:cubicBezTo>
                    <a:cubicBezTo>
                      <a:pt x="4579" y="9946"/>
                      <a:pt x="4490" y="28975"/>
                      <a:pt x="2711" y="29024"/>
                    </a:cubicBezTo>
                    <a:cubicBezTo>
                      <a:pt x="2711" y="29024"/>
                      <a:pt x="2710" y="29024"/>
                      <a:pt x="2710" y="29024"/>
                    </a:cubicBezTo>
                    <a:cubicBezTo>
                      <a:pt x="2123" y="29024"/>
                      <a:pt x="1235" y="10734"/>
                      <a:pt x="916" y="9591"/>
                    </a:cubicBezTo>
                    <a:lnTo>
                      <a:pt x="916" y="9591"/>
                    </a:lnTo>
                    <a:lnTo>
                      <a:pt x="1346" y="29853"/>
                    </a:lnTo>
                    <a:lnTo>
                      <a:pt x="5919" y="29721"/>
                    </a:lnTo>
                    <a:lnTo>
                      <a:pt x="5503" y="625"/>
                    </a:lnTo>
                    <a:lnTo>
                      <a:pt x="5503" y="625"/>
                    </a:lnTo>
                    <a:cubicBezTo>
                      <a:pt x="5503" y="625"/>
                      <a:pt x="5739" y="698"/>
                      <a:pt x="5980" y="698"/>
                    </a:cubicBezTo>
                    <a:cubicBezTo>
                      <a:pt x="6210" y="698"/>
                      <a:pt x="6444" y="632"/>
                      <a:pt x="6488" y="373"/>
                    </a:cubicBezTo>
                    <a:cubicBezTo>
                      <a:pt x="5886" y="357"/>
                      <a:pt x="4591" y="34"/>
                      <a:pt x="3108" y="3"/>
                    </a:cubicBezTo>
                    <a:cubicBezTo>
                      <a:pt x="3023" y="1"/>
                      <a:pt x="2939" y="0"/>
                      <a:pt x="2856"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16" name="Google Shape;2399;p46">
                <a:extLst>
                  <a:ext uri="{FF2B5EF4-FFF2-40B4-BE49-F238E27FC236}">
                    <a16:creationId xmlns:a16="http://schemas.microsoft.com/office/drawing/2014/main" xmlns="" id="{F2B88EDB-A24A-DCC8-CE7A-C31539C29C51}"/>
                  </a:ext>
                </a:extLst>
              </p:cNvPr>
              <p:cNvSpPr/>
              <p:nvPr/>
            </p:nvSpPr>
            <p:spPr>
              <a:xfrm>
                <a:off x="2569045" y="414770"/>
                <a:ext cx="293818" cy="1700260"/>
              </a:xfrm>
              <a:custGeom>
                <a:avLst/>
                <a:gdLst/>
                <a:ahLst/>
                <a:cxnLst/>
                <a:rect l="l" t="t" r="r" b="b"/>
                <a:pathLst>
                  <a:path w="5159" h="29854" extrusionOk="0">
                    <a:moveTo>
                      <a:pt x="4984" y="1"/>
                    </a:moveTo>
                    <a:cubicBezTo>
                      <a:pt x="4983" y="334"/>
                      <a:pt x="4722" y="416"/>
                      <a:pt x="4467" y="416"/>
                    </a:cubicBezTo>
                    <a:cubicBezTo>
                      <a:pt x="4222" y="416"/>
                      <a:pt x="3983" y="341"/>
                      <a:pt x="3983" y="341"/>
                    </a:cubicBezTo>
                    <a:lnTo>
                      <a:pt x="3983" y="341"/>
                    </a:lnTo>
                    <a:lnTo>
                      <a:pt x="4409" y="29538"/>
                    </a:lnTo>
                    <a:lnTo>
                      <a:pt x="1" y="29661"/>
                    </a:lnTo>
                    <a:lnTo>
                      <a:pt x="5" y="29854"/>
                    </a:lnTo>
                    <a:lnTo>
                      <a:pt x="4578" y="29722"/>
                    </a:lnTo>
                    <a:lnTo>
                      <a:pt x="4162" y="626"/>
                    </a:lnTo>
                    <a:lnTo>
                      <a:pt x="4162" y="626"/>
                    </a:lnTo>
                    <a:cubicBezTo>
                      <a:pt x="4162" y="626"/>
                      <a:pt x="4400" y="701"/>
                      <a:pt x="4642" y="701"/>
                    </a:cubicBezTo>
                    <a:cubicBezTo>
                      <a:pt x="4897" y="701"/>
                      <a:pt x="5158" y="618"/>
                      <a:pt x="5154" y="278"/>
                    </a:cubicBezTo>
                    <a:cubicBezTo>
                      <a:pt x="5153" y="168"/>
                      <a:pt x="5091" y="78"/>
                      <a:pt x="4984" y="1"/>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217" name="Google Shape;2400;p46">
                <a:extLst>
                  <a:ext uri="{FF2B5EF4-FFF2-40B4-BE49-F238E27FC236}">
                    <a16:creationId xmlns:a16="http://schemas.microsoft.com/office/drawing/2014/main" xmlns="" id="{0895474F-78FF-62DA-45BC-3DFC822FDAC0}"/>
                  </a:ext>
                </a:extLst>
              </p:cNvPr>
              <p:cNvSpPr/>
              <p:nvPr/>
            </p:nvSpPr>
            <p:spPr>
              <a:xfrm>
                <a:off x="2573715" y="643890"/>
                <a:ext cx="34570" cy="1257454"/>
              </a:xfrm>
              <a:custGeom>
                <a:avLst/>
                <a:gdLst/>
                <a:ahLst/>
                <a:cxnLst/>
                <a:rect l="l" t="t" r="r" b="b"/>
                <a:pathLst>
                  <a:path w="607" h="22079" extrusionOk="0">
                    <a:moveTo>
                      <a:pt x="81" y="1"/>
                    </a:moveTo>
                    <a:cubicBezTo>
                      <a:pt x="1" y="1"/>
                      <a:pt x="38" y="5070"/>
                      <a:pt x="164" y="11222"/>
                    </a:cubicBezTo>
                    <a:cubicBezTo>
                      <a:pt x="289" y="17262"/>
                      <a:pt x="450" y="22078"/>
                      <a:pt x="528" y="22078"/>
                    </a:cubicBezTo>
                    <a:cubicBezTo>
                      <a:pt x="528" y="22078"/>
                      <a:pt x="528" y="22078"/>
                      <a:pt x="528" y="22078"/>
                    </a:cubicBezTo>
                    <a:cubicBezTo>
                      <a:pt x="607" y="22076"/>
                      <a:pt x="574" y="17258"/>
                      <a:pt x="453" y="11219"/>
                    </a:cubicBezTo>
                    <a:cubicBezTo>
                      <a:pt x="329" y="5071"/>
                      <a:pt x="163" y="2"/>
                      <a:pt x="81" y="1"/>
                    </a:cubicBezTo>
                    <a:cubicBezTo>
                      <a:pt x="81" y="1"/>
                      <a:pt x="81" y="1"/>
                      <a:pt x="81"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18" name="Google Shape;2401;p46">
                <a:extLst>
                  <a:ext uri="{FF2B5EF4-FFF2-40B4-BE49-F238E27FC236}">
                    <a16:creationId xmlns:a16="http://schemas.microsoft.com/office/drawing/2014/main" xmlns="" id="{7A33ADAB-3A84-67C0-3219-EE21591275DA}"/>
                  </a:ext>
                </a:extLst>
              </p:cNvPr>
              <p:cNvSpPr/>
              <p:nvPr/>
            </p:nvSpPr>
            <p:spPr>
              <a:xfrm>
                <a:off x="2637046" y="522752"/>
                <a:ext cx="35994" cy="1442379"/>
              </a:xfrm>
              <a:custGeom>
                <a:avLst/>
                <a:gdLst/>
                <a:ahLst/>
                <a:cxnLst/>
                <a:rect l="l" t="t" r="r" b="b"/>
                <a:pathLst>
                  <a:path w="632" h="25326" extrusionOk="0">
                    <a:moveTo>
                      <a:pt x="83" y="1"/>
                    </a:moveTo>
                    <a:cubicBezTo>
                      <a:pt x="1" y="1"/>
                      <a:pt x="44" y="5837"/>
                      <a:pt x="178" y="12903"/>
                    </a:cubicBezTo>
                    <a:cubicBezTo>
                      <a:pt x="306" y="19821"/>
                      <a:pt x="474" y="25326"/>
                      <a:pt x="553" y="25326"/>
                    </a:cubicBezTo>
                    <a:cubicBezTo>
                      <a:pt x="553" y="25326"/>
                      <a:pt x="553" y="25326"/>
                      <a:pt x="553" y="25326"/>
                    </a:cubicBezTo>
                    <a:cubicBezTo>
                      <a:pt x="631" y="25325"/>
                      <a:pt x="592" y="19818"/>
                      <a:pt x="466" y="12902"/>
                    </a:cubicBezTo>
                    <a:cubicBezTo>
                      <a:pt x="337" y="5839"/>
                      <a:pt x="163" y="2"/>
                      <a:pt x="83" y="1"/>
                    </a:cubicBezTo>
                    <a:cubicBezTo>
                      <a:pt x="83" y="1"/>
                      <a:pt x="83" y="1"/>
                      <a:pt x="83"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19" name="Google Shape;2402;p46">
                <a:extLst>
                  <a:ext uri="{FF2B5EF4-FFF2-40B4-BE49-F238E27FC236}">
                    <a16:creationId xmlns:a16="http://schemas.microsoft.com/office/drawing/2014/main" xmlns="" id="{117A2BB4-5D6D-56C6-D0A6-70DE3FCB4E9E}"/>
                  </a:ext>
                </a:extLst>
              </p:cNvPr>
              <p:cNvSpPr/>
              <p:nvPr/>
            </p:nvSpPr>
            <p:spPr>
              <a:xfrm>
                <a:off x="2707554" y="606301"/>
                <a:ext cx="30470" cy="1280748"/>
              </a:xfrm>
              <a:custGeom>
                <a:avLst/>
                <a:gdLst/>
                <a:ahLst/>
                <a:cxnLst/>
                <a:rect l="l" t="t" r="r" b="b"/>
                <a:pathLst>
                  <a:path w="535" h="22488" extrusionOk="0">
                    <a:moveTo>
                      <a:pt x="80" y="0"/>
                    </a:moveTo>
                    <a:cubicBezTo>
                      <a:pt x="0" y="0"/>
                      <a:pt x="22" y="5165"/>
                      <a:pt x="129" y="11431"/>
                    </a:cubicBezTo>
                    <a:cubicBezTo>
                      <a:pt x="234" y="17583"/>
                      <a:pt x="381" y="22488"/>
                      <a:pt x="458" y="22488"/>
                    </a:cubicBezTo>
                    <a:cubicBezTo>
                      <a:pt x="458" y="22488"/>
                      <a:pt x="458" y="22488"/>
                      <a:pt x="458" y="22488"/>
                    </a:cubicBezTo>
                    <a:cubicBezTo>
                      <a:pt x="535" y="22487"/>
                      <a:pt x="517" y="17581"/>
                      <a:pt x="416" y="11431"/>
                    </a:cubicBezTo>
                    <a:cubicBezTo>
                      <a:pt x="312" y="5167"/>
                      <a:pt x="161" y="1"/>
                      <a:pt x="80" y="0"/>
                    </a:cubicBezTo>
                    <a:cubicBezTo>
                      <a:pt x="80" y="0"/>
                      <a:pt x="80" y="0"/>
                      <a:pt x="80"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20" name="Google Shape;2403;p46">
                <a:extLst>
                  <a:ext uri="{FF2B5EF4-FFF2-40B4-BE49-F238E27FC236}">
                    <a16:creationId xmlns:a16="http://schemas.microsoft.com/office/drawing/2014/main" xmlns="" id="{E747D759-6809-B488-4295-BB45E090AD02}"/>
                  </a:ext>
                </a:extLst>
              </p:cNvPr>
              <p:cNvSpPr/>
              <p:nvPr/>
            </p:nvSpPr>
            <p:spPr>
              <a:xfrm>
                <a:off x="2497684" y="423939"/>
                <a:ext cx="356466" cy="92548"/>
              </a:xfrm>
              <a:custGeom>
                <a:avLst/>
                <a:gdLst/>
                <a:ahLst/>
                <a:cxnLst/>
                <a:rect l="l" t="t" r="r" b="b"/>
                <a:pathLst>
                  <a:path w="6259" h="1625" extrusionOk="0">
                    <a:moveTo>
                      <a:pt x="3182" y="1"/>
                    </a:moveTo>
                    <a:cubicBezTo>
                      <a:pt x="1818" y="1"/>
                      <a:pt x="597" y="200"/>
                      <a:pt x="0" y="317"/>
                    </a:cubicBezTo>
                    <a:cubicBezTo>
                      <a:pt x="102" y="471"/>
                      <a:pt x="271" y="508"/>
                      <a:pt x="409" y="508"/>
                    </a:cubicBezTo>
                    <a:cubicBezTo>
                      <a:pt x="537" y="508"/>
                      <a:pt x="638" y="477"/>
                      <a:pt x="638" y="477"/>
                    </a:cubicBezTo>
                    <a:lnTo>
                      <a:pt x="645" y="825"/>
                    </a:lnTo>
                    <a:cubicBezTo>
                      <a:pt x="1389" y="552"/>
                      <a:pt x="2037" y="438"/>
                      <a:pt x="2608" y="438"/>
                    </a:cubicBezTo>
                    <a:cubicBezTo>
                      <a:pt x="3872" y="438"/>
                      <a:pt x="4754" y="996"/>
                      <a:pt x="5434" y="1624"/>
                    </a:cubicBezTo>
                    <a:lnTo>
                      <a:pt x="5416" y="466"/>
                    </a:lnTo>
                    <a:lnTo>
                      <a:pt x="5416" y="466"/>
                    </a:lnTo>
                    <a:cubicBezTo>
                      <a:pt x="5416" y="466"/>
                      <a:pt x="5650" y="539"/>
                      <a:pt x="5890" y="539"/>
                    </a:cubicBezTo>
                    <a:cubicBezTo>
                      <a:pt x="6024" y="539"/>
                      <a:pt x="6160" y="516"/>
                      <a:pt x="6258" y="446"/>
                    </a:cubicBezTo>
                    <a:cubicBezTo>
                      <a:pt x="5286" y="111"/>
                      <a:pt x="4195" y="1"/>
                      <a:pt x="3182" y="1"/>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grpSp>
        <p:sp>
          <p:nvSpPr>
            <p:cNvPr id="212" name="Google Shape;2404;p46">
              <a:extLst>
                <a:ext uri="{FF2B5EF4-FFF2-40B4-BE49-F238E27FC236}">
                  <a16:creationId xmlns:a16="http://schemas.microsoft.com/office/drawing/2014/main" xmlns="" id="{27955061-5807-1128-C694-C3D321306D7F}"/>
                </a:ext>
              </a:extLst>
            </p:cNvPr>
            <p:cNvSpPr/>
            <p:nvPr/>
          </p:nvSpPr>
          <p:spPr>
            <a:xfrm>
              <a:off x="2567393" y="390736"/>
              <a:ext cx="1245323" cy="1724294"/>
            </a:xfrm>
            <a:custGeom>
              <a:avLst/>
              <a:gdLst/>
              <a:ahLst/>
              <a:cxnLst/>
              <a:rect l="l" t="t" r="r" b="b"/>
              <a:pathLst>
                <a:path w="21866" h="30276" extrusionOk="0">
                  <a:moveTo>
                    <a:pt x="2096" y="1"/>
                  </a:moveTo>
                  <a:lnTo>
                    <a:pt x="2589" y="28426"/>
                  </a:lnTo>
                  <a:lnTo>
                    <a:pt x="0" y="28492"/>
                  </a:lnTo>
                  <a:lnTo>
                    <a:pt x="38" y="30276"/>
                  </a:lnTo>
                  <a:lnTo>
                    <a:pt x="2468" y="30205"/>
                  </a:lnTo>
                  <a:lnTo>
                    <a:pt x="4612" y="30144"/>
                  </a:lnTo>
                  <a:lnTo>
                    <a:pt x="4402" y="15711"/>
                  </a:lnTo>
                  <a:lnTo>
                    <a:pt x="4379" y="14096"/>
                  </a:lnTo>
                  <a:cubicBezTo>
                    <a:pt x="4463" y="13824"/>
                    <a:pt x="4777" y="12890"/>
                    <a:pt x="5317" y="12164"/>
                  </a:cubicBezTo>
                  <a:cubicBezTo>
                    <a:pt x="5424" y="12053"/>
                    <a:pt x="5540" y="11953"/>
                    <a:pt x="5661" y="11869"/>
                  </a:cubicBezTo>
                  <a:cubicBezTo>
                    <a:pt x="5684" y="11853"/>
                    <a:pt x="5707" y="11838"/>
                    <a:pt x="5730" y="11824"/>
                  </a:cubicBezTo>
                  <a:cubicBezTo>
                    <a:pt x="5823" y="11766"/>
                    <a:pt x="5918" y="11717"/>
                    <a:pt x="6016" y="11680"/>
                  </a:cubicBezTo>
                  <a:cubicBezTo>
                    <a:pt x="6041" y="11672"/>
                    <a:pt x="6066" y="11662"/>
                    <a:pt x="6090" y="11654"/>
                  </a:cubicBezTo>
                  <a:cubicBezTo>
                    <a:pt x="6141" y="11638"/>
                    <a:pt x="6193" y="11625"/>
                    <a:pt x="6244" y="11616"/>
                  </a:cubicBezTo>
                  <a:cubicBezTo>
                    <a:pt x="6295" y="11606"/>
                    <a:pt x="6348" y="11600"/>
                    <a:pt x="6402" y="11596"/>
                  </a:cubicBezTo>
                  <a:cubicBezTo>
                    <a:pt x="6429" y="11595"/>
                    <a:pt x="6456" y="11594"/>
                    <a:pt x="6483" y="11594"/>
                  </a:cubicBezTo>
                  <a:cubicBezTo>
                    <a:pt x="6510" y="11594"/>
                    <a:pt x="6537" y="11595"/>
                    <a:pt x="6564" y="11596"/>
                  </a:cubicBezTo>
                  <a:cubicBezTo>
                    <a:pt x="6701" y="11605"/>
                    <a:pt x="6843" y="11638"/>
                    <a:pt x="6991" y="11696"/>
                  </a:cubicBezTo>
                  <a:cubicBezTo>
                    <a:pt x="7042" y="11716"/>
                    <a:pt x="7091" y="11740"/>
                    <a:pt x="7140" y="11763"/>
                  </a:cubicBezTo>
                  <a:cubicBezTo>
                    <a:pt x="7148" y="11768"/>
                    <a:pt x="7157" y="11772"/>
                    <a:pt x="7165" y="11777"/>
                  </a:cubicBezTo>
                  <a:cubicBezTo>
                    <a:pt x="7212" y="11800"/>
                    <a:pt x="7257" y="11827"/>
                    <a:pt x="7303" y="11854"/>
                  </a:cubicBezTo>
                  <a:cubicBezTo>
                    <a:pt x="7311" y="11859"/>
                    <a:pt x="7317" y="11863"/>
                    <a:pt x="7326" y="11869"/>
                  </a:cubicBezTo>
                  <a:cubicBezTo>
                    <a:pt x="7421" y="11928"/>
                    <a:pt x="7510" y="11994"/>
                    <a:pt x="7597" y="12068"/>
                  </a:cubicBezTo>
                  <a:cubicBezTo>
                    <a:pt x="7601" y="12072"/>
                    <a:pt x="7605" y="12074"/>
                    <a:pt x="7610" y="12078"/>
                  </a:cubicBezTo>
                  <a:cubicBezTo>
                    <a:pt x="7654" y="12115"/>
                    <a:pt x="7696" y="12153"/>
                    <a:pt x="7737" y="12194"/>
                  </a:cubicBezTo>
                  <a:lnTo>
                    <a:pt x="7746" y="12204"/>
                  </a:lnTo>
                  <a:cubicBezTo>
                    <a:pt x="7875" y="12331"/>
                    <a:pt x="7995" y="12474"/>
                    <a:pt x="8105" y="12628"/>
                  </a:cubicBezTo>
                  <a:cubicBezTo>
                    <a:pt x="9223" y="14191"/>
                    <a:pt x="9373" y="16905"/>
                    <a:pt x="9373" y="16905"/>
                  </a:cubicBezTo>
                  <a:lnTo>
                    <a:pt x="9387" y="16912"/>
                  </a:lnTo>
                  <a:lnTo>
                    <a:pt x="10137" y="17108"/>
                  </a:lnTo>
                  <a:lnTo>
                    <a:pt x="11325" y="17935"/>
                  </a:lnTo>
                  <a:lnTo>
                    <a:pt x="11373" y="29952"/>
                  </a:lnTo>
                  <a:lnTo>
                    <a:pt x="12971" y="29907"/>
                  </a:lnTo>
                  <a:lnTo>
                    <a:pt x="12955" y="19408"/>
                  </a:lnTo>
                  <a:lnTo>
                    <a:pt x="12951" y="18152"/>
                  </a:lnTo>
                  <a:lnTo>
                    <a:pt x="12965" y="18155"/>
                  </a:lnTo>
                  <a:cubicBezTo>
                    <a:pt x="12965" y="18155"/>
                    <a:pt x="13293" y="17033"/>
                    <a:pt x="13918" y="16191"/>
                  </a:cubicBezTo>
                  <a:lnTo>
                    <a:pt x="13941" y="16168"/>
                  </a:lnTo>
                  <a:cubicBezTo>
                    <a:pt x="13961" y="16148"/>
                    <a:pt x="13981" y="16128"/>
                    <a:pt x="14002" y="16110"/>
                  </a:cubicBezTo>
                  <a:cubicBezTo>
                    <a:pt x="14042" y="16072"/>
                    <a:pt x="14083" y="16035"/>
                    <a:pt x="14126" y="16001"/>
                  </a:cubicBezTo>
                  <a:cubicBezTo>
                    <a:pt x="14189" y="15949"/>
                    <a:pt x="14253" y="15901"/>
                    <a:pt x="14321" y="15858"/>
                  </a:cubicBezTo>
                  <a:cubicBezTo>
                    <a:pt x="14410" y="15801"/>
                    <a:pt x="14503" y="15753"/>
                    <a:pt x="14598" y="15716"/>
                  </a:cubicBezTo>
                  <a:cubicBezTo>
                    <a:pt x="14621" y="15707"/>
                    <a:pt x="14645" y="15698"/>
                    <a:pt x="14670" y="15690"/>
                  </a:cubicBezTo>
                  <a:cubicBezTo>
                    <a:pt x="14719" y="15674"/>
                    <a:pt x="14768" y="15661"/>
                    <a:pt x="14817" y="15652"/>
                  </a:cubicBezTo>
                  <a:cubicBezTo>
                    <a:pt x="14894" y="15636"/>
                    <a:pt x="14972" y="15628"/>
                    <a:pt x="15052" y="15628"/>
                  </a:cubicBezTo>
                  <a:cubicBezTo>
                    <a:pt x="15208" y="15628"/>
                    <a:pt x="15370" y="15659"/>
                    <a:pt x="15538" y="15726"/>
                  </a:cubicBezTo>
                  <a:cubicBezTo>
                    <a:pt x="15587" y="15746"/>
                    <a:pt x="15634" y="15767"/>
                    <a:pt x="15681" y="15790"/>
                  </a:cubicBezTo>
                  <a:cubicBezTo>
                    <a:pt x="15690" y="15794"/>
                    <a:pt x="15699" y="15798"/>
                    <a:pt x="15707" y="15801"/>
                  </a:cubicBezTo>
                  <a:cubicBezTo>
                    <a:pt x="15751" y="15826"/>
                    <a:pt x="15796" y="15849"/>
                    <a:pt x="15838" y="15875"/>
                  </a:cubicBezTo>
                  <a:cubicBezTo>
                    <a:pt x="15847" y="15879"/>
                    <a:pt x="15853" y="15885"/>
                    <a:pt x="15861" y="15889"/>
                  </a:cubicBezTo>
                  <a:cubicBezTo>
                    <a:pt x="15951" y="15946"/>
                    <a:pt x="16038" y="16010"/>
                    <a:pt x="16120" y="16080"/>
                  </a:cubicBezTo>
                  <a:cubicBezTo>
                    <a:pt x="16124" y="16084"/>
                    <a:pt x="16128" y="16086"/>
                    <a:pt x="16133" y="16090"/>
                  </a:cubicBezTo>
                  <a:cubicBezTo>
                    <a:pt x="16173" y="16126"/>
                    <a:pt x="16214" y="16164"/>
                    <a:pt x="16252" y="16202"/>
                  </a:cubicBezTo>
                  <a:lnTo>
                    <a:pt x="16261" y="16211"/>
                  </a:lnTo>
                  <a:cubicBezTo>
                    <a:pt x="16386" y="16336"/>
                    <a:pt x="16498" y="16473"/>
                    <a:pt x="16603" y="16622"/>
                  </a:cubicBezTo>
                  <a:cubicBezTo>
                    <a:pt x="17663" y="18135"/>
                    <a:pt x="17775" y="20779"/>
                    <a:pt x="17775" y="20779"/>
                  </a:cubicBezTo>
                  <a:lnTo>
                    <a:pt x="17909" y="20861"/>
                  </a:lnTo>
                  <a:lnTo>
                    <a:pt x="17854" y="30267"/>
                  </a:lnTo>
                  <a:lnTo>
                    <a:pt x="19490" y="30219"/>
                  </a:lnTo>
                  <a:lnTo>
                    <a:pt x="21014" y="30174"/>
                  </a:lnTo>
                  <a:lnTo>
                    <a:pt x="21081" y="23810"/>
                  </a:lnTo>
                  <a:lnTo>
                    <a:pt x="21114" y="23842"/>
                  </a:lnTo>
                  <a:lnTo>
                    <a:pt x="21171" y="18484"/>
                  </a:lnTo>
                  <a:lnTo>
                    <a:pt x="21137" y="18452"/>
                  </a:lnTo>
                  <a:lnTo>
                    <a:pt x="21183" y="14213"/>
                  </a:lnTo>
                  <a:lnTo>
                    <a:pt x="21189" y="13564"/>
                  </a:lnTo>
                  <a:cubicBezTo>
                    <a:pt x="21189" y="13564"/>
                    <a:pt x="21190" y="13564"/>
                    <a:pt x="21193" y="13565"/>
                  </a:cubicBezTo>
                  <a:cubicBezTo>
                    <a:pt x="21195" y="13565"/>
                    <a:pt x="21198" y="13566"/>
                    <a:pt x="21204" y="13567"/>
                  </a:cubicBezTo>
                  <a:cubicBezTo>
                    <a:pt x="21205" y="13567"/>
                    <a:pt x="21205" y="13567"/>
                    <a:pt x="21206" y="13569"/>
                  </a:cubicBezTo>
                  <a:cubicBezTo>
                    <a:pt x="21208" y="13569"/>
                    <a:pt x="21209" y="13569"/>
                    <a:pt x="21211" y="13570"/>
                  </a:cubicBezTo>
                  <a:cubicBezTo>
                    <a:pt x="21213" y="13570"/>
                    <a:pt x="21214" y="13570"/>
                    <a:pt x="21215" y="13571"/>
                  </a:cubicBezTo>
                  <a:cubicBezTo>
                    <a:pt x="21224" y="13572"/>
                    <a:pt x="21232" y="13575"/>
                    <a:pt x="21243" y="13576"/>
                  </a:cubicBezTo>
                  <a:lnTo>
                    <a:pt x="21246" y="13576"/>
                  </a:lnTo>
                  <a:cubicBezTo>
                    <a:pt x="21256" y="13577"/>
                    <a:pt x="21268" y="13581"/>
                    <a:pt x="21282" y="13583"/>
                  </a:cubicBezTo>
                  <a:cubicBezTo>
                    <a:pt x="21283" y="13583"/>
                    <a:pt x="21284" y="13583"/>
                    <a:pt x="21285" y="13585"/>
                  </a:cubicBezTo>
                  <a:cubicBezTo>
                    <a:pt x="21299" y="13587"/>
                    <a:pt x="21313" y="13588"/>
                    <a:pt x="21327" y="13591"/>
                  </a:cubicBezTo>
                  <a:cubicBezTo>
                    <a:pt x="21329" y="13591"/>
                    <a:pt x="21330" y="13591"/>
                    <a:pt x="21332" y="13592"/>
                  </a:cubicBezTo>
                  <a:cubicBezTo>
                    <a:pt x="21347" y="13593"/>
                    <a:pt x="21363" y="13596"/>
                    <a:pt x="21380" y="13597"/>
                  </a:cubicBezTo>
                  <a:lnTo>
                    <a:pt x="21385" y="13597"/>
                  </a:lnTo>
                  <a:cubicBezTo>
                    <a:pt x="21401" y="13598"/>
                    <a:pt x="21419" y="13601"/>
                    <a:pt x="21436" y="13602"/>
                  </a:cubicBezTo>
                  <a:lnTo>
                    <a:pt x="21442" y="13602"/>
                  </a:lnTo>
                  <a:cubicBezTo>
                    <a:pt x="21459" y="13603"/>
                    <a:pt x="21478" y="13603"/>
                    <a:pt x="21495" y="13603"/>
                  </a:cubicBezTo>
                  <a:lnTo>
                    <a:pt x="21501" y="13603"/>
                  </a:lnTo>
                  <a:cubicBezTo>
                    <a:pt x="21520" y="13603"/>
                    <a:pt x="21537" y="13602"/>
                    <a:pt x="21554" y="13602"/>
                  </a:cubicBezTo>
                  <a:lnTo>
                    <a:pt x="21561" y="13602"/>
                  </a:lnTo>
                  <a:cubicBezTo>
                    <a:pt x="21578" y="13601"/>
                    <a:pt x="21596" y="13598"/>
                    <a:pt x="21614" y="13596"/>
                  </a:cubicBezTo>
                  <a:cubicBezTo>
                    <a:pt x="21616" y="13596"/>
                    <a:pt x="21619" y="13595"/>
                    <a:pt x="21620" y="13595"/>
                  </a:cubicBezTo>
                  <a:cubicBezTo>
                    <a:pt x="21637" y="13592"/>
                    <a:pt x="21654" y="13588"/>
                    <a:pt x="21670" y="13585"/>
                  </a:cubicBezTo>
                  <a:cubicBezTo>
                    <a:pt x="21673" y="13585"/>
                    <a:pt x="21674" y="13583"/>
                    <a:pt x="21677" y="13583"/>
                  </a:cubicBezTo>
                  <a:cubicBezTo>
                    <a:pt x="21693" y="13579"/>
                    <a:pt x="21709" y="13574"/>
                    <a:pt x="21722" y="13567"/>
                  </a:cubicBezTo>
                  <a:cubicBezTo>
                    <a:pt x="21725" y="13566"/>
                    <a:pt x="21727" y="13566"/>
                    <a:pt x="21728" y="13565"/>
                  </a:cubicBezTo>
                  <a:cubicBezTo>
                    <a:pt x="21742" y="13558"/>
                    <a:pt x="21757" y="13551"/>
                    <a:pt x="21769" y="13543"/>
                  </a:cubicBezTo>
                  <a:cubicBezTo>
                    <a:pt x="21770" y="13540"/>
                    <a:pt x="21772" y="13539"/>
                    <a:pt x="21774" y="13538"/>
                  </a:cubicBezTo>
                  <a:cubicBezTo>
                    <a:pt x="21788" y="13529"/>
                    <a:pt x="21799" y="13519"/>
                    <a:pt x="21809" y="13509"/>
                  </a:cubicBezTo>
                  <a:cubicBezTo>
                    <a:pt x="21810" y="13508"/>
                    <a:pt x="21811" y="13507"/>
                    <a:pt x="21811" y="13506"/>
                  </a:cubicBezTo>
                  <a:cubicBezTo>
                    <a:pt x="21821" y="13493"/>
                    <a:pt x="21831" y="13481"/>
                    <a:pt x="21838" y="13467"/>
                  </a:cubicBezTo>
                  <a:cubicBezTo>
                    <a:pt x="21838" y="13466"/>
                    <a:pt x="21840" y="13465"/>
                    <a:pt x="21840" y="13465"/>
                  </a:cubicBezTo>
                  <a:cubicBezTo>
                    <a:pt x="21855" y="13435"/>
                    <a:pt x="21865" y="13402"/>
                    <a:pt x="21865" y="13361"/>
                  </a:cubicBezTo>
                  <a:cubicBezTo>
                    <a:pt x="21866" y="13340"/>
                    <a:pt x="21862" y="13328"/>
                    <a:pt x="21858" y="13314"/>
                  </a:cubicBezTo>
                  <a:cubicBezTo>
                    <a:pt x="21857" y="13312"/>
                    <a:pt x="21856" y="13309"/>
                    <a:pt x="21855" y="13305"/>
                  </a:cubicBezTo>
                  <a:cubicBezTo>
                    <a:pt x="21851" y="13295"/>
                    <a:pt x="21846" y="13284"/>
                    <a:pt x="21837" y="13275"/>
                  </a:cubicBezTo>
                  <a:cubicBezTo>
                    <a:pt x="21836" y="13272"/>
                    <a:pt x="21835" y="13271"/>
                    <a:pt x="21834" y="13269"/>
                  </a:cubicBezTo>
                  <a:cubicBezTo>
                    <a:pt x="21815" y="13243"/>
                    <a:pt x="21788" y="13222"/>
                    <a:pt x="21753" y="13201"/>
                  </a:cubicBezTo>
                  <a:cubicBezTo>
                    <a:pt x="21430" y="13011"/>
                    <a:pt x="20468" y="13001"/>
                    <a:pt x="19792" y="13001"/>
                  </a:cubicBezTo>
                  <a:cubicBezTo>
                    <a:pt x="19705" y="13001"/>
                    <a:pt x="19623" y="13001"/>
                    <a:pt x="19548" y="13001"/>
                  </a:cubicBezTo>
                  <a:cubicBezTo>
                    <a:pt x="19416" y="13001"/>
                    <a:pt x="19269" y="13000"/>
                    <a:pt x="19120" y="13000"/>
                  </a:cubicBezTo>
                  <a:lnTo>
                    <a:pt x="19100" y="15695"/>
                  </a:lnTo>
                  <a:lnTo>
                    <a:pt x="17938" y="15357"/>
                  </a:lnTo>
                  <a:lnTo>
                    <a:pt x="17937" y="15664"/>
                  </a:lnTo>
                  <a:lnTo>
                    <a:pt x="12945" y="13314"/>
                  </a:lnTo>
                  <a:lnTo>
                    <a:pt x="12940" y="9770"/>
                  </a:lnTo>
                  <a:lnTo>
                    <a:pt x="12939" y="8945"/>
                  </a:lnTo>
                  <a:lnTo>
                    <a:pt x="12939" y="8945"/>
                  </a:lnTo>
                  <a:cubicBezTo>
                    <a:pt x="12939" y="8945"/>
                    <a:pt x="12940" y="8945"/>
                    <a:pt x="12944" y="8947"/>
                  </a:cubicBezTo>
                  <a:cubicBezTo>
                    <a:pt x="12945" y="8947"/>
                    <a:pt x="12945" y="8947"/>
                    <a:pt x="12946" y="8948"/>
                  </a:cubicBezTo>
                  <a:cubicBezTo>
                    <a:pt x="12949" y="8948"/>
                    <a:pt x="12951" y="8949"/>
                    <a:pt x="12955" y="8950"/>
                  </a:cubicBezTo>
                  <a:cubicBezTo>
                    <a:pt x="12956" y="8950"/>
                    <a:pt x="12957" y="8950"/>
                    <a:pt x="12958" y="8952"/>
                  </a:cubicBezTo>
                  <a:cubicBezTo>
                    <a:pt x="12961" y="8952"/>
                    <a:pt x="12963" y="8953"/>
                    <a:pt x="12966" y="8953"/>
                  </a:cubicBezTo>
                  <a:lnTo>
                    <a:pt x="12967" y="8953"/>
                  </a:lnTo>
                  <a:cubicBezTo>
                    <a:pt x="12976" y="8955"/>
                    <a:pt x="12986" y="8957"/>
                    <a:pt x="12998" y="8959"/>
                  </a:cubicBezTo>
                  <a:cubicBezTo>
                    <a:pt x="12999" y="8959"/>
                    <a:pt x="13001" y="8959"/>
                    <a:pt x="13002" y="8961"/>
                  </a:cubicBezTo>
                  <a:cubicBezTo>
                    <a:pt x="13014" y="8964"/>
                    <a:pt x="13027" y="8966"/>
                    <a:pt x="13041" y="8969"/>
                  </a:cubicBezTo>
                  <a:cubicBezTo>
                    <a:pt x="13043" y="8969"/>
                    <a:pt x="13044" y="8969"/>
                    <a:pt x="13045" y="8970"/>
                  </a:cubicBezTo>
                  <a:cubicBezTo>
                    <a:pt x="13060" y="8973"/>
                    <a:pt x="13076" y="8975"/>
                    <a:pt x="13093" y="8978"/>
                  </a:cubicBezTo>
                  <a:cubicBezTo>
                    <a:pt x="13096" y="8978"/>
                    <a:pt x="13097" y="8978"/>
                    <a:pt x="13098" y="8980"/>
                  </a:cubicBezTo>
                  <a:cubicBezTo>
                    <a:pt x="13115" y="8982"/>
                    <a:pt x="13133" y="8985"/>
                    <a:pt x="13151" y="8986"/>
                  </a:cubicBezTo>
                  <a:cubicBezTo>
                    <a:pt x="13154" y="8986"/>
                    <a:pt x="13155" y="8986"/>
                    <a:pt x="13157" y="8987"/>
                  </a:cubicBezTo>
                  <a:cubicBezTo>
                    <a:pt x="13176" y="8990"/>
                    <a:pt x="13194" y="8991"/>
                    <a:pt x="13214" y="8992"/>
                  </a:cubicBezTo>
                  <a:lnTo>
                    <a:pt x="13220" y="8992"/>
                  </a:lnTo>
                  <a:cubicBezTo>
                    <a:pt x="13240" y="8994"/>
                    <a:pt x="13260" y="8994"/>
                    <a:pt x="13280" y="8994"/>
                  </a:cubicBezTo>
                  <a:lnTo>
                    <a:pt x="13288" y="8994"/>
                  </a:lnTo>
                  <a:cubicBezTo>
                    <a:pt x="13308" y="8994"/>
                    <a:pt x="13328" y="8992"/>
                    <a:pt x="13347" y="8991"/>
                  </a:cubicBezTo>
                  <a:lnTo>
                    <a:pt x="13355" y="8991"/>
                  </a:lnTo>
                  <a:cubicBezTo>
                    <a:pt x="13375" y="8990"/>
                    <a:pt x="13394" y="8987"/>
                    <a:pt x="13413" y="8985"/>
                  </a:cubicBezTo>
                  <a:cubicBezTo>
                    <a:pt x="13415" y="8985"/>
                    <a:pt x="13418" y="8984"/>
                    <a:pt x="13420" y="8984"/>
                  </a:cubicBezTo>
                  <a:cubicBezTo>
                    <a:pt x="13439" y="8980"/>
                    <a:pt x="13457" y="8975"/>
                    <a:pt x="13476" y="8970"/>
                  </a:cubicBezTo>
                  <a:cubicBezTo>
                    <a:pt x="13478" y="8969"/>
                    <a:pt x="13482" y="8969"/>
                    <a:pt x="13484" y="8968"/>
                  </a:cubicBezTo>
                  <a:cubicBezTo>
                    <a:pt x="13503" y="8963"/>
                    <a:pt x="13520" y="8955"/>
                    <a:pt x="13535" y="8948"/>
                  </a:cubicBezTo>
                  <a:cubicBezTo>
                    <a:pt x="13539" y="8947"/>
                    <a:pt x="13540" y="8945"/>
                    <a:pt x="13542" y="8944"/>
                  </a:cubicBezTo>
                  <a:cubicBezTo>
                    <a:pt x="13557" y="8936"/>
                    <a:pt x="13573" y="8927"/>
                    <a:pt x="13588" y="8916"/>
                  </a:cubicBezTo>
                  <a:cubicBezTo>
                    <a:pt x="13589" y="8915"/>
                    <a:pt x="13592" y="8913"/>
                    <a:pt x="13593" y="8912"/>
                  </a:cubicBezTo>
                  <a:cubicBezTo>
                    <a:pt x="13608" y="8902"/>
                    <a:pt x="13620" y="8889"/>
                    <a:pt x="13631" y="8875"/>
                  </a:cubicBezTo>
                  <a:cubicBezTo>
                    <a:pt x="13633" y="8874"/>
                    <a:pt x="13634" y="8871"/>
                    <a:pt x="13635" y="8870"/>
                  </a:cubicBezTo>
                  <a:cubicBezTo>
                    <a:pt x="13647" y="8855"/>
                    <a:pt x="13657" y="8839"/>
                    <a:pt x="13665" y="8822"/>
                  </a:cubicBezTo>
                  <a:cubicBezTo>
                    <a:pt x="13665" y="8821"/>
                    <a:pt x="13666" y="8820"/>
                    <a:pt x="13666" y="8818"/>
                  </a:cubicBezTo>
                  <a:cubicBezTo>
                    <a:pt x="13682" y="8781"/>
                    <a:pt x="13692" y="8739"/>
                    <a:pt x="13692" y="8689"/>
                  </a:cubicBezTo>
                  <a:cubicBezTo>
                    <a:pt x="13692" y="8670"/>
                    <a:pt x="13689" y="8653"/>
                    <a:pt x="13684" y="8637"/>
                  </a:cubicBezTo>
                  <a:cubicBezTo>
                    <a:pt x="13683" y="8633"/>
                    <a:pt x="13682" y="8629"/>
                    <a:pt x="13681" y="8626"/>
                  </a:cubicBezTo>
                  <a:cubicBezTo>
                    <a:pt x="13676" y="8613"/>
                    <a:pt x="13670" y="8600"/>
                    <a:pt x="13662" y="8586"/>
                  </a:cubicBezTo>
                  <a:cubicBezTo>
                    <a:pt x="13661" y="8584"/>
                    <a:pt x="13658" y="8581"/>
                    <a:pt x="13657" y="8579"/>
                  </a:cubicBezTo>
                  <a:cubicBezTo>
                    <a:pt x="13635" y="8547"/>
                    <a:pt x="13605" y="8520"/>
                    <a:pt x="13566" y="8494"/>
                  </a:cubicBezTo>
                  <a:cubicBezTo>
                    <a:pt x="13188" y="8241"/>
                    <a:pt x="12043" y="8226"/>
                    <a:pt x="11286" y="8221"/>
                  </a:cubicBezTo>
                  <a:lnTo>
                    <a:pt x="11286" y="8221"/>
                  </a:lnTo>
                  <a:lnTo>
                    <a:pt x="11302" y="12088"/>
                  </a:lnTo>
                  <a:lnTo>
                    <a:pt x="11302" y="12088"/>
                  </a:lnTo>
                  <a:lnTo>
                    <a:pt x="9351" y="11548"/>
                  </a:lnTo>
                  <a:lnTo>
                    <a:pt x="9351" y="11594"/>
                  </a:lnTo>
                  <a:lnTo>
                    <a:pt x="9119" y="11484"/>
                  </a:lnTo>
                  <a:lnTo>
                    <a:pt x="8572" y="11332"/>
                  </a:lnTo>
                  <a:lnTo>
                    <a:pt x="8571" y="11226"/>
                  </a:lnTo>
                  <a:lnTo>
                    <a:pt x="4311" y="9221"/>
                  </a:lnTo>
                  <a:lnTo>
                    <a:pt x="4211" y="2204"/>
                  </a:lnTo>
                  <a:lnTo>
                    <a:pt x="4193" y="1047"/>
                  </a:lnTo>
                  <a:lnTo>
                    <a:pt x="4193" y="1047"/>
                  </a:lnTo>
                  <a:cubicBezTo>
                    <a:pt x="4193" y="1047"/>
                    <a:pt x="4430" y="1121"/>
                    <a:pt x="4673" y="1121"/>
                  </a:cubicBezTo>
                  <a:cubicBezTo>
                    <a:pt x="4928" y="1121"/>
                    <a:pt x="5190" y="1038"/>
                    <a:pt x="5186" y="699"/>
                  </a:cubicBezTo>
                  <a:cubicBezTo>
                    <a:pt x="5186" y="697"/>
                    <a:pt x="5186" y="695"/>
                    <a:pt x="5184" y="693"/>
                  </a:cubicBezTo>
                  <a:cubicBezTo>
                    <a:pt x="5184" y="678"/>
                    <a:pt x="5182" y="663"/>
                    <a:pt x="5180" y="647"/>
                  </a:cubicBezTo>
                  <a:cubicBezTo>
                    <a:pt x="5178" y="642"/>
                    <a:pt x="5177" y="636"/>
                    <a:pt x="5176" y="630"/>
                  </a:cubicBezTo>
                  <a:cubicBezTo>
                    <a:pt x="5171" y="617"/>
                    <a:pt x="5167" y="604"/>
                    <a:pt x="5162" y="590"/>
                  </a:cubicBezTo>
                  <a:cubicBezTo>
                    <a:pt x="5160" y="583"/>
                    <a:pt x="5156" y="575"/>
                    <a:pt x="5151" y="569"/>
                  </a:cubicBezTo>
                  <a:cubicBezTo>
                    <a:pt x="5146" y="560"/>
                    <a:pt x="5141" y="551"/>
                    <a:pt x="5134" y="542"/>
                  </a:cubicBezTo>
                  <a:cubicBezTo>
                    <a:pt x="5129" y="533"/>
                    <a:pt x="5124" y="527"/>
                    <a:pt x="5119" y="520"/>
                  </a:cubicBezTo>
                  <a:cubicBezTo>
                    <a:pt x="5113" y="512"/>
                    <a:pt x="5108" y="506"/>
                    <a:pt x="5103" y="501"/>
                  </a:cubicBezTo>
                  <a:cubicBezTo>
                    <a:pt x="5091" y="486"/>
                    <a:pt x="5076" y="473"/>
                    <a:pt x="5062" y="459"/>
                  </a:cubicBezTo>
                  <a:cubicBezTo>
                    <a:pt x="5057" y="456"/>
                    <a:pt x="5054" y="452"/>
                    <a:pt x="5049" y="448"/>
                  </a:cubicBezTo>
                  <a:cubicBezTo>
                    <a:pt x="5039" y="438"/>
                    <a:pt x="5028" y="431"/>
                    <a:pt x="5015" y="423"/>
                  </a:cubicBezTo>
                  <a:cubicBezTo>
                    <a:pt x="4528" y="73"/>
                    <a:pt x="3097" y="24"/>
                    <a:pt x="2096" y="1"/>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grpSp>
      <p:sp>
        <p:nvSpPr>
          <p:cNvPr id="242" name="TextBox 241">
            <a:extLst>
              <a:ext uri="{FF2B5EF4-FFF2-40B4-BE49-F238E27FC236}">
                <a16:creationId xmlns:a16="http://schemas.microsoft.com/office/drawing/2014/main" xmlns="" id="{41D8889A-F6B9-C246-434C-4687BE15C532}"/>
              </a:ext>
            </a:extLst>
          </p:cNvPr>
          <p:cNvSpPr txBox="1"/>
          <p:nvPr/>
        </p:nvSpPr>
        <p:spPr>
          <a:xfrm>
            <a:off x="814512" y="838516"/>
            <a:ext cx="7162800" cy="545599"/>
          </a:xfrm>
          <a:prstGeom prst="rect">
            <a:avLst/>
          </a:prstGeom>
          <a:noFill/>
        </p:spPr>
        <p:txBody>
          <a:bodyPr wrap="square">
            <a:spAutoFit/>
          </a:bodyPr>
          <a:lstStyle/>
          <a:p>
            <a:pPr marL="0" marR="0" algn="just">
              <a:lnSpc>
                <a:spcPct val="115000"/>
              </a:lnSpc>
              <a:spcBef>
                <a:spcPts val="0"/>
              </a:spcBef>
              <a:spcAft>
                <a:spcPts val="0"/>
              </a:spcAft>
            </a:pPr>
            <a:r>
              <a:rPr lang="en-US" sz="2800" b="1">
                <a:solidFill>
                  <a:schemeClr val="accent2"/>
                </a:solidFill>
                <a:effectLst/>
                <a:latin typeface="Cambria" panose="02040503050406030204" pitchFamily="18" charset="0"/>
                <a:ea typeface="Cambria" panose="02040503050406030204" pitchFamily="18" charset="0"/>
              </a:rPr>
              <a:t>a. Thần thoại Hi Lạp</a:t>
            </a:r>
            <a:endParaRPr lang="en-US" sz="2400">
              <a:solidFill>
                <a:schemeClr val="accent2"/>
              </a:solidFill>
              <a:effectLst/>
              <a:latin typeface="Cambria" panose="02040503050406030204" pitchFamily="18" charset="0"/>
              <a:ea typeface="Cambria" panose="02040503050406030204" pitchFamily="18" charset="0"/>
            </a:endParaRPr>
          </a:p>
        </p:txBody>
      </p:sp>
      <p:sp>
        <p:nvSpPr>
          <p:cNvPr id="244" name="TextBox 243">
            <a:extLst>
              <a:ext uri="{FF2B5EF4-FFF2-40B4-BE49-F238E27FC236}">
                <a16:creationId xmlns:a16="http://schemas.microsoft.com/office/drawing/2014/main" xmlns="" id="{182305A8-B7FF-A156-4A95-B13B45F9A01E}"/>
              </a:ext>
            </a:extLst>
          </p:cNvPr>
          <p:cNvSpPr txBox="1"/>
          <p:nvPr/>
        </p:nvSpPr>
        <p:spPr>
          <a:xfrm>
            <a:off x="224956" y="1564794"/>
            <a:ext cx="6252044" cy="5293206"/>
          </a:xfrm>
          <a:custGeom>
            <a:avLst/>
            <a:gdLst/>
            <a:ahLst/>
            <a:cxnLst/>
            <a:rect l="l" t="t" r="r" b="b"/>
            <a:pathLst>
              <a:path w="3569202" h="3534100">
                <a:moveTo>
                  <a:pt x="1990820" y="2839126"/>
                </a:moveTo>
                <a:lnTo>
                  <a:pt x="1974198" y="2869433"/>
                </a:lnTo>
                <a:cubicBezTo>
                  <a:pt x="1974198" y="2869433"/>
                  <a:pt x="1965517" y="2893938"/>
                  <a:pt x="1948153" y="2942946"/>
                </a:cubicBezTo>
                <a:lnTo>
                  <a:pt x="1931410" y="2946725"/>
                </a:lnTo>
                <a:lnTo>
                  <a:pt x="1933271" y="2958033"/>
                </a:lnTo>
                <a:lnTo>
                  <a:pt x="1918388" y="2978758"/>
                </a:lnTo>
                <a:lnTo>
                  <a:pt x="1903505" y="2965736"/>
                </a:lnTo>
                <a:lnTo>
                  <a:pt x="1899784" y="2978758"/>
                </a:lnTo>
                <a:lnTo>
                  <a:pt x="1893429" y="2950612"/>
                </a:lnTo>
                <a:lnTo>
                  <a:pt x="1893297" y="2951469"/>
                </a:lnTo>
                <a:cubicBezTo>
                  <a:pt x="1880565" y="3028994"/>
                  <a:pt x="1868618" y="3085720"/>
                  <a:pt x="1857456" y="3121648"/>
                </a:cubicBezTo>
                <a:lnTo>
                  <a:pt x="1856839" y="3123404"/>
                </a:lnTo>
                <a:lnTo>
                  <a:pt x="1859549" y="3116765"/>
                </a:lnTo>
                <a:cubicBezTo>
                  <a:pt x="1874897" y="3081418"/>
                  <a:pt x="1886756" y="3061419"/>
                  <a:pt x="1895128" y="3056768"/>
                </a:cubicBezTo>
                <a:lnTo>
                  <a:pt x="1902569" y="3056768"/>
                </a:lnTo>
                <a:lnTo>
                  <a:pt x="1902569" y="3073511"/>
                </a:lnTo>
                <a:lnTo>
                  <a:pt x="1915592" y="3051187"/>
                </a:lnTo>
                <a:lnTo>
                  <a:pt x="1919312" y="3060489"/>
                </a:lnTo>
                <a:lnTo>
                  <a:pt x="1984509" y="2968447"/>
                </a:lnTo>
                <a:lnTo>
                  <a:pt x="1975502" y="2962142"/>
                </a:lnTo>
                <a:cubicBezTo>
                  <a:pt x="1979959" y="2925710"/>
                  <a:pt x="1984098" y="2892276"/>
                  <a:pt x="1987920" y="2861840"/>
                </a:cubicBezTo>
                <a:close/>
                <a:moveTo>
                  <a:pt x="1604913" y="2798179"/>
                </a:moveTo>
                <a:cubicBezTo>
                  <a:pt x="1592510" y="2815543"/>
                  <a:pt x="1580728" y="2840347"/>
                  <a:pt x="1569566" y="2872593"/>
                </a:cubicBezTo>
                <a:lnTo>
                  <a:pt x="1563985" y="2811202"/>
                </a:lnTo>
                <a:lnTo>
                  <a:pt x="1547886" y="2838369"/>
                </a:lnTo>
                <a:lnTo>
                  <a:pt x="1545511" y="2852073"/>
                </a:lnTo>
                <a:cubicBezTo>
                  <a:pt x="1536256" y="2902417"/>
                  <a:pt x="1527443" y="2941062"/>
                  <a:pt x="1519072" y="2968008"/>
                </a:cubicBezTo>
                <a:lnTo>
                  <a:pt x="1518455" y="2969764"/>
                </a:lnTo>
                <a:lnTo>
                  <a:pt x="1521164" y="2963125"/>
                </a:lnTo>
                <a:cubicBezTo>
                  <a:pt x="1536512" y="2927778"/>
                  <a:pt x="1548372" y="2907779"/>
                  <a:pt x="1556744" y="2903128"/>
                </a:cubicBezTo>
                <a:lnTo>
                  <a:pt x="1564185" y="2903128"/>
                </a:lnTo>
                <a:lnTo>
                  <a:pt x="1564185" y="2919871"/>
                </a:lnTo>
                <a:lnTo>
                  <a:pt x="1577207" y="2897547"/>
                </a:lnTo>
                <a:lnTo>
                  <a:pt x="1580928" y="2906849"/>
                </a:lnTo>
                <a:lnTo>
                  <a:pt x="1615180" y="2858493"/>
                </a:lnTo>
                <a:lnTo>
                  <a:pt x="1601192" y="2870733"/>
                </a:lnTo>
                <a:close/>
                <a:moveTo>
                  <a:pt x="1266529" y="2644539"/>
                </a:moveTo>
                <a:cubicBezTo>
                  <a:pt x="1254126" y="2661903"/>
                  <a:pt x="1242344" y="2686707"/>
                  <a:pt x="1231182" y="2718953"/>
                </a:cubicBezTo>
                <a:lnTo>
                  <a:pt x="1225601" y="2657562"/>
                </a:lnTo>
                <a:cubicBezTo>
                  <a:pt x="1218160" y="2677406"/>
                  <a:pt x="1208238" y="2694149"/>
                  <a:pt x="1195835" y="2707791"/>
                </a:cubicBezTo>
                <a:lnTo>
                  <a:pt x="1197657" y="2697970"/>
                </a:lnTo>
                <a:lnTo>
                  <a:pt x="1194911" y="2705797"/>
                </a:lnTo>
                <a:lnTo>
                  <a:pt x="1189330" y="2698356"/>
                </a:lnTo>
                <a:lnTo>
                  <a:pt x="1177351" y="2737058"/>
                </a:lnTo>
                <a:lnTo>
                  <a:pt x="1168604" y="2799015"/>
                </a:lnTo>
                <a:cubicBezTo>
                  <a:pt x="1150930" y="2920868"/>
                  <a:pt x="1134652" y="3005747"/>
                  <a:pt x="1119770" y="3053651"/>
                </a:cubicBezTo>
                <a:lnTo>
                  <a:pt x="1119153" y="3055407"/>
                </a:lnTo>
                <a:lnTo>
                  <a:pt x="1121862" y="3048768"/>
                </a:lnTo>
                <a:cubicBezTo>
                  <a:pt x="1137210" y="3013421"/>
                  <a:pt x="1149070" y="2993422"/>
                  <a:pt x="1157442" y="2988771"/>
                </a:cubicBezTo>
                <a:lnTo>
                  <a:pt x="1164883" y="2988771"/>
                </a:lnTo>
                <a:lnTo>
                  <a:pt x="1164883" y="3005514"/>
                </a:lnTo>
                <a:lnTo>
                  <a:pt x="1177905" y="2983190"/>
                </a:lnTo>
                <a:lnTo>
                  <a:pt x="1181626" y="2992492"/>
                </a:lnTo>
                <a:lnTo>
                  <a:pt x="1255314" y="2888462"/>
                </a:lnTo>
                <a:lnTo>
                  <a:pt x="1256297" y="2883595"/>
                </a:lnTo>
                <a:cubicBezTo>
                  <a:pt x="1263738" y="2847628"/>
                  <a:pt x="1272730" y="2805770"/>
                  <a:pt x="1283272" y="2758021"/>
                </a:cubicBezTo>
                <a:lnTo>
                  <a:pt x="1272110" y="2730116"/>
                </a:lnTo>
                <a:lnTo>
                  <a:pt x="1277691" y="2704071"/>
                </a:lnTo>
                <a:lnTo>
                  <a:pt x="1262808" y="2717093"/>
                </a:lnTo>
                <a:lnTo>
                  <a:pt x="1264364" y="2686760"/>
                </a:lnTo>
                <a:lnTo>
                  <a:pt x="1263744" y="2689054"/>
                </a:lnTo>
                <a:lnTo>
                  <a:pt x="1264552" y="2683082"/>
                </a:lnTo>
                <a:close/>
                <a:moveTo>
                  <a:pt x="2856594" y="2643987"/>
                </a:moveTo>
                <a:lnTo>
                  <a:pt x="2854288" y="2646005"/>
                </a:lnTo>
                <a:lnTo>
                  <a:pt x="2827626" y="2732145"/>
                </a:lnTo>
                <a:lnTo>
                  <a:pt x="2826745" y="2707914"/>
                </a:lnTo>
                <a:lnTo>
                  <a:pt x="2819293" y="2750099"/>
                </a:lnTo>
                <a:cubicBezTo>
                  <a:pt x="2811154" y="2792539"/>
                  <a:pt x="2803363" y="2825734"/>
                  <a:pt x="2795922" y="2849686"/>
                </a:cubicBezTo>
                <a:lnTo>
                  <a:pt x="2795305" y="2851442"/>
                </a:lnTo>
                <a:lnTo>
                  <a:pt x="2798015" y="2844803"/>
                </a:lnTo>
                <a:cubicBezTo>
                  <a:pt x="2813363" y="2809456"/>
                  <a:pt x="2825222" y="2789457"/>
                  <a:pt x="2833594" y="2784806"/>
                </a:cubicBezTo>
                <a:lnTo>
                  <a:pt x="2838203" y="2784806"/>
                </a:lnTo>
                <a:lnTo>
                  <a:pt x="2842314" y="2763820"/>
                </a:lnTo>
                <a:cubicBezTo>
                  <a:pt x="2847281" y="2739812"/>
                  <a:pt x="2853283" y="2711872"/>
                  <a:pt x="2860320" y="2679999"/>
                </a:cubicBezTo>
                <a:lnTo>
                  <a:pt x="2852869" y="2661372"/>
                </a:lnTo>
                <a:close/>
                <a:moveTo>
                  <a:pt x="2547594" y="2635087"/>
                </a:moveTo>
                <a:cubicBezTo>
                  <a:pt x="2542013" y="2671053"/>
                  <a:pt x="2534106" y="2708726"/>
                  <a:pt x="2523875" y="2748103"/>
                </a:cubicBezTo>
                <a:lnTo>
                  <a:pt x="2495998" y="2839305"/>
                </a:lnTo>
                <a:lnTo>
                  <a:pt x="2489570" y="2884837"/>
                </a:lnTo>
                <a:cubicBezTo>
                  <a:pt x="2471897" y="3006690"/>
                  <a:pt x="2455619" y="3091569"/>
                  <a:pt x="2440736" y="3139473"/>
                </a:cubicBezTo>
                <a:lnTo>
                  <a:pt x="2440119" y="3141229"/>
                </a:lnTo>
                <a:lnTo>
                  <a:pt x="2442829" y="3134590"/>
                </a:lnTo>
                <a:cubicBezTo>
                  <a:pt x="2458177" y="3099243"/>
                  <a:pt x="2470036" y="3079244"/>
                  <a:pt x="2478408" y="3074593"/>
                </a:cubicBezTo>
                <a:lnTo>
                  <a:pt x="2485849" y="3074593"/>
                </a:lnTo>
                <a:lnTo>
                  <a:pt x="2485849" y="3091336"/>
                </a:lnTo>
                <a:lnTo>
                  <a:pt x="2492008" y="3080779"/>
                </a:lnTo>
                <a:lnTo>
                  <a:pt x="2498266" y="3008979"/>
                </a:lnTo>
                <a:lnTo>
                  <a:pt x="2522151" y="2892480"/>
                </a:lnTo>
                <a:lnTo>
                  <a:pt x="2517829" y="2891815"/>
                </a:lnTo>
                <a:lnTo>
                  <a:pt x="2499225" y="2960648"/>
                </a:lnTo>
                <a:cubicBezTo>
                  <a:pt x="2510387" y="2867631"/>
                  <a:pt x="2526510" y="2759110"/>
                  <a:pt x="2547594" y="2635087"/>
                </a:cubicBezTo>
                <a:close/>
                <a:moveTo>
                  <a:pt x="3185036" y="2628436"/>
                </a:moveTo>
                <a:lnTo>
                  <a:pt x="3180885" y="2644726"/>
                </a:lnTo>
                <a:cubicBezTo>
                  <a:pt x="3177573" y="2655384"/>
                  <a:pt x="3174365" y="2663301"/>
                  <a:pt x="3171261" y="2668475"/>
                </a:cubicBezTo>
                <a:lnTo>
                  <a:pt x="3188646" y="2628436"/>
                </a:lnTo>
                <a:close/>
                <a:moveTo>
                  <a:pt x="3234285" y="2568805"/>
                </a:moveTo>
                <a:lnTo>
                  <a:pt x="3228758" y="2590299"/>
                </a:lnTo>
                <a:lnTo>
                  <a:pt x="3225967" y="2586578"/>
                </a:lnTo>
                <a:lnTo>
                  <a:pt x="3223917" y="2601441"/>
                </a:lnTo>
                <a:lnTo>
                  <a:pt x="3230815" y="2591703"/>
                </a:lnTo>
                <a:lnTo>
                  <a:pt x="3232987" y="2576666"/>
                </a:lnTo>
                <a:close/>
                <a:moveTo>
                  <a:pt x="3094270" y="2556714"/>
                </a:moveTo>
                <a:cubicBezTo>
                  <a:pt x="3086820" y="2604730"/>
                  <a:pt x="3073160" y="2657299"/>
                  <a:pt x="3053291" y="2714421"/>
                </a:cubicBezTo>
                <a:lnTo>
                  <a:pt x="3040873" y="2714421"/>
                </a:lnTo>
                <a:lnTo>
                  <a:pt x="3039694" y="2717780"/>
                </a:lnTo>
                <a:lnTo>
                  <a:pt x="3038826" y="2723307"/>
                </a:lnTo>
                <a:cubicBezTo>
                  <a:pt x="3033238" y="2755749"/>
                  <a:pt x="3027883" y="2782020"/>
                  <a:pt x="3022760" y="2802121"/>
                </a:cubicBezTo>
                <a:lnTo>
                  <a:pt x="3015451" y="2826966"/>
                </a:lnTo>
                <a:lnTo>
                  <a:pt x="3008092" y="2843915"/>
                </a:lnTo>
                <a:cubicBezTo>
                  <a:pt x="3010420" y="2840035"/>
                  <a:pt x="3012807" y="2834611"/>
                  <a:pt x="3015251" y="2827646"/>
                </a:cubicBezTo>
                <a:lnTo>
                  <a:pt x="3015451" y="2826966"/>
                </a:lnTo>
                <a:lnTo>
                  <a:pt x="3028581" y="2796727"/>
                </a:lnTo>
                <a:cubicBezTo>
                  <a:pt x="3034376" y="2785551"/>
                  <a:pt x="3039136" y="2778928"/>
                  <a:pt x="3042862" y="2776858"/>
                </a:cubicBezTo>
                <a:lnTo>
                  <a:pt x="3047829" y="2776858"/>
                </a:lnTo>
                <a:lnTo>
                  <a:pt x="3047829" y="2788035"/>
                </a:lnTo>
                <a:lnTo>
                  <a:pt x="3056521" y="2773133"/>
                </a:lnTo>
                <a:lnTo>
                  <a:pt x="3059005" y="2779342"/>
                </a:lnTo>
                <a:lnTo>
                  <a:pt x="3099205" y="2722589"/>
                </a:lnTo>
                <a:lnTo>
                  <a:pt x="3099640" y="2719184"/>
                </a:lnTo>
                <a:cubicBezTo>
                  <a:pt x="3103892" y="2686555"/>
                  <a:pt x="3107296" y="2661930"/>
                  <a:pt x="3109851" y="2645308"/>
                </a:cubicBezTo>
                <a:lnTo>
                  <a:pt x="3111583" y="2634814"/>
                </a:lnTo>
                <a:lnTo>
                  <a:pt x="3104205" y="2663508"/>
                </a:lnTo>
                <a:lnTo>
                  <a:pt x="3100479" y="2658541"/>
                </a:lnTo>
                <a:lnTo>
                  <a:pt x="3090545" y="2730564"/>
                </a:lnTo>
                <a:lnTo>
                  <a:pt x="3074402" y="2728080"/>
                </a:lnTo>
                <a:lnTo>
                  <a:pt x="3061984" y="2774026"/>
                </a:lnTo>
                <a:cubicBezTo>
                  <a:pt x="3069435" y="2711937"/>
                  <a:pt x="3080197" y="2639500"/>
                  <a:pt x="3094270" y="2556714"/>
                </a:cubicBezTo>
                <a:close/>
                <a:moveTo>
                  <a:pt x="3221317" y="2510304"/>
                </a:moveTo>
                <a:lnTo>
                  <a:pt x="3192891" y="2619700"/>
                </a:lnTo>
                <a:lnTo>
                  <a:pt x="3206031" y="2601418"/>
                </a:lnTo>
                <a:lnTo>
                  <a:pt x="3206835" y="2601418"/>
                </a:lnTo>
                <a:lnTo>
                  <a:pt x="3207364" y="2597507"/>
                </a:lnTo>
                <a:cubicBezTo>
                  <a:pt x="3211395" y="2570377"/>
                  <a:pt x="3216046" y="2541309"/>
                  <a:pt x="3221317" y="2510304"/>
                </a:cubicBezTo>
                <a:close/>
                <a:moveTo>
                  <a:pt x="308619" y="2471922"/>
                </a:moveTo>
                <a:lnTo>
                  <a:pt x="308217" y="2473235"/>
                </a:lnTo>
                <a:lnTo>
                  <a:pt x="295799" y="2473235"/>
                </a:lnTo>
                <a:cubicBezTo>
                  <a:pt x="290832" y="2498071"/>
                  <a:pt x="282554" y="2521664"/>
                  <a:pt x="270964" y="2544016"/>
                </a:cubicBezTo>
                <a:lnTo>
                  <a:pt x="267238" y="2539049"/>
                </a:lnTo>
                <a:lnTo>
                  <a:pt x="265964" y="2543168"/>
                </a:lnTo>
                <a:lnTo>
                  <a:pt x="259708" y="2576733"/>
                </a:lnTo>
                <a:cubicBezTo>
                  <a:pt x="257030" y="2589869"/>
                  <a:pt x="254411" y="2601462"/>
                  <a:pt x="251850" y="2611513"/>
                </a:cubicBezTo>
                <a:lnTo>
                  <a:pt x="244541" y="2636355"/>
                </a:lnTo>
                <a:lnTo>
                  <a:pt x="237181" y="2653307"/>
                </a:lnTo>
                <a:cubicBezTo>
                  <a:pt x="239509" y="2649426"/>
                  <a:pt x="241896" y="2644003"/>
                  <a:pt x="244341" y="2637038"/>
                </a:cubicBezTo>
                <a:lnTo>
                  <a:pt x="244541" y="2636355"/>
                </a:lnTo>
                <a:lnTo>
                  <a:pt x="257670" y="2606119"/>
                </a:lnTo>
                <a:cubicBezTo>
                  <a:pt x="263465" y="2594943"/>
                  <a:pt x="268225" y="2588320"/>
                  <a:pt x="271951" y="2586250"/>
                </a:cubicBezTo>
                <a:lnTo>
                  <a:pt x="276918" y="2586250"/>
                </a:lnTo>
                <a:lnTo>
                  <a:pt x="276918" y="2597427"/>
                </a:lnTo>
                <a:lnTo>
                  <a:pt x="285610" y="2582525"/>
                </a:lnTo>
                <a:lnTo>
                  <a:pt x="288094" y="2588734"/>
                </a:lnTo>
                <a:lnTo>
                  <a:pt x="320633" y="2542796"/>
                </a:lnTo>
                <a:lnTo>
                  <a:pt x="315599" y="2530211"/>
                </a:lnTo>
                <a:lnTo>
                  <a:pt x="320126" y="2509082"/>
                </a:lnTo>
                <a:lnTo>
                  <a:pt x="320740" y="2504551"/>
                </a:lnTo>
                <a:lnTo>
                  <a:pt x="306297" y="2517188"/>
                </a:lnTo>
                <a:close/>
                <a:moveTo>
                  <a:pt x="687331" y="2079500"/>
                </a:moveTo>
                <a:lnTo>
                  <a:pt x="663485" y="2174883"/>
                </a:lnTo>
                <a:cubicBezTo>
                  <a:pt x="656043" y="2205889"/>
                  <a:pt x="638680" y="2318751"/>
                  <a:pt x="611395" y="2513467"/>
                </a:cubicBezTo>
                <a:cubicBezTo>
                  <a:pt x="593721" y="2635320"/>
                  <a:pt x="577443" y="2720199"/>
                  <a:pt x="562561" y="2768103"/>
                </a:cubicBezTo>
                <a:lnTo>
                  <a:pt x="561944" y="2769859"/>
                </a:lnTo>
                <a:lnTo>
                  <a:pt x="564653" y="2763220"/>
                </a:lnTo>
                <a:cubicBezTo>
                  <a:pt x="580001" y="2727873"/>
                  <a:pt x="591861" y="2707874"/>
                  <a:pt x="600233" y="2703223"/>
                </a:cubicBezTo>
                <a:lnTo>
                  <a:pt x="607674" y="2703223"/>
                </a:lnTo>
                <a:lnTo>
                  <a:pt x="607674" y="2719966"/>
                </a:lnTo>
                <a:lnTo>
                  <a:pt x="620696" y="2697642"/>
                </a:lnTo>
                <a:lnTo>
                  <a:pt x="624417" y="2706944"/>
                </a:lnTo>
                <a:lnTo>
                  <a:pt x="719295" y="2572999"/>
                </a:lnTo>
                <a:lnTo>
                  <a:pt x="745340" y="2556256"/>
                </a:lnTo>
                <a:lnTo>
                  <a:pt x="794678" y="2478412"/>
                </a:lnTo>
                <a:lnTo>
                  <a:pt x="803797" y="2406990"/>
                </a:lnTo>
                <a:cubicBezTo>
                  <a:pt x="806982" y="2382548"/>
                  <a:pt x="809850" y="2361105"/>
                  <a:pt x="812399" y="2342658"/>
                </a:cubicBezTo>
                <a:lnTo>
                  <a:pt x="817245" y="2309116"/>
                </a:lnTo>
                <a:lnTo>
                  <a:pt x="813515" y="2312379"/>
                </a:lnTo>
                <a:lnTo>
                  <a:pt x="810635" y="2323579"/>
                </a:lnTo>
                <a:lnTo>
                  <a:pt x="805054" y="2316137"/>
                </a:lnTo>
                <a:lnTo>
                  <a:pt x="790171" y="2424038"/>
                </a:lnTo>
                <a:lnTo>
                  <a:pt x="765987" y="2420317"/>
                </a:lnTo>
                <a:lnTo>
                  <a:pt x="747383" y="2489150"/>
                </a:lnTo>
                <a:cubicBezTo>
                  <a:pt x="752964" y="2442641"/>
                  <a:pt x="759786" y="2392257"/>
                  <a:pt x="767847" y="2337997"/>
                </a:cubicBezTo>
                <a:lnTo>
                  <a:pt x="774459" y="2296674"/>
                </a:lnTo>
                <a:lnTo>
                  <a:pt x="772452" y="2274606"/>
                </a:lnTo>
                <a:lnTo>
                  <a:pt x="772033" y="2276605"/>
                </a:lnTo>
                <a:cubicBezTo>
                  <a:pt x="761801" y="2315983"/>
                  <a:pt x="749244" y="2357065"/>
                  <a:pt x="734361" y="2399853"/>
                </a:cubicBezTo>
                <a:lnTo>
                  <a:pt x="715757" y="2399853"/>
                </a:lnTo>
                <a:cubicBezTo>
                  <a:pt x="708316" y="2437060"/>
                  <a:pt x="695914" y="2472407"/>
                  <a:pt x="678550" y="2505893"/>
                </a:cubicBezTo>
                <a:lnTo>
                  <a:pt x="672969" y="2498452"/>
                </a:lnTo>
                <a:lnTo>
                  <a:pt x="624600" y="2654721"/>
                </a:lnTo>
                <a:cubicBezTo>
                  <a:pt x="625840" y="2642319"/>
                  <a:pt x="625220" y="2625266"/>
                  <a:pt x="622740" y="2603562"/>
                </a:cubicBezTo>
                <a:cubicBezTo>
                  <a:pt x="620259" y="2581858"/>
                  <a:pt x="619019" y="2566045"/>
                  <a:pt x="619019" y="2556123"/>
                </a:cubicBezTo>
                <a:cubicBezTo>
                  <a:pt x="619019" y="2497832"/>
                  <a:pt x="630801" y="2420937"/>
                  <a:pt x="654366" y="2325439"/>
                </a:cubicBezTo>
                <a:lnTo>
                  <a:pt x="645064" y="2301255"/>
                </a:lnTo>
                <a:cubicBezTo>
                  <a:pt x="653746" y="2252885"/>
                  <a:pt x="668628" y="2180952"/>
                  <a:pt x="689712" y="2085454"/>
                </a:cubicBezTo>
                <a:close/>
                <a:moveTo>
                  <a:pt x="3520833" y="1476878"/>
                </a:moveTo>
                <a:lnTo>
                  <a:pt x="3517113" y="1483389"/>
                </a:lnTo>
                <a:lnTo>
                  <a:pt x="3516598" y="1477725"/>
                </a:lnTo>
                <a:close/>
                <a:moveTo>
                  <a:pt x="3516182" y="1473157"/>
                </a:moveTo>
                <a:lnTo>
                  <a:pt x="3516598" y="1477725"/>
                </a:lnTo>
                <a:lnTo>
                  <a:pt x="3516182" y="1477808"/>
                </a:lnTo>
                <a:lnTo>
                  <a:pt x="3515633" y="1474977"/>
                </a:lnTo>
                <a:close/>
                <a:moveTo>
                  <a:pt x="3147071" y="1326354"/>
                </a:moveTo>
                <a:lnTo>
                  <a:pt x="3146116" y="1329491"/>
                </a:lnTo>
                <a:lnTo>
                  <a:pt x="3148538" y="1327271"/>
                </a:lnTo>
                <a:close/>
                <a:moveTo>
                  <a:pt x="3494125" y="1177091"/>
                </a:moveTo>
                <a:lnTo>
                  <a:pt x="3489158" y="1185784"/>
                </a:lnTo>
                <a:lnTo>
                  <a:pt x="3488470" y="1178222"/>
                </a:lnTo>
                <a:close/>
                <a:moveTo>
                  <a:pt x="3487916" y="1172124"/>
                </a:moveTo>
                <a:lnTo>
                  <a:pt x="3488470" y="1178222"/>
                </a:lnTo>
                <a:lnTo>
                  <a:pt x="3487916" y="1178333"/>
                </a:lnTo>
                <a:lnTo>
                  <a:pt x="3487183" y="1174553"/>
                </a:lnTo>
                <a:close/>
                <a:moveTo>
                  <a:pt x="408802" y="1129624"/>
                </a:moveTo>
                <a:lnTo>
                  <a:pt x="410043" y="1133349"/>
                </a:lnTo>
                <a:lnTo>
                  <a:pt x="405076" y="1132107"/>
                </a:lnTo>
                <a:lnTo>
                  <a:pt x="395962" y="1137967"/>
                </a:lnTo>
                <a:lnTo>
                  <a:pt x="414441" y="1143742"/>
                </a:lnTo>
                <a:lnTo>
                  <a:pt x="422540" y="1131218"/>
                </a:lnTo>
                <a:lnTo>
                  <a:pt x="422461" y="1130866"/>
                </a:lnTo>
                <a:close/>
                <a:moveTo>
                  <a:pt x="266983" y="1104801"/>
                </a:moveTo>
                <a:cubicBezTo>
                  <a:pt x="257877" y="1147022"/>
                  <a:pt x="243804" y="1183448"/>
                  <a:pt x="224763" y="1214078"/>
                </a:cubicBezTo>
                <a:cubicBezTo>
                  <a:pt x="220624" y="1220701"/>
                  <a:pt x="196202" y="1252160"/>
                  <a:pt x="151498" y="1308454"/>
                </a:cubicBezTo>
                <a:cubicBezTo>
                  <a:pt x="177161" y="1262922"/>
                  <a:pt x="215656" y="1195038"/>
                  <a:pt x="266983" y="1104801"/>
                </a:cubicBezTo>
                <a:close/>
                <a:moveTo>
                  <a:pt x="3341725" y="1024691"/>
                </a:moveTo>
                <a:lnTo>
                  <a:pt x="3336758" y="1033384"/>
                </a:lnTo>
                <a:lnTo>
                  <a:pt x="3336070" y="1025822"/>
                </a:lnTo>
                <a:close/>
                <a:moveTo>
                  <a:pt x="3335516" y="1019724"/>
                </a:moveTo>
                <a:lnTo>
                  <a:pt x="3336070" y="1025822"/>
                </a:lnTo>
                <a:lnTo>
                  <a:pt x="3335516" y="1025933"/>
                </a:lnTo>
                <a:lnTo>
                  <a:pt x="3334783" y="1022153"/>
                </a:lnTo>
                <a:close/>
                <a:moveTo>
                  <a:pt x="455989" y="878783"/>
                </a:moveTo>
                <a:cubicBezTo>
                  <a:pt x="446883" y="921004"/>
                  <a:pt x="432810" y="957430"/>
                  <a:pt x="413769" y="988060"/>
                </a:cubicBezTo>
                <a:cubicBezTo>
                  <a:pt x="409630" y="994683"/>
                  <a:pt x="385208" y="1026142"/>
                  <a:pt x="340504" y="1082436"/>
                </a:cubicBezTo>
                <a:cubicBezTo>
                  <a:pt x="366167" y="1036904"/>
                  <a:pt x="404662" y="969020"/>
                  <a:pt x="455989" y="878783"/>
                </a:cubicBezTo>
                <a:close/>
                <a:moveTo>
                  <a:pt x="2567784" y="760919"/>
                </a:moveTo>
                <a:lnTo>
                  <a:pt x="2567094" y="763206"/>
                </a:lnTo>
                <a:lnTo>
                  <a:pt x="2567734" y="761606"/>
                </a:lnTo>
                <a:close/>
                <a:moveTo>
                  <a:pt x="1648837" y="709640"/>
                </a:moveTo>
                <a:lnTo>
                  <a:pt x="1634483" y="728668"/>
                </a:lnTo>
                <a:lnTo>
                  <a:pt x="1636384" y="730252"/>
                </a:lnTo>
                <a:close/>
                <a:moveTo>
                  <a:pt x="1004668" y="679237"/>
                </a:moveTo>
                <a:lnTo>
                  <a:pt x="975401" y="718083"/>
                </a:lnTo>
                <a:lnTo>
                  <a:pt x="963001" y="759156"/>
                </a:lnTo>
                <a:cubicBezTo>
                  <a:pt x="973543" y="741793"/>
                  <a:pt x="985325" y="719778"/>
                  <a:pt x="998348" y="693113"/>
                </a:cubicBezTo>
                <a:close/>
                <a:moveTo>
                  <a:pt x="3265195" y="650983"/>
                </a:moveTo>
                <a:lnTo>
                  <a:pt x="3257754" y="664005"/>
                </a:lnTo>
                <a:lnTo>
                  <a:pt x="3256724" y="652677"/>
                </a:lnTo>
                <a:close/>
                <a:moveTo>
                  <a:pt x="3255894" y="643541"/>
                </a:moveTo>
                <a:lnTo>
                  <a:pt x="3256724" y="652677"/>
                </a:lnTo>
                <a:lnTo>
                  <a:pt x="3255894" y="652843"/>
                </a:lnTo>
                <a:lnTo>
                  <a:pt x="3254795" y="647180"/>
                </a:lnTo>
                <a:close/>
                <a:moveTo>
                  <a:pt x="3137326" y="560795"/>
                </a:moveTo>
                <a:lnTo>
                  <a:pt x="3138156" y="569930"/>
                </a:lnTo>
                <a:lnTo>
                  <a:pt x="3137326" y="570096"/>
                </a:lnTo>
                <a:lnTo>
                  <a:pt x="3136227" y="564433"/>
                </a:lnTo>
                <a:close/>
                <a:moveTo>
                  <a:pt x="592791" y="483824"/>
                </a:moveTo>
                <a:cubicBezTo>
                  <a:pt x="579149" y="547076"/>
                  <a:pt x="558065" y="601646"/>
                  <a:pt x="529539" y="647535"/>
                </a:cubicBezTo>
                <a:cubicBezTo>
                  <a:pt x="523338" y="657457"/>
                  <a:pt x="486751" y="704585"/>
                  <a:pt x="419779" y="788921"/>
                </a:cubicBezTo>
                <a:cubicBezTo>
                  <a:pt x="458226" y="720709"/>
                  <a:pt x="515897" y="619009"/>
                  <a:pt x="592791" y="483824"/>
                </a:cubicBezTo>
                <a:close/>
                <a:moveTo>
                  <a:pt x="2885442" y="239511"/>
                </a:moveTo>
                <a:lnTo>
                  <a:pt x="2878001" y="252533"/>
                </a:lnTo>
                <a:lnTo>
                  <a:pt x="2876971" y="241205"/>
                </a:lnTo>
                <a:close/>
                <a:moveTo>
                  <a:pt x="2335255" y="233028"/>
                </a:moveTo>
                <a:lnTo>
                  <a:pt x="2327814" y="246051"/>
                </a:lnTo>
                <a:lnTo>
                  <a:pt x="2326784" y="234722"/>
                </a:lnTo>
                <a:close/>
                <a:moveTo>
                  <a:pt x="2876141" y="232070"/>
                </a:moveTo>
                <a:lnTo>
                  <a:pt x="2876971" y="241205"/>
                </a:lnTo>
                <a:lnTo>
                  <a:pt x="2876141" y="241371"/>
                </a:lnTo>
                <a:lnTo>
                  <a:pt x="2875042" y="235708"/>
                </a:lnTo>
                <a:close/>
                <a:moveTo>
                  <a:pt x="2325954" y="225587"/>
                </a:moveTo>
                <a:lnTo>
                  <a:pt x="2326784" y="234722"/>
                </a:lnTo>
                <a:lnTo>
                  <a:pt x="2325954" y="234888"/>
                </a:lnTo>
                <a:lnTo>
                  <a:pt x="2324855" y="229225"/>
                </a:lnTo>
                <a:close/>
                <a:moveTo>
                  <a:pt x="1890691" y="220054"/>
                </a:moveTo>
                <a:lnTo>
                  <a:pt x="1883614" y="258477"/>
                </a:lnTo>
                <a:lnTo>
                  <a:pt x="1899933" y="227447"/>
                </a:lnTo>
                <a:close/>
                <a:moveTo>
                  <a:pt x="1394786" y="96738"/>
                </a:moveTo>
                <a:lnTo>
                  <a:pt x="1387344" y="109760"/>
                </a:lnTo>
                <a:lnTo>
                  <a:pt x="1386314" y="98432"/>
                </a:lnTo>
                <a:close/>
                <a:moveTo>
                  <a:pt x="1385484" y="89297"/>
                </a:moveTo>
                <a:lnTo>
                  <a:pt x="1386314" y="98432"/>
                </a:lnTo>
                <a:lnTo>
                  <a:pt x="1385484" y="98598"/>
                </a:lnTo>
                <a:lnTo>
                  <a:pt x="1384385" y="92935"/>
                </a:lnTo>
                <a:close/>
                <a:moveTo>
                  <a:pt x="955743" y="11162"/>
                </a:moveTo>
                <a:cubicBezTo>
                  <a:pt x="942100" y="74414"/>
                  <a:pt x="921016" y="128984"/>
                  <a:pt x="892491" y="174873"/>
                </a:cubicBezTo>
                <a:cubicBezTo>
                  <a:pt x="886290" y="184795"/>
                  <a:pt x="849703" y="231924"/>
                  <a:pt x="782730" y="316260"/>
                </a:cubicBezTo>
                <a:cubicBezTo>
                  <a:pt x="821177" y="248047"/>
                  <a:pt x="878848" y="146348"/>
                  <a:pt x="955743" y="11162"/>
                </a:cubicBezTo>
                <a:close/>
                <a:moveTo>
                  <a:pt x="1378042" y="0"/>
                </a:moveTo>
                <a:lnTo>
                  <a:pt x="1365020" y="70693"/>
                </a:lnTo>
                <a:lnTo>
                  <a:pt x="1378042" y="39067"/>
                </a:lnTo>
                <a:lnTo>
                  <a:pt x="1396646" y="46741"/>
                </a:lnTo>
                <a:cubicBezTo>
                  <a:pt x="1392925" y="55713"/>
                  <a:pt x="1388584" y="69802"/>
                  <a:pt x="1383623" y="89006"/>
                </a:cubicBezTo>
                <a:lnTo>
                  <a:pt x="1384385" y="92935"/>
                </a:lnTo>
                <a:lnTo>
                  <a:pt x="1325953" y="286494"/>
                </a:lnTo>
                <a:cubicBezTo>
                  <a:pt x="1347037" y="251767"/>
                  <a:pt x="1373081" y="198437"/>
                  <a:pt x="1404087" y="126504"/>
                </a:cubicBezTo>
                <a:lnTo>
                  <a:pt x="1396646" y="106040"/>
                </a:lnTo>
                <a:lnTo>
                  <a:pt x="1426412" y="106040"/>
                </a:lnTo>
                <a:lnTo>
                  <a:pt x="1420831" y="117202"/>
                </a:lnTo>
                <a:lnTo>
                  <a:pt x="1491524" y="65112"/>
                </a:lnTo>
                <a:cubicBezTo>
                  <a:pt x="1466719" y="112861"/>
                  <a:pt x="1444395" y="163866"/>
                  <a:pt x="1424551" y="218126"/>
                </a:cubicBezTo>
                <a:lnTo>
                  <a:pt x="1402800" y="290177"/>
                </a:lnTo>
                <a:lnTo>
                  <a:pt x="1410265" y="289710"/>
                </a:lnTo>
                <a:lnTo>
                  <a:pt x="1445015" y="199057"/>
                </a:lnTo>
                <a:lnTo>
                  <a:pt x="1456177" y="189756"/>
                </a:lnTo>
                <a:lnTo>
                  <a:pt x="1459898" y="178594"/>
                </a:lnTo>
                <a:lnTo>
                  <a:pt x="1467339" y="184175"/>
                </a:lnTo>
                <a:cubicBezTo>
                  <a:pt x="1467339" y="188516"/>
                  <a:pt x="1461448" y="209289"/>
                  <a:pt x="1449666" y="246496"/>
                </a:cubicBezTo>
                <a:lnTo>
                  <a:pt x="1446617" y="255900"/>
                </a:lnTo>
                <a:lnTo>
                  <a:pt x="1472103" y="211066"/>
                </a:lnTo>
                <a:cubicBezTo>
                  <a:pt x="1465282" y="242692"/>
                  <a:pt x="1456600" y="272148"/>
                  <a:pt x="1446058" y="299433"/>
                </a:cubicBezTo>
                <a:lnTo>
                  <a:pt x="1441016" y="309643"/>
                </a:lnTo>
                <a:lnTo>
                  <a:pt x="1474704" y="293191"/>
                </a:lnTo>
                <a:lnTo>
                  <a:pt x="1475824" y="291061"/>
                </a:lnTo>
                <a:lnTo>
                  <a:pt x="1466522" y="283620"/>
                </a:lnTo>
                <a:cubicBezTo>
                  <a:pt x="1471483" y="273698"/>
                  <a:pt x="1480165" y="258195"/>
                  <a:pt x="1492567" y="237111"/>
                </a:cubicBezTo>
                <a:lnTo>
                  <a:pt x="1518612" y="233390"/>
                </a:lnTo>
                <a:lnTo>
                  <a:pt x="1522333" y="265016"/>
                </a:lnTo>
                <a:lnTo>
                  <a:pt x="1550238" y="238971"/>
                </a:lnTo>
                <a:lnTo>
                  <a:pt x="1550238" y="250133"/>
                </a:lnTo>
                <a:lnTo>
                  <a:pt x="1561400" y="259435"/>
                </a:lnTo>
                <a:lnTo>
                  <a:pt x="1553959" y="276178"/>
                </a:lnTo>
                <a:lnTo>
                  <a:pt x="1585585" y="276178"/>
                </a:lnTo>
                <a:lnTo>
                  <a:pt x="1568841" y="322687"/>
                </a:lnTo>
                <a:lnTo>
                  <a:pt x="1593026" y="296642"/>
                </a:lnTo>
                <a:lnTo>
                  <a:pt x="1600467" y="330129"/>
                </a:lnTo>
                <a:lnTo>
                  <a:pt x="1620931" y="274318"/>
                </a:lnTo>
                <a:lnTo>
                  <a:pt x="1643256" y="253854"/>
                </a:lnTo>
                <a:lnTo>
                  <a:pt x="1702787" y="272458"/>
                </a:lnTo>
                <a:lnTo>
                  <a:pt x="1734413" y="220368"/>
                </a:lnTo>
                <a:lnTo>
                  <a:pt x="1793944" y="216647"/>
                </a:lnTo>
                <a:lnTo>
                  <a:pt x="1806967" y="238971"/>
                </a:lnTo>
                <a:lnTo>
                  <a:pt x="1814408" y="238971"/>
                </a:lnTo>
                <a:lnTo>
                  <a:pt x="1855632" y="218839"/>
                </a:lnTo>
                <a:lnTo>
                  <a:pt x="1896212" y="147452"/>
                </a:lnTo>
                <a:lnTo>
                  <a:pt x="1878458" y="207691"/>
                </a:lnTo>
                <a:lnTo>
                  <a:pt x="1894403" y="199904"/>
                </a:lnTo>
                <a:lnTo>
                  <a:pt x="1890736" y="219810"/>
                </a:lnTo>
                <a:lnTo>
                  <a:pt x="1900863" y="200937"/>
                </a:lnTo>
                <a:cubicBezTo>
                  <a:pt x="1905204" y="193186"/>
                  <a:pt x="1910475" y="184039"/>
                  <a:pt x="1916676" y="173497"/>
                </a:cubicBezTo>
                <a:lnTo>
                  <a:pt x="1942721" y="169776"/>
                </a:lnTo>
                <a:lnTo>
                  <a:pt x="1946442" y="201402"/>
                </a:lnTo>
                <a:lnTo>
                  <a:pt x="1974347" y="175357"/>
                </a:lnTo>
                <a:lnTo>
                  <a:pt x="1974347" y="186519"/>
                </a:lnTo>
                <a:lnTo>
                  <a:pt x="1985509" y="195821"/>
                </a:lnTo>
                <a:lnTo>
                  <a:pt x="1978068" y="212564"/>
                </a:lnTo>
                <a:lnTo>
                  <a:pt x="2009694" y="212564"/>
                </a:lnTo>
                <a:lnTo>
                  <a:pt x="1992951" y="259073"/>
                </a:lnTo>
                <a:lnTo>
                  <a:pt x="2017135" y="233028"/>
                </a:lnTo>
                <a:lnTo>
                  <a:pt x="2024577" y="266514"/>
                </a:lnTo>
                <a:lnTo>
                  <a:pt x="2045041" y="210704"/>
                </a:lnTo>
                <a:lnTo>
                  <a:pt x="2067365" y="190240"/>
                </a:lnTo>
                <a:lnTo>
                  <a:pt x="2126896" y="208844"/>
                </a:lnTo>
                <a:lnTo>
                  <a:pt x="2158522" y="156754"/>
                </a:lnTo>
                <a:lnTo>
                  <a:pt x="2218053" y="153033"/>
                </a:lnTo>
                <a:lnTo>
                  <a:pt x="2231076" y="175357"/>
                </a:lnTo>
                <a:lnTo>
                  <a:pt x="2238517" y="175357"/>
                </a:lnTo>
                <a:lnTo>
                  <a:pt x="2318512" y="136290"/>
                </a:lnTo>
                <a:lnTo>
                  <a:pt x="2305490" y="206983"/>
                </a:lnTo>
                <a:lnTo>
                  <a:pt x="2318512" y="175357"/>
                </a:lnTo>
                <a:lnTo>
                  <a:pt x="2337116" y="183031"/>
                </a:lnTo>
                <a:cubicBezTo>
                  <a:pt x="2333395" y="192003"/>
                  <a:pt x="2329054" y="206092"/>
                  <a:pt x="2324093" y="225296"/>
                </a:cubicBezTo>
                <a:lnTo>
                  <a:pt x="2324855" y="229225"/>
                </a:lnTo>
                <a:lnTo>
                  <a:pt x="2290642" y="342557"/>
                </a:lnTo>
                <a:lnTo>
                  <a:pt x="2310922" y="309154"/>
                </a:lnTo>
                <a:lnTo>
                  <a:pt x="2323809" y="308348"/>
                </a:lnTo>
                <a:lnTo>
                  <a:pt x="2344557" y="262794"/>
                </a:lnTo>
                <a:lnTo>
                  <a:pt x="2337116" y="242330"/>
                </a:lnTo>
                <a:lnTo>
                  <a:pt x="2366881" y="242330"/>
                </a:lnTo>
                <a:lnTo>
                  <a:pt x="2361300" y="253492"/>
                </a:lnTo>
                <a:lnTo>
                  <a:pt x="2410350" y="217350"/>
                </a:lnTo>
                <a:lnTo>
                  <a:pt x="2446399" y="153935"/>
                </a:lnTo>
                <a:cubicBezTo>
                  <a:pt x="2432757" y="217187"/>
                  <a:pt x="2411673" y="271757"/>
                  <a:pt x="2383148" y="317646"/>
                </a:cubicBezTo>
                <a:lnTo>
                  <a:pt x="2380075" y="321927"/>
                </a:lnTo>
                <a:lnTo>
                  <a:pt x="2383476" y="327757"/>
                </a:lnTo>
                <a:lnTo>
                  <a:pt x="2390917" y="327757"/>
                </a:lnTo>
                <a:lnTo>
                  <a:pt x="2397080" y="324747"/>
                </a:lnTo>
                <a:lnTo>
                  <a:pt x="2400368" y="314884"/>
                </a:lnTo>
                <a:lnTo>
                  <a:pt x="2405054" y="318398"/>
                </a:lnTo>
                <a:lnTo>
                  <a:pt x="2417099" y="296717"/>
                </a:lnTo>
                <a:cubicBezTo>
                  <a:pt x="2427641" y="277183"/>
                  <a:pt x="2438648" y="256254"/>
                  <a:pt x="2450120" y="233930"/>
                </a:cubicBezTo>
                <a:lnTo>
                  <a:pt x="2440818" y="226489"/>
                </a:lnTo>
                <a:cubicBezTo>
                  <a:pt x="2445779" y="216567"/>
                  <a:pt x="2454461" y="201064"/>
                  <a:pt x="2466863" y="179980"/>
                </a:cubicBezTo>
                <a:lnTo>
                  <a:pt x="2492908" y="176259"/>
                </a:lnTo>
                <a:lnTo>
                  <a:pt x="2496629" y="207885"/>
                </a:lnTo>
                <a:lnTo>
                  <a:pt x="2524534" y="181840"/>
                </a:lnTo>
                <a:lnTo>
                  <a:pt x="2524534" y="193002"/>
                </a:lnTo>
                <a:lnTo>
                  <a:pt x="2535696" y="202304"/>
                </a:lnTo>
                <a:lnTo>
                  <a:pt x="2528255" y="219047"/>
                </a:lnTo>
                <a:lnTo>
                  <a:pt x="2559881" y="219047"/>
                </a:lnTo>
                <a:lnTo>
                  <a:pt x="2543138" y="265556"/>
                </a:lnTo>
                <a:lnTo>
                  <a:pt x="2567322" y="239511"/>
                </a:lnTo>
                <a:lnTo>
                  <a:pt x="2574764" y="272998"/>
                </a:lnTo>
                <a:lnTo>
                  <a:pt x="2595228" y="217187"/>
                </a:lnTo>
                <a:lnTo>
                  <a:pt x="2617552" y="196723"/>
                </a:lnTo>
                <a:lnTo>
                  <a:pt x="2677083" y="215326"/>
                </a:lnTo>
                <a:lnTo>
                  <a:pt x="2708709" y="163237"/>
                </a:lnTo>
                <a:lnTo>
                  <a:pt x="2768240" y="159516"/>
                </a:lnTo>
                <a:lnTo>
                  <a:pt x="2781263" y="181840"/>
                </a:lnTo>
                <a:lnTo>
                  <a:pt x="2788704" y="181840"/>
                </a:lnTo>
                <a:lnTo>
                  <a:pt x="2868699" y="142773"/>
                </a:lnTo>
                <a:lnTo>
                  <a:pt x="2855677" y="213466"/>
                </a:lnTo>
                <a:lnTo>
                  <a:pt x="2868699" y="181840"/>
                </a:lnTo>
                <a:lnTo>
                  <a:pt x="2887303" y="189514"/>
                </a:lnTo>
                <a:cubicBezTo>
                  <a:pt x="2883582" y="198486"/>
                  <a:pt x="2879241" y="212575"/>
                  <a:pt x="2874280" y="231779"/>
                </a:cubicBezTo>
                <a:lnTo>
                  <a:pt x="2875042" y="235708"/>
                </a:lnTo>
                <a:lnTo>
                  <a:pt x="2816609" y="429267"/>
                </a:lnTo>
                <a:cubicBezTo>
                  <a:pt x="2837693" y="394540"/>
                  <a:pt x="2863738" y="341210"/>
                  <a:pt x="2894744" y="269277"/>
                </a:cubicBezTo>
                <a:lnTo>
                  <a:pt x="2887303" y="248813"/>
                </a:lnTo>
                <a:lnTo>
                  <a:pt x="2917068" y="248813"/>
                </a:lnTo>
                <a:lnTo>
                  <a:pt x="2911487" y="259975"/>
                </a:lnTo>
                <a:lnTo>
                  <a:pt x="2982181" y="207885"/>
                </a:lnTo>
                <a:cubicBezTo>
                  <a:pt x="2932571" y="303383"/>
                  <a:pt x="2892884" y="411904"/>
                  <a:pt x="2863118" y="533447"/>
                </a:cubicBezTo>
                <a:lnTo>
                  <a:pt x="2885442" y="477636"/>
                </a:lnTo>
                <a:lnTo>
                  <a:pt x="2896605" y="466474"/>
                </a:lnTo>
                <a:lnTo>
                  <a:pt x="2892884" y="453451"/>
                </a:lnTo>
                <a:cubicBezTo>
                  <a:pt x="2904046" y="412524"/>
                  <a:pt x="2918309" y="375317"/>
                  <a:pt x="2935672" y="341830"/>
                </a:cubicBezTo>
                <a:lnTo>
                  <a:pt x="2946834" y="332529"/>
                </a:lnTo>
                <a:lnTo>
                  <a:pt x="2950555" y="321366"/>
                </a:lnTo>
                <a:lnTo>
                  <a:pt x="2957996" y="326948"/>
                </a:lnTo>
                <a:cubicBezTo>
                  <a:pt x="2957996" y="333459"/>
                  <a:pt x="2944741" y="376945"/>
                  <a:pt x="2918231" y="457405"/>
                </a:cubicBezTo>
                <a:lnTo>
                  <a:pt x="2893964" y="530206"/>
                </a:lnTo>
                <a:lnTo>
                  <a:pt x="2938268" y="544052"/>
                </a:lnTo>
                <a:lnTo>
                  <a:pt x="2969894" y="491962"/>
                </a:lnTo>
                <a:lnTo>
                  <a:pt x="3029425" y="488241"/>
                </a:lnTo>
                <a:lnTo>
                  <a:pt x="3042448" y="510565"/>
                </a:lnTo>
                <a:lnTo>
                  <a:pt x="3049889" y="510565"/>
                </a:lnTo>
                <a:lnTo>
                  <a:pt x="3129884" y="471498"/>
                </a:lnTo>
                <a:lnTo>
                  <a:pt x="3116862" y="542191"/>
                </a:lnTo>
                <a:lnTo>
                  <a:pt x="3129884" y="510565"/>
                </a:lnTo>
                <a:lnTo>
                  <a:pt x="3148488" y="518239"/>
                </a:lnTo>
                <a:cubicBezTo>
                  <a:pt x="3144767" y="527211"/>
                  <a:pt x="3140426" y="541300"/>
                  <a:pt x="3135465" y="560504"/>
                </a:cubicBezTo>
                <a:lnTo>
                  <a:pt x="3136227" y="564433"/>
                </a:lnTo>
                <a:lnTo>
                  <a:pt x="3133984" y="571863"/>
                </a:lnTo>
                <a:lnTo>
                  <a:pt x="3138307" y="571593"/>
                </a:lnTo>
                <a:lnTo>
                  <a:pt x="3138156" y="569930"/>
                </a:lnTo>
                <a:lnTo>
                  <a:pt x="3146627" y="568236"/>
                </a:lnTo>
                <a:lnTo>
                  <a:pt x="3144946" y="571178"/>
                </a:lnTo>
                <a:lnTo>
                  <a:pt x="3147993" y="570988"/>
                </a:lnTo>
                <a:lnTo>
                  <a:pt x="3151814" y="577538"/>
                </a:lnTo>
                <a:lnTo>
                  <a:pt x="3178253" y="577538"/>
                </a:lnTo>
                <a:lnTo>
                  <a:pt x="3172672" y="588700"/>
                </a:lnTo>
                <a:lnTo>
                  <a:pt x="3243366" y="536610"/>
                </a:lnTo>
                <a:lnTo>
                  <a:pt x="3232166" y="562198"/>
                </a:lnTo>
                <a:lnTo>
                  <a:pt x="3248452" y="554245"/>
                </a:lnTo>
                <a:lnTo>
                  <a:pt x="3235430" y="624938"/>
                </a:lnTo>
                <a:lnTo>
                  <a:pt x="3248452" y="593312"/>
                </a:lnTo>
                <a:lnTo>
                  <a:pt x="3267056" y="600986"/>
                </a:lnTo>
                <a:cubicBezTo>
                  <a:pt x="3263335" y="609958"/>
                  <a:pt x="3258994" y="624047"/>
                  <a:pt x="3254033" y="643251"/>
                </a:cubicBezTo>
                <a:lnTo>
                  <a:pt x="3254795" y="647180"/>
                </a:lnTo>
                <a:lnTo>
                  <a:pt x="3196362" y="840739"/>
                </a:lnTo>
                <a:cubicBezTo>
                  <a:pt x="3217446" y="806012"/>
                  <a:pt x="3243491" y="752682"/>
                  <a:pt x="3274497" y="680748"/>
                </a:cubicBezTo>
                <a:lnTo>
                  <a:pt x="3267056" y="660285"/>
                </a:lnTo>
                <a:lnTo>
                  <a:pt x="3296821" y="660285"/>
                </a:lnTo>
                <a:lnTo>
                  <a:pt x="3291240" y="671447"/>
                </a:lnTo>
                <a:lnTo>
                  <a:pt x="3361934" y="619357"/>
                </a:lnTo>
                <a:cubicBezTo>
                  <a:pt x="3312324" y="714855"/>
                  <a:pt x="3272637" y="823376"/>
                  <a:pt x="3242871" y="944919"/>
                </a:cubicBezTo>
                <a:lnTo>
                  <a:pt x="3265195" y="889108"/>
                </a:lnTo>
                <a:lnTo>
                  <a:pt x="3276357" y="877946"/>
                </a:lnTo>
                <a:lnTo>
                  <a:pt x="3272637" y="864924"/>
                </a:lnTo>
                <a:cubicBezTo>
                  <a:pt x="3283799" y="823996"/>
                  <a:pt x="3298062" y="786789"/>
                  <a:pt x="3315425" y="753302"/>
                </a:cubicBezTo>
                <a:lnTo>
                  <a:pt x="3326587" y="744000"/>
                </a:lnTo>
                <a:lnTo>
                  <a:pt x="3330308" y="732838"/>
                </a:lnTo>
                <a:lnTo>
                  <a:pt x="3337749" y="738419"/>
                </a:lnTo>
                <a:cubicBezTo>
                  <a:pt x="3337749" y="747101"/>
                  <a:pt x="3314185" y="821515"/>
                  <a:pt x="3267056" y="961662"/>
                </a:cubicBezTo>
                <a:lnTo>
                  <a:pt x="3263685" y="971623"/>
                </a:lnTo>
                <a:lnTo>
                  <a:pt x="3272185" y="986196"/>
                </a:lnTo>
                <a:lnTo>
                  <a:pt x="3277152" y="986196"/>
                </a:lnTo>
                <a:lnTo>
                  <a:pt x="3330549" y="960119"/>
                </a:lnTo>
                <a:lnTo>
                  <a:pt x="3321856" y="1007306"/>
                </a:lnTo>
                <a:lnTo>
                  <a:pt x="3330549" y="986196"/>
                </a:lnTo>
                <a:lnTo>
                  <a:pt x="3342967" y="991319"/>
                </a:lnTo>
                <a:cubicBezTo>
                  <a:pt x="3340483" y="997308"/>
                  <a:pt x="3337586" y="1006711"/>
                  <a:pt x="3334274" y="1019530"/>
                </a:cubicBezTo>
                <a:lnTo>
                  <a:pt x="3334783" y="1022153"/>
                </a:lnTo>
                <a:lnTo>
                  <a:pt x="3295779" y="1151354"/>
                </a:lnTo>
                <a:cubicBezTo>
                  <a:pt x="3309852" y="1128174"/>
                  <a:pt x="3327237" y="1092576"/>
                  <a:pt x="3347934" y="1044560"/>
                </a:cubicBezTo>
                <a:lnTo>
                  <a:pt x="3342967" y="1030900"/>
                </a:lnTo>
                <a:lnTo>
                  <a:pt x="3362835" y="1030900"/>
                </a:lnTo>
                <a:lnTo>
                  <a:pt x="3359110" y="1038351"/>
                </a:lnTo>
                <a:lnTo>
                  <a:pt x="3406298" y="1003581"/>
                </a:lnTo>
                <a:cubicBezTo>
                  <a:pt x="3389741" y="1035454"/>
                  <a:pt x="3374839" y="1069499"/>
                  <a:pt x="3361593" y="1105718"/>
                </a:cubicBezTo>
                <a:lnTo>
                  <a:pt x="3345793" y="1158057"/>
                </a:lnTo>
                <a:lnTo>
                  <a:pt x="3349827" y="1159318"/>
                </a:lnTo>
                <a:lnTo>
                  <a:pt x="3375253" y="1092990"/>
                </a:lnTo>
                <a:lnTo>
                  <a:pt x="3382704" y="1086781"/>
                </a:lnTo>
                <a:lnTo>
                  <a:pt x="3385187" y="1079330"/>
                </a:lnTo>
                <a:lnTo>
                  <a:pt x="3390155" y="1083055"/>
                </a:lnTo>
                <a:cubicBezTo>
                  <a:pt x="3390155" y="1085953"/>
                  <a:pt x="3386222" y="1099819"/>
                  <a:pt x="3378358" y="1124655"/>
                </a:cubicBezTo>
                <a:lnTo>
                  <a:pt x="3377899" y="1126069"/>
                </a:lnTo>
                <a:lnTo>
                  <a:pt x="3415893" y="1123695"/>
                </a:lnTo>
                <a:lnTo>
                  <a:pt x="3424585" y="1138596"/>
                </a:lnTo>
                <a:lnTo>
                  <a:pt x="3429552" y="1138596"/>
                </a:lnTo>
                <a:lnTo>
                  <a:pt x="3482949" y="1112519"/>
                </a:lnTo>
                <a:lnTo>
                  <a:pt x="3474256" y="1159706"/>
                </a:lnTo>
                <a:lnTo>
                  <a:pt x="3482949" y="1138596"/>
                </a:lnTo>
                <a:lnTo>
                  <a:pt x="3495367" y="1143719"/>
                </a:lnTo>
                <a:cubicBezTo>
                  <a:pt x="3492883" y="1149708"/>
                  <a:pt x="3489986" y="1159111"/>
                  <a:pt x="3486674" y="1171930"/>
                </a:cubicBezTo>
                <a:lnTo>
                  <a:pt x="3487183" y="1174553"/>
                </a:lnTo>
                <a:lnTo>
                  <a:pt x="3448179" y="1303754"/>
                </a:lnTo>
                <a:cubicBezTo>
                  <a:pt x="3462252" y="1280574"/>
                  <a:pt x="3479637" y="1244976"/>
                  <a:pt x="3500334" y="1196960"/>
                </a:cubicBezTo>
                <a:lnTo>
                  <a:pt x="3495367" y="1183300"/>
                </a:lnTo>
                <a:lnTo>
                  <a:pt x="3515235" y="1183300"/>
                </a:lnTo>
                <a:lnTo>
                  <a:pt x="3511510" y="1190751"/>
                </a:lnTo>
                <a:lnTo>
                  <a:pt x="3558698" y="1155981"/>
                </a:lnTo>
                <a:cubicBezTo>
                  <a:pt x="3525583" y="1219726"/>
                  <a:pt x="3499092" y="1292164"/>
                  <a:pt x="3479223" y="1373293"/>
                </a:cubicBezTo>
                <a:lnTo>
                  <a:pt x="3494125" y="1336040"/>
                </a:lnTo>
                <a:lnTo>
                  <a:pt x="3501576" y="1328589"/>
                </a:lnTo>
                <a:lnTo>
                  <a:pt x="3499092" y="1319897"/>
                </a:lnTo>
                <a:cubicBezTo>
                  <a:pt x="3506543" y="1292577"/>
                  <a:pt x="3516063" y="1267742"/>
                  <a:pt x="3527653" y="1245390"/>
                </a:cubicBezTo>
                <a:lnTo>
                  <a:pt x="3535104" y="1239181"/>
                </a:lnTo>
                <a:lnTo>
                  <a:pt x="3537587" y="1231730"/>
                </a:lnTo>
                <a:lnTo>
                  <a:pt x="3542555" y="1235455"/>
                </a:lnTo>
                <a:cubicBezTo>
                  <a:pt x="3542555" y="1241250"/>
                  <a:pt x="3526825" y="1290922"/>
                  <a:pt x="3495367" y="1384470"/>
                </a:cubicBezTo>
                <a:lnTo>
                  <a:pt x="3474120" y="1447234"/>
                </a:lnTo>
                <a:lnTo>
                  <a:pt x="3512462" y="1428509"/>
                </a:lnTo>
                <a:lnTo>
                  <a:pt x="3505950" y="1463856"/>
                </a:lnTo>
                <a:lnTo>
                  <a:pt x="3512462" y="1448043"/>
                </a:lnTo>
                <a:lnTo>
                  <a:pt x="3521763" y="1451880"/>
                </a:lnTo>
                <a:cubicBezTo>
                  <a:pt x="3519903" y="1456366"/>
                  <a:pt x="3517733" y="1463410"/>
                  <a:pt x="3515252" y="1473012"/>
                </a:cubicBezTo>
                <a:lnTo>
                  <a:pt x="3515633" y="1474977"/>
                </a:lnTo>
                <a:lnTo>
                  <a:pt x="3486417" y="1571756"/>
                </a:lnTo>
                <a:cubicBezTo>
                  <a:pt x="3496959" y="1554393"/>
                  <a:pt x="3509981" y="1527728"/>
                  <a:pt x="3525484" y="1491761"/>
                </a:cubicBezTo>
                <a:lnTo>
                  <a:pt x="3521763" y="1481529"/>
                </a:lnTo>
                <a:lnTo>
                  <a:pt x="3536646" y="1481529"/>
                </a:lnTo>
                <a:lnTo>
                  <a:pt x="3533856" y="1487110"/>
                </a:lnTo>
                <a:lnTo>
                  <a:pt x="3569202" y="1461065"/>
                </a:lnTo>
                <a:cubicBezTo>
                  <a:pt x="3544398" y="1508814"/>
                  <a:pt x="3524554" y="1563074"/>
                  <a:pt x="3509671" y="1623846"/>
                </a:cubicBezTo>
                <a:lnTo>
                  <a:pt x="3520833" y="1595941"/>
                </a:lnTo>
                <a:lnTo>
                  <a:pt x="3526414" y="1590360"/>
                </a:lnTo>
                <a:lnTo>
                  <a:pt x="3524554" y="1583848"/>
                </a:lnTo>
                <a:cubicBezTo>
                  <a:pt x="3530135" y="1563385"/>
                  <a:pt x="3537266" y="1544781"/>
                  <a:pt x="3545948" y="1528038"/>
                </a:cubicBezTo>
                <a:lnTo>
                  <a:pt x="3551529" y="1523387"/>
                </a:lnTo>
                <a:lnTo>
                  <a:pt x="3553389" y="1517806"/>
                </a:lnTo>
                <a:lnTo>
                  <a:pt x="3557110" y="1520596"/>
                </a:lnTo>
                <a:cubicBezTo>
                  <a:pt x="3557110" y="1524937"/>
                  <a:pt x="3545328" y="1562144"/>
                  <a:pt x="3521763" y="1632218"/>
                </a:cubicBezTo>
                <a:cubicBezTo>
                  <a:pt x="3493858" y="1714693"/>
                  <a:pt x="3479750" y="1756241"/>
                  <a:pt x="3479440" y="1756861"/>
                </a:cubicBezTo>
                <a:cubicBezTo>
                  <a:pt x="3479130" y="1757481"/>
                  <a:pt x="3460992" y="1817013"/>
                  <a:pt x="3425025" y="1935455"/>
                </a:cubicBezTo>
                <a:cubicBezTo>
                  <a:pt x="3418824" y="1962120"/>
                  <a:pt x="3407352" y="2001807"/>
                  <a:pt x="3390609" y="2054517"/>
                </a:cubicBezTo>
                <a:cubicBezTo>
                  <a:pt x="3385028" y="2080562"/>
                  <a:pt x="3376346" y="2118390"/>
                  <a:pt x="3364564" y="2167999"/>
                </a:cubicBezTo>
                <a:lnTo>
                  <a:pt x="3336658" y="2279620"/>
                </a:lnTo>
                <a:cubicBezTo>
                  <a:pt x="3332938" y="2295123"/>
                  <a:pt x="3324256" y="2351553"/>
                  <a:pt x="3310613" y="2448912"/>
                </a:cubicBezTo>
                <a:cubicBezTo>
                  <a:pt x="3307667" y="2469221"/>
                  <a:pt x="3304799" y="2487475"/>
                  <a:pt x="3302009" y="2503676"/>
                </a:cubicBezTo>
                <a:lnTo>
                  <a:pt x="3301964" y="2503913"/>
                </a:lnTo>
                <a:lnTo>
                  <a:pt x="3302890" y="2503317"/>
                </a:lnTo>
                <a:lnTo>
                  <a:pt x="3358770" y="2415151"/>
                </a:lnTo>
                <a:cubicBezTo>
                  <a:pt x="3346353" y="2435433"/>
                  <a:pt x="3331762" y="2461200"/>
                  <a:pt x="3314998" y="2492452"/>
                </a:cubicBezTo>
                <a:lnTo>
                  <a:pt x="3297927" y="2524960"/>
                </a:lnTo>
                <a:lnTo>
                  <a:pt x="3293870" y="2546115"/>
                </a:lnTo>
                <a:cubicBezTo>
                  <a:pt x="3288599" y="2570300"/>
                  <a:pt x="3283638" y="2586268"/>
                  <a:pt x="3278987" y="2594019"/>
                </a:cubicBezTo>
                <a:cubicBezTo>
                  <a:pt x="3290770" y="2563634"/>
                  <a:pt x="3299451" y="2546890"/>
                  <a:pt x="3305032" y="2543790"/>
                </a:cubicBezTo>
                <a:lnTo>
                  <a:pt x="3308753" y="2543790"/>
                </a:lnTo>
                <a:lnTo>
                  <a:pt x="3308753" y="2552161"/>
                </a:lnTo>
                <a:lnTo>
                  <a:pt x="3315264" y="2540999"/>
                </a:lnTo>
                <a:lnTo>
                  <a:pt x="3317125" y="2545650"/>
                </a:lnTo>
                <a:lnTo>
                  <a:pt x="3364564" y="2478678"/>
                </a:lnTo>
                <a:lnTo>
                  <a:pt x="3377586" y="2470306"/>
                </a:lnTo>
                <a:lnTo>
                  <a:pt x="3419444" y="2404263"/>
                </a:lnTo>
                <a:cubicBezTo>
                  <a:pt x="3400841" y="2434649"/>
                  <a:pt x="3375726" y="2481468"/>
                  <a:pt x="3344100" y="2544720"/>
                </a:cubicBezTo>
                <a:lnTo>
                  <a:pt x="3345030" y="2548441"/>
                </a:lnTo>
                <a:cubicBezTo>
                  <a:pt x="3330147" y="2583167"/>
                  <a:pt x="3307513" y="2634327"/>
                  <a:pt x="3277127" y="2701920"/>
                </a:cubicBezTo>
                <a:lnTo>
                  <a:pt x="3273406" y="2701920"/>
                </a:lnTo>
                <a:cubicBezTo>
                  <a:pt x="3270926" y="2705689"/>
                  <a:pt x="3267825" y="2711343"/>
                  <a:pt x="3264105" y="2718881"/>
                </a:cubicBezTo>
                <a:cubicBezTo>
                  <a:pt x="3264105" y="2718881"/>
                  <a:pt x="3259764" y="2731133"/>
                  <a:pt x="3251082" y="2755637"/>
                </a:cubicBezTo>
                <a:lnTo>
                  <a:pt x="3242711" y="2757527"/>
                </a:lnTo>
                <a:lnTo>
                  <a:pt x="3243641" y="2763181"/>
                </a:lnTo>
                <a:lnTo>
                  <a:pt x="3236199" y="2773543"/>
                </a:lnTo>
                <a:lnTo>
                  <a:pt x="3228758" y="2767032"/>
                </a:lnTo>
                <a:lnTo>
                  <a:pt x="3226898" y="2773543"/>
                </a:lnTo>
                <a:cubicBezTo>
                  <a:pt x="3222557" y="2762381"/>
                  <a:pt x="3220386" y="2752769"/>
                  <a:pt x="3220386" y="2744708"/>
                </a:cubicBezTo>
                <a:cubicBezTo>
                  <a:pt x="3220386" y="2744708"/>
                  <a:pt x="3221317" y="2739747"/>
                  <a:pt x="3223177" y="2729825"/>
                </a:cubicBezTo>
                <a:lnTo>
                  <a:pt x="3213875" y="2723314"/>
                </a:lnTo>
                <a:lnTo>
                  <a:pt x="3215887" y="2707064"/>
                </a:lnTo>
                <a:lnTo>
                  <a:pt x="3197260" y="2748958"/>
                </a:lnTo>
                <a:cubicBezTo>
                  <a:pt x="3188413" y="2768775"/>
                  <a:pt x="3178918" y="2789963"/>
                  <a:pt x="3168777" y="2812522"/>
                </a:cubicBezTo>
                <a:lnTo>
                  <a:pt x="3163810" y="2812522"/>
                </a:lnTo>
                <a:cubicBezTo>
                  <a:pt x="3160499" y="2817554"/>
                  <a:pt x="3156359" y="2825101"/>
                  <a:pt x="3151392" y="2835165"/>
                </a:cubicBezTo>
                <a:cubicBezTo>
                  <a:pt x="3151392" y="2835165"/>
                  <a:pt x="3145597" y="2851522"/>
                  <a:pt x="3134007" y="2884235"/>
                </a:cubicBezTo>
                <a:lnTo>
                  <a:pt x="3122831" y="2886757"/>
                </a:lnTo>
                <a:lnTo>
                  <a:pt x="3124073" y="2894305"/>
                </a:lnTo>
                <a:lnTo>
                  <a:pt x="3114139" y="2908139"/>
                </a:lnTo>
                <a:lnTo>
                  <a:pt x="3104205" y="2899447"/>
                </a:lnTo>
                <a:lnTo>
                  <a:pt x="3101721" y="2908139"/>
                </a:lnTo>
                <a:cubicBezTo>
                  <a:pt x="3095926" y="2893238"/>
                  <a:pt x="3093029" y="2880406"/>
                  <a:pt x="3093029" y="2869644"/>
                </a:cubicBezTo>
                <a:cubicBezTo>
                  <a:pt x="3093029" y="2869644"/>
                  <a:pt x="3094270" y="2863021"/>
                  <a:pt x="3096754" y="2849775"/>
                </a:cubicBezTo>
                <a:lnTo>
                  <a:pt x="3084336" y="2841083"/>
                </a:lnTo>
                <a:lnTo>
                  <a:pt x="3089621" y="2798393"/>
                </a:lnTo>
                <a:lnTo>
                  <a:pt x="3079417" y="2821951"/>
                </a:lnTo>
                <a:cubicBezTo>
                  <a:pt x="3060635" y="2864947"/>
                  <a:pt x="3036032" y="2920284"/>
                  <a:pt x="3005608" y="2987962"/>
                </a:cubicBezTo>
                <a:lnTo>
                  <a:pt x="3000641" y="2987962"/>
                </a:lnTo>
                <a:cubicBezTo>
                  <a:pt x="2997330" y="2992994"/>
                  <a:pt x="2993190" y="3000541"/>
                  <a:pt x="2988223" y="3010605"/>
                </a:cubicBezTo>
                <a:cubicBezTo>
                  <a:pt x="2988223" y="3010605"/>
                  <a:pt x="2982428" y="3026962"/>
                  <a:pt x="2970838" y="3059675"/>
                </a:cubicBezTo>
                <a:lnTo>
                  <a:pt x="2959662" y="3062197"/>
                </a:lnTo>
                <a:lnTo>
                  <a:pt x="2960904" y="3069745"/>
                </a:lnTo>
                <a:lnTo>
                  <a:pt x="2950970" y="3083579"/>
                </a:lnTo>
                <a:lnTo>
                  <a:pt x="2941036" y="3074887"/>
                </a:lnTo>
                <a:lnTo>
                  <a:pt x="2938552" y="3083579"/>
                </a:lnTo>
                <a:cubicBezTo>
                  <a:pt x="2932757" y="3068678"/>
                  <a:pt x="2929859" y="3055846"/>
                  <a:pt x="2929859" y="3045084"/>
                </a:cubicBezTo>
                <a:cubicBezTo>
                  <a:pt x="2929859" y="3045084"/>
                  <a:pt x="2931101" y="3038461"/>
                  <a:pt x="2933585" y="3025215"/>
                </a:cubicBezTo>
                <a:lnTo>
                  <a:pt x="2921167" y="3016523"/>
                </a:lnTo>
                <a:cubicBezTo>
                  <a:pt x="2933067" y="2919250"/>
                  <a:pt x="2941572" y="2853991"/>
                  <a:pt x="2946682" y="2820748"/>
                </a:cubicBezTo>
                <a:lnTo>
                  <a:pt x="2948414" y="2810254"/>
                </a:lnTo>
                <a:lnTo>
                  <a:pt x="2941036" y="2838948"/>
                </a:lnTo>
                <a:lnTo>
                  <a:pt x="2937310" y="2833981"/>
                </a:lnTo>
                <a:lnTo>
                  <a:pt x="2927376" y="2906004"/>
                </a:lnTo>
                <a:lnTo>
                  <a:pt x="2911233" y="2903520"/>
                </a:lnTo>
                <a:lnTo>
                  <a:pt x="2898815" y="2949466"/>
                </a:lnTo>
                <a:cubicBezTo>
                  <a:pt x="2902541" y="2918422"/>
                  <a:pt x="2907094" y="2884790"/>
                  <a:pt x="2912475" y="2848572"/>
                </a:cubicBezTo>
                <a:lnTo>
                  <a:pt x="2927287" y="2755993"/>
                </a:lnTo>
                <a:lnTo>
                  <a:pt x="2925259" y="2759991"/>
                </a:lnTo>
                <a:lnTo>
                  <a:pt x="2915269" y="2807593"/>
                </a:lnTo>
                <a:cubicBezTo>
                  <a:pt x="2908439" y="2833878"/>
                  <a:pt x="2900056" y="2861300"/>
                  <a:pt x="2890122" y="2889861"/>
                </a:cubicBezTo>
                <a:lnTo>
                  <a:pt x="2877705" y="2889861"/>
                </a:lnTo>
                <a:cubicBezTo>
                  <a:pt x="2872737" y="2914697"/>
                  <a:pt x="2864459" y="2938290"/>
                  <a:pt x="2852869" y="2960642"/>
                </a:cubicBezTo>
                <a:lnTo>
                  <a:pt x="2849143" y="2955675"/>
                </a:lnTo>
                <a:lnTo>
                  <a:pt x="2816857" y="3059985"/>
                </a:lnTo>
                <a:cubicBezTo>
                  <a:pt x="2817685" y="3051707"/>
                  <a:pt x="2817271" y="3040324"/>
                  <a:pt x="2815615" y="3025836"/>
                </a:cubicBezTo>
                <a:lnTo>
                  <a:pt x="2815001" y="3018010"/>
                </a:lnTo>
                <a:lnTo>
                  <a:pt x="2777783" y="3101066"/>
                </a:lnTo>
                <a:lnTo>
                  <a:pt x="2770342" y="3101066"/>
                </a:lnTo>
                <a:cubicBezTo>
                  <a:pt x="2765381" y="3108605"/>
                  <a:pt x="2759180" y="3119912"/>
                  <a:pt x="2751738" y="3134988"/>
                </a:cubicBezTo>
                <a:cubicBezTo>
                  <a:pt x="2751738" y="3134988"/>
                  <a:pt x="2743057" y="3159493"/>
                  <a:pt x="2725693" y="3208501"/>
                </a:cubicBezTo>
                <a:lnTo>
                  <a:pt x="2708950" y="3212280"/>
                </a:lnTo>
                <a:lnTo>
                  <a:pt x="2710811" y="3223588"/>
                </a:lnTo>
                <a:lnTo>
                  <a:pt x="2695928" y="3244313"/>
                </a:lnTo>
                <a:lnTo>
                  <a:pt x="2681045" y="3231291"/>
                </a:lnTo>
                <a:lnTo>
                  <a:pt x="2677324" y="3244313"/>
                </a:lnTo>
                <a:cubicBezTo>
                  <a:pt x="2668643" y="3221989"/>
                  <a:pt x="2664302" y="3202765"/>
                  <a:pt x="2664302" y="3186642"/>
                </a:cubicBezTo>
                <a:cubicBezTo>
                  <a:pt x="2664302" y="3186642"/>
                  <a:pt x="2666162" y="3176720"/>
                  <a:pt x="2669883" y="3156877"/>
                </a:cubicBezTo>
                <a:lnTo>
                  <a:pt x="2651279" y="3143854"/>
                </a:lnTo>
                <a:cubicBezTo>
                  <a:pt x="2655736" y="3107422"/>
                  <a:pt x="2659876" y="3073988"/>
                  <a:pt x="2663697" y="3043552"/>
                </a:cubicBezTo>
                <a:lnTo>
                  <a:pt x="2669988" y="2994279"/>
                </a:lnTo>
                <a:lnTo>
                  <a:pt x="2659215" y="3018319"/>
                </a:lnTo>
                <a:lnTo>
                  <a:pt x="2651774" y="3018319"/>
                </a:lnTo>
                <a:cubicBezTo>
                  <a:pt x="2646813" y="3025858"/>
                  <a:pt x="2640612" y="3037165"/>
                  <a:pt x="2633170" y="3052241"/>
                </a:cubicBezTo>
                <a:cubicBezTo>
                  <a:pt x="2633170" y="3052241"/>
                  <a:pt x="2624489" y="3076746"/>
                  <a:pt x="2607125" y="3125754"/>
                </a:cubicBezTo>
                <a:lnTo>
                  <a:pt x="2590382" y="3129533"/>
                </a:lnTo>
                <a:lnTo>
                  <a:pt x="2592243" y="3140841"/>
                </a:lnTo>
                <a:lnTo>
                  <a:pt x="2577360" y="3161566"/>
                </a:lnTo>
                <a:lnTo>
                  <a:pt x="2562477" y="3148544"/>
                </a:lnTo>
                <a:lnTo>
                  <a:pt x="2558756" y="3161566"/>
                </a:lnTo>
                <a:lnTo>
                  <a:pt x="2547107" y="3109975"/>
                </a:lnTo>
                <a:lnTo>
                  <a:pt x="2533172" y="3142147"/>
                </a:lnTo>
                <a:cubicBezTo>
                  <a:pt x="2505034" y="3206562"/>
                  <a:pt x="2468176" y="3289464"/>
                  <a:pt x="2422597" y="3390853"/>
                </a:cubicBezTo>
                <a:lnTo>
                  <a:pt x="2415156" y="3390853"/>
                </a:lnTo>
                <a:cubicBezTo>
                  <a:pt x="2410195" y="3398392"/>
                  <a:pt x="2403994" y="3409699"/>
                  <a:pt x="2396552" y="3424775"/>
                </a:cubicBezTo>
                <a:cubicBezTo>
                  <a:pt x="2396552" y="3424775"/>
                  <a:pt x="2387871" y="3449280"/>
                  <a:pt x="2370507" y="3498288"/>
                </a:cubicBezTo>
                <a:lnTo>
                  <a:pt x="2353764" y="3502067"/>
                </a:lnTo>
                <a:lnTo>
                  <a:pt x="2355625" y="3513375"/>
                </a:lnTo>
                <a:lnTo>
                  <a:pt x="2340742" y="3534100"/>
                </a:lnTo>
                <a:lnTo>
                  <a:pt x="2325859" y="3521078"/>
                </a:lnTo>
                <a:lnTo>
                  <a:pt x="2322138" y="3534100"/>
                </a:lnTo>
                <a:cubicBezTo>
                  <a:pt x="2313457" y="3511776"/>
                  <a:pt x="2309116" y="3492552"/>
                  <a:pt x="2309116" y="3476429"/>
                </a:cubicBezTo>
                <a:cubicBezTo>
                  <a:pt x="2309116" y="3476429"/>
                  <a:pt x="2310976" y="3466507"/>
                  <a:pt x="2314697" y="3446664"/>
                </a:cubicBezTo>
                <a:lnTo>
                  <a:pt x="2296093" y="3433641"/>
                </a:lnTo>
                <a:cubicBezTo>
                  <a:pt x="2313922" y="3287914"/>
                  <a:pt x="2326663" y="3190148"/>
                  <a:pt x="2334318" y="3140345"/>
                </a:cubicBezTo>
                <a:lnTo>
                  <a:pt x="2336913" y="3124625"/>
                </a:lnTo>
                <a:lnTo>
                  <a:pt x="2325859" y="3167611"/>
                </a:lnTo>
                <a:lnTo>
                  <a:pt x="2320278" y="3160169"/>
                </a:lnTo>
                <a:lnTo>
                  <a:pt x="2305395" y="3268070"/>
                </a:lnTo>
                <a:lnTo>
                  <a:pt x="2281211" y="3264349"/>
                </a:lnTo>
                <a:lnTo>
                  <a:pt x="2262607" y="3333182"/>
                </a:lnTo>
                <a:cubicBezTo>
                  <a:pt x="2273769" y="3240165"/>
                  <a:pt x="2289892" y="3131644"/>
                  <a:pt x="2310976" y="3007621"/>
                </a:cubicBezTo>
                <a:cubicBezTo>
                  <a:pt x="2299814" y="3079554"/>
                  <a:pt x="2279350" y="3158309"/>
                  <a:pt x="2249585" y="3243885"/>
                </a:cubicBezTo>
                <a:lnTo>
                  <a:pt x="2230981" y="3243885"/>
                </a:lnTo>
                <a:cubicBezTo>
                  <a:pt x="2223540" y="3281092"/>
                  <a:pt x="2211137" y="3316439"/>
                  <a:pt x="2193774" y="3349925"/>
                </a:cubicBezTo>
                <a:lnTo>
                  <a:pt x="2188193" y="3342484"/>
                </a:lnTo>
                <a:lnTo>
                  <a:pt x="2139824" y="3498753"/>
                </a:lnTo>
                <a:cubicBezTo>
                  <a:pt x="2141064" y="3486351"/>
                  <a:pt x="2140444" y="3469298"/>
                  <a:pt x="2137964" y="3447594"/>
                </a:cubicBezTo>
                <a:cubicBezTo>
                  <a:pt x="2135483" y="3425890"/>
                  <a:pt x="2134243" y="3410077"/>
                  <a:pt x="2134243" y="3400155"/>
                </a:cubicBezTo>
                <a:cubicBezTo>
                  <a:pt x="2134243" y="3341864"/>
                  <a:pt x="2146025" y="3264969"/>
                  <a:pt x="2169589" y="3169471"/>
                </a:cubicBezTo>
                <a:lnTo>
                  <a:pt x="2160288" y="3145287"/>
                </a:lnTo>
                <a:cubicBezTo>
                  <a:pt x="2168969" y="3096917"/>
                  <a:pt x="2183852" y="3024984"/>
                  <a:pt x="2204936" y="2929486"/>
                </a:cubicBezTo>
                <a:lnTo>
                  <a:pt x="2193774" y="2901581"/>
                </a:lnTo>
                <a:lnTo>
                  <a:pt x="2199355" y="2875536"/>
                </a:lnTo>
                <a:lnTo>
                  <a:pt x="2184472" y="2888558"/>
                </a:lnTo>
                <a:lnTo>
                  <a:pt x="2188193" y="2816004"/>
                </a:lnTo>
                <a:cubicBezTo>
                  <a:pt x="2175791" y="2833368"/>
                  <a:pt x="2164008" y="2858172"/>
                  <a:pt x="2152846" y="2890418"/>
                </a:cubicBezTo>
                <a:lnTo>
                  <a:pt x="2147265" y="2829027"/>
                </a:lnTo>
                <a:lnTo>
                  <a:pt x="2127649" y="2862130"/>
                </a:lnTo>
                <a:lnTo>
                  <a:pt x="2102006" y="2919354"/>
                </a:lnTo>
                <a:lnTo>
                  <a:pt x="2094565" y="2919354"/>
                </a:lnTo>
                <a:cubicBezTo>
                  <a:pt x="2089604" y="2926893"/>
                  <a:pt x="2083403" y="2938200"/>
                  <a:pt x="2075961" y="2953276"/>
                </a:cubicBezTo>
                <a:cubicBezTo>
                  <a:pt x="2075961" y="2953276"/>
                  <a:pt x="2067280" y="2977781"/>
                  <a:pt x="2049916" y="3026789"/>
                </a:cubicBezTo>
                <a:lnTo>
                  <a:pt x="2033173" y="3030568"/>
                </a:lnTo>
                <a:lnTo>
                  <a:pt x="2035034" y="3041876"/>
                </a:lnTo>
                <a:lnTo>
                  <a:pt x="2020151" y="3062601"/>
                </a:lnTo>
                <a:lnTo>
                  <a:pt x="2005268" y="3049579"/>
                </a:lnTo>
                <a:lnTo>
                  <a:pt x="2001547" y="3062601"/>
                </a:lnTo>
                <a:lnTo>
                  <a:pt x="1992214" y="3021266"/>
                </a:lnTo>
                <a:lnTo>
                  <a:pt x="1973263" y="3058629"/>
                </a:lnTo>
                <a:lnTo>
                  <a:pt x="1975123" y="3066070"/>
                </a:lnTo>
                <a:cubicBezTo>
                  <a:pt x="1945357" y="3135523"/>
                  <a:pt x="1900089" y="3237843"/>
                  <a:pt x="1839317" y="3373028"/>
                </a:cubicBezTo>
                <a:lnTo>
                  <a:pt x="1831876" y="3373028"/>
                </a:lnTo>
                <a:cubicBezTo>
                  <a:pt x="1826915" y="3380567"/>
                  <a:pt x="1820714" y="3391874"/>
                  <a:pt x="1813272" y="3406950"/>
                </a:cubicBezTo>
                <a:cubicBezTo>
                  <a:pt x="1813272" y="3406950"/>
                  <a:pt x="1804591" y="3431455"/>
                  <a:pt x="1787227" y="3480463"/>
                </a:cubicBezTo>
                <a:lnTo>
                  <a:pt x="1770484" y="3484242"/>
                </a:lnTo>
                <a:lnTo>
                  <a:pt x="1772345" y="3495550"/>
                </a:lnTo>
                <a:lnTo>
                  <a:pt x="1757462" y="3516275"/>
                </a:lnTo>
                <a:lnTo>
                  <a:pt x="1742579" y="3503253"/>
                </a:lnTo>
                <a:lnTo>
                  <a:pt x="1738858" y="3516275"/>
                </a:lnTo>
                <a:cubicBezTo>
                  <a:pt x="1730176" y="3493951"/>
                  <a:pt x="1725836" y="3474727"/>
                  <a:pt x="1725836" y="3458604"/>
                </a:cubicBezTo>
                <a:cubicBezTo>
                  <a:pt x="1725836" y="3458604"/>
                  <a:pt x="1727696" y="3448682"/>
                  <a:pt x="1731417" y="3428839"/>
                </a:cubicBezTo>
                <a:lnTo>
                  <a:pt x="1712813" y="3415816"/>
                </a:lnTo>
                <a:cubicBezTo>
                  <a:pt x="1730642" y="3270089"/>
                  <a:pt x="1743383" y="3172323"/>
                  <a:pt x="1751038" y="3122520"/>
                </a:cubicBezTo>
                <a:lnTo>
                  <a:pt x="1753632" y="3106800"/>
                </a:lnTo>
                <a:lnTo>
                  <a:pt x="1742579" y="3149786"/>
                </a:lnTo>
                <a:lnTo>
                  <a:pt x="1736998" y="3142344"/>
                </a:lnTo>
                <a:lnTo>
                  <a:pt x="1722115" y="3250245"/>
                </a:lnTo>
                <a:lnTo>
                  <a:pt x="1697930" y="3246524"/>
                </a:lnTo>
                <a:lnTo>
                  <a:pt x="1679327" y="3315357"/>
                </a:lnTo>
                <a:cubicBezTo>
                  <a:pt x="1690489" y="3222340"/>
                  <a:pt x="1706612" y="3113819"/>
                  <a:pt x="1727696" y="2989796"/>
                </a:cubicBezTo>
                <a:cubicBezTo>
                  <a:pt x="1716534" y="3061729"/>
                  <a:pt x="1696070" y="3140484"/>
                  <a:pt x="1666304" y="3226060"/>
                </a:cubicBezTo>
                <a:lnTo>
                  <a:pt x="1647701" y="3226060"/>
                </a:lnTo>
                <a:cubicBezTo>
                  <a:pt x="1640259" y="3263267"/>
                  <a:pt x="1627857" y="3298614"/>
                  <a:pt x="1610494" y="3332100"/>
                </a:cubicBezTo>
                <a:lnTo>
                  <a:pt x="1604913" y="3324659"/>
                </a:lnTo>
                <a:lnTo>
                  <a:pt x="1556544" y="3480928"/>
                </a:lnTo>
                <a:cubicBezTo>
                  <a:pt x="1557784" y="3468526"/>
                  <a:pt x="1557164" y="3451473"/>
                  <a:pt x="1554683" y="3429769"/>
                </a:cubicBezTo>
                <a:cubicBezTo>
                  <a:pt x="1552203" y="3408065"/>
                  <a:pt x="1550963" y="3392252"/>
                  <a:pt x="1550963" y="3382330"/>
                </a:cubicBezTo>
                <a:cubicBezTo>
                  <a:pt x="1550963" y="3324039"/>
                  <a:pt x="1562745" y="3247144"/>
                  <a:pt x="1586309" y="3151646"/>
                </a:cubicBezTo>
                <a:lnTo>
                  <a:pt x="1577008" y="3127462"/>
                </a:lnTo>
                <a:cubicBezTo>
                  <a:pt x="1581349" y="3103277"/>
                  <a:pt x="1587240" y="3073201"/>
                  <a:pt x="1594681" y="3037235"/>
                </a:cubicBezTo>
                <a:lnTo>
                  <a:pt x="1606172" y="2982812"/>
                </a:lnTo>
                <a:lnTo>
                  <a:pt x="1580463" y="3041260"/>
                </a:lnTo>
                <a:cubicBezTo>
                  <a:pt x="1557829" y="3092419"/>
                  <a:pt x="1531319" y="3151795"/>
                  <a:pt x="1500933" y="3219388"/>
                </a:cubicBezTo>
                <a:lnTo>
                  <a:pt x="1493492" y="3219388"/>
                </a:lnTo>
                <a:cubicBezTo>
                  <a:pt x="1488531" y="3226927"/>
                  <a:pt x="1482330" y="3238234"/>
                  <a:pt x="1474888" y="3253310"/>
                </a:cubicBezTo>
                <a:cubicBezTo>
                  <a:pt x="1474888" y="3253310"/>
                  <a:pt x="1466207" y="3277815"/>
                  <a:pt x="1448843" y="3326823"/>
                </a:cubicBezTo>
                <a:lnTo>
                  <a:pt x="1432100" y="3330602"/>
                </a:lnTo>
                <a:lnTo>
                  <a:pt x="1433960" y="3341910"/>
                </a:lnTo>
                <a:lnTo>
                  <a:pt x="1419078" y="3362635"/>
                </a:lnTo>
                <a:lnTo>
                  <a:pt x="1404195" y="3349613"/>
                </a:lnTo>
                <a:lnTo>
                  <a:pt x="1400474" y="3362635"/>
                </a:lnTo>
                <a:cubicBezTo>
                  <a:pt x="1391792" y="3340311"/>
                  <a:pt x="1387452" y="3321087"/>
                  <a:pt x="1387452" y="3304964"/>
                </a:cubicBezTo>
                <a:cubicBezTo>
                  <a:pt x="1387452" y="3304964"/>
                  <a:pt x="1389312" y="3295042"/>
                  <a:pt x="1393033" y="3275199"/>
                </a:cubicBezTo>
                <a:lnTo>
                  <a:pt x="1374429" y="3262176"/>
                </a:lnTo>
                <a:cubicBezTo>
                  <a:pt x="1392258" y="3116449"/>
                  <a:pt x="1404999" y="3018683"/>
                  <a:pt x="1412654" y="2968880"/>
                </a:cubicBezTo>
                <a:lnTo>
                  <a:pt x="1415248" y="2953160"/>
                </a:lnTo>
                <a:lnTo>
                  <a:pt x="1404195" y="2996146"/>
                </a:lnTo>
                <a:lnTo>
                  <a:pt x="1398614" y="2988704"/>
                </a:lnTo>
                <a:lnTo>
                  <a:pt x="1383731" y="3096605"/>
                </a:lnTo>
                <a:lnTo>
                  <a:pt x="1359546" y="3092884"/>
                </a:lnTo>
                <a:lnTo>
                  <a:pt x="1340943" y="3161717"/>
                </a:lnTo>
                <a:cubicBezTo>
                  <a:pt x="1352105" y="3068700"/>
                  <a:pt x="1368228" y="2960179"/>
                  <a:pt x="1389312" y="2836156"/>
                </a:cubicBezTo>
                <a:cubicBezTo>
                  <a:pt x="1378150" y="2908089"/>
                  <a:pt x="1357686" y="2986844"/>
                  <a:pt x="1327920" y="3072420"/>
                </a:cubicBezTo>
                <a:lnTo>
                  <a:pt x="1309317" y="3072420"/>
                </a:lnTo>
                <a:cubicBezTo>
                  <a:pt x="1301875" y="3109627"/>
                  <a:pt x="1289473" y="3144974"/>
                  <a:pt x="1272110" y="3178460"/>
                </a:cubicBezTo>
                <a:lnTo>
                  <a:pt x="1266529" y="3171019"/>
                </a:lnTo>
                <a:lnTo>
                  <a:pt x="1218160" y="3327288"/>
                </a:lnTo>
                <a:cubicBezTo>
                  <a:pt x="1219400" y="3314886"/>
                  <a:pt x="1218780" y="3297833"/>
                  <a:pt x="1216299" y="3276129"/>
                </a:cubicBezTo>
                <a:cubicBezTo>
                  <a:pt x="1213819" y="3254425"/>
                  <a:pt x="1212579" y="3238612"/>
                  <a:pt x="1212579" y="3228690"/>
                </a:cubicBezTo>
                <a:cubicBezTo>
                  <a:pt x="1212579" y="3170399"/>
                  <a:pt x="1224361" y="3093504"/>
                  <a:pt x="1247925" y="2998006"/>
                </a:cubicBezTo>
                <a:lnTo>
                  <a:pt x="1240987" y="2979965"/>
                </a:lnTo>
                <a:lnTo>
                  <a:pt x="1235576" y="2990632"/>
                </a:lnTo>
                <a:lnTo>
                  <a:pt x="1237437" y="2998073"/>
                </a:lnTo>
                <a:cubicBezTo>
                  <a:pt x="1207671" y="3067526"/>
                  <a:pt x="1162403" y="3169846"/>
                  <a:pt x="1101631" y="3305031"/>
                </a:cubicBezTo>
                <a:lnTo>
                  <a:pt x="1094190" y="3305031"/>
                </a:lnTo>
                <a:cubicBezTo>
                  <a:pt x="1089229" y="3312570"/>
                  <a:pt x="1083028" y="3323877"/>
                  <a:pt x="1075586" y="3338953"/>
                </a:cubicBezTo>
                <a:cubicBezTo>
                  <a:pt x="1075586" y="3338953"/>
                  <a:pt x="1066905" y="3363458"/>
                  <a:pt x="1049541" y="3412466"/>
                </a:cubicBezTo>
                <a:lnTo>
                  <a:pt x="1032798" y="3416245"/>
                </a:lnTo>
                <a:lnTo>
                  <a:pt x="1034658" y="3427553"/>
                </a:lnTo>
                <a:lnTo>
                  <a:pt x="1019776" y="3448278"/>
                </a:lnTo>
                <a:lnTo>
                  <a:pt x="1004893" y="3435256"/>
                </a:lnTo>
                <a:lnTo>
                  <a:pt x="1001172" y="3448278"/>
                </a:lnTo>
                <a:cubicBezTo>
                  <a:pt x="992490" y="3425954"/>
                  <a:pt x="988150" y="3406730"/>
                  <a:pt x="988150" y="3390607"/>
                </a:cubicBezTo>
                <a:cubicBezTo>
                  <a:pt x="988150" y="3390607"/>
                  <a:pt x="990010" y="3380685"/>
                  <a:pt x="993731" y="3360842"/>
                </a:cubicBezTo>
                <a:lnTo>
                  <a:pt x="975127" y="3347819"/>
                </a:lnTo>
                <a:cubicBezTo>
                  <a:pt x="992956" y="3202092"/>
                  <a:pt x="1005697" y="3104326"/>
                  <a:pt x="1013352" y="3054523"/>
                </a:cubicBezTo>
                <a:lnTo>
                  <a:pt x="1015946" y="3038803"/>
                </a:lnTo>
                <a:lnTo>
                  <a:pt x="1004893" y="3081789"/>
                </a:lnTo>
                <a:lnTo>
                  <a:pt x="999312" y="3074347"/>
                </a:lnTo>
                <a:lnTo>
                  <a:pt x="984429" y="3182248"/>
                </a:lnTo>
                <a:lnTo>
                  <a:pt x="960244" y="3178527"/>
                </a:lnTo>
                <a:lnTo>
                  <a:pt x="941641" y="3247360"/>
                </a:lnTo>
                <a:cubicBezTo>
                  <a:pt x="947222" y="3200852"/>
                  <a:pt x="954043" y="3150467"/>
                  <a:pt x="962105" y="3096207"/>
                </a:cubicBezTo>
                <a:lnTo>
                  <a:pt x="989018" y="2927995"/>
                </a:lnTo>
                <a:lnTo>
                  <a:pt x="988694" y="2928068"/>
                </a:lnTo>
                <a:lnTo>
                  <a:pt x="966290" y="3034815"/>
                </a:lnTo>
                <a:cubicBezTo>
                  <a:pt x="956058" y="3074193"/>
                  <a:pt x="943501" y="3115275"/>
                  <a:pt x="928618" y="3158063"/>
                </a:cubicBezTo>
                <a:lnTo>
                  <a:pt x="910015" y="3158063"/>
                </a:lnTo>
                <a:cubicBezTo>
                  <a:pt x="902573" y="3195270"/>
                  <a:pt x="890171" y="3230617"/>
                  <a:pt x="872808" y="3264103"/>
                </a:cubicBezTo>
                <a:lnTo>
                  <a:pt x="867227" y="3256662"/>
                </a:lnTo>
                <a:lnTo>
                  <a:pt x="818858" y="3412931"/>
                </a:lnTo>
                <a:cubicBezTo>
                  <a:pt x="820098" y="3400529"/>
                  <a:pt x="819478" y="3383476"/>
                  <a:pt x="816997" y="3361772"/>
                </a:cubicBezTo>
                <a:cubicBezTo>
                  <a:pt x="814517" y="3340068"/>
                  <a:pt x="813277" y="3324255"/>
                  <a:pt x="813277" y="3314333"/>
                </a:cubicBezTo>
                <a:cubicBezTo>
                  <a:pt x="813277" y="3256042"/>
                  <a:pt x="825059" y="3179147"/>
                  <a:pt x="848623" y="3083649"/>
                </a:cubicBezTo>
                <a:lnTo>
                  <a:pt x="839322" y="3059465"/>
                </a:lnTo>
                <a:cubicBezTo>
                  <a:pt x="848003" y="3011095"/>
                  <a:pt x="862886" y="2939162"/>
                  <a:pt x="883970" y="2843664"/>
                </a:cubicBezTo>
                <a:lnTo>
                  <a:pt x="872808" y="2815759"/>
                </a:lnTo>
                <a:lnTo>
                  <a:pt x="878389" y="2789714"/>
                </a:lnTo>
                <a:lnTo>
                  <a:pt x="863506" y="2802736"/>
                </a:lnTo>
                <a:lnTo>
                  <a:pt x="867227" y="2730182"/>
                </a:lnTo>
                <a:cubicBezTo>
                  <a:pt x="854824" y="2747546"/>
                  <a:pt x="843042" y="2772350"/>
                  <a:pt x="831880" y="2804596"/>
                </a:cubicBezTo>
                <a:lnTo>
                  <a:pt x="827017" y="2751102"/>
                </a:lnTo>
                <a:lnTo>
                  <a:pt x="817413" y="2778474"/>
                </a:lnTo>
                <a:lnTo>
                  <a:pt x="811832" y="2771033"/>
                </a:lnTo>
                <a:lnTo>
                  <a:pt x="763463" y="2927302"/>
                </a:lnTo>
                <a:cubicBezTo>
                  <a:pt x="764703" y="2914900"/>
                  <a:pt x="764083" y="2897847"/>
                  <a:pt x="761602" y="2876143"/>
                </a:cubicBezTo>
                <a:cubicBezTo>
                  <a:pt x="759122" y="2854439"/>
                  <a:pt x="757882" y="2838626"/>
                  <a:pt x="757882" y="2828704"/>
                </a:cubicBezTo>
                <a:cubicBezTo>
                  <a:pt x="757882" y="2799559"/>
                  <a:pt x="760828" y="2765762"/>
                  <a:pt x="766719" y="2727315"/>
                </a:cubicBezTo>
                <a:lnTo>
                  <a:pt x="793185" y="2598230"/>
                </a:lnTo>
                <a:lnTo>
                  <a:pt x="780870" y="2589609"/>
                </a:lnTo>
                <a:cubicBezTo>
                  <a:pt x="785327" y="2553177"/>
                  <a:pt x="789466" y="2519743"/>
                  <a:pt x="793287" y="2489306"/>
                </a:cubicBezTo>
                <a:lnTo>
                  <a:pt x="793856" y="2484852"/>
                </a:lnTo>
                <a:lnTo>
                  <a:pt x="744032" y="2576633"/>
                </a:lnTo>
                <a:cubicBezTo>
                  <a:pt x="723975" y="2614828"/>
                  <a:pt x="702087" y="2657645"/>
                  <a:pt x="678367" y="2705084"/>
                </a:cubicBezTo>
                <a:lnTo>
                  <a:pt x="680228" y="2712525"/>
                </a:lnTo>
                <a:cubicBezTo>
                  <a:pt x="650462" y="2781978"/>
                  <a:pt x="605194" y="2884298"/>
                  <a:pt x="544422" y="3019483"/>
                </a:cubicBezTo>
                <a:lnTo>
                  <a:pt x="536981" y="3019483"/>
                </a:lnTo>
                <a:cubicBezTo>
                  <a:pt x="532020" y="3027022"/>
                  <a:pt x="525819" y="3038329"/>
                  <a:pt x="518377" y="3053405"/>
                </a:cubicBezTo>
                <a:cubicBezTo>
                  <a:pt x="518377" y="3053405"/>
                  <a:pt x="509696" y="3077910"/>
                  <a:pt x="492332" y="3126918"/>
                </a:cubicBezTo>
                <a:lnTo>
                  <a:pt x="475589" y="3130697"/>
                </a:lnTo>
                <a:lnTo>
                  <a:pt x="477449" y="3142005"/>
                </a:lnTo>
                <a:lnTo>
                  <a:pt x="462567" y="3162730"/>
                </a:lnTo>
                <a:lnTo>
                  <a:pt x="447684" y="3149708"/>
                </a:lnTo>
                <a:lnTo>
                  <a:pt x="443963" y="3162730"/>
                </a:lnTo>
                <a:cubicBezTo>
                  <a:pt x="435281" y="3140406"/>
                  <a:pt x="430941" y="3121182"/>
                  <a:pt x="430941" y="3105059"/>
                </a:cubicBezTo>
                <a:cubicBezTo>
                  <a:pt x="430941" y="3105059"/>
                  <a:pt x="432801" y="3095137"/>
                  <a:pt x="436522" y="3075294"/>
                </a:cubicBezTo>
                <a:lnTo>
                  <a:pt x="417918" y="3062271"/>
                </a:lnTo>
                <a:cubicBezTo>
                  <a:pt x="435747" y="2916544"/>
                  <a:pt x="448488" y="2818778"/>
                  <a:pt x="456143" y="2768975"/>
                </a:cubicBezTo>
                <a:lnTo>
                  <a:pt x="458737" y="2753255"/>
                </a:lnTo>
                <a:lnTo>
                  <a:pt x="447684" y="2796241"/>
                </a:lnTo>
                <a:lnTo>
                  <a:pt x="442103" y="2788799"/>
                </a:lnTo>
                <a:lnTo>
                  <a:pt x="427220" y="2896700"/>
                </a:lnTo>
                <a:lnTo>
                  <a:pt x="403035" y="2892979"/>
                </a:lnTo>
                <a:lnTo>
                  <a:pt x="384432" y="2961812"/>
                </a:lnTo>
                <a:cubicBezTo>
                  <a:pt x="395594" y="2868795"/>
                  <a:pt x="411717" y="2760274"/>
                  <a:pt x="432801" y="2636251"/>
                </a:cubicBezTo>
                <a:cubicBezTo>
                  <a:pt x="421639" y="2708184"/>
                  <a:pt x="401175" y="2786939"/>
                  <a:pt x="371409" y="2872515"/>
                </a:cubicBezTo>
                <a:lnTo>
                  <a:pt x="352806" y="2872515"/>
                </a:lnTo>
                <a:cubicBezTo>
                  <a:pt x="345364" y="2909722"/>
                  <a:pt x="332962" y="2945069"/>
                  <a:pt x="315599" y="2978555"/>
                </a:cubicBezTo>
                <a:lnTo>
                  <a:pt x="310018" y="2971114"/>
                </a:lnTo>
                <a:lnTo>
                  <a:pt x="261649" y="3127383"/>
                </a:lnTo>
                <a:cubicBezTo>
                  <a:pt x="262889" y="3114981"/>
                  <a:pt x="262269" y="3097928"/>
                  <a:pt x="259788" y="3076224"/>
                </a:cubicBezTo>
                <a:cubicBezTo>
                  <a:pt x="257308" y="3054520"/>
                  <a:pt x="256068" y="3038707"/>
                  <a:pt x="256068" y="3028785"/>
                </a:cubicBezTo>
                <a:cubicBezTo>
                  <a:pt x="256068" y="2970494"/>
                  <a:pt x="267850" y="2893599"/>
                  <a:pt x="291414" y="2798101"/>
                </a:cubicBezTo>
                <a:lnTo>
                  <a:pt x="282113" y="2773917"/>
                </a:lnTo>
                <a:cubicBezTo>
                  <a:pt x="288624" y="2737640"/>
                  <a:pt x="298623" y="2688108"/>
                  <a:pt x="312111" y="2625321"/>
                </a:cubicBezTo>
                <a:lnTo>
                  <a:pt x="313121" y="2620688"/>
                </a:lnTo>
                <a:lnTo>
                  <a:pt x="308506" y="2631343"/>
                </a:lnTo>
                <a:cubicBezTo>
                  <a:pt x="289724" y="2674339"/>
                  <a:pt x="265121" y="2729676"/>
                  <a:pt x="234697" y="2797354"/>
                </a:cubicBezTo>
                <a:lnTo>
                  <a:pt x="229730" y="2797354"/>
                </a:lnTo>
                <a:cubicBezTo>
                  <a:pt x="226419" y="2802386"/>
                  <a:pt x="222279" y="2809933"/>
                  <a:pt x="217312" y="2819997"/>
                </a:cubicBezTo>
                <a:cubicBezTo>
                  <a:pt x="217312" y="2819997"/>
                  <a:pt x="211517" y="2836354"/>
                  <a:pt x="199927" y="2869067"/>
                </a:cubicBezTo>
                <a:lnTo>
                  <a:pt x="188751" y="2871589"/>
                </a:lnTo>
                <a:lnTo>
                  <a:pt x="189993" y="2879137"/>
                </a:lnTo>
                <a:lnTo>
                  <a:pt x="180059" y="2892971"/>
                </a:lnTo>
                <a:lnTo>
                  <a:pt x="170124" y="2884279"/>
                </a:lnTo>
                <a:lnTo>
                  <a:pt x="167641" y="2892971"/>
                </a:lnTo>
                <a:cubicBezTo>
                  <a:pt x="161846" y="2878070"/>
                  <a:pt x="158948" y="2865238"/>
                  <a:pt x="158948" y="2854476"/>
                </a:cubicBezTo>
                <a:cubicBezTo>
                  <a:pt x="158948" y="2854476"/>
                  <a:pt x="160190" y="2847853"/>
                  <a:pt x="162674" y="2834607"/>
                </a:cubicBezTo>
                <a:lnTo>
                  <a:pt x="150256" y="2825915"/>
                </a:lnTo>
                <a:cubicBezTo>
                  <a:pt x="162156" y="2728642"/>
                  <a:pt x="170661" y="2663383"/>
                  <a:pt x="175771" y="2630140"/>
                </a:cubicBezTo>
                <a:lnTo>
                  <a:pt x="177503" y="2619646"/>
                </a:lnTo>
                <a:lnTo>
                  <a:pt x="170124" y="2648340"/>
                </a:lnTo>
                <a:lnTo>
                  <a:pt x="166399" y="2643373"/>
                </a:lnTo>
                <a:lnTo>
                  <a:pt x="156465" y="2715396"/>
                </a:lnTo>
                <a:lnTo>
                  <a:pt x="140321" y="2712912"/>
                </a:lnTo>
                <a:lnTo>
                  <a:pt x="127904" y="2758858"/>
                </a:lnTo>
                <a:cubicBezTo>
                  <a:pt x="135354" y="2696769"/>
                  <a:pt x="146116" y="2624332"/>
                  <a:pt x="160190" y="2541546"/>
                </a:cubicBezTo>
                <a:cubicBezTo>
                  <a:pt x="152739" y="2589562"/>
                  <a:pt x="139080" y="2642131"/>
                  <a:pt x="119211" y="2699253"/>
                </a:cubicBezTo>
                <a:lnTo>
                  <a:pt x="106793" y="2699253"/>
                </a:lnTo>
                <a:cubicBezTo>
                  <a:pt x="101826" y="2724089"/>
                  <a:pt x="93548" y="2747682"/>
                  <a:pt x="81958" y="2770034"/>
                </a:cubicBezTo>
                <a:lnTo>
                  <a:pt x="78232" y="2765067"/>
                </a:lnTo>
                <a:lnTo>
                  <a:pt x="45946" y="2869377"/>
                </a:lnTo>
                <a:cubicBezTo>
                  <a:pt x="46774" y="2861099"/>
                  <a:pt x="46360" y="2849716"/>
                  <a:pt x="44704" y="2835228"/>
                </a:cubicBezTo>
                <a:cubicBezTo>
                  <a:pt x="43048" y="2820741"/>
                  <a:pt x="42220" y="2810185"/>
                  <a:pt x="42220" y="2803563"/>
                </a:cubicBezTo>
                <a:cubicBezTo>
                  <a:pt x="42220" y="2764653"/>
                  <a:pt x="50085" y="2713326"/>
                  <a:pt x="65814" y="2649581"/>
                </a:cubicBezTo>
                <a:lnTo>
                  <a:pt x="59605" y="2633438"/>
                </a:lnTo>
                <a:cubicBezTo>
                  <a:pt x="65400" y="2601152"/>
                  <a:pt x="75335" y="2553136"/>
                  <a:pt x="89408" y="2489391"/>
                </a:cubicBezTo>
                <a:lnTo>
                  <a:pt x="81958" y="2470764"/>
                </a:lnTo>
                <a:lnTo>
                  <a:pt x="85683" y="2453379"/>
                </a:lnTo>
                <a:lnTo>
                  <a:pt x="75749" y="2462072"/>
                </a:lnTo>
                <a:lnTo>
                  <a:pt x="78232" y="2413642"/>
                </a:lnTo>
                <a:cubicBezTo>
                  <a:pt x="69954" y="2425232"/>
                  <a:pt x="62089" y="2441790"/>
                  <a:pt x="54638" y="2463314"/>
                </a:cubicBezTo>
                <a:lnTo>
                  <a:pt x="50913" y="2422335"/>
                </a:lnTo>
                <a:cubicBezTo>
                  <a:pt x="45946" y="2435581"/>
                  <a:pt x="39323" y="2446757"/>
                  <a:pt x="31044" y="2455863"/>
                </a:cubicBezTo>
                <a:cubicBezTo>
                  <a:pt x="36012" y="2423577"/>
                  <a:pt x="47602" y="2377631"/>
                  <a:pt x="65814" y="2318025"/>
                </a:cubicBezTo>
                <a:lnTo>
                  <a:pt x="63331" y="2310574"/>
                </a:lnTo>
                <a:lnTo>
                  <a:pt x="49671" y="2336652"/>
                </a:lnTo>
                <a:lnTo>
                  <a:pt x="59605" y="2295673"/>
                </a:lnTo>
                <a:lnTo>
                  <a:pt x="58364" y="2288222"/>
                </a:lnTo>
                <a:lnTo>
                  <a:pt x="65814" y="2273321"/>
                </a:lnTo>
                <a:lnTo>
                  <a:pt x="68298" y="2279530"/>
                </a:lnTo>
                <a:lnTo>
                  <a:pt x="69540" y="2269595"/>
                </a:lnTo>
                <a:lnTo>
                  <a:pt x="72023" y="2286980"/>
                </a:lnTo>
                <a:cubicBezTo>
                  <a:pt x="72851" y="2283669"/>
                  <a:pt x="98101" y="2182670"/>
                  <a:pt x="147772" y="1983985"/>
                </a:cubicBezTo>
                <a:lnTo>
                  <a:pt x="161432" y="1996403"/>
                </a:lnTo>
                <a:cubicBezTo>
                  <a:pt x="167227" y="1972395"/>
                  <a:pt x="178817" y="1938867"/>
                  <a:pt x="196202" y="1895818"/>
                </a:cubicBezTo>
                <a:cubicBezTo>
                  <a:pt x="191235" y="1915687"/>
                  <a:pt x="183370" y="1944662"/>
                  <a:pt x="172608" y="1982743"/>
                </a:cubicBezTo>
                <a:lnTo>
                  <a:pt x="180059" y="1982743"/>
                </a:lnTo>
                <a:cubicBezTo>
                  <a:pt x="181714" y="1974465"/>
                  <a:pt x="185026" y="1966600"/>
                  <a:pt x="189993" y="1959149"/>
                </a:cubicBezTo>
                <a:lnTo>
                  <a:pt x="191235" y="1949215"/>
                </a:lnTo>
                <a:lnTo>
                  <a:pt x="196202" y="1949215"/>
                </a:lnTo>
                <a:lnTo>
                  <a:pt x="182542" y="2010062"/>
                </a:lnTo>
                <a:cubicBezTo>
                  <a:pt x="192476" y="1975292"/>
                  <a:pt x="208206" y="1924379"/>
                  <a:pt x="229730" y="1857323"/>
                </a:cubicBezTo>
                <a:cubicBezTo>
                  <a:pt x="246287" y="1824209"/>
                  <a:pt x="263258" y="1774951"/>
                  <a:pt x="280643" y="1709551"/>
                </a:cubicBezTo>
                <a:lnTo>
                  <a:pt x="284368" y="1723210"/>
                </a:lnTo>
                <a:lnTo>
                  <a:pt x="280643" y="1746804"/>
                </a:lnTo>
                <a:lnTo>
                  <a:pt x="291819" y="1741837"/>
                </a:lnTo>
                <a:lnTo>
                  <a:pt x="291819" y="1731903"/>
                </a:lnTo>
                <a:lnTo>
                  <a:pt x="290577" y="1731903"/>
                </a:lnTo>
                <a:lnTo>
                  <a:pt x="294303" y="1727032"/>
                </a:lnTo>
                <a:lnTo>
                  <a:pt x="309204" y="1671055"/>
                </a:lnTo>
                <a:cubicBezTo>
                  <a:pt x="303409" y="1676630"/>
                  <a:pt x="296786" y="1686979"/>
                  <a:pt x="289336" y="1702100"/>
                </a:cubicBezTo>
                <a:cubicBezTo>
                  <a:pt x="300098" y="1679748"/>
                  <a:pt x="306307" y="1653670"/>
                  <a:pt x="307962" y="1623867"/>
                </a:cubicBezTo>
                <a:lnTo>
                  <a:pt x="327831" y="1603999"/>
                </a:lnTo>
                <a:cubicBezTo>
                  <a:pt x="327003" y="1611450"/>
                  <a:pt x="326175" y="1621798"/>
                  <a:pt x="325347" y="1635043"/>
                </a:cubicBezTo>
                <a:cubicBezTo>
                  <a:pt x="342732" y="1582061"/>
                  <a:pt x="350597" y="1536115"/>
                  <a:pt x="348941" y="1497205"/>
                </a:cubicBezTo>
                <a:cubicBezTo>
                  <a:pt x="360531" y="1474025"/>
                  <a:pt x="372535" y="1454157"/>
                  <a:pt x="384953" y="1437600"/>
                </a:cubicBezTo>
                <a:cubicBezTo>
                  <a:pt x="354322" y="1478165"/>
                  <a:pt x="313757" y="1531975"/>
                  <a:pt x="263258" y="1599032"/>
                </a:cubicBezTo>
                <a:lnTo>
                  <a:pt x="255807" y="1595306"/>
                </a:lnTo>
                <a:lnTo>
                  <a:pt x="227246" y="1625109"/>
                </a:lnTo>
                <a:lnTo>
                  <a:pt x="222279" y="1618900"/>
                </a:lnTo>
                <a:cubicBezTo>
                  <a:pt x="216484" y="1616417"/>
                  <a:pt x="207792" y="1612691"/>
                  <a:pt x="196202" y="1607724"/>
                </a:cubicBezTo>
                <a:cubicBezTo>
                  <a:pt x="191235" y="1609380"/>
                  <a:pt x="173022" y="1627593"/>
                  <a:pt x="141563" y="1662363"/>
                </a:cubicBezTo>
                <a:lnTo>
                  <a:pt x="132871" y="1664846"/>
                </a:lnTo>
                <a:cubicBezTo>
                  <a:pt x="96445" y="1703756"/>
                  <a:pt x="63745" y="1730661"/>
                  <a:pt x="34770" y="1745562"/>
                </a:cubicBezTo>
                <a:lnTo>
                  <a:pt x="55880" y="1725694"/>
                </a:lnTo>
                <a:lnTo>
                  <a:pt x="0" y="1762947"/>
                </a:lnTo>
                <a:cubicBezTo>
                  <a:pt x="20696" y="1748046"/>
                  <a:pt x="43462" y="1724866"/>
                  <a:pt x="68298" y="1693407"/>
                </a:cubicBezTo>
                <a:lnTo>
                  <a:pt x="65814" y="1685957"/>
                </a:lnTo>
                <a:lnTo>
                  <a:pt x="57122" y="1695891"/>
                </a:lnTo>
                <a:lnTo>
                  <a:pt x="62089" y="1678506"/>
                </a:lnTo>
                <a:lnTo>
                  <a:pt x="86925" y="1652428"/>
                </a:lnTo>
                <a:lnTo>
                  <a:pt x="78232" y="1647461"/>
                </a:lnTo>
                <a:cubicBezTo>
                  <a:pt x="84855" y="1641666"/>
                  <a:pt x="93134" y="1633388"/>
                  <a:pt x="103068" y="1622626"/>
                </a:cubicBezTo>
                <a:cubicBezTo>
                  <a:pt x="108035" y="1612691"/>
                  <a:pt x="115486" y="1597790"/>
                  <a:pt x="125420" y="1577921"/>
                </a:cubicBezTo>
                <a:cubicBezTo>
                  <a:pt x="137010" y="1562192"/>
                  <a:pt x="152739" y="1538598"/>
                  <a:pt x="172608" y="1507140"/>
                </a:cubicBezTo>
                <a:cubicBezTo>
                  <a:pt x="172608" y="1507140"/>
                  <a:pt x="185026" y="1477337"/>
                  <a:pt x="209861" y="1417731"/>
                </a:cubicBezTo>
                <a:lnTo>
                  <a:pt x="206136" y="1412764"/>
                </a:lnTo>
                <a:cubicBezTo>
                  <a:pt x="212759" y="1402830"/>
                  <a:pt x="222693" y="1387928"/>
                  <a:pt x="235939" y="1368060"/>
                </a:cubicBezTo>
                <a:lnTo>
                  <a:pt x="233455" y="1356884"/>
                </a:lnTo>
                <a:lnTo>
                  <a:pt x="219796" y="1355642"/>
                </a:lnTo>
                <a:lnTo>
                  <a:pt x="221037" y="1359367"/>
                </a:lnTo>
                <a:lnTo>
                  <a:pt x="216070" y="1358125"/>
                </a:lnTo>
                <a:lnTo>
                  <a:pt x="198685" y="1369302"/>
                </a:lnTo>
                <a:lnTo>
                  <a:pt x="203652" y="1351917"/>
                </a:lnTo>
                <a:lnTo>
                  <a:pt x="199927" y="1348191"/>
                </a:lnTo>
                <a:lnTo>
                  <a:pt x="218554" y="1314663"/>
                </a:lnTo>
                <a:lnTo>
                  <a:pt x="208620" y="1308454"/>
                </a:lnTo>
                <a:cubicBezTo>
                  <a:pt x="205308" y="1314249"/>
                  <a:pt x="199099" y="1319216"/>
                  <a:pt x="189993" y="1323355"/>
                </a:cubicBezTo>
                <a:lnTo>
                  <a:pt x="186267" y="1332048"/>
                </a:lnTo>
                <a:lnTo>
                  <a:pt x="181300" y="1332048"/>
                </a:lnTo>
                <a:lnTo>
                  <a:pt x="188751" y="1320872"/>
                </a:lnTo>
                <a:lnTo>
                  <a:pt x="177575" y="1324597"/>
                </a:lnTo>
                <a:cubicBezTo>
                  <a:pt x="185854" y="1314663"/>
                  <a:pt x="190821" y="1303901"/>
                  <a:pt x="192476" y="1292311"/>
                </a:cubicBezTo>
                <a:cubicBezTo>
                  <a:pt x="213173" y="1262508"/>
                  <a:pt x="238836" y="1217804"/>
                  <a:pt x="269467" y="1158198"/>
                </a:cubicBezTo>
                <a:lnTo>
                  <a:pt x="263258" y="1153231"/>
                </a:lnTo>
                <a:cubicBezTo>
                  <a:pt x="266570" y="1146608"/>
                  <a:pt x="272365" y="1136260"/>
                  <a:pt x="280643" y="1122186"/>
                </a:cubicBezTo>
                <a:lnTo>
                  <a:pt x="298028" y="1119703"/>
                </a:lnTo>
                <a:lnTo>
                  <a:pt x="300512" y="1140813"/>
                </a:lnTo>
                <a:lnTo>
                  <a:pt x="319138" y="1123428"/>
                </a:lnTo>
                <a:lnTo>
                  <a:pt x="319138" y="1130879"/>
                </a:lnTo>
                <a:lnTo>
                  <a:pt x="326589" y="1137088"/>
                </a:lnTo>
                <a:lnTo>
                  <a:pt x="321622" y="1148264"/>
                </a:lnTo>
                <a:lnTo>
                  <a:pt x="342732" y="1148264"/>
                </a:lnTo>
                <a:lnTo>
                  <a:pt x="331556" y="1179308"/>
                </a:lnTo>
                <a:lnTo>
                  <a:pt x="347700" y="1161923"/>
                </a:lnTo>
                <a:lnTo>
                  <a:pt x="352667" y="1184276"/>
                </a:lnTo>
                <a:lnTo>
                  <a:pt x="366326" y="1147022"/>
                </a:lnTo>
                <a:lnTo>
                  <a:pt x="381228" y="1133362"/>
                </a:lnTo>
                <a:lnTo>
                  <a:pt x="389764" y="1136030"/>
                </a:lnTo>
                <a:lnTo>
                  <a:pt x="392658" y="1125899"/>
                </a:lnTo>
                <a:lnTo>
                  <a:pt x="388933" y="1122173"/>
                </a:lnTo>
                <a:lnTo>
                  <a:pt x="407560" y="1088645"/>
                </a:lnTo>
                <a:lnTo>
                  <a:pt x="397626" y="1082436"/>
                </a:lnTo>
                <a:cubicBezTo>
                  <a:pt x="394314" y="1088231"/>
                  <a:pt x="388105" y="1093198"/>
                  <a:pt x="378999" y="1097337"/>
                </a:cubicBezTo>
                <a:lnTo>
                  <a:pt x="375273" y="1106030"/>
                </a:lnTo>
                <a:lnTo>
                  <a:pt x="370306" y="1106030"/>
                </a:lnTo>
                <a:lnTo>
                  <a:pt x="377757" y="1094854"/>
                </a:lnTo>
                <a:lnTo>
                  <a:pt x="366581" y="1098579"/>
                </a:lnTo>
                <a:cubicBezTo>
                  <a:pt x="374860" y="1088645"/>
                  <a:pt x="379827" y="1077883"/>
                  <a:pt x="381482" y="1066293"/>
                </a:cubicBezTo>
                <a:cubicBezTo>
                  <a:pt x="402179" y="1036490"/>
                  <a:pt x="427842" y="991786"/>
                  <a:pt x="458473" y="932180"/>
                </a:cubicBezTo>
                <a:lnTo>
                  <a:pt x="452264" y="927213"/>
                </a:lnTo>
                <a:cubicBezTo>
                  <a:pt x="455576" y="920590"/>
                  <a:pt x="461371" y="910242"/>
                  <a:pt x="469649" y="896168"/>
                </a:cubicBezTo>
                <a:lnTo>
                  <a:pt x="487034" y="893685"/>
                </a:lnTo>
                <a:lnTo>
                  <a:pt x="489518" y="914795"/>
                </a:lnTo>
                <a:lnTo>
                  <a:pt x="508144" y="897410"/>
                </a:lnTo>
                <a:lnTo>
                  <a:pt x="508144" y="904861"/>
                </a:lnTo>
                <a:lnTo>
                  <a:pt x="515595" y="911070"/>
                </a:lnTo>
                <a:lnTo>
                  <a:pt x="510628" y="922246"/>
                </a:lnTo>
                <a:lnTo>
                  <a:pt x="516931" y="922246"/>
                </a:lnTo>
                <a:lnTo>
                  <a:pt x="520237" y="917286"/>
                </a:lnTo>
                <a:cubicBezTo>
                  <a:pt x="527679" y="906124"/>
                  <a:pt x="536361" y="893101"/>
                  <a:pt x="546282" y="878219"/>
                </a:cubicBezTo>
                <a:lnTo>
                  <a:pt x="542562" y="861475"/>
                </a:lnTo>
                <a:lnTo>
                  <a:pt x="522098" y="859615"/>
                </a:lnTo>
                <a:lnTo>
                  <a:pt x="523958" y="865196"/>
                </a:lnTo>
                <a:lnTo>
                  <a:pt x="516517" y="863336"/>
                </a:lnTo>
                <a:lnTo>
                  <a:pt x="490472" y="880079"/>
                </a:lnTo>
                <a:lnTo>
                  <a:pt x="497913" y="854034"/>
                </a:lnTo>
                <a:lnTo>
                  <a:pt x="492332" y="848453"/>
                </a:lnTo>
                <a:lnTo>
                  <a:pt x="520238" y="798223"/>
                </a:lnTo>
                <a:lnTo>
                  <a:pt x="505355" y="788921"/>
                </a:lnTo>
                <a:cubicBezTo>
                  <a:pt x="500394" y="797603"/>
                  <a:pt x="491092" y="805044"/>
                  <a:pt x="477449" y="811246"/>
                </a:cubicBezTo>
                <a:lnTo>
                  <a:pt x="471868" y="824268"/>
                </a:lnTo>
                <a:lnTo>
                  <a:pt x="464427" y="824268"/>
                </a:lnTo>
                <a:lnTo>
                  <a:pt x="475589" y="807525"/>
                </a:lnTo>
                <a:lnTo>
                  <a:pt x="458846" y="813106"/>
                </a:lnTo>
                <a:cubicBezTo>
                  <a:pt x="471248" y="798223"/>
                  <a:pt x="478690" y="782100"/>
                  <a:pt x="481170" y="764737"/>
                </a:cubicBezTo>
                <a:cubicBezTo>
                  <a:pt x="512176" y="720088"/>
                  <a:pt x="550623" y="653116"/>
                  <a:pt x="596512" y="563819"/>
                </a:cubicBezTo>
                <a:lnTo>
                  <a:pt x="587210" y="556378"/>
                </a:lnTo>
                <a:cubicBezTo>
                  <a:pt x="592171" y="546456"/>
                  <a:pt x="600853" y="530953"/>
                  <a:pt x="613255" y="509869"/>
                </a:cubicBezTo>
                <a:lnTo>
                  <a:pt x="639300" y="506148"/>
                </a:lnTo>
                <a:lnTo>
                  <a:pt x="643021" y="537774"/>
                </a:lnTo>
                <a:lnTo>
                  <a:pt x="670926" y="511729"/>
                </a:lnTo>
                <a:lnTo>
                  <a:pt x="670926" y="522891"/>
                </a:lnTo>
                <a:lnTo>
                  <a:pt x="682088" y="532193"/>
                </a:lnTo>
                <a:lnTo>
                  <a:pt x="674647" y="548936"/>
                </a:lnTo>
                <a:lnTo>
                  <a:pt x="706273" y="548936"/>
                </a:lnTo>
                <a:lnTo>
                  <a:pt x="689529" y="595445"/>
                </a:lnTo>
                <a:lnTo>
                  <a:pt x="713714" y="569400"/>
                </a:lnTo>
                <a:lnTo>
                  <a:pt x="721155" y="602886"/>
                </a:lnTo>
                <a:lnTo>
                  <a:pt x="741619" y="547076"/>
                </a:lnTo>
                <a:lnTo>
                  <a:pt x="763944" y="526612"/>
                </a:lnTo>
                <a:lnTo>
                  <a:pt x="823475" y="545215"/>
                </a:lnTo>
                <a:lnTo>
                  <a:pt x="855101" y="493126"/>
                </a:lnTo>
                <a:lnTo>
                  <a:pt x="864941" y="492511"/>
                </a:lnTo>
                <a:lnTo>
                  <a:pt x="870166" y="479971"/>
                </a:lnTo>
                <a:lnTo>
                  <a:pt x="864585" y="472529"/>
                </a:lnTo>
                <a:cubicBezTo>
                  <a:pt x="874507" y="457646"/>
                  <a:pt x="889390" y="435322"/>
                  <a:pt x="909234" y="405556"/>
                </a:cubicBezTo>
                <a:lnTo>
                  <a:pt x="905513" y="388813"/>
                </a:lnTo>
                <a:lnTo>
                  <a:pt x="885049" y="386953"/>
                </a:lnTo>
                <a:lnTo>
                  <a:pt x="886910" y="392534"/>
                </a:lnTo>
                <a:lnTo>
                  <a:pt x="879468" y="390674"/>
                </a:lnTo>
                <a:lnTo>
                  <a:pt x="853423" y="407417"/>
                </a:lnTo>
                <a:lnTo>
                  <a:pt x="860865" y="381372"/>
                </a:lnTo>
                <a:lnTo>
                  <a:pt x="855284" y="375791"/>
                </a:lnTo>
                <a:lnTo>
                  <a:pt x="883189" y="325561"/>
                </a:lnTo>
                <a:lnTo>
                  <a:pt x="868306" y="316260"/>
                </a:lnTo>
                <a:cubicBezTo>
                  <a:pt x="863345" y="324941"/>
                  <a:pt x="854043" y="332383"/>
                  <a:pt x="840401" y="338584"/>
                </a:cubicBezTo>
                <a:lnTo>
                  <a:pt x="834820" y="351606"/>
                </a:lnTo>
                <a:lnTo>
                  <a:pt x="827378" y="351606"/>
                </a:lnTo>
                <a:lnTo>
                  <a:pt x="838541" y="334863"/>
                </a:lnTo>
                <a:lnTo>
                  <a:pt x="821797" y="340444"/>
                </a:lnTo>
                <a:cubicBezTo>
                  <a:pt x="834200" y="325561"/>
                  <a:pt x="841641" y="309438"/>
                  <a:pt x="844122" y="292075"/>
                </a:cubicBezTo>
                <a:cubicBezTo>
                  <a:pt x="875127" y="247427"/>
                  <a:pt x="913575" y="180454"/>
                  <a:pt x="959463" y="91157"/>
                </a:cubicBezTo>
                <a:lnTo>
                  <a:pt x="950162" y="83716"/>
                </a:lnTo>
                <a:cubicBezTo>
                  <a:pt x="955123" y="73794"/>
                  <a:pt x="963804" y="58291"/>
                  <a:pt x="976207" y="37207"/>
                </a:cubicBezTo>
                <a:lnTo>
                  <a:pt x="1002251" y="33486"/>
                </a:lnTo>
                <a:lnTo>
                  <a:pt x="1005972" y="65112"/>
                </a:lnTo>
                <a:lnTo>
                  <a:pt x="1033877" y="39067"/>
                </a:lnTo>
                <a:lnTo>
                  <a:pt x="1033877" y="50229"/>
                </a:lnTo>
                <a:lnTo>
                  <a:pt x="1045040" y="59531"/>
                </a:lnTo>
                <a:lnTo>
                  <a:pt x="1037598" y="76274"/>
                </a:lnTo>
                <a:lnTo>
                  <a:pt x="1069224" y="76274"/>
                </a:lnTo>
                <a:lnTo>
                  <a:pt x="1052481" y="122783"/>
                </a:lnTo>
                <a:lnTo>
                  <a:pt x="1076666" y="96738"/>
                </a:lnTo>
                <a:lnTo>
                  <a:pt x="1084107" y="130224"/>
                </a:lnTo>
                <a:lnTo>
                  <a:pt x="1104571" y="74414"/>
                </a:lnTo>
                <a:lnTo>
                  <a:pt x="1126895" y="53950"/>
                </a:lnTo>
                <a:lnTo>
                  <a:pt x="1186426" y="72553"/>
                </a:lnTo>
                <a:lnTo>
                  <a:pt x="1218052" y="20464"/>
                </a:lnTo>
                <a:lnTo>
                  <a:pt x="1277583" y="16743"/>
                </a:lnTo>
                <a:lnTo>
                  <a:pt x="1290606" y="39067"/>
                </a:lnTo>
                <a:lnTo>
                  <a:pt x="1298047" y="39067"/>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500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xmlns="" id="{9B60E70D-DB25-D781-7BBD-7470A5841D9D}"/>
              </a:ext>
            </a:extLst>
          </p:cNvPr>
          <p:cNvSpPr/>
          <p:nvPr/>
        </p:nvSpPr>
        <p:spPr>
          <a:xfrm>
            <a:off x="6675050" y="1795788"/>
            <a:ext cx="5061624" cy="4089513"/>
          </a:xfrm>
          <a:prstGeom prst="roundRect">
            <a:avLst>
              <a:gd name="adj" fmla="val 11591"/>
            </a:avLst>
          </a:prstGeom>
          <a:solidFill>
            <a:schemeClr val="accent2">
              <a:lumMod val="40000"/>
              <a:lumOff val="60000"/>
              <a:alpha val="80000"/>
            </a:schemeClr>
          </a:solidFill>
          <a:ln w="38100">
            <a:solidFill>
              <a:schemeClr val="accent3">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a:solidFill>
                  <a:srgbClr val="000000"/>
                </a:solidFill>
                <a:effectLst/>
                <a:latin typeface="Cambria" panose="02040503050406030204" pitchFamily="18" charset="0"/>
                <a:ea typeface="Cambria" panose="02040503050406030204" pitchFamily="18" charset="0"/>
              </a:rPr>
              <a:t>Là tập hợp những huyền thoại và truyền thuyết của người Hy Lạp cổ đại liên quan đến các vị thần, các anh hùng, bản chất của thế giới, và nguồn gốc cũng như ý nghĩa của các tín ngưỡng, các nghi lễ tôn giáo của họ</a:t>
            </a:r>
            <a:r>
              <a:rPr lang="en-US" sz="2400">
                <a:solidFill>
                  <a:srgbClr val="000000"/>
                </a:solidFill>
                <a:latin typeface="Cambria" panose="02040503050406030204" pitchFamily="18" charset="0"/>
                <a:ea typeface="Cambria" panose="02040503050406030204" pitchFamily="18" charset="0"/>
              </a:rPr>
              <a:t>.</a:t>
            </a:r>
            <a:endParaRPr lang="en-US" sz="2400">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40"/>
        <p:cNvGrpSpPr/>
        <p:nvPr/>
      </p:nvGrpSpPr>
      <p:grpSpPr>
        <a:xfrm>
          <a:off x="0" y="0"/>
          <a:ext cx="0" cy="0"/>
          <a:chOff x="0" y="0"/>
          <a:chExt cx="0" cy="0"/>
        </a:xfrm>
      </p:grpSpPr>
      <p:sp>
        <p:nvSpPr>
          <p:cNvPr id="2242" name="Google Shape;2242;p45"/>
          <p:cNvSpPr txBox="1">
            <a:spLocks noGrp="1"/>
          </p:cNvSpPr>
          <p:nvPr>
            <p:ph type="subTitle" idx="4294967295"/>
          </p:nvPr>
        </p:nvSpPr>
        <p:spPr>
          <a:xfrm>
            <a:off x="639514" y="2816006"/>
            <a:ext cx="1712971" cy="1677987"/>
          </a:xfrm>
          <a:prstGeom prst="rect">
            <a:avLst/>
          </a:prstGeom>
        </p:spPr>
        <p:txBody>
          <a:bodyPr spcFirstLastPara="1" wrap="square" lIns="121900" tIns="121900" rIns="121900" bIns="121900" anchor="ctr" anchorCtr="0">
            <a:noAutofit/>
          </a:bodyPr>
          <a:lstStyle/>
          <a:p>
            <a:pPr marL="0" indent="0">
              <a:lnSpc>
                <a:spcPct val="150000"/>
              </a:lnSpc>
              <a:buSzPts val="1100"/>
              <a:buNone/>
            </a:pPr>
            <a:r>
              <a:rPr lang="en-US" sz="2400">
                <a:latin typeface="Cambria" panose="02040503050406030204" pitchFamily="18" charset="0"/>
                <a:ea typeface="Cambria" panose="02040503050406030204" pitchFamily="18" charset="0"/>
              </a:rPr>
              <a:t>Các vị thần: nổi tiếng và quyền lực nhất là 12 vị thần trên đỉnh Oympus</a:t>
            </a:r>
            <a:endParaRPr sz="2400">
              <a:latin typeface="Cambria" panose="02040503050406030204" pitchFamily="18" charset="0"/>
              <a:ea typeface="Cambria" panose="02040503050406030204" pitchFamily="18" charset="0"/>
            </a:endParaRPr>
          </a:p>
        </p:txBody>
      </p:sp>
      <p:cxnSp>
        <p:nvCxnSpPr>
          <p:cNvPr id="2357" name="Google Shape;2357;p45"/>
          <p:cNvCxnSpPr/>
          <p:nvPr/>
        </p:nvCxnSpPr>
        <p:spPr>
          <a:xfrm>
            <a:off x="457200" y="1752600"/>
            <a:ext cx="0" cy="3804800"/>
          </a:xfrm>
          <a:prstGeom prst="straightConnector1">
            <a:avLst/>
          </a:prstGeom>
          <a:noFill/>
          <a:ln w="19050" cap="flat" cmpd="sng">
            <a:solidFill>
              <a:schemeClr val="accent5"/>
            </a:solidFill>
            <a:prstDash val="solid"/>
            <a:round/>
            <a:headEnd type="none" w="med" len="med"/>
            <a:tailEnd type="none" w="med" len="med"/>
          </a:ln>
        </p:spPr>
      </p:cxnSp>
      <p:sp>
        <p:nvSpPr>
          <p:cNvPr id="121" name="Google Shape;2048;p43">
            <a:extLst>
              <a:ext uri="{FF2B5EF4-FFF2-40B4-BE49-F238E27FC236}">
                <a16:creationId xmlns:a16="http://schemas.microsoft.com/office/drawing/2014/main" xmlns="" id="{5A0F7CA9-30E4-CA56-BA40-F8705069D27D}"/>
              </a:ext>
            </a:extLst>
          </p:cNvPr>
          <p:cNvSpPr txBox="1">
            <a:spLocks/>
          </p:cNvSpPr>
          <p:nvPr/>
        </p:nvSpPr>
        <p:spPr>
          <a:xfrm>
            <a:off x="959999" y="152400"/>
            <a:ext cx="10272000" cy="7524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200" b="1"/>
              <a:t>2. Tác phẩm</a:t>
            </a:r>
          </a:p>
        </p:txBody>
      </p:sp>
      <p:sp>
        <p:nvSpPr>
          <p:cNvPr id="122" name="TextBox 121">
            <a:extLst>
              <a:ext uri="{FF2B5EF4-FFF2-40B4-BE49-F238E27FC236}">
                <a16:creationId xmlns:a16="http://schemas.microsoft.com/office/drawing/2014/main" xmlns="" id="{056C695F-FF6F-962D-B1A6-BFECA41459EC}"/>
              </a:ext>
            </a:extLst>
          </p:cNvPr>
          <p:cNvSpPr txBox="1"/>
          <p:nvPr/>
        </p:nvSpPr>
        <p:spPr>
          <a:xfrm>
            <a:off x="814512" y="838516"/>
            <a:ext cx="7162800" cy="545599"/>
          </a:xfrm>
          <a:prstGeom prst="rect">
            <a:avLst/>
          </a:prstGeom>
          <a:noFill/>
        </p:spPr>
        <p:txBody>
          <a:bodyPr wrap="square">
            <a:spAutoFit/>
          </a:bodyPr>
          <a:lstStyle/>
          <a:p>
            <a:pPr marL="0" marR="0" algn="just">
              <a:lnSpc>
                <a:spcPct val="115000"/>
              </a:lnSpc>
              <a:spcBef>
                <a:spcPts val="0"/>
              </a:spcBef>
              <a:spcAft>
                <a:spcPts val="0"/>
              </a:spcAft>
            </a:pPr>
            <a:r>
              <a:rPr lang="en-US" sz="2800" b="1">
                <a:solidFill>
                  <a:schemeClr val="accent2"/>
                </a:solidFill>
                <a:effectLst/>
                <a:latin typeface="Cambria" panose="02040503050406030204" pitchFamily="18" charset="0"/>
                <a:ea typeface="Cambria" panose="02040503050406030204" pitchFamily="18" charset="0"/>
              </a:rPr>
              <a:t>a. Thần thoại Hi Lạp</a:t>
            </a:r>
            <a:endParaRPr lang="en-US" sz="2400">
              <a:solidFill>
                <a:schemeClr val="accent2"/>
              </a:solidFill>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61976DBD-32D2-C0BE-EFE8-D1B3DFBA3661}"/>
              </a:ext>
            </a:extLst>
          </p:cNvPr>
          <p:cNvPicPr>
            <a:picLocks noChangeAspect="1"/>
          </p:cNvPicPr>
          <p:nvPr/>
        </p:nvPicPr>
        <p:blipFill rotWithShape="1">
          <a:blip r:embed="rId3"/>
          <a:srcRect b="57570"/>
          <a:stretch/>
        </p:blipFill>
        <p:spPr>
          <a:xfrm>
            <a:off x="2032000" y="884116"/>
            <a:ext cx="10083800" cy="2406698"/>
          </a:xfrm>
          <a:prstGeom prst="rect">
            <a:avLst/>
          </a:prstGeom>
        </p:spPr>
      </p:pic>
      <p:sp>
        <p:nvSpPr>
          <p:cNvPr id="7" name="TextBox 6">
            <a:extLst>
              <a:ext uri="{FF2B5EF4-FFF2-40B4-BE49-F238E27FC236}">
                <a16:creationId xmlns:a16="http://schemas.microsoft.com/office/drawing/2014/main" xmlns="" id="{422C2B40-B62E-5EDD-6DD9-82DEDA440EA4}"/>
              </a:ext>
            </a:extLst>
          </p:cNvPr>
          <p:cNvSpPr txBox="1"/>
          <p:nvPr/>
        </p:nvSpPr>
        <p:spPr>
          <a:xfrm>
            <a:off x="2214313" y="3290814"/>
            <a:ext cx="1712971" cy="400110"/>
          </a:xfrm>
          <a:prstGeom prst="rect">
            <a:avLst/>
          </a:prstGeom>
          <a:noFill/>
        </p:spPr>
        <p:txBody>
          <a:bodyPr wrap="square" rtlCol="0">
            <a:spAutoFit/>
          </a:bodyPr>
          <a:lstStyle/>
          <a:p>
            <a:pPr algn="ctr"/>
            <a:r>
              <a:rPr lang="en-US" sz="2000" b="1">
                <a:solidFill>
                  <a:schemeClr val="tx2"/>
                </a:solidFill>
                <a:latin typeface="Cambria" panose="02040503050406030204" pitchFamily="18" charset="0"/>
                <a:ea typeface="Cambria" panose="02040503050406030204" pitchFamily="18" charset="0"/>
              </a:rPr>
              <a:t>DIONYSUS</a:t>
            </a:r>
          </a:p>
        </p:txBody>
      </p:sp>
      <p:sp>
        <p:nvSpPr>
          <p:cNvPr id="126" name="TextBox 125">
            <a:extLst>
              <a:ext uri="{FF2B5EF4-FFF2-40B4-BE49-F238E27FC236}">
                <a16:creationId xmlns:a16="http://schemas.microsoft.com/office/drawing/2014/main" xmlns="" id="{64090808-4A5A-6239-E325-07D4B46855A6}"/>
              </a:ext>
            </a:extLst>
          </p:cNvPr>
          <p:cNvSpPr txBox="1"/>
          <p:nvPr/>
        </p:nvSpPr>
        <p:spPr>
          <a:xfrm>
            <a:off x="3789112" y="3290814"/>
            <a:ext cx="1712971" cy="400110"/>
          </a:xfrm>
          <a:prstGeom prst="rect">
            <a:avLst/>
          </a:prstGeom>
          <a:noFill/>
        </p:spPr>
        <p:txBody>
          <a:bodyPr wrap="square" rtlCol="0">
            <a:spAutoFit/>
          </a:bodyPr>
          <a:lstStyle/>
          <a:p>
            <a:pPr algn="ctr"/>
            <a:r>
              <a:rPr lang="en-US" sz="2000" b="1">
                <a:solidFill>
                  <a:schemeClr val="tx2"/>
                </a:solidFill>
                <a:latin typeface="Cambria" panose="02040503050406030204" pitchFamily="18" charset="0"/>
                <a:ea typeface="Cambria" panose="02040503050406030204" pitchFamily="18" charset="0"/>
              </a:rPr>
              <a:t>HERMES</a:t>
            </a:r>
          </a:p>
        </p:txBody>
      </p:sp>
      <p:sp>
        <p:nvSpPr>
          <p:cNvPr id="127" name="TextBox 126">
            <a:extLst>
              <a:ext uri="{FF2B5EF4-FFF2-40B4-BE49-F238E27FC236}">
                <a16:creationId xmlns:a16="http://schemas.microsoft.com/office/drawing/2014/main" xmlns="" id="{68386769-B3F6-3DCB-CDAC-E47AFF769453}"/>
              </a:ext>
            </a:extLst>
          </p:cNvPr>
          <p:cNvSpPr txBox="1"/>
          <p:nvPr/>
        </p:nvSpPr>
        <p:spPr>
          <a:xfrm>
            <a:off x="5502083" y="3290814"/>
            <a:ext cx="1712971" cy="400110"/>
          </a:xfrm>
          <a:prstGeom prst="rect">
            <a:avLst/>
          </a:prstGeom>
          <a:noFill/>
        </p:spPr>
        <p:txBody>
          <a:bodyPr wrap="square" rtlCol="0">
            <a:spAutoFit/>
          </a:bodyPr>
          <a:lstStyle/>
          <a:p>
            <a:pPr algn="ctr"/>
            <a:r>
              <a:rPr lang="en-US" sz="2000" b="1">
                <a:solidFill>
                  <a:schemeClr val="tx2"/>
                </a:solidFill>
                <a:latin typeface="Cambria" panose="02040503050406030204" pitchFamily="18" charset="0"/>
                <a:ea typeface="Cambria" panose="02040503050406030204" pitchFamily="18" charset="0"/>
              </a:rPr>
              <a:t>APOLLO</a:t>
            </a:r>
          </a:p>
        </p:txBody>
      </p:sp>
      <p:sp>
        <p:nvSpPr>
          <p:cNvPr id="128" name="TextBox 127">
            <a:extLst>
              <a:ext uri="{FF2B5EF4-FFF2-40B4-BE49-F238E27FC236}">
                <a16:creationId xmlns:a16="http://schemas.microsoft.com/office/drawing/2014/main" xmlns="" id="{7A488D6C-A60D-30C2-9CD8-864B27D72983}"/>
              </a:ext>
            </a:extLst>
          </p:cNvPr>
          <p:cNvSpPr txBox="1"/>
          <p:nvPr/>
        </p:nvSpPr>
        <p:spPr>
          <a:xfrm>
            <a:off x="6984489" y="3290814"/>
            <a:ext cx="1712971" cy="400110"/>
          </a:xfrm>
          <a:prstGeom prst="rect">
            <a:avLst/>
          </a:prstGeom>
          <a:noFill/>
        </p:spPr>
        <p:txBody>
          <a:bodyPr wrap="square" rtlCol="0">
            <a:spAutoFit/>
          </a:bodyPr>
          <a:lstStyle/>
          <a:p>
            <a:pPr algn="ctr"/>
            <a:r>
              <a:rPr lang="en-US" sz="2000" b="1">
                <a:solidFill>
                  <a:schemeClr val="tx2"/>
                </a:solidFill>
                <a:latin typeface="Cambria" panose="02040503050406030204" pitchFamily="18" charset="0"/>
                <a:ea typeface="Cambria" panose="02040503050406030204" pitchFamily="18" charset="0"/>
              </a:rPr>
              <a:t>ZEUS</a:t>
            </a:r>
          </a:p>
        </p:txBody>
      </p:sp>
      <p:sp>
        <p:nvSpPr>
          <p:cNvPr id="129" name="TextBox 128">
            <a:extLst>
              <a:ext uri="{FF2B5EF4-FFF2-40B4-BE49-F238E27FC236}">
                <a16:creationId xmlns:a16="http://schemas.microsoft.com/office/drawing/2014/main" xmlns="" id="{C4A76E12-0DF5-C999-F4F6-4E8720319066}"/>
              </a:ext>
            </a:extLst>
          </p:cNvPr>
          <p:cNvSpPr txBox="1"/>
          <p:nvPr/>
        </p:nvSpPr>
        <p:spPr>
          <a:xfrm>
            <a:off x="8912975" y="3290814"/>
            <a:ext cx="1712971" cy="400110"/>
          </a:xfrm>
          <a:prstGeom prst="rect">
            <a:avLst/>
          </a:prstGeom>
          <a:noFill/>
        </p:spPr>
        <p:txBody>
          <a:bodyPr wrap="square" rtlCol="0">
            <a:spAutoFit/>
          </a:bodyPr>
          <a:lstStyle/>
          <a:p>
            <a:pPr algn="ctr"/>
            <a:r>
              <a:rPr lang="en-US" sz="2000" b="1">
                <a:solidFill>
                  <a:schemeClr val="tx2"/>
                </a:solidFill>
                <a:latin typeface="Cambria" panose="02040503050406030204" pitchFamily="18" charset="0"/>
                <a:ea typeface="Cambria" panose="02040503050406030204" pitchFamily="18" charset="0"/>
              </a:rPr>
              <a:t>ARES</a:t>
            </a:r>
          </a:p>
        </p:txBody>
      </p:sp>
      <p:sp>
        <p:nvSpPr>
          <p:cNvPr id="130" name="TextBox 129">
            <a:extLst>
              <a:ext uri="{FF2B5EF4-FFF2-40B4-BE49-F238E27FC236}">
                <a16:creationId xmlns:a16="http://schemas.microsoft.com/office/drawing/2014/main" xmlns="" id="{28E6922A-D2C8-7FAC-8C61-A6DB9317F635}"/>
              </a:ext>
            </a:extLst>
          </p:cNvPr>
          <p:cNvSpPr txBox="1"/>
          <p:nvPr/>
        </p:nvSpPr>
        <p:spPr>
          <a:xfrm>
            <a:off x="10333743" y="3290814"/>
            <a:ext cx="1712971" cy="400110"/>
          </a:xfrm>
          <a:prstGeom prst="rect">
            <a:avLst/>
          </a:prstGeom>
          <a:noFill/>
        </p:spPr>
        <p:txBody>
          <a:bodyPr wrap="square" rtlCol="0">
            <a:spAutoFit/>
          </a:bodyPr>
          <a:lstStyle/>
          <a:p>
            <a:pPr algn="ctr"/>
            <a:r>
              <a:rPr lang="en-US" sz="2000" b="1">
                <a:solidFill>
                  <a:schemeClr val="tx2"/>
                </a:solidFill>
                <a:latin typeface="Cambria" panose="02040503050406030204" pitchFamily="18" charset="0"/>
                <a:ea typeface="Cambria" panose="02040503050406030204" pitchFamily="18" charset="0"/>
              </a:rPr>
              <a:t>ARTEMIS</a:t>
            </a:r>
          </a:p>
        </p:txBody>
      </p:sp>
      <p:pic>
        <p:nvPicPr>
          <p:cNvPr id="131" name="Picture 130">
            <a:extLst>
              <a:ext uri="{FF2B5EF4-FFF2-40B4-BE49-F238E27FC236}">
                <a16:creationId xmlns:a16="http://schemas.microsoft.com/office/drawing/2014/main" xmlns="" id="{3EC715BA-6236-5693-0792-6763823C2431}"/>
              </a:ext>
            </a:extLst>
          </p:cNvPr>
          <p:cNvPicPr>
            <a:picLocks noChangeAspect="1"/>
          </p:cNvPicPr>
          <p:nvPr/>
        </p:nvPicPr>
        <p:blipFill rotWithShape="1">
          <a:blip r:embed="rId3"/>
          <a:srcRect t="50634" b="10995"/>
          <a:stretch/>
        </p:blipFill>
        <p:spPr>
          <a:xfrm>
            <a:off x="1972443" y="3704953"/>
            <a:ext cx="10083800" cy="2176476"/>
          </a:xfrm>
          <a:prstGeom prst="rect">
            <a:avLst/>
          </a:prstGeom>
        </p:spPr>
      </p:pic>
      <p:sp>
        <p:nvSpPr>
          <p:cNvPr id="132" name="TextBox 131">
            <a:extLst>
              <a:ext uri="{FF2B5EF4-FFF2-40B4-BE49-F238E27FC236}">
                <a16:creationId xmlns:a16="http://schemas.microsoft.com/office/drawing/2014/main" xmlns="" id="{18C8CF1D-CD78-1741-23DD-701CBA53DAE9}"/>
              </a:ext>
            </a:extLst>
          </p:cNvPr>
          <p:cNvSpPr txBox="1"/>
          <p:nvPr/>
        </p:nvSpPr>
        <p:spPr>
          <a:xfrm>
            <a:off x="2214313" y="5884713"/>
            <a:ext cx="1712971" cy="400110"/>
          </a:xfrm>
          <a:prstGeom prst="rect">
            <a:avLst/>
          </a:prstGeom>
          <a:noFill/>
        </p:spPr>
        <p:txBody>
          <a:bodyPr wrap="square" rtlCol="0">
            <a:spAutoFit/>
          </a:bodyPr>
          <a:lstStyle/>
          <a:p>
            <a:pPr algn="ctr"/>
            <a:r>
              <a:rPr lang="en-US" sz="2000" b="1">
                <a:solidFill>
                  <a:schemeClr val="tx2"/>
                </a:solidFill>
                <a:latin typeface="Cambria" panose="02040503050406030204" pitchFamily="18" charset="0"/>
                <a:ea typeface="Cambria" panose="02040503050406030204" pitchFamily="18" charset="0"/>
              </a:rPr>
              <a:t>POSEIDON</a:t>
            </a:r>
          </a:p>
        </p:txBody>
      </p:sp>
      <p:sp>
        <p:nvSpPr>
          <p:cNvPr id="133" name="TextBox 132">
            <a:extLst>
              <a:ext uri="{FF2B5EF4-FFF2-40B4-BE49-F238E27FC236}">
                <a16:creationId xmlns:a16="http://schemas.microsoft.com/office/drawing/2014/main" xmlns="" id="{FC0EA83C-1895-F842-CC69-1639F9009587}"/>
              </a:ext>
            </a:extLst>
          </p:cNvPr>
          <p:cNvSpPr txBox="1"/>
          <p:nvPr/>
        </p:nvSpPr>
        <p:spPr>
          <a:xfrm>
            <a:off x="4109597" y="5884713"/>
            <a:ext cx="1712971" cy="400110"/>
          </a:xfrm>
          <a:prstGeom prst="rect">
            <a:avLst/>
          </a:prstGeom>
          <a:noFill/>
        </p:spPr>
        <p:txBody>
          <a:bodyPr wrap="square" rtlCol="0">
            <a:spAutoFit/>
          </a:bodyPr>
          <a:lstStyle/>
          <a:p>
            <a:pPr algn="ctr"/>
            <a:r>
              <a:rPr lang="en-US" sz="2000" b="1">
                <a:solidFill>
                  <a:schemeClr val="tx2"/>
                </a:solidFill>
                <a:latin typeface="Cambria" panose="02040503050406030204" pitchFamily="18" charset="0"/>
                <a:ea typeface="Cambria" panose="02040503050406030204" pitchFamily="18" charset="0"/>
              </a:rPr>
              <a:t>DEMETER</a:t>
            </a:r>
          </a:p>
        </p:txBody>
      </p:sp>
      <p:sp>
        <p:nvSpPr>
          <p:cNvPr id="134" name="TextBox 133">
            <a:extLst>
              <a:ext uri="{FF2B5EF4-FFF2-40B4-BE49-F238E27FC236}">
                <a16:creationId xmlns:a16="http://schemas.microsoft.com/office/drawing/2014/main" xmlns="" id="{2561E844-410F-ACEC-9B6C-56EBF632FCD7}"/>
              </a:ext>
            </a:extLst>
          </p:cNvPr>
          <p:cNvSpPr txBox="1"/>
          <p:nvPr/>
        </p:nvSpPr>
        <p:spPr>
          <a:xfrm>
            <a:off x="5987107" y="5884713"/>
            <a:ext cx="1712971" cy="400110"/>
          </a:xfrm>
          <a:prstGeom prst="rect">
            <a:avLst/>
          </a:prstGeom>
          <a:noFill/>
        </p:spPr>
        <p:txBody>
          <a:bodyPr wrap="square" rtlCol="0">
            <a:spAutoFit/>
          </a:bodyPr>
          <a:lstStyle/>
          <a:p>
            <a:pPr algn="ctr"/>
            <a:r>
              <a:rPr lang="en-US" sz="2000" b="1">
                <a:solidFill>
                  <a:schemeClr val="tx2"/>
                </a:solidFill>
                <a:latin typeface="Cambria" panose="02040503050406030204" pitchFamily="18" charset="0"/>
                <a:ea typeface="Cambria" panose="02040503050406030204" pitchFamily="18" charset="0"/>
              </a:rPr>
              <a:t>HADES</a:t>
            </a:r>
          </a:p>
        </p:txBody>
      </p:sp>
      <p:sp>
        <p:nvSpPr>
          <p:cNvPr id="135" name="TextBox 134">
            <a:extLst>
              <a:ext uri="{FF2B5EF4-FFF2-40B4-BE49-F238E27FC236}">
                <a16:creationId xmlns:a16="http://schemas.microsoft.com/office/drawing/2014/main" xmlns="" id="{E1E4B495-3AAA-CF64-7C29-79CF9E578528}"/>
              </a:ext>
            </a:extLst>
          </p:cNvPr>
          <p:cNvSpPr txBox="1"/>
          <p:nvPr/>
        </p:nvSpPr>
        <p:spPr>
          <a:xfrm>
            <a:off x="7426371" y="5884713"/>
            <a:ext cx="1712971" cy="400110"/>
          </a:xfrm>
          <a:prstGeom prst="rect">
            <a:avLst/>
          </a:prstGeom>
          <a:noFill/>
        </p:spPr>
        <p:txBody>
          <a:bodyPr wrap="square" rtlCol="0">
            <a:spAutoFit/>
          </a:bodyPr>
          <a:lstStyle/>
          <a:p>
            <a:pPr algn="ctr"/>
            <a:r>
              <a:rPr lang="en-US" sz="2000" b="1">
                <a:solidFill>
                  <a:schemeClr val="tx2"/>
                </a:solidFill>
                <a:latin typeface="Cambria" panose="02040503050406030204" pitchFamily="18" charset="0"/>
                <a:ea typeface="Cambria" panose="02040503050406030204" pitchFamily="18" charset="0"/>
              </a:rPr>
              <a:t>ATHENA</a:t>
            </a:r>
          </a:p>
        </p:txBody>
      </p:sp>
      <p:sp>
        <p:nvSpPr>
          <p:cNvPr id="136" name="TextBox 135">
            <a:extLst>
              <a:ext uri="{FF2B5EF4-FFF2-40B4-BE49-F238E27FC236}">
                <a16:creationId xmlns:a16="http://schemas.microsoft.com/office/drawing/2014/main" xmlns="" id="{6D9DD9F3-90C1-3B5B-540E-A4B941CDF91D}"/>
              </a:ext>
            </a:extLst>
          </p:cNvPr>
          <p:cNvSpPr txBox="1"/>
          <p:nvPr/>
        </p:nvSpPr>
        <p:spPr>
          <a:xfrm>
            <a:off x="8818857" y="5884713"/>
            <a:ext cx="1712971" cy="400110"/>
          </a:xfrm>
          <a:prstGeom prst="rect">
            <a:avLst/>
          </a:prstGeom>
          <a:noFill/>
        </p:spPr>
        <p:txBody>
          <a:bodyPr wrap="square" rtlCol="0">
            <a:spAutoFit/>
          </a:bodyPr>
          <a:lstStyle/>
          <a:p>
            <a:pPr algn="ctr"/>
            <a:r>
              <a:rPr lang="en-US" sz="2000" b="1">
                <a:solidFill>
                  <a:schemeClr val="tx2"/>
                </a:solidFill>
                <a:latin typeface="Cambria" panose="02040503050406030204" pitchFamily="18" charset="0"/>
                <a:ea typeface="Cambria" panose="02040503050406030204" pitchFamily="18" charset="0"/>
              </a:rPr>
              <a:t>HERA</a:t>
            </a:r>
          </a:p>
        </p:txBody>
      </p:sp>
      <p:sp>
        <p:nvSpPr>
          <p:cNvPr id="137" name="TextBox 136">
            <a:extLst>
              <a:ext uri="{FF2B5EF4-FFF2-40B4-BE49-F238E27FC236}">
                <a16:creationId xmlns:a16="http://schemas.microsoft.com/office/drawing/2014/main" xmlns="" id="{25F72919-EB36-A7D9-915A-FC7A55C19C8E}"/>
              </a:ext>
            </a:extLst>
          </p:cNvPr>
          <p:cNvSpPr txBox="1"/>
          <p:nvPr/>
        </p:nvSpPr>
        <p:spPr>
          <a:xfrm>
            <a:off x="10236152" y="5879359"/>
            <a:ext cx="1712971" cy="400110"/>
          </a:xfrm>
          <a:prstGeom prst="rect">
            <a:avLst/>
          </a:prstGeom>
          <a:noFill/>
        </p:spPr>
        <p:txBody>
          <a:bodyPr wrap="square" rtlCol="0">
            <a:spAutoFit/>
          </a:bodyPr>
          <a:lstStyle/>
          <a:p>
            <a:pPr algn="ctr"/>
            <a:r>
              <a:rPr lang="en-US" sz="2000" b="1">
                <a:solidFill>
                  <a:schemeClr val="tx2"/>
                </a:solidFill>
                <a:latin typeface="Cambria" panose="02040503050406030204" pitchFamily="18" charset="0"/>
                <a:ea typeface="Cambria" panose="02040503050406030204" pitchFamily="18" charset="0"/>
              </a:rPr>
              <a:t>APHRODITE</a:t>
            </a:r>
          </a:p>
        </p:txBody>
      </p:sp>
    </p:spTree>
    <p:extLst>
      <p:ext uri="{BB962C8B-B14F-4D97-AF65-F5344CB8AC3E}">
        <p14:creationId xmlns:p14="http://schemas.microsoft.com/office/powerpoint/2010/main" val="34140335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42">
                                            <p:txEl>
                                              <p:pRg st="0" end="0"/>
                                            </p:txEl>
                                          </p:spTgt>
                                        </p:tgtEl>
                                        <p:attrNameLst>
                                          <p:attrName>style.visibility</p:attrName>
                                        </p:attrNameLst>
                                      </p:cBhvr>
                                      <p:to>
                                        <p:strVal val="visible"/>
                                      </p:to>
                                    </p:set>
                                    <p:animEffect transition="in" filter="wipe(up)">
                                      <p:cBhvr>
                                        <p:cTn id="7" dur="1000"/>
                                        <p:tgtEl>
                                          <p:spTgt spid="22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131"/>
                                        </p:tgtEl>
                                        <p:attrNameLst>
                                          <p:attrName>style.visibility</p:attrName>
                                        </p:attrNameLst>
                                      </p:cBhvr>
                                      <p:to>
                                        <p:strVal val="visible"/>
                                      </p:to>
                                    </p:set>
                                    <p:anim calcmode="lin" valueType="num">
                                      <p:cBhvr>
                                        <p:cTn id="17" dur="1000" fill="hold"/>
                                        <p:tgtEl>
                                          <p:spTgt spid="131"/>
                                        </p:tgtEl>
                                        <p:attrNameLst>
                                          <p:attrName>ppt_w</p:attrName>
                                        </p:attrNameLst>
                                      </p:cBhvr>
                                      <p:tavLst>
                                        <p:tav tm="0">
                                          <p:val>
                                            <p:fltVal val="0"/>
                                          </p:val>
                                        </p:tav>
                                        <p:tav tm="100000">
                                          <p:val>
                                            <p:strVal val="#ppt_w"/>
                                          </p:val>
                                        </p:tav>
                                      </p:tavLst>
                                    </p:anim>
                                    <p:anim calcmode="lin" valueType="num">
                                      <p:cBhvr>
                                        <p:cTn id="18" dur="1000" fill="hold"/>
                                        <p:tgtEl>
                                          <p:spTgt spid="131"/>
                                        </p:tgtEl>
                                        <p:attrNameLst>
                                          <p:attrName>ppt_h</p:attrName>
                                        </p:attrNameLst>
                                      </p:cBhvr>
                                      <p:tavLst>
                                        <p:tav tm="0">
                                          <p:val>
                                            <p:fltVal val="0"/>
                                          </p:val>
                                        </p:tav>
                                        <p:tav tm="100000">
                                          <p:val>
                                            <p:strVal val="#ppt_h"/>
                                          </p:val>
                                        </p:tav>
                                      </p:tavLst>
                                    </p:anim>
                                    <p:animEffect transition="in" filter="fade">
                                      <p:cBhvr>
                                        <p:cTn id="19" dur="1000"/>
                                        <p:tgtEl>
                                          <p:spTgt spid="13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26"/>
                                        </p:tgtEl>
                                        <p:attrNameLst>
                                          <p:attrName>style.visibility</p:attrName>
                                        </p:attrNameLst>
                                      </p:cBhvr>
                                      <p:to>
                                        <p:strVal val="visible"/>
                                      </p:to>
                                    </p:set>
                                    <p:anim calcmode="lin" valueType="num">
                                      <p:cBhvr>
                                        <p:cTn id="31" dur="500" fill="hold"/>
                                        <p:tgtEl>
                                          <p:spTgt spid="126"/>
                                        </p:tgtEl>
                                        <p:attrNameLst>
                                          <p:attrName>ppt_w</p:attrName>
                                        </p:attrNameLst>
                                      </p:cBhvr>
                                      <p:tavLst>
                                        <p:tav tm="0">
                                          <p:val>
                                            <p:fltVal val="0"/>
                                          </p:val>
                                        </p:tav>
                                        <p:tav tm="100000">
                                          <p:val>
                                            <p:strVal val="#ppt_w"/>
                                          </p:val>
                                        </p:tav>
                                      </p:tavLst>
                                    </p:anim>
                                    <p:anim calcmode="lin" valueType="num">
                                      <p:cBhvr>
                                        <p:cTn id="32" dur="500" fill="hold"/>
                                        <p:tgtEl>
                                          <p:spTgt spid="126"/>
                                        </p:tgtEl>
                                        <p:attrNameLst>
                                          <p:attrName>ppt_h</p:attrName>
                                        </p:attrNameLst>
                                      </p:cBhvr>
                                      <p:tavLst>
                                        <p:tav tm="0">
                                          <p:val>
                                            <p:fltVal val="0"/>
                                          </p:val>
                                        </p:tav>
                                        <p:tav tm="100000">
                                          <p:val>
                                            <p:strVal val="#ppt_h"/>
                                          </p:val>
                                        </p:tav>
                                      </p:tavLst>
                                    </p:anim>
                                    <p:animEffect transition="in" filter="fade">
                                      <p:cBhvr>
                                        <p:cTn id="33" dur="500"/>
                                        <p:tgtEl>
                                          <p:spTgt spid="12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27"/>
                                        </p:tgtEl>
                                        <p:attrNameLst>
                                          <p:attrName>style.visibility</p:attrName>
                                        </p:attrNameLst>
                                      </p:cBhvr>
                                      <p:to>
                                        <p:strVal val="visible"/>
                                      </p:to>
                                    </p:set>
                                    <p:anim calcmode="lin" valueType="num">
                                      <p:cBhvr>
                                        <p:cTn id="38" dur="500" fill="hold"/>
                                        <p:tgtEl>
                                          <p:spTgt spid="127"/>
                                        </p:tgtEl>
                                        <p:attrNameLst>
                                          <p:attrName>ppt_w</p:attrName>
                                        </p:attrNameLst>
                                      </p:cBhvr>
                                      <p:tavLst>
                                        <p:tav tm="0">
                                          <p:val>
                                            <p:fltVal val="0"/>
                                          </p:val>
                                        </p:tav>
                                        <p:tav tm="100000">
                                          <p:val>
                                            <p:strVal val="#ppt_w"/>
                                          </p:val>
                                        </p:tav>
                                      </p:tavLst>
                                    </p:anim>
                                    <p:anim calcmode="lin" valueType="num">
                                      <p:cBhvr>
                                        <p:cTn id="39" dur="500" fill="hold"/>
                                        <p:tgtEl>
                                          <p:spTgt spid="127"/>
                                        </p:tgtEl>
                                        <p:attrNameLst>
                                          <p:attrName>ppt_h</p:attrName>
                                        </p:attrNameLst>
                                      </p:cBhvr>
                                      <p:tavLst>
                                        <p:tav tm="0">
                                          <p:val>
                                            <p:fltVal val="0"/>
                                          </p:val>
                                        </p:tav>
                                        <p:tav tm="100000">
                                          <p:val>
                                            <p:strVal val="#ppt_h"/>
                                          </p:val>
                                        </p:tav>
                                      </p:tavLst>
                                    </p:anim>
                                    <p:animEffect transition="in" filter="fade">
                                      <p:cBhvr>
                                        <p:cTn id="40" dur="500"/>
                                        <p:tgtEl>
                                          <p:spTgt spid="12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28"/>
                                        </p:tgtEl>
                                        <p:attrNameLst>
                                          <p:attrName>style.visibility</p:attrName>
                                        </p:attrNameLst>
                                      </p:cBhvr>
                                      <p:to>
                                        <p:strVal val="visible"/>
                                      </p:to>
                                    </p:set>
                                    <p:anim calcmode="lin" valueType="num">
                                      <p:cBhvr>
                                        <p:cTn id="45" dur="500" fill="hold"/>
                                        <p:tgtEl>
                                          <p:spTgt spid="128"/>
                                        </p:tgtEl>
                                        <p:attrNameLst>
                                          <p:attrName>ppt_w</p:attrName>
                                        </p:attrNameLst>
                                      </p:cBhvr>
                                      <p:tavLst>
                                        <p:tav tm="0">
                                          <p:val>
                                            <p:fltVal val="0"/>
                                          </p:val>
                                        </p:tav>
                                        <p:tav tm="100000">
                                          <p:val>
                                            <p:strVal val="#ppt_w"/>
                                          </p:val>
                                        </p:tav>
                                      </p:tavLst>
                                    </p:anim>
                                    <p:anim calcmode="lin" valueType="num">
                                      <p:cBhvr>
                                        <p:cTn id="46" dur="500" fill="hold"/>
                                        <p:tgtEl>
                                          <p:spTgt spid="128"/>
                                        </p:tgtEl>
                                        <p:attrNameLst>
                                          <p:attrName>ppt_h</p:attrName>
                                        </p:attrNameLst>
                                      </p:cBhvr>
                                      <p:tavLst>
                                        <p:tav tm="0">
                                          <p:val>
                                            <p:fltVal val="0"/>
                                          </p:val>
                                        </p:tav>
                                        <p:tav tm="100000">
                                          <p:val>
                                            <p:strVal val="#ppt_h"/>
                                          </p:val>
                                        </p:tav>
                                      </p:tavLst>
                                    </p:anim>
                                    <p:animEffect transition="in" filter="fade">
                                      <p:cBhvr>
                                        <p:cTn id="47" dur="500"/>
                                        <p:tgtEl>
                                          <p:spTgt spid="128"/>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29"/>
                                        </p:tgtEl>
                                        <p:attrNameLst>
                                          <p:attrName>style.visibility</p:attrName>
                                        </p:attrNameLst>
                                      </p:cBhvr>
                                      <p:to>
                                        <p:strVal val="visible"/>
                                      </p:to>
                                    </p:set>
                                    <p:anim calcmode="lin" valueType="num">
                                      <p:cBhvr>
                                        <p:cTn id="52" dur="500" fill="hold"/>
                                        <p:tgtEl>
                                          <p:spTgt spid="129"/>
                                        </p:tgtEl>
                                        <p:attrNameLst>
                                          <p:attrName>ppt_w</p:attrName>
                                        </p:attrNameLst>
                                      </p:cBhvr>
                                      <p:tavLst>
                                        <p:tav tm="0">
                                          <p:val>
                                            <p:fltVal val="0"/>
                                          </p:val>
                                        </p:tav>
                                        <p:tav tm="100000">
                                          <p:val>
                                            <p:strVal val="#ppt_w"/>
                                          </p:val>
                                        </p:tav>
                                      </p:tavLst>
                                    </p:anim>
                                    <p:anim calcmode="lin" valueType="num">
                                      <p:cBhvr>
                                        <p:cTn id="53" dur="500" fill="hold"/>
                                        <p:tgtEl>
                                          <p:spTgt spid="129"/>
                                        </p:tgtEl>
                                        <p:attrNameLst>
                                          <p:attrName>ppt_h</p:attrName>
                                        </p:attrNameLst>
                                      </p:cBhvr>
                                      <p:tavLst>
                                        <p:tav tm="0">
                                          <p:val>
                                            <p:fltVal val="0"/>
                                          </p:val>
                                        </p:tav>
                                        <p:tav tm="100000">
                                          <p:val>
                                            <p:strVal val="#ppt_h"/>
                                          </p:val>
                                        </p:tav>
                                      </p:tavLst>
                                    </p:anim>
                                    <p:animEffect transition="in" filter="fade">
                                      <p:cBhvr>
                                        <p:cTn id="54" dur="500"/>
                                        <p:tgtEl>
                                          <p:spTgt spid="129"/>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30"/>
                                        </p:tgtEl>
                                        <p:attrNameLst>
                                          <p:attrName>style.visibility</p:attrName>
                                        </p:attrNameLst>
                                      </p:cBhvr>
                                      <p:to>
                                        <p:strVal val="visible"/>
                                      </p:to>
                                    </p:set>
                                    <p:anim calcmode="lin" valueType="num">
                                      <p:cBhvr>
                                        <p:cTn id="59" dur="500" fill="hold"/>
                                        <p:tgtEl>
                                          <p:spTgt spid="130"/>
                                        </p:tgtEl>
                                        <p:attrNameLst>
                                          <p:attrName>ppt_w</p:attrName>
                                        </p:attrNameLst>
                                      </p:cBhvr>
                                      <p:tavLst>
                                        <p:tav tm="0">
                                          <p:val>
                                            <p:fltVal val="0"/>
                                          </p:val>
                                        </p:tav>
                                        <p:tav tm="100000">
                                          <p:val>
                                            <p:strVal val="#ppt_w"/>
                                          </p:val>
                                        </p:tav>
                                      </p:tavLst>
                                    </p:anim>
                                    <p:anim calcmode="lin" valueType="num">
                                      <p:cBhvr>
                                        <p:cTn id="60" dur="500" fill="hold"/>
                                        <p:tgtEl>
                                          <p:spTgt spid="130"/>
                                        </p:tgtEl>
                                        <p:attrNameLst>
                                          <p:attrName>ppt_h</p:attrName>
                                        </p:attrNameLst>
                                      </p:cBhvr>
                                      <p:tavLst>
                                        <p:tav tm="0">
                                          <p:val>
                                            <p:fltVal val="0"/>
                                          </p:val>
                                        </p:tav>
                                        <p:tav tm="100000">
                                          <p:val>
                                            <p:strVal val="#ppt_h"/>
                                          </p:val>
                                        </p:tav>
                                      </p:tavLst>
                                    </p:anim>
                                    <p:animEffect transition="in" filter="fade">
                                      <p:cBhvr>
                                        <p:cTn id="61" dur="500"/>
                                        <p:tgtEl>
                                          <p:spTgt spid="130"/>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32"/>
                                        </p:tgtEl>
                                        <p:attrNameLst>
                                          <p:attrName>style.visibility</p:attrName>
                                        </p:attrNameLst>
                                      </p:cBhvr>
                                      <p:to>
                                        <p:strVal val="visible"/>
                                      </p:to>
                                    </p:set>
                                    <p:anim calcmode="lin" valueType="num">
                                      <p:cBhvr>
                                        <p:cTn id="66" dur="500" fill="hold"/>
                                        <p:tgtEl>
                                          <p:spTgt spid="132"/>
                                        </p:tgtEl>
                                        <p:attrNameLst>
                                          <p:attrName>ppt_w</p:attrName>
                                        </p:attrNameLst>
                                      </p:cBhvr>
                                      <p:tavLst>
                                        <p:tav tm="0">
                                          <p:val>
                                            <p:fltVal val="0"/>
                                          </p:val>
                                        </p:tav>
                                        <p:tav tm="100000">
                                          <p:val>
                                            <p:strVal val="#ppt_w"/>
                                          </p:val>
                                        </p:tav>
                                      </p:tavLst>
                                    </p:anim>
                                    <p:anim calcmode="lin" valueType="num">
                                      <p:cBhvr>
                                        <p:cTn id="67" dur="500" fill="hold"/>
                                        <p:tgtEl>
                                          <p:spTgt spid="132"/>
                                        </p:tgtEl>
                                        <p:attrNameLst>
                                          <p:attrName>ppt_h</p:attrName>
                                        </p:attrNameLst>
                                      </p:cBhvr>
                                      <p:tavLst>
                                        <p:tav tm="0">
                                          <p:val>
                                            <p:fltVal val="0"/>
                                          </p:val>
                                        </p:tav>
                                        <p:tav tm="100000">
                                          <p:val>
                                            <p:strVal val="#ppt_h"/>
                                          </p:val>
                                        </p:tav>
                                      </p:tavLst>
                                    </p:anim>
                                    <p:animEffect transition="in" filter="fade">
                                      <p:cBhvr>
                                        <p:cTn id="68" dur="500"/>
                                        <p:tgtEl>
                                          <p:spTgt spid="132"/>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133"/>
                                        </p:tgtEl>
                                        <p:attrNameLst>
                                          <p:attrName>style.visibility</p:attrName>
                                        </p:attrNameLst>
                                      </p:cBhvr>
                                      <p:to>
                                        <p:strVal val="visible"/>
                                      </p:to>
                                    </p:set>
                                    <p:anim calcmode="lin" valueType="num">
                                      <p:cBhvr>
                                        <p:cTn id="73" dur="500" fill="hold"/>
                                        <p:tgtEl>
                                          <p:spTgt spid="133"/>
                                        </p:tgtEl>
                                        <p:attrNameLst>
                                          <p:attrName>ppt_w</p:attrName>
                                        </p:attrNameLst>
                                      </p:cBhvr>
                                      <p:tavLst>
                                        <p:tav tm="0">
                                          <p:val>
                                            <p:fltVal val="0"/>
                                          </p:val>
                                        </p:tav>
                                        <p:tav tm="100000">
                                          <p:val>
                                            <p:strVal val="#ppt_w"/>
                                          </p:val>
                                        </p:tav>
                                      </p:tavLst>
                                    </p:anim>
                                    <p:anim calcmode="lin" valueType="num">
                                      <p:cBhvr>
                                        <p:cTn id="74" dur="500" fill="hold"/>
                                        <p:tgtEl>
                                          <p:spTgt spid="133"/>
                                        </p:tgtEl>
                                        <p:attrNameLst>
                                          <p:attrName>ppt_h</p:attrName>
                                        </p:attrNameLst>
                                      </p:cBhvr>
                                      <p:tavLst>
                                        <p:tav tm="0">
                                          <p:val>
                                            <p:fltVal val="0"/>
                                          </p:val>
                                        </p:tav>
                                        <p:tav tm="100000">
                                          <p:val>
                                            <p:strVal val="#ppt_h"/>
                                          </p:val>
                                        </p:tav>
                                      </p:tavLst>
                                    </p:anim>
                                    <p:animEffect transition="in" filter="fade">
                                      <p:cBhvr>
                                        <p:cTn id="75" dur="500"/>
                                        <p:tgtEl>
                                          <p:spTgt spid="133"/>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134"/>
                                        </p:tgtEl>
                                        <p:attrNameLst>
                                          <p:attrName>style.visibility</p:attrName>
                                        </p:attrNameLst>
                                      </p:cBhvr>
                                      <p:to>
                                        <p:strVal val="visible"/>
                                      </p:to>
                                    </p:set>
                                    <p:anim calcmode="lin" valueType="num">
                                      <p:cBhvr>
                                        <p:cTn id="80" dur="500" fill="hold"/>
                                        <p:tgtEl>
                                          <p:spTgt spid="134"/>
                                        </p:tgtEl>
                                        <p:attrNameLst>
                                          <p:attrName>ppt_w</p:attrName>
                                        </p:attrNameLst>
                                      </p:cBhvr>
                                      <p:tavLst>
                                        <p:tav tm="0">
                                          <p:val>
                                            <p:fltVal val="0"/>
                                          </p:val>
                                        </p:tav>
                                        <p:tav tm="100000">
                                          <p:val>
                                            <p:strVal val="#ppt_w"/>
                                          </p:val>
                                        </p:tav>
                                      </p:tavLst>
                                    </p:anim>
                                    <p:anim calcmode="lin" valueType="num">
                                      <p:cBhvr>
                                        <p:cTn id="81" dur="500" fill="hold"/>
                                        <p:tgtEl>
                                          <p:spTgt spid="134"/>
                                        </p:tgtEl>
                                        <p:attrNameLst>
                                          <p:attrName>ppt_h</p:attrName>
                                        </p:attrNameLst>
                                      </p:cBhvr>
                                      <p:tavLst>
                                        <p:tav tm="0">
                                          <p:val>
                                            <p:fltVal val="0"/>
                                          </p:val>
                                        </p:tav>
                                        <p:tav tm="100000">
                                          <p:val>
                                            <p:strVal val="#ppt_h"/>
                                          </p:val>
                                        </p:tav>
                                      </p:tavLst>
                                    </p:anim>
                                    <p:animEffect transition="in" filter="fade">
                                      <p:cBhvr>
                                        <p:cTn id="82" dur="500"/>
                                        <p:tgtEl>
                                          <p:spTgt spid="134"/>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135"/>
                                        </p:tgtEl>
                                        <p:attrNameLst>
                                          <p:attrName>style.visibility</p:attrName>
                                        </p:attrNameLst>
                                      </p:cBhvr>
                                      <p:to>
                                        <p:strVal val="visible"/>
                                      </p:to>
                                    </p:set>
                                    <p:anim calcmode="lin" valueType="num">
                                      <p:cBhvr>
                                        <p:cTn id="87" dur="500" fill="hold"/>
                                        <p:tgtEl>
                                          <p:spTgt spid="135"/>
                                        </p:tgtEl>
                                        <p:attrNameLst>
                                          <p:attrName>ppt_w</p:attrName>
                                        </p:attrNameLst>
                                      </p:cBhvr>
                                      <p:tavLst>
                                        <p:tav tm="0">
                                          <p:val>
                                            <p:fltVal val="0"/>
                                          </p:val>
                                        </p:tav>
                                        <p:tav tm="100000">
                                          <p:val>
                                            <p:strVal val="#ppt_w"/>
                                          </p:val>
                                        </p:tav>
                                      </p:tavLst>
                                    </p:anim>
                                    <p:anim calcmode="lin" valueType="num">
                                      <p:cBhvr>
                                        <p:cTn id="88" dur="500" fill="hold"/>
                                        <p:tgtEl>
                                          <p:spTgt spid="135"/>
                                        </p:tgtEl>
                                        <p:attrNameLst>
                                          <p:attrName>ppt_h</p:attrName>
                                        </p:attrNameLst>
                                      </p:cBhvr>
                                      <p:tavLst>
                                        <p:tav tm="0">
                                          <p:val>
                                            <p:fltVal val="0"/>
                                          </p:val>
                                        </p:tav>
                                        <p:tav tm="100000">
                                          <p:val>
                                            <p:strVal val="#ppt_h"/>
                                          </p:val>
                                        </p:tav>
                                      </p:tavLst>
                                    </p:anim>
                                    <p:animEffect transition="in" filter="fade">
                                      <p:cBhvr>
                                        <p:cTn id="89" dur="500"/>
                                        <p:tgtEl>
                                          <p:spTgt spid="135"/>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136"/>
                                        </p:tgtEl>
                                        <p:attrNameLst>
                                          <p:attrName>style.visibility</p:attrName>
                                        </p:attrNameLst>
                                      </p:cBhvr>
                                      <p:to>
                                        <p:strVal val="visible"/>
                                      </p:to>
                                    </p:set>
                                    <p:anim calcmode="lin" valueType="num">
                                      <p:cBhvr>
                                        <p:cTn id="94" dur="500" fill="hold"/>
                                        <p:tgtEl>
                                          <p:spTgt spid="136"/>
                                        </p:tgtEl>
                                        <p:attrNameLst>
                                          <p:attrName>ppt_w</p:attrName>
                                        </p:attrNameLst>
                                      </p:cBhvr>
                                      <p:tavLst>
                                        <p:tav tm="0">
                                          <p:val>
                                            <p:fltVal val="0"/>
                                          </p:val>
                                        </p:tav>
                                        <p:tav tm="100000">
                                          <p:val>
                                            <p:strVal val="#ppt_w"/>
                                          </p:val>
                                        </p:tav>
                                      </p:tavLst>
                                    </p:anim>
                                    <p:anim calcmode="lin" valueType="num">
                                      <p:cBhvr>
                                        <p:cTn id="95" dur="500" fill="hold"/>
                                        <p:tgtEl>
                                          <p:spTgt spid="136"/>
                                        </p:tgtEl>
                                        <p:attrNameLst>
                                          <p:attrName>ppt_h</p:attrName>
                                        </p:attrNameLst>
                                      </p:cBhvr>
                                      <p:tavLst>
                                        <p:tav tm="0">
                                          <p:val>
                                            <p:fltVal val="0"/>
                                          </p:val>
                                        </p:tav>
                                        <p:tav tm="100000">
                                          <p:val>
                                            <p:strVal val="#ppt_h"/>
                                          </p:val>
                                        </p:tav>
                                      </p:tavLst>
                                    </p:anim>
                                    <p:animEffect transition="in" filter="fade">
                                      <p:cBhvr>
                                        <p:cTn id="96" dur="500"/>
                                        <p:tgtEl>
                                          <p:spTgt spid="136"/>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137"/>
                                        </p:tgtEl>
                                        <p:attrNameLst>
                                          <p:attrName>style.visibility</p:attrName>
                                        </p:attrNameLst>
                                      </p:cBhvr>
                                      <p:to>
                                        <p:strVal val="visible"/>
                                      </p:to>
                                    </p:set>
                                    <p:anim calcmode="lin" valueType="num">
                                      <p:cBhvr>
                                        <p:cTn id="101" dur="500" fill="hold"/>
                                        <p:tgtEl>
                                          <p:spTgt spid="137"/>
                                        </p:tgtEl>
                                        <p:attrNameLst>
                                          <p:attrName>ppt_w</p:attrName>
                                        </p:attrNameLst>
                                      </p:cBhvr>
                                      <p:tavLst>
                                        <p:tav tm="0">
                                          <p:val>
                                            <p:fltVal val="0"/>
                                          </p:val>
                                        </p:tav>
                                        <p:tav tm="100000">
                                          <p:val>
                                            <p:strVal val="#ppt_w"/>
                                          </p:val>
                                        </p:tav>
                                      </p:tavLst>
                                    </p:anim>
                                    <p:anim calcmode="lin" valueType="num">
                                      <p:cBhvr>
                                        <p:cTn id="102" dur="500" fill="hold"/>
                                        <p:tgtEl>
                                          <p:spTgt spid="137"/>
                                        </p:tgtEl>
                                        <p:attrNameLst>
                                          <p:attrName>ppt_h</p:attrName>
                                        </p:attrNameLst>
                                      </p:cBhvr>
                                      <p:tavLst>
                                        <p:tav tm="0">
                                          <p:val>
                                            <p:fltVal val="0"/>
                                          </p:val>
                                        </p:tav>
                                        <p:tav tm="100000">
                                          <p:val>
                                            <p:strVal val="#ppt_h"/>
                                          </p:val>
                                        </p:tav>
                                      </p:tavLst>
                                    </p:anim>
                                    <p:animEffect transition="in" filter="fade">
                                      <p:cBhvr>
                                        <p:cTn id="103"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 grpId="0" build="p"/>
      <p:bldP spid="7" grpId="0"/>
      <p:bldP spid="126" grpId="0"/>
      <p:bldP spid="127" grpId="0"/>
      <p:bldP spid="128" grpId="0"/>
      <p:bldP spid="129" grpId="0"/>
      <p:bldP spid="130" grpId="0"/>
      <p:bldP spid="132" grpId="0"/>
      <p:bldP spid="133" grpId="0"/>
      <p:bldP spid="134" grpId="0"/>
      <p:bldP spid="135" grpId="0"/>
      <p:bldP spid="136" grpId="0"/>
      <p:bldP spid="1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0"/>
        <p:cNvGrpSpPr/>
        <p:nvPr/>
      </p:nvGrpSpPr>
      <p:grpSpPr>
        <a:xfrm>
          <a:off x="0" y="0"/>
          <a:ext cx="0" cy="0"/>
          <a:chOff x="0" y="0"/>
          <a:chExt cx="0" cy="0"/>
        </a:xfrm>
      </p:grpSpPr>
      <p:sp>
        <p:nvSpPr>
          <p:cNvPr id="2242" name="Google Shape;2242;p45"/>
          <p:cNvSpPr txBox="1">
            <a:spLocks noGrp="1"/>
          </p:cNvSpPr>
          <p:nvPr>
            <p:ph type="subTitle" idx="1"/>
          </p:nvPr>
        </p:nvSpPr>
        <p:spPr>
          <a:xfrm>
            <a:off x="967206" y="1655938"/>
            <a:ext cx="7815697" cy="1678400"/>
          </a:xfrm>
          <a:prstGeom prst="rect">
            <a:avLst/>
          </a:prstGeom>
        </p:spPr>
        <p:txBody>
          <a:bodyPr spcFirstLastPara="1" wrap="square" lIns="121900" tIns="121900" rIns="121900" bIns="121900" anchor="ctr" anchorCtr="0">
            <a:noAutofit/>
          </a:bodyPr>
          <a:lstStyle/>
          <a:p>
            <a:pPr marL="342900" indent="-342900" algn="just">
              <a:lnSpc>
                <a:spcPct val="150000"/>
              </a:lnSpc>
              <a:buSzPct val="100000"/>
              <a:buFont typeface="Arial" panose="020B0604020202020204" pitchFamily="34" charset="0"/>
              <a:buChar char="•"/>
            </a:pPr>
            <a:r>
              <a:rPr lang="en-US" sz="2400" b="1" i="1"/>
              <a:t>Nội dung chính:</a:t>
            </a:r>
            <a:r>
              <a:rPr lang="en-US" sz="2400"/>
              <a:t> Đoạn trích kể về hành trình đi tìm quả táo vàng – chiến công cuối cùng của Hê – ra – clét</a:t>
            </a:r>
          </a:p>
          <a:p>
            <a:pPr marL="342900" indent="-342900" algn="just">
              <a:lnSpc>
                <a:spcPct val="150000"/>
              </a:lnSpc>
              <a:buSzPct val="100000"/>
              <a:buFont typeface="Arial" panose="020B0604020202020204" pitchFamily="34" charset="0"/>
              <a:buChar char="•"/>
            </a:pPr>
            <a:r>
              <a:rPr lang="en-US" sz="2400" b="1" i="1"/>
              <a:t>Bố cục</a:t>
            </a:r>
            <a:r>
              <a:rPr lang="en-US" sz="2400"/>
              <a:t> : 4 phần</a:t>
            </a:r>
            <a:endParaRPr sz="2400"/>
          </a:p>
        </p:txBody>
      </p:sp>
      <p:sp>
        <p:nvSpPr>
          <p:cNvPr id="2243" name="Google Shape;2243;p45"/>
          <p:cNvSpPr/>
          <p:nvPr/>
        </p:nvSpPr>
        <p:spPr>
          <a:xfrm>
            <a:off x="8131167" y="4330367"/>
            <a:ext cx="1486000" cy="70800"/>
          </a:xfrm>
          <a:prstGeom prst="ellipse">
            <a:avLst/>
          </a:prstGeom>
          <a:solidFill>
            <a:srgbClr val="000000">
              <a:alpha val="17320"/>
            </a:srgbClr>
          </a:solidFill>
          <a:ln>
            <a:noFill/>
          </a:ln>
        </p:spPr>
        <p:txBody>
          <a:bodyPr spcFirstLastPara="1" wrap="square" lIns="121900" tIns="121900" rIns="121900" bIns="121900" anchor="ctr" anchorCtr="0">
            <a:noAutofit/>
          </a:bodyPr>
          <a:lstStyle/>
          <a:p>
            <a:endParaRPr sz="2489"/>
          </a:p>
        </p:txBody>
      </p:sp>
      <p:sp>
        <p:nvSpPr>
          <p:cNvPr id="2329" name="Google Shape;2329;p45"/>
          <p:cNvSpPr/>
          <p:nvPr/>
        </p:nvSpPr>
        <p:spPr>
          <a:xfrm flipH="1">
            <a:off x="10104236" y="6232356"/>
            <a:ext cx="2237200" cy="220400"/>
          </a:xfrm>
          <a:prstGeom prst="ellipse">
            <a:avLst/>
          </a:prstGeom>
          <a:solidFill>
            <a:srgbClr val="000000">
              <a:alpha val="17320"/>
            </a:srgbClr>
          </a:solidFill>
          <a:ln>
            <a:noFill/>
          </a:ln>
        </p:spPr>
        <p:txBody>
          <a:bodyPr spcFirstLastPara="1" wrap="square" lIns="121900" tIns="121900" rIns="121900" bIns="121900" anchor="ctr" anchorCtr="0">
            <a:noAutofit/>
          </a:bodyPr>
          <a:lstStyle/>
          <a:p>
            <a:endParaRPr sz="2489"/>
          </a:p>
        </p:txBody>
      </p:sp>
      <p:grpSp>
        <p:nvGrpSpPr>
          <p:cNvPr id="2330" name="Google Shape;2330;p45"/>
          <p:cNvGrpSpPr/>
          <p:nvPr/>
        </p:nvGrpSpPr>
        <p:grpSpPr>
          <a:xfrm flipH="1">
            <a:off x="10221877" y="3276471"/>
            <a:ext cx="2237031" cy="3090357"/>
            <a:chOff x="3826525" y="3481875"/>
            <a:chExt cx="470650" cy="650200"/>
          </a:xfrm>
        </p:grpSpPr>
        <p:sp>
          <p:nvSpPr>
            <p:cNvPr id="2331" name="Google Shape;2331;p45"/>
            <p:cNvSpPr/>
            <p:nvPr/>
          </p:nvSpPr>
          <p:spPr>
            <a:xfrm>
              <a:off x="4202425" y="3500575"/>
              <a:ext cx="93750" cy="159325"/>
            </a:xfrm>
            <a:custGeom>
              <a:avLst/>
              <a:gdLst/>
              <a:ahLst/>
              <a:cxnLst/>
              <a:rect l="l" t="t" r="r" b="b"/>
              <a:pathLst>
                <a:path w="3750" h="6373" extrusionOk="0">
                  <a:moveTo>
                    <a:pt x="2070" y="1"/>
                  </a:moveTo>
                  <a:cubicBezTo>
                    <a:pt x="1929" y="1"/>
                    <a:pt x="1786" y="27"/>
                    <a:pt x="1641" y="72"/>
                  </a:cubicBezTo>
                  <a:cubicBezTo>
                    <a:pt x="233" y="505"/>
                    <a:pt x="0" y="2210"/>
                    <a:pt x="224" y="3974"/>
                  </a:cubicBezTo>
                  <a:cubicBezTo>
                    <a:pt x="346" y="4936"/>
                    <a:pt x="1155" y="6372"/>
                    <a:pt x="2384" y="6372"/>
                  </a:cubicBezTo>
                  <a:cubicBezTo>
                    <a:pt x="2463" y="6372"/>
                    <a:pt x="2544" y="6366"/>
                    <a:pt x="2627" y="6354"/>
                  </a:cubicBezTo>
                  <a:cubicBezTo>
                    <a:pt x="3033" y="6294"/>
                    <a:pt x="3595" y="6066"/>
                    <a:pt x="3749" y="5694"/>
                  </a:cubicBezTo>
                  <a:lnTo>
                    <a:pt x="3749" y="5694"/>
                  </a:lnTo>
                  <a:cubicBezTo>
                    <a:pt x="3607" y="5825"/>
                    <a:pt x="3452" y="5929"/>
                    <a:pt x="3280" y="5972"/>
                  </a:cubicBezTo>
                  <a:cubicBezTo>
                    <a:pt x="3146" y="6007"/>
                    <a:pt x="3017" y="6023"/>
                    <a:pt x="2892" y="6023"/>
                  </a:cubicBezTo>
                  <a:cubicBezTo>
                    <a:pt x="1942" y="6023"/>
                    <a:pt x="1278" y="5064"/>
                    <a:pt x="1218" y="3722"/>
                  </a:cubicBezTo>
                  <a:cubicBezTo>
                    <a:pt x="1177" y="2818"/>
                    <a:pt x="1298" y="994"/>
                    <a:pt x="2333" y="586"/>
                  </a:cubicBezTo>
                  <a:cubicBezTo>
                    <a:pt x="2371" y="571"/>
                    <a:pt x="2412" y="564"/>
                    <a:pt x="2456" y="564"/>
                  </a:cubicBezTo>
                  <a:cubicBezTo>
                    <a:pt x="2669" y="564"/>
                    <a:pt x="2930" y="730"/>
                    <a:pt x="3147" y="879"/>
                  </a:cubicBezTo>
                  <a:cubicBezTo>
                    <a:pt x="2851" y="222"/>
                    <a:pt x="2474" y="1"/>
                    <a:pt x="2070" y="1"/>
                  </a:cubicBezTo>
                  <a:close/>
                </a:path>
              </a:pathLst>
            </a:custGeom>
            <a:solidFill>
              <a:srgbClr val="F3F3F3"/>
            </a:solidFill>
            <a:ln>
              <a:noFill/>
            </a:ln>
          </p:spPr>
          <p:txBody>
            <a:bodyPr spcFirstLastPara="1" wrap="square" lIns="121900" tIns="121900" rIns="121900" bIns="121900" anchor="ctr" anchorCtr="0">
              <a:noAutofit/>
            </a:bodyPr>
            <a:lstStyle/>
            <a:p>
              <a:endParaRPr sz="2489"/>
            </a:p>
          </p:txBody>
        </p:sp>
        <p:sp>
          <p:nvSpPr>
            <p:cNvPr id="2332" name="Google Shape;2332;p45"/>
            <p:cNvSpPr/>
            <p:nvPr/>
          </p:nvSpPr>
          <p:spPr>
            <a:xfrm>
              <a:off x="4210400" y="3510975"/>
              <a:ext cx="86775" cy="149075"/>
            </a:xfrm>
            <a:custGeom>
              <a:avLst/>
              <a:gdLst/>
              <a:ahLst/>
              <a:cxnLst/>
              <a:rect l="l" t="t" r="r" b="b"/>
              <a:pathLst>
                <a:path w="3471" h="5963" extrusionOk="0">
                  <a:moveTo>
                    <a:pt x="1575" y="1"/>
                  </a:moveTo>
                  <a:cubicBezTo>
                    <a:pt x="1428" y="1"/>
                    <a:pt x="1286" y="62"/>
                    <a:pt x="1185" y="128"/>
                  </a:cubicBezTo>
                  <a:cubicBezTo>
                    <a:pt x="479" y="593"/>
                    <a:pt x="1" y="2196"/>
                    <a:pt x="149" y="3535"/>
                  </a:cubicBezTo>
                  <a:cubicBezTo>
                    <a:pt x="264" y="4562"/>
                    <a:pt x="390" y="5682"/>
                    <a:pt x="1748" y="5931"/>
                  </a:cubicBezTo>
                  <a:cubicBezTo>
                    <a:pt x="1869" y="5953"/>
                    <a:pt x="1985" y="5963"/>
                    <a:pt x="2094" y="5963"/>
                  </a:cubicBezTo>
                  <a:cubicBezTo>
                    <a:pt x="2823" y="5963"/>
                    <a:pt x="3285" y="5523"/>
                    <a:pt x="3367" y="5408"/>
                  </a:cubicBezTo>
                  <a:cubicBezTo>
                    <a:pt x="3402" y="5359"/>
                    <a:pt x="3470" y="5265"/>
                    <a:pt x="3441" y="5265"/>
                  </a:cubicBezTo>
                  <a:cubicBezTo>
                    <a:pt x="3440" y="5265"/>
                    <a:pt x="3438" y="5265"/>
                    <a:pt x="3437" y="5265"/>
                  </a:cubicBezTo>
                  <a:cubicBezTo>
                    <a:pt x="3347" y="5325"/>
                    <a:pt x="3062" y="5530"/>
                    <a:pt x="2961" y="5555"/>
                  </a:cubicBezTo>
                  <a:cubicBezTo>
                    <a:pt x="2827" y="5590"/>
                    <a:pt x="2697" y="5607"/>
                    <a:pt x="2572" y="5607"/>
                  </a:cubicBezTo>
                  <a:cubicBezTo>
                    <a:pt x="1622" y="5607"/>
                    <a:pt x="958" y="4647"/>
                    <a:pt x="898" y="3305"/>
                  </a:cubicBezTo>
                  <a:cubicBezTo>
                    <a:pt x="865" y="2567"/>
                    <a:pt x="966" y="1235"/>
                    <a:pt x="1560" y="542"/>
                  </a:cubicBezTo>
                  <a:cubicBezTo>
                    <a:pt x="1692" y="386"/>
                    <a:pt x="1986" y="288"/>
                    <a:pt x="2033" y="288"/>
                  </a:cubicBezTo>
                  <a:cubicBezTo>
                    <a:pt x="1902" y="73"/>
                    <a:pt x="1735" y="1"/>
                    <a:pt x="1575" y="1"/>
                  </a:cubicBezTo>
                  <a:close/>
                </a:path>
              </a:pathLst>
            </a:custGeom>
            <a:solidFill>
              <a:srgbClr val="EFEFEF"/>
            </a:solidFill>
            <a:ln>
              <a:noFill/>
            </a:ln>
          </p:spPr>
          <p:txBody>
            <a:bodyPr spcFirstLastPara="1" wrap="square" lIns="121900" tIns="121900" rIns="121900" bIns="121900" anchor="ctr" anchorCtr="0">
              <a:noAutofit/>
            </a:bodyPr>
            <a:lstStyle/>
            <a:p>
              <a:endParaRPr sz="2489"/>
            </a:p>
          </p:txBody>
        </p:sp>
        <p:sp>
          <p:nvSpPr>
            <p:cNvPr id="2333" name="Google Shape;2333;p45"/>
            <p:cNvSpPr/>
            <p:nvPr/>
          </p:nvSpPr>
          <p:spPr>
            <a:xfrm>
              <a:off x="3835025" y="3822800"/>
              <a:ext cx="30450" cy="28650"/>
            </a:xfrm>
            <a:custGeom>
              <a:avLst/>
              <a:gdLst/>
              <a:ahLst/>
              <a:cxnLst/>
              <a:rect l="l" t="t" r="r" b="b"/>
              <a:pathLst>
                <a:path w="1218" h="1146" extrusionOk="0">
                  <a:moveTo>
                    <a:pt x="575" y="1"/>
                  </a:moveTo>
                  <a:cubicBezTo>
                    <a:pt x="421" y="1"/>
                    <a:pt x="280" y="73"/>
                    <a:pt x="204" y="176"/>
                  </a:cubicBezTo>
                  <a:cubicBezTo>
                    <a:pt x="0" y="451"/>
                    <a:pt x="0" y="1015"/>
                    <a:pt x="972" y="1146"/>
                  </a:cubicBezTo>
                  <a:lnTo>
                    <a:pt x="1218" y="798"/>
                  </a:lnTo>
                  <a:cubicBezTo>
                    <a:pt x="1127" y="202"/>
                    <a:pt x="833" y="1"/>
                    <a:pt x="575"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334" name="Google Shape;2334;p45"/>
            <p:cNvSpPr/>
            <p:nvPr/>
          </p:nvSpPr>
          <p:spPr>
            <a:xfrm>
              <a:off x="3924725" y="3837325"/>
              <a:ext cx="78275" cy="292575"/>
            </a:xfrm>
            <a:custGeom>
              <a:avLst/>
              <a:gdLst/>
              <a:ahLst/>
              <a:cxnLst/>
              <a:rect l="l" t="t" r="r" b="b"/>
              <a:pathLst>
                <a:path w="3131" h="11703" extrusionOk="0">
                  <a:moveTo>
                    <a:pt x="168" y="1"/>
                  </a:moveTo>
                  <a:cubicBezTo>
                    <a:pt x="0" y="4316"/>
                    <a:pt x="281" y="6575"/>
                    <a:pt x="1579" y="11702"/>
                  </a:cubicBezTo>
                  <a:lnTo>
                    <a:pt x="1749" y="11702"/>
                  </a:lnTo>
                  <a:cubicBezTo>
                    <a:pt x="1609" y="8807"/>
                    <a:pt x="2401" y="5219"/>
                    <a:pt x="3131" y="3201"/>
                  </a:cubicBezTo>
                  <a:lnTo>
                    <a:pt x="168" y="1"/>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335" name="Google Shape;2335;p45"/>
            <p:cNvSpPr/>
            <p:nvPr/>
          </p:nvSpPr>
          <p:spPr>
            <a:xfrm>
              <a:off x="4093525" y="3831725"/>
              <a:ext cx="78950" cy="300350"/>
            </a:xfrm>
            <a:custGeom>
              <a:avLst/>
              <a:gdLst/>
              <a:ahLst/>
              <a:cxnLst/>
              <a:rect l="l" t="t" r="r" b="b"/>
              <a:pathLst>
                <a:path w="3158" h="12014" extrusionOk="0">
                  <a:moveTo>
                    <a:pt x="1" y="0"/>
                  </a:moveTo>
                  <a:lnTo>
                    <a:pt x="1" y="0"/>
                  </a:lnTo>
                  <a:cubicBezTo>
                    <a:pt x="465" y="5094"/>
                    <a:pt x="1078" y="7415"/>
                    <a:pt x="2707" y="12014"/>
                  </a:cubicBezTo>
                  <a:lnTo>
                    <a:pt x="2845" y="12014"/>
                  </a:lnTo>
                  <a:cubicBezTo>
                    <a:pt x="2493" y="9553"/>
                    <a:pt x="2618" y="2437"/>
                    <a:pt x="3158" y="80"/>
                  </a:cubicBezTo>
                  <a:lnTo>
                    <a:pt x="1" y="0"/>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336" name="Google Shape;2336;p45"/>
            <p:cNvSpPr/>
            <p:nvPr/>
          </p:nvSpPr>
          <p:spPr>
            <a:xfrm>
              <a:off x="3826525" y="3734550"/>
              <a:ext cx="345950" cy="397525"/>
            </a:xfrm>
            <a:custGeom>
              <a:avLst/>
              <a:gdLst/>
              <a:ahLst/>
              <a:cxnLst/>
              <a:rect l="l" t="t" r="r" b="b"/>
              <a:pathLst>
                <a:path w="13838" h="15901" extrusionOk="0">
                  <a:moveTo>
                    <a:pt x="10116" y="0"/>
                  </a:moveTo>
                  <a:cubicBezTo>
                    <a:pt x="5830" y="492"/>
                    <a:pt x="1014" y="4497"/>
                    <a:pt x="1014" y="4497"/>
                  </a:cubicBezTo>
                  <a:cubicBezTo>
                    <a:pt x="1" y="7276"/>
                    <a:pt x="1238" y="12455"/>
                    <a:pt x="2514" y="15901"/>
                  </a:cubicBezTo>
                  <a:lnTo>
                    <a:pt x="2688" y="15901"/>
                  </a:lnTo>
                  <a:cubicBezTo>
                    <a:pt x="2514" y="13669"/>
                    <a:pt x="3643" y="9065"/>
                    <a:pt x="3643" y="9065"/>
                  </a:cubicBezTo>
                  <a:cubicBezTo>
                    <a:pt x="4922" y="8243"/>
                    <a:pt x="6340" y="7998"/>
                    <a:pt x="7867" y="7998"/>
                  </a:cubicBezTo>
                  <a:cubicBezTo>
                    <a:pt x="9199" y="7998"/>
                    <a:pt x="10614" y="8185"/>
                    <a:pt x="12092" y="8338"/>
                  </a:cubicBezTo>
                  <a:lnTo>
                    <a:pt x="13838" y="3967"/>
                  </a:lnTo>
                  <a:lnTo>
                    <a:pt x="13172" y="1129"/>
                  </a:lnTo>
                  <a:lnTo>
                    <a:pt x="10116" y="0"/>
                  </a:ln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37" name="Google Shape;2337;p45"/>
            <p:cNvSpPr/>
            <p:nvPr/>
          </p:nvSpPr>
          <p:spPr>
            <a:xfrm>
              <a:off x="4151850" y="3506725"/>
              <a:ext cx="143550" cy="149550"/>
            </a:xfrm>
            <a:custGeom>
              <a:avLst/>
              <a:gdLst/>
              <a:ahLst/>
              <a:cxnLst/>
              <a:rect l="l" t="t" r="r" b="b"/>
              <a:pathLst>
                <a:path w="5742" h="5982" extrusionOk="0">
                  <a:moveTo>
                    <a:pt x="4631" y="1"/>
                  </a:moveTo>
                  <a:cubicBezTo>
                    <a:pt x="4318" y="1"/>
                    <a:pt x="3810" y="315"/>
                    <a:pt x="3732" y="640"/>
                  </a:cubicBezTo>
                  <a:cubicBezTo>
                    <a:pt x="4537" y="999"/>
                    <a:pt x="4528" y="2291"/>
                    <a:pt x="4359" y="2881"/>
                  </a:cubicBezTo>
                  <a:cubicBezTo>
                    <a:pt x="4040" y="4000"/>
                    <a:pt x="3303" y="4757"/>
                    <a:pt x="2475" y="4757"/>
                  </a:cubicBezTo>
                  <a:cubicBezTo>
                    <a:pt x="2473" y="4757"/>
                    <a:pt x="2470" y="4757"/>
                    <a:pt x="2468" y="4757"/>
                  </a:cubicBezTo>
                  <a:cubicBezTo>
                    <a:pt x="1647" y="4752"/>
                    <a:pt x="1298" y="4019"/>
                    <a:pt x="1088" y="3866"/>
                  </a:cubicBezTo>
                  <a:cubicBezTo>
                    <a:pt x="1026" y="3820"/>
                    <a:pt x="956" y="3800"/>
                    <a:pt x="882" y="3800"/>
                  </a:cubicBezTo>
                  <a:cubicBezTo>
                    <a:pt x="491" y="3800"/>
                    <a:pt x="0" y="4374"/>
                    <a:pt x="166" y="4898"/>
                  </a:cubicBezTo>
                  <a:cubicBezTo>
                    <a:pt x="326" y="5400"/>
                    <a:pt x="1133" y="5982"/>
                    <a:pt x="2547" y="5982"/>
                  </a:cubicBezTo>
                  <a:cubicBezTo>
                    <a:pt x="2620" y="5982"/>
                    <a:pt x="2695" y="5980"/>
                    <a:pt x="2772" y="5977"/>
                  </a:cubicBezTo>
                  <a:cubicBezTo>
                    <a:pt x="3964" y="5927"/>
                    <a:pt x="5136" y="4772"/>
                    <a:pt x="5489" y="3149"/>
                  </a:cubicBezTo>
                  <a:cubicBezTo>
                    <a:pt x="5742" y="1990"/>
                    <a:pt x="5565" y="684"/>
                    <a:pt x="4771" y="30"/>
                  </a:cubicBezTo>
                  <a:cubicBezTo>
                    <a:pt x="4732" y="10"/>
                    <a:pt x="4684" y="1"/>
                    <a:pt x="4631"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338" name="Google Shape;2338;p45"/>
            <p:cNvSpPr/>
            <p:nvPr/>
          </p:nvSpPr>
          <p:spPr>
            <a:xfrm>
              <a:off x="4243225" y="3511475"/>
              <a:ext cx="27275" cy="51475"/>
            </a:xfrm>
            <a:custGeom>
              <a:avLst/>
              <a:gdLst/>
              <a:ahLst/>
              <a:cxnLst/>
              <a:rect l="l" t="t" r="r" b="b"/>
              <a:pathLst>
                <a:path w="1091" h="2059" extrusionOk="0">
                  <a:moveTo>
                    <a:pt x="346" y="1"/>
                  </a:moveTo>
                  <a:cubicBezTo>
                    <a:pt x="123" y="1"/>
                    <a:pt x="0" y="312"/>
                    <a:pt x="78" y="449"/>
                  </a:cubicBezTo>
                  <a:cubicBezTo>
                    <a:pt x="656" y="708"/>
                    <a:pt x="812" y="1445"/>
                    <a:pt x="794" y="2059"/>
                  </a:cubicBezTo>
                  <a:cubicBezTo>
                    <a:pt x="803" y="2029"/>
                    <a:pt x="814" y="2000"/>
                    <a:pt x="822" y="1968"/>
                  </a:cubicBezTo>
                  <a:cubicBezTo>
                    <a:pt x="964" y="1472"/>
                    <a:pt x="1091" y="338"/>
                    <a:pt x="474" y="33"/>
                  </a:cubicBezTo>
                  <a:cubicBezTo>
                    <a:pt x="429" y="11"/>
                    <a:pt x="386" y="1"/>
                    <a:pt x="346" y="1"/>
                  </a:cubicBezTo>
                  <a:close/>
                </a:path>
              </a:pathLst>
            </a:custGeom>
            <a:solidFill>
              <a:srgbClr val="EFEFEF"/>
            </a:solidFill>
            <a:ln>
              <a:noFill/>
            </a:ln>
          </p:spPr>
          <p:txBody>
            <a:bodyPr spcFirstLastPara="1" wrap="square" lIns="121900" tIns="121900" rIns="121900" bIns="121900" anchor="ctr" anchorCtr="0">
              <a:noAutofit/>
            </a:bodyPr>
            <a:lstStyle/>
            <a:p>
              <a:endParaRPr sz="2489"/>
            </a:p>
          </p:txBody>
        </p:sp>
        <p:sp>
          <p:nvSpPr>
            <p:cNvPr id="2339" name="Google Shape;2339;p45"/>
            <p:cNvSpPr/>
            <p:nvPr/>
          </p:nvSpPr>
          <p:spPr>
            <a:xfrm>
              <a:off x="4154025" y="3570000"/>
              <a:ext cx="137325" cy="86325"/>
            </a:xfrm>
            <a:custGeom>
              <a:avLst/>
              <a:gdLst/>
              <a:ahLst/>
              <a:cxnLst/>
              <a:rect l="l" t="t" r="r" b="b"/>
              <a:pathLst>
                <a:path w="5493" h="3453" extrusionOk="0">
                  <a:moveTo>
                    <a:pt x="5493" y="0"/>
                  </a:moveTo>
                  <a:cubicBezTo>
                    <a:pt x="5115" y="1567"/>
                    <a:pt x="3968" y="2675"/>
                    <a:pt x="2802" y="2725"/>
                  </a:cubicBezTo>
                  <a:cubicBezTo>
                    <a:pt x="2725" y="2728"/>
                    <a:pt x="2651" y="2730"/>
                    <a:pt x="2578" y="2730"/>
                  </a:cubicBezTo>
                  <a:cubicBezTo>
                    <a:pt x="1178" y="2730"/>
                    <a:pt x="374" y="2161"/>
                    <a:pt x="203" y="1661"/>
                  </a:cubicBezTo>
                  <a:cubicBezTo>
                    <a:pt x="69" y="1865"/>
                    <a:pt x="1" y="2120"/>
                    <a:pt x="79" y="2368"/>
                  </a:cubicBezTo>
                  <a:cubicBezTo>
                    <a:pt x="238" y="2870"/>
                    <a:pt x="1045" y="3452"/>
                    <a:pt x="2460" y="3452"/>
                  </a:cubicBezTo>
                  <a:cubicBezTo>
                    <a:pt x="2533" y="3452"/>
                    <a:pt x="2608" y="3450"/>
                    <a:pt x="2685" y="3447"/>
                  </a:cubicBezTo>
                  <a:cubicBezTo>
                    <a:pt x="3877" y="3397"/>
                    <a:pt x="5049" y="2241"/>
                    <a:pt x="5402" y="619"/>
                  </a:cubicBezTo>
                  <a:cubicBezTo>
                    <a:pt x="5447" y="417"/>
                    <a:pt x="5476" y="208"/>
                    <a:pt x="5493" y="0"/>
                  </a:cubicBezTo>
                  <a:close/>
                </a:path>
              </a:pathLst>
            </a:custGeom>
            <a:solidFill>
              <a:srgbClr val="EFEFEF"/>
            </a:solidFill>
            <a:ln>
              <a:noFill/>
            </a:ln>
          </p:spPr>
          <p:txBody>
            <a:bodyPr spcFirstLastPara="1" wrap="square" lIns="121900" tIns="121900" rIns="121900" bIns="121900" anchor="ctr" anchorCtr="0">
              <a:noAutofit/>
            </a:bodyPr>
            <a:lstStyle/>
            <a:p>
              <a:endParaRPr sz="2489"/>
            </a:p>
          </p:txBody>
        </p:sp>
        <p:sp>
          <p:nvSpPr>
            <p:cNvPr id="2340" name="Google Shape;2340;p45"/>
            <p:cNvSpPr/>
            <p:nvPr/>
          </p:nvSpPr>
          <p:spPr>
            <a:xfrm>
              <a:off x="4042500" y="3618850"/>
              <a:ext cx="128900" cy="214525"/>
            </a:xfrm>
            <a:custGeom>
              <a:avLst/>
              <a:gdLst/>
              <a:ahLst/>
              <a:cxnLst/>
              <a:rect l="l" t="t" r="r" b="b"/>
              <a:pathLst>
                <a:path w="5156" h="8581" extrusionOk="0">
                  <a:moveTo>
                    <a:pt x="3737" y="1"/>
                  </a:moveTo>
                  <a:lnTo>
                    <a:pt x="0" y="5864"/>
                  </a:lnTo>
                  <a:lnTo>
                    <a:pt x="5155" y="8581"/>
                  </a:lnTo>
                  <a:cubicBezTo>
                    <a:pt x="4699" y="5473"/>
                    <a:pt x="4192" y="3650"/>
                    <a:pt x="4866" y="1869"/>
                  </a:cubicBezTo>
                  <a:lnTo>
                    <a:pt x="3737" y="1"/>
                  </a:ln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41" name="Google Shape;2341;p45"/>
            <p:cNvSpPr/>
            <p:nvPr/>
          </p:nvSpPr>
          <p:spPr>
            <a:xfrm>
              <a:off x="3851350" y="3683875"/>
              <a:ext cx="243125" cy="188400"/>
            </a:xfrm>
            <a:custGeom>
              <a:avLst/>
              <a:gdLst/>
              <a:ahLst/>
              <a:cxnLst/>
              <a:rect l="l" t="t" r="r" b="b"/>
              <a:pathLst>
                <a:path w="9725" h="7536" extrusionOk="0">
                  <a:moveTo>
                    <a:pt x="9725" y="0"/>
                  </a:moveTo>
                  <a:lnTo>
                    <a:pt x="9725" y="0"/>
                  </a:lnTo>
                  <a:cubicBezTo>
                    <a:pt x="9476" y="351"/>
                    <a:pt x="8700" y="1609"/>
                    <a:pt x="8352" y="2150"/>
                  </a:cubicBezTo>
                  <a:cubicBezTo>
                    <a:pt x="4279" y="2982"/>
                    <a:pt x="21" y="6524"/>
                    <a:pt x="21" y="6524"/>
                  </a:cubicBezTo>
                  <a:cubicBezTo>
                    <a:pt x="15" y="6542"/>
                    <a:pt x="8" y="6563"/>
                    <a:pt x="1" y="6582"/>
                  </a:cubicBezTo>
                  <a:cubicBezTo>
                    <a:pt x="941" y="6857"/>
                    <a:pt x="2679" y="7535"/>
                    <a:pt x="4228" y="7535"/>
                  </a:cubicBezTo>
                  <a:cubicBezTo>
                    <a:pt x="4658" y="7535"/>
                    <a:pt x="5074" y="7483"/>
                    <a:pt x="5454" y="7355"/>
                  </a:cubicBezTo>
                  <a:cubicBezTo>
                    <a:pt x="8182" y="6436"/>
                    <a:pt x="9672" y="3176"/>
                    <a:pt x="9725"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42" name="Google Shape;2342;p45"/>
            <p:cNvSpPr/>
            <p:nvPr/>
          </p:nvSpPr>
          <p:spPr>
            <a:xfrm>
              <a:off x="4080250" y="3618850"/>
              <a:ext cx="91150" cy="214550"/>
            </a:xfrm>
            <a:custGeom>
              <a:avLst/>
              <a:gdLst/>
              <a:ahLst/>
              <a:cxnLst/>
              <a:rect l="l" t="t" r="r" b="b"/>
              <a:pathLst>
                <a:path w="3646" h="8582" extrusionOk="0">
                  <a:moveTo>
                    <a:pt x="2227" y="1"/>
                  </a:moveTo>
                  <a:lnTo>
                    <a:pt x="1068" y="1819"/>
                  </a:lnTo>
                  <a:cubicBezTo>
                    <a:pt x="1068" y="1819"/>
                    <a:pt x="1" y="4908"/>
                    <a:pt x="2603" y="8481"/>
                  </a:cubicBezTo>
                  <a:lnTo>
                    <a:pt x="3645" y="8582"/>
                  </a:lnTo>
                  <a:cubicBezTo>
                    <a:pt x="3189" y="5474"/>
                    <a:pt x="2682" y="3650"/>
                    <a:pt x="3356" y="1869"/>
                  </a:cubicBezTo>
                  <a:lnTo>
                    <a:pt x="2227" y="1"/>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343" name="Google Shape;2343;p45"/>
            <p:cNvSpPr/>
            <p:nvPr/>
          </p:nvSpPr>
          <p:spPr>
            <a:xfrm>
              <a:off x="3898525" y="3791100"/>
              <a:ext cx="273925" cy="267750"/>
            </a:xfrm>
            <a:custGeom>
              <a:avLst/>
              <a:gdLst/>
              <a:ahLst/>
              <a:cxnLst/>
              <a:rect l="l" t="t" r="r" b="b"/>
              <a:pathLst>
                <a:path w="10957" h="10710" extrusionOk="0">
                  <a:moveTo>
                    <a:pt x="10557" y="0"/>
                  </a:moveTo>
                  <a:cubicBezTo>
                    <a:pt x="9836" y="1793"/>
                    <a:pt x="7442" y="3978"/>
                    <a:pt x="4180" y="5254"/>
                  </a:cubicBezTo>
                  <a:cubicBezTo>
                    <a:pt x="2931" y="5741"/>
                    <a:pt x="1647" y="5897"/>
                    <a:pt x="500" y="6067"/>
                  </a:cubicBezTo>
                  <a:cubicBezTo>
                    <a:pt x="280" y="7178"/>
                    <a:pt x="63" y="8558"/>
                    <a:pt x="1" y="10709"/>
                  </a:cubicBezTo>
                  <a:cubicBezTo>
                    <a:pt x="287" y="8739"/>
                    <a:pt x="849" y="6859"/>
                    <a:pt x="849" y="6859"/>
                  </a:cubicBezTo>
                  <a:cubicBezTo>
                    <a:pt x="2077" y="6070"/>
                    <a:pt x="3433" y="5833"/>
                    <a:pt x="4890" y="5833"/>
                  </a:cubicBezTo>
                  <a:cubicBezTo>
                    <a:pt x="6275" y="5833"/>
                    <a:pt x="7752" y="6047"/>
                    <a:pt x="9299" y="6206"/>
                  </a:cubicBezTo>
                  <a:lnTo>
                    <a:pt x="10957" y="1703"/>
                  </a:lnTo>
                  <a:lnTo>
                    <a:pt x="10557" y="0"/>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344" name="Google Shape;2344;p45"/>
            <p:cNvSpPr/>
            <p:nvPr/>
          </p:nvSpPr>
          <p:spPr>
            <a:xfrm>
              <a:off x="3898775" y="3891275"/>
              <a:ext cx="27175" cy="71000"/>
            </a:xfrm>
            <a:custGeom>
              <a:avLst/>
              <a:gdLst/>
              <a:ahLst/>
              <a:cxnLst/>
              <a:rect l="l" t="t" r="r" b="b"/>
              <a:pathLst>
                <a:path w="1087" h="2840" extrusionOk="0">
                  <a:moveTo>
                    <a:pt x="0" y="1"/>
                  </a:moveTo>
                  <a:lnTo>
                    <a:pt x="0" y="1"/>
                  </a:lnTo>
                  <a:cubicBezTo>
                    <a:pt x="333" y="884"/>
                    <a:pt x="507" y="1580"/>
                    <a:pt x="378" y="2839"/>
                  </a:cubicBezTo>
                  <a:lnTo>
                    <a:pt x="1087" y="2433"/>
                  </a:lnTo>
                  <a:cubicBezTo>
                    <a:pt x="870" y="1424"/>
                    <a:pt x="530" y="584"/>
                    <a:pt x="0" y="1"/>
                  </a:cubicBezTo>
                  <a:close/>
                </a:path>
              </a:pathLst>
            </a:custGeom>
            <a:solidFill>
              <a:srgbClr val="9E3E27"/>
            </a:solidFill>
            <a:ln>
              <a:noFill/>
            </a:ln>
          </p:spPr>
          <p:txBody>
            <a:bodyPr spcFirstLastPara="1" wrap="square" lIns="121900" tIns="121900" rIns="121900" bIns="121900" anchor="ctr" anchorCtr="0">
              <a:noAutofit/>
            </a:bodyPr>
            <a:lstStyle/>
            <a:p>
              <a:endParaRPr sz="2489"/>
            </a:p>
          </p:txBody>
        </p:sp>
        <p:sp>
          <p:nvSpPr>
            <p:cNvPr id="2345" name="Google Shape;2345;p45"/>
            <p:cNvSpPr/>
            <p:nvPr/>
          </p:nvSpPr>
          <p:spPr>
            <a:xfrm>
              <a:off x="4011125" y="3833775"/>
              <a:ext cx="79450" cy="298300"/>
            </a:xfrm>
            <a:custGeom>
              <a:avLst/>
              <a:gdLst/>
              <a:ahLst/>
              <a:cxnLst/>
              <a:rect l="l" t="t" r="r" b="b"/>
              <a:pathLst>
                <a:path w="3178" h="11932" extrusionOk="0">
                  <a:moveTo>
                    <a:pt x="2266" y="0"/>
                  </a:moveTo>
                  <a:cubicBezTo>
                    <a:pt x="1708" y="0"/>
                    <a:pt x="877" y="783"/>
                    <a:pt x="1" y="1463"/>
                  </a:cubicBezTo>
                  <a:cubicBezTo>
                    <a:pt x="203" y="5778"/>
                    <a:pt x="720" y="6805"/>
                    <a:pt x="2413" y="11932"/>
                  </a:cubicBezTo>
                  <a:lnTo>
                    <a:pt x="2578" y="11932"/>
                  </a:lnTo>
                  <a:cubicBezTo>
                    <a:pt x="2198" y="9035"/>
                    <a:pt x="2253" y="6256"/>
                    <a:pt x="2792" y="4237"/>
                  </a:cubicBezTo>
                  <a:cubicBezTo>
                    <a:pt x="3178" y="992"/>
                    <a:pt x="2894" y="0"/>
                    <a:pt x="2266"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46" name="Google Shape;2346;p45"/>
            <p:cNvSpPr/>
            <p:nvPr/>
          </p:nvSpPr>
          <p:spPr>
            <a:xfrm>
              <a:off x="4122850" y="3592675"/>
              <a:ext cx="83675" cy="175550"/>
            </a:xfrm>
            <a:custGeom>
              <a:avLst/>
              <a:gdLst/>
              <a:ahLst/>
              <a:cxnLst/>
              <a:rect l="l" t="t" r="r" b="b"/>
              <a:pathLst>
                <a:path w="3347" h="7022" extrusionOk="0">
                  <a:moveTo>
                    <a:pt x="1963" y="1"/>
                  </a:moveTo>
                  <a:cubicBezTo>
                    <a:pt x="1946" y="1"/>
                    <a:pt x="1929" y="2"/>
                    <a:pt x="1913" y="5"/>
                  </a:cubicBezTo>
                  <a:cubicBezTo>
                    <a:pt x="803" y="212"/>
                    <a:pt x="2" y="1221"/>
                    <a:pt x="1" y="1221"/>
                  </a:cubicBezTo>
                  <a:cubicBezTo>
                    <a:pt x="1" y="1221"/>
                    <a:pt x="1" y="1221"/>
                    <a:pt x="1" y="1221"/>
                  </a:cubicBezTo>
                  <a:lnTo>
                    <a:pt x="1" y="1221"/>
                  </a:lnTo>
                  <a:cubicBezTo>
                    <a:pt x="153" y="4502"/>
                    <a:pt x="2325" y="7021"/>
                    <a:pt x="2325" y="7021"/>
                  </a:cubicBezTo>
                  <a:lnTo>
                    <a:pt x="2999" y="7021"/>
                  </a:lnTo>
                  <a:cubicBezTo>
                    <a:pt x="2999" y="7021"/>
                    <a:pt x="2694" y="3480"/>
                    <a:pt x="3347" y="1201"/>
                  </a:cubicBezTo>
                  <a:cubicBezTo>
                    <a:pt x="3347" y="1201"/>
                    <a:pt x="2453" y="1"/>
                    <a:pt x="1963"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47" name="Google Shape;2347;p45"/>
            <p:cNvSpPr/>
            <p:nvPr/>
          </p:nvSpPr>
          <p:spPr>
            <a:xfrm>
              <a:off x="4122825" y="3596650"/>
              <a:ext cx="58450" cy="171575"/>
            </a:xfrm>
            <a:custGeom>
              <a:avLst/>
              <a:gdLst/>
              <a:ahLst/>
              <a:cxnLst/>
              <a:rect l="l" t="t" r="r" b="b"/>
              <a:pathLst>
                <a:path w="2338" h="6863" extrusionOk="0">
                  <a:moveTo>
                    <a:pt x="1407" y="0"/>
                  </a:moveTo>
                  <a:lnTo>
                    <a:pt x="1407" y="0"/>
                  </a:lnTo>
                  <a:cubicBezTo>
                    <a:pt x="568" y="351"/>
                    <a:pt x="1" y="1063"/>
                    <a:pt x="1" y="1063"/>
                  </a:cubicBezTo>
                  <a:cubicBezTo>
                    <a:pt x="152" y="4342"/>
                    <a:pt x="2325" y="6862"/>
                    <a:pt x="2325" y="6862"/>
                  </a:cubicBezTo>
                  <a:lnTo>
                    <a:pt x="2338" y="6862"/>
                  </a:lnTo>
                  <a:cubicBezTo>
                    <a:pt x="1784" y="6167"/>
                    <a:pt x="1316" y="4989"/>
                    <a:pt x="1113" y="3611"/>
                  </a:cubicBezTo>
                  <a:cubicBezTo>
                    <a:pt x="897" y="2150"/>
                    <a:pt x="2092" y="2330"/>
                    <a:pt x="1407"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348" name="Google Shape;2348;p45"/>
            <p:cNvSpPr/>
            <p:nvPr/>
          </p:nvSpPr>
          <p:spPr>
            <a:xfrm>
              <a:off x="4180975" y="3756400"/>
              <a:ext cx="16850" cy="17325"/>
            </a:xfrm>
            <a:custGeom>
              <a:avLst/>
              <a:gdLst/>
              <a:ahLst/>
              <a:cxnLst/>
              <a:rect l="l" t="t" r="r" b="b"/>
              <a:pathLst>
                <a:path w="674" h="693" extrusionOk="0">
                  <a:moveTo>
                    <a:pt x="314" y="1"/>
                  </a:moveTo>
                  <a:cubicBezTo>
                    <a:pt x="137" y="1"/>
                    <a:pt x="0" y="472"/>
                    <a:pt x="0" y="472"/>
                  </a:cubicBezTo>
                  <a:cubicBezTo>
                    <a:pt x="0" y="472"/>
                    <a:pt x="140" y="602"/>
                    <a:pt x="466" y="692"/>
                  </a:cubicBezTo>
                  <a:lnTo>
                    <a:pt x="674" y="472"/>
                  </a:lnTo>
                  <a:cubicBezTo>
                    <a:pt x="674" y="472"/>
                    <a:pt x="509" y="28"/>
                    <a:pt x="328" y="2"/>
                  </a:cubicBezTo>
                  <a:cubicBezTo>
                    <a:pt x="323" y="1"/>
                    <a:pt x="319" y="1"/>
                    <a:pt x="314"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349" name="Google Shape;2349;p45"/>
            <p:cNvSpPr/>
            <p:nvPr/>
          </p:nvSpPr>
          <p:spPr>
            <a:xfrm>
              <a:off x="4155975" y="3664275"/>
              <a:ext cx="8700" cy="18825"/>
            </a:xfrm>
            <a:custGeom>
              <a:avLst/>
              <a:gdLst/>
              <a:ahLst/>
              <a:cxnLst/>
              <a:rect l="l" t="t" r="r" b="b"/>
              <a:pathLst>
                <a:path w="348" h="753" extrusionOk="0">
                  <a:moveTo>
                    <a:pt x="216" y="1"/>
                  </a:moveTo>
                  <a:cubicBezTo>
                    <a:pt x="121" y="1"/>
                    <a:pt x="1" y="203"/>
                    <a:pt x="173" y="752"/>
                  </a:cubicBezTo>
                  <a:cubicBezTo>
                    <a:pt x="300" y="379"/>
                    <a:pt x="348" y="72"/>
                    <a:pt x="253" y="11"/>
                  </a:cubicBezTo>
                  <a:cubicBezTo>
                    <a:pt x="242" y="4"/>
                    <a:pt x="229"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350" name="Google Shape;2350;p45"/>
            <p:cNvSpPr/>
            <p:nvPr/>
          </p:nvSpPr>
          <p:spPr>
            <a:xfrm>
              <a:off x="4188325" y="3664075"/>
              <a:ext cx="8075" cy="19225"/>
            </a:xfrm>
            <a:custGeom>
              <a:avLst/>
              <a:gdLst/>
              <a:ahLst/>
              <a:cxnLst/>
              <a:rect l="l" t="t" r="r" b="b"/>
              <a:pathLst>
                <a:path w="323" h="769" extrusionOk="0">
                  <a:moveTo>
                    <a:pt x="192" y="0"/>
                  </a:moveTo>
                  <a:cubicBezTo>
                    <a:pt x="105" y="0"/>
                    <a:pt x="0" y="194"/>
                    <a:pt x="118" y="769"/>
                  </a:cubicBezTo>
                  <a:cubicBezTo>
                    <a:pt x="260" y="412"/>
                    <a:pt x="323" y="102"/>
                    <a:pt x="240" y="22"/>
                  </a:cubicBezTo>
                  <a:cubicBezTo>
                    <a:pt x="226" y="8"/>
                    <a:pt x="209" y="0"/>
                    <a:pt x="192"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351" name="Google Shape;2351;p45"/>
            <p:cNvSpPr/>
            <p:nvPr/>
          </p:nvSpPr>
          <p:spPr>
            <a:xfrm>
              <a:off x="4034900" y="3485325"/>
              <a:ext cx="130575" cy="171250"/>
            </a:xfrm>
            <a:custGeom>
              <a:avLst/>
              <a:gdLst/>
              <a:ahLst/>
              <a:cxnLst/>
              <a:rect l="l" t="t" r="r" b="b"/>
              <a:pathLst>
                <a:path w="5223" h="6850" extrusionOk="0">
                  <a:moveTo>
                    <a:pt x="1922" y="1"/>
                  </a:moveTo>
                  <a:cubicBezTo>
                    <a:pt x="901" y="379"/>
                    <a:pt x="345" y="1554"/>
                    <a:pt x="201" y="2794"/>
                  </a:cubicBezTo>
                  <a:cubicBezTo>
                    <a:pt x="0" y="4527"/>
                    <a:pt x="682" y="6062"/>
                    <a:pt x="1865" y="6520"/>
                  </a:cubicBezTo>
                  <a:cubicBezTo>
                    <a:pt x="2471" y="6755"/>
                    <a:pt x="3008" y="6849"/>
                    <a:pt x="3459" y="6849"/>
                  </a:cubicBezTo>
                  <a:cubicBezTo>
                    <a:pt x="4154" y="6849"/>
                    <a:pt x="4643" y="6624"/>
                    <a:pt x="4854" y="6340"/>
                  </a:cubicBezTo>
                  <a:cubicBezTo>
                    <a:pt x="5223" y="5846"/>
                    <a:pt x="4735" y="5007"/>
                    <a:pt x="4312" y="5007"/>
                  </a:cubicBezTo>
                  <a:cubicBezTo>
                    <a:pt x="4260" y="5007"/>
                    <a:pt x="4208" y="5020"/>
                    <a:pt x="4159" y="5049"/>
                  </a:cubicBezTo>
                  <a:cubicBezTo>
                    <a:pt x="3681" y="5327"/>
                    <a:pt x="3402" y="5412"/>
                    <a:pt x="3106" y="5412"/>
                  </a:cubicBezTo>
                  <a:cubicBezTo>
                    <a:pt x="2952" y="5412"/>
                    <a:pt x="2793" y="5389"/>
                    <a:pt x="2599" y="5358"/>
                  </a:cubicBezTo>
                  <a:cubicBezTo>
                    <a:pt x="1727" y="5217"/>
                    <a:pt x="1264" y="4121"/>
                    <a:pt x="1326" y="2898"/>
                  </a:cubicBezTo>
                  <a:cubicBezTo>
                    <a:pt x="1359" y="2255"/>
                    <a:pt x="1745" y="1149"/>
                    <a:pt x="2580" y="1042"/>
                  </a:cubicBezTo>
                  <a:cubicBezTo>
                    <a:pt x="2618" y="631"/>
                    <a:pt x="2053" y="111"/>
                    <a:pt x="1922"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352" name="Google Shape;2352;p45"/>
            <p:cNvSpPr/>
            <p:nvPr/>
          </p:nvSpPr>
          <p:spPr>
            <a:xfrm>
              <a:off x="4052950" y="3488725"/>
              <a:ext cx="46775" cy="60050"/>
            </a:xfrm>
            <a:custGeom>
              <a:avLst/>
              <a:gdLst/>
              <a:ahLst/>
              <a:cxnLst/>
              <a:rect l="l" t="t" r="r" b="b"/>
              <a:pathLst>
                <a:path w="1871" h="2402" extrusionOk="0">
                  <a:moveTo>
                    <a:pt x="1328" y="1"/>
                  </a:moveTo>
                  <a:cubicBezTo>
                    <a:pt x="1204" y="129"/>
                    <a:pt x="1" y="706"/>
                    <a:pt x="32" y="1720"/>
                  </a:cubicBezTo>
                  <a:cubicBezTo>
                    <a:pt x="163" y="1568"/>
                    <a:pt x="277" y="1498"/>
                    <a:pt x="371" y="1498"/>
                  </a:cubicBezTo>
                  <a:cubicBezTo>
                    <a:pt x="575" y="1498"/>
                    <a:pt x="683" y="1835"/>
                    <a:pt x="653" y="2402"/>
                  </a:cubicBezTo>
                  <a:cubicBezTo>
                    <a:pt x="978" y="1179"/>
                    <a:pt x="1675" y="928"/>
                    <a:pt x="1859" y="905"/>
                  </a:cubicBezTo>
                  <a:cubicBezTo>
                    <a:pt x="1870" y="779"/>
                    <a:pt x="1400" y="132"/>
                    <a:pt x="1328" y="1"/>
                  </a:cubicBezTo>
                  <a:close/>
                </a:path>
              </a:pathLst>
            </a:custGeom>
            <a:solidFill>
              <a:srgbClr val="EFEFEF"/>
            </a:solidFill>
            <a:ln>
              <a:noFill/>
            </a:ln>
          </p:spPr>
          <p:txBody>
            <a:bodyPr spcFirstLastPara="1" wrap="square" lIns="121900" tIns="121900" rIns="121900" bIns="121900" anchor="ctr" anchorCtr="0">
              <a:noAutofit/>
            </a:bodyPr>
            <a:lstStyle/>
            <a:p>
              <a:endParaRPr sz="2489"/>
            </a:p>
          </p:txBody>
        </p:sp>
        <p:sp>
          <p:nvSpPr>
            <p:cNvPr id="2353" name="Google Shape;2353;p45"/>
            <p:cNvSpPr/>
            <p:nvPr/>
          </p:nvSpPr>
          <p:spPr>
            <a:xfrm>
              <a:off x="4034900" y="3494050"/>
              <a:ext cx="124625" cy="162425"/>
            </a:xfrm>
            <a:custGeom>
              <a:avLst/>
              <a:gdLst/>
              <a:ahLst/>
              <a:cxnLst/>
              <a:rect l="l" t="t" r="r" b="b"/>
              <a:pathLst>
                <a:path w="4985" h="6497" extrusionOk="0">
                  <a:moveTo>
                    <a:pt x="1485" y="1"/>
                  </a:moveTo>
                  <a:cubicBezTo>
                    <a:pt x="1438" y="1"/>
                    <a:pt x="1355" y="29"/>
                    <a:pt x="1218" y="95"/>
                  </a:cubicBezTo>
                  <a:cubicBezTo>
                    <a:pt x="639" y="647"/>
                    <a:pt x="307" y="1527"/>
                    <a:pt x="201" y="2443"/>
                  </a:cubicBezTo>
                  <a:cubicBezTo>
                    <a:pt x="0" y="4176"/>
                    <a:pt x="681" y="5711"/>
                    <a:pt x="1865" y="6168"/>
                  </a:cubicBezTo>
                  <a:cubicBezTo>
                    <a:pt x="2470" y="6402"/>
                    <a:pt x="3007" y="6497"/>
                    <a:pt x="3457" y="6497"/>
                  </a:cubicBezTo>
                  <a:cubicBezTo>
                    <a:pt x="4154" y="6497"/>
                    <a:pt x="4643" y="6271"/>
                    <a:pt x="4854" y="5987"/>
                  </a:cubicBezTo>
                  <a:cubicBezTo>
                    <a:pt x="4948" y="5862"/>
                    <a:pt x="4984" y="5714"/>
                    <a:pt x="4981" y="5564"/>
                  </a:cubicBezTo>
                  <a:lnTo>
                    <a:pt x="4981" y="5564"/>
                  </a:lnTo>
                  <a:cubicBezTo>
                    <a:pt x="4676" y="5706"/>
                    <a:pt x="4186" y="5834"/>
                    <a:pt x="3608" y="5834"/>
                  </a:cubicBezTo>
                  <a:cubicBezTo>
                    <a:pt x="3178" y="5834"/>
                    <a:pt x="2699" y="5763"/>
                    <a:pt x="2213" y="5575"/>
                  </a:cubicBezTo>
                  <a:cubicBezTo>
                    <a:pt x="1030" y="5116"/>
                    <a:pt x="429" y="3618"/>
                    <a:pt x="670" y="1891"/>
                  </a:cubicBezTo>
                  <a:cubicBezTo>
                    <a:pt x="794" y="1005"/>
                    <a:pt x="1273" y="724"/>
                    <a:pt x="1392" y="412"/>
                  </a:cubicBezTo>
                  <a:cubicBezTo>
                    <a:pt x="1475" y="200"/>
                    <a:pt x="1609" y="1"/>
                    <a:pt x="1485" y="1"/>
                  </a:cubicBezTo>
                  <a:close/>
                </a:path>
              </a:pathLst>
            </a:custGeom>
            <a:solidFill>
              <a:srgbClr val="EFEFEF"/>
            </a:solidFill>
            <a:ln>
              <a:noFill/>
            </a:ln>
          </p:spPr>
          <p:txBody>
            <a:bodyPr spcFirstLastPara="1" wrap="square" lIns="121900" tIns="121900" rIns="121900" bIns="121900" anchor="ctr" anchorCtr="0">
              <a:noAutofit/>
            </a:bodyPr>
            <a:lstStyle/>
            <a:p>
              <a:endParaRPr sz="2489"/>
            </a:p>
          </p:txBody>
        </p:sp>
        <p:sp>
          <p:nvSpPr>
            <p:cNvPr id="2354" name="Google Shape;2354;p45"/>
            <p:cNvSpPr/>
            <p:nvPr/>
          </p:nvSpPr>
          <p:spPr>
            <a:xfrm>
              <a:off x="4038050" y="3481875"/>
              <a:ext cx="107225" cy="190800"/>
            </a:xfrm>
            <a:custGeom>
              <a:avLst/>
              <a:gdLst/>
              <a:ahLst/>
              <a:cxnLst/>
              <a:rect l="l" t="t" r="r" b="b"/>
              <a:pathLst>
                <a:path w="4289" h="7632" extrusionOk="0">
                  <a:moveTo>
                    <a:pt x="2368" y="1"/>
                  </a:moveTo>
                  <a:cubicBezTo>
                    <a:pt x="1834" y="1"/>
                    <a:pt x="1294" y="368"/>
                    <a:pt x="836" y="982"/>
                  </a:cubicBezTo>
                  <a:cubicBezTo>
                    <a:pt x="1076" y="764"/>
                    <a:pt x="1395" y="635"/>
                    <a:pt x="1635" y="635"/>
                  </a:cubicBezTo>
                  <a:cubicBezTo>
                    <a:pt x="1682" y="635"/>
                    <a:pt x="1726" y="640"/>
                    <a:pt x="1765" y="650"/>
                  </a:cubicBezTo>
                  <a:cubicBezTo>
                    <a:pt x="2857" y="940"/>
                    <a:pt x="2919" y="3178"/>
                    <a:pt x="2828" y="4254"/>
                  </a:cubicBezTo>
                  <a:cubicBezTo>
                    <a:pt x="2682" y="5981"/>
                    <a:pt x="1803" y="7310"/>
                    <a:pt x="658" y="7310"/>
                  </a:cubicBezTo>
                  <a:cubicBezTo>
                    <a:pt x="603" y="7310"/>
                    <a:pt x="547" y="7307"/>
                    <a:pt x="491" y="7301"/>
                  </a:cubicBezTo>
                  <a:cubicBezTo>
                    <a:pt x="310" y="7281"/>
                    <a:pt x="147" y="7188"/>
                    <a:pt x="1" y="7060"/>
                  </a:cubicBezTo>
                  <a:lnTo>
                    <a:pt x="1" y="7060"/>
                  </a:lnTo>
                  <a:cubicBezTo>
                    <a:pt x="147" y="7466"/>
                    <a:pt x="731" y="7631"/>
                    <a:pt x="1162" y="7631"/>
                  </a:cubicBezTo>
                  <a:cubicBezTo>
                    <a:pt x="1166" y="7631"/>
                    <a:pt x="1170" y="7631"/>
                    <a:pt x="1174" y="7631"/>
                  </a:cubicBezTo>
                  <a:cubicBezTo>
                    <a:pt x="2631" y="7617"/>
                    <a:pt x="3669" y="6271"/>
                    <a:pt x="3951" y="4513"/>
                  </a:cubicBezTo>
                  <a:cubicBezTo>
                    <a:pt x="4289" y="2388"/>
                    <a:pt x="4052" y="265"/>
                    <a:pt x="2558" y="16"/>
                  </a:cubicBezTo>
                  <a:cubicBezTo>
                    <a:pt x="2495" y="6"/>
                    <a:pt x="2432" y="1"/>
                    <a:pt x="2368"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355" name="Google Shape;2355;p45"/>
            <p:cNvSpPr/>
            <p:nvPr/>
          </p:nvSpPr>
          <p:spPr>
            <a:xfrm>
              <a:off x="4038025" y="3602950"/>
              <a:ext cx="97225" cy="69750"/>
            </a:xfrm>
            <a:custGeom>
              <a:avLst/>
              <a:gdLst/>
              <a:ahLst/>
              <a:cxnLst/>
              <a:rect l="l" t="t" r="r" b="b"/>
              <a:pathLst>
                <a:path w="3889" h="2790" extrusionOk="0">
                  <a:moveTo>
                    <a:pt x="3888" y="0"/>
                  </a:moveTo>
                  <a:lnTo>
                    <a:pt x="3888" y="0"/>
                  </a:lnTo>
                  <a:cubicBezTo>
                    <a:pt x="3495" y="1128"/>
                    <a:pt x="2316" y="2565"/>
                    <a:pt x="811" y="2565"/>
                  </a:cubicBezTo>
                  <a:cubicBezTo>
                    <a:pt x="704" y="2565"/>
                    <a:pt x="594" y="2558"/>
                    <a:pt x="484" y="2542"/>
                  </a:cubicBezTo>
                  <a:cubicBezTo>
                    <a:pt x="302" y="2518"/>
                    <a:pt x="147" y="2346"/>
                    <a:pt x="1" y="2219"/>
                  </a:cubicBezTo>
                  <a:lnTo>
                    <a:pt x="1" y="2219"/>
                  </a:lnTo>
                  <a:cubicBezTo>
                    <a:pt x="147" y="2624"/>
                    <a:pt x="727" y="2789"/>
                    <a:pt x="1158" y="2789"/>
                  </a:cubicBezTo>
                  <a:cubicBezTo>
                    <a:pt x="1163" y="2789"/>
                    <a:pt x="1169" y="2789"/>
                    <a:pt x="1174" y="2789"/>
                  </a:cubicBezTo>
                  <a:cubicBezTo>
                    <a:pt x="2539" y="2778"/>
                    <a:pt x="3536" y="1594"/>
                    <a:pt x="3888" y="0"/>
                  </a:cubicBezTo>
                  <a:close/>
                </a:path>
              </a:pathLst>
            </a:custGeom>
            <a:solidFill>
              <a:srgbClr val="EFEFEF"/>
            </a:solidFill>
            <a:ln>
              <a:noFill/>
            </a:ln>
          </p:spPr>
          <p:txBody>
            <a:bodyPr spcFirstLastPara="1" wrap="square" lIns="121900" tIns="121900" rIns="121900" bIns="121900" anchor="ctr" anchorCtr="0">
              <a:noAutofit/>
            </a:bodyPr>
            <a:lstStyle/>
            <a:p>
              <a:endParaRPr sz="2489"/>
            </a:p>
          </p:txBody>
        </p:sp>
        <p:sp>
          <p:nvSpPr>
            <p:cNvPr id="2356" name="Google Shape;2356;p45"/>
            <p:cNvSpPr/>
            <p:nvPr/>
          </p:nvSpPr>
          <p:spPr>
            <a:xfrm>
              <a:off x="4058950" y="3483475"/>
              <a:ext cx="56300" cy="122525"/>
            </a:xfrm>
            <a:custGeom>
              <a:avLst/>
              <a:gdLst/>
              <a:ahLst/>
              <a:cxnLst/>
              <a:rect l="l" t="t" r="r" b="b"/>
              <a:pathLst>
                <a:path w="2252" h="4901" extrusionOk="0">
                  <a:moveTo>
                    <a:pt x="1142" y="1"/>
                  </a:moveTo>
                  <a:cubicBezTo>
                    <a:pt x="849" y="42"/>
                    <a:pt x="290" y="300"/>
                    <a:pt x="1" y="917"/>
                  </a:cubicBezTo>
                  <a:cubicBezTo>
                    <a:pt x="217" y="721"/>
                    <a:pt x="479" y="641"/>
                    <a:pt x="698" y="641"/>
                  </a:cubicBezTo>
                  <a:cubicBezTo>
                    <a:pt x="768" y="641"/>
                    <a:pt x="834" y="650"/>
                    <a:pt x="893" y="665"/>
                  </a:cubicBezTo>
                  <a:cubicBezTo>
                    <a:pt x="1985" y="955"/>
                    <a:pt x="2083" y="3114"/>
                    <a:pt x="1991" y="4190"/>
                  </a:cubicBezTo>
                  <a:cubicBezTo>
                    <a:pt x="1970" y="4436"/>
                    <a:pt x="1935" y="4674"/>
                    <a:pt x="1886" y="4900"/>
                  </a:cubicBezTo>
                  <a:cubicBezTo>
                    <a:pt x="2026" y="4506"/>
                    <a:pt x="2122" y="4063"/>
                    <a:pt x="2162" y="3592"/>
                  </a:cubicBezTo>
                  <a:cubicBezTo>
                    <a:pt x="2251" y="2530"/>
                    <a:pt x="2193" y="338"/>
                    <a:pt x="1142" y="1"/>
                  </a:cubicBezTo>
                  <a:close/>
                </a:path>
              </a:pathLst>
            </a:custGeom>
            <a:solidFill>
              <a:srgbClr val="F3F3F3"/>
            </a:solidFill>
            <a:ln>
              <a:noFill/>
            </a:ln>
          </p:spPr>
          <p:txBody>
            <a:bodyPr spcFirstLastPara="1" wrap="square" lIns="121900" tIns="121900" rIns="121900" bIns="121900" anchor="ctr" anchorCtr="0">
              <a:noAutofit/>
            </a:bodyPr>
            <a:lstStyle/>
            <a:p>
              <a:endParaRPr sz="2489"/>
            </a:p>
          </p:txBody>
        </p:sp>
      </p:grpSp>
      <p:cxnSp>
        <p:nvCxnSpPr>
          <p:cNvPr id="2357" name="Google Shape;2357;p45"/>
          <p:cNvCxnSpPr/>
          <p:nvPr/>
        </p:nvCxnSpPr>
        <p:spPr>
          <a:xfrm>
            <a:off x="685800" y="1832905"/>
            <a:ext cx="0" cy="3804800"/>
          </a:xfrm>
          <a:prstGeom prst="straightConnector1">
            <a:avLst/>
          </a:prstGeom>
          <a:noFill/>
          <a:ln w="19050" cap="flat" cmpd="sng">
            <a:solidFill>
              <a:schemeClr val="accent5"/>
            </a:solidFill>
            <a:prstDash val="solid"/>
            <a:round/>
            <a:headEnd type="none" w="med" len="med"/>
            <a:tailEnd type="none" w="med" len="med"/>
          </a:ln>
        </p:spPr>
      </p:cxnSp>
      <p:sp>
        <p:nvSpPr>
          <p:cNvPr id="121" name="Google Shape;2048;p43">
            <a:extLst>
              <a:ext uri="{FF2B5EF4-FFF2-40B4-BE49-F238E27FC236}">
                <a16:creationId xmlns:a16="http://schemas.microsoft.com/office/drawing/2014/main" xmlns="" id="{5A0F7CA9-30E4-CA56-BA40-F8705069D27D}"/>
              </a:ext>
            </a:extLst>
          </p:cNvPr>
          <p:cNvSpPr txBox="1">
            <a:spLocks/>
          </p:cNvSpPr>
          <p:nvPr/>
        </p:nvSpPr>
        <p:spPr>
          <a:xfrm>
            <a:off x="959999" y="152400"/>
            <a:ext cx="10272000" cy="7524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200" b="1"/>
              <a:t>2. Tác phẩm</a:t>
            </a:r>
          </a:p>
        </p:txBody>
      </p:sp>
      <p:sp>
        <p:nvSpPr>
          <p:cNvPr id="122" name="TextBox 121">
            <a:extLst>
              <a:ext uri="{FF2B5EF4-FFF2-40B4-BE49-F238E27FC236}">
                <a16:creationId xmlns:a16="http://schemas.microsoft.com/office/drawing/2014/main" xmlns="" id="{056C695F-FF6F-962D-B1A6-BFECA41459EC}"/>
              </a:ext>
            </a:extLst>
          </p:cNvPr>
          <p:cNvSpPr txBox="1"/>
          <p:nvPr/>
        </p:nvSpPr>
        <p:spPr>
          <a:xfrm>
            <a:off x="814512" y="838516"/>
            <a:ext cx="7162800" cy="545599"/>
          </a:xfrm>
          <a:prstGeom prst="rect">
            <a:avLst/>
          </a:prstGeom>
          <a:noFill/>
        </p:spPr>
        <p:txBody>
          <a:bodyPr wrap="square">
            <a:spAutoFit/>
          </a:bodyPr>
          <a:lstStyle/>
          <a:p>
            <a:pPr algn="just">
              <a:lnSpc>
                <a:spcPct val="115000"/>
              </a:lnSpc>
            </a:pPr>
            <a:r>
              <a:rPr lang="en-US" sz="2800" b="1">
                <a:solidFill>
                  <a:schemeClr val="accent2"/>
                </a:solidFill>
                <a:latin typeface="Cambria" panose="02040503050406030204" pitchFamily="18" charset="0"/>
                <a:ea typeface="Cambria" panose="02040503050406030204" pitchFamily="18" charset="0"/>
              </a:rPr>
              <a:t>b. Đoạn trích</a:t>
            </a:r>
            <a:endParaRPr lang="en-US" sz="2400">
              <a:solidFill>
                <a:schemeClr val="accent2"/>
              </a:solidFill>
              <a:effectLst/>
              <a:latin typeface="Cambria" panose="02040503050406030204" pitchFamily="18" charset="0"/>
              <a:ea typeface="Cambria" panose="02040503050406030204" pitchFamily="18" charset="0"/>
            </a:endParaRPr>
          </a:p>
        </p:txBody>
      </p:sp>
      <p:sp>
        <p:nvSpPr>
          <p:cNvPr id="126" name="TextBox 125">
            <a:extLst>
              <a:ext uri="{FF2B5EF4-FFF2-40B4-BE49-F238E27FC236}">
                <a16:creationId xmlns:a16="http://schemas.microsoft.com/office/drawing/2014/main" xmlns="" id="{E6D2460C-2490-02B9-1C2C-80C9DB779546}"/>
              </a:ext>
            </a:extLst>
          </p:cNvPr>
          <p:cNvSpPr txBox="1"/>
          <p:nvPr/>
        </p:nvSpPr>
        <p:spPr>
          <a:xfrm>
            <a:off x="1030213" y="3363610"/>
            <a:ext cx="9243325" cy="461665"/>
          </a:xfrm>
          <a:prstGeom prst="rect">
            <a:avLst/>
          </a:prstGeom>
          <a:noFill/>
        </p:spPr>
        <p:txBody>
          <a:bodyPr wrap="square">
            <a:spAutoFit/>
          </a:bodyPr>
          <a:lstStyle/>
          <a:p>
            <a:pPr marL="0" marR="0" algn="just">
              <a:spcBef>
                <a:spcPts val="0"/>
              </a:spcBef>
              <a:spcAft>
                <a:spcPts val="0"/>
              </a:spcAft>
            </a:pPr>
            <a:r>
              <a:rPr lang="en-US" sz="2400">
                <a:solidFill>
                  <a:srgbClr val="000000"/>
                </a:solidFill>
                <a:effectLst/>
                <a:latin typeface="Cambria" panose="02040503050406030204" pitchFamily="18" charset="0"/>
                <a:ea typeface="Cambria" panose="02040503050406030204" pitchFamily="18" charset="0"/>
              </a:rPr>
              <a:t>Gắn với 4 sự kiện chính:</a:t>
            </a:r>
            <a:endParaRPr lang="en-US" sz="2400">
              <a:effectLst/>
              <a:latin typeface="Cambria" panose="02040503050406030204" pitchFamily="18" charset="0"/>
              <a:ea typeface="Cambria" panose="02040503050406030204" pitchFamily="18" charset="0"/>
            </a:endParaRPr>
          </a:p>
        </p:txBody>
      </p:sp>
      <p:sp>
        <p:nvSpPr>
          <p:cNvPr id="8" name="Rectangle: Diagonal Corners Rounded 7">
            <a:extLst>
              <a:ext uri="{FF2B5EF4-FFF2-40B4-BE49-F238E27FC236}">
                <a16:creationId xmlns:a16="http://schemas.microsoft.com/office/drawing/2014/main" xmlns="" id="{3E90F3E3-A763-324B-0703-1D8F56FFE867}"/>
              </a:ext>
            </a:extLst>
          </p:cNvPr>
          <p:cNvSpPr/>
          <p:nvPr/>
        </p:nvSpPr>
        <p:spPr>
          <a:xfrm>
            <a:off x="1030213" y="4017690"/>
            <a:ext cx="2017786" cy="2535510"/>
          </a:xfrm>
          <a:prstGeom prst="round2DiagRect">
            <a:avLst/>
          </a:prstGeom>
          <a:solidFill>
            <a:schemeClr val="bg1">
              <a:alpha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a:solidFill>
                  <a:srgbClr val="000000"/>
                </a:solidFill>
                <a:effectLst/>
                <a:latin typeface="Cambria" panose="02040503050406030204" pitchFamily="18" charset="0"/>
                <a:ea typeface="Cambria" panose="02040503050406030204" pitchFamily="18" charset="0"/>
              </a:rPr>
              <a:t>(1): Hê – ra – clét phải trải qua những không gian đầy khó khăn thử thách</a:t>
            </a:r>
            <a:endParaRPr lang="en-US" sz="2200">
              <a:effectLst/>
              <a:latin typeface="Cambria" panose="02040503050406030204" pitchFamily="18" charset="0"/>
              <a:ea typeface="Cambria" panose="02040503050406030204" pitchFamily="18" charset="0"/>
            </a:endParaRPr>
          </a:p>
        </p:txBody>
      </p:sp>
      <p:sp>
        <p:nvSpPr>
          <p:cNvPr id="129" name="Rectangle: Diagonal Corners Rounded 128">
            <a:extLst>
              <a:ext uri="{FF2B5EF4-FFF2-40B4-BE49-F238E27FC236}">
                <a16:creationId xmlns:a16="http://schemas.microsoft.com/office/drawing/2014/main" xmlns="" id="{91207116-BFC2-25C1-64CA-E0F428EE6A80}"/>
              </a:ext>
            </a:extLst>
          </p:cNvPr>
          <p:cNvSpPr/>
          <p:nvPr/>
        </p:nvSpPr>
        <p:spPr>
          <a:xfrm>
            <a:off x="3313908" y="4017690"/>
            <a:ext cx="1836813" cy="2535510"/>
          </a:xfrm>
          <a:prstGeom prst="round2DiagRect">
            <a:avLst/>
          </a:prstGeom>
          <a:solidFill>
            <a:schemeClr val="bg1">
              <a:alpha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a:solidFill>
                  <a:srgbClr val="000000"/>
                </a:solidFill>
                <a:latin typeface="Cambria" panose="02040503050406030204" pitchFamily="18" charset="0"/>
                <a:ea typeface="Cambria" panose="02040503050406030204" pitchFamily="18" charset="0"/>
              </a:rPr>
              <a:t>(2): Hê – ra – clét phải giao đấu với gã khổng lồ độc ác Ăng – tê.</a:t>
            </a:r>
            <a:endParaRPr lang="en-US" sz="2200">
              <a:effectLst/>
              <a:latin typeface="Cambria" panose="02040503050406030204" pitchFamily="18" charset="0"/>
              <a:ea typeface="Cambria" panose="02040503050406030204" pitchFamily="18" charset="0"/>
            </a:endParaRPr>
          </a:p>
        </p:txBody>
      </p:sp>
      <p:sp>
        <p:nvSpPr>
          <p:cNvPr id="130" name="Rectangle: Diagonal Corners Rounded 129">
            <a:extLst>
              <a:ext uri="{FF2B5EF4-FFF2-40B4-BE49-F238E27FC236}">
                <a16:creationId xmlns:a16="http://schemas.microsoft.com/office/drawing/2014/main" xmlns="" id="{872BFF49-A1CD-A102-4B30-E35F4BB5C115}"/>
              </a:ext>
            </a:extLst>
          </p:cNvPr>
          <p:cNvSpPr/>
          <p:nvPr/>
        </p:nvSpPr>
        <p:spPr>
          <a:xfrm>
            <a:off x="5464613" y="4017690"/>
            <a:ext cx="2131359" cy="2535510"/>
          </a:xfrm>
          <a:prstGeom prst="round2DiagRect">
            <a:avLst/>
          </a:prstGeom>
          <a:solidFill>
            <a:schemeClr val="bg1">
              <a:alpha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a:solidFill>
                  <a:srgbClr val="000000"/>
                </a:solidFill>
                <a:latin typeface="Cambria" panose="02040503050406030204" pitchFamily="18" charset="0"/>
                <a:ea typeface="Cambria" panose="02040503050406030204" pitchFamily="18" charset="0"/>
              </a:rPr>
              <a:t>(3): Hê – ra – clét giải thoát cho vị thần ân nhân của loài người Prô – mê – tê.</a:t>
            </a:r>
            <a:endParaRPr lang="en-US" sz="2200">
              <a:effectLst/>
              <a:latin typeface="Cambria" panose="02040503050406030204" pitchFamily="18" charset="0"/>
              <a:ea typeface="Cambria" panose="02040503050406030204" pitchFamily="18" charset="0"/>
            </a:endParaRPr>
          </a:p>
        </p:txBody>
      </p:sp>
      <p:sp>
        <p:nvSpPr>
          <p:cNvPr id="131" name="Rectangle: Diagonal Corners Rounded 130">
            <a:extLst>
              <a:ext uri="{FF2B5EF4-FFF2-40B4-BE49-F238E27FC236}">
                <a16:creationId xmlns:a16="http://schemas.microsoft.com/office/drawing/2014/main" xmlns="" id="{715BD77A-5071-2F7C-3BC5-6E0D89A5033A}"/>
              </a:ext>
            </a:extLst>
          </p:cNvPr>
          <p:cNvSpPr/>
          <p:nvPr/>
        </p:nvSpPr>
        <p:spPr>
          <a:xfrm>
            <a:off x="7891559" y="4017690"/>
            <a:ext cx="2969605" cy="2535510"/>
          </a:xfrm>
          <a:prstGeom prst="round2DiagRect">
            <a:avLst/>
          </a:prstGeom>
          <a:solidFill>
            <a:schemeClr val="bg1">
              <a:alpha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a:solidFill>
                  <a:srgbClr val="000000"/>
                </a:solidFill>
                <a:latin typeface="Cambria" panose="02040503050406030204" pitchFamily="18" charset="0"/>
                <a:ea typeface="Cambria" panose="02040503050406030204" pitchFamily="18" charset="0"/>
              </a:rPr>
              <a:t>(4): Hê – ra – clét phải giơ lưng chống đỡ bầu trời, phải đấu trí với thần Át – lát để có được những quả tảo vàng.</a:t>
            </a:r>
            <a:endParaRPr lang="en-US" sz="2200">
              <a:effectLst/>
              <a:latin typeface="Cambria" panose="02040503050406030204" pitchFamily="18" charset="0"/>
              <a:ea typeface="Cambria" panose="02040503050406030204" pitchFamily="18" charset="0"/>
            </a:endParaRPr>
          </a:p>
        </p:txBody>
      </p:sp>
      <p:grpSp>
        <p:nvGrpSpPr>
          <p:cNvPr id="224" name="Google Shape;3662;p54">
            <a:extLst>
              <a:ext uri="{FF2B5EF4-FFF2-40B4-BE49-F238E27FC236}">
                <a16:creationId xmlns:a16="http://schemas.microsoft.com/office/drawing/2014/main" xmlns="" id="{AD3F472A-D0C3-1D8D-C895-600D9EF7D405}"/>
              </a:ext>
            </a:extLst>
          </p:cNvPr>
          <p:cNvGrpSpPr/>
          <p:nvPr/>
        </p:nvGrpSpPr>
        <p:grpSpPr>
          <a:xfrm>
            <a:off x="12805101" y="6093896"/>
            <a:ext cx="493365" cy="717719"/>
            <a:chOff x="1645024" y="1289914"/>
            <a:chExt cx="3754200" cy="3593236"/>
          </a:xfrm>
        </p:grpSpPr>
        <p:sp>
          <p:nvSpPr>
            <p:cNvPr id="225" name="Google Shape;3663;p54">
              <a:extLst>
                <a:ext uri="{FF2B5EF4-FFF2-40B4-BE49-F238E27FC236}">
                  <a16:creationId xmlns:a16="http://schemas.microsoft.com/office/drawing/2014/main" xmlns="" id="{A8444F23-6E0C-D361-5C40-EE5E6776F493}"/>
                </a:ext>
              </a:extLst>
            </p:cNvPr>
            <p:cNvSpPr/>
            <p:nvPr/>
          </p:nvSpPr>
          <p:spPr>
            <a:xfrm>
              <a:off x="1645024" y="4711550"/>
              <a:ext cx="3754200" cy="171600"/>
            </a:xfrm>
            <a:prstGeom prst="ellipse">
              <a:avLst/>
            </a:prstGeom>
            <a:solidFill>
              <a:srgbClr val="000000">
                <a:alpha val="17320"/>
              </a:srgbClr>
            </a:solidFill>
            <a:ln>
              <a:noFill/>
            </a:ln>
          </p:spPr>
          <p:txBody>
            <a:bodyPr spcFirstLastPara="1" wrap="square" lIns="121900" tIns="121900" rIns="121900" bIns="121900" anchor="ctr" anchorCtr="0">
              <a:noAutofit/>
            </a:bodyPr>
            <a:lstStyle/>
            <a:p>
              <a:endParaRPr sz="2489"/>
            </a:p>
          </p:txBody>
        </p:sp>
        <p:grpSp>
          <p:nvGrpSpPr>
            <p:cNvPr id="226" name="Google Shape;3664;p54">
              <a:extLst>
                <a:ext uri="{FF2B5EF4-FFF2-40B4-BE49-F238E27FC236}">
                  <a16:creationId xmlns:a16="http://schemas.microsoft.com/office/drawing/2014/main" xmlns="" id="{4816A62E-F239-1112-B0D7-6C2A4AF71CF1}"/>
                </a:ext>
              </a:extLst>
            </p:cNvPr>
            <p:cNvGrpSpPr/>
            <p:nvPr/>
          </p:nvGrpSpPr>
          <p:grpSpPr>
            <a:xfrm>
              <a:off x="2053250" y="1289914"/>
              <a:ext cx="3094169" cy="3493183"/>
              <a:chOff x="2633775" y="423900"/>
              <a:chExt cx="914650" cy="1032600"/>
            </a:xfrm>
          </p:grpSpPr>
          <p:sp>
            <p:nvSpPr>
              <p:cNvPr id="227" name="Google Shape;3665;p54">
                <a:extLst>
                  <a:ext uri="{FF2B5EF4-FFF2-40B4-BE49-F238E27FC236}">
                    <a16:creationId xmlns:a16="http://schemas.microsoft.com/office/drawing/2014/main" xmlns="" id="{FD3EB1B3-152A-F50B-CA46-F68EEBF8032A}"/>
                  </a:ext>
                </a:extLst>
              </p:cNvPr>
              <p:cNvSpPr/>
              <p:nvPr/>
            </p:nvSpPr>
            <p:spPr>
              <a:xfrm>
                <a:off x="2954425" y="423900"/>
                <a:ext cx="31875" cy="27850"/>
              </a:xfrm>
              <a:custGeom>
                <a:avLst/>
                <a:gdLst/>
                <a:ahLst/>
                <a:cxnLst/>
                <a:rect l="l" t="t" r="r" b="b"/>
                <a:pathLst>
                  <a:path w="1275" h="1114" extrusionOk="0">
                    <a:moveTo>
                      <a:pt x="542" y="1"/>
                    </a:moveTo>
                    <a:cubicBezTo>
                      <a:pt x="495" y="1"/>
                      <a:pt x="446" y="11"/>
                      <a:pt x="395" y="36"/>
                    </a:cubicBezTo>
                    <a:cubicBezTo>
                      <a:pt x="1" y="228"/>
                      <a:pt x="58" y="872"/>
                      <a:pt x="490" y="1113"/>
                    </a:cubicBezTo>
                    <a:lnTo>
                      <a:pt x="1275" y="601"/>
                    </a:lnTo>
                    <a:lnTo>
                      <a:pt x="1275" y="601"/>
                    </a:lnTo>
                    <a:cubicBezTo>
                      <a:pt x="1170" y="631"/>
                      <a:pt x="1076" y="644"/>
                      <a:pt x="993" y="644"/>
                    </a:cubicBezTo>
                    <a:cubicBezTo>
                      <a:pt x="638" y="644"/>
                      <a:pt x="488" y="408"/>
                      <a:pt x="595" y="264"/>
                    </a:cubicBezTo>
                    <a:cubicBezTo>
                      <a:pt x="637" y="206"/>
                      <a:pt x="694" y="188"/>
                      <a:pt x="749" y="188"/>
                    </a:cubicBezTo>
                    <a:cubicBezTo>
                      <a:pt x="850" y="188"/>
                      <a:pt x="946" y="249"/>
                      <a:pt x="946" y="249"/>
                    </a:cubicBezTo>
                    <a:cubicBezTo>
                      <a:pt x="946" y="249"/>
                      <a:pt x="773" y="1"/>
                      <a:pt x="542" y="1"/>
                    </a:cubicBezTo>
                    <a:close/>
                  </a:path>
                </a:pathLst>
              </a:custGeom>
              <a:solidFill>
                <a:srgbClr val="664138"/>
              </a:solidFill>
              <a:ln>
                <a:noFill/>
              </a:ln>
            </p:spPr>
            <p:txBody>
              <a:bodyPr spcFirstLastPara="1" wrap="square" lIns="121900" tIns="121900" rIns="121900" bIns="121900" anchor="ctr" anchorCtr="0">
                <a:noAutofit/>
              </a:bodyPr>
              <a:lstStyle/>
              <a:p>
                <a:endParaRPr sz="2489"/>
              </a:p>
            </p:txBody>
          </p:sp>
          <p:sp>
            <p:nvSpPr>
              <p:cNvPr id="228" name="Google Shape;3666;p54">
                <a:extLst>
                  <a:ext uri="{FF2B5EF4-FFF2-40B4-BE49-F238E27FC236}">
                    <a16:creationId xmlns:a16="http://schemas.microsoft.com/office/drawing/2014/main" xmlns="" id="{6F3FA578-CCF5-447A-A2AB-0C0D1B14FBB9}"/>
                  </a:ext>
                </a:extLst>
              </p:cNvPr>
              <p:cNvSpPr/>
              <p:nvPr/>
            </p:nvSpPr>
            <p:spPr>
              <a:xfrm>
                <a:off x="3046425" y="487475"/>
                <a:ext cx="28550" cy="27150"/>
              </a:xfrm>
              <a:custGeom>
                <a:avLst/>
                <a:gdLst/>
                <a:ahLst/>
                <a:cxnLst/>
                <a:rect l="l" t="t" r="r" b="b"/>
                <a:pathLst>
                  <a:path w="1142" h="1086" extrusionOk="0">
                    <a:moveTo>
                      <a:pt x="294" y="0"/>
                    </a:moveTo>
                    <a:cubicBezTo>
                      <a:pt x="235" y="0"/>
                      <a:pt x="185" y="16"/>
                      <a:pt x="146" y="50"/>
                    </a:cubicBezTo>
                    <a:cubicBezTo>
                      <a:pt x="0" y="176"/>
                      <a:pt x="74" y="497"/>
                      <a:pt x="309" y="770"/>
                    </a:cubicBezTo>
                    <a:cubicBezTo>
                      <a:pt x="480" y="968"/>
                      <a:pt x="691" y="1086"/>
                      <a:pt x="848" y="1086"/>
                    </a:cubicBezTo>
                    <a:cubicBezTo>
                      <a:pt x="906" y="1086"/>
                      <a:pt x="957" y="1070"/>
                      <a:pt x="996" y="1036"/>
                    </a:cubicBezTo>
                    <a:cubicBezTo>
                      <a:pt x="1142" y="909"/>
                      <a:pt x="1069" y="588"/>
                      <a:pt x="833" y="317"/>
                    </a:cubicBezTo>
                    <a:cubicBezTo>
                      <a:pt x="662" y="118"/>
                      <a:pt x="451" y="0"/>
                      <a:pt x="294" y="0"/>
                    </a:cubicBezTo>
                    <a:close/>
                  </a:path>
                </a:pathLst>
              </a:custGeom>
              <a:solidFill>
                <a:srgbClr val="502D28"/>
              </a:solidFill>
              <a:ln>
                <a:noFill/>
              </a:ln>
            </p:spPr>
            <p:txBody>
              <a:bodyPr spcFirstLastPara="1" wrap="square" lIns="121900" tIns="121900" rIns="121900" bIns="121900" anchor="ctr" anchorCtr="0">
                <a:noAutofit/>
              </a:bodyPr>
              <a:lstStyle/>
              <a:p>
                <a:endParaRPr sz="2489"/>
              </a:p>
            </p:txBody>
          </p:sp>
          <p:sp>
            <p:nvSpPr>
              <p:cNvPr id="229" name="Google Shape;3667;p54">
                <a:extLst>
                  <a:ext uri="{FF2B5EF4-FFF2-40B4-BE49-F238E27FC236}">
                    <a16:creationId xmlns:a16="http://schemas.microsoft.com/office/drawing/2014/main" xmlns="" id="{6AC89EED-315F-BDF5-F022-D2FC4D302B40}"/>
                  </a:ext>
                </a:extLst>
              </p:cNvPr>
              <p:cNvSpPr/>
              <p:nvPr/>
            </p:nvSpPr>
            <p:spPr>
              <a:xfrm>
                <a:off x="3440875" y="638000"/>
                <a:ext cx="43300" cy="65000"/>
              </a:xfrm>
              <a:custGeom>
                <a:avLst/>
                <a:gdLst/>
                <a:ahLst/>
                <a:cxnLst/>
                <a:rect l="l" t="t" r="r" b="b"/>
                <a:pathLst>
                  <a:path w="1732" h="2600" extrusionOk="0">
                    <a:moveTo>
                      <a:pt x="1257" y="0"/>
                    </a:moveTo>
                    <a:cubicBezTo>
                      <a:pt x="1175" y="0"/>
                      <a:pt x="1101" y="24"/>
                      <a:pt x="1059" y="58"/>
                    </a:cubicBezTo>
                    <a:cubicBezTo>
                      <a:pt x="948" y="149"/>
                      <a:pt x="954" y="750"/>
                      <a:pt x="892" y="1009"/>
                    </a:cubicBezTo>
                    <a:cubicBezTo>
                      <a:pt x="830" y="1269"/>
                      <a:pt x="676" y="1438"/>
                      <a:pt x="1" y="2076"/>
                    </a:cubicBezTo>
                    <a:lnTo>
                      <a:pt x="769" y="2600"/>
                    </a:lnTo>
                    <a:cubicBezTo>
                      <a:pt x="769" y="2600"/>
                      <a:pt x="1540" y="1623"/>
                      <a:pt x="1558" y="1433"/>
                    </a:cubicBezTo>
                    <a:cubicBezTo>
                      <a:pt x="1577" y="1241"/>
                      <a:pt x="1731" y="506"/>
                      <a:pt x="1613" y="231"/>
                    </a:cubicBezTo>
                    <a:cubicBezTo>
                      <a:pt x="1540" y="61"/>
                      <a:pt x="1388" y="0"/>
                      <a:pt x="1257"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30" name="Google Shape;3668;p54">
                <a:extLst>
                  <a:ext uri="{FF2B5EF4-FFF2-40B4-BE49-F238E27FC236}">
                    <a16:creationId xmlns:a16="http://schemas.microsoft.com/office/drawing/2014/main" xmlns="" id="{FA00091F-5F80-6A52-7198-E993F74F6F87}"/>
                  </a:ext>
                </a:extLst>
              </p:cNvPr>
              <p:cNvSpPr/>
              <p:nvPr/>
            </p:nvSpPr>
            <p:spPr>
              <a:xfrm>
                <a:off x="3434400" y="621525"/>
                <a:ext cx="34050" cy="41775"/>
              </a:xfrm>
              <a:custGeom>
                <a:avLst/>
                <a:gdLst/>
                <a:ahLst/>
                <a:cxnLst/>
                <a:rect l="l" t="t" r="r" b="b"/>
                <a:pathLst>
                  <a:path w="1362" h="1671" extrusionOk="0">
                    <a:moveTo>
                      <a:pt x="706" y="1"/>
                    </a:moveTo>
                    <a:cubicBezTo>
                      <a:pt x="625" y="1"/>
                      <a:pt x="570" y="31"/>
                      <a:pt x="573" y="105"/>
                    </a:cubicBezTo>
                    <a:cubicBezTo>
                      <a:pt x="583" y="371"/>
                      <a:pt x="481" y="575"/>
                      <a:pt x="0" y="1371"/>
                    </a:cubicBezTo>
                    <a:lnTo>
                      <a:pt x="882" y="1670"/>
                    </a:lnTo>
                    <a:cubicBezTo>
                      <a:pt x="882" y="1670"/>
                      <a:pt x="1361" y="522"/>
                      <a:pt x="1329" y="334"/>
                    </a:cubicBezTo>
                    <a:cubicBezTo>
                      <a:pt x="1303" y="199"/>
                      <a:pt x="916" y="1"/>
                      <a:pt x="706"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31" name="Google Shape;3669;p54">
                <a:extLst>
                  <a:ext uri="{FF2B5EF4-FFF2-40B4-BE49-F238E27FC236}">
                    <a16:creationId xmlns:a16="http://schemas.microsoft.com/office/drawing/2014/main" xmlns="" id="{6EF17363-CD6D-4727-A030-FBA820E6711B}"/>
                  </a:ext>
                </a:extLst>
              </p:cNvPr>
              <p:cNvSpPr/>
              <p:nvPr/>
            </p:nvSpPr>
            <p:spPr>
              <a:xfrm>
                <a:off x="3413725" y="595175"/>
                <a:ext cx="33125" cy="69625"/>
              </a:xfrm>
              <a:custGeom>
                <a:avLst/>
                <a:gdLst/>
                <a:ahLst/>
                <a:cxnLst/>
                <a:rect l="l" t="t" r="r" b="b"/>
                <a:pathLst>
                  <a:path w="1325" h="2785" extrusionOk="0">
                    <a:moveTo>
                      <a:pt x="708" y="1"/>
                    </a:moveTo>
                    <a:cubicBezTo>
                      <a:pt x="567" y="1"/>
                      <a:pt x="445" y="189"/>
                      <a:pt x="387" y="278"/>
                    </a:cubicBezTo>
                    <a:cubicBezTo>
                      <a:pt x="311" y="397"/>
                      <a:pt x="501" y="969"/>
                      <a:pt x="522" y="1234"/>
                    </a:cubicBezTo>
                    <a:cubicBezTo>
                      <a:pt x="544" y="1498"/>
                      <a:pt x="449" y="1708"/>
                      <a:pt x="1" y="2523"/>
                    </a:cubicBezTo>
                    <a:lnTo>
                      <a:pt x="892" y="2784"/>
                    </a:lnTo>
                    <a:cubicBezTo>
                      <a:pt x="892" y="2784"/>
                      <a:pt x="1325" y="1619"/>
                      <a:pt x="1284" y="1432"/>
                    </a:cubicBezTo>
                    <a:cubicBezTo>
                      <a:pt x="1244" y="1245"/>
                      <a:pt x="1057" y="307"/>
                      <a:pt x="860" y="83"/>
                    </a:cubicBezTo>
                    <a:cubicBezTo>
                      <a:pt x="809" y="24"/>
                      <a:pt x="757" y="1"/>
                      <a:pt x="708"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32" name="Google Shape;3670;p54">
                <a:extLst>
                  <a:ext uri="{FF2B5EF4-FFF2-40B4-BE49-F238E27FC236}">
                    <a16:creationId xmlns:a16="http://schemas.microsoft.com/office/drawing/2014/main" xmlns="" id="{7A70B3C4-39E7-A02D-B6B0-C2740C8493F2}"/>
                  </a:ext>
                </a:extLst>
              </p:cNvPr>
              <p:cNvSpPr/>
              <p:nvPr/>
            </p:nvSpPr>
            <p:spPr>
              <a:xfrm>
                <a:off x="3382400" y="606300"/>
                <a:ext cx="41950" cy="68975"/>
              </a:xfrm>
              <a:custGeom>
                <a:avLst/>
                <a:gdLst/>
                <a:ahLst/>
                <a:cxnLst/>
                <a:rect l="l" t="t" r="r" b="b"/>
                <a:pathLst>
                  <a:path w="1678" h="2759" extrusionOk="0">
                    <a:moveTo>
                      <a:pt x="413" y="0"/>
                    </a:moveTo>
                    <a:cubicBezTo>
                      <a:pt x="231" y="0"/>
                      <a:pt x="54" y="121"/>
                      <a:pt x="32" y="217"/>
                    </a:cubicBezTo>
                    <a:cubicBezTo>
                      <a:pt x="1" y="356"/>
                      <a:pt x="62" y="1188"/>
                      <a:pt x="49" y="1454"/>
                    </a:cubicBezTo>
                    <a:cubicBezTo>
                      <a:pt x="37" y="1726"/>
                      <a:pt x="126" y="2007"/>
                      <a:pt x="421" y="2759"/>
                    </a:cubicBezTo>
                    <a:lnTo>
                      <a:pt x="1678" y="2686"/>
                    </a:lnTo>
                    <a:cubicBezTo>
                      <a:pt x="1678" y="2686"/>
                      <a:pt x="1418" y="1958"/>
                      <a:pt x="1064" y="1548"/>
                    </a:cubicBezTo>
                    <a:cubicBezTo>
                      <a:pt x="781" y="1218"/>
                      <a:pt x="929" y="324"/>
                      <a:pt x="647" y="84"/>
                    </a:cubicBezTo>
                    <a:cubicBezTo>
                      <a:pt x="576" y="24"/>
                      <a:pt x="494" y="0"/>
                      <a:pt x="413"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33" name="Google Shape;3671;p54">
                <a:extLst>
                  <a:ext uri="{FF2B5EF4-FFF2-40B4-BE49-F238E27FC236}">
                    <a16:creationId xmlns:a16="http://schemas.microsoft.com/office/drawing/2014/main" xmlns="" id="{29A40470-17FE-5A3D-F05C-E0775B38B5F4}"/>
                  </a:ext>
                </a:extLst>
              </p:cNvPr>
              <p:cNvSpPr/>
              <p:nvPr/>
            </p:nvSpPr>
            <p:spPr>
              <a:xfrm>
                <a:off x="3404400" y="635475"/>
                <a:ext cx="65100" cy="92250"/>
              </a:xfrm>
              <a:custGeom>
                <a:avLst/>
                <a:gdLst/>
                <a:ahLst/>
                <a:cxnLst/>
                <a:rect l="l" t="t" r="r" b="b"/>
                <a:pathLst>
                  <a:path w="2604" h="3690" extrusionOk="0">
                    <a:moveTo>
                      <a:pt x="1424" y="0"/>
                    </a:moveTo>
                    <a:cubicBezTo>
                      <a:pt x="1032" y="0"/>
                      <a:pt x="538" y="384"/>
                      <a:pt x="1" y="1114"/>
                    </a:cubicBezTo>
                    <a:lnTo>
                      <a:pt x="623" y="3690"/>
                    </a:lnTo>
                    <a:cubicBezTo>
                      <a:pt x="623" y="3690"/>
                      <a:pt x="1755" y="2868"/>
                      <a:pt x="2179" y="2713"/>
                    </a:cubicBezTo>
                    <a:cubicBezTo>
                      <a:pt x="2603" y="2557"/>
                      <a:pt x="2189" y="443"/>
                      <a:pt x="1765" y="117"/>
                    </a:cubicBezTo>
                    <a:cubicBezTo>
                      <a:pt x="1663" y="39"/>
                      <a:pt x="1549" y="0"/>
                      <a:pt x="1424"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34" name="Google Shape;3672;p54">
                <a:extLst>
                  <a:ext uri="{FF2B5EF4-FFF2-40B4-BE49-F238E27FC236}">
                    <a16:creationId xmlns:a16="http://schemas.microsoft.com/office/drawing/2014/main" xmlns="" id="{E83BC93C-0D10-BE5A-55C1-16809763F052}"/>
                  </a:ext>
                </a:extLst>
              </p:cNvPr>
              <p:cNvSpPr/>
              <p:nvPr/>
            </p:nvSpPr>
            <p:spPr>
              <a:xfrm>
                <a:off x="3434525" y="564775"/>
                <a:ext cx="113900" cy="99625"/>
              </a:xfrm>
              <a:custGeom>
                <a:avLst/>
                <a:gdLst/>
                <a:ahLst/>
                <a:cxnLst/>
                <a:rect l="l" t="t" r="r" b="b"/>
                <a:pathLst>
                  <a:path w="4556" h="3985" extrusionOk="0">
                    <a:moveTo>
                      <a:pt x="3850" y="0"/>
                    </a:moveTo>
                    <a:cubicBezTo>
                      <a:pt x="3729" y="0"/>
                      <a:pt x="3581" y="31"/>
                      <a:pt x="3402" y="111"/>
                    </a:cubicBezTo>
                    <a:cubicBezTo>
                      <a:pt x="2551" y="494"/>
                      <a:pt x="2411" y="949"/>
                      <a:pt x="2405" y="1188"/>
                    </a:cubicBezTo>
                    <a:cubicBezTo>
                      <a:pt x="2397" y="1442"/>
                      <a:pt x="2533" y="1550"/>
                      <a:pt x="2743" y="1666"/>
                    </a:cubicBezTo>
                    <a:cubicBezTo>
                      <a:pt x="2824" y="1710"/>
                      <a:pt x="2891" y="1726"/>
                      <a:pt x="2945" y="1726"/>
                    </a:cubicBezTo>
                    <a:cubicBezTo>
                      <a:pt x="3078" y="1726"/>
                      <a:pt x="3132" y="1628"/>
                      <a:pt x="3132" y="1628"/>
                    </a:cubicBezTo>
                    <a:lnTo>
                      <a:pt x="3132" y="1628"/>
                    </a:lnTo>
                    <a:cubicBezTo>
                      <a:pt x="3084" y="1663"/>
                      <a:pt x="3029" y="1681"/>
                      <a:pt x="2971" y="1681"/>
                    </a:cubicBezTo>
                    <a:cubicBezTo>
                      <a:pt x="2921" y="1681"/>
                      <a:pt x="2869" y="1667"/>
                      <a:pt x="2818" y="1640"/>
                    </a:cubicBezTo>
                    <a:cubicBezTo>
                      <a:pt x="2662" y="1559"/>
                      <a:pt x="2468" y="1375"/>
                      <a:pt x="2473" y="1185"/>
                    </a:cubicBezTo>
                    <a:cubicBezTo>
                      <a:pt x="2480" y="985"/>
                      <a:pt x="2667" y="519"/>
                      <a:pt x="3435" y="173"/>
                    </a:cubicBezTo>
                    <a:cubicBezTo>
                      <a:pt x="3576" y="110"/>
                      <a:pt x="3725" y="79"/>
                      <a:pt x="3856" y="79"/>
                    </a:cubicBezTo>
                    <a:cubicBezTo>
                      <a:pt x="3990" y="79"/>
                      <a:pt x="4106" y="111"/>
                      <a:pt x="4178" y="173"/>
                    </a:cubicBezTo>
                    <a:cubicBezTo>
                      <a:pt x="4399" y="367"/>
                      <a:pt x="4465" y="1007"/>
                      <a:pt x="4298" y="1574"/>
                    </a:cubicBezTo>
                    <a:cubicBezTo>
                      <a:pt x="4093" y="2272"/>
                      <a:pt x="3488" y="2976"/>
                      <a:pt x="2808" y="3076"/>
                    </a:cubicBezTo>
                    <a:cubicBezTo>
                      <a:pt x="2705" y="3091"/>
                      <a:pt x="2605" y="3098"/>
                      <a:pt x="2507" y="3098"/>
                    </a:cubicBezTo>
                    <a:cubicBezTo>
                      <a:pt x="2065" y="3098"/>
                      <a:pt x="1667" y="2963"/>
                      <a:pt x="1335" y="2850"/>
                    </a:cubicBezTo>
                    <a:cubicBezTo>
                      <a:pt x="1077" y="2762"/>
                      <a:pt x="852" y="2687"/>
                      <a:pt x="660" y="2687"/>
                    </a:cubicBezTo>
                    <a:cubicBezTo>
                      <a:pt x="551" y="2687"/>
                      <a:pt x="451" y="2711"/>
                      <a:pt x="362" y="2772"/>
                    </a:cubicBezTo>
                    <a:cubicBezTo>
                      <a:pt x="138" y="2928"/>
                      <a:pt x="25" y="3301"/>
                      <a:pt x="1" y="3983"/>
                    </a:cubicBezTo>
                    <a:lnTo>
                      <a:pt x="296" y="3985"/>
                    </a:lnTo>
                    <a:cubicBezTo>
                      <a:pt x="318" y="3371"/>
                      <a:pt x="364" y="3088"/>
                      <a:pt x="539" y="2966"/>
                    </a:cubicBezTo>
                    <a:cubicBezTo>
                      <a:pt x="613" y="2915"/>
                      <a:pt x="692" y="2893"/>
                      <a:pt x="786" y="2893"/>
                    </a:cubicBezTo>
                    <a:cubicBezTo>
                      <a:pt x="915" y="2893"/>
                      <a:pt x="1072" y="2936"/>
                      <a:pt x="1282" y="3008"/>
                    </a:cubicBezTo>
                    <a:cubicBezTo>
                      <a:pt x="1602" y="3116"/>
                      <a:pt x="1969" y="3209"/>
                      <a:pt x="2391" y="3209"/>
                    </a:cubicBezTo>
                    <a:cubicBezTo>
                      <a:pt x="2525" y="3209"/>
                      <a:pt x="2665" y="3200"/>
                      <a:pt x="2810" y="3178"/>
                    </a:cubicBezTo>
                    <a:cubicBezTo>
                      <a:pt x="3614" y="3060"/>
                      <a:pt x="4160" y="2270"/>
                      <a:pt x="4364" y="1575"/>
                    </a:cubicBezTo>
                    <a:cubicBezTo>
                      <a:pt x="4555" y="927"/>
                      <a:pt x="4502" y="374"/>
                      <a:pt x="4223" y="132"/>
                    </a:cubicBezTo>
                    <a:cubicBezTo>
                      <a:pt x="4144" y="63"/>
                      <a:pt x="4024" y="0"/>
                      <a:pt x="3850"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35" name="Google Shape;3673;p54">
                <a:extLst>
                  <a:ext uri="{FF2B5EF4-FFF2-40B4-BE49-F238E27FC236}">
                    <a16:creationId xmlns:a16="http://schemas.microsoft.com/office/drawing/2014/main" xmlns="" id="{5B9038DF-0AFD-9A4A-F805-D3B795ACCFDC}"/>
                  </a:ext>
                </a:extLst>
              </p:cNvPr>
              <p:cNvSpPr/>
              <p:nvPr/>
            </p:nvSpPr>
            <p:spPr>
              <a:xfrm>
                <a:off x="2662775" y="1080975"/>
                <a:ext cx="30025" cy="37425"/>
              </a:xfrm>
              <a:custGeom>
                <a:avLst/>
                <a:gdLst/>
                <a:ahLst/>
                <a:cxnLst/>
                <a:rect l="l" t="t" r="r" b="b"/>
                <a:pathLst>
                  <a:path w="1201" h="1497" extrusionOk="0">
                    <a:moveTo>
                      <a:pt x="0" y="0"/>
                    </a:moveTo>
                    <a:cubicBezTo>
                      <a:pt x="0" y="0"/>
                      <a:pt x="14" y="584"/>
                      <a:pt x="50" y="778"/>
                    </a:cubicBezTo>
                    <a:cubicBezTo>
                      <a:pt x="77" y="932"/>
                      <a:pt x="263" y="1390"/>
                      <a:pt x="263" y="1390"/>
                    </a:cubicBezTo>
                    <a:lnTo>
                      <a:pt x="616" y="1496"/>
                    </a:lnTo>
                    <a:lnTo>
                      <a:pt x="1023" y="1343"/>
                    </a:lnTo>
                    <a:lnTo>
                      <a:pt x="1201" y="911"/>
                    </a:lnTo>
                    <a:lnTo>
                      <a:pt x="1140" y="512"/>
                    </a:lnTo>
                    <a:cubicBezTo>
                      <a:pt x="1140" y="512"/>
                      <a:pt x="738" y="211"/>
                      <a:pt x="594" y="147"/>
                    </a:cubicBezTo>
                    <a:cubicBezTo>
                      <a:pt x="447" y="81"/>
                      <a:pt x="0" y="0"/>
                      <a:pt x="0"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36" name="Google Shape;3674;p54">
                <a:extLst>
                  <a:ext uri="{FF2B5EF4-FFF2-40B4-BE49-F238E27FC236}">
                    <a16:creationId xmlns:a16="http://schemas.microsoft.com/office/drawing/2014/main" xmlns="" id="{818A1185-4EEF-715A-36D9-D8A84515E5ED}"/>
                  </a:ext>
                </a:extLst>
              </p:cNvPr>
              <p:cNvSpPr/>
              <p:nvPr/>
            </p:nvSpPr>
            <p:spPr>
              <a:xfrm>
                <a:off x="2693675" y="1079025"/>
                <a:ext cx="40650" cy="32900"/>
              </a:xfrm>
              <a:custGeom>
                <a:avLst/>
                <a:gdLst/>
                <a:ahLst/>
                <a:cxnLst/>
                <a:rect l="l" t="t" r="r" b="b"/>
                <a:pathLst>
                  <a:path w="1626" h="1316" extrusionOk="0">
                    <a:moveTo>
                      <a:pt x="834" y="0"/>
                    </a:moveTo>
                    <a:cubicBezTo>
                      <a:pt x="833" y="0"/>
                      <a:pt x="832" y="0"/>
                      <a:pt x="831" y="0"/>
                    </a:cubicBezTo>
                    <a:cubicBezTo>
                      <a:pt x="670" y="1"/>
                      <a:pt x="175" y="122"/>
                      <a:pt x="175" y="122"/>
                    </a:cubicBezTo>
                    <a:lnTo>
                      <a:pt x="1" y="510"/>
                    </a:lnTo>
                    <a:lnTo>
                      <a:pt x="79" y="1011"/>
                    </a:lnTo>
                    <a:lnTo>
                      <a:pt x="482" y="1305"/>
                    </a:lnTo>
                    <a:lnTo>
                      <a:pt x="898" y="1316"/>
                    </a:lnTo>
                    <a:cubicBezTo>
                      <a:pt x="898" y="1316"/>
                      <a:pt x="1276" y="911"/>
                      <a:pt x="1370" y="757"/>
                    </a:cubicBezTo>
                    <a:cubicBezTo>
                      <a:pt x="1462" y="605"/>
                      <a:pt x="1626" y="104"/>
                      <a:pt x="1626" y="104"/>
                    </a:cubicBezTo>
                    <a:cubicBezTo>
                      <a:pt x="1626" y="104"/>
                      <a:pt x="1041" y="0"/>
                      <a:pt x="834"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37" name="Google Shape;3675;p54">
                <a:extLst>
                  <a:ext uri="{FF2B5EF4-FFF2-40B4-BE49-F238E27FC236}">
                    <a16:creationId xmlns:a16="http://schemas.microsoft.com/office/drawing/2014/main" xmlns="" id="{9A0CE203-AC3A-FB53-9C26-0EE9B89C5C1B}"/>
                  </a:ext>
                </a:extLst>
              </p:cNvPr>
              <p:cNvSpPr/>
              <p:nvPr/>
            </p:nvSpPr>
            <p:spPr>
              <a:xfrm>
                <a:off x="2671250" y="1129050"/>
                <a:ext cx="29425" cy="30875"/>
              </a:xfrm>
              <a:custGeom>
                <a:avLst/>
                <a:gdLst/>
                <a:ahLst/>
                <a:cxnLst/>
                <a:rect l="l" t="t" r="r" b="b"/>
                <a:pathLst>
                  <a:path w="1177" h="1235" extrusionOk="0">
                    <a:moveTo>
                      <a:pt x="596" y="0"/>
                    </a:moveTo>
                    <a:cubicBezTo>
                      <a:pt x="596" y="0"/>
                      <a:pt x="302" y="366"/>
                      <a:pt x="225" y="508"/>
                    </a:cubicBezTo>
                    <a:cubicBezTo>
                      <a:pt x="149" y="648"/>
                      <a:pt x="1" y="1113"/>
                      <a:pt x="1" y="1113"/>
                    </a:cubicBezTo>
                    <a:cubicBezTo>
                      <a:pt x="1" y="1113"/>
                      <a:pt x="411" y="1229"/>
                      <a:pt x="555" y="1234"/>
                    </a:cubicBezTo>
                    <a:cubicBezTo>
                      <a:pt x="557" y="1234"/>
                      <a:pt x="560" y="1234"/>
                      <a:pt x="563" y="1234"/>
                    </a:cubicBezTo>
                    <a:cubicBezTo>
                      <a:pt x="685" y="1234"/>
                      <a:pt x="1028" y="1141"/>
                      <a:pt x="1028" y="1141"/>
                    </a:cubicBezTo>
                    <a:lnTo>
                      <a:pt x="1177" y="784"/>
                    </a:lnTo>
                    <a:lnTo>
                      <a:pt x="1155" y="311"/>
                    </a:lnTo>
                    <a:lnTo>
                      <a:pt x="888" y="23"/>
                    </a:lnTo>
                    <a:lnTo>
                      <a:pt x="596" y="0"/>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38" name="Google Shape;3676;p54">
                <a:extLst>
                  <a:ext uri="{FF2B5EF4-FFF2-40B4-BE49-F238E27FC236}">
                    <a16:creationId xmlns:a16="http://schemas.microsoft.com/office/drawing/2014/main" xmlns="" id="{74986158-42F2-5E63-1B4C-3840066367EB}"/>
                  </a:ext>
                </a:extLst>
              </p:cNvPr>
              <p:cNvSpPr/>
              <p:nvPr/>
            </p:nvSpPr>
            <p:spPr>
              <a:xfrm>
                <a:off x="2988050" y="446650"/>
                <a:ext cx="89650" cy="54350"/>
              </a:xfrm>
              <a:custGeom>
                <a:avLst/>
                <a:gdLst/>
                <a:ahLst/>
                <a:cxnLst/>
                <a:rect l="l" t="t" r="r" b="b"/>
                <a:pathLst>
                  <a:path w="3586" h="2174" extrusionOk="0">
                    <a:moveTo>
                      <a:pt x="1642" y="1"/>
                    </a:moveTo>
                    <a:cubicBezTo>
                      <a:pt x="1496" y="1"/>
                      <a:pt x="1309" y="59"/>
                      <a:pt x="1068" y="209"/>
                    </a:cubicBezTo>
                    <a:cubicBezTo>
                      <a:pt x="0" y="872"/>
                      <a:pt x="934" y="2173"/>
                      <a:pt x="1958" y="2173"/>
                    </a:cubicBezTo>
                    <a:cubicBezTo>
                      <a:pt x="2114" y="2173"/>
                      <a:pt x="2272" y="2143"/>
                      <a:pt x="2426" y="2075"/>
                    </a:cubicBezTo>
                    <a:cubicBezTo>
                      <a:pt x="3585" y="1566"/>
                      <a:pt x="2157" y="775"/>
                      <a:pt x="2157" y="775"/>
                    </a:cubicBezTo>
                    <a:cubicBezTo>
                      <a:pt x="2157" y="775"/>
                      <a:pt x="2173" y="1"/>
                      <a:pt x="1642" y="1"/>
                    </a:cubicBezTo>
                    <a:close/>
                  </a:path>
                </a:pathLst>
              </a:custGeom>
              <a:solidFill>
                <a:srgbClr val="502D28"/>
              </a:solidFill>
              <a:ln>
                <a:noFill/>
              </a:ln>
            </p:spPr>
            <p:txBody>
              <a:bodyPr spcFirstLastPara="1" wrap="square" lIns="121900" tIns="121900" rIns="121900" bIns="121900" anchor="ctr" anchorCtr="0">
                <a:noAutofit/>
              </a:bodyPr>
              <a:lstStyle/>
              <a:p>
                <a:endParaRPr sz="2489"/>
              </a:p>
            </p:txBody>
          </p:sp>
          <p:sp>
            <p:nvSpPr>
              <p:cNvPr id="239" name="Google Shape;3677;p54">
                <a:extLst>
                  <a:ext uri="{FF2B5EF4-FFF2-40B4-BE49-F238E27FC236}">
                    <a16:creationId xmlns:a16="http://schemas.microsoft.com/office/drawing/2014/main" xmlns="" id="{6FC43A29-4FFC-CD45-FDDC-D7B75E3067CF}"/>
                  </a:ext>
                </a:extLst>
              </p:cNvPr>
              <p:cNvSpPr/>
              <p:nvPr/>
            </p:nvSpPr>
            <p:spPr>
              <a:xfrm>
                <a:off x="3135475" y="597650"/>
                <a:ext cx="206100" cy="238325"/>
              </a:xfrm>
              <a:custGeom>
                <a:avLst/>
                <a:gdLst/>
                <a:ahLst/>
                <a:cxnLst/>
                <a:rect l="l" t="t" r="r" b="b"/>
                <a:pathLst>
                  <a:path w="8244" h="9533" extrusionOk="0">
                    <a:moveTo>
                      <a:pt x="0" y="1"/>
                    </a:moveTo>
                    <a:lnTo>
                      <a:pt x="655" y="8777"/>
                    </a:lnTo>
                    <a:cubicBezTo>
                      <a:pt x="1174" y="9145"/>
                      <a:pt x="3061" y="9532"/>
                      <a:pt x="4810" y="9532"/>
                    </a:cubicBezTo>
                    <a:cubicBezTo>
                      <a:pt x="6506" y="9532"/>
                      <a:pt x="8072" y="9168"/>
                      <a:pt x="8128" y="8070"/>
                    </a:cubicBezTo>
                    <a:cubicBezTo>
                      <a:pt x="8244" y="5761"/>
                      <a:pt x="3389" y="1129"/>
                      <a:pt x="0"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40" name="Google Shape;3678;p54">
                <a:extLst>
                  <a:ext uri="{FF2B5EF4-FFF2-40B4-BE49-F238E27FC236}">
                    <a16:creationId xmlns:a16="http://schemas.microsoft.com/office/drawing/2014/main" xmlns="" id="{C6DA5DDA-E8EF-E030-3519-BF8EB2CC81EA}"/>
                  </a:ext>
                </a:extLst>
              </p:cNvPr>
              <p:cNvSpPr/>
              <p:nvPr/>
            </p:nvSpPr>
            <p:spPr>
              <a:xfrm>
                <a:off x="3135500" y="598200"/>
                <a:ext cx="203575" cy="237775"/>
              </a:xfrm>
              <a:custGeom>
                <a:avLst/>
                <a:gdLst/>
                <a:ahLst/>
                <a:cxnLst/>
                <a:rect l="l" t="t" r="r" b="b"/>
                <a:pathLst>
                  <a:path w="8143" h="9511" extrusionOk="0">
                    <a:moveTo>
                      <a:pt x="0" y="1"/>
                    </a:moveTo>
                    <a:lnTo>
                      <a:pt x="653" y="8755"/>
                    </a:lnTo>
                    <a:cubicBezTo>
                      <a:pt x="1171" y="9123"/>
                      <a:pt x="3060" y="9510"/>
                      <a:pt x="4809" y="9510"/>
                    </a:cubicBezTo>
                    <a:cubicBezTo>
                      <a:pt x="6505" y="9510"/>
                      <a:pt x="8071" y="9146"/>
                      <a:pt x="8126" y="8048"/>
                    </a:cubicBezTo>
                    <a:cubicBezTo>
                      <a:pt x="8143" y="7704"/>
                      <a:pt x="5864" y="7701"/>
                      <a:pt x="5682" y="7273"/>
                    </a:cubicBezTo>
                    <a:cubicBezTo>
                      <a:pt x="4937" y="4664"/>
                      <a:pt x="1294" y="443"/>
                      <a:pt x="0"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41" name="Google Shape;3679;p54">
                <a:extLst>
                  <a:ext uri="{FF2B5EF4-FFF2-40B4-BE49-F238E27FC236}">
                    <a16:creationId xmlns:a16="http://schemas.microsoft.com/office/drawing/2014/main" xmlns="" id="{06E748C2-D489-DF8F-6942-3C731D84F252}"/>
                  </a:ext>
                </a:extLst>
              </p:cNvPr>
              <p:cNvSpPr/>
              <p:nvPr/>
            </p:nvSpPr>
            <p:spPr>
              <a:xfrm>
                <a:off x="2978125" y="1085875"/>
                <a:ext cx="124550" cy="365700"/>
              </a:xfrm>
              <a:custGeom>
                <a:avLst/>
                <a:gdLst/>
                <a:ahLst/>
                <a:cxnLst/>
                <a:rect l="l" t="t" r="r" b="b"/>
                <a:pathLst>
                  <a:path w="4982" h="14628" extrusionOk="0">
                    <a:moveTo>
                      <a:pt x="0" y="0"/>
                    </a:moveTo>
                    <a:lnTo>
                      <a:pt x="2262" y="14628"/>
                    </a:lnTo>
                    <a:lnTo>
                      <a:pt x="2483" y="14628"/>
                    </a:lnTo>
                    <a:cubicBezTo>
                      <a:pt x="2483" y="14628"/>
                      <a:pt x="4819" y="8048"/>
                      <a:pt x="4982" y="484"/>
                    </a:cubicBezTo>
                    <a:lnTo>
                      <a:pt x="0" y="0"/>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42" name="Google Shape;3680;p54">
                <a:extLst>
                  <a:ext uri="{FF2B5EF4-FFF2-40B4-BE49-F238E27FC236}">
                    <a16:creationId xmlns:a16="http://schemas.microsoft.com/office/drawing/2014/main" xmlns="" id="{E24139EE-7CCE-4312-B0E9-1C2032C50B35}"/>
                  </a:ext>
                </a:extLst>
              </p:cNvPr>
              <p:cNvSpPr/>
              <p:nvPr/>
            </p:nvSpPr>
            <p:spPr>
              <a:xfrm>
                <a:off x="3185100" y="1077400"/>
                <a:ext cx="260025" cy="374175"/>
              </a:xfrm>
              <a:custGeom>
                <a:avLst/>
                <a:gdLst/>
                <a:ahLst/>
                <a:cxnLst/>
                <a:rect l="l" t="t" r="r" b="b"/>
                <a:pathLst>
                  <a:path w="10401" h="14967" extrusionOk="0">
                    <a:moveTo>
                      <a:pt x="5548" y="0"/>
                    </a:moveTo>
                    <a:lnTo>
                      <a:pt x="1" y="1302"/>
                    </a:lnTo>
                    <a:cubicBezTo>
                      <a:pt x="3792" y="9041"/>
                      <a:pt x="10188" y="14967"/>
                      <a:pt x="10188" y="14967"/>
                    </a:cubicBezTo>
                    <a:lnTo>
                      <a:pt x="10400" y="14967"/>
                    </a:lnTo>
                    <a:lnTo>
                      <a:pt x="5548" y="0"/>
                    </a:ln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43" name="Google Shape;3681;p54">
                <a:extLst>
                  <a:ext uri="{FF2B5EF4-FFF2-40B4-BE49-F238E27FC236}">
                    <a16:creationId xmlns:a16="http://schemas.microsoft.com/office/drawing/2014/main" xmlns="" id="{BE28048C-A01E-565D-6DF5-FDDAB0896A69}"/>
                  </a:ext>
                </a:extLst>
              </p:cNvPr>
              <p:cNvSpPr/>
              <p:nvPr/>
            </p:nvSpPr>
            <p:spPr>
              <a:xfrm>
                <a:off x="3185050" y="1077400"/>
                <a:ext cx="212100" cy="305625"/>
              </a:xfrm>
              <a:custGeom>
                <a:avLst/>
                <a:gdLst/>
                <a:ahLst/>
                <a:cxnLst/>
                <a:rect l="l" t="t" r="r" b="b"/>
                <a:pathLst>
                  <a:path w="8484" h="12225" extrusionOk="0">
                    <a:moveTo>
                      <a:pt x="5549" y="0"/>
                    </a:moveTo>
                    <a:lnTo>
                      <a:pt x="1" y="1302"/>
                    </a:lnTo>
                    <a:cubicBezTo>
                      <a:pt x="2228" y="5846"/>
                      <a:pt x="5350" y="9763"/>
                      <a:pt x="7551" y="12224"/>
                    </a:cubicBezTo>
                    <a:cubicBezTo>
                      <a:pt x="7532" y="10899"/>
                      <a:pt x="7877" y="9745"/>
                      <a:pt x="8484" y="9050"/>
                    </a:cubicBezTo>
                    <a:lnTo>
                      <a:pt x="5549" y="0"/>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44" name="Google Shape;3682;p54">
                <a:extLst>
                  <a:ext uri="{FF2B5EF4-FFF2-40B4-BE49-F238E27FC236}">
                    <a16:creationId xmlns:a16="http://schemas.microsoft.com/office/drawing/2014/main" xmlns="" id="{0E56747F-7DFD-BE11-E7BB-E6D11D845EAD}"/>
                  </a:ext>
                </a:extLst>
              </p:cNvPr>
              <p:cNvSpPr/>
              <p:nvPr/>
            </p:nvSpPr>
            <p:spPr>
              <a:xfrm>
                <a:off x="2931625" y="465750"/>
                <a:ext cx="193375" cy="149875"/>
              </a:xfrm>
              <a:custGeom>
                <a:avLst/>
                <a:gdLst/>
                <a:ahLst/>
                <a:cxnLst/>
                <a:rect l="l" t="t" r="r" b="b"/>
                <a:pathLst>
                  <a:path w="7735" h="5995" extrusionOk="0">
                    <a:moveTo>
                      <a:pt x="3433" y="1"/>
                    </a:moveTo>
                    <a:cubicBezTo>
                      <a:pt x="2271" y="1"/>
                      <a:pt x="906" y="2288"/>
                      <a:pt x="906" y="2288"/>
                    </a:cubicBezTo>
                    <a:lnTo>
                      <a:pt x="1303" y="3731"/>
                    </a:lnTo>
                    <a:cubicBezTo>
                      <a:pt x="1303" y="3731"/>
                      <a:pt x="935" y="4439"/>
                      <a:pt x="1" y="5995"/>
                    </a:cubicBezTo>
                    <a:lnTo>
                      <a:pt x="7735" y="5103"/>
                    </a:lnTo>
                    <a:lnTo>
                      <a:pt x="5984" y="4043"/>
                    </a:lnTo>
                    <a:lnTo>
                      <a:pt x="5545" y="2006"/>
                    </a:lnTo>
                    <a:cubicBezTo>
                      <a:pt x="5545" y="2006"/>
                      <a:pt x="4996" y="643"/>
                      <a:pt x="3780" y="77"/>
                    </a:cubicBezTo>
                    <a:cubicBezTo>
                      <a:pt x="3667" y="25"/>
                      <a:pt x="3551" y="1"/>
                      <a:pt x="3433"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45" name="Google Shape;3683;p54">
                <a:extLst>
                  <a:ext uri="{FF2B5EF4-FFF2-40B4-BE49-F238E27FC236}">
                    <a16:creationId xmlns:a16="http://schemas.microsoft.com/office/drawing/2014/main" xmlns="" id="{E0DAF534-E704-4054-E18E-123780CA6F50}"/>
                  </a:ext>
                </a:extLst>
              </p:cNvPr>
              <p:cNvSpPr/>
              <p:nvPr/>
            </p:nvSpPr>
            <p:spPr>
              <a:xfrm>
                <a:off x="2869050" y="575275"/>
                <a:ext cx="353300" cy="470000"/>
              </a:xfrm>
              <a:custGeom>
                <a:avLst/>
                <a:gdLst/>
                <a:ahLst/>
                <a:cxnLst/>
                <a:rect l="l" t="t" r="r" b="b"/>
                <a:pathLst>
                  <a:path w="14132" h="18800" extrusionOk="0">
                    <a:moveTo>
                      <a:pt x="6111" y="1"/>
                    </a:moveTo>
                    <a:cubicBezTo>
                      <a:pt x="3056" y="1"/>
                      <a:pt x="0" y="3353"/>
                      <a:pt x="0" y="3353"/>
                    </a:cubicBezTo>
                    <a:lnTo>
                      <a:pt x="1867" y="9124"/>
                    </a:lnTo>
                    <a:cubicBezTo>
                      <a:pt x="1867" y="9124"/>
                      <a:pt x="3438" y="15447"/>
                      <a:pt x="5177" y="18799"/>
                    </a:cubicBezTo>
                    <a:lnTo>
                      <a:pt x="14131" y="13536"/>
                    </a:lnTo>
                    <a:lnTo>
                      <a:pt x="10991" y="1061"/>
                    </a:lnTo>
                    <a:cubicBezTo>
                      <a:pt x="10991" y="1061"/>
                      <a:pt x="9167" y="1"/>
                      <a:pt x="6111"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46" name="Google Shape;3684;p54">
                <a:extLst>
                  <a:ext uri="{FF2B5EF4-FFF2-40B4-BE49-F238E27FC236}">
                    <a16:creationId xmlns:a16="http://schemas.microsoft.com/office/drawing/2014/main" xmlns="" id="{3B19AC43-07B5-E235-C4B5-42BD63F4CD46}"/>
                  </a:ext>
                </a:extLst>
              </p:cNvPr>
              <p:cNvSpPr/>
              <p:nvPr/>
            </p:nvSpPr>
            <p:spPr>
              <a:xfrm>
                <a:off x="2888700" y="672925"/>
                <a:ext cx="321125" cy="372350"/>
              </a:xfrm>
              <a:custGeom>
                <a:avLst/>
                <a:gdLst/>
                <a:ahLst/>
                <a:cxnLst/>
                <a:rect l="l" t="t" r="r" b="b"/>
                <a:pathLst>
                  <a:path w="12845" h="14894" extrusionOk="0">
                    <a:moveTo>
                      <a:pt x="814" y="1"/>
                    </a:moveTo>
                    <a:cubicBezTo>
                      <a:pt x="322" y="1"/>
                      <a:pt x="1" y="129"/>
                      <a:pt x="1" y="129"/>
                    </a:cubicBezTo>
                    <a:lnTo>
                      <a:pt x="1080" y="5218"/>
                    </a:lnTo>
                    <a:cubicBezTo>
                      <a:pt x="1080" y="5218"/>
                      <a:pt x="2651" y="11541"/>
                      <a:pt x="4390" y="14893"/>
                    </a:cubicBezTo>
                    <a:lnTo>
                      <a:pt x="4517" y="14818"/>
                    </a:lnTo>
                    <a:cubicBezTo>
                      <a:pt x="4517" y="14800"/>
                      <a:pt x="5704" y="14416"/>
                      <a:pt x="5704" y="14398"/>
                    </a:cubicBezTo>
                    <a:cubicBezTo>
                      <a:pt x="5704" y="9640"/>
                      <a:pt x="7714" y="5289"/>
                      <a:pt x="10655" y="5289"/>
                    </a:cubicBezTo>
                    <a:cubicBezTo>
                      <a:pt x="11768" y="5289"/>
                      <a:pt x="11990" y="6705"/>
                      <a:pt x="12845" y="7652"/>
                    </a:cubicBezTo>
                    <a:lnTo>
                      <a:pt x="11990" y="4254"/>
                    </a:lnTo>
                    <a:cubicBezTo>
                      <a:pt x="11938" y="4251"/>
                      <a:pt x="11885" y="4250"/>
                      <a:pt x="11832" y="4250"/>
                    </a:cubicBezTo>
                    <a:cubicBezTo>
                      <a:pt x="9756" y="4250"/>
                      <a:pt x="6633" y="6498"/>
                      <a:pt x="5519" y="6498"/>
                    </a:cubicBezTo>
                    <a:cubicBezTo>
                      <a:pt x="5491" y="6498"/>
                      <a:pt x="5464" y="6496"/>
                      <a:pt x="5438" y="6493"/>
                    </a:cubicBezTo>
                    <a:cubicBezTo>
                      <a:pt x="4149" y="6341"/>
                      <a:pt x="4037" y="3168"/>
                      <a:pt x="1719" y="148"/>
                    </a:cubicBezTo>
                    <a:cubicBezTo>
                      <a:pt x="1384" y="37"/>
                      <a:pt x="1075" y="1"/>
                      <a:pt x="814"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47" name="Google Shape;3685;p54">
                <a:extLst>
                  <a:ext uri="{FF2B5EF4-FFF2-40B4-BE49-F238E27FC236}">
                    <a16:creationId xmlns:a16="http://schemas.microsoft.com/office/drawing/2014/main" xmlns="" id="{98B117AB-02A1-48CF-12D0-BD13A408A2AE}"/>
                  </a:ext>
                </a:extLst>
              </p:cNvPr>
              <p:cNvSpPr/>
              <p:nvPr/>
            </p:nvSpPr>
            <p:spPr>
              <a:xfrm>
                <a:off x="2883325" y="598050"/>
                <a:ext cx="339000" cy="447150"/>
              </a:xfrm>
              <a:custGeom>
                <a:avLst/>
                <a:gdLst/>
                <a:ahLst/>
                <a:cxnLst/>
                <a:rect l="l" t="t" r="r" b="b"/>
                <a:pathLst>
                  <a:path w="13560" h="17886" extrusionOk="0">
                    <a:moveTo>
                      <a:pt x="10107" y="1"/>
                    </a:moveTo>
                    <a:cubicBezTo>
                      <a:pt x="9788" y="1"/>
                      <a:pt x="10178" y="2660"/>
                      <a:pt x="10293" y="4011"/>
                    </a:cubicBezTo>
                    <a:cubicBezTo>
                      <a:pt x="10512" y="6593"/>
                      <a:pt x="11020" y="11687"/>
                      <a:pt x="10760" y="12441"/>
                    </a:cubicBezTo>
                    <a:cubicBezTo>
                      <a:pt x="10221" y="13998"/>
                      <a:pt x="7940" y="14926"/>
                      <a:pt x="7052" y="14929"/>
                    </a:cubicBezTo>
                    <a:cubicBezTo>
                      <a:pt x="7052" y="14929"/>
                      <a:pt x="7051" y="14929"/>
                      <a:pt x="7050" y="14929"/>
                    </a:cubicBezTo>
                    <a:cubicBezTo>
                      <a:pt x="5679" y="14929"/>
                      <a:pt x="3035" y="8619"/>
                      <a:pt x="2861" y="5135"/>
                    </a:cubicBezTo>
                    <a:cubicBezTo>
                      <a:pt x="2856" y="5022"/>
                      <a:pt x="2790" y="4976"/>
                      <a:pt x="2684" y="4976"/>
                    </a:cubicBezTo>
                    <a:cubicBezTo>
                      <a:pt x="2221" y="4976"/>
                      <a:pt x="978" y="5853"/>
                      <a:pt x="514" y="5853"/>
                    </a:cubicBezTo>
                    <a:cubicBezTo>
                      <a:pt x="420" y="5853"/>
                      <a:pt x="358" y="5816"/>
                      <a:pt x="341" y="5729"/>
                    </a:cubicBezTo>
                    <a:lnTo>
                      <a:pt x="341" y="5729"/>
                    </a:lnTo>
                    <a:cubicBezTo>
                      <a:pt x="1" y="10801"/>
                      <a:pt x="3827" y="16387"/>
                      <a:pt x="4606" y="17886"/>
                    </a:cubicBezTo>
                    <a:lnTo>
                      <a:pt x="13559" y="12624"/>
                    </a:lnTo>
                    <a:lnTo>
                      <a:pt x="10419" y="150"/>
                    </a:lnTo>
                    <a:cubicBezTo>
                      <a:pt x="10419" y="150"/>
                      <a:pt x="10477" y="150"/>
                      <a:pt x="10136" y="7"/>
                    </a:cubicBezTo>
                    <a:cubicBezTo>
                      <a:pt x="10126" y="3"/>
                      <a:pt x="10116" y="1"/>
                      <a:pt x="10107"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48" name="Google Shape;3686;p54">
                <a:extLst>
                  <a:ext uri="{FF2B5EF4-FFF2-40B4-BE49-F238E27FC236}">
                    <a16:creationId xmlns:a16="http://schemas.microsoft.com/office/drawing/2014/main" xmlns="" id="{8AA7F56C-E2A1-D3E8-8AD0-276FB4616BAA}"/>
                  </a:ext>
                </a:extLst>
              </p:cNvPr>
              <p:cNvSpPr/>
              <p:nvPr/>
            </p:nvSpPr>
            <p:spPr>
              <a:xfrm>
                <a:off x="2901375" y="717975"/>
                <a:ext cx="71450" cy="190950"/>
              </a:xfrm>
              <a:custGeom>
                <a:avLst/>
                <a:gdLst/>
                <a:ahLst/>
                <a:cxnLst/>
                <a:rect l="l" t="t" r="r" b="b"/>
                <a:pathLst>
                  <a:path w="2858" h="7638" extrusionOk="0">
                    <a:moveTo>
                      <a:pt x="1429" y="1"/>
                    </a:moveTo>
                    <a:cubicBezTo>
                      <a:pt x="641" y="1"/>
                      <a:pt x="1" y="1710"/>
                      <a:pt x="1" y="3818"/>
                    </a:cubicBezTo>
                    <a:cubicBezTo>
                      <a:pt x="1" y="5928"/>
                      <a:pt x="641" y="7637"/>
                      <a:pt x="1429" y="7637"/>
                    </a:cubicBezTo>
                    <a:cubicBezTo>
                      <a:pt x="2219" y="7637"/>
                      <a:pt x="2857" y="5928"/>
                      <a:pt x="2857" y="3818"/>
                    </a:cubicBezTo>
                    <a:cubicBezTo>
                      <a:pt x="2857" y="1710"/>
                      <a:pt x="2219" y="1"/>
                      <a:pt x="1429" y="1"/>
                    </a:cubicBezTo>
                    <a:close/>
                  </a:path>
                </a:pathLst>
              </a:custGeom>
              <a:solidFill>
                <a:srgbClr val="E08259"/>
              </a:solidFill>
              <a:ln>
                <a:noFill/>
              </a:ln>
            </p:spPr>
            <p:txBody>
              <a:bodyPr spcFirstLastPara="1" wrap="square" lIns="121900" tIns="121900" rIns="121900" bIns="121900" anchor="ctr" anchorCtr="0">
                <a:noAutofit/>
              </a:bodyPr>
              <a:lstStyle/>
              <a:p>
                <a:endParaRPr sz="2489"/>
              </a:p>
            </p:txBody>
          </p:sp>
          <p:sp>
            <p:nvSpPr>
              <p:cNvPr id="249" name="Google Shape;3687;p54">
                <a:extLst>
                  <a:ext uri="{FF2B5EF4-FFF2-40B4-BE49-F238E27FC236}">
                    <a16:creationId xmlns:a16="http://schemas.microsoft.com/office/drawing/2014/main" xmlns="" id="{EFB7613B-6987-0AA5-4B62-38B47D327C61}"/>
                  </a:ext>
                </a:extLst>
              </p:cNvPr>
              <p:cNvSpPr/>
              <p:nvPr/>
            </p:nvSpPr>
            <p:spPr>
              <a:xfrm>
                <a:off x="3231850" y="666675"/>
                <a:ext cx="209025" cy="228875"/>
              </a:xfrm>
              <a:custGeom>
                <a:avLst/>
                <a:gdLst/>
                <a:ahLst/>
                <a:cxnLst/>
                <a:rect l="l" t="t" r="r" b="b"/>
                <a:pathLst>
                  <a:path w="8361" h="9155" extrusionOk="0">
                    <a:moveTo>
                      <a:pt x="6898" y="0"/>
                    </a:moveTo>
                    <a:cubicBezTo>
                      <a:pt x="6898" y="0"/>
                      <a:pt x="2375" y="2688"/>
                      <a:pt x="1467" y="3758"/>
                    </a:cubicBezTo>
                    <a:cubicBezTo>
                      <a:pt x="603" y="4773"/>
                      <a:pt x="1" y="9155"/>
                      <a:pt x="2437" y="9155"/>
                    </a:cubicBezTo>
                    <a:cubicBezTo>
                      <a:pt x="2564" y="9155"/>
                      <a:pt x="2700" y="9143"/>
                      <a:pt x="2844" y="9118"/>
                    </a:cubicBezTo>
                    <a:cubicBezTo>
                      <a:pt x="6373" y="8507"/>
                      <a:pt x="8361" y="1521"/>
                      <a:pt x="8361" y="1521"/>
                    </a:cubicBezTo>
                    <a:lnTo>
                      <a:pt x="6898" y="0"/>
                    </a:ln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50" name="Google Shape;3688;p54">
                <a:extLst>
                  <a:ext uri="{FF2B5EF4-FFF2-40B4-BE49-F238E27FC236}">
                    <a16:creationId xmlns:a16="http://schemas.microsoft.com/office/drawing/2014/main" xmlns="" id="{D5319C96-CB8C-4170-2703-781D33DAB8C7}"/>
                  </a:ext>
                </a:extLst>
              </p:cNvPr>
              <p:cNvSpPr/>
              <p:nvPr/>
            </p:nvSpPr>
            <p:spPr>
              <a:xfrm>
                <a:off x="3231175" y="690375"/>
                <a:ext cx="209700" cy="205175"/>
              </a:xfrm>
              <a:custGeom>
                <a:avLst/>
                <a:gdLst/>
                <a:ahLst/>
                <a:cxnLst/>
                <a:rect l="l" t="t" r="r" b="b"/>
                <a:pathLst>
                  <a:path w="8388" h="8207" extrusionOk="0">
                    <a:moveTo>
                      <a:pt x="7836" y="1"/>
                    </a:moveTo>
                    <a:cubicBezTo>
                      <a:pt x="6897" y="1907"/>
                      <a:pt x="5961" y="3307"/>
                      <a:pt x="4101" y="3629"/>
                    </a:cubicBezTo>
                    <a:cubicBezTo>
                      <a:pt x="3834" y="3675"/>
                      <a:pt x="3594" y="3698"/>
                      <a:pt x="3374" y="3698"/>
                    </a:cubicBezTo>
                    <a:cubicBezTo>
                      <a:pt x="2561" y="3698"/>
                      <a:pt x="2036" y="3381"/>
                      <a:pt x="1555" y="2739"/>
                    </a:cubicBezTo>
                    <a:cubicBezTo>
                      <a:pt x="1553" y="2742"/>
                      <a:pt x="1546" y="2744"/>
                      <a:pt x="1536" y="2744"/>
                    </a:cubicBezTo>
                    <a:cubicBezTo>
                      <a:pt x="1474" y="2744"/>
                      <a:pt x="1286" y="2692"/>
                      <a:pt x="1230" y="2692"/>
                    </a:cubicBezTo>
                    <a:cubicBezTo>
                      <a:pt x="1223" y="2692"/>
                      <a:pt x="1218" y="2693"/>
                      <a:pt x="1216" y="2695"/>
                    </a:cubicBezTo>
                    <a:cubicBezTo>
                      <a:pt x="352" y="3712"/>
                      <a:pt x="0" y="8206"/>
                      <a:pt x="2471" y="8206"/>
                    </a:cubicBezTo>
                    <a:cubicBezTo>
                      <a:pt x="2597" y="8206"/>
                      <a:pt x="2730" y="8194"/>
                      <a:pt x="2871" y="8170"/>
                    </a:cubicBezTo>
                    <a:cubicBezTo>
                      <a:pt x="6401" y="7559"/>
                      <a:pt x="8388" y="573"/>
                      <a:pt x="8388" y="573"/>
                    </a:cubicBezTo>
                    <a:lnTo>
                      <a:pt x="7836" y="1"/>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51" name="Google Shape;3689;p54">
                <a:extLst>
                  <a:ext uri="{FF2B5EF4-FFF2-40B4-BE49-F238E27FC236}">
                    <a16:creationId xmlns:a16="http://schemas.microsoft.com/office/drawing/2014/main" xmlns="" id="{01A7A14C-6A8E-B9F6-9D72-D14DD4B22226}"/>
                  </a:ext>
                </a:extLst>
              </p:cNvPr>
              <p:cNvSpPr/>
              <p:nvPr/>
            </p:nvSpPr>
            <p:spPr>
              <a:xfrm>
                <a:off x="2982325" y="594150"/>
                <a:ext cx="423525" cy="811225"/>
              </a:xfrm>
              <a:custGeom>
                <a:avLst/>
                <a:gdLst/>
                <a:ahLst/>
                <a:cxnLst/>
                <a:rect l="l" t="t" r="r" b="b"/>
                <a:pathLst>
                  <a:path w="16941" h="32449" extrusionOk="0">
                    <a:moveTo>
                      <a:pt x="6224" y="0"/>
                    </a:moveTo>
                    <a:cubicBezTo>
                      <a:pt x="6170" y="0"/>
                      <a:pt x="6132" y="33"/>
                      <a:pt x="6137" y="109"/>
                    </a:cubicBezTo>
                    <a:cubicBezTo>
                      <a:pt x="6254" y="1898"/>
                      <a:pt x="8035" y="12070"/>
                      <a:pt x="7095" y="13207"/>
                    </a:cubicBezTo>
                    <a:cubicBezTo>
                      <a:pt x="5880" y="14675"/>
                      <a:pt x="3233" y="16305"/>
                      <a:pt x="433" y="16898"/>
                    </a:cubicBezTo>
                    <a:cubicBezTo>
                      <a:pt x="1" y="16990"/>
                      <a:pt x="646" y="32301"/>
                      <a:pt x="646" y="32301"/>
                    </a:cubicBezTo>
                    <a:cubicBezTo>
                      <a:pt x="1301" y="32402"/>
                      <a:pt x="1958" y="32448"/>
                      <a:pt x="2612" y="32448"/>
                    </a:cubicBezTo>
                    <a:cubicBezTo>
                      <a:pt x="9963" y="32448"/>
                      <a:pt x="16941" y="26615"/>
                      <a:pt x="16941" y="26615"/>
                    </a:cubicBezTo>
                    <a:lnTo>
                      <a:pt x="14437" y="20165"/>
                    </a:lnTo>
                    <a:lnTo>
                      <a:pt x="14522" y="18807"/>
                    </a:lnTo>
                    <a:lnTo>
                      <a:pt x="12272" y="12061"/>
                    </a:lnTo>
                    <a:lnTo>
                      <a:pt x="12357" y="10109"/>
                    </a:lnTo>
                    <a:cubicBezTo>
                      <a:pt x="12357" y="10109"/>
                      <a:pt x="7688" y="1929"/>
                      <a:pt x="6497" y="180"/>
                    </a:cubicBezTo>
                    <a:cubicBezTo>
                      <a:pt x="6424" y="72"/>
                      <a:pt x="6305" y="0"/>
                      <a:pt x="622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52" name="Google Shape;3690;p54">
                <a:extLst>
                  <a:ext uri="{FF2B5EF4-FFF2-40B4-BE49-F238E27FC236}">
                    <a16:creationId xmlns:a16="http://schemas.microsoft.com/office/drawing/2014/main" xmlns="" id="{7062F3D3-F284-3B91-CA7E-912104A5B546}"/>
                  </a:ext>
                </a:extLst>
              </p:cNvPr>
              <p:cNvSpPr/>
              <p:nvPr/>
            </p:nvSpPr>
            <p:spPr>
              <a:xfrm>
                <a:off x="3032525" y="1042525"/>
                <a:ext cx="91675" cy="224275"/>
              </a:xfrm>
              <a:custGeom>
                <a:avLst/>
                <a:gdLst/>
                <a:ahLst/>
                <a:cxnLst/>
                <a:rect l="l" t="t" r="r" b="b"/>
                <a:pathLst>
                  <a:path w="3667" h="8971" extrusionOk="0">
                    <a:moveTo>
                      <a:pt x="3667" y="1"/>
                    </a:moveTo>
                    <a:lnTo>
                      <a:pt x="3667" y="1"/>
                    </a:lnTo>
                    <a:cubicBezTo>
                      <a:pt x="3667" y="1"/>
                      <a:pt x="644" y="2540"/>
                      <a:pt x="1" y="5937"/>
                    </a:cubicBezTo>
                    <a:lnTo>
                      <a:pt x="2186" y="8971"/>
                    </a:lnTo>
                    <a:cubicBezTo>
                      <a:pt x="1179" y="3585"/>
                      <a:pt x="3667" y="1"/>
                      <a:pt x="3667" y="1"/>
                    </a:cubicBezTo>
                    <a:close/>
                  </a:path>
                </a:pathLst>
              </a:custGeom>
              <a:solidFill>
                <a:srgbClr val="B89164">
                  <a:alpha val="34080"/>
                </a:srgbClr>
              </a:solidFill>
              <a:ln>
                <a:noFill/>
              </a:ln>
            </p:spPr>
            <p:txBody>
              <a:bodyPr spcFirstLastPara="1" wrap="square" lIns="121900" tIns="121900" rIns="121900" bIns="121900" anchor="ctr" anchorCtr="0">
                <a:noAutofit/>
              </a:bodyPr>
              <a:lstStyle/>
              <a:p>
                <a:endParaRPr sz="2489"/>
              </a:p>
            </p:txBody>
          </p:sp>
          <p:sp>
            <p:nvSpPr>
              <p:cNvPr id="253" name="Google Shape;3691;p54">
                <a:extLst>
                  <a:ext uri="{FF2B5EF4-FFF2-40B4-BE49-F238E27FC236}">
                    <a16:creationId xmlns:a16="http://schemas.microsoft.com/office/drawing/2014/main" xmlns="" id="{9484EE2E-DE2C-6CE1-6855-531470549548}"/>
                  </a:ext>
                </a:extLst>
              </p:cNvPr>
              <p:cNvSpPr/>
              <p:nvPr/>
            </p:nvSpPr>
            <p:spPr>
              <a:xfrm>
                <a:off x="3138225" y="1064500"/>
                <a:ext cx="152850" cy="137225"/>
              </a:xfrm>
              <a:custGeom>
                <a:avLst/>
                <a:gdLst/>
                <a:ahLst/>
                <a:cxnLst/>
                <a:rect l="l" t="t" r="r" b="b"/>
                <a:pathLst>
                  <a:path w="6114" h="5489" extrusionOk="0">
                    <a:moveTo>
                      <a:pt x="6113" y="1"/>
                    </a:moveTo>
                    <a:lnTo>
                      <a:pt x="6113" y="1"/>
                    </a:lnTo>
                    <a:cubicBezTo>
                      <a:pt x="6113" y="1"/>
                      <a:pt x="2135" y="2355"/>
                      <a:pt x="1" y="5488"/>
                    </a:cubicBezTo>
                    <a:cubicBezTo>
                      <a:pt x="1" y="5488"/>
                      <a:pt x="1830" y="5375"/>
                      <a:pt x="2567" y="4207"/>
                    </a:cubicBezTo>
                    <a:cubicBezTo>
                      <a:pt x="4223" y="1587"/>
                      <a:pt x="6113" y="1"/>
                      <a:pt x="6113" y="1"/>
                    </a:cubicBezTo>
                    <a:close/>
                  </a:path>
                </a:pathLst>
              </a:custGeom>
              <a:solidFill>
                <a:srgbClr val="B89164">
                  <a:alpha val="34080"/>
                </a:srgbClr>
              </a:solidFill>
              <a:ln>
                <a:noFill/>
              </a:ln>
            </p:spPr>
            <p:txBody>
              <a:bodyPr spcFirstLastPara="1" wrap="square" lIns="121900" tIns="121900" rIns="121900" bIns="121900" anchor="ctr" anchorCtr="0">
                <a:noAutofit/>
              </a:bodyPr>
              <a:lstStyle/>
              <a:p>
                <a:endParaRPr sz="2489"/>
              </a:p>
            </p:txBody>
          </p:sp>
          <p:sp>
            <p:nvSpPr>
              <p:cNvPr id="254" name="Google Shape;3692;p54">
                <a:extLst>
                  <a:ext uri="{FF2B5EF4-FFF2-40B4-BE49-F238E27FC236}">
                    <a16:creationId xmlns:a16="http://schemas.microsoft.com/office/drawing/2014/main" xmlns="" id="{10BCBF8D-26A4-B6FD-7951-41169061BC63}"/>
                  </a:ext>
                </a:extLst>
              </p:cNvPr>
              <p:cNvSpPr/>
              <p:nvPr/>
            </p:nvSpPr>
            <p:spPr>
              <a:xfrm>
                <a:off x="2981275" y="850400"/>
                <a:ext cx="311725" cy="554725"/>
              </a:xfrm>
              <a:custGeom>
                <a:avLst/>
                <a:gdLst/>
                <a:ahLst/>
                <a:cxnLst/>
                <a:rect l="l" t="t" r="r" b="b"/>
                <a:pathLst>
                  <a:path w="12469" h="22189" extrusionOk="0">
                    <a:moveTo>
                      <a:pt x="12393" y="0"/>
                    </a:moveTo>
                    <a:cubicBezTo>
                      <a:pt x="12195" y="1297"/>
                      <a:pt x="9827" y="3038"/>
                      <a:pt x="8073" y="3038"/>
                    </a:cubicBezTo>
                    <a:cubicBezTo>
                      <a:pt x="7757" y="3038"/>
                      <a:pt x="7462" y="2982"/>
                      <a:pt x="7202" y="2857"/>
                    </a:cubicBezTo>
                    <a:cubicBezTo>
                      <a:pt x="4634" y="5096"/>
                      <a:pt x="2806" y="5679"/>
                      <a:pt x="306" y="6715"/>
                    </a:cubicBezTo>
                    <a:cubicBezTo>
                      <a:pt x="1" y="8264"/>
                      <a:pt x="688" y="22055"/>
                      <a:pt x="688" y="22055"/>
                    </a:cubicBezTo>
                    <a:cubicBezTo>
                      <a:pt x="1160" y="22126"/>
                      <a:pt x="1631" y="22171"/>
                      <a:pt x="2101" y="22188"/>
                    </a:cubicBezTo>
                    <a:cubicBezTo>
                      <a:pt x="2385" y="17597"/>
                      <a:pt x="1337" y="11426"/>
                      <a:pt x="3969" y="7778"/>
                    </a:cubicBezTo>
                    <a:cubicBezTo>
                      <a:pt x="5327" y="5894"/>
                      <a:pt x="10696" y="3131"/>
                      <a:pt x="12468" y="2273"/>
                    </a:cubicBezTo>
                    <a:lnTo>
                      <a:pt x="12314" y="1812"/>
                    </a:lnTo>
                    <a:lnTo>
                      <a:pt x="12393" y="0"/>
                    </a:lnTo>
                    <a:close/>
                  </a:path>
                </a:pathLst>
              </a:custGeom>
              <a:solidFill>
                <a:srgbClr val="B89164">
                  <a:alpha val="34080"/>
                </a:srgbClr>
              </a:solidFill>
              <a:ln>
                <a:noFill/>
              </a:ln>
            </p:spPr>
            <p:txBody>
              <a:bodyPr spcFirstLastPara="1" wrap="square" lIns="121900" tIns="121900" rIns="121900" bIns="121900" anchor="ctr" anchorCtr="0">
                <a:noAutofit/>
              </a:bodyPr>
              <a:lstStyle/>
              <a:p>
                <a:endParaRPr sz="2489"/>
              </a:p>
            </p:txBody>
          </p:sp>
          <p:sp>
            <p:nvSpPr>
              <p:cNvPr id="255" name="Google Shape;3693;p54">
                <a:extLst>
                  <a:ext uri="{FF2B5EF4-FFF2-40B4-BE49-F238E27FC236}">
                    <a16:creationId xmlns:a16="http://schemas.microsoft.com/office/drawing/2014/main" xmlns="" id="{C328F7B1-8BE3-1E93-9656-C7EE6A8B43B2}"/>
                  </a:ext>
                </a:extLst>
              </p:cNvPr>
              <p:cNvSpPr/>
              <p:nvPr/>
            </p:nvSpPr>
            <p:spPr>
              <a:xfrm>
                <a:off x="2982350" y="1009950"/>
                <a:ext cx="362825" cy="395400"/>
              </a:xfrm>
              <a:custGeom>
                <a:avLst/>
                <a:gdLst/>
                <a:ahLst/>
                <a:cxnLst/>
                <a:rect l="l" t="t" r="r" b="b"/>
                <a:pathLst>
                  <a:path w="14513" h="15816" extrusionOk="0">
                    <a:moveTo>
                      <a:pt x="1461" y="1"/>
                    </a:moveTo>
                    <a:cubicBezTo>
                      <a:pt x="1029" y="74"/>
                      <a:pt x="757" y="197"/>
                      <a:pt x="434" y="265"/>
                    </a:cubicBezTo>
                    <a:cubicBezTo>
                      <a:pt x="1" y="358"/>
                      <a:pt x="646" y="15669"/>
                      <a:pt x="646" y="15669"/>
                    </a:cubicBezTo>
                    <a:cubicBezTo>
                      <a:pt x="1300" y="15769"/>
                      <a:pt x="1954" y="15815"/>
                      <a:pt x="2606" y="15815"/>
                    </a:cubicBezTo>
                    <a:cubicBezTo>
                      <a:pt x="3137" y="15815"/>
                      <a:pt x="3667" y="15785"/>
                      <a:pt x="4192" y="15728"/>
                    </a:cubicBezTo>
                    <a:cubicBezTo>
                      <a:pt x="4082" y="15603"/>
                      <a:pt x="2217" y="10196"/>
                      <a:pt x="10843" y="5597"/>
                    </a:cubicBezTo>
                    <a:cubicBezTo>
                      <a:pt x="12138" y="4906"/>
                      <a:pt x="13330" y="4187"/>
                      <a:pt x="14510" y="3722"/>
                    </a:cubicBezTo>
                    <a:lnTo>
                      <a:pt x="14437" y="3534"/>
                    </a:lnTo>
                    <a:lnTo>
                      <a:pt x="14512" y="2313"/>
                    </a:lnTo>
                    <a:lnTo>
                      <a:pt x="14512" y="2313"/>
                    </a:lnTo>
                    <a:cubicBezTo>
                      <a:pt x="13871" y="3237"/>
                      <a:pt x="12608" y="4155"/>
                      <a:pt x="11607" y="4680"/>
                    </a:cubicBezTo>
                    <a:cubicBezTo>
                      <a:pt x="8760" y="6174"/>
                      <a:pt x="6147" y="7435"/>
                      <a:pt x="4313" y="7435"/>
                    </a:cubicBezTo>
                    <a:cubicBezTo>
                      <a:pt x="3339" y="7435"/>
                      <a:pt x="2585" y="7080"/>
                      <a:pt x="2132" y="6217"/>
                    </a:cubicBezTo>
                    <a:cubicBezTo>
                      <a:pt x="1724" y="5439"/>
                      <a:pt x="1488" y="3042"/>
                      <a:pt x="1461" y="1"/>
                    </a:cubicBezTo>
                    <a:close/>
                  </a:path>
                </a:pathLst>
              </a:custGeom>
              <a:solidFill>
                <a:srgbClr val="B89164">
                  <a:alpha val="34080"/>
                </a:srgbClr>
              </a:solidFill>
              <a:ln>
                <a:noFill/>
              </a:ln>
            </p:spPr>
            <p:txBody>
              <a:bodyPr spcFirstLastPara="1" wrap="square" lIns="121900" tIns="121900" rIns="121900" bIns="121900" anchor="ctr" anchorCtr="0">
                <a:noAutofit/>
              </a:bodyPr>
              <a:lstStyle/>
              <a:p>
                <a:endParaRPr sz="2489"/>
              </a:p>
            </p:txBody>
          </p:sp>
          <p:sp>
            <p:nvSpPr>
              <p:cNvPr id="256" name="Google Shape;3694;p54">
                <a:extLst>
                  <a:ext uri="{FF2B5EF4-FFF2-40B4-BE49-F238E27FC236}">
                    <a16:creationId xmlns:a16="http://schemas.microsoft.com/office/drawing/2014/main" xmlns="" id="{8AB012AD-285C-848E-64C9-C51FCF6AD2BB}"/>
                  </a:ext>
                </a:extLst>
              </p:cNvPr>
              <p:cNvSpPr/>
              <p:nvPr/>
            </p:nvSpPr>
            <p:spPr>
              <a:xfrm>
                <a:off x="3006250" y="1130225"/>
                <a:ext cx="32850" cy="29600"/>
              </a:xfrm>
              <a:custGeom>
                <a:avLst/>
                <a:gdLst/>
                <a:ahLst/>
                <a:cxnLst/>
                <a:rect l="l" t="t" r="r" b="b"/>
                <a:pathLst>
                  <a:path w="1314" h="1184" extrusionOk="0">
                    <a:moveTo>
                      <a:pt x="519" y="1"/>
                    </a:moveTo>
                    <a:cubicBezTo>
                      <a:pt x="352" y="1"/>
                      <a:pt x="125" y="27"/>
                      <a:pt x="125" y="27"/>
                    </a:cubicBezTo>
                    <a:lnTo>
                      <a:pt x="1" y="374"/>
                    </a:lnTo>
                    <a:lnTo>
                      <a:pt x="56" y="806"/>
                    </a:lnTo>
                    <a:lnTo>
                      <a:pt x="306" y="1096"/>
                    </a:lnTo>
                    <a:lnTo>
                      <a:pt x="570" y="1183"/>
                    </a:lnTo>
                    <a:cubicBezTo>
                      <a:pt x="570" y="1183"/>
                      <a:pt x="876" y="959"/>
                      <a:pt x="969" y="850"/>
                    </a:cubicBezTo>
                    <a:cubicBezTo>
                      <a:pt x="1065" y="735"/>
                      <a:pt x="1313" y="273"/>
                      <a:pt x="1313" y="273"/>
                    </a:cubicBezTo>
                    <a:cubicBezTo>
                      <a:pt x="1313" y="273"/>
                      <a:pt x="820" y="44"/>
                      <a:pt x="649" y="10"/>
                    </a:cubicBezTo>
                    <a:cubicBezTo>
                      <a:pt x="617" y="3"/>
                      <a:pt x="571" y="1"/>
                      <a:pt x="519"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57" name="Google Shape;3695;p54">
                <a:extLst>
                  <a:ext uri="{FF2B5EF4-FFF2-40B4-BE49-F238E27FC236}">
                    <a16:creationId xmlns:a16="http://schemas.microsoft.com/office/drawing/2014/main" xmlns="" id="{89C3CC93-388C-2B62-BD64-0712937DE260}"/>
                  </a:ext>
                </a:extLst>
              </p:cNvPr>
              <p:cNvSpPr/>
              <p:nvPr/>
            </p:nvSpPr>
            <p:spPr>
              <a:xfrm>
                <a:off x="2633775" y="940475"/>
                <a:ext cx="414600" cy="515350"/>
              </a:xfrm>
              <a:custGeom>
                <a:avLst/>
                <a:gdLst/>
                <a:ahLst/>
                <a:cxnLst/>
                <a:rect l="l" t="t" r="r" b="b"/>
                <a:pathLst>
                  <a:path w="16584" h="20614" extrusionOk="0">
                    <a:moveTo>
                      <a:pt x="6850" y="0"/>
                    </a:moveTo>
                    <a:cubicBezTo>
                      <a:pt x="3011" y="4288"/>
                      <a:pt x="1" y="11537"/>
                      <a:pt x="1601" y="20613"/>
                    </a:cubicBezTo>
                    <a:lnTo>
                      <a:pt x="14223" y="20613"/>
                    </a:lnTo>
                    <a:cubicBezTo>
                      <a:pt x="16583" y="13738"/>
                      <a:pt x="15500" y="5883"/>
                      <a:pt x="14124" y="1656"/>
                    </a:cubicBezTo>
                    <a:lnTo>
                      <a:pt x="6850"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58" name="Google Shape;3696;p54">
                <a:extLst>
                  <a:ext uri="{FF2B5EF4-FFF2-40B4-BE49-F238E27FC236}">
                    <a16:creationId xmlns:a16="http://schemas.microsoft.com/office/drawing/2014/main" xmlns="" id="{3029C8E1-B07C-CDE8-8EEA-16493D770C5F}"/>
                  </a:ext>
                </a:extLst>
              </p:cNvPr>
              <p:cNvSpPr/>
              <p:nvPr/>
            </p:nvSpPr>
            <p:spPr>
              <a:xfrm>
                <a:off x="2804625" y="1016575"/>
                <a:ext cx="210575" cy="292775"/>
              </a:xfrm>
              <a:custGeom>
                <a:avLst/>
                <a:gdLst/>
                <a:ahLst/>
                <a:cxnLst/>
                <a:rect l="l" t="t" r="r" b="b"/>
                <a:pathLst>
                  <a:path w="8423" h="11711" extrusionOk="0">
                    <a:moveTo>
                      <a:pt x="4402" y="0"/>
                    </a:moveTo>
                    <a:cubicBezTo>
                      <a:pt x="1871" y="0"/>
                      <a:pt x="0" y="2623"/>
                      <a:pt x="223" y="5856"/>
                    </a:cubicBezTo>
                    <a:cubicBezTo>
                      <a:pt x="445" y="9091"/>
                      <a:pt x="2678" y="11711"/>
                      <a:pt x="5208" y="11711"/>
                    </a:cubicBezTo>
                    <a:cubicBezTo>
                      <a:pt x="6477" y="11711"/>
                      <a:pt x="7580" y="11052"/>
                      <a:pt x="8336" y="9988"/>
                    </a:cubicBezTo>
                    <a:cubicBezTo>
                      <a:pt x="8422" y="6835"/>
                      <a:pt x="8048" y="3841"/>
                      <a:pt x="7506" y="1438"/>
                    </a:cubicBezTo>
                    <a:cubicBezTo>
                      <a:pt x="6641" y="543"/>
                      <a:pt x="5552" y="0"/>
                      <a:pt x="4402" y="0"/>
                    </a:cubicBezTo>
                    <a:close/>
                  </a:path>
                </a:pathLst>
              </a:custGeom>
              <a:solidFill>
                <a:srgbClr val="B89164">
                  <a:alpha val="34080"/>
                </a:srgbClr>
              </a:solidFill>
              <a:ln>
                <a:noFill/>
              </a:ln>
            </p:spPr>
            <p:txBody>
              <a:bodyPr spcFirstLastPara="1" wrap="square" lIns="121900" tIns="121900" rIns="121900" bIns="121900" anchor="ctr" anchorCtr="0">
                <a:noAutofit/>
              </a:bodyPr>
              <a:lstStyle/>
              <a:p>
                <a:endParaRPr sz="2489"/>
              </a:p>
            </p:txBody>
          </p:sp>
          <p:sp>
            <p:nvSpPr>
              <p:cNvPr id="259" name="Google Shape;3697;p54">
                <a:extLst>
                  <a:ext uri="{FF2B5EF4-FFF2-40B4-BE49-F238E27FC236}">
                    <a16:creationId xmlns:a16="http://schemas.microsoft.com/office/drawing/2014/main" xmlns="" id="{7D58F723-8915-C52C-90F8-1723E0F8A8CB}"/>
                  </a:ext>
                </a:extLst>
              </p:cNvPr>
              <p:cNvSpPr/>
              <p:nvPr/>
            </p:nvSpPr>
            <p:spPr>
              <a:xfrm>
                <a:off x="2768050" y="940475"/>
                <a:ext cx="224050" cy="67125"/>
              </a:xfrm>
              <a:custGeom>
                <a:avLst/>
                <a:gdLst/>
                <a:ahLst/>
                <a:cxnLst/>
                <a:rect l="l" t="t" r="r" b="b"/>
                <a:pathLst>
                  <a:path w="8962" h="2685" extrusionOk="0">
                    <a:moveTo>
                      <a:pt x="1479" y="0"/>
                    </a:moveTo>
                    <a:cubicBezTo>
                      <a:pt x="968" y="570"/>
                      <a:pt x="472" y="1194"/>
                      <a:pt x="0" y="1867"/>
                    </a:cubicBezTo>
                    <a:cubicBezTo>
                      <a:pt x="1065" y="2357"/>
                      <a:pt x="3013" y="2685"/>
                      <a:pt x="5239" y="2685"/>
                    </a:cubicBezTo>
                    <a:cubicBezTo>
                      <a:pt x="6641" y="2685"/>
                      <a:pt x="7932" y="2554"/>
                      <a:pt x="8962" y="2336"/>
                    </a:cubicBezTo>
                    <a:cubicBezTo>
                      <a:pt x="8893" y="2101"/>
                      <a:pt x="8823" y="1872"/>
                      <a:pt x="8753" y="1656"/>
                    </a:cubicBezTo>
                    <a:lnTo>
                      <a:pt x="1479"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60" name="Google Shape;3698;p54">
                <a:extLst>
                  <a:ext uri="{FF2B5EF4-FFF2-40B4-BE49-F238E27FC236}">
                    <a16:creationId xmlns:a16="http://schemas.microsoft.com/office/drawing/2014/main" xmlns="" id="{C3BA5AA9-0FB8-F5EF-C00A-E93705B013FE}"/>
                  </a:ext>
                </a:extLst>
              </p:cNvPr>
              <p:cNvSpPr/>
              <p:nvPr/>
            </p:nvSpPr>
            <p:spPr>
              <a:xfrm>
                <a:off x="2957100" y="1011300"/>
                <a:ext cx="32900" cy="429650"/>
              </a:xfrm>
              <a:custGeom>
                <a:avLst/>
                <a:gdLst/>
                <a:ahLst/>
                <a:cxnLst/>
                <a:rect l="l" t="t" r="r" b="b"/>
                <a:pathLst>
                  <a:path w="1316" h="17186" extrusionOk="0">
                    <a:moveTo>
                      <a:pt x="425" y="0"/>
                    </a:moveTo>
                    <a:lnTo>
                      <a:pt x="425" y="0"/>
                    </a:lnTo>
                    <a:cubicBezTo>
                      <a:pt x="612" y="6386"/>
                      <a:pt x="553" y="12278"/>
                      <a:pt x="0" y="17186"/>
                    </a:cubicBezTo>
                    <a:cubicBezTo>
                      <a:pt x="1316" y="11543"/>
                      <a:pt x="1316" y="3947"/>
                      <a:pt x="425" y="0"/>
                    </a:cubicBezTo>
                    <a:close/>
                  </a:path>
                </a:pathLst>
              </a:custGeom>
              <a:solidFill>
                <a:srgbClr val="000000">
                  <a:alpha val="30730"/>
                </a:srgbClr>
              </a:solidFill>
              <a:ln>
                <a:noFill/>
              </a:ln>
            </p:spPr>
            <p:txBody>
              <a:bodyPr spcFirstLastPara="1" wrap="square" lIns="121900" tIns="121900" rIns="121900" bIns="121900" anchor="ctr" anchorCtr="0">
                <a:noAutofit/>
              </a:bodyPr>
              <a:lstStyle/>
              <a:p>
                <a:endParaRPr sz="2489"/>
              </a:p>
            </p:txBody>
          </p:sp>
          <p:sp>
            <p:nvSpPr>
              <p:cNvPr id="261" name="Google Shape;3699;p54">
                <a:extLst>
                  <a:ext uri="{FF2B5EF4-FFF2-40B4-BE49-F238E27FC236}">
                    <a16:creationId xmlns:a16="http://schemas.microsoft.com/office/drawing/2014/main" xmlns="" id="{92FAAC27-E860-A8DA-896C-1F5863560099}"/>
                  </a:ext>
                </a:extLst>
              </p:cNvPr>
              <p:cNvSpPr/>
              <p:nvPr/>
            </p:nvSpPr>
            <p:spPr>
              <a:xfrm>
                <a:off x="2900500" y="1016750"/>
                <a:ext cx="41150" cy="411400"/>
              </a:xfrm>
              <a:custGeom>
                <a:avLst/>
                <a:gdLst/>
                <a:ahLst/>
                <a:cxnLst/>
                <a:rect l="l" t="t" r="r" b="b"/>
                <a:pathLst>
                  <a:path w="1646" h="16456" extrusionOk="0">
                    <a:moveTo>
                      <a:pt x="710" y="1"/>
                    </a:moveTo>
                    <a:cubicBezTo>
                      <a:pt x="937" y="4750"/>
                      <a:pt x="608" y="10383"/>
                      <a:pt x="1" y="16456"/>
                    </a:cubicBezTo>
                    <a:cubicBezTo>
                      <a:pt x="1146" y="12797"/>
                      <a:pt x="1645" y="5546"/>
                      <a:pt x="710" y="1"/>
                    </a:cubicBezTo>
                    <a:close/>
                  </a:path>
                </a:pathLst>
              </a:custGeom>
              <a:solidFill>
                <a:srgbClr val="000000">
                  <a:alpha val="30730"/>
                </a:srgbClr>
              </a:solidFill>
              <a:ln>
                <a:noFill/>
              </a:ln>
            </p:spPr>
            <p:txBody>
              <a:bodyPr spcFirstLastPara="1" wrap="square" lIns="121900" tIns="121900" rIns="121900" bIns="121900" anchor="ctr" anchorCtr="0">
                <a:noAutofit/>
              </a:bodyPr>
              <a:lstStyle/>
              <a:p>
                <a:endParaRPr sz="2489"/>
              </a:p>
            </p:txBody>
          </p:sp>
          <p:sp>
            <p:nvSpPr>
              <p:cNvPr id="262" name="Google Shape;3700;p54">
                <a:extLst>
                  <a:ext uri="{FF2B5EF4-FFF2-40B4-BE49-F238E27FC236}">
                    <a16:creationId xmlns:a16="http://schemas.microsoft.com/office/drawing/2014/main" xmlns="" id="{A92A9674-4C8F-A04A-5520-EAED1774A836}"/>
                  </a:ext>
                </a:extLst>
              </p:cNvPr>
              <p:cNvSpPr/>
              <p:nvPr/>
            </p:nvSpPr>
            <p:spPr>
              <a:xfrm>
                <a:off x="2736075" y="967650"/>
                <a:ext cx="88475" cy="429925"/>
              </a:xfrm>
              <a:custGeom>
                <a:avLst/>
                <a:gdLst/>
                <a:ahLst/>
                <a:cxnLst/>
                <a:rect l="l" t="t" r="r" b="b"/>
                <a:pathLst>
                  <a:path w="3539" h="17197" extrusionOk="0">
                    <a:moveTo>
                      <a:pt x="3538" y="1"/>
                    </a:moveTo>
                    <a:lnTo>
                      <a:pt x="3538" y="1"/>
                    </a:lnTo>
                    <a:cubicBezTo>
                      <a:pt x="1945" y="3741"/>
                      <a:pt x="234" y="11301"/>
                      <a:pt x="1" y="17197"/>
                    </a:cubicBezTo>
                    <a:cubicBezTo>
                      <a:pt x="668" y="12195"/>
                      <a:pt x="1949" y="6318"/>
                      <a:pt x="3538" y="1"/>
                    </a:cubicBezTo>
                    <a:close/>
                  </a:path>
                </a:pathLst>
              </a:custGeom>
              <a:solidFill>
                <a:srgbClr val="000000">
                  <a:alpha val="30730"/>
                </a:srgbClr>
              </a:solidFill>
              <a:ln>
                <a:noFill/>
              </a:ln>
            </p:spPr>
            <p:txBody>
              <a:bodyPr spcFirstLastPara="1" wrap="square" lIns="121900" tIns="121900" rIns="121900" bIns="121900" anchor="ctr" anchorCtr="0">
                <a:noAutofit/>
              </a:bodyPr>
              <a:lstStyle/>
              <a:p>
                <a:endParaRPr sz="2489"/>
              </a:p>
            </p:txBody>
          </p:sp>
          <p:sp>
            <p:nvSpPr>
              <p:cNvPr id="263" name="Google Shape;3701;p54">
                <a:extLst>
                  <a:ext uri="{FF2B5EF4-FFF2-40B4-BE49-F238E27FC236}">
                    <a16:creationId xmlns:a16="http://schemas.microsoft.com/office/drawing/2014/main" xmlns="" id="{598555CA-8153-BB11-693E-0F487094B317}"/>
                  </a:ext>
                </a:extLst>
              </p:cNvPr>
              <p:cNvSpPr/>
              <p:nvPr/>
            </p:nvSpPr>
            <p:spPr>
              <a:xfrm>
                <a:off x="2829175" y="989600"/>
                <a:ext cx="47850" cy="436325"/>
              </a:xfrm>
              <a:custGeom>
                <a:avLst/>
                <a:gdLst/>
                <a:ahLst/>
                <a:cxnLst/>
                <a:rect l="l" t="t" r="r" b="b"/>
                <a:pathLst>
                  <a:path w="1914" h="17453" extrusionOk="0">
                    <a:moveTo>
                      <a:pt x="1914" y="1"/>
                    </a:moveTo>
                    <a:cubicBezTo>
                      <a:pt x="986" y="4078"/>
                      <a:pt x="51" y="11808"/>
                      <a:pt x="1" y="17452"/>
                    </a:cubicBezTo>
                    <a:cubicBezTo>
                      <a:pt x="695" y="12457"/>
                      <a:pt x="1471" y="6490"/>
                      <a:pt x="1914" y="1"/>
                    </a:cubicBezTo>
                    <a:close/>
                  </a:path>
                </a:pathLst>
              </a:custGeom>
              <a:solidFill>
                <a:srgbClr val="000000">
                  <a:alpha val="30730"/>
                </a:srgbClr>
              </a:solidFill>
              <a:ln>
                <a:noFill/>
              </a:ln>
            </p:spPr>
            <p:txBody>
              <a:bodyPr spcFirstLastPara="1" wrap="square" lIns="121900" tIns="121900" rIns="121900" bIns="121900" anchor="ctr" anchorCtr="0">
                <a:noAutofit/>
              </a:bodyPr>
              <a:lstStyle/>
              <a:p>
                <a:endParaRPr sz="2489"/>
              </a:p>
            </p:txBody>
          </p:sp>
          <p:sp>
            <p:nvSpPr>
              <p:cNvPr id="264" name="Google Shape;3702;p54">
                <a:extLst>
                  <a:ext uri="{FF2B5EF4-FFF2-40B4-BE49-F238E27FC236}">
                    <a16:creationId xmlns:a16="http://schemas.microsoft.com/office/drawing/2014/main" xmlns="" id="{4A237A5D-7FE1-F680-92A9-133CD7CDA7EA}"/>
                  </a:ext>
                </a:extLst>
              </p:cNvPr>
              <p:cNvSpPr/>
              <p:nvPr/>
            </p:nvSpPr>
            <p:spPr>
              <a:xfrm>
                <a:off x="2639325" y="989125"/>
                <a:ext cx="384250" cy="466700"/>
              </a:xfrm>
              <a:custGeom>
                <a:avLst/>
                <a:gdLst/>
                <a:ahLst/>
                <a:cxnLst/>
                <a:rect l="l" t="t" r="r" b="b"/>
                <a:pathLst>
                  <a:path w="15370" h="18668" extrusionOk="0">
                    <a:moveTo>
                      <a:pt x="5094" y="1"/>
                    </a:moveTo>
                    <a:lnTo>
                      <a:pt x="5094" y="1"/>
                    </a:lnTo>
                    <a:cubicBezTo>
                      <a:pt x="2046" y="4383"/>
                      <a:pt x="0" y="10846"/>
                      <a:pt x="1377" y="18667"/>
                    </a:cubicBezTo>
                    <a:lnTo>
                      <a:pt x="13999" y="18667"/>
                    </a:lnTo>
                    <a:cubicBezTo>
                      <a:pt x="14891" y="16073"/>
                      <a:pt x="15289" y="13339"/>
                      <a:pt x="15369" y="10713"/>
                    </a:cubicBezTo>
                    <a:lnTo>
                      <a:pt x="15369" y="10713"/>
                    </a:lnTo>
                    <a:cubicBezTo>
                      <a:pt x="14432" y="14672"/>
                      <a:pt x="12452" y="16263"/>
                      <a:pt x="10193" y="16263"/>
                    </a:cubicBezTo>
                    <a:cubicBezTo>
                      <a:pt x="7022" y="16263"/>
                      <a:pt x="3150" y="13350"/>
                      <a:pt x="3743" y="5315"/>
                    </a:cubicBezTo>
                    <a:cubicBezTo>
                      <a:pt x="3887" y="3378"/>
                      <a:pt x="4394" y="1495"/>
                      <a:pt x="5094" y="1"/>
                    </a:cubicBezTo>
                    <a:close/>
                  </a:path>
                </a:pathLst>
              </a:custGeom>
              <a:solidFill>
                <a:srgbClr val="000000">
                  <a:alpha val="17320"/>
                </a:srgbClr>
              </a:solidFill>
              <a:ln>
                <a:noFill/>
              </a:ln>
            </p:spPr>
            <p:txBody>
              <a:bodyPr spcFirstLastPara="1" wrap="square" lIns="121900" tIns="121900" rIns="121900" bIns="121900" anchor="ctr" anchorCtr="0">
                <a:noAutofit/>
              </a:bodyPr>
              <a:lstStyle/>
              <a:p>
                <a:endParaRPr sz="2489"/>
              </a:p>
            </p:txBody>
          </p:sp>
          <p:sp>
            <p:nvSpPr>
              <p:cNvPr id="265" name="Google Shape;3703;p54">
                <a:extLst>
                  <a:ext uri="{FF2B5EF4-FFF2-40B4-BE49-F238E27FC236}">
                    <a16:creationId xmlns:a16="http://schemas.microsoft.com/office/drawing/2014/main" xmlns="" id="{14970CAA-CD54-F54F-65F1-540E17ED1F21}"/>
                  </a:ext>
                </a:extLst>
              </p:cNvPr>
              <p:cNvSpPr/>
              <p:nvPr/>
            </p:nvSpPr>
            <p:spPr>
              <a:xfrm>
                <a:off x="2750650" y="645650"/>
                <a:ext cx="243500" cy="283125"/>
              </a:xfrm>
              <a:custGeom>
                <a:avLst/>
                <a:gdLst/>
                <a:ahLst/>
                <a:cxnLst/>
                <a:rect l="l" t="t" r="r" b="b"/>
                <a:pathLst>
                  <a:path w="9740" h="11325" extrusionOk="0">
                    <a:moveTo>
                      <a:pt x="5645" y="0"/>
                    </a:moveTo>
                    <a:cubicBezTo>
                      <a:pt x="5443" y="0"/>
                      <a:pt x="5250" y="64"/>
                      <a:pt x="5073" y="203"/>
                    </a:cubicBezTo>
                    <a:cubicBezTo>
                      <a:pt x="2543" y="2177"/>
                      <a:pt x="0" y="8468"/>
                      <a:pt x="662" y="10701"/>
                    </a:cubicBezTo>
                    <a:cubicBezTo>
                      <a:pt x="793" y="11142"/>
                      <a:pt x="1132" y="11324"/>
                      <a:pt x="1597" y="11324"/>
                    </a:cubicBezTo>
                    <a:cubicBezTo>
                      <a:pt x="3490" y="11324"/>
                      <a:pt x="7479" y="8308"/>
                      <a:pt x="8056" y="7410"/>
                    </a:cubicBezTo>
                    <a:cubicBezTo>
                      <a:pt x="9739" y="4786"/>
                      <a:pt x="7386" y="0"/>
                      <a:pt x="5645"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66" name="Google Shape;3704;p54">
                <a:extLst>
                  <a:ext uri="{FF2B5EF4-FFF2-40B4-BE49-F238E27FC236}">
                    <a16:creationId xmlns:a16="http://schemas.microsoft.com/office/drawing/2014/main" xmlns="" id="{E244A5F6-A856-9EB7-66B9-4B35BC5A94BD}"/>
                  </a:ext>
                </a:extLst>
              </p:cNvPr>
              <p:cNvSpPr/>
              <p:nvPr/>
            </p:nvSpPr>
            <p:spPr>
              <a:xfrm>
                <a:off x="2749525" y="710075"/>
                <a:ext cx="94675" cy="222400"/>
              </a:xfrm>
              <a:custGeom>
                <a:avLst/>
                <a:gdLst/>
                <a:ahLst/>
                <a:cxnLst/>
                <a:rect l="l" t="t" r="r" b="b"/>
                <a:pathLst>
                  <a:path w="3787" h="8896" extrusionOk="0">
                    <a:moveTo>
                      <a:pt x="3112" y="0"/>
                    </a:moveTo>
                    <a:cubicBezTo>
                      <a:pt x="1357" y="2746"/>
                      <a:pt x="0" y="6651"/>
                      <a:pt x="485" y="8289"/>
                    </a:cubicBezTo>
                    <a:cubicBezTo>
                      <a:pt x="611" y="8717"/>
                      <a:pt x="944" y="8895"/>
                      <a:pt x="1403" y="8895"/>
                    </a:cubicBezTo>
                    <a:cubicBezTo>
                      <a:pt x="2028" y="8895"/>
                      <a:pt x="2889" y="8565"/>
                      <a:pt x="3786" y="8088"/>
                    </a:cubicBezTo>
                    <a:lnTo>
                      <a:pt x="3786" y="8088"/>
                    </a:lnTo>
                    <a:cubicBezTo>
                      <a:pt x="3166" y="8378"/>
                      <a:pt x="2625" y="8539"/>
                      <a:pt x="2196" y="8539"/>
                    </a:cubicBezTo>
                    <a:cubicBezTo>
                      <a:pt x="1702" y="8539"/>
                      <a:pt x="1359" y="8325"/>
                      <a:pt x="1218" y="7848"/>
                    </a:cubicBezTo>
                    <a:cubicBezTo>
                      <a:pt x="770" y="6335"/>
                      <a:pt x="1616" y="2826"/>
                      <a:pt x="3112"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67" name="Google Shape;3705;p54">
                <a:extLst>
                  <a:ext uri="{FF2B5EF4-FFF2-40B4-BE49-F238E27FC236}">
                    <a16:creationId xmlns:a16="http://schemas.microsoft.com/office/drawing/2014/main" xmlns="" id="{3FBD0DBA-158B-692C-8AD4-64E2DFB6FFD3}"/>
                  </a:ext>
                </a:extLst>
              </p:cNvPr>
              <p:cNvSpPr/>
              <p:nvPr/>
            </p:nvSpPr>
            <p:spPr>
              <a:xfrm>
                <a:off x="2807675" y="747100"/>
                <a:ext cx="164050" cy="182325"/>
              </a:xfrm>
              <a:custGeom>
                <a:avLst/>
                <a:gdLst/>
                <a:ahLst/>
                <a:cxnLst/>
                <a:rect l="l" t="t" r="r" b="b"/>
                <a:pathLst>
                  <a:path w="6562" h="7293" extrusionOk="0">
                    <a:moveTo>
                      <a:pt x="6335" y="0"/>
                    </a:moveTo>
                    <a:lnTo>
                      <a:pt x="6335" y="0"/>
                    </a:lnTo>
                    <a:cubicBezTo>
                      <a:pt x="5881" y="1001"/>
                      <a:pt x="5288" y="2036"/>
                      <a:pt x="4570" y="3042"/>
                    </a:cubicBezTo>
                    <a:cubicBezTo>
                      <a:pt x="3106" y="5096"/>
                      <a:pt x="1432" y="6599"/>
                      <a:pt x="0" y="7292"/>
                    </a:cubicBezTo>
                    <a:cubicBezTo>
                      <a:pt x="2086" y="6711"/>
                      <a:pt x="5224" y="4484"/>
                      <a:pt x="5750" y="3724"/>
                    </a:cubicBezTo>
                    <a:cubicBezTo>
                      <a:pt x="6446" y="2719"/>
                      <a:pt x="6561" y="1335"/>
                      <a:pt x="6335"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68" name="Google Shape;3706;p54">
                <a:extLst>
                  <a:ext uri="{FF2B5EF4-FFF2-40B4-BE49-F238E27FC236}">
                    <a16:creationId xmlns:a16="http://schemas.microsoft.com/office/drawing/2014/main" xmlns="" id="{6377B070-95C8-D365-A6C2-226FEB4B5098}"/>
                  </a:ext>
                </a:extLst>
              </p:cNvPr>
              <p:cNvSpPr/>
              <p:nvPr/>
            </p:nvSpPr>
            <p:spPr>
              <a:xfrm>
                <a:off x="2725400" y="836275"/>
                <a:ext cx="312350" cy="160275"/>
              </a:xfrm>
              <a:custGeom>
                <a:avLst/>
                <a:gdLst/>
                <a:ahLst/>
                <a:cxnLst/>
                <a:rect l="l" t="t" r="r" b="b"/>
                <a:pathLst>
                  <a:path w="12494" h="6411" extrusionOk="0">
                    <a:moveTo>
                      <a:pt x="6580" y="0"/>
                    </a:moveTo>
                    <a:cubicBezTo>
                      <a:pt x="4855" y="0"/>
                      <a:pt x="1" y="2687"/>
                      <a:pt x="1862" y="3974"/>
                    </a:cubicBezTo>
                    <a:cubicBezTo>
                      <a:pt x="4808" y="6011"/>
                      <a:pt x="11581" y="6410"/>
                      <a:pt x="11581" y="6410"/>
                    </a:cubicBezTo>
                    <a:lnTo>
                      <a:pt x="12494" y="3522"/>
                    </a:lnTo>
                    <a:cubicBezTo>
                      <a:pt x="12494" y="3522"/>
                      <a:pt x="8225" y="444"/>
                      <a:pt x="6884" y="38"/>
                    </a:cubicBezTo>
                    <a:cubicBezTo>
                      <a:pt x="6799" y="13"/>
                      <a:pt x="6697" y="0"/>
                      <a:pt x="6580"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69" name="Google Shape;3707;p54">
                <a:extLst>
                  <a:ext uri="{FF2B5EF4-FFF2-40B4-BE49-F238E27FC236}">
                    <a16:creationId xmlns:a16="http://schemas.microsoft.com/office/drawing/2014/main" xmlns="" id="{D5C1C432-A755-0497-1B05-79157FE5C56B}"/>
                  </a:ext>
                </a:extLst>
              </p:cNvPr>
              <p:cNvSpPr/>
              <p:nvPr/>
            </p:nvSpPr>
            <p:spPr>
              <a:xfrm>
                <a:off x="2756400" y="876200"/>
                <a:ext cx="258550" cy="120350"/>
              </a:xfrm>
              <a:custGeom>
                <a:avLst/>
                <a:gdLst/>
                <a:ahLst/>
                <a:cxnLst/>
                <a:rect l="l" t="t" r="r" b="b"/>
                <a:pathLst>
                  <a:path w="10342" h="4814" extrusionOk="0">
                    <a:moveTo>
                      <a:pt x="803" y="0"/>
                    </a:moveTo>
                    <a:cubicBezTo>
                      <a:pt x="726" y="0"/>
                      <a:pt x="462" y="310"/>
                      <a:pt x="306" y="539"/>
                    </a:cubicBezTo>
                    <a:cubicBezTo>
                      <a:pt x="0" y="1024"/>
                      <a:pt x="107" y="2021"/>
                      <a:pt x="623" y="2377"/>
                    </a:cubicBezTo>
                    <a:cubicBezTo>
                      <a:pt x="3569" y="4414"/>
                      <a:pt x="10342" y="4813"/>
                      <a:pt x="10342" y="4813"/>
                    </a:cubicBezTo>
                    <a:cubicBezTo>
                      <a:pt x="10342" y="4813"/>
                      <a:pt x="3737" y="2826"/>
                      <a:pt x="1098" y="1119"/>
                    </a:cubicBezTo>
                    <a:cubicBezTo>
                      <a:pt x="987" y="1048"/>
                      <a:pt x="844" y="737"/>
                      <a:pt x="825" y="31"/>
                    </a:cubicBezTo>
                    <a:cubicBezTo>
                      <a:pt x="824" y="10"/>
                      <a:pt x="816" y="0"/>
                      <a:pt x="803"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70" name="Google Shape;3708;p54">
                <a:extLst>
                  <a:ext uri="{FF2B5EF4-FFF2-40B4-BE49-F238E27FC236}">
                    <a16:creationId xmlns:a16="http://schemas.microsoft.com/office/drawing/2014/main" xmlns="" id="{98593580-F5AF-C3E0-BB5D-E3304F41023F}"/>
                  </a:ext>
                </a:extLst>
              </p:cNvPr>
              <p:cNvSpPr/>
              <p:nvPr/>
            </p:nvSpPr>
            <p:spPr>
              <a:xfrm>
                <a:off x="2927725" y="425525"/>
                <a:ext cx="89875" cy="103825"/>
              </a:xfrm>
              <a:custGeom>
                <a:avLst/>
                <a:gdLst/>
                <a:ahLst/>
                <a:cxnLst/>
                <a:rect l="l" t="t" r="r" b="b"/>
                <a:pathLst>
                  <a:path w="3595" h="4153" extrusionOk="0">
                    <a:moveTo>
                      <a:pt x="2777" y="1"/>
                    </a:moveTo>
                    <a:cubicBezTo>
                      <a:pt x="2278" y="1"/>
                      <a:pt x="2095" y="561"/>
                      <a:pt x="2095" y="561"/>
                    </a:cubicBezTo>
                    <a:cubicBezTo>
                      <a:pt x="2073" y="560"/>
                      <a:pt x="2051" y="559"/>
                      <a:pt x="2030" y="559"/>
                    </a:cubicBezTo>
                    <a:cubicBezTo>
                      <a:pt x="1322" y="559"/>
                      <a:pt x="1148" y="1452"/>
                      <a:pt x="1148" y="1452"/>
                    </a:cubicBezTo>
                    <a:cubicBezTo>
                      <a:pt x="426" y="1763"/>
                      <a:pt x="1" y="2908"/>
                      <a:pt x="807" y="4153"/>
                    </a:cubicBezTo>
                    <a:lnTo>
                      <a:pt x="3552" y="1084"/>
                    </a:lnTo>
                    <a:cubicBezTo>
                      <a:pt x="3552" y="1084"/>
                      <a:pt x="3594" y="179"/>
                      <a:pt x="2957" y="24"/>
                    </a:cubicBezTo>
                    <a:cubicBezTo>
                      <a:pt x="2893" y="8"/>
                      <a:pt x="2833" y="1"/>
                      <a:pt x="2777" y="1"/>
                    </a:cubicBezTo>
                    <a:close/>
                  </a:path>
                </a:pathLst>
              </a:custGeom>
              <a:solidFill>
                <a:srgbClr val="664138"/>
              </a:solidFill>
              <a:ln>
                <a:noFill/>
              </a:ln>
            </p:spPr>
            <p:txBody>
              <a:bodyPr spcFirstLastPara="1" wrap="square" lIns="121900" tIns="121900" rIns="121900" bIns="121900" anchor="ctr" anchorCtr="0">
                <a:noAutofit/>
              </a:bodyPr>
              <a:lstStyle/>
              <a:p>
                <a:endParaRPr sz="2489"/>
              </a:p>
            </p:txBody>
          </p:sp>
          <p:sp>
            <p:nvSpPr>
              <p:cNvPr id="271" name="Google Shape;3709;p54">
                <a:extLst>
                  <a:ext uri="{FF2B5EF4-FFF2-40B4-BE49-F238E27FC236}">
                    <a16:creationId xmlns:a16="http://schemas.microsoft.com/office/drawing/2014/main" xmlns="" id="{E8CFD0A8-2D5B-F54C-B7C6-1139C28DC16C}"/>
                  </a:ext>
                </a:extLst>
              </p:cNvPr>
              <p:cNvSpPr/>
              <p:nvPr/>
            </p:nvSpPr>
            <p:spPr>
              <a:xfrm>
                <a:off x="2927725" y="457625"/>
                <a:ext cx="74575" cy="71725"/>
              </a:xfrm>
              <a:custGeom>
                <a:avLst/>
                <a:gdLst/>
                <a:ahLst/>
                <a:cxnLst/>
                <a:rect l="l" t="t" r="r" b="b"/>
                <a:pathLst>
                  <a:path w="2983" h="2869" extrusionOk="0">
                    <a:moveTo>
                      <a:pt x="1195" y="0"/>
                    </a:moveTo>
                    <a:cubicBezTo>
                      <a:pt x="1160" y="99"/>
                      <a:pt x="1148" y="168"/>
                      <a:pt x="1148" y="168"/>
                    </a:cubicBezTo>
                    <a:cubicBezTo>
                      <a:pt x="427" y="479"/>
                      <a:pt x="1" y="1625"/>
                      <a:pt x="807" y="2869"/>
                    </a:cubicBezTo>
                    <a:lnTo>
                      <a:pt x="2983" y="436"/>
                    </a:lnTo>
                    <a:lnTo>
                      <a:pt x="2983" y="436"/>
                    </a:lnTo>
                    <a:cubicBezTo>
                      <a:pt x="2976" y="437"/>
                      <a:pt x="2969" y="437"/>
                      <a:pt x="2960" y="437"/>
                    </a:cubicBezTo>
                    <a:cubicBezTo>
                      <a:pt x="2842" y="437"/>
                      <a:pt x="2524" y="362"/>
                      <a:pt x="2334" y="362"/>
                    </a:cubicBezTo>
                    <a:cubicBezTo>
                      <a:pt x="2262" y="362"/>
                      <a:pt x="2208" y="372"/>
                      <a:pt x="2190" y="402"/>
                    </a:cubicBezTo>
                    <a:cubicBezTo>
                      <a:pt x="2066" y="608"/>
                      <a:pt x="1882" y="726"/>
                      <a:pt x="1706" y="726"/>
                    </a:cubicBezTo>
                    <a:cubicBezTo>
                      <a:pt x="1467" y="726"/>
                      <a:pt x="1241" y="508"/>
                      <a:pt x="1195" y="0"/>
                    </a:cubicBezTo>
                    <a:close/>
                  </a:path>
                </a:pathLst>
              </a:custGeom>
              <a:solidFill>
                <a:srgbClr val="502D28"/>
              </a:solidFill>
              <a:ln>
                <a:noFill/>
              </a:ln>
            </p:spPr>
            <p:txBody>
              <a:bodyPr spcFirstLastPara="1" wrap="square" lIns="121900" tIns="121900" rIns="121900" bIns="121900" anchor="ctr" anchorCtr="0">
                <a:noAutofit/>
              </a:bodyPr>
              <a:lstStyle/>
              <a:p>
                <a:endParaRPr sz="2489"/>
              </a:p>
            </p:txBody>
          </p:sp>
          <p:sp>
            <p:nvSpPr>
              <p:cNvPr id="272" name="Google Shape;3710;p54">
                <a:extLst>
                  <a:ext uri="{FF2B5EF4-FFF2-40B4-BE49-F238E27FC236}">
                    <a16:creationId xmlns:a16="http://schemas.microsoft.com/office/drawing/2014/main" xmlns="" id="{C6D1284C-D8C0-8950-06B4-A5F071169E6F}"/>
                  </a:ext>
                </a:extLst>
              </p:cNvPr>
              <p:cNvSpPr/>
              <p:nvPr/>
            </p:nvSpPr>
            <p:spPr>
              <a:xfrm>
                <a:off x="2959625" y="429975"/>
                <a:ext cx="94050" cy="116975"/>
              </a:xfrm>
              <a:custGeom>
                <a:avLst/>
                <a:gdLst/>
                <a:ahLst/>
                <a:cxnLst/>
                <a:rect l="l" t="t" r="r" b="b"/>
                <a:pathLst>
                  <a:path w="3762" h="4679" extrusionOk="0">
                    <a:moveTo>
                      <a:pt x="2392" y="1"/>
                    </a:moveTo>
                    <a:cubicBezTo>
                      <a:pt x="2275" y="1"/>
                      <a:pt x="2161" y="30"/>
                      <a:pt x="2059" y="94"/>
                    </a:cubicBezTo>
                    <a:cubicBezTo>
                      <a:pt x="1786" y="267"/>
                      <a:pt x="649" y="1102"/>
                      <a:pt x="0" y="4496"/>
                    </a:cubicBezTo>
                    <a:lnTo>
                      <a:pt x="51" y="4679"/>
                    </a:lnTo>
                    <a:cubicBezTo>
                      <a:pt x="628" y="3154"/>
                      <a:pt x="1726" y="1660"/>
                      <a:pt x="2686" y="1660"/>
                    </a:cubicBezTo>
                    <a:cubicBezTo>
                      <a:pt x="2868" y="1660"/>
                      <a:pt x="3045" y="1714"/>
                      <a:pt x="3213" y="1832"/>
                    </a:cubicBezTo>
                    <a:cubicBezTo>
                      <a:pt x="3761" y="876"/>
                      <a:pt x="3028" y="1"/>
                      <a:pt x="2392" y="1"/>
                    </a:cubicBezTo>
                    <a:close/>
                  </a:path>
                </a:pathLst>
              </a:custGeom>
              <a:solidFill>
                <a:srgbClr val="664138"/>
              </a:solidFill>
              <a:ln>
                <a:noFill/>
              </a:ln>
            </p:spPr>
            <p:txBody>
              <a:bodyPr spcFirstLastPara="1" wrap="square" lIns="121900" tIns="121900" rIns="121900" bIns="121900" anchor="ctr" anchorCtr="0">
                <a:noAutofit/>
              </a:bodyPr>
              <a:lstStyle/>
              <a:p>
                <a:endParaRPr sz="2489"/>
              </a:p>
            </p:txBody>
          </p:sp>
          <p:sp>
            <p:nvSpPr>
              <p:cNvPr id="273" name="Google Shape;3711;p54">
                <a:extLst>
                  <a:ext uri="{FF2B5EF4-FFF2-40B4-BE49-F238E27FC236}">
                    <a16:creationId xmlns:a16="http://schemas.microsoft.com/office/drawing/2014/main" xmlns="" id="{C34170B7-5AE1-796C-443C-C4F382F19E6D}"/>
                  </a:ext>
                </a:extLst>
              </p:cNvPr>
              <p:cNvSpPr/>
              <p:nvPr/>
            </p:nvSpPr>
            <p:spPr>
              <a:xfrm>
                <a:off x="2760675" y="980200"/>
                <a:ext cx="244000" cy="68625"/>
              </a:xfrm>
              <a:custGeom>
                <a:avLst/>
                <a:gdLst/>
                <a:ahLst/>
                <a:cxnLst/>
                <a:rect l="l" t="t" r="r" b="b"/>
                <a:pathLst>
                  <a:path w="9760" h="2745" extrusionOk="0">
                    <a:moveTo>
                      <a:pt x="494" y="1"/>
                    </a:moveTo>
                    <a:cubicBezTo>
                      <a:pt x="327" y="224"/>
                      <a:pt x="162" y="454"/>
                      <a:pt x="0" y="688"/>
                    </a:cubicBezTo>
                    <a:lnTo>
                      <a:pt x="9760" y="2744"/>
                    </a:lnTo>
                    <a:cubicBezTo>
                      <a:pt x="9695" y="2464"/>
                      <a:pt x="9468" y="2160"/>
                      <a:pt x="9399" y="1895"/>
                    </a:cubicBezTo>
                    <a:lnTo>
                      <a:pt x="494" y="1"/>
                    </a:lnTo>
                    <a:close/>
                  </a:path>
                </a:pathLst>
              </a:custGeom>
              <a:solidFill>
                <a:srgbClr val="000000">
                  <a:alpha val="30730"/>
                </a:srgbClr>
              </a:solidFill>
              <a:ln>
                <a:noFill/>
              </a:ln>
            </p:spPr>
            <p:txBody>
              <a:bodyPr spcFirstLastPara="1" wrap="square" lIns="121900" tIns="121900" rIns="121900" bIns="121900" anchor="ctr" anchorCtr="0">
                <a:noAutofit/>
              </a:bodyPr>
              <a:lstStyle/>
              <a:p>
                <a:endParaRPr sz="2489"/>
              </a:p>
            </p:txBody>
          </p:sp>
          <p:sp>
            <p:nvSpPr>
              <p:cNvPr id="274" name="Google Shape;3712;p54">
                <a:extLst>
                  <a:ext uri="{FF2B5EF4-FFF2-40B4-BE49-F238E27FC236}">
                    <a16:creationId xmlns:a16="http://schemas.microsoft.com/office/drawing/2014/main" xmlns="" id="{75E91914-E860-6F58-4CD4-C32D03D6C8D5}"/>
                  </a:ext>
                </a:extLst>
              </p:cNvPr>
              <p:cNvSpPr/>
              <p:nvPr/>
            </p:nvSpPr>
            <p:spPr>
              <a:xfrm>
                <a:off x="2663225" y="1167250"/>
                <a:ext cx="130050" cy="288575"/>
              </a:xfrm>
              <a:custGeom>
                <a:avLst/>
                <a:gdLst/>
                <a:ahLst/>
                <a:cxnLst/>
                <a:rect l="l" t="t" r="r" b="b"/>
                <a:pathLst>
                  <a:path w="5202" h="11543" extrusionOk="0">
                    <a:moveTo>
                      <a:pt x="1515" y="0"/>
                    </a:moveTo>
                    <a:lnTo>
                      <a:pt x="1515" y="0"/>
                    </a:lnTo>
                    <a:cubicBezTo>
                      <a:pt x="1515" y="1"/>
                      <a:pt x="0" y="3611"/>
                      <a:pt x="1045" y="11542"/>
                    </a:cubicBezTo>
                    <a:lnTo>
                      <a:pt x="5202" y="11542"/>
                    </a:lnTo>
                    <a:cubicBezTo>
                      <a:pt x="1565" y="4364"/>
                      <a:pt x="1345" y="2284"/>
                      <a:pt x="1515" y="0"/>
                    </a:cubicBezTo>
                    <a:close/>
                  </a:path>
                </a:pathLst>
              </a:custGeom>
              <a:solidFill>
                <a:srgbClr val="B89164">
                  <a:alpha val="34080"/>
                </a:srgbClr>
              </a:solidFill>
              <a:ln>
                <a:noFill/>
              </a:ln>
            </p:spPr>
            <p:txBody>
              <a:bodyPr spcFirstLastPara="1" wrap="square" lIns="121900" tIns="121900" rIns="121900" bIns="121900" anchor="ctr" anchorCtr="0">
                <a:noAutofit/>
              </a:bodyPr>
              <a:lstStyle/>
              <a:p>
                <a:endParaRPr sz="2489"/>
              </a:p>
            </p:txBody>
          </p:sp>
          <p:sp>
            <p:nvSpPr>
              <p:cNvPr id="275" name="Google Shape;3713;p54">
                <a:extLst>
                  <a:ext uri="{FF2B5EF4-FFF2-40B4-BE49-F238E27FC236}">
                    <a16:creationId xmlns:a16="http://schemas.microsoft.com/office/drawing/2014/main" xmlns="" id="{C205C8F2-42C4-6515-8784-CE9B795292A0}"/>
                  </a:ext>
                </a:extLst>
              </p:cNvPr>
              <p:cNvSpPr/>
              <p:nvPr/>
            </p:nvSpPr>
            <p:spPr>
              <a:xfrm>
                <a:off x="2765475" y="972825"/>
                <a:ext cx="241000" cy="71925"/>
              </a:xfrm>
              <a:custGeom>
                <a:avLst/>
                <a:gdLst/>
                <a:ahLst/>
                <a:cxnLst/>
                <a:rect l="l" t="t" r="r" b="b"/>
                <a:pathLst>
                  <a:path w="9640" h="2877" extrusionOk="0">
                    <a:moveTo>
                      <a:pt x="517" y="1"/>
                    </a:moveTo>
                    <a:cubicBezTo>
                      <a:pt x="302" y="16"/>
                      <a:pt x="1" y="384"/>
                      <a:pt x="34" y="672"/>
                    </a:cubicBezTo>
                    <a:lnTo>
                      <a:pt x="9531" y="2876"/>
                    </a:lnTo>
                    <a:cubicBezTo>
                      <a:pt x="9639" y="2871"/>
                      <a:pt x="9500" y="2107"/>
                      <a:pt x="9337" y="2049"/>
                    </a:cubicBezTo>
                    <a:lnTo>
                      <a:pt x="517" y="1"/>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76" name="Google Shape;3714;p54">
                <a:extLst>
                  <a:ext uri="{FF2B5EF4-FFF2-40B4-BE49-F238E27FC236}">
                    <a16:creationId xmlns:a16="http://schemas.microsoft.com/office/drawing/2014/main" xmlns="" id="{984F9166-36B3-54ED-E825-55EE4FEAB49B}"/>
                  </a:ext>
                </a:extLst>
              </p:cNvPr>
              <p:cNvSpPr/>
              <p:nvPr/>
            </p:nvSpPr>
            <p:spPr>
              <a:xfrm>
                <a:off x="2662750" y="1406500"/>
                <a:ext cx="342825" cy="25775"/>
              </a:xfrm>
              <a:custGeom>
                <a:avLst/>
                <a:gdLst/>
                <a:ahLst/>
                <a:cxnLst/>
                <a:rect l="l" t="t" r="r" b="b"/>
                <a:pathLst>
                  <a:path w="13713" h="1031" extrusionOk="0">
                    <a:moveTo>
                      <a:pt x="164" y="0"/>
                    </a:moveTo>
                    <a:lnTo>
                      <a:pt x="164" y="0"/>
                    </a:lnTo>
                    <a:cubicBezTo>
                      <a:pt x="0" y="282"/>
                      <a:pt x="51" y="534"/>
                      <a:pt x="256" y="762"/>
                    </a:cubicBezTo>
                    <a:lnTo>
                      <a:pt x="13360" y="1030"/>
                    </a:lnTo>
                    <a:cubicBezTo>
                      <a:pt x="13586" y="804"/>
                      <a:pt x="13712" y="560"/>
                      <a:pt x="13571" y="274"/>
                    </a:cubicBezTo>
                    <a:lnTo>
                      <a:pt x="164" y="0"/>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77" name="Google Shape;3715;p54">
                <a:extLst>
                  <a:ext uri="{FF2B5EF4-FFF2-40B4-BE49-F238E27FC236}">
                    <a16:creationId xmlns:a16="http://schemas.microsoft.com/office/drawing/2014/main" xmlns="" id="{D7572E1C-AC79-70A8-AA81-A0D3BE0B5AC0}"/>
                  </a:ext>
                </a:extLst>
              </p:cNvPr>
              <p:cNvSpPr/>
              <p:nvPr/>
            </p:nvSpPr>
            <p:spPr>
              <a:xfrm>
                <a:off x="2689350" y="1098575"/>
                <a:ext cx="304025" cy="357225"/>
              </a:xfrm>
              <a:custGeom>
                <a:avLst/>
                <a:gdLst/>
                <a:ahLst/>
                <a:cxnLst/>
                <a:rect l="l" t="t" r="r" b="b"/>
                <a:pathLst>
                  <a:path w="12161" h="14289" extrusionOk="0">
                    <a:moveTo>
                      <a:pt x="323" y="1"/>
                    </a:moveTo>
                    <a:cubicBezTo>
                      <a:pt x="149" y="394"/>
                      <a:pt x="45" y="825"/>
                      <a:pt x="21" y="1265"/>
                    </a:cubicBezTo>
                    <a:cubicBezTo>
                      <a:pt x="1" y="1704"/>
                      <a:pt x="65" y="2149"/>
                      <a:pt x="206" y="2564"/>
                    </a:cubicBezTo>
                    <a:cubicBezTo>
                      <a:pt x="487" y="3398"/>
                      <a:pt x="1018" y="4102"/>
                      <a:pt x="1590" y="4719"/>
                    </a:cubicBezTo>
                    <a:cubicBezTo>
                      <a:pt x="1882" y="5023"/>
                      <a:pt x="2190" y="5306"/>
                      <a:pt x="2508" y="5578"/>
                    </a:cubicBezTo>
                    <a:cubicBezTo>
                      <a:pt x="2827" y="5846"/>
                      <a:pt x="3157" y="6096"/>
                      <a:pt x="3489" y="6342"/>
                    </a:cubicBezTo>
                    <a:cubicBezTo>
                      <a:pt x="4155" y="6826"/>
                      <a:pt x="4840" y="7274"/>
                      <a:pt x="5525" y="7714"/>
                    </a:cubicBezTo>
                    <a:cubicBezTo>
                      <a:pt x="6888" y="8599"/>
                      <a:pt x="8271" y="9435"/>
                      <a:pt x="9536" y="10422"/>
                    </a:cubicBezTo>
                    <a:cubicBezTo>
                      <a:pt x="10163" y="10913"/>
                      <a:pt x="10766" y="11445"/>
                      <a:pt x="11249" y="12076"/>
                    </a:cubicBezTo>
                    <a:cubicBezTo>
                      <a:pt x="11489" y="12389"/>
                      <a:pt x="11690" y="12736"/>
                      <a:pt x="11826" y="13109"/>
                    </a:cubicBezTo>
                    <a:cubicBezTo>
                      <a:pt x="11964" y="13480"/>
                      <a:pt x="12012" y="13886"/>
                      <a:pt x="11973" y="14285"/>
                    </a:cubicBezTo>
                    <a:lnTo>
                      <a:pt x="12109" y="14288"/>
                    </a:lnTo>
                    <a:cubicBezTo>
                      <a:pt x="12160" y="13885"/>
                      <a:pt x="12124" y="13468"/>
                      <a:pt x="11993" y="13085"/>
                    </a:cubicBezTo>
                    <a:cubicBezTo>
                      <a:pt x="11865" y="12699"/>
                      <a:pt x="11669" y="12341"/>
                      <a:pt x="11434" y="12013"/>
                    </a:cubicBezTo>
                    <a:cubicBezTo>
                      <a:pt x="10962" y="11355"/>
                      <a:pt x="10267" y="10723"/>
                      <a:pt x="9648" y="10207"/>
                    </a:cubicBezTo>
                    <a:cubicBezTo>
                      <a:pt x="8391" y="9185"/>
                      <a:pt x="7017" y="8392"/>
                      <a:pt x="5676" y="7479"/>
                    </a:cubicBezTo>
                    <a:cubicBezTo>
                      <a:pt x="5003" y="7019"/>
                      <a:pt x="4334" y="6555"/>
                      <a:pt x="3689" y="6058"/>
                    </a:cubicBezTo>
                    <a:cubicBezTo>
                      <a:pt x="3363" y="5812"/>
                      <a:pt x="3046" y="5557"/>
                      <a:pt x="2735" y="5293"/>
                    </a:cubicBezTo>
                    <a:cubicBezTo>
                      <a:pt x="2422" y="5031"/>
                      <a:pt x="2119" y="4758"/>
                      <a:pt x="1834" y="4467"/>
                    </a:cubicBezTo>
                    <a:cubicBezTo>
                      <a:pt x="1254" y="3895"/>
                      <a:pt x="740" y="3239"/>
                      <a:pt x="432" y="2475"/>
                    </a:cubicBezTo>
                    <a:cubicBezTo>
                      <a:pt x="115" y="1715"/>
                      <a:pt x="100" y="830"/>
                      <a:pt x="357" y="13"/>
                    </a:cubicBezTo>
                    <a:lnTo>
                      <a:pt x="323" y="1"/>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78" name="Google Shape;3716;p54">
                <a:extLst>
                  <a:ext uri="{FF2B5EF4-FFF2-40B4-BE49-F238E27FC236}">
                    <a16:creationId xmlns:a16="http://schemas.microsoft.com/office/drawing/2014/main" xmlns="" id="{0A972FCF-D587-96A0-03FB-BA3785B4017F}"/>
                  </a:ext>
                </a:extLst>
              </p:cNvPr>
              <p:cNvSpPr/>
              <p:nvPr/>
            </p:nvSpPr>
            <p:spPr>
              <a:xfrm>
                <a:off x="3431250" y="1436800"/>
                <a:ext cx="48850" cy="19700"/>
              </a:xfrm>
              <a:custGeom>
                <a:avLst/>
                <a:gdLst/>
                <a:ahLst/>
                <a:cxnLst/>
                <a:rect l="l" t="t" r="r" b="b"/>
                <a:pathLst>
                  <a:path w="1954" h="788" extrusionOk="0">
                    <a:moveTo>
                      <a:pt x="265" y="1"/>
                    </a:moveTo>
                    <a:cubicBezTo>
                      <a:pt x="243" y="1"/>
                      <a:pt x="226" y="4"/>
                      <a:pt x="213" y="11"/>
                    </a:cubicBezTo>
                    <a:cubicBezTo>
                      <a:pt x="1" y="123"/>
                      <a:pt x="114" y="788"/>
                      <a:pt x="114" y="788"/>
                    </a:cubicBezTo>
                    <a:lnTo>
                      <a:pt x="1953" y="788"/>
                    </a:lnTo>
                    <a:cubicBezTo>
                      <a:pt x="1953" y="788"/>
                      <a:pt x="605" y="1"/>
                      <a:pt x="265"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79" name="Google Shape;3717;p54">
                <a:extLst>
                  <a:ext uri="{FF2B5EF4-FFF2-40B4-BE49-F238E27FC236}">
                    <a16:creationId xmlns:a16="http://schemas.microsoft.com/office/drawing/2014/main" xmlns="" id="{AD325B94-7AFC-C783-C70C-BE8C1C5FAC65}"/>
                  </a:ext>
                </a:extLst>
              </p:cNvPr>
              <p:cNvSpPr/>
              <p:nvPr/>
            </p:nvSpPr>
            <p:spPr>
              <a:xfrm>
                <a:off x="3002400" y="1436025"/>
                <a:ext cx="45475" cy="20475"/>
              </a:xfrm>
              <a:custGeom>
                <a:avLst/>
                <a:gdLst/>
                <a:ahLst/>
                <a:cxnLst/>
                <a:rect l="l" t="t" r="r" b="b"/>
                <a:pathLst>
                  <a:path w="1819" h="819" extrusionOk="0">
                    <a:moveTo>
                      <a:pt x="1458" y="0"/>
                    </a:moveTo>
                    <a:cubicBezTo>
                      <a:pt x="1123" y="0"/>
                      <a:pt x="0" y="819"/>
                      <a:pt x="0" y="819"/>
                    </a:cubicBezTo>
                    <a:lnTo>
                      <a:pt x="1818" y="819"/>
                    </a:lnTo>
                    <a:cubicBezTo>
                      <a:pt x="1818" y="819"/>
                      <a:pt x="1751" y="127"/>
                      <a:pt x="1512" y="10"/>
                    </a:cubicBezTo>
                    <a:cubicBezTo>
                      <a:pt x="1497" y="3"/>
                      <a:pt x="1479" y="0"/>
                      <a:pt x="1458"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80" name="Google Shape;3718;p54">
                <a:extLst>
                  <a:ext uri="{FF2B5EF4-FFF2-40B4-BE49-F238E27FC236}">
                    <a16:creationId xmlns:a16="http://schemas.microsoft.com/office/drawing/2014/main" xmlns="" id="{000D501B-3D85-C626-2B4D-EE8450CDB316}"/>
                  </a:ext>
                </a:extLst>
              </p:cNvPr>
              <p:cNvSpPr/>
              <p:nvPr/>
            </p:nvSpPr>
            <p:spPr>
              <a:xfrm>
                <a:off x="3115500" y="738550"/>
                <a:ext cx="38075" cy="60575"/>
              </a:xfrm>
              <a:custGeom>
                <a:avLst/>
                <a:gdLst/>
                <a:ahLst/>
                <a:cxnLst/>
                <a:rect l="l" t="t" r="r" b="b"/>
                <a:pathLst>
                  <a:path w="1523" h="2423" extrusionOk="0">
                    <a:moveTo>
                      <a:pt x="0" y="1"/>
                    </a:moveTo>
                    <a:lnTo>
                      <a:pt x="0" y="1"/>
                    </a:lnTo>
                    <a:cubicBezTo>
                      <a:pt x="0" y="1"/>
                      <a:pt x="599" y="1396"/>
                      <a:pt x="442" y="2422"/>
                    </a:cubicBezTo>
                    <a:lnTo>
                      <a:pt x="1522" y="2103"/>
                    </a:lnTo>
                    <a:cubicBezTo>
                      <a:pt x="907" y="895"/>
                      <a:pt x="0" y="1"/>
                      <a:pt x="0"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81" name="Google Shape;3719;p54">
                <a:extLst>
                  <a:ext uri="{FF2B5EF4-FFF2-40B4-BE49-F238E27FC236}">
                    <a16:creationId xmlns:a16="http://schemas.microsoft.com/office/drawing/2014/main" xmlns="" id="{97A25AA1-9334-2736-0B56-0A336307E506}"/>
                  </a:ext>
                </a:extLst>
              </p:cNvPr>
              <p:cNvSpPr/>
              <p:nvPr/>
            </p:nvSpPr>
            <p:spPr>
              <a:xfrm>
                <a:off x="3194200" y="712675"/>
                <a:ext cx="81200" cy="207425"/>
              </a:xfrm>
              <a:custGeom>
                <a:avLst/>
                <a:gdLst/>
                <a:ahLst/>
                <a:cxnLst/>
                <a:rect l="l" t="t" r="r" b="b"/>
                <a:pathLst>
                  <a:path w="3248" h="8297" extrusionOk="0">
                    <a:moveTo>
                      <a:pt x="1" y="1"/>
                    </a:moveTo>
                    <a:lnTo>
                      <a:pt x="1" y="1"/>
                    </a:lnTo>
                    <a:cubicBezTo>
                      <a:pt x="1" y="1"/>
                      <a:pt x="2567" y="6493"/>
                      <a:pt x="2186" y="8296"/>
                    </a:cubicBezTo>
                    <a:lnTo>
                      <a:pt x="3247" y="6705"/>
                    </a:lnTo>
                    <a:cubicBezTo>
                      <a:pt x="3055" y="4943"/>
                      <a:pt x="1" y="1"/>
                      <a:pt x="1" y="1"/>
                    </a:cubicBezTo>
                    <a:close/>
                  </a:path>
                </a:pathLst>
              </a:custGeom>
              <a:solidFill>
                <a:srgbClr val="B89164">
                  <a:alpha val="34080"/>
                </a:srgbClr>
              </a:solidFill>
              <a:ln>
                <a:noFill/>
              </a:ln>
            </p:spPr>
            <p:txBody>
              <a:bodyPr spcFirstLastPara="1" wrap="square" lIns="121900" tIns="121900" rIns="121900" bIns="121900" anchor="ctr" anchorCtr="0">
                <a:noAutofit/>
              </a:bodyPr>
              <a:lstStyle/>
              <a:p>
                <a:endParaRPr sz="2489"/>
              </a:p>
            </p:txBody>
          </p:sp>
          <p:sp>
            <p:nvSpPr>
              <p:cNvPr id="282" name="Google Shape;3720;p54">
                <a:extLst>
                  <a:ext uri="{FF2B5EF4-FFF2-40B4-BE49-F238E27FC236}">
                    <a16:creationId xmlns:a16="http://schemas.microsoft.com/office/drawing/2014/main" xmlns="" id="{0BB4FAA6-8C0F-014E-1C2F-4EBC2EAA1A5D}"/>
                  </a:ext>
                </a:extLst>
              </p:cNvPr>
              <p:cNvSpPr/>
              <p:nvPr/>
            </p:nvSpPr>
            <p:spPr>
              <a:xfrm>
                <a:off x="3239975" y="1205425"/>
                <a:ext cx="87150" cy="146800"/>
              </a:xfrm>
              <a:custGeom>
                <a:avLst/>
                <a:gdLst/>
                <a:ahLst/>
                <a:cxnLst/>
                <a:rect l="l" t="t" r="r" b="b"/>
                <a:pathLst>
                  <a:path w="3486" h="5872" extrusionOk="0">
                    <a:moveTo>
                      <a:pt x="0" y="1"/>
                    </a:moveTo>
                    <a:lnTo>
                      <a:pt x="0" y="1"/>
                    </a:lnTo>
                    <a:cubicBezTo>
                      <a:pt x="1" y="1"/>
                      <a:pt x="1924" y="3933"/>
                      <a:pt x="678" y="5872"/>
                    </a:cubicBezTo>
                    <a:cubicBezTo>
                      <a:pt x="1720" y="5378"/>
                      <a:pt x="2667" y="4851"/>
                      <a:pt x="3485" y="4354"/>
                    </a:cubicBezTo>
                    <a:cubicBezTo>
                      <a:pt x="1954" y="2236"/>
                      <a:pt x="1" y="1"/>
                      <a:pt x="0" y="1"/>
                    </a:cubicBezTo>
                    <a:close/>
                  </a:path>
                </a:pathLst>
              </a:custGeom>
              <a:solidFill>
                <a:srgbClr val="B89164">
                  <a:alpha val="34080"/>
                </a:srgbClr>
              </a:solidFill>
              <a:ln>
                <a:noFill/>
              </a:ln>
            </p:spPr>
            <p:txBody>
              <a:bodyPr spcFirstLastPara="1" wrap="square" lIns="121900" tIns="121900" rIns="121900" bIns="121900" anchor="ctr" anchorCtr="0">
                <a:noAutofit/>
              </a:bodyPr>
              <a:lstStyle/>
              <a:p>
                <a:endParaRPr sz="2489"/>
              </a:p>
            </p:txBody>
          </p:sp>
          <p:sp>
            <p:nvSpPr>
              <p:cNvPr id="283" name="Google Shape;3721;p54">
                <a:extLst>
                  <a:ext uri="{FF2B5EF4-FFF2-40B4-BE49-F238E27FC236}">
                    <a16:creationId xmlns:a16="http://schemas.microsoft.com/office/drawing/2014/main" xmlns="" id="{A0665740-24B1-651B-63A6-7ADE5EFD4E0B}"/>
                  </a:ext>
                </a:extLst>
              </p:cNvPr>
              <p:cNvSpPr/>
              <p:nvPr/>
            </p:nvSpPr>
            <p:spPr>
              <a:xfrm>
                <a:off x="2785575" y="976600"/>
                <a:ext cx="190125" cy="61675"/>
              </a:xfrm>
              <a:custGeom>
                <a:avLst/>
                <a:gdLst/>
                <a:ahLst/>
                <a:cxnLst/>
                <a:rect l="l" t="t" r="r" b="b"/>
                <a:pathLst>
                  <a:path w="7605" h="2467" extrusionOk="0">
                    <a:moveTo>
                      <a:pt x="357" y="0"/>
                    </a:moveTo>
                    <a:cubicBezTo>
                      <a:pt x="236" y="224"/>
                      <a:pt x="116" y="456"/>
                      <a:pt x="0" y="701"/>
                    </a:cubicBezTo>
                    <a:lnTo>
                      <a:pt x="7604" y="2467"/>
                    </a:lnTo>
                    <a:cubicBezTo>
                      <a:pt x="7551" y="2182"/>
                      <a:pt x="7492" y="1908"/>
                      <a:pt x="7428" y="1641"/>
                    </a:cubicBezTo>
                    <a:lnTo>
                      <a:pt x="357" y="0"/>
                    </a:lnTo>
                    <a:close/>
                  </a:path>
                </a:pathLst>
              </a:custGeom>
              <a:solidFill>
                <a:srgbClr val="E9D5BB">
                  <a:alpha val="33520"/>
                </a:srgbClr>
              </a:solidFill>
              <a:ln>
                <a:noFill/>
              </a:ln>
            </p:spPr>
            <p:txBody>
              <a:bodyPr spcFirstLastPara="1" wrap="square" lIns="121900" tIns="121900" rIns="121900" bIns="121900" anchor="ctr" anchorCtr="0">
                <a:noAutofit/>
              </a:bodyPr>
              <a:lstStyle/>
              <a:p>
                <a:endParaRPr sz="2489"/>
              </a:p>
            </p:txBody>
          </p:sp>
          <p:sp>
            <p:nvSpPr>
              <p:cNvPr id="284" name="Google Shape;3722;p54">
                <a:extLst>
                  <a:ext uri="{FF2B5EF4-FFF2-40B4-BE49-F238E27FC236}">
                    <a16:creationId xmlns:a16="http://schemas.microsoft.com/office/drawing/2014/main" xmlns="" id="{F154777B-4335-1567-0B09-E99B140A802E}"/>
                  </a:ext>
                </a:extLst>
              </p:cNvPr>
              <p:cNvSpPr/>
              <p:nvPr/>
            </p:nvSpPr>
            <p:spPr>
              <a:xfrm>
                <a:off x="2742725" y="1408025"/>
                <a:ext cx="196425" cy="22925"/>
              </a:xfrm>
              <a:custGeom>
                <a:avLst/>
                <a:gdLst/>
                <a:ahLst/>
                <a:cxnLst/>
                <a:rect l="l" t="t" r="r" b="b"/>
                <a:pathLst>
                  <a:path w="7857" h="917" extrusionOk="0">
                    <a:moveTo>
                      <a:pt x="0" y="0"/>
                    </a:moveTo>
                    <a:lnTo>
                      <a:pt x="0" y="0"/>
                    </a:lnTo>
                    <a:cubicBezTo>
                      <a:pt x="61" y="264"/>
                      <a:pt x="127" y="520"/>
                      <a:pt x="196" y="767"/>
                    </a:cubicBezTo>
                    <a:lnTo>
                      <a:pt x="7529" y="916"/>
                    </a:lnTo>
                    <a:cubicBezTo>
                      <a:pt x="7641" y="673"/>
                      <a:pt x="7751" y="422"/>
                      <a:pt x="7856" y="162"/>
                    </a:cubicBezTo>
                    <a:lnTo>
                      <a:pt x="0" y="0"/>
                    </a:lnTo>
                    <a:close/>
                  </a:path>
                </a:pathLst>
              </a:custGeom>
              <a:solidFill>
                <a:srgbClr val="E9D5BB">
                  <a:alpha val="33520"/>
                </a:srgbClr>
              </a:solidFill>
              <a:ln>
                <a:noFill/>
              </a:ln>
            </p:spPr>
            <p:txBody>
              <a:bodyPr spcFirstLastPara="1" wrap="square" lIns="121900" tIns="121900" rIns="121900" bIns="121900" anchor="ctr" anchorCtr="0">
                <a:noAutofit/>
              </a:bodyPr>
              <a:lstStyle/>
              <a:p>
                <a:endParaRPr sz="2489"/>
              </a:p>
            </p:txBody>
          </p:sp>
          <p:sp>
            <p:nvSpPr>
              <p:cNvPr id="285" name="Google Shape;3723;p54">
                <a:extLst>
                  <a:ext uri="{FF2B5EF4-FFF2-40B4-BE49-F238E27FC236}">
                    <a16:creationId xmlns:a16="http://schemas.microsoft.com/office/drawing/2014/main" xmlns="" id="{1978FAB8-68F4-BC77-798F-ADB455A462DF}"/>
                  </a:ext>
                </a:extLst>
              </p:cNvPr>
              <p:cNvSpPr/>
              <p:nvPr/>
            </p:nvSpPr>
            <p:spPr>
              <a:xfrm>
                <a:off x="2653875" y="1166025"/>
                <a:ext cx="43975" cy="38600"/>
              </a:xfrm>
              <a:custGeom>
                <a:avLst/>
                <a:gdLst/>
                <a:ahLst/>
                <a:cxnLst/>
                <a:rect l="l" t="t" r="r" b="b"/>
                <a:pathLst>
                  <a:path w="1759" h="1544" extrusionOk="0">
                    <a:moveTo>
                      <a:pt x="1394" y="1"/>
                    </a:moveTo>
                    <a:cubicBezTo>
                      <a:pt x="1394" y="1"/>
                      <a:pt x="883" y="33"/>
                      <a:pt x="729" y="85"/>
                    </a:cubicBezTo>
                    <a:cubicBezTo>
                      <a:pt x="535" y="150"/>
                      <a:pt x="1" y="459"/>
                      <a:pt x="1" y="459"/>
                    </a:cubicBezTo>
                    <a:cubicBezTo>
                      <a:pt x="1" y="459"/>
                      <a:pt x="312" y="953"/>
                      <a:pt x="446" y="1089"/>
                    </a:cubicBezTo>
                    <a:cubicBezTo>
                      <a:pt x="583" y="1227"/>
                      <a:pt x="1068" y="1543"/>
                      <a:pt x="1068" y="1543"/>
                    </a:cubicBezTo>
                    <a:lnTo>
                      <a:pt x="1462" y="1394"/>
                    </a:lnTo>
                    <a:lnTo>
                      <a:pt x="1758" y="940"/>
                    </a:lnTo>
                    <a:lnTo>
                      <a:pt x="1679" y="366"/>
                    </a:lnTo>
                    <a:lnTo>
                      <a:pt x="1394" y="1"/>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86" name="Google Shape;3724;p54">
                <a:extLst>
                  <a:ext uri="{FF2B5EF4-FFF2-40B4-BE49-F238E27FC236}">
                    <a16:creationId xmlns:a16="http://schemas.microsoft.com/office/drawing/2014/main" xmlns="" id="{FBA91C71-BE11-F77D-95D4-937DECD89C41}"/>
                  </a:ext>
                </a:extLst>
              </p:cNvPr>
              <p:cNvSpPr/>
              <p:nvPr/>
            </p:nvSpPr>
            <p:spPr>
              <a:xfrm>
                <a:off x="2771975" y="1308125"/>
                <a:ext cx="13350" cy="15425"/>
              </a:xfrm>
              <a:custGeom>
                <a:avLst/>
                <a:gdLst/>
                <a:ahLst/>
                <a:cxnLst/>
                <a:rect l="l" t="t" r="r" b="b"/>
                <a:pathLst>
                  <a:path w="534" h="617" extrusionOk="0">
                    <a:moveTo>
                      <a:pt x="484" y="0"/>
                    </a:moveTo>
                    <a:cubicBezTo>
                      <a:pt x="285" y="336"/>
                      <a:pt x="0" y="486"/>
                      <a:pt x="0" y="486"/>
                    </a:cubicBezTo>
                    <a:lnTo>
                      <a:pt x="203" y="616"/>
                    </a:lnTo>
                    <a:lnTo>
                      <a:pt x="203" y="616"/>
                    </a:lnTo>
                    <a:cubicBezTo>
                      <a:pt x="202" y="614"/>
                      <a:pt x="299" y="201"/>
                      <a:pt x="534" y="80"/>
                    </a:cubicBezTo>
                    <a:lnTo>
                      <a:pt x="484" y="0"/>
                    </a:lnTo>
                    <a:close/>
                    <a:moveTo>
                      <a:pt x="203" y="616"/>
                    </a:moveTo>
                    <a:lnTo>
                      <a:pt x="203" y="616"/>
                    </a:lnTo>
                    <a:cubicBezTo>
                      <a:pt x="203" y="616"/>
                      <a:pt x="203" y="616"/>
                      <a:pt x="203" y="616"/>
                    </a:cubicBezTo>
                    <a:cubicBezTo>
                      <a:pt x="203" y="616"/>
                      <a:pt x="203" y="616"/>
                      <a:pt x="203" y="616"/>
                    </a:cubicBezTo>
                    <a:lnTo>
                      <a:pt x="203" y="616"/>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87" name="Google Shape;3725;p54">
                <a:extLst>
                  <a:ext uri="{FF2B5EF4-FFF2-40B4-BE49-F238E27FC236}">
                    <a16:creationId xmlns:a16="http://schemas.microsoft.com/office/drawing/2014/main" xmlns="" id="{12459B30-1399-7796-4C56-6559756B9B5F}"/>
                  </a:ext>
                </a:extLst>
              </p:cNvPr>
              <p:cNvSpPr/>
              <p:nvPr/>
            </p:nvSpPr>
            <p:spPr>
              <a:xfrm>
                <a:off x="2831950" y="1378700"/>
                <a:ext cx="15250" cy="13625"/>
              </a:xfrm>
              <a:custGeom>
                <a:avLst/>
                <a:gdLst/>
                <a:ahLst/>
                <a:cxnLst/>
                <a:rect l="l" t="t" r="r" b="b"/>
                <a:pathLst>
                  <a:path w="610" h="545" extrusionOk="0">
                    <a:moveTo>
                      <a:pt x="135" y="0"/>
                    </a:moveTo>
                    <a:lnTo>
                      <a:pt x="0" y="198"/>
                    </a:lnTo>
                    <a:cubicBezTo>
                      <a:pt x="0" y="198"/>
                      <a:pt x="411" y="306"/>
                      <a:pt x="529" y="544"/>
                    </a:cubicBezTo>
                    <a:lnTo>
                      <a:pt x="610" y="496"/>
                    </a:lnTo>
                    <a:cubicBezTo>
                      <a:pt x="280" y="288"/>
                      <a:pt x="135" y="0"/>
                      <a:pt x="135"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88" name="Google Shape;3726;p54">
                <a:extLst>
                  <a:ext uri="{FF2B5EF4-FFF2-40B4-BE49-F238E27FC236}">
                    <a16:creationId xmlns:a16="http://schemas.microsoft.com/office/drawing/2014/main" xmlns="" id="{79DDCDCA-E69F-F6E1-177C-BF88D1683B6E}"/>
                  </a:ext>
                </a:extLst>
              </p:cNvPr>
              <p:cNvSpPr/>
              <p:nvPr/>
            </p:nvSpPr>
            <p:spPr>
              <a:xfrm>
                <a:off x="2803700" y="1399175"/>
                <a:ext cx="12875" cy="15675"/>
              </a:xfrm>
              <a:custGeom>
                <a:avLst/>
                <a:gdLst/>
                <a:ahLst/>
                <a:cxnLst/>
                <a:rect l="l" t="t" r="r" b="b"/>
                <a:pathLst>
                  <a:path w="515" h="627" extrusionOk="0">
                    <a:moveTo>
                      <a:pt x="90" y="0"/>
                    </a:moveTo>
                    <a:lnTo>
                      <a:pt x="0" y="27"/>
                    </a:lnTo>
                    <a:cubicBezTo>
                      <a:pt x="266" y="310"/>
                      <a:pt x="334" y="626"/>
                      <a:pt x="334" y="626"/>
                    </a:cubicBezTo>
                    <a:lnTo>
                      <a:pt x="515" y="467"/>
                    </a:lnTo>
                    <a:cubicBezTo>
                      <a:pt x="514" y="467"/>
                      <a:pt x="143" y="260"/>
                      <a:pt x="90"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89" name="Google Shape;3727;p54">
                <a:extLst>
                  <a:ext uri="{FF2B5EF4-FFF2-40B4-BE49-F238E27FC236}">
                    <a16:creationId xmlns:a16="http://schemas.microsoft.com/office/drawing/2014/main" xmlns="" id="{A093C3E0-C154-96E8-C959-3B089A1F68D1}"/>
                  </a:ext>
                </a:extLst>
              </p:cNvPr>
              <p:cNvSpPr/>
              <p:nvPr/>
            </p:nvSpPr>
            <p:spPr>
              <a:xfrm>
                <a:off x="2787675" y="1379175"/>
                <a:ext cx="28450" cy="29925"/>
              </a:xfrm>
              <a:custGeom>
                <a:avLst/>
                <a:gdLst/>
                <a:ahLst/>
                <a:cxnLst/>
                <a:rect l="l" t="t" r="r" b="b"/>
                <a:pathLst>
                  <a:path w="1138" h="1197" extrusionOk="0">
                    <a:moveTo>
                      <a:pt x="48" y="0"/>
                    </a:moveTo>
                    <a:cubicBezTo>
                      <a:pt x="48" y="0"/>
                      <a:pt x="0" y="406"/>
                      <a:pt x="17" y="541"/>
                    </a:cubicBezTo>
                    <a:cubicBezTo>
                      <a:pt x="35" y="679"/>
                      <a:pt x="183" y="1080"/>
                      <a:pt x="183" y="1080"/>
                    </a:cubicBezTo>
                    <a:lnTo>
                      <a:pt x="500" y="1197"/>
                    </a:lnTo>
                    <a:lnTo>
                      <a:pt x="906" y="1110"/>
                    </a:lnTo>
                    <a:lnTo>
                      <a:pt x="1137" y="778"/>
                    </a:lnTo>
                    <a:lnTo>
                      <a:pt x="1138" y="451"/>
                    </a:lnTo>
                    <a:cubicBezTo>
                      <a:pt x="1138" y="451"/>
                      <a:pt x="805" y="215"/>
                      <a:pt x="683" y="167"/>
                    </a:cubicBezTo>
                    <a:cubicBezTo>
                      <a:pt x="531" y="105"/>
                      <a:pt x="48" y="0"/>
                      <a:pt x="48"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90" name="Google Shape;3728;p54">
                <a:extLst>
                  <a:ext uri="{FF2B5EF4-FFF2-40B4-BE49-F238E27FC236}">
                    <a16:creationId xmlns:a16="http://schemas.microsoft.com/office/drawing/2014/main" xmlns="" id="{82DB69B1-1F2F-92FB-DF9B-6F0BBB89D56C}"/>
                  </a:ext>
                </a:extLst>
              </p:cNvPr>
              <p:cNvSpPr/>
              <p:nvPr/>
            </p:nvSpPr>
            <p:spPr>
              <a:xfrm>
                <a:off x="2838350" y="1384800"/>
                <a:ext cx="24825" cy="33225"/>
              </a:xfrm>
              <a:custGeom>
                <a:avLst/>
                <a:gdLst/>
                <a:ahLst/>
                <a:cxnLst/>
                <a:rect l="l" t="t" r="r" b="b"/>
                <a:pathLst>
                  <a:path w="993" h="1329" extrusionOk="0">
                    <a:moveTo>
                      <a:pt x="524" y="1"/>
                    </a:moveTo>
                    <a:lnTo>
                      <a:pt x="171" y="143"/>
                    </a:lnTo>
                    <a:lnTo>
                      <a:pt x="0" y="533"/>
                    </a:lnTo>
                    <a:lnTo>
                      <a:pt x="33" y="889"/>
                    </a:lnTo>
                    <a:cubicBezTo>
                      <a:pt x="33" y="889"/>
                      <a:pt x="361" y="1151"/>
                      <a:pt x="481" y="1208"/>
                    </a:cubicBezTo>
                    <a:cubicBezTo>
                      <a:pt x="600" y="1265"/>
                      <a:pt x="976" y="1329"/>
                      <a:pt x="976" y="1329"/>
                    </a:cubicBezTo>
                    <a:cubicBezTo>
                      <a:pt x="976" y="1329"/>
                      <a:pt x="992" y="807"/>
                      <a:pt x="972" y="634"/>
                    </a:cubicBezTo>
                    <a:cubicBezTo>
                      <a:pt x="955" y="496"/>
                      <a:pt x="819" y="90"/>
                      <a:pt x="819" y="90"/>
                    </a:cubicBezTo>
                    <a:lnTo>
                      <a:pt x="524"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1" name="Google Shape;3729;p54">
                <a:extLst>
                  <a:ext uri="{FF2B5EF4-FFF2-40B4-BE49-F238E27FC236}">
                    <a16:creationId xmlns:a16="http://schemas.microsoft.com/office/drawing/2014/main" xmlns="" id="{3A415C98-ACB3-2139-ED20-5AAC7BE0CA4C}"/>
                  </a:ext>
                </a:extLst>
              </p:cNvPr>
              <p:cNvSpPr/>
              <p:nvPr/>
            </p:nvSpPr>
            <p:spPr>
              <a:xfrm>
                <a:off x="2776925" y="1295250"/>
                <a:ext cx="33150" cy="24700"/>
              </a:xfrm>
              <a:custGeom>
                <a:avLst/>
                <a:gdLst/>
                <a:ahLst/>
                <a:cxnLst/>
                <a:rect l="l" t="t" r="r" b="b"/>
                <a:pathLst>
                  <a:path w="1326" h="988" extrusionOk="0">
                    <a:moveTo>
                      <a:pt x="1001" y="0"/>
                    </a:moveTo>
                    <a:cubicBezTo>
                      <a:pt x="860" y="0"/>
                      <a:pt x="709" y="3"/>
                      <a:pt x="631" y="13"/>
                    </a:cubicBezTo>
                    <a:cubicBezTo>
                      <a:pt x="493" y="30"/>
                      <a:pt x="88" y="168"/>
                      <a:pt x="88" y="168"/>
                    </a:cubicBezTo>
                    <a:lnTo>
                      <a:pt x="0" y="464"/>
                    </a:lnTo>
                    <a:lnTo>
                      <a:pt x="145" y="817"/>
                    </a:lnTo>
                    <a:lnTo>
                      <a:pt x="536" y="988"/>
                    </a:lnTo>
                    <a:lnTo>
                      <a:pt x="892" y="953"/>
                    </a:lnTo>
                    <a:cubicBezTo>
                      <a:pt x="892" y="953"/>
                      <a:pt x="1152" y="624"/>
                      <a:pt x="1208" y="503"/>
                    </a:cubicBezTo>
                    <a:cubicBezTo>
                      <a:pt x="1262" y="383"/>
                      <a:pt x="1325" y="4"/>
                      <a:pt x="1325" y="4"/>
                    </a:cubicBezTo>
                    <a:cubicBezTo>
                      <a:pt x="1325" y="4"/>
                      <a:pt x="1170" y="0"/>
                      <a:pt x="100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2" name="Google Shape;3730;p54">
                <a:extLst>
                  <a:ext uri="{FF2B5EF4-FFF2-40B4-BE49-F238E27FC236}">
                    <a16:creationId xmlns:a16="http://schemas.microsoft.com/office/drawing/2014/main" xmlns="" id="{65080219-62BF-592B-AC2E-6B61702EBA12}"/>
                  </a:ext>
                </a:extLst>
              </p:cNvPr>
              <p:cNvSpPr/>
              <p:nvPr/>
            </p:nvSpPr>
            <p:spPr>
              <a:xfrm>
                <a:off x="2704125" y="1131575"/>
                <a:ext cx="32600" cy="45875"/>
              </a:xfrm>
              <a:custGeom>
                <a:avLst/>
                <a:gdLst/>
                <a:ahLst/>
                <a:cxnLst/>
                <a:rect l="l" t="t" r="r" b="b"/>
                <a:pathLst>
                  <a:path w="1304" h="1835" extrusionOk="0">
                    <a:moveTo>
                      <a:pt x="1019" y="0"/>
                    </a:moveTo>
                    <a:cubicBezTo>
                      <a:pt x="1019" y="0"/>
                      <a:pt x="530" y="235"/>
                      <a:pt x="387" y="351"/>
                    </a:cubicBezTo>
                    <a:cubicBezTo>
                      <a:pt x="273" y="443"/>
                      <a:pt x="0" y="843"/>
                      <a:pt x="0" y="843"/>
                    </a:cubicBezTo>
                    <a:lnTo>
                      <a:pt x="132" y="1323"/>
                    </a:lnTo>
                    <a:lnTo>
                      <a:pt x="519" y="1774"/>
                    </a:lnTo>
                    <a:lnTo>
                      <a:pt x="1000" y="1834"/>
                    </a:lnTo>
                    <a:lnTo>
                      <a:pt x="1302" y="1609"/>
                    </a:lnTo>
                    <a:cubicBezTo>
                      <a:pt x="1302" y="1609"/>
                      <a:pt x="1304" y="995"/>
                      <a:pt x="1267" y="790"/>
                    </a:cubicBezTo>
                    <a:cubicBezTo>
                      <a:pt x="1233" y="589"/>
                      <a:pt x="1019" y="0"/>
                      <a:pt x="101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3" name="Google Shape;3731;p54">
                <a:extLst>
                  <a:ext uri="{FF2B5EF4-FFF2-40B4-BE49-F238E27FC236}">
                    <a16:creationId xmlns:a16="http://schemas.microsoft.com/office/drawing/2014/main" xmlns="" id="{6B77BC18-BA80-2595-A54C-215A2D1A94EB}"/>
                  </a:ext>
                </a:extLst>
              </p:cNvPr>
              <p:cNvSpPr/>
              <p:nvPr/>
            </p:nvSpPr>
            <p:spPr>
              <a:xfrm>
                <a:off x="2849200" y="1139600"/>
                <a:ext cx="173600" cy="229225"/>
              </a:xfrm>
              <a:custGeom>
                <a:avLst/>
                <a:gdLst/>
                <a:ahLst/>
                <a:cxnLst/>
                <a:rect l="l" t="t" r="r" b="b"/>
                <a:pathLst>
                  <a:path w="6944" h="9169" extrusionOk="0">
                    <a:moveTo>
                      <a:pt x="2891" y="1"/>
                    </a:moveTo>
                    <a:cubicBezTo>
                      <a:pt x="2355" y="1"/>
                      <a:pt x="1822" y="107"/>
                      <a:pt x="1333" y="428"/>
                    </a:cubicBezTo>
                    <a:cubicBezTo>
                      <a:pt x="709" y="838"/>
                      <a:pt x="326" y="1467"/>
                      <a:pt x="227" y="2249"/>
                    </a:cubicBezTo>
                    <a:cubicBezTo>
                      <a:pt x="1" y="4039"/>
                      <a:pt x="1017" y="6233"/>
                      <a:pt x="3404" y="8858"/>
                    </a:cubicBezTo>
                    <a:lnTo>
                      <a:pt x="3841" y="9169"/>
                    </a:lnTo>
                    <a:cubicBezTo>
                      <a:pt x="1486" y="6581"/>
                      <a:pt x="311" y="4196"/>
                      <a:pt x="531" y="2455"/>
                    </a:cubicBezTo>
                    <a:cubicBezTo>
                      <a:pt x="626" y="1711"/>
                      <a:pt x="972" y="1138"/>
                      <a:pt x="1562" y="750"/>
                    </a:cubicBezTo>
                    <a:cubicBezTo>
                      <a:pt x="2119" y="385"/>
                      <a:pt x="2708" y="268"/>
                      <a:pt x="3294" y="268"/>
                    </a:cubicBezTo>
                    <a:cubicBezTo>
                      <a:pt x="3852" y="268"/>
                      <a:pt x="4408" y="374"/>
                      <a:pt x="4930" y="474"/>
                    </a:cubicBezTo>
                    <a:cubicBezTo>
                      <a:pt x="5401" y="564"/>
                      <a:pt x="5821" y="653"/>
                      <a:pt x="6191" y="653"/>
                    </a:cubicBezTo>
                    <a:cubicBezTo>
                      <a:pt x="6429" y="653"/>
                      <a:pt x="6645" y="616"/>
                      <a:pt x="6842" y="520"/>
                    </a:cubicBezTo>
                    <a:cubicBezTo>
                      <a:pt x="6944" y="432"/>
                      <a:pt x="6930" y="371"/>
                      <a:pt x="6830" y="333"/>
                    </a:cubicBezTo>
                    <a:cubicBezTo>
                      <a:pt x="6640" y="426"/>
                      <a:pt x="6410" y="463"/>
                      <a:pt x="6153" y="463"/>
                    </a:cubicBezTo>
                    <a:cubicBezTo>
                      <a:pt x="5799" y="463"/>
                      <a:pt x="5393" y="394"/>
                      <a:pt x="4961" y="312"/>
                    </a:cubicBezTo>
                    <a:cubicBezTo>
                      <a:pt x="4332" y="191"/>
                      <a:pt x="3608" y="1"/>
                      <a:pt x="2891"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94" name="Google Shape;3732;p54">
                <a:extLst>
                  <a:ext uri="{FF2B5EF4-FFF2-40B4-BE49-F238E27FC236}">
                    <a16:creationId xmlns:a16="http://schemas.microsoft.com/office/drawing/2014/main" xmlns="" id="{B3576B22-CD78-F9A3-605D-2070897124EA}"/>
                  </a:ext>
                </a:extLst>
              </p:cNvPr>
              <p:cNvSpPr/>
              <p:nvPr/>
            </p:nvSpPr>
            <p:spPr>
              <a:xfrm>
                <a:off x="2979375" y="613325"/>
                <a:ext cx="66175" cy="16825"/>
              </a:xfrm>
              <a:custGeom>
                <a:avLst/>
                <a:gdLst/>
                <a:ahLst/>
                <a:cxnLst/>
                <a:rect l="l" t="t" r="r" b="b"/>
                <a:pathLst>
                  <a:path w="2647" h="673" extrusionOk="0">
                    <a:moveTo>
                      <a:pt x="2647" y="1"/>
                    </a:moveTo>
                    <a:lnTo>
                      <a:pt x="2647" y="1"/>
                    </a:lnTo>
                    <a:cubicBezTo>
                      <a:pt x="2646" y="1"/>
                      <a:pt x="601" y="8"/>
                      <a:pt x="182" y="396"/>
                    </a:cubicBezTo>
                    <a:cubicBezTo>
                      <a:pt x="1" y="564"/>
                      <a:pt x="144" y="673"/>
                      <a:pt x="493" y="673"/>
                    </a:cubicBezTo>
                    <a:cubicBezTo>
                      <a:pt x="950" y="673"/>
                      <a:pt x="1758" y="486"/>
                      <a:pt x="2647"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95" name="Google Shape;3733;p54">
                <a:extLst>
                  <a:ext uri="{FF2B5EF4-FFF2-40B4-BE49-F238E27FC236}">
                    <a16:creationId xmlns:a16="http://schemas.microsoft.com/office/drawing/2014/main" xmlns="" id="{63C459D9-6EEC-97E4-4720-EEEAC525309F}"/>
                  </a:ext>
                </a:extLst>
              </p:cNvPr>
              <p:cNvSpPr/>
              <p:nvPr/>
            </p:nvSpPr>
            <p:spPr>
              <a:xfrm>
                <a:off x="3064850" y="593575"/>
                <a:ext cx="42200" cy="14925"/>
              </a:xfrm>
              <a:custGeom>
                <a:avLst/>
                <a:gdLst/>
                <a:ahLst/>
                <a:cxnLst/>
                <a:rect l="l" t="t" r="r" b="b"/>
                <a:pathLst>
                  <a:path w="1688" h="597" extrusionOk="0">
                    <a:moveTo>
                      <a:pt x="1477" y="0"/>
                    </a:moveTo>
                    <a:cubicBezTo>
                      <a:pt x="1139" y="0"/>
                      <a:pt x="0" y="597"/>
                      <a:pt x="0" y="597"/>
                    </a:cubicBezTo>
                    <a:cubicBezTo>
                      <a:pt x="1286" y="477"/>
                      <a:pt x="1688" y="124"/>
                      <a:pt x="1552" y="18"/>
                    </a:cubicBezTo>
                    <a:cubicBezTo>
                      <a:pt x="1536" y="6"/>
                      <a:pt x="1510" y="0"/>
                      <a:pt x="1477"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96" name="Google Shape;3734;p54">
                <a:extLst>
                  <a:ext uri="{FF2B5EF4-FFF2-40B4-BE49-F238E27FC236}">
                    <a16:creationId xmlns:a16="http://schemas.microsoft.com/office/drawing/2014/main" xmlns="" id="{B3F953B0-25C0-A5E3-2A8C-533B53F905CC}"/>
                  </a:ext>
                </a:extLst>
              </p:cNvPr>
              <p:cNvSpPr/>
              <p:nvPr/>
            </p:nvSpPr>
            <p:spPr>
              <a:xfrm>
                <a:off x="3149975" y="624975"/>
                <a:ext cx="37700" cy="136350"/>
              </a:xfrm>
              <a:custGeom>
                <a:avLst/>
                <a:gdLst/>
                <a:ahLst/>
                <a:cxnLst/>
                <a:rect l="l" t="t" r="r" b="b"/>
                <a:pathLst>
                  <a:path w="1508" h="5454" extrusionOk="0">
                    <a:moveTo>
                      <a:pt x="1" y="1"/>
                    </a:moveTo>
                    <a:cubicBezTo>
                      <a:pt x="1" y="1"/>
                      <a:pt x="339" y="3077"/>
                      <a:pt x="1507" y="5453"/>
                    </a:cubicBezTo>
                    <a:cubicBezTo>
                      <a:pt x="1402" y="2270"/>
                      <a:pt x="1" y="1"/>
                      <a:pt x="1" y="1"/>
                    </a:cubicBezTo>
                    <a:close/>
                  </a:path>
                </a:pathLst>
              </a:custGeom>
              <a:solidFill>
                <a:srgbClr val="B89164">
                  <a:alpha val="34080"/>
                </a:srgbClr>
              </a:solidFill>
              <a:ln>
                <a:noFill/>
              </a:ln>
            </p:spPr>
            <p:txBody>
              <a:bodyPr spcFirstLastPara="1" wrap="square" lIns="121900" tIns="121900" rIns="121900" bIns="121900" anchor="ctr" anchorCtr="0">
                <a:noAutofit/>
              </a:bodyPr>
              <a:lstStyle/>
              <a:p>
                <a:endParaRPr sz="2489"/>
              </a:p>
            </p:txBody>
          </p:sp>
          <p:sp>
            <p:nvSpPr>
              <p:cNvPr id="297" name="Google Shape;3735;p54">
                <a:extLst>
                  <a:ext uri="{FF2B5EF4-FFF2-40B4-BE49-F238E27FC236}">
                    <a16:creationId xmlns:a16="http://schemas.microsoft.com/office/drawing/2014/main" xmlns="" id="{E4E60ACE-F15B-EB4B-F7BD-497AD05E2717}"/>
                  </a:ext>
                </a:extLst>
              </p:cNvPr>
              <p:cNvSpPr/>
              <p:nvPr/>
            </p:nvSpPr>
            <p:spPr>
              <a:xfrm>
                <a:off x="3021425" y="803725"/>
                <a:ext cx="35800" cy="16825"/>
              </a:xfrm>
              <a:custGeom>
                <a:avLst/>
                <a:gdLst/>
                <a:ahLst/>
                <a:cxnLst/>
                <a:rect l="l" t="t" r="r" b="b"/>
                <a:pathLst>
                  <a:path w="1432" h="673" extrusionOk="0">
                    <a:moveTo>
                      <a:pt x="1077" y="0"/>
                    </a:moveTo>
                    <a:cubicBezTo>
                      <a:pt x="941" y="0"/>
                      <a:pt x="772" y="31"/>
                      <a:pt x="600" y="91"/>
                    </a:cubicBezTo>
                    <a:cubicBezTo>
                      <a:pt x="240" y="218"/>
                      <a:pt x="0" y="430"/>
                      <a:pt x="63" y="566"/>
                    </a:cubicBezTo>
                    <a:cubicBezTo>
                      <a:pt x="96" y="636"/>
                      <a:pt x="206" y="672"/>
                      <a:pt x="354" y="672"/>
                    </a:cubicBezTo>
                    <a:cubicBezTo>
                      <a:pt x="490" y="672"/>
                      <a:pt x="658" y="642"/>
                      <a:pt x="831" y="581"/>
                    </a:cubicBezTo>
                    <a:cubicBezTo>
                      <a:pt x="1191" y="455"/>
                      <a:pt x="1431" y="243"/>
                      <a:pt x="1367" y="107"/>
                    </a:cubicBezTo>
                    <a:cubicBezTo>
                      <a:pt x="1334" y="36"/>
                      <a:pt x="1225" y="0"/>
                      <a:pt x="1077" y="0"/>
                    </a:cubicBezTo>
                    <a:close/>
                  </a:path>
                </a:pathLst>
              </a:custGeom>
              <a:solidFill>
                <a:srgbClr val="E08259"/>
              </a:solidFill>
              <a:ln>
                <a:noFill/>
              </a:ln>
            </p:spPr>
            <p:txBody>
              <a:bodyPr spcFirstLastPara="1" wrap="square" lIns="121900" tIns="121900" rIns="121900" bIns="121900" anchor="ctr" anchorCtr="0">
                <a:noAutofit/>
              </a:bodyPr>
              <a:lstStyle/>
              <a:p>
                <a:endParaRPr sz="2489"/>
              </a:p>
            </p:txBody>
          </p:sp>
          <p:sp>
            <p:nvSpPr>
              <p:cNvPr id="298" name="Google Shape;3736;p54">
                <a:extLst>
                  <a:ext uri="{FF2B5EF4-FFF2-40B4-BE49-F238E27FC236}">
                    <a16:creationId xmlns:a16="http://schemas.microsoft.com/office/drawing/2014/main" xmlns="" id="{2ADC8988-CD71-E959-CF5E-FCDE42E613B7}"/>
                  </a:ext>
                </a:extLst>
              </p:cNvPr>
              <p:cNvSpPr/>
              <p:nvPr/>
            </p:nvSpPr>
            <p:spPr>
              <a:xfrm>
                <a:off x="2892400" y="517925"/>
                <a:ext cx="208875" cy="123450"/>
              </a:xfrm>
              <a:custGeom>
                <a:avLst/>
                <a:gdLst/>
                <a:ahLst/>
                <a:cxnLst/>
                <a:rect l="l" t="t" r="r" b="b"/>
                <a:pathLst>
                  <a:path w="8355" h="4938" extrusionOk="0">
                    <a:moveTo>
                      <a:pt x="7130" y="0"/>
                    </a:moveTo>
                    <a:cubicBezTo>
                      <a:pt x="6211" y="712"/>
                      <a:pt x="5662" y="941"/>
                      <a:pt x="5290" y="941"/>
                    </a:cubicBezTo>
                    <a:cubicBezTo>
                      <a:pt x="4622" y="941"/>
                      <a:pt x="4525" y="201"/>
                      <a:pt x="3872" y="201"/>
                    </a:cubicBezTo>
                    <a:cubicBezTo>
                      <a:pt x="3797" y="201"/>
                      <a:pt x="3715" y="210"/>
                      <a:pt x="3624" y="232"/>
                    </a:cubicBezTo>
                    <a:cubicBezTo>
                      <a:pt x="3258" y="318"/>
                      <a:pt x="2905" y="420"/>
                      <a:pt x="2565" y="533"/>
                    </a:cubicBezTo>
                    <a:lnTo>
                      <a:pt x="2871" y="1644"/>
                    </a:lnTo>
                    <a:cubicBezTo>
                      <a:pt x="2871" y="1644"/>
                      <a:pt x="2589" y="2184"/>
                      <a:pt x="1897" y="3358"/>
                    </a:cubicBezTo>
                    <a:cubicBezTo>
                      <a:pt x="1147" y="3807"/>
                      <a:pt x="492" y="4324"/>
                      <a:pt x="0" y="4754"/>
                    </a:cubicBezTo>
                    <a:cubicBezTo>
                      <a:pt x="432" y="4875"/>
                      <a:pt x="955" y="4937"/>
                      <a:pt x="1541" y="4937"/>
                    </a:cubicBezTo>
                    <a:cubicBezTo>
                      <a:pt x="2369" y="4937"/>
                      <a:pt x="3321" y="4812"/>
                      <a:pt x="4317" y="4549"/>
                    </a:cubicBezTo>
                    <a:cubicBezTo>
                      <a:pt x="6124" y="4072"/>
                      <a:pt x="7599" y="3265"/>
                      <a:pt x="8355" y="2441"/>
                    </a:cubicBezTo>
                    <a:lnTo>
                      <a:pt x="7552" y="1955"/>
                    </a:lnTo>
                    <a:lnTo>
                      <a:pt x="7130" y="0"/>
                    </a:lnTo>
                    <a:close/>
                  </a:path>
                </a:pathLst>
              </a:custGeom>
              <a:solidFill>
                <a:srgbClr val="AD4545"/>
              </a:solidFill>
              <a:ln>
                <a:noFill/>
              </a:ln>
            </p:spPr>
            <p:txBody>
              <a:bodyPr spcFirstLastPara="1" wrap="square" lIns="121900" tIns="121900" rIns="121900" bIns="121900" anchor="ctr" anchorCtr="0">
                <a:noAutofit/>
              </a:bodyPr>
              <a:lstStyle/>
              <a:p>
                <a:endParaRPr sz="2489"/>
              </a:p>
            </p:txBody>
          </p:sp>
          <p:sp>
            <p:nvSpPr>
              <p:cNvPr id="299" name="Google Shape;3737;p54">
                <a:extLst>
                  <a:ext uri="{FF2B5EF4-FFF2-40B4-BE49-F238E27FC236}">
                    <a16:creationId xmlns:a16="http://schemas.microsoft.com/office/drawing/2014/main" xmlns="" id="{E8FB649D-A676-7039-39B1-0C09DF08A03F}"/>
                  </a:ext>
                </a:extLst>
              </p:cNvPr>
              <p:cNvSpPr/>
              <p:nvPr/>
            </p:nvSpPr>
            <p:spPr>
              <a:xfrm>
                <a:off x="2936150" y="499175"/>
                <a:ext cx="56250" cy="65525"/>
              </a:xfrm>
              <a:custGeom>
                <a:avLst/>
                <a:gdLst/>
                <a:ahLst/>
                <a:cxnLst/>
                <a:rect l="l" t="t" r="r" b="b"/>
                <a:pathLst>
                  <a:path w="2250" h="2621" extrusionOk="0">
                    <a:moveTo>
                      <a:pt x="985" y="0"/>
                    </a:moveTo>
                    <a:cubicBezTo>
                      <a:pt x="961" y="0"/>
                      <a:pt x="936" y="1"/>
                      <a:pt x="911" y="4"/>
                    </a:cubicBezTo>
                    <a:cubicBezTo>
                      <a:pt x="0" y="88"/>
                      <a:pt x="58" y="1702"/>
                      <a:pt x="322" y="2272"/>
                    </a:cubicBezTo>
                    <a:cubicBezTo>
                      <a:pt x="449" y="2549"/>
                      <a:pt x="622" y="2620"/>
                      <a:pt x="767" y="2620"/>
                    </a:cubicBezTo>
                    <a:cubicBezTo>
                      <a:pt x="922" y="2620"/>
                      <a:pt x="1045" y="2539"/>
                      <a:pt x="1045" y="2539"/>
                    </a:cubicBezTo>
                    <a:cubicBezTo>
                      <a:pt x="1459" y="1911"/>
                      <a:pt x="2249" y="1932"/>
                      <a:pt x="1418" y="1354"/>
                    </a:cubicBezTo>
                    <a:cubicBezTo>
                      <a:pt x="1418" y="1354"/>
                      <a:pt x="1797" y="0"/>
                      <a:pt x="985" y="0"/>
                    </a:cubicBezTo>
                    <a:close/>
                  </a:path>
                </a:pathLst>
              </a:custGeom>
              <a:solidFill>
                <a:srgbClr val="502D28"/>
              </a:solidFill>
              <a:ln>
                <a:noFill/>
              </a:ln>
            </p:spPr>
            <p:txBody>
              <a:bodyPr spcFirstLastPara="1" wrap="square" lIns="121900" tIns="121900" rIns="121900" bIns="121900" anchor="ctr" anchorCtr="0">
                <a:noAutofit/>
              </a:bodyPr>
              <a:lstStyle/>
              <a:p>
                <a:endParaRPr sz="2489"/>
              </a:p>
            </p:txBody>
          </p:sp>
          <p:sp>
            <p:nvSpPr>
              <p:cNvPr id="300" name="Google Shape;3738;p54">
                <a:extLst>
                  <a:ext uri="{FF2B5EF4-FFF2-40B4-BE49-F238E27FC236}">
                    <a16:creationId xmlns:a16="http://schemas.microsoft.com/office/drawing/2014/main" xmlns="" id="{CFEC28C7-B99F-F358-6A60-30C1EE14062C}"/>
                  </a:ext>
                </a:extLst>
              </p:cNvPr>
              <p:cNvSpPr/>
              <p:nvPr/>
            </p:nvSpPr>
            <p:spPr>
              <a:xfrm>
                <a:off x="2966650" y="469475"/>
                <a:ext cx="157350" cy="114925"/>
              </a:xfrm>
              <a:custGeom>
                <a:avLst/>
                <a:gdLst/>
                <a:ahLst/>
                <a:cxnLst/>
                <a:rect l="l" t="t" r="r" b="b"/>
                <a:pathLst>
                  <a:path w="6294" h="4597" extrusionOk="0">
                    <a:moveTo>
                      <a:pt x="974" y="0"/>
                    </a:moveTo>
                    <a:cubicBezTo>
                      <a:pt x="523" y="0"/>
                      <a:pt x="1" y="1602"/>
                      <a:pt x="1" y="1602"/>
                    </a:cubicBezTo>
                    <a:cubicBezTo>
                      <a:pt x="141" y="4006"/>
                      <a:pt x="1202" y="4416"/>
                      <a:pt x="1853" y="4571"/>
                    </a:cubicBezTo>
                    <a:cubicBezTo>
                      <a:pt x="1927" y="4589"/>
                      <a:pt x="1997" y="4597"/>
                      <a:pt x="2064" y="4597"/>
                    </a:cubicBezTo>
                    <a:cubicBezTo>
                      <a:pt x="2589" y="4597"/>
                      <a:pt x="2899" y="4118"/>
                      <a:pt x="2899" y="4118"/>
                    </a:cubicBezTo>
                    <a:cubicBezTo>
                      <a:pt x="2899" y="4118"/>
                      <a:pt x="3219" y="4350"/>
                      <a:pt x="3630" y="4350"/>
                    </a:cubicBezTo>
                    <a:cubicBezTo>
                      <a:pt x="3835" y="4350"/>
                      <a:pt x="4063" y="4292"/>
                      <a:pt x="4285" y="4118"/>
                    </a:cubicBezTo>
                    <a:cubicBezTo>
                      <a:pt x="4285" y="4118"/>
                      <a:pt x="4573" y="4380"/>
                      <a:pt x="4933" y="4380"/>
                    </a:cubicBezTo>
                    <a:cubicBezTo>
                      <a:pt x="5109" y="4380"/>
                      <a:pt x="5302" y="4318"/>
                      <a:pt x="5487" y="4133"/>
                    </a:cubicBezTo>
                    <a:cubicBezTo>
                      <a:pt x="6052" y="3568"/>
                      <a:pt x="6025" y="3001"/>
                      <a:pt x="5911" y="2634"/>
                    </a:cubicBezTo>
                    <a:cubicBezTo>
                      <a:pt x="5911" y="2634"/>
                      <a:pt x="6293" y="2323"/>
                      <a:pt x="6025" y="1827"/>
                    </a:cubicBezTo>
                    <a:cubicBezTo>
                      <a:pt x="5865" y="1533"/>
                      <a:pt x="5686" y="1474"/>
                      <a:pt x="5566" y="1474"/>
                    </a:cubicBezTo>
                    <a:cubicBezTo>
                      <a:pt x="5484" y="1474"/>
                      <a:pt x="5430" y="1502"/>
                      <a:pt x="5430" y="1502"/>
                    </a:cubicBezTo>
                    <a:cubicBezTo>
                      <a:pt x="5430" y="1502"/>
                      <a:pt x="5092" y="1135"/>
                      <a:pt x="4716" y="1135"/>
                    </a:cubicBezTo>
                    <a:cubicBezTo>
                      <a:pt x="4534" y="1135"/>
                      <a:pt x="4344" y="1221"/>
                      <a:pt x="4178" y="1474"/>
                    </a:cubicBezTo>
                    <a:cubicBezTo>
                      <a:pt x="4178" y="1474"/>
                      <a:pt x="3219" y="1493"/>
                      <a:pt x="2326" y="2131"/>
                    </a:cubicBezTo>
                    <a:cubicBezTo>
                      <a:pt x="2304" y="2147"/>
                      <a:pt x="2278" y="2155"/>
                      <a:pt x="2250" y="2155"/>
                    </a:cubicBezTo>
                    <a:cubicBezTo>
                      <a:pt x="2026" y="2155"/>
                      <a:pt x="1635" y="1658"/>
                      <a:pt x="1370" y="611"/>
                    </a:cubicBezTo>
                    <a:cubicBezTo>
                      <a:pt x="1259" y="168"/>
                      <a:pt x="1120" y="0"/>
                      <a:pt x="974" y="0"/>
                    </a:cubicBezTo>
                    <a:close/>
                  </a:path>
                </a:pathLst>
              </a:custGeom>
              <a:solidFill>
                <a:srgbClr val="664138"/>
              </a:solidFill>
              <a:ln>
                <a:noFill/>
              </a:ln>
            </p:spPr>
            <p:txBody>
              <a:bodyPr spcFirstLastPara="1" wrap="square" lIns="121900" tIns="121900" rIns="121900" bIns="121900" anchor="ctr" anchorCtr="0">
                <a:noAutofit/>
              </a:bodyPr>
              <a:lstStyle/>
              <a:p>
                <a:endParaRPr sz="2489"/>
              </a:p>
            </p:txBody>
          </p:sp>
          <p:sp>
            <p:nvSpPr>
              <p:cNvPr id="301" name="Google Shape;3739;p54">
                <a:extLst>
                  <a:ext uri="{FF2B5EF4-FFF2-40B4-BE49-F238E27FC236}">
                    <a16:creationId xmlns:a16="http://schemas.microsoft.com/office/drawing/2014/main" xmlns="" id="{17251F38-0CAC-FEF2-D248-1945C6D88CB4}"/>
                  </a:ext>
                </a:extLst>
              </p:cNvPr>
              <p:cNvSpPr/>
              <p:nvPr/>
            </p:nvSpPr>
            <p:spPr>
              <a:xfrm>
                <a:off x="2966675" y="484600"/>
                <a:ext cx="147500" cy="102025"/>
              </a:xfrm>
              <a:custGeom>
                <a:avLst/>
                <a:gdLst/>
                <a:ahLst/>
                <a:cxnLst/>
                <a:rect l="l" t="t" r="r" b="b"/>
                <a:pathLst>
                  <a:path w="5900" h="4081" extrusionOk="0">
                    <a:moveTo>
                      <a:pt x="213" y="1"/>
                    </a:moveTo>
                    <a:cubicBezTo>
                      <a:pt x="31" y="393"/>
                      <a:pt x="1" y="998"/>
                      <a:pt x="1" y="998"/>
                    </a:cubicBezTo>
                    <a:cubicBezTo>
                      <a:pt x="141" y="3402"/>
                      <a:pt x="1103" y="3898"/>
                      <a:pt x="1755" y="4054"/>
                    </a:cubicBezTo>
                    <a:cubicBezTo>
                      <a:pt x="1833" y="4072"/>
                      <a:pt x="1910" y="4081"/>
                      <a:pt x="1984" y="4081"/>
                    </a:cubicBezTo>
                    <a:cubicBezTo>
                      <a:pt x="2524" y="4081"/>
                      <a:pt x="2928" y="3644"/>
                      <a:pt x="2928" y="3644"/>
                    </a:cubicBezTo>
                    <a:cubicBezTo>
                      <a:pt x="2928" y="3644"/>
                      <a:pt x="3199" y="3830"/>
                      <a:pt x="3567" y="3830"/>
                    </a:cubicBezTo>
                    <a:cubicBezTo>
                      <a:pt x="3776" y="3830"/>
                      <a:pt x="4017" y="3770"/>
                      <a:pt x="4258" y="3580"/>
                    </a:cubicBezTo>
                    <a:cubicBezTo>
                      <a:pt x="4258" y="3580"/>
                      <a:pt x="4574" y="3816"/>
                      <a:pt x="4950" y="3816"/>
                    </a:cubicBezTo>
                    <a:cubicBezTo>
                      <a:pt x="5146" y="3816"/>
                      <a:pt x="5358" y="3752"/>
                      <a:pt x="5551" y="3559"/>
                    </a:cubicBezTo>
                    <a:cubicBezTo>
                      <a:pt x="5762" y="3348"/>
                      <a:pt x="5827" y="3110"/>
                      <a:pt x="5899" y="2909"/>
                    </a:cubicBezTo>
                    <a:lnTo>
                      <a:pt x="5899" y="2909"/>
                    </a:lnTo>
                    <a:cubicBezTo>
                      <a:pt x="5762" y="2997"/>
                      <a:pt x="5624" y="3030"/>
                      <a:pt x="5493" y="3030"/>
                    </a:cubicBezTo>
                    <a:cubicBezTo>
                      <a:pt x="5088" y="3030"/>
                      <a:pt x="4755" y="2714"/>
                      <a:pt x="4755" y="2714"/>
                    </a:cubicBezTo>
                    <a:cubicBezTo>
                      <a:pt x="4554" y="2850"/>
                      <a:pt x="4348" y="2898"/>
                      <a:pt x="4157" y="2898"/>
                    </a:cubicBezTo>
                    <a:cubicBezTo>
                      <a:pt x="3687" y="2898"/>
                      <a:pt x="3306" y="2605"/>
                      <a:pt x="3306" y="2605"/>
                    </a:cubicBezTo>
                    <a:cubicBezTo>
                      <a:pt x="3306" y="2605"/>
                      <a:pt x="3008" y="3022"/>
                      <a:pt x="2503" y="3022"/>
                    </a:cubicBezTo>
                    <a:cubicBezTo>
                      <a:pt x="2413" y="3022"/>
                      <a:pt x="2316" y="3009"/>
                      <a:pt x="2213" y="2977"/>
                    </a:cubicBezTo>
                    <a:cubicBezTo>
                      <a:pt x="1568" y="2780"/>
                      <a:pt x="443" y="2106"/>
                      <a:pt x="213" y="1"/>
                    </a:cubicBezTo>
                    <a:close/>
                  </a:path>
                </a:pathLst>
              </a:custGeom>
              <a:solidFill>
                <a:srgbClr val="502D28"/>
              </a:solidFill>
              <a:ln>
                <a:noFill/>
              </a:ln>
            </p:spPr>
            <p:txBody>
              <a:bodyPr spcFirstLastPara="1" wrap="square" lIns="121900" tIns="121900" rIns="121900" bIns="121900" anchor="ctr" anchorCtr="0">
                <a:noAutofit/>
              </a:bodyPr>
              <a:lstStyle/>
              <a:p>
                <a:endParaRPr sz="2489"/>
              </a:p>
            </p:txBody>
          </p:sp>
          <p:sp>
            <p:nvSpPr>
              <p:cNvPr id="302" name="Google Shape;3740;p54">
                <a:extLst>
                  <a:ext uri="{FF2B5EF4-FFF2-40B4-BE49-F238E27FC236}">
                    <a16:creationId xmlns:a16="http://schemas.microsoft.com/office/drawing/2014/main" xmlns="" id="{95D3E8E0-B284-DB09-D23E-E6A245E981B9}"/>
                  </a:ext>
                </a:extLst>
              </p:cNvPr>
              <p:cNvSpPr/>
              <p:nvPr/>
            </p:nvSpPr>
            <p:spPr>
              <a:xfrm>
                <a:off x="2958400" y="510400"/>
                <a:ext cx="20175" cy="15500"/>
              </a:xfrm>
              <a:custGeom>
                <a:avLst/>
                <a:gdLst/>
                <a:ahLst/>
                <a:cxnLst/>
                <a:rect l="l" t="t" r="r" b="b"/>
                <a:pathLst>
                  <a:path w="807" h="620" extrusionOk="0">
                    <a:moveTo>
                      <a:pt x="425" y="0"/>
                    </a:moveTo>
                    <a:cubicBezTo>
                      <a:pt x="420" y="0"/>
                      <a:pt x="416" y="1"/>
                      <a:pt x="412" y="1"/>
                    </a:cubicBezTo>
                    <a:cubicBezTo>
                      <a:pt x="316" y="3"/>
                      <a:pt x="217" y="48"/>
                      <a:pt x="143" y="178"/>
                    </a:cubicBezTo>
                    <a:cubicBezTo>
                      <a:pt x="1" y="429"/>
                      <a:pt x="148" y="620"/>
                      <a:pt x="397" y="620"/>
                    </a:cubicBezTo>
                    <a:cubicBezTo>
                      <a:pt x="517" y="620"/>
                      <a:pt x="660" y="576"/>
                      <a:pt x="806" y="473"/>
                    </a:cubicBezTo>
                    <a:lnTo>
                      <a:pt x="791" y="350"/>
                    </a:lnTo>
                    <a:cubicBezTo>
                      <a:pt x="771" y="159"/>
                      <a:pt x="615" y="0"/>
                      <a:pt x="425"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303" name="Google Shape;3741;p54">
                <a:extLst>
                  <a:ext uri="{FF2B5EF4-FFF2-40B4-BE49-F238E27FC236}">
                    <a16:creationId xmlns:a16="http://schemas.microsoft.com/office/drawing/2014/main" xmlns="" id="{70DF987F-67CA-443A-9D61-F4BCE1597CF4}"/>
                  </a:ext>
                </a:extLst>
              </p:cNvPr>
              <p:cNvSpPr/>
              <p:nvPr/>
            </p:nvSpPr>
            <p:spPr>
              <a:xfrm>
                <a:off x="3093425" y="523075"/>
                <a:ext cx="26625" cy="21775"/>
              </a:xfrm>
              <a:custGeom>
                <a:avLst/>
                <a:gdLst/>
                <a:ahLst/>
                <a:cxnLst/>
                <a:rect l="l" t="t" r="r" b="b"/>
                <a:pathLst>
                  <a:path w="1065" h="871" extrusionOk="0">
                    <a:moveTo>
                      <a:pt x="1050" y="1"/>
                    </a:moveTo>
                    <a:lnTo>
                      <a:pt x="1050" y="1"/>
                    </a:lnTo>
                    <a:cubicBezTo>
                      <a:pt x="978" y="264"/>
                      <a:pt x="777" y="391"/>
                      <a:pt x="536" y="391"/>
                    </a:cubicBezTo>
                    <a:cubicBezTo>
                      <a:pt x="367" y="391"/>
                      <a:pt x="179" y="329"/>
                      <a:pt x="1" y="207"/>
                    </a:cubicBezTo>
                    <a:lnTo>
                      <a:pt x="1" y="207"/>
                    </a:lnTo>
                    <a:cubicBezTo>
                      <a:pt x="1" y="207"/>
                      <a:pt x="227" y="859"/>
                      <a:pt x="907" y="870"/>
                    </a:cubicBezTo>
                    <a:cubicBezTo>
                      <a:pt x="902" y="729"/>
                      <a:pt x="877" y="600"/>
                      <a:pt x="843" y="490"/>
                    </a:cubicBezTo>
                    <a:cubicBezTo>
                      <a:pt x="843" y="490"/>
                      <a:pt x="843" y="490"/>
                      <a:pt x="843" y="490"/>
                    </a:cubicBezTo>
                    <a:cubicBezTo>
                      <a:pt x="842" y="490"/>
                      <a:pt x="1064" y="307"/>
                      <a:pt x="1050" y="1"/>
                    </a:cubicBezTo>
                    <a:close/>
                  </a:path>
                </a:pathLst>
              </a:custGeom>
              <a:solidFill>
                <a:srgbClr val="502D28"/>
              </a:solidFill>
              <a:ln>
                <a:noFill/>
              </a:ln>
            </p:spPr>
            <p:txBody>
              <a:bodyPr spcFirstLastPara="1" wrap="square" lIns="121900" tIns="121900" rIns="121900" bIns="121900" anchor="ctr" anchorCtr="0">
                <a:noAutofit/>
              </a:bodyPr>
              <a:lstStyle/>
              <a:p>
                <a:endParaRPr sz="2489"/>
              </a:p>
            </p:txBody>
          </p:sp>
          <p:sp>
            <p:nvSpPr>
              <p:cNvPr id="304" name="Google Shape;3742;p54">
                <a:extLst>
                  <a:ext uri="{FF2B5EF4-FFF2-40B4-BE49-F238E27FC236}">
                    <a16:creationId xmlns:a16="http://schemas.microsoft.com/office/drawing/2014/main" xmlns="" id="{E4E47FBF-A7AB-EB4E-9BF0-413655EC32C8}"/>
                  </a:ext>
                </a:extLst>
              </p:cNvPr>
              <p:cNvSpPr/>
              <p:nvPr/>
            </p:nvSpPr>
            <p:spPr>
              <a:xfrm>
                <a:off x="3027300" y="536825"/>
                <a:ext cx="31350" cy="27300"/>
              </a:xfrm>
              <a:custGeom>
                <a:avLst/>
                <a:gdLst/>
                <a:ahLst/>
                <a:cxnLst/>
                <a:rect l="l" t="t" r="r" b="b"/>
                <a:pathLst>
                  <a:path w="1254" h="1092" extrusionOk="0">
                    <a:moveTo>
                      <a:pt x="491" y="0"/>
                    </a:moveTo>
                    <a:cubicBezTo>
                      <a:pt x="330" y="0"/>
                      <a:pt x="160" y="37"/>
                      <a:pt x="0" y="103"/>
                    </a:cubicBezTo>
                    <a:cubicBezTo>
                      <a:pt x="955" y="103"/>
                      <a:pt x="735" y="846"/>
                      <a:pt x="453" y="1092"/>
                    </a:cubicBezTo>
                    <a:lnTo>
                      <a:pt x="1253" y="769"/>
                    </a:lnTo>
                    <a:cubicBezTo>
                      <a:pt x="1242" y="225"/>
                      <a:pt x="892" y="0"/>
                      <a:pt x="491" y="0"/>
                    </a:cubicBezTo>
                    <a:close/>
                  </a:path>
                </a:pathLst>
              </a:custGeom>
              <a:solidFill>
                <a:srgbClr val="502D28"/>
              </a:solidFill>
              <a:ln>
                <a:noFill/>
              </a:ln>
            </p:spPr>
            <p:txBody>
              <a:bodyPr spcFirstLastPara="1" wrap="square" lIns="121900" tIns="121900" rIns="121900" bIns="121900" anchor="ctr" anchorCtr="0">
                <a:noAutofit/>
              </a:bodyPr>
              <a:lstStyle/>
              <a:p>
                <a:endParaRPr sz="2489"/>
              </a:p>
            </p:txBody>
          </p:sp>
          <p:sp>
            <p:nvSpPr>
              <p:cNvPr id="305" name="Google Shape;3743;p54">
                <a:extLst>
                  <a:ext uri="{FF2B5EF4-FFF2-40B4-BE49-F238E27FC236}">
                    <a16:creationId xmlns:a16="http://schemas.microsoft.com/office/drawing/2014/main" xmlns="" id="{1B546835-9B62-2507-FE5C-56C72048DE3F}"/>
                  </a:ext>
                </a:extLst>
              </p:cNvPr>
              <p:cNvSpPr/>
              <p:nvPr/>
            </p:nvSpPr>
            <p:spPr>
              <a:xfrm>
                <a:off x="2979450" y="523275"/>
                <a:ext cx="29450" cy="24225"/>
              </a:xfrm>
              <a:custGeom>
                <a:avLst/>
                <a:gdLst/>
                <a:ahLst/>
                <a:cxnLst/>
                <a:rect l="l" t="t" r="r" b="b"/>
                <a:pathLst>
                  <a:path w="1178" h="969" extrusionOk="0">
                    <a:moveTo>
                      <a:pt x="92" y="0"/>
                    </a:moveTo>
                    <a:lnTo>
                      <a:pt x="1" y="859"/>
                    </a:lnTo>
                    <a:cubicBezTo>
                      <a:pt x="150" y="935"/>
                      <a:pt x="287" y="969"/>
                      <a:pt x="412" y="969"/>
                    </a:cubicBezTo>
                    <a:cubicBezTo>
                      <a:pt x="857" y="969"/>
                      <a:pt x="1134" y="537"/>
                      <a:pt x="1177" y="68"/>
                    </a:cubicBezTo>
                    <a:lnTo>
                      <a:pt x="1177" y="68"/>
                    </a:lnTo>
                    <a:cubicBezTo>
                      <a:pt x="1003" y="397"/>
                      <a:pt x="812" y="515"/>
                      <a:pt x="640" y="515"/>
                    </a:cubicBezTo>
                    <a:cubicBezTo>
                      <a:pt x="369" y="515"/>
                      <a:pt x="143" y="225"/>
                      <a:pt x="92" y="0"/>
                    </a:cubicBezTo>
                    <a:close/>
                  </a:path>
                </a:pathLst>
              </a:custGeom>
              <a:solidFill>
                <a:srgbClr val="502D28"/>
              </a:solidFill>
              <a:ln>
                <a:noFill/>
              </a:ln>
            </p:spPr>
            <p:txBody>
              <a:bodyPr spcFirstLastPara="1" wrap="square" lIns="121900" tIns="121900" rIns="121900" bIns="121900" anchor="ctr" anchorCtr="0">
                <a:noAutofit/>
              </a:bodyPr>
              <a:lstStyle/>
              <a:p>
                <a:endParaRPr sz="2489"/>
              </a:p>
            </p:txBody>
          </p:sp>
          <p:sp>
            <p:nvSpPr>
              <p:cNvPr id="306" name="Google Shape;3744;p54">
                <a:extLst>
                  <a:ext uri="{FF2B5EF4-FFF2-40B4-BE49-F238E27FC236}">
                    <a16:creationId xmlns:a16="http://schemas.microsoft.com/office/drawing/2014/main" xmlns="" id="{6D73C9E8-C1C5-8327-3C4E-DBEED21D6C83}"/>
                  </a:ext>
                </a:extLst>
              </p:cNvPr>
              <p:cNvSpPr/>
              <p:nvPr/>
            </p:nvSpPr>
            <p:spPr>
              <a:xfrm>
                <a:off x="2960350" y="481050"/>
                <a:ext cx="34850" cy="23025"/>
              </a:xfrm>
              <a:custGeom>
                <a:avLst/>
                <a:gdLst/>
                <a:ahLst/>
                <a:cxnLst/>
                <a:rect l="l" t="t" r="r" b="b"/>
                <a:pathLst>
                  <a:path w="1394" h="921" extrusionOk="0">
                    <a:moveTo>
                      <a:pt x="622" y="0"/>
                    </a:moveTo>
                    <a:lnTo>
                      <a:pt x="1" y="554"/>
                    </a:lnTo>
                    <a:cubicBezTo>
                      <a:pt x="134" y="815"/>
                      <a:pt x="349" y="920"/>
                      <a:pt x="585" y="920"/>
                    </a:cubicBezTo>
                    <a:cubicBezTo>
                      <a:pt x="860" y="920"/>
                      <a:pt x="1162" y="775"/>
                      <a:pt x="1393" y="564"/>
                    </a:cubicBezTo>
                    <a:lnTo>
                      <a:pt x="1393" y="564"/>
                    </a:lnTo>
                    <a:cubicBezTo>
                      <a:pt x="1205" y="644"/>
                      <a:pt x="1054" y="677"/>
                      <a:pt x="934" y="677"/>
                    </a:cubicBezTo>
                    <a:cubicBezTo>
                      <a:pt x="497" y="677"/>
                      <a:pt x="487" y="232"/>
                      <a:pt x="622" y="0"/>
                    </a:cubicBezTo>
                    <a:close/>
                  </a:path>
                </a:pathLst>
              </a:custGeom>
              <a:solidFill>
                <a:srgbClr val="502D28"/>
              </a:solidFill>
              <a:ln>
                <a:noFill/>
              </a:ln>
            </p:spPr>
            <p:txBody>
              <a:bodyPr spcFirstLastPara="1" wrap="square" lIns="121900" tIns="121900" rIns="121900" bIns="121900" anchor="ctr" anchorCtr="0">
                <a:noAutofit/>
              </a:bodyPr>
              <a:lstStyle/>
              <a:p>
                <a:endParaRPr sz="2489"/>
              </a:p>
            </p:txBody>
          </p:sp>
          <p:sp>
            <p:nvSpPr>
              <p:cNvPr id="307" name="Google Shape;3745;p54">
                <a:extLst>
                  <a:ext uri="{FF2B5EF4-FFF2-40B4-BE49-F238E27FC236}">
                    <a16:creationId xmlns:a16="http://schemas.microsoft.com/office/drawing/2014/main" xmlns="" id="{5F43DFF7-8099-B2CE-1444-A0CBC643BA0C}"/>
                  </a:ext>
                </a:extLst>
              </p:cNvPr>
              <p:cNvSpPr/>
              <p:nvPr/>
            </p:nvSpPr>
            <p:spPr>
              <a:xfrm>
                <a:off x="2963825" y="514125"/>
                <a:ext cx="10400" cy="8025"/>
              </a:xfrm>
              <a:custGeom>
                <a:avLst/>
                <a:gdLst/>
                <a:ahLst/>
                <a:cxnLst/>
                <a:rect l="l" t="t" r="r" b="b"/>
                <a:pathLst>
                  <a:path w="416" h="321" extrusionOk="0">
                    <a:moveTo>
                      <a:pt x="217" y="0"/>
                    </a:moveTo>
                    <a:cubicBezTo>
                      <a:pt x="216" y="0"/>
                      <a:pt x="214" y="0"/>
                      <a:pt x="212" y="0"/>
                    </a:cubicBezTo>
                    <a:cubicBezTo>
                      <a:pt x="162" y="2"/>
                      <a:pt x="112" y="26"/>
                      <a:pt x="74" y="92"/>
                    </a:cubicBezTo>
                    <a:cubicBezTo>
                      <a:pt x="0" y="222"/>
                      <a:pt x="76" y="321"/>
                      <a:pt x="205" y="321"/>
                    </a:cubicBezTo>
                    <a:cubicBezTo>
                      <a:pt x="266" y="321"/>
                      <a:pt x="340" y="298"/>
                      <a:pt x="415" y="245"/>
                    </a:cubicBezTo>
                    <a:lnTo>
                      <a:pt x="407" y="180"/>
                    </a:lnTo>
                    <a:cubicBezTo>
                      <a:pt x="396" y="81"/>
                      <a:pt x="317" y="0"/>
                      <a:pt x="217" y="0"/>
                    </a:cubicBezTo>
                    <a:close/>
                  </a:path>
                </a:pathLst>
              </a:custGeom>
              <a:solidFill>
                <a:srgbClr val="D07A5B"/>
              </a:solidFill>
              <a:ln>
                <a:noFill/>
              </a:ln>
            </p:spPr>
            <p:txBody>
              <a:bodyPr spcFirstLastPara="1" wrap="square" lIns="121900" tIns="121900" rIns="121900" bIns="121900" anchor="ctr" anchorCtr="0">
                <a:noAutofit/>
              </a:bodyPr>
              <a:lstStyle/>
              <a:p>
                <a:endParaRPr sz="2489"/>
              </a:p>
            </p:txBody>
          </p:sp>
          <p:sp>
            <p:nvSpPr>
              <p:cNvPr id="308" name="Google Shape;3746;p54">
                <a:extLst>
                  <a:ext uri="{FF2B5EF4-FFF2-40B4-BE49-F238E27FC236}">
                    <a16:creationId xmlns:a16="http://schemas.microsoft.com/office/drawing/2014/main" xmlns="" id="{205C2259-9474-B8A7-DC71-0A5A09D1D4FC}"/>
                  </a:ext>
                </a:extLst>
              </p:cNvPr>
              <p:cNvSpPr/>
              <p:nvPr/>
            </p:nvSpPr>
            <p:spPr>
              <a:xfrm>
                <a:off x="2968500" y="517150"/>
                <a:ext cx="6750" cy="5200"/>
              </a:xfrm>
              <a:custGeom>
                <a:avLst/>
                <a:gdLst/>
                <a:ahLst/>
                <a:cxnLst/>
                <a:rect l="l" t="t" r="r" b="b"/>
                <a:pathLst>
                  <a:path w="270" h="208" extrusionOk="0">
                    <a:moveTo>
                      <a:pt x="144" y="0"/>
                    </a:moveTo>
                    <a:cubicBezTo>
                      <a:pt x="142" y="0"/>
                      <a:pt x="140" y="0"/>
                      <a:pt x="139" y="1"/>
                    </a:cubicBezTo>
                    <a:cubicBezTo>
                      <a:pt x="106" y="2"/>
                      <a:pt x="74" y="16"/>
                      <a:pt x="49" y="60"/>
                    </a:cubicBezTo>
                    <a:cubicBezTo>
                      <a:pt x="1" y="144"/>
                      <a:pt x="50" y="207"/>
                      <a:pt x="133" y="207"/>
                    </a:cubicBezTo>
                    <a:cubicBezTo>
                      <a:pt x="173" y="207"/>
                      <a:pt x="221" y="193"/>
                      <a:pt x="269" y="159"/>
                    </a:cubicBezTo>
                    <a:lnTo>
                      <a:pt x="265" y="116"/>
                    </a:lnTo>
                    <a:cubicBezTo>
                      <a:pt x="257" y="54"/>
                      <a:pt x="206" y="0"/>
                      <a:pt x="144"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309" name="Google Shape;3747;p54">
                <a:extLst>
                  <a:ext uri="{FF2B5EF4-FFF2-40B4-BE49-F238E27FC236}">
                    <a16:creationId xmlns:a16="http://schemas.microsoft.com/office/drawing/2014/main" xmlns="" id="{E79A1B85-5557-359B-1F01-0DC92852A733}"/>
                  </a:ext>
                </a:extLst>
              </p:cNvPr>
              <p:cNvSpPr/>
              <p:nvPr/>
            </p:nvSpPr>
            <p:spPr>
              <a:xfrm>
                <a:off x="2662125" y="1317950"/>
                <a:ext cx="177600" cy="137900"/>
              </a:xfrm>
              <a:custGeom>
                <a:avLst/>
                <a:gdLst/>
                <a:ahLst/>
                <a:cxnLst/>
                <a:rect l="l" t="t" r="r" b="b"/>
                <a:pathLst>
                  <a:path w="7104" h="5516" extrusionOk="0">
                    <a:moveTo>
                      <a:pt x="3364" y="1"/>
                    </a:moveTo>
                    <a:cubicBezTo>
                      <a:pt x="2507" y="1"/>
                      <a:pt x="1815" y="250"/>
                      <a:pt x="1298" y="747"/>
                    </a:cubicBezTo>
                    <a:cubicBezTo>
                      <a:pt x="357" y="1652"/>
                      <a:pt x="1" y="3335"/>
                      <a:pt x="388" y="5514"/>
                    </a:cubicBezTo>
                    <a:lnTo>
                      <a:pt x="388" y="5516"/>
                    </a:lnTo>
                    <a:lnTo>
                      <a:pt x="816" y="5516"/>
                    </a:lnTo>
                    <a:cubicBezTo>
                      <a:pt x="439" y="3393"/>
                      <a:pt x="514" y="1734"/>
                      <a:pt x="1414" y="868"/>
                    </a:cubicBezTo>
                    <a:cubicBezTo>
                      <a:pt x="1898" y="402"/>
                      <a:pt x="2552" y="169"/>
                      <a:pt x="3365" y="169"/>
                    </a:cubicBezTo>
                    <a:cubicBezTo>
                      <a:pt x="3728" y="169"/>
                      <a:pt x="4121" y="215"/>
                      <a:pt x="4546" y="307"/>
                    </a:cubicBezTo>
                    <a:cubicBezTo>
                      <a:pt x="5721" y="562"/>
                      <a:pt x="6474" y="1138"/>
                      <a:pt x="6664" y="1927"/>
                    </a:cubicBezTo>
                    <a:cubicBezTo>
                      <a:pt x="6816" y="2563"/>
                      <a:pt x="6573" y="3291"/>
                      <a:pt x="6074" y="3701"/>
                    </a:cubicBezTo>
                    <a:cubicBezTo>
                      <a:pt x="5860" y="3876"/>
                      <a:pt x="5624" y="3966"/>
                      <a:pt x="5394" y="3966"/>
                    </a:cubicBezTo>
                    <a:cubicBezTo>
                      <a:pt x="5267" y="3966"/>
                      <a:pt x="5142" y="3939"/>
                      <a:pt x="5022" y="3884"/>
                    </a:cubicBezTo>
                    <a:cubicBezTo>
                      <a:pt x="4162" y="3486"/>
                      <a:pt x="3930" y="2680"/>
                      <a:pt x="4153" y="2157"/>
                    </a:cubicBezTo>
                    <a:cubicBezTo>
                      <a:pt x="4242" y="1949"/>
                      <a:pt x="4496" y="1734"/>
                      <a:pt x="4705" y="1734"/>
                    </a:cubicBezTo>
                    <a:cubicBezTo>
                      <a:pt x="4738" y="1734"/>
                      <a:pt x="4771" y="1739"/>
                      <a:pt x="4801" y="1751"/>
                    </a:cubicBezTo>
                    <a:lnTo>
                      <a:pt x="4820" y="1704"/>
                    </a:lnTo>
                    <a:cubicBezTo>
                      <a:pt x="4768" y="1683"/>
                      <a:pt x="4714" y="1674"/>
                      <a:pt x="4661" y="1674"/>
                    </a:cubicBezTo>
                    <a:cubicBezTo>
                      <a:pt x="4435" y="1674"/>
                      <a:pt x="4211" y="1851"/>
                      <a:pt x="4082" y="2153"/>
                    </a:cubicBezTo>
                    <a:cubicBezTo>
                      <a:pt x="3870" y="2650"/>
                      <a:pt x="3926" y="3561"/>
                      <a:pt x="4953" y="4036"/>
                    </a:cubicBezTo>
                    <a:cubicBezTo>
                      <a:pt x="5112" y="4109"/>
                      <a:pt x="5293" y="4149"/>
                      <a:pt x="5478" y="4149"/>
                    </a:cubicBezTo>
                    <a:cubicBezTo>
                      <a:pt x="5751" y="4149"/>
                      <a:pt x="6032" y="4062"/>
                      <a:pt x="6261" y="3875"/>
                    </a:cubicBezTo>
                    <a:cubicBezTo>
                      <a:pt x="6808" y="3427"/>
                      <a:pt x="7103" y="2595"/>
                      <a:pt x="6936" y="1900"/>
                    </a:cubicBezTo>
                    <a:cubicBezTo>
                      <a:pt x="6816" y="1405"/>
                      <a:pt x="6256" y="509"/>
                      <a:pt x="4582" y="144"/>
                    </a:cubicBezTo>
                    <a:cubicBezTo>
                      <a:pt x="4145" y="48"/>
                      <a:pt x="3739" y="1"/>
                      <a:pt x="3364"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10" name="Google Shape;3748;p54">
                <a:extLst>
                  <a:ext uri="{FF2B5EF4-FFF2-40B4-BE49-F238E27FC236}">
                    <a16:creationId xmlns:a16="http://schemas.microsoft.com/office/drawing/2014/main" xmlns="" id="{5456A646-5231-5234-A7D7-D0EC36A34710}"/>
                  </a:ext>
                </a:extLst>
              </p:cNvPr>
              <p:cNvSpPr/>
              <p:nvPr/>
            </p:nvSpPr>
            <p:spPr>
              <a:xfrm>
                <a:off x="2681075" y="1236425"/>
                <a:ext cx="104150" cy="72750"/>
              </a:xfrm>
              <a:custGeom>
                <a:avLst/>
                <a:gdLst/>
                <a:ahLst/>
                <a:cxnLst/>
                <a:rect l="l" t="t" r="r" b="b"/>
                <a:pathLst>
                  <a:path w="4166" h="2910" extrusionOk="0">
                    <a:moveTo>
                      <a:pt x="1767" y="1"/>
                    </a:moveTo>
                    <a:cubicBezTo>
                      <a:pt x="1188" y="1"/>
                      <a:pt x="764" y="183"/>
                      <a:pt x="454" y="535"/>
                    </a:cubicBezTo>
                    <a:cubicBezTo>
                      <a:pt x="108" y="930"/>
                      <a:pt x="1" y="1728"/>
                      <a:pt x="284" y="2240"/>
                    </a:cubicBezTo>
                    <a:cubicBezTo>
                      <a:pt x="550" y="2724"/>
                      <a:pt x="1167" y="2910"/>
                      <a:pt x="1651" y="2910"/>
                    </a:cubicBezTo>
                    <a:cubicBezTo>
                      <a:pt x="1938" y="2910"/>
                      <a:pt x="2213" y="2848"/>
                      <a:pt x="2426" y="2757"/>
                    </a:cubicBezTo>
                    <a:cubicBezTo>
                      <a:pt x="2834" y="2578"/>
                      <a:pt x="3025" y="2282"/>
                      <a:pt x="2926" y="1984"/>
                    </a:cubicBezTo>
                    <a:cubicBezTo>
                      <a:pt x="2769" y="1514"/>
                      <a:pt x="2526" y="1203"/>
                      <a:pt x="2242" y="1110"/>
                    </a:cubicBezTo>
                    <a:cubicBezTo>
                      <a:pt x="2183" y="1091"/>
                      <a:pt x="2123" y="1081"/>
                      <a:pt x="2063" y="1081"/>
                    </a:cubicBezTo>
                    <a:cubicBezTo>
                      <a:pt x="1936" y="1081"/>
                      <a:pt x="1809" y="1125"/>
                      <a:pt x="1688" y="1210"/>
                    </a:cubicBezTo>
                    <a:lnTo>
                      <a:pt x="1729" y="1267"/>
                    </a:lnTo>
                    <a:cubicBezTo>
                      <a:pt x="1829" y="1195"/>
                      <a:pt x="1973" y="1148"/>
                      <a:pt x="2096" y="1148"/>
                    </a:cubicBezTo>
                    <a:cubicBezTo>
                      <a:pt x="2138" y="1148"/>
                      <a:pt x="2176" y="1154"/>
                      <a:pt x="2210" y="1165"/>
                    </a:cubicBezTo>
                    <a:cubicBezTo>
                      <a:pt x="2444" y="1241"/>
                      <a:pt x="2714" y="1594"/>
                      <a:pt x="2853" y="2014"/>
                    </a:cubicBezTo>
                    <a:cubicBezTo>
                      <a:pt x="2957" y="2327"/>
                      <a:pt x="2482" y="2550"/>
                      <a:pt x="2360" y="2604"/>
                    </a:cubicBezTo>
                    <a:cubicBezTo>
                      <a:pt x="2165" y="2689"/>
                      <a:pt x="1918" y="2741"/>
                      <a:pt x="1665" y="2741"/>
                    </a:cubicBezTo>
                    <a:cubicBezTo>
                      <a:pt x="1222" y="2741"/>
                      <a:pt x="761" y="2583"/>
                      <a:pt x="534" y="2172"/>
                    </a:cubicBezTo>
                    <a:cubicBezTo>
                      <a:pt x="286" y="1722"/>
                      <a:pt x="311" y="1110"/>
                      <a:pt x="611" y="770"/>
                    </a:cubicBezTo>
                    <a:cubicBezTo>
                      <a:pt x="758" y="602"/>
                      <a:pt x="1100" y="373"/>
                      <a:pt x="1798" y="373"/>
                    </a:cubicBezTo>
                    <a:cubicBezTo>
                      <a:pt x="2344" y="373"/>
                      <a:pt x="3107" y="513"/>
                      <a:pt x="4165" y="931"/>
                    </a:cubicBezTo>
                    <a:lnTo>
                      <a:pt x="3870" y="507"/>
                    </a:lnTo>
                    <a:cubicBezTo>
                      <a:pt x="3007" y="166"/>
                      <a:pt x="2317" y="1"/>
                      <a:pt x="1767"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11" name="Google Shape;3749;p54">
                <a:extLst>
                  <a:ext uri="{FF2B5EF4-FFF2-40B4-BE49-F238E27FC236}">
                    <a16:creationId xmlns:a16="http://schemas.microsoft.com/office/drawing/2014/main" xmlns="" id="{AF294F1D-D3B1-2A89-BA45-EEB7EBF511DC}"/>
                  </a:ext>
                </a:extLst>
              </p:cNvPr>
              <p:cNvSpPr/>
              <p:nvPr/>
            </p:nvSpPr>
            <p:spPr>
              <a:xfrm>
                <a:off x="2770975" y="1060050"/>
                <a:ext cx="105100" cy="170175"/>
              </a:xfrm>
              <a:custGeom>
                <a:avLst/>
                <a:gdLst/>
                <a:ahLst/>
                <a:cxnLst/>
                <a:rect l="l" t="t" r="r" b="b"/>
                <a:pathLst>
                  <a:path w="4204" h="6807" extrusionOk="0">
                    <a:moveTo>
                      <a:pt x="1668" y="0"/>
                    </a:moveTo>
                    <a:cubicBezTo>
                      <a:pt x="849" y="0"/>
                      <a:pt x="475" y="497"/>
                      <a:pt x="351" y="816"/>
                    </a:cubicBezTo>
                    <a:cubicBezTo>
                      <a:pt x="0" y="1721"/>
                      <a:pt x="537" y="3072"/>
                      <a:pt x="1136" y="3383"/>
                    </a:cubicBezTo>
                    <a:cubicBezTo>
                      <a:pt x="1324" y="3481"/>
                      <a:pt x="1474" y="3518"/>
                      <a:pt x="1596" y="3518"/>
                    </a:cubicBezTo>
                    <a:cubicBezTo>
                      <a:pt x="1787" y="3518"/>
                      <a:pt x="1911" y="3426"/>
                      <a:pt x="2006" y="3326"/>
                    </a:cubicBezTo>
                    <a:cubicBezTo>
                      <a:pt x="2377" y="2936"/>
                      <a:pt x="2406" y="2175"/>
                      <a:pt x="2201" y="1823"/>
                    </a:cubicBezTo>
                    <a:cubicBezTo>
                      <a:pt x="2108" y="1662"/>
                      <a:pt x="1999" y="1625"/>
                      <a:pt x="1918" y="1625"/>
                    </a:cubicBezTo>
                    <a:cubicBezTo>
                      <a:pt x="1893" y="1625"/>
                      <a:pt x="1871" y="1628"/>
                      <a:pt x="1852" y="1633"/>
                    </a:cubicBezTo>
                    <a:lnTo>
                      <a:pt x="1875" y="1729"/>
                    </a:lnTo>
                    <a:cubicBezTo>
                      <a:pt x="1882" y="1727"/>
                      <a:pt x="1891" y="1726"/>
                      <a:pt x="1900" y="1726"/>
                    </a:cubicBezTo>
                    <a:cubicBezTo>
                      <a:pt x="1969" y="1726"/>
                      <a:pt x="2095" y="1777"/>
                      <a:pt x="2140" y="1856"/>
                    </a:cubicBezTo>
                    <a:cubicBezTo>
                      <a:pt x="2317" y="2159"/>
                      <a:pt x="2257" y="2965"/>
                      <a:pt x="1951" y="3286"/>
                    </a:cubicBezTo>
                    <a:cubicBezTo>
                      <a:pt x="1863" y="3379"/>
                      <a:pt x="1754" y="3425"/>
                      <a:pt x="1625" y="3425"/>
                    </a:cubicBezTo>
                    <a:cubicBezTo>
                      <a:pt x="1508" y="3425"/>
                      <a:pt x="1373" y="3386"/>
                      <a:pt x="1224" y="3308"/>
                    </a:cubicBezTo>
                    <a:cubicBezTo>
                      <a:pt x="697" y="3035"/>
                      <a:pt x="219" y="1712"/>
                      <a:pt x="528" y="915"/>
                    </a:cubicBezTo>
                    <a:cubicBezTo>
                      <a:pt x="695" y="485"/>
                      <a:pt x="1063" y="278"/>
                      <a:pt x="1578" y="278"/>
                    </a:cubicBezTo>
                    <a:cubicBezTo>
                      <a:pt x="1787" y="278"/>
                      <a:pt x="2021" y="313"/>
                      <a:pt x="2275" y="380"/>
                    </a:cubicBezTo>
                    <a:cubicBezTo>
                      <a:pt x="3044" y="584"/>
                      <a:pt x="3522" y="867"/>
                      <a:pt x="3736" y="1243"/>
                    </a:cubicBezTo>
                    <a:cubicBezTo>
                      <a:pt x="4026" y="1753"/>
                      <a:pt x="3834" y="2427"/>
                      <a:pt x="3612" y="3208"/>
                    </a:cubicBezTo>
                    <a:cubicBezTo>
                      <a:pt x="3329" y="4206"/>
                      <a:pt x="2976" y="5450"/>
                      <a:pt x="3539" y="6807"/>
                    </a:cubicBezTo>
                    <a:lnTo>
                      <a:pt x="3692" y="6744"/>
                    </a:lnTo>
                    <a:cubicBezTo>
                      <a:pt x="3150" y="5442"/>
                      <a:pt x="3481" y="4279"/>
                      <a:pt x="3772" y="3254"/>
                    </a:cubicBezTo>
                    <a:cubicBezTo>
                      <a:pt x="4004" y="2437"/>
                      <a:pt x="4204" y="1732"/>
                      <a:pt x="3879" y="1162"/>
                    </a:cubicBezTo>
                    <a:cubicBezTo>
                      <a:pt x="3639" y="738"/>
                      <a:pt x="3162" y="315"/>
                      <a:pt x="2338" y="95"/>
                    </a:cubicBezTo>
                    <a:cubicBezTo>
                      <a:pt x="2087" y="29"/>
                      <a:pt x="1865" y="0"/>
                      <a:pt x="1668"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12" name="Google Shape;3750;p54">
                <a:extLst>
                  <a:ext uri="{FF2B5EF4-FFF2-40B4-BE49-F238E27FC236}">
                    <a16:creationId xmlns:a16="http://schemas.microsoft.com/office/drawing/2014/main" xmlns="" id="{FB25CDBC-19CE-D7B9-1F33-BD1DE35D79BE}"/>
                  </a:ext>
                </a:extLst>
              </p:cNvPr>
              <p:cNvSpPr/>
              <p:nvPr/>
            </p:nvSpPr>
            <p:spPr>
              <a:xfrm>
                <a:off x="2788450" y="953125"/>
                <a:ext cx="105050" cy="91750"/>
              </a:xfrm>
              <a:custGeom>
                <a:avLst/>
                <a:gdLst/>
                <a:ahLst/>
                <a:cxnLst/>
                <a:rect l="l" t="t" r="r" b="b"/>
                <a:pathLst>
                  <a:path w="4202" h="3670" extrusionOk="0">
                    <a:moveTo>
                      <a:pt x="107" y="1"/>
                    </a:moveTo>
                    <a:cubicBezTo>
                      <a:pt x="49" y="1"/>
                      <a:pt x="12" y="86"/>
                      <a:pt x="0" y="267"/>
                    </a:cubicBezTo>
                    <a:cubicBezTo>
                      <a:pt x="227" y="2042"/>
                      <a:pt x="1461" y="3286"/>
                      <a:pt x="2565" y="3598"/>
                    </a:cubicBezTo>
                    <a:cubicBezTo>
                      <a:pt x="2734" y="3645"/>
                      <a:pt x="2893" y="3669"/>
                      <a:pt x="3041" y="3669"/>
                    </a:cubicBezTo>
                    <a:cubicBezTo>
                      <a:pt x="3351" y="3669"/>
                      <a:pt x="3605" y="3564"/>
                      <a:pt x="3769" y="3365"/>
                    </a:cubicBezTo>
                    <a:cubicBezTo>
                      <a:pt x="4202" y="2828"/>
                      <a:pt x="4129" y="2274"/>
                      <a:pt x="3834" y="2002"/>
                    </a:cubicBezTo>
                    <a:cubicBezTo>
                      <a:pt x="3733" y="1909"/>
                      <a:pt x="3598" y="1849"/>
                      <a:pt x="3452" y="1849"/>
                    </a:cubicBezTo>
                    <a:cubicBezTo>
                      <a:pt x="3313" y="1849"/>
                      <a:pt x="3165" y="1903"/>
                      <a:pt x="3025" y="2035"/>
                    </a:cubicBezTo>
                    <a:lnTo>
                      <a:pt x="3093" y="2069"/>
                    </a:lnTo>
                    <a:cubicBezTo>
                      <a:pt x="3190" y="1977"/>
                      <a:pt x="3304" y="1941"/>
                      <a:pt x="3411" y="1941"/>
                    </a:cubicBezTo>
                    <a:cubicBezTo>
                      <a:pt x="3550" y="1941"/>
                      <a:pt x="3679" y="2000"/>
                      <a:pt x="3755" y="2069"/>
                    </a:cubicBezTo>
                    <a:cubicBezTo>
                      <a:pt x="3994" y="2289"/>
                      <a:pt x="4038" y="2791"/>
                      <a:pt x="3670" y="3248"/>
                    </a:cubicBezTo>
                    <a:cubicBezTo>
                      <a:pt x="3565" y="3378"/>
                      <a:pt x="3405" y="3430"/>
                      <a:pt x="3208" y="3430"/>
                    </a:cubicBezTo>
                    <a:cubicBezTo>
                      <a:pt x="3039" y="3430"/>
                      <a:pt x="2843" y="3391"/>
                      <a:pt x="2631" y="3332"/>
                    </a:cubicBezTo>
                    <a:cubicBezTo>
                      <a:pt x="1581" y="3034"/>
                      <a:pt x="425" y="1762"/>
                      <a:pt x="207" y="59"/>
                    </a:cubicBezTo>
                    <a:cubicBezTo>
                      <a:pt x="168" y="21"/>
                      <a:pt x="135" y="1"/>
                      <a:pt x="107"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13" name="Google Shape;3751;p54">
                <a:extLst>
                  <a:ext uri="{FF2B5EF4-FFF2-40B4-BE49-F238E27FC236}">
                    <a16:creationId xmlns:a16="http://schemas.microsoft.com/office/drawing/2014/main" xmlns="" id="{A7DC5497-AA38-0339-DE04-0E7E07C4297D}"/>
                  </a:ext>
                </a:extLst>
              </p:cNvPr>
              <p:cNvSpPr/>
              <p:nvPr/>
            </p:nvSpPr>
            <p:spPr>
              <a:xfrm>
                <a:off x="2922575" y="1062150"/>
                <a:ext cx="75050" cy="83975"/>
              </a:xfrm>
              <a:custGeom>
                <a:avLst/>
                <a:gdLst/>
                <a:ahLst/>
                <a:cxnLst/>
                <a:rect l="l" t="t" r="r" b="b"/>
                <a:pathLst>
                  <a:path w="3002" h="3359" extrusionOk="0">
                    <a:moveTo>
                      <a:pt x="1212" y="0"/>
                    </a:moveTo>
                    <a:cubicBezTo>
                      <a:pt x="882" y="0"/>
                      <a:pt x="581" y="84"/>
                      <a:pt x="364" y="250"/>
                    </a:cubicBezTo>
                    <a:cubicBezTo>
                      <a:pt x="47" y="491"/>
                      <a:pt x="0" y="918"/>
                      <a:pt x="101" y="1367"/>
                    </a:cubicBezTo>
                    <a:cubicBezTo>
                      <a:pt x="174" y="1692"/>
                      <a:pt x="389" y="1870"/>
                      <a:pt x="780" y="1906"/>
                    </a:cubicBezTo>
                    <a:cubicBezTo>
                      <a:pt x="835" y="1911"/>
                      <a:pt x="890" y="1913"/>
                      <a:pt x="944" y="1913"/>
                    </a:cubicBezTo>
                    <a:cubicBezTo>
                      <a:pt x="1225" y="1913"/>
                      <a:pt x="1486" y="1840"/>
                      <a:pt x="1572" y="1637"/>
                    </a:cubicBezTo>
                    <a:cubicBezTo>
                      <a:pt x="1606" y="1559"/>
                      <a:pt x="1622" y="1475"/>
                      <a:pt x="1423" y="1305"/>
                    </a:cubicBezTo>
                    <a:lnTo>
                      <a:pt x="1384" y="1382"/>
                    </a:lnTo>
                    <a:cubicBezTo>
                      <a:pt x="1475" y="1461"/>
                      <a:pt x="1506" y="1533"/>
                      <a:pt x="1480" y="1597"/>
                    </a:cubicBezTo>
                    <a:cubicBezTo>
                      <a:pt x="1430" y="1713"/>
                      <a:pt x="1190" y="1826"/>
                      <a:pt x="900" y="1826"/>
                    </a:cubicBezTo>
                    <a:cubicBezTo>
                      <a:pt x="868" y="1826"/>
                      <a:pt x="835" y="1824"/>
                      <a:pt x="801" y="1821"/>
                    </a:cubicBezTo>
                    <a:cubicBezTo>
                      <a:pt x="653" y="1807"/>
                      <a:pt x="296" y="1739"/>
                      <a:pt x="217" y="1386"/>
                    </a:cubicBezTo>
                    <a:cubicBezTo>
                      <a:pt x="131" y="1005"/>
                      <a:pt x="228" y="685"/>
                      <a:pt x="490" y="485"/>
                    </a:cubicBezTo>
                    <a:cubicBezTo>
                      <a:pt x="674" y="345"/>
                      <a:pt x="915" y="276"/>
                      <a:pt x="1183" y="276"/>
                    </a:cubicBezTo>
                    <a:cubicBezTo>
                      <a:pt x="1489" y="276"/>
                      <a:pt x="1831" y="366"/>
                      <a:pt x="2164" y="544"/>
                    </a:cubicBezTo>
                    <a:cubicBezTo>
                      <a:pt x="2622" y="789"/>
                      <a:pt x="2819" y="1357"/>
                      <a:pt x="2650" y="1955"/>
                    </a:cubicBezTo>
                    <a:cubicBezTo>
                      <a:pt x="2488" y="2538"/>
                      <a:pt x="1940" y="3192"/>
                      <a:pt x="929" y="3192"/>
                    </a:cubicBezTo>
                    <a:cubicBezTo>
                      <a:pt x="884" y="3192"/>
                      <a:pt x="839" y="3191"/>
                      <a:pt x="792" y="3188"/>
                    </a:cubicBezTo>
                    <a:lnTo>
                      <a:pt x="783" y="3355"/>
                    </a:lnTo>
                    <a:cubicBezTo>
                      <a:pt x="833" y="3357"/>
                      <a:pt x="884" y="3358"/>
                      <a:pt x="932" y="3358"/>
                    </a:cubicBezTo>
                    <a:cubicBezTo>
                      <a:pt x="2032" y="3358"/>
                      <a:pt x="2630" y="2639"/>
                      <a:pt x="2812" y="1998"/>
                    </a:cubicBezTo>
                    <a:cubicBezTo>
                      <a:pt x="3001" y="1324"/>
                      <a:pt x="2810" y="561"/>
                      <a:pt x="2281" y="278"/>
                    </a:cubicBezTo>
                    <a:cubicBezTo>
                      <a:pt x="1933" y="91"/>
                      <a:pt x="1556" y="0"/>
                      <a:pt x="1212"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14" name="Google Shape;3752;p54">
                <a:extLst>
                  <a:ext uri="{FF2B5EF4-FFF2-40B4-BE49-F238E27FC236}">
                    <a16:creationId xmlns:a16="http://schemas.microsoft.com/office/drawing/2014/main" xmlns="" id="{0BB1834C-3066-B27E-A823-13063FD34FAE}"/>
                  </a:ext>
                </a:extLst>
              </p:cNvPr>
              <p:cNvSpPr/>
              <p:nvPr/>
            </p:nvSpPr>
            <p:spPr>
              <a:xfrm>
                <a:off x="2878675" y="1256650"/>
                <a:ext cx="127975" cy="85650"/>
              </a:xfrm>
              <a:custGeom>
                <a:avLst/>
                <a:gdLst/>
                <a:ahLst/>
                <a:cxnLst/>
                <a:rect l="l" t="t" r="r" b="b"/>
                <a:pathLst>
                  <a:path w="5119" h="3426" extrusionOk="0">
                    <a:moveTo>
                      <a:pt x="3512" y="1"/>
                    </a:moveTo>
                    <a:cubicBezTo>
                      <a:pt x="3302" y="1"/>
                      <a:pt x="3097" y="69"/>
                      <a:pt x="2917" y="204"/>
                    </a:cubicBezTo>
                    <a:cubicBezTo>
                      <a:pt x="2335" y="642"/>
                      <a:pt x="2267" y="1293"/>
                      <a:pt x="2521" y="1721"/>
                    </a:cubicBezTo>
                    <a:cubicBezTo>
                      <a:pt x="2643" y="1925"/>
                      <a:pt x="2786" y="2033"/>
                      <a:pt x="2977" y="2033"/>
                    </a:cubicBezTo>
                    <a:cubicBezTo>
                      <a:pt x="3071" y="2033"/>
                      <a:pt x="3178" y="2007"/>
                      <a:pt x="3299" y="1952"/>
                    </a:cubicBezTo>
                    <a:lnTo>
                      <a:pt x="3273" y="1894"/>
                    </a:lnTo>
                    <a:cubicBezTo>
                      <a:pt x="3170" y="1941"/>
                      <a:pt x="3075" y="1964"/>
                      <a:pt x="2988" y="1964"/>
                    </a:cubicBezTo>
                    <a:cubicBezTo>
                      <a:pt x="2830" y="1964"/>
                      <a:pt x="2702" y="1888"/>
                      <a:pt x="2613" y="1739"/>
                    </a:cubicBezTo>
                    <a:cubicBezTo>
                      <a:pt x="2399" y="1381"/>
                      <a:pt x="2499" y="679"/>
                      <a:pt x="3003" y="300"/>
                    </a:cubicBezTo>
                    <a:cubicBezTo>
                      <a:pt x="3143" y="195"/>
                      <a:pt x="3299" y="146"/>
                      <a:pt x="3462" y="146"/>
                    </a:cubicBezTo>
                    <a:cubicBezTo>
                      <a:pt x="3658" y="146"/>
                      <a:pt x="3863" y="218"/>
                      <a:pt x="4055" y="348"/>
                    </a:cubicBezTo>
                    <a:cubicBezTo>
                      <a:pt x="4534" y="669"/>
                      <a:pt x="4938" y="1431"/>
                      <a:pt x="4697" y="2344"/>
                    </a:cubicBezTo>
                    <a:cubicBezTo>
                      <a:pt x="4570" y="2828"/>
                      <a:pt x="4281" y="3134"/>
                      <a:pt x="3860" y="3228"/>
                    </a:cubicBezTo>
                    <a:cubicBezTo>
                      <a:pt x="3786" y="3245"/>
                      <a:pt x="3709" y="3253"/>
                      <a:pt x="3627" y="3253"/>
                    </a:cubicBezTo>
                    <a:cubicBezTo>
                      <a:pt x="2682" y="3253"/>
                      <a:pt x="1224" y="2170"/>
                      <a:pt x="0" y="730"/>
                    </a:cubicBezTo>
                    <a:lnTo>
                      <a:pt x="0" y="730"/>
                    </a:lnTo>
                    <a:lnTo>
                      <a:pt x="132" y="1174"/>
                    </a:lnTo>
                    <a:cubicBezTo>
                      <a:pt x="1356" y="2612"/>
                      <a:pt x="2607" y="3426"/>
                      <a:pt x="3564" y="3426"/>
                    </a:cubicBezTo>
                    <a:cubicBezTo>
                      <a:pt x="3680" y="3426"/>
                      <a:pt x="3791" y="3414"/>
                      <a:pt x="3897" y="3389"/>
                    </a:cubicBezTo>
                    <a:cubicBezTo>
                      <a:pt x="4375" y="3280"/>
                      <a:pt x="4715" y="2924"/>
                      <a:pt x="4858" y="2385"/>
                    </a:cubicBezTo>
                    <a:cubicBezTo>
                      <a:pt x="5119" y="1394"/>
                      <a:pt x="4674" y="563"/>
                      <a:pt x="4148" y="209"/>
                    </a:cubicBezTo>
                    <a:cubicBezTo>
                      <a:pt x="3943" y="70"/>
                      <a:pt x="3725" y="1"/>
                      <a:pt x="3512"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15" name="Google Shape;3753;p54">
                <a:extLst>
                  <a:ext uri="{FF2B5EF4-FFF2-40B4-BE49-F238E27FC236}">
                    <a16:creationId xmlns:a16="http://schemas.microsoft.com/office/drawing/2014/main" xmlns="" id="{BCAB8133-6FAA-8FD5-5176-35B8B42D67C8}"/>
                  </a:ext>
                </a:extLst>
              </p:cNvPr>
              <p:cNvSpPr/>
              <p:nvPr/>
            </p:nvSpPr>
            <p:spPr>
              <a:xfrm>
                <a:off x="2690800" y="1188450"/>
                <a:ext cx="27425" cy="13100"/>
              </a:xfrm>
              <a:custGeom>
                <a:avLst/>
                <a:gdLst/>
                <a:ahLst/>
                <a:cxnLst/>
                <a:rect l="l" t="t" r="r" b="b"/>
                <a:pathLst>
                  <a:path w="1097" h="524" extrusionOk="0">
                    <a:moveTo>
                      <a:pt x="1" y="1"/>
                    </a:moveTo>
                    <a:lnTo>
                      <a:pt x="51" y="28"/>
                    </a:lnTo>
                    <a:cubicBezTo>
                      <a:pt x="681" y="162"/>
                      <a:pt x="1097" y="524"/>
                      <a:pt x="1097" y="524"/>
                    </a:cubicBezTo>
                    <a:lnTo>
                      <a:pt x="807" y="64"/>
                    </a:lnTo>
                    <a:cubicBezTo>
                      <a:pt x="807" y="64"/>
                      <a:pt x="794" y="64"/>
                      <a:pt x="771" y="64"/>
                    </a:cubicBezTo>
                    <a:cubicBezTo>
                      <a:pt x="646" y="64"/>
                      <a:pt x="223" y="60"/>
                      <a:pt x="1"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16" name="Google Shape;3754;p54">
                <a:extLst>
                  <a:ext uri="{FF2B5EF4-FFF2-40B4-BE49-F238E27FC236}">
                    <a16:creationId xmlns:a16="http://schemas.microsoft.com/office/drawing/2014/main" xmlns="" id="{0DF14E19-8960-9591-F197-B6ECAA052748}"/>
                  </a:ext>
                </a:extLst>
              </p:cNvPr>
              <p:cNvSpPr/>
              <p:nvPr/>
            </p:nvSpPr>
            <p:spPr>
              <a:xfrm>
                <a:off x="2715425" y="1167100"/>
                <a:ext cx="6175" cy="29400"/>
              </a:xfrm>
              <a:custGeom>
                <a:avLst/>
                <a:gdLst/>
                <a:ahLst/>
                <a:cxnLst/>
                <a:rect l="l" t="t" r="r" b="b"/>
                <a:pathLst>
                  <a:path w="247" h="1176" extrusionOk="0">
                    <a:moveTo>
                      <a:pt x="71" y="0"/>
                    </a:moveTo>
                    <a:cubicBezTo>
                      <a:pt x="53" y="267"/>
                      <a:pt x="0" y="982"/>
                      <a:pt x="0" y="982"/>
                    </a:cubicBezTo>
                    <a:lnTo>
                      <a:pt x="247" y="1175"/>
                    </a:lnTo>
                    <a:cubicBezTo>
                      <a:pt x="247" y="1175"/>
                      <a:pt x="8" y="877"/>
                      <a:pt x="133" y="90"/>
                    </a:cubicBezTo>
                    <a:lnTo>
                      <a:pt x="71" y="0"/>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17" name="Google Shape;3755;p54">
                <a:extLst>
                  <a:ext uri="{FF2B5EF4-FFF2-40B4-BE49-F238E27FC236}">
                    <a16:creationId xmlns:a16="http://schemas.microsoft.com/office/drawing/2014/main" xmlns="" id="{B1EB1223-2A68-A6AA-F887-980F4B37D5D1}"/>
                  </a:ext>
                </a:extLst>
              </p:cNvPr>
              <p:cNvSpPr/>
              <p:nvPr/>
            </p:nvSpPr>
            <p:spPr>
              <a:xfrm>
                <a:off x="3010075" y="1156225"/>
                <a:ext cx="33575" cy="38425"/>
              </a:xfrm>
              <a:custGeom>
                <a:avLst/>
                <a:gdLst/>
                <a:ahLst/>
                <a:cxnLst/>
                <a:rect l="l" t="t" r="r" b="b"/>
                <a:pathLst>
                  <a:path w="1343" h="1537" extrusionOk="0">
                    <a:moveTo>
                      <a:pt x="819" y="1"/>
                    </a:moveTo>
                    <a:lnTo>
                      <a:pt x="308" y="121"/>
                    </a:lnTo>
                    <a:lnTo>
                      <a:pt x="10" y="537"/>
                    </a:lnTo>
                    <a:lnTo>
                      <a:pt x="1" y="939"/>
                    </a:lnTo>
                    <a:cubicBezTo>
                      <a:pt x="1" y="939"/>
                      <a:pt x="415" y="1269"/>
                      <a:pt x="571" y="1345"/>
                    </a:cubicBezTo>
                    <a:cubicBezTo>
                      <a:pt x="728" y="1421"/>
                      <a:pt x="1239" y="1537"/>
                      <a:pt x="1239" y="1537"/>
                    </a:cubicBezTo>
                    <a:cubicBezTo>
                      <a:pt x="1239" y="1537"/>
                      <a:pt x="1343" y="955"/>
                      <a:pt x="1342" y="759"/>
                    </a:cubicBezTo>
                    <a:cubicBezTo>
                      <a:pt x="1339" y="604"/>
                      <a:pt x="1214" y="135"/>
                      <a:pt x="1214" y="135"/>
                    </a:cubicBezTo>
                    <a:lnTo>
                      <a:pt x="819"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8" name="Google Shape;3756;p54">
                <a:extLst>
                  <a:ext uri="{FF2B5EF4-FFF2-40B4-BE49-F238E27FC236}">
                    <a16:creationId xmlns:a16="http://schemas.microsoft.com/office/drawing/2014/main" xmlns="" id="{979FB045-00DB-BD30-328A-69F8DEF77DDB}"/>
                  </a:ext>
                </a:extLst>
              </p:cNvPr>
              <p:cNvSpPr/>
              <p:nvPr/>
            </p:nvSpPr>
            <p:spPr>
              <a:xfrm>
                <a:off x="3003375" y="1152875"/>
                <a:ext cx="19775" cy="10475"/>
              </a:xfrm>
              <a:custGeom>
                <a:avLst/>
                <a:gdLst/>
                <a:ahLst/>
                <a:cxnLst/>
                <a:rect l="l" t="t" r="r" b="b"/>
                <a:pathLst>
                  <a:path w="791" h="419" extrusionOk="0">
                    <a:moveTo>
                      <a:pt x="268" y="1"/>
                    </a:moveTo>
                    <a:lnTo>
                      <a:pt x="0" y="114"/>
                    </a:lnTo>
                    <a:cubicBezTo>
                      <a:pt x="0" y="114"/>
                      <a:pt x="24" y="109"/>
                      <a:pt x="66" y="109"/>
                    </a:cubicBezTo>
                    <a:cubicBezTo>
                      <a:pt x="180" y="109"/>
                      <a:pt x="426" y="146"/>
                      <a:pt x="700" y="418"/>
                    </a:cubicBezTo>
                    <a:lnTo>
                      <a:pt x="791" y="404"/>
                    </a:lnTo>
                    <a:cubicBezTo>
                      <a:pt x="647" y="295"/>
                      <a:pt x="268" y="1"/>
                      <a:pt x="268"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19" name="Google Shape;3757;p54">
                <a:extLst>
                  <a:ext uri="{FF2B5EF4-FFF2-40B4-BE49-F238E27FC236}">
                    <a16:creationId xmlns:a16="http://schemas.microsoft.com/office/drawing/2014/main" xmlns="" id="{A655575F-094A-078F-8DAC-13BBDACAF490}"/>
                  </a:ext>
                </a:extLst>
              </p:cNvPr>
              <p:cNvSpPr/>
              <p:nvPr/>
            </p:nvSpPr>
            <p:spPr>
              <a:xfrm>
                <a:off x="2889400" y="1044075"/>
                <a:ext cx="38050" cy="34175"/>
              </a:xfrm>
              <a:custGeom>
                <a:avLst/>
                <a:gdLst/>
                <a:ahLst/>
                <a:cxnLst/>
                <a:rect l="l" t="t" r="r" b="b"/>
                <a:pathLst>
                  <a:path w="1522" h="1367" extrusionOk="0">
                    <a:moveTo>
                      <a:pt x="664" y="0"/>
                    </a:moveTo>
                    <a:cubicBezTo>
                      <a:pt x="473" y="0"/>
                      <a:pt x="0" y="86"/>
                      <a:pt x="0" y="86"/>
                    </a:cubicBezTo>
                    <a:cubicBezTo>
                      <a:pt x="0" y="86"/>
                      <a:pt x="132" y="663"/>
                      <a:pt x="211" y="842"/>
                    </a:cubicBezTo>
                    <a:cubicBezTo>
                      <a:pt x="273" y="985"/>
                      <a:pt x="573" y="1367"/>
                      <a:pt x="573" y="1367"/>
                    </a:cubicBezTo>
                    <a:lnTo>
                      <a:pt x="987" y="1335"/>
                    </a:lnTo>
                    <a:lnTo>
                      <a:pt x="1411" y="1026"/>
                    </a:lnTo>
                    <a:lnTo>
                      <a:pt x="1521" y="527"/>
                    </a:lnTo>
                    <a:lnTo>
                      <a:pt x="1373" y="152"/>
                    </a:lnTo>
                    <a:cubicBezTo>
                      <a:pt x="1373" y="152"/>
                      <a:pt x="863" y="10"/>
                      <a:pt x="688" y="1"/>
                    </a:cubicBezTo>
                    <a:cubicBezTo>
                      <a:pt x="681" y="0"/>
                      <a:pt x="673" y="0"/>
                      <a:pt x="664"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20" name="Google Shape;3758;p54">
                <a:extLst>
                  <a:ext uri="{FF2B5EF4-FFF2-40B4-BE49-F238E27FC236}">
                    <a16:creationId xmlns:a16="http://schemas.microsoft.com/office/drawing/2014/main" xmlns="" id="{FD6F4C98-A2D0-512E-9B0C-E6C71A089146}"/>
                  </a:ext>
                </a:extLst>
              </p:cNvPr>
              <p:cNvSpPr/>
              <p:nvPr/>
            </p:nvSpPr>
            <p:spPr>
              <a:xfrm>
                <a:off x="2918250" y="1067150"/>
                <a:ext cx="21050" cy="5425"/>
              </a:xfrm>
              <a:custGeom>
                <a:avLst/>
                <a:gdLst/>
                <a:ahLst/>
                <a:cxnLst/>
                <a:rect l="l" t="t" r="r" b="b"/>
                <a:pathLst>
                  <a:path w="842" h="217" extrusionOk="0">
                    <a:moveTo>
                      <a:pt x="78" y="0"/>
                    </a:moveTo>
                    <a:lnTo>
                      <a:pt x="0" y="49"/>
                    </a:lnTo>
                    <a:cubicBezTo>
                      <a:pt x="176" y="94"/>
                      <a:pt x="640" y="216"/>
                      <a:pt x="640" y="216"/>
                    </a:cubicBezTo>
                    <a:lnTo>
                      <a:pt x="842" y="6"/>
                    </a:lnTo>
                    <a:lnTo>
                      <a:pt x="842" y="6"/>
                    </a:lnTo>
                    <a:cubicBezTo>
                      <a:pt x="841" y="6"/>
                      <a:pt x="723" y="90"/>
                      <a:pt x="502" y="90"/>
                    </a:cubicBezTo>
                    <a:cubicBezTo>
                      <a:pt x="388" y="90"/>
                      <a:pt x="246" y="68"/>
                      <a:pt x="78"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21" name="Google Shape;3759;p54">
                <a:extLst>
                  <a:ext uri="{FF2B5EF4-FFF2-40B4-BE49-F238E27FC236}">
                    <a16:creationId xmlns:a16="http://schemas.microsoft.com/office/drawing/2014/main" xmlns="" id="{E5ACA704-1D0D-69F8-FD4B-CF3F211E9023}"/>
                  </a:ext>
                </a:extLst>
              </p:cNvPr>
              <p:cNvSpPr/>
              <p:nvPr/>
            </p:nvSpPr>
            <p:spPr>
              <a:xfrm>
                <a:off x="2917550" y="1154400"/>
                <a:ext cx="35825" cy="41700"/>
              </a:xfrm>
              <a:custGeom>
                <a:avLst/>
                <a:gdLst/>
                <a:ahLst/>
                <a:cxnLst/>
                <a:rect l="l" t="t" r="r" b="b"/>
                <a:pathLst>
                  <a:path w="1433" h="1668" extrusionOk="0">
                    <a:moveTo>
                      <a:pt x="602" y="0"/>
                    </a:moveTo>
                    <a:lnTo>
                      <a:pt x="165" y="269"/>
                    </a:lnTo>
                    <a:lnTo>
                      <a:pt x="1" y="636"/>
                    </a:lnTo>
                    <a:cubicBezTo>
                      <a:pt x="1" y="636"/>
                      <a:pt x="254" y="1099"/>
                      <a:pt x="370" y="1231"/>
                    </a:cubicBezTo>
                    <a:cubicBezTo>
                      <a:pt x="486" y="1363"/>
                      <a:pt x="913" y="1668"/>
                      <a:pt x="913" y="1668"/>
                    </a:cubicBezTo>
                    <a:cubicBezTo>
                      <a:pt x="913" y="1668"/>
                      <a:pt x="1233" y="1172"/>
                      <a:pt x="1307" y="990"/>
                    </a:cubicBezTo>
                    <a:cubicBezTo>
                      <a:pt x="1366" y="845"/>
                      <a:pt x="1432" y="365"/>
                      <a:pt x="1432" y="365"/>
                    </a:cubicBezTo>
                    <a:lnTo>
                      <a:pt x="1119" y="89"/>
                    </a:lnTo>
                    <a:lnTo>
                      <a:pt x="602"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22" name="Google Shape;3760;p54">
                <a:extLst>
                  <a:ext uri="{FF2B5EF4-FFF2-40B4-BE49-F238E27FC236}">
                    <a16:creationId xmlns:a16="http://schemas.microsoft.com/office/drawing/2014/main" xmlns="" id="{58E565F9-3344-86FB-EF91-CE14D250D254}"/>
                  </a:ext>
                </a:extLst>
              </p:cNvPr>
              <p:cNvSpPr/>
              <p:nvPr/>
            </p:nvSpPr>
            <p:spPr>
              <a:xfrm>
                <a:off x="2920700" y="1145625"/>
                <a:ext cx="15450" cy="14375"/>
              </a:xfrm>
              <a:custGeom>
                <a:avLst/>
                <a:gdLst/>
                <a:ahLst/>
                <a:cxnLst/>
                <a:rect l="l" t="t" r="r" b="b"/>
                <a:pathLst>
                  <a:path w="618" h="575" extrusionOk="0">
                    <a:moveTo>
                      <a:pt x="0" y="0"/>
                    </a:moveTo>
                    <a:cubicBezTo>
                      <a:pt x="0" y="0"/>
                      <a:pt x="326" y="61"/>
                      <a:pt x="527" y="551"/>
                    </a:cubicBezTo>
                    <a:lnTo>
                      <a:pt x="617" y="575"/>
                    </a:lnTo>
                    <a:cubicBezTo>
                      <a:pt x="527" y="419"/>
                      <a:pt x="291" y="0"/>
                      <a:pt x="291"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23" name="Google Shape;3761;p54">
                <a:extLst>
                  <a:ext uri="{FF2B5EF4-FFF2-40B4-BE49-F238E27FC236}">
                    <a16:creationId xmlns:a16="http://schemas.microsoft.com/office/drawing/2014/main" xmlns="" id="{1207AA4E-3D57-CFB7-C552-F9B72F877510}"/>
                  </a:ext>
                </a:extLst>
              </p:cNvPr>
              <p:cNvSpPr/>
              <p:nvPr/>
            </p:nvSpPr>
            <p:spPr>
              <a:xfrm>
                <a:off x="2810575" y="1209400"/>
                <a:ext cx="41075" cy="33250"/>
              </a:xfrm>
              <a:custGeom>
                <a:avLst/>
                <a:gdLst/>
                <a:ahLst/>
                <a:cxnLst/>
                <a:rect l="l" t="t" r="r" b="b"/>
                <a:pathLst>
                  <a:path w="1643" h="1330" extrusionOk="0">
                    <a:moveTo>
                      <a:pt x="1248" y="1"/>
                    </a:moveTo>
                    <a:cubicBezTo>
                      <a:pt x="1248" y="1"/>
                      <a:pt x="782" y="92"/>
                      <a:pt x="643" y="155"/>
                    </a:cubicBezTo>
                    <a:cubicBezTo>
                      <a:pt x="470" y="234"/>
                      <a:pt x="0" y="560"/>
                      <a:pt x="0" y="560"/>
                    </a:cubicBezTo>
                    <a:cubicBezTo>
                      <a:pt x="0" y="560"/>
                      <a:pt x="318" y="931"/>
                      <a:pt x="449" y="1029"/>
                    </a:cubicBezTo>
                    <a:cubicBezTo>
                      <a:pt x="584" y="1126"/>
                      <a:pt x="1049" y="1329"/>
                      <a:pt x="1049" y="1329"/>
                    </a:cubicBezTo>
                    <a:lnTo>
                      <a:pt x="1400" y="1155"/>
                    </a:lnTo>
                    <a:lnTo>
                      <a:pt x="1643" y="739"/>
                    </a:lnTo>
                    <a:lnTo>
                      <a:pt x="1533" y="270"/>
                    </a:lnTo>
                    <a:lnTo>
                      <a:pt x="1248"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24" name="Google Shape;3762;p54">
                <a:extLst>
                  <a:ext uri="{FF2B5EF4-FFF2-40B4-BE49-F238E27FC236}">
                    <a16:creationId xmlns:a16="http://schemas.microsoft.com/office/drawing/2014/main" xmlns="" id="{AAE19227-AC2A-EBA4-5EBC-FAB61A065FEF}"/>
                  </a:ext>
                </a:extLst>
              </p:cNvPr>
              <p:cNvSpPr/>
              <p:nvPr/>
            </p:nvSpPr>
            <p:spPr>
              <a:xfrm>
                <a:off x="2846050" y="1224950"/>
                <a:ext cx="14775" cy="13250"/>
              </a:xfrm>
              <a:custGeom>
                <a:avLst/>
                <a:gdLst/>
                <a:ahLst/>
                <a:cxnLst/>
                <a:rect l="l" t="t" r="r" b="b"/>
                <a:pathLst>
                  <a:path w="591" h="530" extrusionOk="0">
                    <a:moveTo>
                      <a:pt x="0" y="1"/>
                    </a:moveTo>
                    <a:lnTo>
                      <a:pt x="27" y="81"/>
                    </a:lnTo>
                    <a:cubicBezTo>
                      <a:pt x="516" y="234"/>
                      <a:pt x="590" y="530"/>
                      <a:pt x="590" y="530"/>
                    </a:cubicBezTo>
                    <a:lnTo>
                      <a:pt x="578" y="263"/>
                    </a:lnTo>
                    <a:cubicBezTo>
                      <a:pt x="578" y="263"/>
                      <a:pt x="157" y="74"/>
                      <a:pt x="0"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25" name="Google Shape;3763;p54">
                <a:extLst>
                  <a:ext uri="{FF2B5EF4-FFF2-40B4-BE49-F238E27FC236}">
                    <a16:creationId xmlns:a16="http://schemas.microsoft.com/office/drawing/2014/main" xmlns="" id="{B89F75DE-089F-87B0-C51E-342BDCBDB2B9}"/>
                  </a:ext>
                </a:extLst>
              </p:cNvPr>
              <p:cNvSpPr/>
              <p:nvPr/>
            </p:nvSpPr>
            <p:spPr>
              <a:xfrm>
                <a:off x="2977550" y="1232475"/>
                <a:ext cx="24200" cy="28675"/>
              </a:xfrm>
              <a:custGeom>
                <a:avLst/>
                <a:gdLst/>
                <a:ahLst/>
                <a:cxnLst/>
                <a:rect l="l" t="t" r="r" b="b"/>
                <a:pathLst>
                  <a:path w="968" h="1147" extrusionOk="0">
                    <a:moveTo>
                      <a:pt x="788" y="0"/>
                    </a:moveTo>
                    <a:cubicBezTo>
                      <a:pt x="788" y="0"/>
                      <a:pt x="415" y="202"/>
                      <a:pt x="305" y="290"/>
                    </a:cubicBezTo>
                    <a:cubicBezTo>
                      <a:pt x="216" y="360"/>
                      <a:pt x="0" y="638"/>
                      <a:pt x="0" y="638"/>
                    </a:cubicBezTo>
                    <a:lnTo>
                      <a:pt x="82" y="916"/>
                    </a:lnTo>
                    <a:lnTo>
                      <a:pt x="354" y="1146"/>
                    </a:lnTo>
                    <a:lnTo>
                      <a:pt x="712" y="1127"/>
                    </a:lnTo>
                    <a:lnTo>
                      <a:pt x="944" y="953"/>
                    </a:lnTo>
                    <a:cubicBezTo>
                      <a:pt x="944" y="953"/>
                      <a:pt x="968" y="577"/>
                      <a:pt x="948" y="455"/>
                    </a:cubicBezTo>
                    <a:cubicBezTo>
                      <a:pt x="928" y="334"/>
                      <a:pt x="788" y="0"/>
                      <a:pt x="788"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26" name="Google Shape;3764;p54">
                <a:extLst>
                  <a:ext uri="{FF2B5EF4-FFF2-40B4-BE49-F238E27FC236}">
                    <a16:creationId xmlns:a16="http://schemas.microsoft.com/office/drawing/2014/main" xmlns="" id="{02B0334F-CA59-9F0B-E1EB-E782B54099A0}"/>
                  </a:ext>
                </a:extLst>
              </p:cNvPr>
              <p:cNvSpPr/>
              <p:nvPr/>
            </p:nvSpPr>
            <p:spPr>
              <a:xfrm>
                <a:off x="2985925" y="1256475"/>
                <a:ext cx="4350" cy="14225"/>
              </a:xfrm>
              <a:custGeom>
                <a:avLst/>
                <a:gdLst/>
                <a:ahLst/>
                <a:cxnLst/>
                <a:rect l="l" t="t" r="r" b="b"/>
                <a:pathLst>
                  <a:path w="174" h="569" extrusionOk="0">
                    <a:moveTo>
                      <a:pt x="20" y="1"/>
                    </a:moveTo>
                    <a:cubicBezTo>
                      <a:pt x="16" y="128"/>
                      <a:pt x="0" y="470"/>
                      <a:pt x="0" y="470"/>
                    </a:cubicBezTo>
                    <a:lnTo>
                      <a:pt x="173" y="569"/>
                    </a:lnTo>
                    <a:cubicBezTo>
                      <a:pt x="173" y="569"/>
                      <a:pt x="2" y="420"/>
                      <a:pt x="65" y="46"/>
                    </a:cubicBezTo>
                    <a:lnTo>
                      <a:pt x="20" y="1"/>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27" name="Google Shape;3765;p54">
                <a:extLst>
                  <a:ext uri="{FF2B5EF4-FFF2-40B4-BE49-F238E27FC236}">
                    <a16:creationId xmlns:a16="http://schemas.microsoft.com/office/drawing/2014/main" xmlns="" id="{CFFA0CF1-91F1-44D6-085A-05705F9C9922}"/>
                  </a:ext>
                </a:extLst>
              </p:cNvPr>
              <p:cNvSpPr/>
              <p:nvPr/>
            </p:nvSpPr>
            <p:spPr>
              <a:xfrm>
                <a:off x="2909200" y="1261125"/>
                <a:ext cx="30650" cy="24900"/>
              </a:xfrm>
              <a:custGeom>
                <a:avLst/>
                <a:gdLst/>
                <a:ahLst/>
                <a:cxnLst/>
                <a:rect l="l" t="t" r="r" b="b"/>
                <a:pathLst>
                  <a:path w="1226" h="996" extrusionOk="0">
                    <a:moveTo>
                      <a:pt x="829" y="0"/>
                    </a:moveTo>
                    <a:cubicBezTo>
                      <a:pt x="829" y="0"/>
                      <a:pt x="471" y="118"/>
                      <a:pt x="366" y="181"/>
                    </a:cubicBezTo>
                    <a:cubicBezTo>
                      <a:pt x="260" y="245"/>
                      <a:pt x="1" y="498"/>
                      <a:pt x="1" y="498"/>
                    </a:cubicBezTo>
                    <a:cubicBezTo>
                      <a:pt x="1" y="498"/>
                      <a:pt x="324" y="769"/>
                      <a:pt x="447" y="840"/>
                    </a:cubicBezTo>
                    <a:cubicBezTo>
                      <a:pt x="545" y="896"/>
                      <a:pt x="883" y="995"/>
                      <a:pt x="883" y="995"/>
                    </a:cubicBezTo>
                    <a:lnTo>
                      <a:pt x="1113" y="816"/>
                    </a:lnTo>
                    <a:lnTo>
                      <a:pt x="1226" y="478"/>
                    </a:lnTo>
                    <a:lnTo>
                      <a:pt x="1076" y="153"/>
                    </a:lnTo>
                    <a:lnTo>
                      <a:pt x="829"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28" name="Google Shape;3766;p54">
                <a:extLst>
                  <a:ext uri="{FF2B5EF4-FFF2-40B4-BE49-F238E27FC236}">
                    <a16:creationId xmlns:a16="http://schemas.microsoft.com/office/drawing/2014/main" xmlns="" id="{A2F08A24-7030-2B1F-F771-5357A48CFB63}"/>
                  </a:ext>
                </a:extLst>
              </p:cNvPr>
              <p:cNvSpPr/>
              <p:nvPr/>
            </p:nvSpPr>
            <p:spPr>
              <a:xfrm>
                <a:off x="2935500" y="1266050"/>
                <a:ext cx="11825" cy="8775"/>
              </a:xfrm>
              <a:custGeom>
                <a:avLst/>
                <a:gdLst/>
                <a:ahLst/>
                <a:cxnLst/>
                <a:rect l="l" t="t" r="r" b="b"/>
                <a:pathLst>
                  <a:path w="473" h="351" extrusionOk="0">
                    <a:moveTo>
                      <a:pt x="473" y="0"/>
                    </a:moveTo>
                    <a:cubicBezTo>
                      <a:pt x="473" y="0"/>
                      <a:pt x="398" y="212"/>
                      <a:pt x="26" y="292"/>
                    </a:cubicBezTo>
                    <a:lnTo>
                      <a:pt x="1" y="350"/>
                    </a:lnTo>
                    <a:cubicBezTo>
                      <a:pt x="122" y="308"/>
                      <a:pt x="446" y="196"/>
                      <a:pt x="446" y="196"/>
                    </a:cubicBezTo>
                    <a:lnTo>
                      <a:pt x="473" y="0"/>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29" name="Google Shape;3767;p54">
                <a:extLst>
                  <a:ext uri="{FF2B5EF4-FFF2-40B4-BE49-F238E27FC236}">
                    <a16:creationId xmlns:a16="http://schemas.microsoft.com/office/drawing/2014/main" xmlns="" id="{A2A276C7-FF10-DBE1-56AA-721F93625695}"/>
                  </a:ext>
                </a:extLst>
              </p:cNvPr>
              <p:cNvSpPr/>
              <p:nvPr/>
            </p:nvSpPr>
            <p:spPr>
              <a:xfrm>
                <a:off x="2949125" y="1267100"/>
                <a:ext cx="20975" cy="25200"/>
              </a:xfrm>
              <a:custGeom>
                <a:avLst/>
                <a:gdLst/>
                <a:ahLst/>
                <a:cxnLst/>
                <a:rect l="l" t="t" r="r" b="b"/>
                <a:pathLst>
                  <a:path w="839" h="1008" extrusionOk="0">
                    <a:moveTo>
                      <a:pt x="368" y="0"/>
                    </a:moveTo>
                    <a:lnTo>
                      <a:pt x="107" y="197"/>
                    </a:lnTo>
                    <a:lnTo>
                      <a:pt x="1" y="440"/>
                    </a:lnTo>
                    <a:cubicBezTo>
                      <a:pt x="1" y="440"/>
                      <a:pt x="145" y="685"/>
                      <a:pt x="209" y="749"/>
                    </a:cubicBezTo>
                    <a:cubicBezTo>
                      <a:pt x="291" y="826"/>
                      <a:pt x="577" y="1008"/>
                      <a:pt x="577" y="1008"/>
                    </a:cubicBezTo>
                    <a:cubicBezTo>
                      <a:pt x="577" y="1008"/>
                      <a:pt x="741" y="717"/>
                      <a:pt x="773" y="613"/>
                    </a:cubicBezTo>
                    <a:cubicBezTo>
                      <a:pt x="807" y="507"/>
                      <a:pt x="839" y="177"/>
                      <a:pt x="839" y="177"/>
                    </a:cubicBezTo>
                    <a:lnTo>
                      <a:pt x="666" y="22"/>
                    </a:lnTo>
                    <a:lnTo>
                      <a:pt x="368"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30" name="Google Shape;3768;p54">
                <a:extLst>
                  <a:ext uri="{FF2B5EF4-FFF2-40B4-BE49-F238E27FC236}">
                    <a16:creationId xmlns:a16="http://schemas.microsoft.com/office/drawing/2014/main" xmlns="" id="{DEA2DFFD-092C-EBCA-1D4F-E13E51CB793E}"/>
                  </a:ext>
                </a:extLst>
              </p:cNvPr>
              <p:cNvSpPr/>
              <p:nvPr/>
            </p:nvSpPr>
            <p:spPr>
              <a:xfrm>
                <a:off x="2957650" y="1258750"/>
                <a:ext cx="5125" cy="12400"/>
              </a:xfrm>
              <a:custGeom>
                <a:avLst/>
                <a:gdLst/>
                <a:ahLst/>
                <a:cxnLst/>
                <a:rect l="l" t="t" r="r" b="b"/>
                <a:pathLst>
                  <a:path w="205" h="496" extrusionOk="0">
                    <a:moveTo>
                      <a:pt x="205" y="0"/>
                    </a:moveTo>
                    <a:lnTo>
                      <a:pt x="47" y="84"/>
                    </a:lnTo>
                    <a:cubicBezTo>
                      <a:pt x="47" y="84"/>
                      <a:pt x="14" y="384"/>
                      <a:pt x="0" y="496"/>
                    </a:cubicBezTo>
                    <a:lnTo>
                      <a:pt x="44" y="458"/>
                    </a:lnTo>
                    <a:cubicBezTo>
                      <a:pt x="41" y="130"/>
                      <a:pt x="205" y="0"/>
                      <a:pt x="205"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31" name="Google Shape;3769;p54">
                <a:extLst>
                  <a:ext uri="{FF2B5EF4-FFF2-40B4-BE49-F238E27FC236}">
                    <a16:creationId xmlns:a16="http://schemas.microsoft.com/office/drawing/2014/main" xmlns="" id="{DE538564-B498-DD5D-1186-8C1383F1E22E}"/>
                  </a:ext>
                </a:extLst>
              </p:cNvPr>
              <p:cNvSpPr/>
              <p:nvPr/>
            </p:nvSpPr>
            <p:spPr>
              <a:xfrm>
                <a:off x="2774100" y="1146550"/>
                <a:ext cx="26575" cy="28950"/>
              </a:xfrm>
              <a:custGeom>
                <a:avLst/>
                <a:gdLst/>
                <a:ahLst/>
                <a:cxnLst/>
                <a:rect l="l" t="t" r="r" b="b"/>
                <a:pathLst>
                  <a:path w="1063" h="1158" extrusionOk="0">
                    <a:moveTo>
                      <a:pt x="448" y="1"/>
                    </a:moveTo>
                    <a:lnTo>
                      <a:pt x="156" y="102"/>
                    </a:lnTo>
                    <a:cubicBezTo>
                      <a:pt x="156" y="102"/>
                      <a:pt x="27" y="489"/>
                      <a:pt x="15" y="624"/>
                    </a:cubicBezTo>
                    <a:cubicBezTo>
                      <a:pt x="1" y="757"/>
                      <a:pt x="55" y="1157"/>
                      <a:pt x="55" y="1157"/>
                    </a:cubicBezTo>
                    <a:cubicBezTo>
                      <a:pt x="55" y="1157"/>
                      <a:pt x="503" y="1076"/>
                      <a:pt x="644" y="1021"/>
                    </a:cubicBezTo>
                    <a:cubicBezTo>
                      <a:pt x="756" y="978"/>
                      <a:pt x="1062" y="762"/>
                      <a:pt x="1062" y="762"/>
                    </a:cubicBezTo>
                    <a:lnTo>
                      <a:pt x="1053" y="441"/>
                    </a:lnTo>
                    <a:lnTo>
                      <a:pt x="828" y="103"/>
                    </a:lnTo>
                    <a:lnTo>
                      <a:pt x="448"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32" name="Google Shape;3770;p54">
                <a:extLst>
                  <a:ext uri="{FF2B5EF4-FFF2-40B4-BE49-F238E27FC236}">
                    <a16:creationId xmlns:a16="http://schemas.microsoft.com/office/drawing/2014/main" xmlns="" id="{24891AEF-C6C6-8386-248A-913B41BA44A4}"/>
                  </a:ext>
                </a:extLst>
              </p:cNvPr>
              <p:cNvSpPr/>
              <p:nvPr/>
            </p:nvSpPr>
            <p:spPr>
              <a:xfrm>
                <a:off x="2792650" y="1137750"/>
                <a:ext cx="4675" cy="16275"/>
              </a:xfrm>
              <a:custGeom>
                <a:avLst/>
                <a:gdLst/>
                <a:ahLst/>
                <a:cxnLst/>
                <a:rect l="l" t="t" r="r" b="b"/>
                <a:pathLst>
                  <a:path w="187" h="651" extrusionOk="0">
                    <a:moveTo>
                      <a:pt x="32" y="1"/>
                    </a:moveTo>
                    <a:cubicBezTo>
                      <a:pt x="32" y="1"/>
                      <a:pt x="169" y="217"/>
                      <a:pt x="1" y="589"/>
                    </a:cubicBezTo>
                    <a:lnTo>
                      <a:pt x="34" y="650"/>
                    </a:lnTo>
                    <a:cubicBezTo>
                      <a:pt x="76" y="517"/>
                      <a:pt x="186" y="164"/>
                      <a:pt x="186" y="164"/>
                    </a:cubicBezTo>
                    <a:lnTo>
                      <a:pt x="32" y="1"/>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33" name="Google Shape;3771;p54">
                <a:extLst>
                  <a:ext uri="{FF2B5EF4-FFF2-40B4-BE49-F238E27FC236}">
                    <a16:creationId xmlns:a16="http://schemas.microsoft.com/office/drawing/2014/main" xmlns="" id="{B2560488-59B8-D059-1299-B36AF0847DFF}"/>
                  </a:ext>
                </a:extLst>
              </p:cNvPr>
              <p:cNvSpPr/>
              <p:nvPr/>
            </p:nvSpPr>
            <p:spPr>
              <a:xfrm>
                <a:off x="2753200" y="1050450"/>
                <a:ext cx="26575" cy="28125"/>
              </a:xfrm>
              <a:custGeom>
                <a:avLst/>
                <a:gdLst/>
                <a:ahLst/>
                <a:cxnLst/>
                <a:rect l="l" t="t" r="r" b="b"/>
                <a:pathLst>
                  <a:path w="1063" h="1125" extrusionOk="0">
                    <a:moveTo>
                      <a:pt x="11" y="1"/>
                    </a:moveTo>
                    <a:cubicBezTo>
                      <a:pt x="11" y="1"/>
                      <a:pt x="1" y="457"/>
                      <a:pt x="24" y="606"/>
                    </a:cubicBezTo>
                    <a:cubicBezTo>
                      <a:pt x="44" y="725"/>
                      <a:pt x="193" y="1068"/>
                      <a:pt x="193" y="1068"/>
                    </a:cubicBezTo>
                    <a:lnTo>
                      <a:pt x="509" y="1124"/>
                    </a:lnTo>
                    <a:lnTo>
                      <a:pt x="884" y="974"/>
                    </a:lnTo>
                    <a:lnTo>
                      <a:pt x="1062" y="622"/>
                    </a:lnTo>
                    <a:lnTo>
                      <a:pt x="1023" y="315"/>
                    </a:lnTo>
                    <a:cubicBezTo>
                      <a:pt x="1023" y="315"/>
                      <a:pt x="670" y="110"/>
                      <a:pt x="540" y="71"/>
                    </a:cubicBezTo>
                    <a:cubicBezTo>
                      <a:pt x="414" y="30"/>
                      <a:pt x="11" y="1"/>
                      <a:pt x="11"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34" name="Google Shape;3772;p54">
                <a:extLst>
                  <a:ext uri="{FF2B5EF4-FFF2-40B4-BE49-F238E27FC236}">
                    <a16:creationId xmlns:a16="http://schemas.microsoft.com/office/drawing/2014/main" xmlns="" id="{3F887DFC-601F-B6CC-F753-618E70CC702C}"/>
                  </a:ext>
                </a:extLst>
              </p:cNvPr>
              <p:cNvSpPr/>
              <p:nvPr/>
            </p:nvSpPr>
            <p:spPr>
              <a:xfrm>
                <a:off x="2770800" y="1072025"/>
                <a:ext cx="15950" cy="6700"/>
              </a:xfrm>
              <a:custGeom>
                <a:avLst/>
                <a:gdLst/>
                <a:ahLst/>
                <a:cxnLst/>
                <a:rect l="l" t="t" r="r" b="b"/>
                <a:pathLst>
                  <a:path w="638" h="268" extrusionOk="0">
                    <a:moveTo>
                      <a:pt x="68" y="0"/>
                    </a:moveTo>
                    <a:lnTo>
                      <a:pt x="1" y="21"/>
                    </a:lnTo>
                    <a:cubicBezTo>
                      <a:pt x="122" y="88"/>
                      <a:pt x="447" y="268"/>
                      <a:pt x="447" y="268"/>
                    </a:cubicBezTo>
                    <a:lnTo>
                      <a:pt x="638" y="151"/>
                    </a:lnTo>
                    <a:lnTo>
                      <a:pt x="638" y="151"/>
                    </a:lnTo>
                    <a:cubicBezTo>
                      <a:pt x="637" y="151"/>
                      <a:pt x="593" y="167"/>
                      <a:pt x="517" y="167"/>
                    </a:cubicBezTo>
                    <a:cubicBezTo>
                      <a:pt x="416" y="167"/>
                      <a:pt x="257" y="138"/>
                      <a:pt x="68"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35" name="Google Shape;3773;p54">
                <a:extLst>
                  <a:ext uri="{FF2B5EF4-FFF2-40B4-BE49-F238E27FC236}">
                    <a16:creationId xmlns:a16="http://schemas.microsoft.com/office/drawing/2014/main" xmlns="" id="{EC723B84-937A-6FDA-343F-4929A59F72FB}"/>
                  </a:ext>
                </a:extLst>
              </p:cNvPr>
              <p:cNvSpPr/>
              <p:nvPr/>
            </p:nvSpPr>
            <p:spPr>
              <a:xfrm>
                <a:off x="2784675" y="1083150"/>
                <a:ext cx="27750" cy="25850"/>
              </a:xfrm>
              <a:custGeom>
                <a:avLst/>
                <a:gdLst/>
                <a:ahLst/>
                <a:cxnLst/>
                <a:rect l="l" t="t" r="r" b="b"/>
                <a:pathLst>
                  <a:path w="1110" h="1034" extrusionOk="0">
                    <a:moveTo>
                      <a:pt x="430" y="1"/>
                    </a:moveTo>
                    <a:lnTo>
                      <a:pt x="111" y="193"/>
                    </a:lnTo>
                    <a:lnTo>
                      <a:pt x="0" y="571"/>
                    </a:lnTo>
                    <a:lnTo>
                      <a:pt x="81" y="882"/>
                    </a:lnTo>
                    <a:cubicBezTo>
                      <a:pt x="81" y="882"/>
                      <a:pt x="420" y="1015"/>
                      <a:pt x="535" y="1029"/>
                    </a:cubicBezTo>
                    <a:cubicBezTo>
                      <a:pt x="565" y="1032"/>
                      <a:pt x="607" y="1034"/>
                      <a:pt x="656" y="1034"/>
                    </a:cubicBezTo>
                    <a:cubicBezTo>
                      <a:pt x="840" y="1034"/>
                      <a:pt x="1109" y="1014"/>
                      <a:pt x="1109" y="1014"/>
                    </a:cubicBezTo>
                    <a:cubicBezTo>
                      <a:pt x="1109" y="1014"/>
                      <a:pt x="1048" y="615"/>
                      <a:pt x="998" y="492"/>
                    </a:cubicBezTo>
                    <a:cubicBezTo>
                      <a:pt x="949" y="367"/>
                      <a:pt x="725" y="25"/>
                      <a:pt x="725" y="25"/>
                    </a:cubicBezTo>
                    <a:lnTo>
                      <a:pt x="430"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36" name="Google Shape;3774;p54">
                <a:extLst>
                  <a:ext uri="{FF2B5EF4-FFF2-40B4-BE49-F238E27FC236}">
                    <a16:creationId xmlns:a16="http://schemas.microsoft.com/office/drawing/2014/main" xmlns="" id="{48C22D68-9451-297C-8706-442F77A65EF3}"/>
                  </a:ext>
                </a:extLst>
              </p:cNvPr>
              <p:cNvSpPr/>
              <p:nvPr/>
            </p:nvSpPr>
            <p:spPr>
              <a:xfrm>
                <a:off x="2783175" y="1076700"/>
                <a:ext cx="7200" cy="15625"/>
              </a:xfrm>
              <a:custGeom>
                <a:avLst/>
                <a:gdLst/>
                <a:ahLst/>
                <a:cxnLst/>
                <a:rect l="l" t="t" r="r" b="b"/>
                <a:pathLst>
                  <a:path w="288" h="625" extrusionOk="0">
                    <a:moveTo>
                      <a:pt x="96" y="1"/>
                    </a:moveTo>
                    <a:lnTo>
                      <a:pt x="0" y="196"/>
                    </a:lnTo>
                    <a:cubicBezTo>
                      <a:pt x="0" y="196"/>
                      <a:pt x="199" y="508"/>
                      <a:pt x="273" y="625"/>
                    </a:cubicBezTo>
                    <a:lnTo>
                      <a:pt x="288" y="556"/>
                    </a:lnTo>
                    <a:cubicBezTo>
                      <a:pt x="31" y="241"/>
                      <a:pt x="96" y="1"/>
                      <a:pt x="96"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37" name="Google Shape;3775;p54">
                <a:extLst>
                  <a:ext uri="{FF2B5EF4-FFF2-40B4-BE49-F238E27FC236}">
                    <a16:creationId xmlns:a16="http://schemas.microsoft.com/office/drawing/2014/main" xmlns="" id="{BAC110F1-A6CA-FC30-3A57-DCD69C259FD4}"/>
                  </a:ext>
                </a:extLst>
              </p:cNvPr>
              <p:cNvSpPr/>
              <p:nvPr/>
            </p:nvSpPr>
            <p:spPr>
              <a:xfrm>
                <a:off x="2823700" y="997825"/>
                <a:ext cx="30650" cy="25150"/>
              </a:xfrm>
              <a:custGeom>
                <a:avLst/>
                <a:gdLst/>
                <a:ahLst/>
                <a:cxnLst/>
                <a:rect l="l" t="t" r="r" b="b"/>
                <a:pathLst>
                  <a:path w="1226" h="1006" extrusionOk="0">
                    <a:moveTo>
                      <a:pt x="311" y="1"/>
                    </a:moveTo>
                    <a:cubicBezTo>
                      <a:pt x="237" y="1"/>
                      <a:pt x="185" y="2"/>
                      <a:pt x="185" y="2"/>
                    </a:cubicBezTo>
                    <a:lnTo>
                      <a:pt x="7" y="239"/>
                    </a:lnTo>
                    <a:lnTo>
                      <a:pt x="0" y="612"/>
                    </a:lnTo>
                    <a:lnTo>
                      <a:pt x="261" y="907"/>
                    </a:lnTo>
                    <a:lnTo>
                      <a:pt x="566" y="1005"/>
                    </a:lnTo>
                    <a:cubicBezTo>
                      <a:pt x="566" y="1005"/>
                      <a:pt x="859" y="789"/>
                      <a:pt x="931" y="700"/>
                    </a:cubicBezTo>
                    <a:cubicBezTo>
                      <a:pt x="1023" y="587"/>
                      <a:pt x="1225" y="205"/>
                      <a:pt x="1225" y="205"/>
                    </a:cubicBezTo>
                    <a:cubicBezTo>
                      <a:pt x="1225" y="205"/>
                      <a:pt x="856" y="46"/>
                      <a:pt x="725" y="21"/>
                    </a:cubicBezTo>
                    <a:cubicBezTo>
                      <a:pt x="639" y="4"/>
                      <a:pt x="442" y="1"/>
                      <a:pt x="311"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38" name="Google Shape;3776;p54">
                <a:extLst>
                  <a:ext uri="{FF2B5EF4-FFF2-40B4-BE49-F238E27FC236}">
                    <a16:creationId xmlns:a16="http://schemas.microsoft.com/office/drawing/2014/main" xmlns="" id="{7304CBC2-CAF1-67A0-4D0B-D0805CBA83BC}"/>
                  </a:ext>
                </a:extLst>
              </p:cNvPr>
              <p:cNvSpPr/>
              <p:nvPr/>
            </p:nvSpPr>
            <p:spPr>
              <a:xfrm>
                <a:off x="2813150" y="1008750"/>
                <a:ext cx="15600" cy="4625"/>
              </a:xfrm>
              <a:custGeom>
                <a:avLst/>
                <a:gdLst/>
                <a:ahLst/>
                <a:cxnLst/>
                <a:rect l="l" t="t" r="r" b="b"/>
                <a:pathLst>
                  <a:path w="624" h="185" extrusionOk="0">
                    <a:moveTo>
                      <a:pt x="1" y="0"/>
                    </a:moveTo>
                    <a:lnTo>
                      <a:pt x="115" y="185"/>
                    </a:lnTo>
                    <a:cubicBezTo>
                      <a:pt x="115" y="185"/>
                      <a:pt x="486" y="184"/>
                      <a:pt x="624" y="184"/>
                    </a:cubicBezTo>
                    <a:lnTo>
                      <a:pt x="573" y="134"/>
                    </a:lnTo>
                    <a:cubicBezTo>
                      <a:pt x="524" y="140"/>
                      <a:pt x="479" y="143"/>
                      <a:pt x="437" y="143"/>
                    </a:cubicBezTo>
                    <a:cubicBezTo>
                      <a:pt x="131" y="143"/>
                      <a:pt x="1" y="0"/>
                      <a:pt x="1"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39" name="Google Shape;3777;p54">
                <a:extLst>
                  <a:ext uri="{FF2B5EF4-FFF2-40B4-BE49-F238E27FC236}">
                    <a16:creationId xmlns:a16="http://schemas.microsoft.com/office/drawing/2014/main" xmlns="" id="{BADBAC1F-9F84-CFBF-C616-9DF9C5B908E6}"/>
                  </a:ext>
                </a:extLst>
              </p:cNvPr>
              <p:cNvSpPr/>
              <p:nvPr/>
            </p:nvSpPr>
            <p:spPr>
              <a:xfrm>
                <a:off x="2899475" y="1111425"/>
                <a:ext cx="23350" cy="26325"/>
              </a:xfrm>
              <a:custGeom>
                <a:avLst/>
                <a:gdLst/>
                <a:ahLst/>
                <a:cxnLst/>
                <a:rect l="l" t="t" r="r" b="b"/>
                <a:pathLst>
                  <a:path w="934" h="1053" extrusionOk="0">
                    <a:moveTo>
                      <a:pt x="840" y="1"/>
                    </a:moveTo>
                    <a:cubicBezTo>
                      <a:pt x="840" y="1"/>
                      <a:pt x="456" y="119"/>
                      <a:pt x="339" y="180"/>
                    </a:cubicBezTo>
                    <a:cubicBezTo>
                      <a:pt x="245" y="230"/>
                      <a:pt x="1" y="451"/>
                      <a:pt x="1" y="451"/>
                    </a:cubicBezTo>
                    <a:lnTo>
                      <a:pt x="42" y="730"/>
                    </a:lnTo>
                    <a:lnTo>
                      <a:pt x="272" y="1001"/>
                    </a:lnTo>
                    <a:lnTo>
                      <a:pt x="616" y="1053"/>
                    </a:lnTo>
                    <a:lnTo>
                      <a:pt x="862" y="934"/>
                    </a:lnTo>
                    <a:cubicBezTo>
                      <a:pt x="862" y="934"/>
                      <a:pt x="934" y="583"/>
                      <a:pt x="931" y="464"/>
                    </a:cubicBezTo>
                    <a:cubicBezTo>
                      <a:pt x="928" y="346"/>
                      <a:pt x="840" y="1"/>
                      <a:pt x="840"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40" name="Google Shape;3778;p54">
                <a:extLst>
                  <a:ext uri="{FF2B5EF4-FFF2-40B4-BE49-F238E27FC236}">
                    <a16:creationId xmlns:a16="http://schemas.microsoft.com/office/drawing/2014/main" xmlns="" id="{C3AFCEDC-B1EF-6744-C092-EF09C85958E3}"/>
                  </a:ext>
                </a:extLst>
              </p:cNvPr>
              <p:cNvSpPr/>
              <p:nvPr/>
            </p:nvSpPr>
            <p:spPr>
              <a:xfrm>
                <a:off x="2904800" y="1132050"/>
                <a:ext cx="3825" cy="14200"/>
              </a:xfrm>
              <a:custGeom>
                <a:avLst/>
                <a:gdLst/>
                <a:ahLst/>
                <a:cxnLst/>
                <a:rect l="l" t="t" r="r" b="b"/>
                <a:pathLst>
                  <a:path w="153" h="568" extrusionOk="0">
                    <a:moveTo>
                      <a:pt x="83" y="0"/>
                    </a:moveTo>
                    <a:cubicBezTo>
                      <a:pt x="62" y="121"/>
                      <a:pt x="1" y="441"/>
                      <a:pt x="1" y="441"/>
                    </a:cubicBezTo>
                    <a:lnTo>
                      <a:pt x="153" y="567"/>
                    </a:lnTo>
                    <a:cubicBezTo>
                      <a:pt x="153" y="567"/>
                      <a:pt x="10" y="392"/>
                      <a:pt x="120" y="50"/>
                    </a:cubicBezTo>
                    <a:lnTo>
                      <a:pt x="83" y="0"/>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41" name="Google Shape;3779;p54">
                <a:extLst>
                  <a:ext uri="{FF2B5EF4-FFF2-40B4-BE49-F238E27FC236}">
                    <a16:creationId xmlns:a16="http://schemas.microsoft.com/office/drawing/2014/main" xmlns="" id="{D3378846-7CA0-1B30-0810-1F11832FFACC}"/>
                  </a:ext>
                </a:extLst>
              </p:cNvPr>
              <p:cNvSpPr/>
              <p:nvPr/>
            </p:nvSpPr>
            <p:spPr>
              <a:xfrm>
                <a:off x="2996775" y="1055225"/>
                <a:ext cx="39625" cy="33975"/>
              </a:xfrm>
              <a:custGeom>
                <a:avLst/>
                <a:gdLst/>
                <a:ahLst/>
                <a:cxnLst/>
                <a:rect l="l" t="t" r="r" b="b"/>
                <a:pathLst>
                  <a:path w="1585" h="1359" extrusionOk="0">
                    <a:moveTo>
                      <a:pt x="701" y="1"/>
                    </a:moveTo>
                    <a:cubicBezTo>
                      <a:pt x="499" y="1"/>
                      <a:pt x="199" y="29"/>
                      <a:pt x="199" y="29"/>
                    </a:cubicBezTo>
                    <a:lnTo>
                      <a:pt x="0" y="397"/>
                    </a:lnTo>
                    <a:lnTo>
                      <a:pt x="34" y="920"/>
                    </a:lnTo>
                    <a:lnTo>
                      <a:pt x="395" y="1282"/>
                    </a:lnTo>
                    <a:lnTo>
                      <a:pt x="790" y="1358"/>
                    </a:lnTo>
                    <a:cubicBezTo>
                      <a:pt x="790" y="1358"/>
                      <a:pt x="1184" y="1005"/>
                      <a:pt x="1285" y="863"/>
                    </a:cubicBezTo>
                    <a:cubicBezTo>
                      <a:pt x="1386" y="721"/>
                      <a:pt x="1585" y="236"/>
                      <a:pt x="1585" y="236"/>
                    </a:cubicBezTo>
                    <a:cubicBezTo>
                      <a:pt x="1585" y="236"/>
                      <a:pt x="1028" y="39"/>
                      <a:pt x="835" y="8"/>
                    </a:cubicBezTo>
                    <a:cubicBezTo>
                      <a:pt x="803" y="3"/>
                      <a:pt x="755" y="1"/>
                      <a:pt x="701"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42" name="Google Shape;3780;p54">
                <a:extLst>
                  <a:ext uri="{FF2B5EF4-FFF2-40B4-BE49-F238E27FC236}">
                    <a16:creationId xmlns:a16="http://schemas.microsoft.com/office/drawing/2014/main" xmlns="" id="{8DC7F519-02AC-FB9D-187E-9040269D9064}"/>
                  </a:ext>
                </a:extLst>
              </p:cNvPr>
              <p:cNvSpPr/>
              <p:nvPr/>
            </p:nvSpPr>
            <p:spPr>
              <a:xfrm>
                <a:off x="2990100" y="1073500"/>
                <a:ext cx="12150" cy="18325"/>
              </a:xfrm>
              <a:custGeom>
                <a:avLst/>
                <a:gdLst/>
                <a:ahLst/>
                <a:cxnLst/>
                <a:rect l="l" t="t" r="r" b="b"/>
                <a:pathLst>
                  <a:path w="486" h="733" extrusionOk="0">
                    <a:moveTo>
                      <a:pt x="486" y="0"/>
                    </a:moveTo>
                    <a:lnTo>
                      <a:pt x="486" y="0"/>
                    </a:lnTo>
                    <a:cubicBezTo>
                      <a:pt x="354" y="124"/>
                      <a:pt x="1" y="449"/>
                      <a:pt x="1" y="449"/>
                    </a:cubicBezTo>
                    <a:lnTo>
                      <a:pt x="69" y="733"/>
                    </a:lnTo>
                    <a:cubicBezTo>
                      <a:pt x="69" y="733"/>
                      <a:pt x="54" y="401"/>
                      <a:pt x="484" y="93"/>
                    </a:cubicBezTo>
                    <a:lnTo>
                      <a:pt x="486" y="0"/>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43" name="Google Shape;3781;p54">
                <a:extLst>
                  <a:ext uri="{FF2B5EF4-FFF2-40B4-BE49-F238E27FC236}">
                    <a16:creationId xmlns:a16="http://schemas.microsoft.com/office/drawing/2014/main" xmlns="" id="{58DEA192-4CDC-CC47-633E-4906125A7109}"/>
                  </a:ext>
                </a:extLst>
              </p:cNvPr>
              <p:cNvSpPr/>
              <p:nvPr/>
            </p:nvSpPr>
            <p:spPr>
              <a:xfrm>
                <a:off x="3364650" y="645350"/>
                <a:ext cx="80300" cy="122175"/>
              </a:xfrm>
              <a:custGeom>
                <a:avLst/>
                <a:gdLst/>
                <a:ahLst/>
                <a:cxnLst/>
                <a:rect l="l" t="t" r="r" b="b"/>
                <a:pathLst>
                  <a:path w="3212" h="4887" extrusionOk="0">
                    <a:moveTo>
                      <a:pt x="2723" y="1"/>
                    </a:moveTo>
                    <a:cubicBezTo>
                      <a:pt x="2243" y="1"/>
                      <a:pt x="1459" y="226"/>
                      <a:pt x="1015" y="976"/>
                    </a:cubicBezTo>
                    <a:cubicBezTo>
                      <a:pt x="554" y="1755"/>
                      <a:pt x="0" y="4430"/>
                      <a:pt x="1497" y="4859"/>
                    </a:cubicBezTo>
                    <a:cubicBezTo>
                      <a:pt x="1564" y="4878"/>
                      <a:pt x="1633" y="4887"/>
                      <a:pt x="1702" y="4887"/>
                    </a:cubicBezTo>
                    <a:cubicBezTo>
                      <a:pt x="2389" y="4887"/>
                      <a:pt x="3156" y="3999"/>
                      <a:pt x="2803" y="2874"/>
                    </a:cubicBezTo>
                    <a:cubicBezTo>
                      <a:pt x="1971" y="226"/>
                      <a:pt x="3212" y="482"/>
                      <a:pt x="3134" y="126"/>
                    </a:cubicBezTo>
                    <a:cubicBezTo>
                      <a:pt x="3118" y="54"/>
                      <a:pt x="2957" y="1"/>
                      <a:pt x="2723"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44" name="Google Shape;3782;p54">
                <a:extLst>
                  <a:ext uri="{FF2B5EF4-FFF2-40B4-BE49-F238E27FC236}">
                    <a16:creationId xmlns:a16="http://schemas.microsoft.com/office/drawing/2014/main" xmlns="" id="{43EC30A1-05AB-5C1E-E626-B63CAB96B0AD}"/>
                  </a:ext>
                </a:extLst>
              </p:cNvPr>
              <p:cNvSpPr/>
              <p:nvPr/>
            </p:nvSpPr>
            <p:spPr>
              <a:xfrm>
                <a:off x="3377750" y="747425"/>
                <a:ext cx="15375" cy="14750"/>
              </a:xfrm>
              <a:custGeom>
                <a:avLst/>
                <a:gdLst/>
                <a:ahLst/>
                <a:cxnLst/>
                <a:rect l="l" t="t" r="r" b="b"/>
                <a:pathLst>
                  <a:path w="615" h="590" extrusionOk="0">
                    <a:moveTo>
                      <a:pt x="307" y="1"/>
                    </a:moveTo>
                    <a:cubicBezTo>
                      <a:pt x="156" y="1"/>
                      <a:pt x="28" y="116"/>
                      <a:pt x="14" y="268"/>
                    </a:cubicBezTo>
                    <a:cubicBezTo>
                      <a:pt x="0" y="430"/>
                      <a:pt x="118" y="573"/>
                      <a:pt x="281" y="588"/>
                    </a:cubicBezTo>
                    <a:cubicBezTo>
                      <a:pt x="290" y="589"/>
                      <a:pt x="299" y="589"/>
                      <a:pt x="308" y="589"/>
                    </a:cubicBezTo>
                    <a:cubicBezTo>
                      <a:pt x="458" y="589"/>
                      <a:pt x="586" y="475"/>
                      <a:pt x="601" y="323"/>
                    </a:cubicBezTo>
                    <a:cubicBezTo>
                      <a:pt x="615" y="160"/>
                      <a:pt x="497" y="17"/>
                      <a:pt x="334" y="2"/>
                    </a:cubicBezTo>
                    <a:cubicBezTo>
                      <a:pt x="325" y="1"/>
                      <a:pt x="316" y="1"/>
                      <a:pt x="307"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45" name="Google Shape;3783;p54">
                <a:extLst>
                  <a:ext uri="{FF2B5EF4-FFF2-40B4-BE49-F238E27FC236}">
                    <a16:creationId xmlns:a16="http://schemas.microsoft.com/office/drawing/2014/main" xmlns="" id="{8B52F877-8C8E-AE71-8058-11117F3A38A4}"/>
                  </a:ext>
                </a:extLst>
              </p:cNvPr>
              <p:cNvSpPr/>
              <p:nvPr/>
            </p:nvSpPr>
            <p:spPr>
              <a:xfrm>
                <a:off x="3373325" y="734000"/>
                <a:ext cx="15400" cy="14725"/>
              </a:xfrm>
              <a:custGeom>
                <a:avLst/>
                <a:gdLst/>
                <a:ahLst/>
                <a:cxnLst/>
                <a:rect l="l" t="t" r="r" b="b"/>
                <a:pathLst>
                  <a:path w="616" h="589" extrusionOk="0">
                    <a:moveTo>
                      <a:pt x="308" y="0"/>
                    </a:moveTo>
                    <a:cubicBezTo>
                      <a:pt x="157" y="0"/>
                      <a:pt x="29" y="115"/>
                      <a:pt x="15" y="267"/>
                    </a:cubicBezTo>
                    <a:cubicBezTo>
                      <a:pt x="0" y="429"/>
                      <a:pt x="119" y="573"/>
                      <a:pt x="280" y="588"/>
                    </a:cubicBezTo>
                    <a:cubicBezTo>
                      <a:pt x="289" y="588"/>
                      <a:pt x="298" y="589"/>
                      <a:pt x="307" y="589"/>
                    </a:cubicBezTo>
                    <a:cubicBezTo>
                      <a:pt x="457" y="589"/>
                      <a:pt x="586" y="473"/>
                      <a:pt x="601" y="322"/>
                    </a:cubicBezTo>
                    <a:cubicBezTo>
                      <a:pt x="616" y="160"/>
                      <a:pt x="497" y="16"/>
                      <a:pt x="335" y="2"/>
                    </a:cubicBezTo>
                    <a:cubicBezTo>
                      <a:pt x="326" y="1"/>
                      <a:pt x="317" y="0"/>
                      <a:pt x="308"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46" name="Google Shape;3784;p54">
                <a:extLst>
                  <a:ext uri="{FF2B5EF4-FFF2-40B4-BE49-F238E27FC236}">
                    <a16:creationId xmlns:a16="http://schemas.microsoft.com/office/drawing/2014/main" xmlns="" id="{4075130A-599D-FA42-89A8-F34BF65BFF67}"/>
                  </a:ext>
                </a:extLst>
              </p:cNvPr>
              <p:cNvSpPr/>
              <p:nvPr/>
            </p:nvSpPr>
            <p:spPr>
              <a:xfrm>
                <a:off x="3372525" y="720850"/>
                <a:ext cx="15400" cy="14750"/>
              </a:xfrm>
              <a:custGeom>
                <a:avLst/>
                <a:gdLst/>
                <a:ahLst/>
                <a:cxnLst/>
                <a:rect l="l" t="t" r="r" b="b"/>
                <a:pathLst>
                  <a:path w="616" h="590" extrusionOk="0">
                    <a:moveTo>
                      <a:pt x="308" y="0"/>
                    </a:moveTo>
                    <a:cubicBezTo>
                      <a:pt x="158" y="0"/>
                      <a:pt x="29" y="115"/>
                      <a:pt x="15" y="268"/>
                    </a:cubicBezTo>
                    <a:cubicBezTo>
                      <a:pt x="0" y="429"/>
                      <a:pt x="120" y="574"/>
                      <a:pt x="281" y="588"/>
                    </a:cubicBezTo>
                    <a:cubicBezTo>
                      <a:pt x="291" y="589"/>
                      <a:pt x="300" y="589"/>
                      <a:pt x="310" y="589"/>
                    </a:cubicBezTo>
                    <a:cubicBezTo>
                      <a:pt x="460" y="589"/>
                      <a:pt x="587" y="475"/>
                      <a:pt x="601" y="322"/>
                    </a:cubicBezTo>
                    <a:cubicBezTo>
                      <a:pt x="616" y="160"/>
                      <a:pt x="497" y="16"/>
                      <a:pt x="336" y="2"/>
                    </a:cubicBezTo>
                    <a:cubicBezTo>
                      <a:pt x="327" y="1"/>
                      <a:pt x="317" y="0"/>
                      <a:pt x="308"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47" name="Google Shape;3785;p54">
                <a:extLst>
                  <a:ext uri="{FF2B5EF4-FFF2-40B4-BE49-F238E27FC236}">
                    <a16:creationId xmlns:a16="http://schemas.microsoft.com/office/drawing/2014/main" xmlns="" id="{D681B271-12CD-B580-BAD4-4A26CE02E7F3}"/>
                  </a:ext>
                </a:extLst>
              </p:cNvPr>
              <p:cNvSpPr/>
              <p:nvPr/>
            </p:nvSpPr>
            <p:spPr>
              <a:xfrm>
                <a:off x="3372500" y="705575"/>
                <a:ext cx="16775" cy="14725"/>
              </a:xfrm>
              <a:custGeom>
                <a:avLst/>
                <a:gdLst/>
                <a:ahLst/>
                <a:cxnLst/>
                <a:rect l="l" t="t" r="r" b="b"/>
                <a:pathLst>
                  <a:path w="671" h="589" extrusionOk="0">
                    <a:moveTo>
                      <a:pt x="335" y="0"/>
                    </a:moveTo>
                    <a:cubicBezTo>
                      <a:pt x="284" y="0"/>
                      <a:pt x="231" y="14"/>
                      <a:pt x="184" y="42"/>
                    </a:cubicBezTo>
                    <a:cubicBezTo>
                      <a:pt x="45" y="127"/>
                      <a:pt x="0" y="307"/>
                      <a:pt x="84" y="446"/>
                    </a:cubicBezTo>
                    <a:cubicBezTo>
                      <a:pt x="139" y="538"/>
                      <a:pt x="236" y="588"/>
                      <a:pt x="336" y="588"/>
                    </a:cubicBezTo>
                    <a:cubicBezTo>
                      <a:pt x="388" y="588"/>
                      <a:pt x="440" y="575"/>
                      <a:pt x="487" y="546"/>
                    </a:cubicBezTo>
                    <a:cubicBezTo>
                      <a:pt x="626" y="462"/>
                      <a:pt x="671" y="282"/>
                      <a:pt x="587" y="142"/>
                    </a:cubicBezTo>
                    <a:cubicBezTo>
                      <a:pt x="532" y="51"/>
                      <a:pt x="435" y="0"/>
                      <a:pt x="335"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48" name="Google Shape;3786;p54">
                <a:extLst>
                  <a:ext uri="{FF2B5EF4-FFF2-40B4-BE49-F238E27FC236}">
                    <a16:creationId xmlns:a16="http://schemas.microsoft.com/office/drawing/2014/main" xmlns="" id="{73ACB62F-D216-E490-B168-A881C3FFB076}"/>
                  </a:ext>
                </a:extLst>
              </p:cNvPr>
              <p:cNvSpPr/>
              <p:nvPr/>
            </p:nvSpPr>
            <p:spPr>
              <a:xfrm>
                <a:off x="3374625" y="692750"/>
                <a:ext cx="15425" cy="14750"/>
              </a:xfrm>
              <a:custGeom>
                <a:avLst/>
                <a:gdLst/>
                <a:ahLst/>
                <a:cxnLst/>
                <a:rect l="l" t="t" r="r" b="b"/>
                <a:pathLst>
                  <a:path w="617" h="590" extrusionOk="0">
                    <a:moveTo>
                      <a:pt x="309" y="1"/>
                    </a:moveTo>
                    <a:cubicBezTo>
                      <a:pt x="158" y="1"/>
                      <a:pt x="29" y="115"/>
                      <a:pt x="16" y="268"/>
                    </a:cubicBezTo>
                    <a:cubicBezTo>
                      <a:pt x="1" y="430"/>
                      <a:pt x="120" y="573"/>
                      <a:pt x="281" y="588"/>
                    </a:cubicBezTo>
                    <a:cubicBezTo>
                      <a:pt x="290" y="589"/>
                      <a:pt x="299" y="589"/>
                      <a:pt x="308" y="589"/>
                    </a:cubicBezTo>
                    <a:cubicBezTo>
                      <a:pt x="459" y="589"/>
                      <a:pt x="588" y="475"/>
                      <a:pt x="602" y="322"/>
                    </a:cubicBezTo>
                    <a:cubicBezTo>
                      <a:pt x="616" y="160"/>
                      <a:pt x="497" y="17"/>
                      <a:pt x="336" y="2"/>
                    </a:cubicBezTo>
                    <a:cubicBezTo>
                      <a:pt x="327" y="1"/>
                      <a:pt x="318" y="1"/>
                      <a:pt x="309"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49" name="Google Shape;3787;p54">
                <a:extLst>
                  <a:ext uri="{FF2B5EF4-FFF2-40B4-BE49-F238E27FC236}">
                    <a16:creationId xmlns:a16="http://schemas.microsoft.com/office/drawing/2014/main" xmlns="" id="{D46D75B9-E41D-1874-BAEC-3238769F973B}"/>
                  </a:ext>
                </a:extLst>
              </p:cNvPr>
              <p:cNvSpPr/>
              <p:nvPr/>
            </p:nvSpPr>
            <p:spPr>
              <a:xfrm>
                <a:off x="3377600" y="679475"/>
                <a:ext cx="15400" cy="14725"/>
              </a:xfrm>
              <a:custGeom>
                <a:avLst/>
                <a:gdLst/>
                <a:ahLst/>
                <a:cxnLst/>
                <a:rect l="l" t="t" r="r" b="b"/>
                <a:pathLst>
                  <a:path w="616" h="589" extrusionOk="0">
                    <a:moveTo>
                      <a:pt x="308" y="0"/>
                    </a:moveTo>
                    <a:cubicBezTo>
                      <a:pt x="157" y="0"/>
                      <a:pt x="29" y="115"/>
                      <a:pt x="15" y="268"/>
                    </a:cubicBezTo>
                    <a:cubicBezTo>
                      <a:pt x="1" y="430"/>
                      <a:pt x="119" y="574"/>
                      <a:pt x="281" y="588"/>
                    </a:cubicBezTo>
                    <a:cubicBezTo>
                      <a:pt x="290" y="589"/>
                      <a:pt x="300" y="589"/>
                      <a:pt x="309" y="589"/>
                    </a:cubicBezTo>
                    <a:cubicBezTo>
                      <a:pt x="459" y="589"/>
                      <a:pt x="587" y="475"/>
                      <a:pt x="602" y="322"/>
                    </a:cubicBezTo>
                    <a:cubicBezTo>
                      <a:pt x="615" y="160"/>
                      <a:pt x="497" y="16"/>
                      <a:pt x="335" y="2"/>
                    </a:cubicBezTo>
                    <a:cubicBezTo>
                      <a:pt x="326" y="1"/>
                      <a:pt x="317" y="0"/>
                      <a:pt x="308"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50" name="Google Shape;3788;p54">
                <a:extLst>
                  <a:ext uri="{FF2B5EF4-FFF2-40B4-BE49-F238E27FC236}">
                    <a16:creationId xmlns:a16="http://schemas.microsoft.com/office/drawing/2014/main" xmlns="" id="{4F6936A4-BF27-7A5E-CDF4-69A911B41B18}"/>
                  </a:ext>
                </a:extLst>
              </p:cNvPr>
              <p:cNvSpPr/>
              <p:nvPr/>
            </p:nvSpPr>
            <p:spPr>
              <a:xfrm>
                <a:off x="3382500" y="666150"/>
                <a:ext cx="15425" cy="14725"/>
              </a:xfrm>
              <a:custGeom>
                <a:avLst/>
                <a:gdLst/>
                <a:ahLst/>
                <a:cxnLst/>
                <a:rect l="l" t="t" r="r" b="b"/>
                <a:pathLst>
                  <a:path w="617" h="589" extrusionOk="0">
                    <a:moveTo>
                      <a:pt x="308" y="0"/>
                    </a:moveTo>
                    <a:cubicBezTo>
                      <a:pt x="158" y="0"/>
                      <a:pt x="29" y="115"/>
                      <a:pt x="16" y="267"/>
                    </a:cubicBezTo>
                    <a:cubicBezTo>
                      <a:pt x="1" y="429"/>
                      <a:pt x="119" y="573"/>
                      <a:pt x="281" y="587"/>
                    </a:cubicBezTo>
                    <a:cubicBezTo>
                      <a:pt x="290" y="588"/>
                      <a:pt x="299" y="589"/>
                      <a:pt x="308" y="589"/>
                    </a:cubicBezTo>
                    <a:cubicBezTo>
                      <a:pt x="459" y="589"/>
                      <a:pt x="588" y="474"/>
                      <a:pt x="602" y="322"/>
                    </a:cubicBezTo>
                    <a:cubicBezTo>
                      <a:pt x="617" y="159"/>
                      <a:pt x="497" y="15"/>
                      <a:pt x="335" y="1"/>
                    </a:cubicBezTo>
                    <a:cubicBezTo>
                      <a:pt x="326" y="0"/>
                      <a:pt x="317" y="0"/>
                      <a:pt x="308"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51" name="Google Shape;3789;p54">
                <a:extLst>
                  <a:ext uri="{FF2B5EF4-FFF2-40B4-BE49-F238E27FC236}">
                    <a16:creationId xmlns:a16="http://schemas.microsoft.com/office/drawing/2014/main" xmlns="" id="{517726E8-8F69-4C2B-35D5-7219BD497D5A}"/>
                  </a:ext>
                </a:extLst>
              </p:cNvPr>
              <p:cNvSpPr/>
              <p:nvPr/>
            </p:nvSpPr>
            <p:spPr>
              <a:xfrm>
                <a:off x="3390850" y="656100"/>
                <a:ext cx="15400" cy="14725"/>
              </a:xfrm>
              <a:custGeom>
                <a:avLst/>
                <a:gdLst/>
                <a:ahLst/>
                <a:cxnLst/>
                <a:rect l="l" t="t" r="r" b="b"/>
                <a:pathLst>
                  <a:path w="616" h="589" extrusionOk="0">
                    <a:moveTo>
                      <a:pt x="308" y="0"/>
                    </a:moveTo>
                    <a:cubicBezTo>
                      <a:pt x="157" y="0"/>
                      <a:pt x="29" y="114"/>
                      <a:pt x="15" y="267"/>
                    </a:cubicBezTo>
                    <a:cubicBezTo>
                      <a:pt x="0" y="430"/>
                      <a:pt x="118" y="573"/>
                      <a:pt x="280" y="588"/>
                    </a:cubicBezTo>
                    <a:cubicBezTo>
                      <a:pt x="289" y="589"/>
                      <a:pt x="298" y="589"/>
                      <a:pt x="307" y="589"/>
                    </a:cubicBezTo>
                    <a:cubicBezTo>
                      <a:pt x="458" y="589"/>
                      <a:pt x="586" y="473"/>
                      <a:pt x="601" y="321"/>
                    </a:cubicBezTo>
                    <a:cubicBezTo>
                      <a:pt x="616" y="160"/>
                      <a:pt x="496" y="15"/>
                      <a:pt x="335" y="2"/>
                    </a:cubicBezTo>
                    <a:cubicBezTo>
                      <a:pt x="326" y="1"/>
                      <a:pt x="317" y="0"/>
                      <a:pt x="308"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52" name="Google Shape;3790;p54">
                <a:extLst>
                  <a:ext uri="{FF2B5EF4-FFF2-40B4-BE49-F238E27FC236}">
                    <a16:creationId xmlns:a16="http://schemas.microsoft.com/office/drawing/2014/main" xmlns="" id="{7E5A5205-A50A-D9B2-63E2-D176DA39DD16}"/>
                  </a:ext>
                </a:extLst>
              </p:cNvPr>
              <p:cNvSpPr/>
              <p:nvPr/>
            </p:nvSpPr>
            <p:spPr>
              <a:xfrm>
                <a:off x="3400925" y="648150"/>
                <a:ext cx="15400" cy="14750"/>
              </a:xfrm>
              <a:custGeom>
                <a:avLst/>
                <a:gdLst/>
                <a:ahLst/>
                <a:cxnLst/>
                <a:rect l="l" t="t" r="r" b="b"/>
                <a:pathLst>
                  <a:path w="616" h="590" extrusionOk="0">
                    <a:moveTo>
                      <a:pt x="309" y="0"/>
                    </a:moveTo>
                    <a:cubicBezTo>
                      <a:pt x="158" y="0"/>
                      <a:pt x="28" y="114"/>
                      <a:pt x="14" y="268"/>
                    </a:cubicBezTo>
                    <a:cubicBezTo>
                      <a:pt x="1" y="430"/>
                      <a:pt x="119" y="574"/>
                      <a:pt x="281" y="588"/>
                    </a:cubicBezTo>
                    <a:cubicBezTo>
                      <a:pt x="290" y="589"/>
                      <a:pt x="298" y="590"/>
                      <a:pt x="307" y="590"/>
                    </a:cubicBezTo>
                    <a:cubicBezTo>
                      <a:pt x="458" y="590"/>
                      <a:pt x="587" y="475"/>
                      <a:pt x="602" y="322"/>
                    </a:cubicBezTo>
                    <a:cubicBezTo>
                      <a:pt x="615" y="159"/>
                      <a:pt x="497" y="16"/>
                      <a:pt x="335" y="1"/>
                    </a:cubicBezTo>
                    <a:cubicBezTo>
                      <a:pt x="326" y="1"/>
                      <a:pt x="318" y="0"/>
                      <a:pt x="309"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53" name="Google Shape;3791;p54">
                <a:extLst>
                  <a:ext uri="{FF2B5EF4-FFF2-40B4-BE49-F238E27FC236}">
                    <a16:creationId xmlns:a16="http://schemas.microsoft.com/office/drawing/2014/main" xmlns="" id="{95568973-EC62-B6A6-3C7F-A1D7191D2A31}"/>
                  </a:ext>
                </a:extLst>
              </p:cNvPr>
              <p:cNvSpPr/>
              <p:nvPr/>
            </p:nvSpPr>
            <p:spPr>
              <a:xfrm>
                <a:off x="3419650" y="666600"/>
                <a:ext cx="15375" cy="14750"/>
              </a:xfrm>
              <a:custGeom>
                <a:avLst/>
                <a:gdLst/>
                <a:ahLst/>
                <a:cxnLst/>
                <a:rect l="l" t="t" r="r" b="b"/>
                <a:pathLst>
                  <a:path w="615" h="590" extrusionOk="0">
                    <a:moveTo>
                      <a:pt x="309" y="0"/>
                    </a:moveTo>
                    <a:cubicBezTo>
                      <a:pt x="157" y="0"/>
                      <a:pt x="28" y="114"/>
                      <a:pt x="14" y="268"/>
                    </a:cubicBezTo>
                    <a:cubicBezTo>
                      <a:pt x="0" y="430"/>
                      <a:pt x="118" y="574"/>
                      <a:pt x="280" y="588"/>
                    </a:cubicBezTo>
                    <a:cubicBezTo>
                      <a:pt x="290" y="589"/>
                      <a:pt x="300" y="590"/>
                      <a:pt x="309" y="590"/>
                    </a:cubicBezTo>
                    <a:cubicBezTo>
                      <a:pt x="459" y="590"/>
                      <a:pt x="587" y="474"/>
                      <a:pt x="601" y="322"/>
                    </a:cubicBezTo>
                    <a:cubicBezTo>
                      <a:pt x="615" y="159"/>
                      <a:pt x="497" y="16"/>
                      <a:pt x="334" y="1"/>
                    </a:cubicBezTo>
                    <a:cubicBezTo>
                      <a:pt x="326" y="0"/>
                      <a:pt x="317" y="0"/>
                      <a:pt x="309"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54" name="Google Shape;3792;p54">
                <a:extLst>
                  <a:ext uri="{FF2B5EF4-FFF2-40B4-BE49-F238E27FC236}">
                    <a16:creationId xmlns:a16="http://schemas.microsoft.com/office/drawing/2014/main" xmlns="" id="{E583887C-2D44-0F41-74C3-63419BACC364}"/>
                  </a:ext>
                </a:extLst>
              </p:cNvPr>
              <p:cNvSpPr/>
              <p:nvPr/>
            </p:nvSpPr>
            <p:spPr>
              <a:xfrm>
                <a:off x="3420750" y="681225"/>
                <a:ext cx="15400" cy="14750"/>
              </a:xfrm>
              <a:custGeom>
                <a:avLst/>
                <a:gdLst/>
                <a:ahLst/>
                <a:cxnLst/>
                <a:rect l="l" t="t" r="r" b="b"/>
                <a:pathLst>
                  <a:path w="616" h="590" extrusionOk="0">
                    <a:moveTo>
                      <a:pt x="310" y="0"/>
                    </a:moveTo>
                    <a:cubicBezTo>
                      <a:pt x="158" y="0"/>
                      <a:pt x="29" y="114"/>
                      <a:pt x="15" y="268"/>
                    </a:cubicBezTo>
                    <a:cubicBezTo>
                      <a:pt x="0" y="430"/>
                      <a:pt x="119" y="574"/>
                      <a:pt x="281" y="588"/>
                    </a:cubicBezTo>
                    <a:cubicBezTo>
                      <a:pt x="290" y="589"/>
                      <a:pt x="300" y="590"/>
                      <a:pt x="309" y="590"/>
                    </a:cubicBezTo>
                    <a:cubicBezTo>
                      <a:pt x="460" y="590"/>
                      <a:pt x="587" y="474"/>
                      <a:pt x="601" y="322"/>
                    </a:cubicBezTo>
                    <a:cubicBezTo>
                      <a:pt x="616" y="159"/>
                      <a:pt x="497" y="16"/>
                      <a:pt x="336" y="1"/>
                    </a:cubicBezTo>
                    <a:cubicBezTo>
                      <a:pt x="327" y="1"/>
                      <a:pt x="318" y="0"/>
                      <a:pt x="310"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55" name="Google Shape;3793;p54">
                <a:extLst>
                  <a:ext uri="{FF2B5EF4-FFF2-40B4-BE49-F238E27FC236}">
                    <a16:creationId xmlns:a16="http://schemas.microsoft.com/office/drawing/2014/main" xmlns="" id="{81C49E6D-D318-142D-211F-A5B2ACB4D634}"/>
                  </a:ext>
                </a:extLst>
              </p:cNvPr>
              <p:cNvSpPr/>
              <p:nvPr/>
            </p:nvSpPr>
            <p:spPr>
              <a:xfrm>
                <a:off x="3425000" y="693950"/>
                <a:ext cx="15400" cy="14725"/>
              </a:xfrm>
              <a:custGeom>
                <a:avLst/>
                <a:gdLst/>
                <a:ahLst/>
                <a:cxnLst/>
                <a:rect l="l" t="t" r="r" b="b"/>
                <a:pathLst>
                  <a:path w="616" h="589" extrusionOk="0">
                    <a:moveTo>
                      <a:pt x="308" y="0"/>
                    </a:moveTo>
                    <a:cubicBezTo>
                      <a:pt x="157" y="0"/>
                      <a:pt x="29" y="115"/>
                      <a:pt x="15" y="267"/>
                    </a:cubicBezTo>
                    <a:cubicBezTo>
                      <a:pt x="0" y="429"/>
                      <a:pt x="119" y="573"/>
                      <a:pt x="282" y="587"/>
                    </a:cubicBezTo>
                    <a:cubicBezTo>
                      <a:pt x="291" y="588"/>
                      <a:pt x="300" y="589"/>
                      <a:pt x="309" y="589"/>
                    </a:cubicBezTo>
                    <a:cubicBezTo>
                      <a:pt x="459" y="589"/>
                      <a:pt x="588" y="474"/>
                      <a:pt x="601" y="322"/>
                    </a:cubicBezTo>
                    <a:cubicBezTo>
                      <a:pt x="616" y="159"/>
                      <a:pt x="498" y="16"/>
                      <a:pt x="335" y="1"/>
                    </a:cubicBezTo>
                    <a:cubicBezTo>
                      <a:pt x="326" y="1"/>
                      <a:pt x="317" y="0"/>
                      <a:pt x="308"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56" name="Google Shape;3794;p54">
                <a:extLst>
                  <a:ext uri="{FF2B5EF4-FFF2-40B4-BE49-F238E27FC236}">
                    <a16:creationId xmlns:a16="http://schemas.microsoft.com/office/drawing/2014/main" xmlns="" id="{17909BED-B26C-323A-45D7-3A7F2644B95A}"/>
                  </a:ext>
                </a:extLst>
              </p:cNvPr>
              <p:cNvSpPr/>
              <p:nvPr/>
            </p:nvSpPr>
            <p:spPr>
              <a:xfrm>
                <a:off x="3427400" y="707925"/>
                <a:ext cx="15400" cy="14750"/>
              </a:xfrm>
              <a:custGeom>
                <a:avLst/>
                <a:gdLst/>
                <a:ahLst/>
                <a:cxnLst/>
                <a:rect l="l" t="t" r="r" b="b"/>
                <a:pathLst>
                  <a:path w="616" h="590" extrusionOk="0">
                    <a:moveTo>
                      <a:pt x="308" y="1"/>
                    </a:moveTo>
                    <a:cubicBezTo>
                      <a:pt x="157" y="1"/>
                      <a:pt x="29" y="116"/>
                      <a:pt x="15" y="269"/>
                    </a:cubicBezTo>
                    <a:cubicBezTo>
                      <a:pt x="0" y="430"/>
                      <a:pt x="119" y="574"/>
                      <a:pt x="281" y="588"/>
                    </a:cubicBezTo>
                    <a:cubicBezTo>
                      <a:pt x="291" y="589"/>
                      <a:pt x="301" y="590"/>
                      <a:pt x="310" y="590"/>
                    </a:cubicBezTo>
                    <a:cubicBezTo>
                      <a:pt x="460" y="590"/>
                      <a:pt x="588" y="475"/>
                      <a:pt x="602" y="322"/>
                    </a:cubicBezTo>
                    <a:cubicBezTo>
                      <a:pt x="616" y="160"/>
                      <a:pt x="498" y="17"/>
                      <a:pt x="335" y="2"/>
                    </a:cubicBezTo>
                    <a:cubicBezTo>
                      <a:pt x="326" y="1"/>
                      <a:pt x="317" y="1"/>
                      <a:pt x="308"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57" name="Google Shape;3795;p54">
                <a:extLst>
                  <a:ext uri="{FF2B5EF4-FFF2-40B4-BE49-F238E27FC236}">
                    <a16:creationId xmlns:a16="http://schemas.microsoft.com/office/drawing/2014/main" xmlns="" id="{780AE620-E928-DA61-CA26-A8DB1450E166}"/>
                  </a:ext>
                </a:extLst>
              </p:cNvPr>
              <p:cNvSpPr/>
              <p:nvPr/>
            </p:nvSpPr>
            <p:spPr>
              <a:xfrm>
                <a:off x="3427200" y="721700"/>
                <a:ext cx="16700" cy="14725"/>
              </a:xfrm>
              <a:custGeom>
                <a:avLst/>
                <a:gdLst/>
                <a:ahLst/>
                <a:cxnLst/>
                <a:rect l="l" t="t" r="r" b="b"/>
                <a:pathLst>
                  <a:path w="668" h="589" extrusionOk="0">
                    <a:moveTo>
                      <a:pt x="334" y="1"/>
                    </a:moveTo>
                    <a:cubicBezTo>
                      <a:pt x="275" y="1"/>
                      <a:pt x="215" y="19"/>
                      <a:pt x="163" y="56"/>
                    </a:cubicBezTo>
                    <a:cubicBezTo>
                      <a:pt x="31" y="151"/>
                      <a:pt x="1" y="334"/>
                      <a:pt x="95" y="466"/>
                    </a:cubicBezTo>
                    <a:cubicBezTo>
                      <a:pt x="153" y="546"/>
                      <a:pt x="243" y="589"/>
                      <a:pt x="335" y="589"/>
                    </a:cubicBezTo>
                    <a:cubicBezTo>
                      <a:pt x="394" y="589"/>
                      <a:pt x="454" y="571"/>
                      <a:pt x="506" y="534"/>
                    </a:cubicBezTo>
                    <a:cubicBezTo>
                      <a:pt x="637" y="439"/>
                      <a:pt x="668" y="254"/>
                      <a:pt x="573" y="124"/>
                    </a:cubicBezTo>
                    <a:cubicBezTo>
                      <a:pt x="515" y="44"/>
                      <a:pt x="425" y="1"/>
                      <a:pt x="334"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58" name="Google Shape;3796;p54">
                <a:extLst>
                  <a:ext uri="{FF2B5EF4-FFF2-40B4-BE49-F238E27FC236}">
                    <a16:creationId xmlns:a16="http://schemas.microsoft.com/office/drawing/2014/main" xmlns="" id="{0E8F2F1A-4445-7A76-06B0-26784043BC44}"/>
                  </a:ext>
                </a:extLst>
              </p:cNvPr>
              <p:cNvSpPr/>
              <p:nvPr/>
            </p:nvSpPr>
            <p:spPr>
              <a:xfrm>
                <a:off x="3424900" y="735050"/>
                <a:ext cx="15400" cy="14725"/>
              </a:xfrm>
              <a:custGeom>
                <a:avLst/>
                <a:gdLst/>
                <a:ahLst/>
                <a:cxnLst/>
                <a:rect l="l" t="t" r="r" b="b"/>
                <a:pathLst>
                  <a:path w="616" h="589" extrusionOk="0">
                    <a:moveTo>
                      <a:pt x="308" y="0"/>
                    </a:moveTo>
                    <a:cubicBezTo>
                      <a:pt x="157" y="0"/>
                      <a:pt x="29" y="115"/>
                      <a:pt x="15" y="267"/>
                    </a:cubicBezTo>
                    <a:cubicBezTo>
                      <a:pt x="1" y="430"/>
                      <a:pt x="119" y="573"/>
                      <a:pt x="281" y="588"/>
                    </a:cubicBezTo>
                    <a:cubicBezTo>
                      <a:pt x="290" y="589"/>
                      <a:pt x="299" y="589"/>
                      <a:pt x="308" y="589"/>
                    </a:cubicBezTo>
                    <a:cubicBezTo>
                      <a:pt x="459" y="589"/>
                      <a:pt x="588" y="474"/>
                      <a:pt x="602" y="322"/>
                    </a:cubicBezTo>
                    <a:cubicBezTo>
                      <a:pt x="615" y="160"/>
                      <a:pt x="497" y="16"/>
                      <a:pt x="335" y="2"/>
                    </a:cubicBezTo>
                    <a:cubicBezTo>
                      <a:pt x="326" y="1"/>
                      <a:pt x="317" y="0"/>
                      <a:pt x="308"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59" name="Google Shape;3797;p54">
                <a:extLst>
                  <a:ext uri="{FF2B5EF4-FFF2-40B4-BE49-F238E27FC236}">
                    <a16:creationId xmlns:a16="http://schemas.microsoft.com/office/drawing/2014/main" xmlns="" id="{325EA13B-4E5F-7BE6-3151-3F363AD613C6}"/>
                  </a:ext>
                </a:extLst>
              </p:cNvPr>
              <p:cNvSpPr/>
              <p:nvPr/>
            </p:nvSpPr>
            <p:spPr>
              <a:xfrm>
                <a:off x="3419675" y="746375"/>
                <a:ext cx="15400" cy="14750"/>
              </a:xfrm>
              <a:custGeom>
                <a:avLst/>
                <a:gdLst/>
                <a:ahLst/>
                <a:cxnLst/>
                <a:rect l="l" t="t" r="r" b="b"/>
                <a:pathLst>
                  <a:path w="616" h="590" extrusionOk="0">
                    <a:moveTo>
                      <a:pt x="307" y="1"/>
                    </a:moveTo>
                    <a:cubicBezTo>
                      <a:pt x="157" y="1"/>
                      <a:pt x="28" y="115"/>
                      <a:pt x="15" y="268"/>
                    </a:cubicBezTo>
                    <a:cubicBezTo>
                      <a:pt x="0" y="430"/>
                      <a:pt x="118" y="573"/>
                      <a:pt x="281" y="588"/>
                    </a:cubicBezTo>
                    <a:cubicBezTo>
                      <a:pt x="290" y="589"/>
                      <a:pt x="299" y="589"/>
                      <a:pt x="308" y="589"/>
                    </a:cubicBezTo>
                    <a:cubicBezTo>
                      <a:pt x="459" y="589"/>
                      <a:pt x="587" y="475"/>
                      <a:pt x="601" y="322"/>
                    </a:cubicBezTo>
                    <a:cubicBezTo>
                      <a:pt x="616" y="160"/>
                      <a:pt x="497" y="17"/>
                      <a:pt x="334" y="2"/>
                    </a:cubicBezTo>
                    <a:cubicBezTo>
                      <a:pt x="325" y="1"/>
                      <a:pt x="316" y="1"/>
                      <a:pt x="307"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60" name="Google Shape;3798;p54">
                <a:extLst>
                  <a:ext uri="{FF2B5EF4-FFF2-40B4-BE49-F238E27FC236}">
                    <a16:creationId xmlns:a16="http://schemas.microsoft.com/office/drawing/2014/main" xmlns="" id="{444828E4-9EE6-53AA-702A-FD8AA7CE45E7}"/>
                  </a:ext>
                </a:extLst>
              </p:cNvPr>
              <p:cNvSpPr/>
              <p:nvPr/>
            </p:nvSpPr>
            <p:spPr>
              <a:xfrm>
                <a:off x="3409550" y="754550"/>
                <a:ext cx="15400" cy="14750"/>
              </a:xfrm>
              <a:custGeom>
                <a:avLst/>
                <a:gdLst/>
                <a:ahLst/>
                <a:cxnLst/>
                <a:rect l="l" t="t" r="r" b="b"/>
                <a:pathLst>
                  <a:path w="616" h="590" extrusionOk="0">
                    <a:moveTo>
                      <a:pt x="308" y="0"/>
                    </a:moveTo>
                    <a:cubicBezTo>
                      <a:pt x="158" y="0"/>
                      <a:pt x="29" y="115"/>
                      <a:pt x="15" y="267"/>
                    </a:cubicBezTo>
                    <a:cubicBezTo>
                      <a:pt x="0" y="430"/>
                      <a:pt x="120" y="573"/>
                      <a:pt x="281" y="588"/>
                    </a:cubicBezTo>
                    <a:cubicBezTo>
                      <a:pt x="290" y="589"/>
                      <a:pt x="300" y="589"/>
                      <a:pt x="309" y="589"/>
                    </a:cubicBezTo>
                    <a:cubicBezTo>
                      <a:pt x="460" y="589"/>
                      <a:pt x="587" y="474"/>
                      <a:pt x="601" y="322"/>
                    </a:cubicBezTo>
                    <a:cubicBezTo>
                      <a:pt x="616" y="160"/>
                      <a:pt x="497" y="16"/>
                      <a:pt x="336" y="2"/>
                    </a:cubicBezTo>
                    <a:cubicBezTo>
                      <a:pt x="326" y="1"/>
                      <a:pt x="317" y="0"/>
                      <a:pt x="308"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61" name="Google Shape;3799;p54">
                <a:extLst>
                  <a:ext uri="{FF2B5EF4-FFF2-40B4-BE49-F238E27FC236}">
                    <a16:creationId xmlns:a16="http://schemas.microsoft.com/office/drawing/2014/main" xmlns="" id="{C99BD55B-9EBF-1975-BA32-BDDA864EAE41}"/>
                  </a:ext>
                </a:extLst>
              </p:cNvPr>
              <p:cNvSpPr/>
              <p:nvPr/>
            </p:nvSpPr>
            <p:spPr>
              <a:xfrm>
                <a:off x="3398725" y="759950"/>
                <a:ext cx="15400" cy="14750"/>
              </a:xfrm>
              <a:custGeom>
                <a:avLst/>
                <a:gdLst/>
                <a:ahLst/>
                <a:cxnLst/>
                <a:rect l="l" t="t" r="r" b="b"/>
                <a:pathLst>
                  <a:path w="616" h="590" extrusionOk="0">
                    <a:moveTo>
                      <a:pt x="307" y="1"/>
                    </a:moveTo>
                    <a:cubicBezTo>
                      <a:pt x="157" y="1"/>
                      <a:pt x="28" y="115"/>
                      <a:pt x="15" y="267"/>
                    </a:cubicBezTo>
                    <a:cubicBezTo>
                      <a:pt x="0" y="430"/>
                      <a:pt x="118" y="573"/>
                      <a:pt x="281" y="588"/>
                    </a:cubicBezTo>
                    <a:cubicBezTo>
                      <a:pt x="290" y="589"/>
                      <a:pt x="300" y="589"/>
                      <a:pt x="309" y="589"/>
                    </a:cubicBezTo>
                    <a:cubicBezTo>
                      <a:pt x="459" y="589"/>
                      <a:pt x="587" y="474"/>
                      <a:pt x="601" y="322"/>
                    </a:cubicBezTo>
                    <a:cubicBezTo>
                      <a:pt x="616" y="160"/>
                      <a:pt x="497" y="17"/>
                      <a:pt x="334" y="2"/>
                    </a:cubicBezTo>
                    <a:cubicBezTo>
                      <a:pt x="325" y="1"/>
                      <a:pt x="316" y="1"/>
                      <a:pt x="307"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62" name="Google Shape;3800;p54">
                <a:extLst>
                  <a:ext uri="{FF2B5EF4-FFF2-40B4-BE49-F238E27FC236}">
                    <a16:creationId xmlns:a16="http://schemas.microsoft.com/office/drawing/2014/main" xmlns="" id="{2BCCADAF-F3D9-EBC3-7545-A3903C3FB5BA}"/>
                  </a:ext>
                </a:extLst>
              </p:cNvPr>
              <p:cNvSpPr/>
              <p:nvPr/>
            </p:nvSpPr>
            <p:spPr>
              <a:xfrm>
                <a:off x="3387850" y="754775"/>
                <a:ext cx="15425" cy="14750"/>
              </a:xfrm>
              <a:custGeom>
                <a:avLst/>
                <a:gdLst/>
                <a:ahLst/>
                <a:cxnLst/>
                <a:rect l="l" t="t" r="r" b="b"/>
                <a:pathLst>
                  <a:path w="617" h="590" extrusionOk="0">
                    <a:moveTo>
                      <a:pt x="309" y="1"/>
                    </a:moveTo>
                    <a:cubicBezTo>
                      <a:pt x="158" y="1"/>
                      <a:pt x="30" y="115"/>
                      <a:pt x="16" y="268"/>
                    </a:cubicBezTo>
                    <a:cubicBezTo>
                      <a:pt x="1" y="430"/>
                      <a:pt x="120" y="573"/>
                      <a:pt x="282" y="588"/>
                    </a:cubicBezTo>
                    <a:cubicBezTo>
                      <a:pt x="291" y="589"/>
                      <a:pt x="301" y="589"/>
                      <a:pt x="310" y="589"/>
                    </a:cubicBezTo>
                    <a:cubicBezTo>
                      <a:pt x="460" y="589"/>
                      <a:pt x="589" y="475"/>
                      <a:pt x="603" y="322"/>
                    </a:cubicBezTo>
                    <a:cubicBezTo>
                      <a:pt x="616" y="160"/>
                      <a:pt x="498" y="16"/>
                      <a:pt x="336" y="2"/>
                    </a:cubicBezTo>
                    <a:cubicBezTo>
                      <a:pt x="327" y="1"/>
                      <a:pt x="318" y="1"/>
                      <a:pt x="309"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63" name="Google Shape;3801;p54">
                <a:extLst>
                  <a:ext uri="{FF2B5EF4-FFF2-40B4-BE49-F238E27FC236}">
                    <a16:creationId xmlns:a16="http://schemas.microsoft.com/office/drawing/2014/main" xmlns="" id="{6CB2F913-9043-B6BB-DAE4-475B369CE15D}"/>
                  </a:ext>
                </a:extLst>
              </p:cNvPr>
              <p:cNvSpPr/>
              <p:nvPr/>
            </p:nvSpPr>
            <p:spPr>
              <a:xfrm>
                <a:off x="3400375" y="750500"/>
                <a:ext cx="13650" cy="14900"/>
              </a:xfrm>
              <a:custGeom>
                <a:avLst/>
                <a:gdLst/>
                <a:ahLst/>
                <a:cxnLst/>
                <a:rect l="l" t="t" r="r" b="b"/>
                <a:pathLst>
                  <a:path w="546" h="596" extrusionOk="0">
                    <a:moveTo>
                      <a:pt x="280" y="0"/>
                    </a:moveTo>
                    <a:cubicBezTo>
                      <a:pt x="146" y="0"/>
                      <a:pt x="29" y="119"/>
                      <a:pt x="15" y="274"/>
                    </a:cubicBezTo>
                    <a:cubicBezTo>
                      <a:pt x="1" y="438"/>
                      <a:pt x="104" y="581"/>
                      <a:pt x="246" y="595"/>
                    </a:cubicBezTo>
                    <a:cubicBezTo>
                      <a:pt x="253" y="595"/>
                      <a:pt x="260" y="596"/>
                      <a:pt x="267" y="596"/>
                    </a:cubicBezTo>
                    <a:cubicBezTo>
                      <a:pt x="400" y="596"/>
                      <a:pt x="517" y="478"/>
                      <a:pt x="531" y="322"/>
                    </a:cubicBezTo>
                    <a:cubicBezTo>
                      <a:pt x="546" y="158"/>
                      <a:pt x="442" y="15"/>
                      <a:pt x="300" y="1"/>
                    </a:cubicBezTo>
                    <a:cubicBezTo>
                      <a:pt x="293" y="1"/>
                      <a:pt x="286" y="0"/>
                      <a:pt x="280"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364" name="Google Shape;3802;p54">
                <a:extLst>
                  <a:ext uri="{FF2B5EF4-FFF2-40B4-BE49-F238E27FC236}">
                    <a16:creationId xmlns:a16="http://schemas.microsoft.com/office/drawing/2014/main" xmlns="" id="{BA97F12C-2273-A926-4DEC-3F276C582BA9}"/>
                  </a:ext>
                </a:extLst>
              </p:cNvPr>
              <p:cNvSpPr/>
              <p:nvPr/>
            </p:nvSpPr>
            <p:spPr>
              <a:xfrm>
                <a:off x="3402425" y="732475"/>
                <a:ext cx="15425" cy="14750"/>
              </a:xfrm>
              <a:custGeom>
                <a:avLst/>
                <a:gdLst/>
                <a:ahLst/>
                <a:cxnLst/>
                <a:rect l="l" t="t" r="r" b="b"/>
                <a:pathLst>
                  <a:path w="617" h="590" extrusionOk="0">
                    <a:moveTo>
                      <a:pt x="310" y="0"/>
                    </a:moveTo>
                    <a:cubicBezTo>
                      <a:pt x="159" y="0"/>
                      <a:pt x="30" y="114"/>
                      <a:pt x="16" y="268"/>
                    </a:cubicBezTo>
                    <a:cubicBezTo>
                      <a:pt x="1" y="430"/>
                      <a:pt x="120" y="574"/>
                      <a:pt x="281" y="589"/>
                    </a:cubicBezTo>
                    <a:cubicBezTo>
                      <a:pt x="290" y="589"/>
                      <a:pt x="298" y="590"/>
                      <a:pt x="307" y="590"/>
                    </a:cubicBezTo>
                    <a:cubicBezTo>
                      <a:pt x="458" y="590"/>
                      <a:pt x="588" y="476"/>
                      <a:pt x="602" y="322"/>
                    </a:cubicBezTo>
                    <a:cubicBezTo>
                      <a:pt x="616" y="160"/>
                      <a:pt x="497" y="16"/>
                      <a:pt x="336" y="1"/>
                    </a:cubicBezTo>
                    <a:cubicBezTo>
                      <a:pt x="327" y="1"/>
                      <a:pt x="319" y="0"/>
                      <a:pt x="310"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365" name="Google Shape;3803;p54">
                <a:extLst>
                  <a:ext uri="{FF2B5EF4-FFF2-40B4-BE49-F238E27FC236}">
                    <a16:creationId xmlns:a16="http://schemas.microsoft.com/office/drawing/2014/main" xmlns="" id="{63B00E7A-8BF2-F194-5993-D63529FD44C5}"/>
                  </a:ext>
                </a:extLst>
              </p:cNvPr>
              <p:cNvSpPr/>
              <p:nvPr/>
            </p:nvSpPr>
            <p:spPr>
              <a:xfrm>
                <a:off x="3418275" y="734900"/>
                <a:ext cx="15400" cy="14725"/>
              </a:xfrm>
              <a:custGeom>
                <a:avLst/>
                <a:gdLst/>
                <a:ahLst/>
                <a:cxnLst/>
                <a:rect l="l" t="t" r="r" b="b"/>
                <a:pathLst>
                  <a:path w="616" h="589" extrusionOk="0">
                    <a:moveTo>
                      <a:pt x="308" y="0"/>
                    </a:moveTo>
                    <a:cubicBezTo>
                      <a:pt x="157" y="0"/>
                      <a:pt x="29" y="114"/>
                      <a:pt x="15" y="267"/>
                    </a:cubicBezTo>
                    <a:cubicBezTo>
                      <a:pt x="0" y="429"/>
                      <a:pt x="119" y="573"/>
                      <a:pt x="282" y="587"/>
                    </a:cubicBezTo>
                    <a:cubicBezTo>
                      <a:pt x="291" y="588"/>
                      <a:pt x="300" y="589"/>
                      <a:pt x="309" y="589"/>
                    </a:cubicBezTo>
                    <a:cubicBezTo>
                      <a:pt x="459" y="589"/>
                      <a:pt x="588" y="473"/>
                      <a:pt x="601" y="321"/>
                    </a:cubicBezTo>
                    <a:cubicBezTo>
                      <a:pt x="616" y="159"/>
                      <a:pt x="498" y="15"/>
                      <a:pt x="335" y="1"/>
                    </a:cubicBezTo>
                    <a:cubicBezTo>
                      <a:pt x="326" y="1"/>
                      <a:pt x="317" y="0"/>
                      <a:pt x="308"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366" name="Google Shape;3804;p54">
                <a:extLst>
                  <a:ext uri="{FF2B5EF4-FFF2-40B4-BE49-F238E27FC236}">
                    <a16:creationId xmlns:a16="http://schemas.microsoft.com/office/drawing/2014/main" xmlns="" id="{09C13E1D-5F80-E305-FDE1-E431DCEB7A60}"/>
                  </a:ext>
                </a:extLst>
              </p:cNvPr>
              <p:cNvSpPr/>
              <p:nvPr/>
            </p:nvSpPr>
            <p:spPr>
              <a:xfrm>
                <a:off x="3420625" y="711600"/>
                <a:ext cx="13475" cy="15175"/>
              </a:xfrm>
              <a:custGeom>
                <a:avLst/>
                <a:gdLst/>
                <a:ahLst/>
                <a:cxnLst/>
                <a:rect l="l" t="t" r="r" b="b"/>
                <a:pathLst>
                  <a:path w="539" h="607" extrusionOk="0">
                    <a:moveTo>
                      <a:pt x="250" y="1"/>
                    </a:moveTo>
                    <a:cubicBezTo>
                      <a:pt x="239" y="1"/>
                      <a:pt x="228" y="2"/>
                      <a:pt x="217" y="4"/>
                    </a:cubicBezTo>
                    <a:cubicBezTo>
                      <a:pt x="84" y="27"/>
                      <a:pt x="0" y="180"/>
                      <a:pt x="28" y="345"/>
                    </a:cubicBezTo>
                    <a:cubicBezTo>
                      <a:pt x="55" y="496"/>
                      <a:pt x="167" y="606"/>
                      <a:pt x="288" y="606"/>
                    </a:cubicBezTo>
                    <a:cubicBezTo>
                      <a:pt x="299" y="606"/>
                      <a:pt x="310" y="605"/>
                      <a:pt x="321" y="603"/>
                    </a:cubicBezTo>
                    <a:cubicBezTo>
                      <a:pt x="454" y="580"/>
                      <a:pt x="539" y="427"/>
                      <a:pt x="510" y="262"/>
                    </a:cubicBezTo>
                    <a:cubicBezTo>
                      <a:pt x="483" y="111"/>
                      <a:pt x="371" y="1"/>
                      <a:pt x="250"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367" name="Google Shape;3805;p54">
                <a:extLst>
                  <a:ext uri="{FF2B5EF4-FFF2-40B4-BE49-F238E27FC236}">
                    <a16:creationId xmlns:a16="http://schemas.microsoft.com/office/drawing/2014/main" xmlns="" id="{B769CB77-B624-524C-34E4-BCD46D6CD55E}"/>
                  </a:ext>
                </a:extLst>
              </p:cNvPr>
              <p:cNvSpPr/>
              <p:nvPr/>
            </p:nvSpPr>
            <p:spPr>
              <a:xfrm>
                <a:off x="3384075" y="742850"/>
                <a:ext cx="15375" cy="14750"/>
              </a:xfrm>
              <a:custGeom>
                <a:avLst/>
                <a:gdLst/>
                <a:ahLst/>
                <a:cxnLst/>
                <a:rect l="l" t="t" r="r" b="b"/>
                <a:pathLst>
                  <a:path w="615" h="590" extrusionOk="0">
                    <a:moveTo>
                      <a:pt x="307" y="0"/>
                    </a:moveTo>
                    <a:cubicBezTo>
                      <a:pt x="156" y="0"/>
                      <a:pt x="28" y="115"/>
                      <a:pt x="14" y="268"/>
                    </a:cubicBezTo>
                    <a:cubicBezTo>
                      <a:pt x="0" y="430"/>
                      <a:pt x="118" y="574"/>
                      <a:pt x="280" y="588"/>
                    </a:cubicBezTo>
                    <a:cubicBezTo>
                      <a:pt x="290" y="589"/>
                      <a:pt x="299" y="589"/>
                      <a:pt x="308" y="589"/>
                    </a:cubicBezTo>
                    <a:cubicBezTo>
                      <a:pt x="459" y="589"/>
                      <a:pt x="587" y="475"/>
                      <a:pt x="601" y="322"/>
                    </a:cubicBezTo>
                    <a:cubicBezTo>
                      <a:pt x="615" y="160"/>
                      <a:pt x="497" y="16"/>
                      <a:pt x="334" y="2"/>
                    </a:cubicBezTo>
                    <a:cubicBezTo>
                      <a:pt x="325" y="1"/>
                      <a:pt x="316" y="0"/>
                      <a:pt x="307"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368" name="Google Shape;3806;p54">
                <a:extLst>
                  <a:ext uri="{FF2B5EF4-FFF2-40B4-BE49-F238E27FC236}">
                    <a16:creationId xmlns:a16="http://schemas.microsoft.com/office/drawing/2014/main" xmlns="" id="{C21C2E60-75CE-9BA4-DEF2-2196F2EA0D27}"/>
                  </a:ext>
                </a:extLst>
              </p:cNvPr>
              <p:cNvSpPr/>
              <p:nvPr/>
            </p:nvSpPr>
            <p:spPr>
              <a:xfrm>
                <a:off x="3378400" y="705400"/>
                <a:ext cx="15375" cy="14750"/>
              </a:xfrm>
              <a:custGeom>
                <a:avLst/>
                <a:gdLst/>
                <a:ahLst/>
                <a:cxnLst/>
                <a:rect l="l" t="t" r="r" b="b"/>
                <a:pathLst>
                  <a:path w="615" h="590" extrusionOk="0">
                    <a:moveTo>
                      <a:pt x="307" y="1"/>
                    </a:moveTo>
                    <a:cubicBezTo>
                      <a:pt x="157" y="1"/>
                      <a:pt x="28" y="115"/>
                      <a:pt x="14" y="267"/>
                    </a:cubicBezTo>
                    <a:cubicBezTo>
                      <a:pt x="0" y="430"/>
                      <a:pt x="119" y="573"/>
                      <a:pt x="281" y="588"/>
                    </a:cubicBezTo>
                    <a:cubicBezTo>
                      <a:pt x="290" y="589"/>
                      <a:pt x="299" y="589"/>
                      <a:pt x="308" y="589"/>
                    </a:cubicBezTo>
                    <a:cubicBezTo>
                      <a:pt x="459" y="589"/>
                      <a:pt x="587" y="475"/>
                      <a:pt x="601" y="322"/>
                    </a:cubicBezTo>
                    <a:cubicBezTo>
                      <a:pt x="615" y="160"/>
                      <a:pt x="497" y="17"/>
                      <a:pt x="335" y="2"/>
                    </a:cubicBezTo>
                    <a:cubicBezTo>
                      <a:pt x="326" y="1"/>
                      <a:pt x="316" y="1"/>
                      <a:pt x="307"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369" name="Google Shape;3807;p54">
                <a:extLst>
                  <a:ext uri="{FF2B5EF4-FFF2-40B4-BE49-F238E27FC236}">
                    <a16:creationId xmlns:a16="http://schemas.microsoft.com/office/drawing/2014/main" xmlns="" id="{8F7C4A84-9A3D-C108-1AE7-0CEBD82D7F37}"/>
                  </a:ext>
                </a:extLst>
              </p:cNvPr>
              <p:cNvSpPr/>
              <p:nvPr/>
            </p:nvSpPr>
            <p:spPr>
              <a:xfrm>
                <a:off x="3375125" y="721400"/>
                <a:ext cx="12450" cy="11125"/>
              </a:xfrm>
              <a:custGeom>
                <a:avLst/>
                <a:gdLst/>
                <a:ahLst/>
                <a:cxnLst/>
                <a:rect l="l" t="t" r="r" b="b"/>
                <a:pathLst>
                  <a:path w="498" h="445" extrusionOk="0">
                    <a:moveTo>
                      <a:pt x="247" y="1"/>
                    </a:moveTo>
                    <a:cubicBezTo>
                      <a:pt x="126" y="1"/>
                      <a:pt x="23" y="86"/>
                      <a:pt x="12" y="201"/>
                    </a:cubicBezTo>
                    <a:cubicBezTo>
                      <a:pt x="1" y="323"/>
                      <a:pt x="98" y="432"/>
                      <a:pt x="228" y="443"/>
                    </a:cubicBezTo>
                    <a:cubicBezTo>
                      <a:pt x="236" y="444"/>
                      <a:pt x="244" y="444"/>
                      <a:pt x="251" y="444"/>
                    </a:cubicBezTo>
                    <a:cubicBezTo>
                      <a:pt x="372" y="444"/>
                      <a:pt x="475" y="358"/>
                      <a:pt x="486" y="244"/>
                    </a:cubicBezTo>
                    <a:cubicBezTo>
                      <a:pt x="497" y="122"/>
                      <a:pt x="400" y="14"/>
                      <a:pt x="270" y="2"/>
                    </a:cubicBezTo>
                    <a:cubicBezTo>
                      <a:pt x="262" y="1"/>
                      <a:pt x="254" y="1"/>
                      <a:pt x="247"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370" name="Google Shape;3808;p54">
                <a:extLst>
                  <a:ext uri="{FF2B5EF4-FFF2-40B4-BE49-F238E27FC236}">
                    <a16:creationId xmlns:a16="http://schemas.microsoft.com/office/drawing/2014/main" xmlns="" id="{2A1F2C88-DC59-60E3-1FB4-E29FD7622856}"/>
                  </a:ext>
                </a:extLst>
              </p:cNvPr>
              <p:cNvSpPr/>
              <p:nvPr/>
            </p:nvSpPr>
            <p:spPr>
              <a:xfrm>
                <a:off x="3389950" y="720275"/>
                <a:ext cx="12525" cy="13725"/>
              </a:xfrm>
              <a:custGeom>
                <a:avLst/>
                <a:gdLst/>
                <a:ahLst/>
                <a:cxnLst/>
                <a:rect l="l" t="t" r="r" b="b"/>
                <a:pathLst>
                  <a:path w="501" h="549" extrusionOk="0">
                    <a:moveTo>
                      <a:pt x="256" y="0"/>
                    </a:moveTo>
                    <a:cubicBezTo>
                      <a:pt x="134" y="0"/>
                      <a:pt x="28" y="109"/>
                      <a:pt x="15" y="252"/>
                    </a:cubicBezTo>
                    <a:cubicBezTo>
                      <a:pt x="0" y="404"/>
                      <a:pt x="95" y="536"/>
                      <a:pt x="226" y="547"/>
                    </a:cubicBezTo>
                    <a:cubicBezTo>
                      <a:pt x="232" y="548"/>
                      <a:pt x="239" y="548"/>
                      <a:pt x="246" y="548"/>
                    </a:cubicBezTo>
                    <a:cubicBezTo>
                      <a:pt x="368" y="548"/>
                      <a:pt x="474" y="439"/>
                      <a:pt x="487" y="296"/>
                    </a:cubicBezTo>
                    <a:cubicBezTo>
                      <a:pt x="501" y="145"/>
                      <a:pt x="406" y="13"/>
                      <a:pt x="276" y="1"/>
                    </a:cubicBezTo>
                    <a:cubicBezTo>
                      <a:pt x="270" y="1"/>
                      <a:pt x="263" y="0"/>
                      <a:pt x="256"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371" name="Google Shape;3809;p54">
                <a:extLst>
                  <a:ext uri="{FF2B5EF4-FFF2-40B4-BE49-F238E27FC236}">
                    <a16:creationId xmlns:a16="http://schemas.microsoft.com/office/drawing/2014/main" xmlns="" id="{0FC87852-BDE7-9B8D-BBD9-9D513F869E31}"/>
                  </a:ext>
                </a:extLst>
              </p:cNvPr>
              <p:cNvSpPr/>
              <p:nvPr/>
            </p:nvSpPr>
            <p:spPr>
              <a:xfrm>
                <a:off x="3397975" y="698825"/>
                <a:ext cx="14225" cy="13900"/>
              </a:xfrm>
              <a:custGeom>
                <a:avLst/>
                <a:gdLst/>
                <a:ahLst/>
                <a:cxnLst/>
                <a:rect l="l" t="t" r="r" b="b"/>
                <a:pathLst>
                  <a:path w="569" h="556" extrusionOk="0">
                    <a:moveTo>
                      <a:pt x="270" y="1"/>
                    </a:moveTo>
                    <a:cubicBezTo>
                      <a:pt x="248" y="1"/>
                      <a:pt x="225" y="4"/>
                      <a:pt x="203" y="11"/>
                    </a:cubicBezTo>
                    <a:cubicBezTo>
                      <a:pt x="71" y="51"/>
                      <a:pt x="1" y="204"/>
                      <a:pt x="46" y="351"/>
                    </a:cubicBezTo>
                    <a:cubicBezTo>
                      <a:pt x="83" y="474"/>
                      <a:pt x="190" y="555"/>
                      <a:pt x="301" y="555"/>
                    </a:cubicBezTo>
                    <a:cubicBezTo>
                      <a:pt x="323" y="555"/>
                      <a:pt x="345" y="552"/>
                      <a:pt x="367" y="545"/>
                    </a:cubicBezTo>
                    <a:cubicBezTo>
                      <a:pt x="499" y="504"/>
                      <a:pt x="569" y="351"/>
                      <a:pt x="525" y="204"/>
                    </a:cubicBezTo>
                    <a:cubicBezTo>
                      <a:pt x="487" y="81"/>
                      <a:pt x="381" y="1"/>
                      <a:pt x="270"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372" name="Google Shape;3810;p54">
                <a:extLst>
                  <a:ext uri="{FF2B5EF4-FFF2-40B4-BE49-F238E27FC236}">
                    <a16:creationId xmlns:a16="http://schemas.microsoft.com/office/drawing/2014/main" xmlns="" id="{B88F2522-E569-03C0-AB96-7A77E4660831}"/>
                  </a:ext>
                </a:extLst>
              </p:cNvPr>
              <p:cNvSpPr/>
              <p:nvPr/>
            </p:nvSpPr>
            <p:spPr>
              <a:xfrm>
                <a:off x="3403850" y="715825"/>
                <a:ext cx="14250" cy="13900"/>
              </a:xfrm>
              <a:custGeom>
                <a:avLst/>
                <a:gdLst/>
                <a:ahLst/>
                <a:cxnLst/>
                <a:rect l="l" t="t" r="r" b="b"/>
                <a:pathLst>
                  <a:path w="570" h="556" extrusionOk="0">
                    <a:moveTo>
                      <a:pt x="269" y="0"/>
                    </a:moveTo>
                    <a:cubicBezTo>
                      <a:pt x="247" y="0"/>
                      <a:pt x="224" y="4"/>
                      <a:pt x="202" y="11"/>
                    </a:cubicBezTo>
                    <a:cubicBezTo>
                      <a:pt x="70" y="51"/>
                      <a:pt x="1" y="204"/>
                      <a:pt x="45" y="351"/>
                    </a:cubicBezTo>
                    <a:cubicBezTo>
                      <a:pt x="83" y="474"/>
                      <a:pt x="189" y="555"/>
                      <a:pt x="300" y="555"/>
                    </a:cubicBezTo>
                    <a:cubicBezTo>
                      <a:pt x="322" y="555"/>
                      <a:pt x="344" y="552"/>
                      <a:pt x="366" y="545"/>
                    </a:cubicBezTo>
                    <a:cubicBezTo>
                      <a:pt x="500" y="504"/>
                      <a:pt x="570" y="351"/>
                      <a:pt x="524" y="204"/>
                    </a:cubicBezTo>
                    <a:cubicBezTo>
                      <a:pt x="487" y="81"/>
                      <a:pt x="380" y="0"/>
                      <a:pt x="269"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373" name="Google Shape;3811;p54">
                <a:extLst>
                  <a:ext uri="{FF2B5EF4-FFF2-40B4-BE49-F238E27FC236}">
                    <a16:creationId xmlns:a16="http://schemas.microsoft.com/office/drawing/2014/main" xmlns="" id="{1686FE68-61CF-9DF7-0DD2-A607702422A8}"/>
                  </a:ext>
                </a:extLst>
              </p:cNvPr>
              <p:cNvSpPr/>
              <p:nvPr/>
            </p:nvSpPr>
            <p:spPr>
              <a:xfrm>
                <a:off x="3414425" y="691250"/>
                <a:ext cx="14250" cy="13900"/>
              </a:xfrm>
              <a:custGeom>
                <a:avLst/>
                <a:gdLst/>
                <a:ahLst/>
                <a:cxnLst/>
                <a:rect l="l" t="t" r="r" b="b"/>
                <a:pathLst>
                  <a:path w="570" h="556" extrusionOk="0">
                    <a:moveTo>
                      <a:pt x="268" y="0"/>
                    </a:moveTo>
                    <a:cubicBezTo>
                      <a:pt x="246" y="0"/>
                      <a:pt x="224" y="3"/>
                      <a:pt x="202" y="10"/>
                    </a:cubicBezTo>
                    <a:cubicBezTo>
                      <a:pt x="70" y="51"/>
                      <a:pt x="0" y="204"/>
                      <a:pt x="46" y="352"/>
                    </a:cubicBezTo>
                    <a:cubicBezTo>
                      <a:pt x="83" y="475"/>
                      <a:pt x="190" y="556"/>
                      <a:pt x="301" y="556"/>
                    </a:cubicBezTo>
                    <a:cubicBezTo>
                      <a:pt x="323" y="556"/>
                      <a:pt x="345" y="552"/>
                      <a:pt x="367" y="546"/>
                    </a:cubicBezTo>
                    <a:cubicBezTo>
                      <a:pt x="500" y="505"/>
                      <a:pt x="570" y="352"/>
                      <a:pt x="523" y="204"/>
                    </a:cubicBezTo>
                    <a:cubicBezTo>
                      <a:pt x="486" y="81"/>
                      <a:pt x="379" y="0"/>
                      <a:pt x="268"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374" name="Google Shape;3812;p54">
                <a:extLst>
                  <a:ext uri="{FF2B5EF4-FFF2-40B4-BE49-F238E27FC236}">
                    <a16:creationId xmlns:a16="http://schemas.microsoft.com/office/drawing/2014/main" xmlns="" id="{4EE7363A-085A-F6E1-4BB5-7184B2AF5B67}"/>
                  </a:ext>
                </a:extLst>
              </p:cNvPr>
              <p:cNvSpPr/>
              <p:nvPr/>
            </p:nvSpPr>
            <p:spPr>
              <a:xfrm>
                <a:off x="3389700" y="666950"/>
                <a:ext cx="16725" cy="14700"/>
              </a:xfrm>
              <a:custGeom>
                <a:avLst/>
                <a:gdLst/>
                <a:ahLst/>
                <a:cxnLst/>
                <a:rect l="l" t="t" r="r" b="b"/>
                <a:pathLst>
                  <a:path w="669" h="588" extrusionOk="0">
                    <a:moveTo>
                      <a:pt x="335" y="0"/>
                    </a:moveTo>
                    <a:cubicBezTo>
                      <a:pt x="278" y="0"/>
                      <a:pt x="220" y="17"/>
                      <a:pt x="169" y="52"/>
                    </a:cubicBezTo>
                    <a:cubicBezTo>
                      <a:pt x="35" y="142"/>
                      <a:pt x="1" y="326"/>
                      <a:pt x="92" y="459"/>
                    </a:cubicBezTo>
                    <a:cubicBezTo>
                      <a:pt x="149" y="543"/>
                      <a:pt x="242" y="588"/>
                      <a:pt x="335" y="588"/>
                    </a:cubicBezTo>
                    <a:cubicBezTo>
                      <a:pt x="392" y="588"/>
                      <a:pt x="450" y="571"/>
                      <a:pt x="500" y="536"/>
                    </a:cubicBezTo>
                    <a:cubicBezTo>
                      <a:pt x="635" y="446"/>
                      <a:pt x="669" y="262"/>
                      <a:pt x="578" y="128"/>
                    </a:cubicBezTo>
                    <a:cubicBezTo>
                      <a:pt x="521" y="45"/>
                      <a:pt x="429" y="0"/>
                      <a:pt x="335"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375" name="Google Shape;3813;p54">
                <a:extLst>
                  <a:ext uri="{FF2B5EF4-FFF2-40B4-BE49-F238E27FC236}">
                    <a16:creationId xmlns:a16="http://schemas.microsoft.com/office/drawing/2014/main" xmlns="" id="{317D8AEB-FA2D-BE2F-18E8-DA7DB28EE53F}"/>
                  </a:ext>
                </a:extLst>
              </p:cNvPr>
              <p:cNvSpPr/>
              <p:nvPr/>
            </p:nvSpPr>
            <p:spPr>
              <a:xfrm>
                <a:off x="3396625" y="681000"/>
                <a:ext cx="15425" cy="14750"/>
              </a:xfrm>
              <a:custGeom>
                <a:avLst/>
                <a:gdLst/>
                <a:ahLst/>
                <a:cxnLst/>
                <a:rect l="l" t="t" r="r" b="b"/>
                <a:pathLst>
                  <a:path w="617" h="590" extrusionOk="0">
                    <a:moveTo>
                      <a:pt x="309" y="1"/>
                    </a:moveTo>
                    <a:cubicBezTo>
                      <a:pt x="158" y="1"/>
                      <a:pt x="30" y="114"/>
                      <a:pt x="16" y="267"/>
                    </a:cubicBezTo>
                    <a:cubicBezTo>
                      <a:pt x="1" y="430"/>
                      <a:pt x="120" y="573"/>
                      <a:pt x="281" y="588"/>
                    </a:cubicBezTo>
                    <a:cubicBezTo>
                      <a:pt x="290" y="589"/>
                      <a:pt x="299" y="589"/>
                      <a:pt x="308" y="589"/>
                    </a:cubicBezTo>
                    <a:cubicBezTo>
                      <a:pt x="459" y="589"/>
                      <a:pt x="588" y="474"/>
                      <a:pt x="602" y="321"/>
                    </a:cubicBezTo>
                    <a:cubicBezTo>
                      <a:pt x="616" y="160"/>
                      <a:pt x="497" y="15"/>
                      <a:pt x="336" y="2"/>
                    </a:cubicBezTo>
                    <a:cubicBezTo>
                      <a:pt x="327" y="1"/>
                      <a:pt x="318" y="1"/>
                      <a:pt x="309"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376" name="Google Shape;3814;p54">
                <a:extLst>
                  <a:ext uri="{FF2B5EF4-FFF2-40B4-BE49-F238E27FC236}">
                    <a16:creationId xmlns:a16="http://schemas.microsoft.com/office/drawing/2014/main" xmlns="" id="{0E2F5577-6A2F-8C31-F134-879E5D01E56A}"/>
                  </a:ext>
                </a:extLst>
              </p:cNvPr>
              <p:cNvSpPr/>
              <p:nvPr/>
            </p:nvSpPr>
            <p:spPr>
              <a:xfrm>
                <a:off x="3381350" y="682750"/>
                <a:ext cx="13075" cy="12700"/>
              </a:xfrm>
              <a:custGeom>
                <a:avLst/>
                <a:gdLst/>
                <a:ahLst/>
                <a:cxnLst/>
                <a:rect l="l" t="t" r="r" b="b"/>
                <a:pathLst>
                  <a:path w="523" h="508" extrusionOk="0">
                    <a:moveTo>
                      <a:pt x="261" y="0"/>
                    </a:moveTo>
                    <a:cubicBezTo>
                      <a:pt x="134" y="0"/>
                      <a:pt x="26" y="99"/>
                      <a:pt x="14" y="230"/>
                    </a:cubicBezTo>
                    <a:cubicBezTo>
                      <a:pt x="1" y="370"/>
                      <a:pt x="101" y="493"/>
                      <a:pt x="238" y="506"/>
                    </a:cubicBezTo>
                    <a:cubicBezTo>
                      <a:pt x="245" y="507"/>
                      <a:pt x="253" y="507"/>
                      <a:pt x="261" y="507"/>
                    </a:cubicBezTo>
                    <a:cubicBezTo>
                      <a:pt x="388" y="507"/>
                      <a:pt x="497" y="409"/>
                      <a:pt x="510" y="276"/>
                    </a:cubicBezTo>
                    <a:cubicBezTo>
                      <a:pt x="522" y="137"/>
                      <a:pt x="422" y="14"/>
                      <a:pt x="285" y="1"/>
                    </a:cubicBezTo>
                    <a:cubicBezTo>
                      <a:pt x="277" y="1"/>
                      <a:pt x="269" y="0"/>
                      <a:pt x="261"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377" name="Google Shape;3815;p54">
                <a:extLst>
                  <a:ext uri="{FF2B5EF4-FFF2-40B4-BE49-F238E27FC236}">
                    <a16:creationId xmlns:a16="http://schemas.microsoft.com/office/drawing/2014/main" xmlns="" id="{178DF0FC-E81B-6792-DE5D-4CF6BFAC0383}"/>
                  </a:ext>
                </a:extLst>
              </p:cNvPr>
              <p:cNvSpPr/>
              <p:nvPr/>
            </p:nvSpPr>
            <p:spPr>
              <a:xfrm>
                <a:off x="3416650" y="622050"/>
                <a:ext cx="18375" cy="21500"/>
              </a:xfrm>
              <a:custGeom>
                <a:avLst/>
                <a:gdLst/>
                <a:ahLst/>
                <a:cxnLst/>
                <a:rect l="l" t="t" r="r" b="b"/>
                <a:pathLst>
                  <a:path w="735" h="860" extrusionOk="0">
                    <a:moveTo>
                      <a:pt x="1" y="1"/>
                    </a:moveTo>
                    <a:lnTo>
                      <a:pt x="1" y="1"/>
                    </a:lnTo>
                    <a:cubicBezTo>
                      <a:pt x="286" y="285"/>
                      <a:pt x="431" y="632"/>
                      <a:pt x="431" y="632"/>
                    </a:cubicBezTo>
                    <a:lnTo>
                      <a:pt x="735" y="860"/>
                    </a:lnTo>
                    <a:lnTo>
                      <a:pt x="121" y="64"/>
                    </a:lnTo>
                    <a:lnTo>
                      <a:pt x="1" y="1"/>
                    </a:lnTo>
                    <a:close/>
                  </a:path>
                </a:pathLst>
              </a:custGeom>
              <a:solidFill>
                <a:srgbClr val="8B9147"/>
              </a:solidFill>
              <a:ln>
                <a:noFill/>
              </a:ln>
            </p:spPr>
            <p:txBody>
              <a:bodyPr spcFirstLastPara="1" wrap="square" lIns="121900" tIns="121900" rIns="121900" bIns="121900" anchor="ctr" anchorCtr="0">
                <a:noAutofit/>
              </a:bodyPr>
              <a:lstStyle/>
              <a:p>
                <a:endParaRPr sz="2489"/>
              </a:p>
            </p:txBody>
          </p:sp>
          <p:sp>
            <p:nvSpPr>
              <p:cNvPr id="378" name="Google Shape;3816;p54">
                <a:extLst>
                  <a:ext uri="{FF2B5EF4-FFF2-40B4-BE49-F238E27FC236}">
                    <a16:creationId xmlns:a16="http://schemas.microsoft.com/office/drawing/2014/main" xmlns="" id="{CDE522D6-6FCF-0B0F-793E-A24B49A064D3}"/>
                  </a:ext>
                </a:extLst>
              </p:cNvPr>
              <p:cNvSpPr/>
              <p:nvPr/>
            </p:nvSpPr>
            <p:spPr>
              <a:xfrm>
                <a:off x="3421200" y="643950"/>
                <a:ext cx="45475" cy="52450"/>
              </a:xfrm>
              <a:custGeom>
                <a:avLst/>
                <a:gdLst/>
                <a:ahLst/>
                <a:cxnLst/>
                <a:rect l="l" t="t" r="r" b="b"/>
                <a:pathLst>
                  <a:path w="1819" h="2098" extrusionOk="0">
                    <a:moveTo>
                      <a:pt x="1294" y="1"/>
                    </a:moveTo>
                    <a:lnTo>
                      <a:pt x="600" y="31"/>
                    </a:lnTo>
                    <a:lnTo>
                      <a:pt x="111" y="499"/>
                    </a:lnTo>
                    <a:lnTo>
                      <a:pt x="0" y="1018"/>
                    </a:lnTo>
                    <a:cubicBezTo>
                      <a:pt x="0" y="1018"/>
                      <a:pt x="457" y="1548"/>
                      <a:pt x="642" y="1686"/>
                    </a:cubicBezTo>
                    <a:cubicBezTo>
                      <a:pt x="827" y="1822"/>
                      <a:pt x="1462" y="2097"/>
                      <a:pt x="1462" y="2097"/>
                    </a:cubicBezTo>
                    <a:cubicBezTo>
                      <a:pt x="1462" y="2097"/>
                      <a:pt x="1738" y="1368"/>
                      <a:pt x="1784" y="1113"/>
                    </a:cubicBezTo>
                    <a:cubicBezTo>
                      <a:pt x="1819" y="910"/>
                      <a:pt x="1773" y="271"/>
                      <a:pt x="1773" y="271"/>
                    </a:cubicBezTo>
                    <a:lnTo>
                      <a:pt x="1294" y="1"/>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79" name="Google Shape;3817;p54">
                <a:extLst>
                  <a:ext uri="{FF2B5EF4-FFF2-40B4-BE49-F238E27FC236}">
                    <a16:creationId xmlns:a16="http://schemas.microsoft.com/office/drawing/2014/main" xmlns="" id="{CE71A834-77C7-7AFE-0A93-6600F1E9BA24}"/>
                  </a:ext>
                </a:extLst>
              </p:cNvPr>
              <p:cNvSpPr/>
              <p:nvPr/>
            </p:nvSpPr>
            <p:spPr>
              <a:xfrm>
                <a:off x="3418350" y="634550"/>
                <a:ext cx="23925" cy="16325"/>
              </a:xfrm>
              <a:custGeom>
                <a:avLst/>
                <a:gdLst/>
                <a:ahLst/>
                <a:cxnLst/>
                <a:rect l="l" t="t" r="r" b="b"/>
                <a:pathLst>
                  <a:path w="957" h="653" extrusionOk="0">
                    <a:moveTo>
                      <a:pt x="377" y="0"/>
                    </a:moveTo>
                    <a:lnTo>
                      <a:pt x="0" y="82"/>
                    </a:lnTo>
                    <a:cubicBezTo>
                      <a:pt x="0" y="82"/>
                      <a:pt x="1" y="82"/>
                      <a:pt x="2" y="82"/>
                    </a:cubicBezTo>
                    <a:cubicBezTo>
                      <a:pt x="31" y="82"/>
                      <a:pt x="453" y="91"/>
                      <a:pt x="835" y="649"/>
                    </a:cubicBezTo>
                    <a:lnTo>
                      <a:pt x="956" y="653"/>
                    </a:lnTo>
                    <a:cubicBezTo>
                      <a:pt x="797" y="476"/>
                      <a:pt x="377" y="0"/>
                      <a:pt x="37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80" name="Google Shape;3818;p54">
                <a:extLst>
                  <a:ext uri="{FF2B5EF4-FFF2-40B4-BE49-F238E27FC236}">
                    <a16:creationId xmlns:a16="http://schemas.microsoft.com/office/drawing/2014/main" xmlns="" id="{0741C12D-2DFC-8308-ED0F-ADAD1FF8605D}"/>
                  </a:ext>
                </a:extLst>
              </p:cNvPr>
              <p:cNvSpPr/>
              <p:nvPr/>
            </p:nvSpPr>
            <p:spPr>
              <a:xfrm>
                <a:off x="3423150" y="643925"/>
                <a:ext cx="42950" cy="22450"/>
              </a:xfrm>
              <a:custGeom>
                <a:avLst/>
                <a:gdLst/>
                <a:ahLst/>
                <a:cxnLst/>
                <a:rect l="l" t="t" r="r" b="b"/>
                <a:pathLst>
                  <a:path w="1718" h="898" extrusionOk="0">
                    <a:moveTo>
                      <a:pt x="1216" y="1"/>
                    </a:moveTo>
                    <a:lnTo>
                      <a:pt x="522" y="31"/>
                    </a:lnTo>
                    <a:lnTo>
                      <a:pt x="34" y="499"/>
                    </a:lnTo>
                    <a:lnTo>
                      <a:pt x="0" y="654"/>
                    </a:lnTo>
                    <a:cubicBezTo>
                      <a:pt x="194" y="774"/>
                      <a:pt x="459" y="861"/>
                      <a:pt x="757" y="889"/>
                    </a:cubicBezTo>
                    <a:cubicBezTo>
                      <a:pt x="823" y="895"/>
                      <a:pt x="887" y="898"/>
                      <a:pt x="950" y="898"/>
                    </a:cubicBezTo>
                    <a:cubicBezTo>
                      <a:pt x="1261" y="898"/>
                      <a:pt x="1536" y="828"/>
                      <a:pt x="1717" y="710"/>
                    </a:cubicBezTo>
                    <a:cubicBezTo>
                      <a:pt x="1711" y="489"/>
                      <a:pt x="1695" y="271"/>
                      <a:pt x="1695" y="271"/>
                    </a:cubicBezTo>
                    <a:lnTo>
                      <a:pt x="1216"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81" name="Google Shape;3819;p54">
                <a:extLst>
                  <a:ext uri="{FF2B5EF4-FFF2-40B4-BE49-F238E27FC236}">
                    <a16:creationId xmlns:a16="http://schemas.microsoft.com/office/drawing/2014/main" xmlns="" id="{32D7E83F-9E1B-B42E-93E4-1D55A2CD1DAD}"/>
                  </a:ext>
                </a:extLst>
              </p:cNvPr>
              <p:cNvSpPr/>
              <p:nvPr/>
            </p:nvSpPr>
            <p:spPr>
              <a:xfrm>
                <a:off x="3365190" y="620247"/>
                <a:ext cx="51950" cy="45600"/>
              </a:xfrm>
              <a:custGeom>
                <a:avLst/>
                <a:gdLst/>
                <a:ahLst/>
                <a:cxnLst/>
                <a:rect l="l" t="t" r="r" b="b"/>
                <a:pathLst>
                  <a:path w="2078" h="1824" extrusionOk="0">
                    <a:moveTo>
                      <a:pt x="889" y="1"/>
                    </a:moveTo>
                    <a:cubicBezTo>
                      <a:pt x="889" y="1"/>
                      <a:pt x="452" y="471"/>
                      <a:pt x="354" y="653"/>
                    </a:cubicBezTo>
                    <a:cubicBezTo>
                      <a:pt x="232" y="880"/>
                      <a:pt x="0" y="1626"/>
                      <a:pt x="0" y="1626"/>
                    </a:cubicBezTo>
                    <a:cubicBezTo>
                      <a:pt x="0" y="1626"/>
                      <a:pt x="681" y="1813"/>
                      <a:pt x="913" y="1823"/>
                    </a:cubicBezTo>
                    <a:cubicBezTo>
                      <a:pt x="922" y="1824"/>
                      <a:pt x="932" y="1824"/>
                      <a:pt x="943" y="1824"/>
                    </a:cubicBezTo>
                    <a:cubicBezTo>
                      <a:pt x="1202" y="1824"/>
                      <a:pt x="1844" y="1705"/>
                      <a:pt x="1844" y="1705"/>
                    </a:cubicBezTo>
                    <a:lnTo>
                      <a:pt x="2078" y="1229"/>
                    </a:lnTo>
                    <a:lnTo>
                      <a:pt x="1978" y="553"/>
                    </a:lnTo>
                    <a:lnTo>
                      <a:pt x="1442" y="92"/>
                    </a:lnTo>
                    <a:lnTo>
                      <a:pt x="889" y="1"/>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82" name="Google Shape;3820;p54">
                <a:extLst>
                  <a:ext uri="{FF2B5EF4-FFF2-40B4-BE49-F238E27FC236}">
                    <a16:creationId xmlns:a16="http://schemas.microsoft.com/office/drawing/2014/main" xmlns="" id="{AE07E865-830D-9DF4-EA24-6ACE2233AFB3}"/>
                  </a:ext>
                </a:extLst>
              </p:cNvPr>
              <p:cNvSpPr/>
              <p:nvPr/>
            </p:nvSpPr>
            <p:spPr>
              <a:xfrm>
                <a:off x="3405175" y="605000"/>
                <a:ext cx="24025" cy="27275"/>
              </a:xfrm>
              <a:custGeom>
                <a:avLst/>
                <a:gdLst/>
                <a:ahLst/>
                <a:cxnLst/>
                <a:rect l="l" t="t" r="r" b="b"/>
                <a:pathLst>
                  <a:path w="961" h="1091" extrusionOk="0">
                    <a:moveTo>
                      <a:pt x="24" y="1"/>
                    </a:moveTo>
                    <a:cubicBezTo>
                      <a:pt x="24" y="1"/>
                      <a:pt x="0" y="355"/>
                      <a:pt x="20" y="477"/>
                    </a:cubicBezTo>
                    <a:cubicBezTo>
                      <a:pt x="39" y="600"/>
                      <a:pt x="179" y="965"/>
                      <a:pt x="179" y="965"/>
                    </a:cubicBezTo>
                    <a:lnTo>
                      <a:pt x="447" y="1091"/>
                    </a:lnTo>
                    <a:lnTo>
                      <a:pt x="781" y="1045"/>
                    </a:lnTo>
                    <a:lnTo>
                      <a:pt x="961" y="768"/>
                    </a:lnTo>
                    <a:lnTo>
                      <a:pt x="949" y="479"/>
                    </a:lnTo>
                    <a:cubicBezTo>
                      <a:pt x="949" y="479"/>
                      <a:pt x="661" y="247"/>
                      <a:pt x="559" y="195"/>
                    </a:cubicBezTo>
                    <a:cubicBezTo>
                      <a:pt x="429" y="129"/>
                      <a:pt x="24" y="1"/>
                      <a:pt x="24"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83" name="Google Shape;3821;p54">
                <a:extLst>
                  <a:ext uri="{FF2B5EF4-FFF2-40B4-BE49-F238E27FC236}">
                    <a16:creationId xmlns:a16="http://schemas.microsoft.com/office/drawing/2014/main" xmlns="" id="{9C97AD1A-2B9B-54BB-CB0F-76ED700F65D8}"/>
                  </a:ext>
                </a:extLst>
              </p:cNvPr>
              <p:cNvSpPr/>
              <p:nvPr/>
            </p:nvSpPr>
            <p:spPr>
              <a:xfrm>
                <a:off x="3405325" y="633775"/>
                <a:ext cx="28075" cy="7575"/>
              </a:xfrm>
              <a:custGeom>
                <a:avLst/>
                <a:gdLst/>
                <a:ahLst/>
                <a:cxnLst/>
                <a:rect l="l" t="t" r="r" b="b"/>
                <a:pathLst>
                  <a:path w="1123" h="303" extrusionOk="0">
                    <a:moveTo>
                      <a:pt x="871" y="1"/>
                    </a:moveTo>
                    <a:cubicBezTo>
                      <a:pt x="871" y="1"/>
                      <a:pt x="238" y="107"/>
                      <a:pt x="1" y="144"/>
                    </a:cubicBezTo>
                    <a:lnTo>
                      <a:pt x="101" y="218"/>
                    </a:lnTo>
                    <a:cubicBezTo>
                      <a:pt x="277" y="166"/>
                      <a:pt x="431" y="146"/>
                      <a:pt x="562" y="146"/>
                    </a:cubicBezTo>
                    <a:cubicBezTo>
                      <a:pt x="934" y="146"/>
                      <a:pt x="1122" y="302"/>
                      <a:pt x="1122" y="302"/>
                    </a:cubicBezTo>
                    <a:lnTo>
                      <a:pt x="871" y="1"/>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84" name="Google Shape;3822;p54">
                <a:extLst>
                  <a:ext uri="{FF2B5EF4-FFF2-40B4-BE49-F238E27FC236}">
                    <a16:creationId xmlns:a16="http://schemas.microsoft.com/office/drawing/2014/main" xmlns="" id="{AB4E2F9F-6803-452A-3639-44A9C8C1B732}"/>
                  </a:ext>
                </a:extLst>
              </p:cNvPr>
              <p:cNvSpPr/>
              <p:nvPr/>
            </p:nvSpPr>
            <p:spPr>
              <a:xfrm>
                <a:off x="3405200" y="604950"/>
                <a:ext cx="24000" cy="22075"/>
              </a:xfrm>
              <a:custGeom>
                <a:avLst/>
                <a:gdLst/>
                <a:ahLst/>
                <a:cxnLst/>
                <a:rect l="l" t="t" r="r" b="b"/>
                <a:pathLst>
                  <a:path w="960" h="883" extrusionOk="0">
                    <a:moveTo>
                      <a:pt x="23" y="1"/>
                    </a:moveTo>
                    <a:cubicBezTo>
                      <a:pt x="23" y="1"/>
                      <a:pt x="0" y="356"/>
                      <a:pt x="18" y="477"/>
                    </a:cubicBezTo>
                    <a:cubicBezTo>
                      <a:pt x="22" y="491"/>
                      <a:pt x="26" y="509"/>
                      <a:pt x="31" y="528"/>
                    </a:cubicBezTo>
                    <a:cubicBezTo>
                      <a:pt x="89" y="588"/>
                      <a:pt x="155" y="643"/>
                      <a:pt x="231" y="691"/>
                    </a:cubicBezTo>
                    <a:cubicBezTo>
                      <a:pt x="424" y="819"/>
                      <a:pt x="631" y="883"/>
                      <a:pt x="812" y="883"/>
                    </a:cubicBezTo>
                    <a:cubicBezTo>
                      <a:pt x="838" y="883"/>
                      <a:pt x="864" y="881"/>
                      <a:pt x="889" y="879"/>
                    </a:cubicBezTo>
                    <a:lnTo>
                      <a:pt x="960" y="769"/>
                    </a:lnTo>
                    <a:lnTo>
                      <a:pt x="948" y="480"/>
                    </a:lnTo>
                    <a:cubicBezTo>
                      <a:pt x="948" y="480"/>
                      <a:pt x="662" y="248"/>
                      <a:pt x="558" y="196"/>
                    </a:cubicBezTo>
                    <a:cubicBezTo>
                      <a:pt x="428" y="130"/>
                      <a:pt x="23" y="1"/>
                      <a:pt x="2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85" name="Google Shape;3823;p54">
                <a:extLst>
                  <a:ext uri="{FF2B5EF4-FFF2-40B4-BE49-F238E27FC236}">
                    <a16:creationId xmlns:a16="http://schemas.microsoft.com/office/drawing/2014/main" xmlns="" id="{8C01DC68-176B-A413-341E-0D5CCC1F2B1C}"/>
                  </a:ext>
                </a:extLst>
              </p:cNvPr>
              <p:cNvSpPr/>
              <p:nvPr/>
            </p:nvSpPr>
            <p:spPr>
              <a:xfrm>
                <a:off x="3373350" y="622550"/>
                <a:ext cx="43225" cy="35550"/>
              </a:xfrm>
              <a:custGeom>
                <a:avLst/>
                <a:gdLst/>
                <a:ahLst/>
                <a:cxnLst/>
                <a:rect l="l" t="t" r="r" b="b"/>
                <a:pathLst>
                  <a:path w="1729" h="1422" extrusionOk="0">
                    <a:moveTo>
                      <a:pt x="540" y="1"/>
                    </a:moveTo>
                    <a:cubicBezTo>
                      <a:pt x="540" y="1"/>
                      <a:pt x="103" y="471"/>
                      <a:pt x="5" y="652"/>
                    </a:cubicBezTo>
                    <a:cubicBezTo>
                      <a:pt x="4" y="655"/>
                      <a:pt x="1" y="660"/>
                      <a:pt x="0" y="663"/>
                    </a:cubicBezTo>
                    <a:cubicBezTo>
                      <a:pt x="114" y="836"/>
                      <a:pt x="285" y="1004"/>
                      <a:pt x="500" y="1144"/>
                    </a:cubicBezTo>
                    <a:cubicBezTo>
                      <a:pt x="782" y="1328"/>
                      <a:pt x="1081" y="1422"/>
                      <a:pt x="1327" y="1422"/>
                    </a:cubicBezTo>
                    <a:cubicBezTo>
                      <a:pt x="1465" y="1422"/>
                      <a:pt x="1586" y="1393"/>
                      <a:pt x="1678" y="1333"/>
                    </a:cubicBezTo>
                    <a:lnTo>
                      <a:pt x="1729" y="1229"/>
                    </a:lnTo>
                    <a:lnTo>
                      <a:pt x="1629" y="553"/>
                    </a:lnTo>
                    <a:lnTo>
                      <a:pt x="1093" y="91"/>
                    </a:lnTo>
                    <a:lnTo>
                      <a:pt x="540"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86" name="Google Shape;3824;p54">
                <a:extLst>
                  <a:ext uri="{FF2B5EF4-FFF2-40B4-BE49-F238E27FC236}">
                    <a16:creationId xmlns:a16="http://schemas.microsoft.com/office/drawing/2014/main" xmlns="" id="{50C369E5-3649-8919-283C-93489BE5FBA6}"/>
                  </a:ext>
                </a:extLst>
              </p:cNvPr>
              <p:cNvSpPr/>
              <p:nvPr/>
            </p:nvSpPr>
            <p:spPr>
              <a:xfrm>
                <a:off x="3442425" y="655400"/>
                <a:ext cx="11950" cy="31850"/>
              </a:xfrm>
              <a:custGeom>
                <a:avLst/>
                <a:gdLst/>
                <a:ahLst/>
                <a:cxnLst/>
                <a:rect l="l" t="t" r="r" b="b"/>
                <a:pathLst>
                  <a:path w="478" h="1274" extrusionOk="0">
                    <a:moveTo>
                      <a:pt x="160" y="0"/>
                    </a:moveTo>
                    <a:lnTo>
                      <a:pt x="1" y="121"/>
                    </a:lnTo>
                    <a:lnTo>
                      <a:pt x="477" y="1274"/>
                    </a:lnTo>
                    <a:lnTo>
                      <a:pt x="160"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87" name="Google Shape;3825;p54">
                <a:extLst>
                  <a:ext uri="{FF2B5EF4-FFF2-40B4-BE49-F238E27FC236}">
                    <a16:creationId xmlns:a16="http://schemas.microsoft.com/office/drawing/2014/main" xmlns="" id="{BD9CE66C-2443-B77B-CF7D-A8489EE30F40}"/>
                  </a:ext>
                </a:extLst>
              </p:cNvPr>
              <p:cNvSpPr/>
              <p:nvPr/>
            </p:nvSpPr>
            <p:spPr>
              <a:xfrm>
                <a:off x="3367950" y="644850"/>
                <a:ext cx="25275" cy="15800"/>
              </a:xfrm>
              <a:custGeom>
                <a:avLst/>
                <a:gdLst/>
                <a:ahLst/>
                <a:cxnLst/>
                <a:rect l="l" t="t" r="r" b="b"/>
                <a:pathLst>
                  <a:path w="1011" h="632" extrusionOk="0">
                    <a:moveTo>
                      <a:pt x="874" y="1"/>
                    </a:moveTo>
                    <a:lnTo>
                      <a:pt x="0" y="632"/>
                    </a:lnTo>
                    <a:lnTo>
                      <a:pt x="1011" y="47"/>
                    </a:lnTo>
                    <a:lnTo>
                      <a:pt x="874"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88" name="Google Shape;3826;p54">
                <a:extLst>
                  <a:ext uri="{FF2B5EF4-FFF2-40B4-BE49-F238E27FC236}">
                    <a16:creationId xmlns:a16="http://schemas.microsoft.com/office/drawing/2014/main" xmlns="" id="{0ED600C5-5AF2-1DFF-D032-0BF3D7D230A1}"/>
                  </a:ext>
                </a:extLst>
              </p:cNvPr>
              <p:cNvSpPr/>
              <p:nvPr/>
            </p:nvSpPr>
            <p:spPr>
              <a:xfrm>
                <a:off x="3369725" y="643650"/>
                <a:ext cx="20475" cy="4075"/>
              </a:xfrm>
              <a:custGeom>
                <a:avLst/>
                <a:gdLst/>
                <a:ahLst/>
                <a:cxnLst/>
                <a:rect l="l" t="t" r="r" b="b"/>
                <a:pathLst>
                  <a:path w="819" h="163" extrusionOk="0">
                    <a:moveTo>
                      <a:pt x="749" y="0"/>
                    </a:moveTo>
                    <a:lnTo>
                      <a:pt x="1" y="162"/>
                    </a:lnTo>
                    <a:lnTo>
                      <a:pt x="1" y="162"/>
                    </a:lnTo>
                    <a:lnTo>
                      <a:pt x="819" y="105"/>
                    </a:lnTo>
                    <a:lnTo>
                      <a:pt x="749"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89" name="Google Shape;3827;p54">
                <a:extLst>
                  <a:ext uri="{FF2B5EF4-FFF2-40B4-BE49-F238E27FC236}">
                    <a16:creationId xmlns:a16="http://schemas.microsoft.com/office/drawing/2014/main" xmlns="" id="{EABA38B8-1337-0237-080A-06C3C3ADD62D}"/>
                  </a:ext>
                </a:extLst>
              </p:cNvPr>
              <p:cNvSpPr/>
              <p:nvPr/>
            </p:nvSpPr>
            <p:spPr>
              <a:xfrm>
                <a:off x="3389075" y="645225"/>
                <a:ext cx="2800" cy="20500"/>
              </a:xfrm>
              <a:custGeom>
                <a:avLst/>
                <a:gdLst/>
                <a:ahLst/>
                <a:cxnLst/>
                <a:rect l="l" t="t" r="r" b="b"/>
                <a:pathLst>
                  <a:path w="112" h="820" extrusionOk="0">
                    <a:moveTo>
                      <a:pt x="111" y="0"/>
                    </a:moveTo>
                    <a:lnTo>
                      <a:pt x="0" y="61"/>
                    </a:lnTo>
                    <a:lnTo>
                      <a:pt x="103" y="819"/>
                    </a:lnTo>
                    <a:lnTo>
                      <a:pt x="111"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90" name="Google Shape;3828;p54">
                <a:extLst>
                  <a:ext uri="{FF2B5EF4-FFF2-40B4-BE49-F238E27FC236}">
                    <a16:creationId xmlns:a16="http://schemas.microsoft.com/office/drawing/2014/main" xmlns="" id="{399FC7F1-E2C9-843D-0088-0529BD80F915}"/>
                  </a:ext>
                </a:extLst>
              </p:cNvPr>
              <p:cNvSpPr/>
              <p:nvPr/>
            </p:nvSpPr>
            <p:spPr>
              <a:xfrm>
                <a:off x="3445350" y="661575"/>
                <a:ext cx="17400" cy="7700"/>
              </a:xfrm>
              <a:custGeom>
                <a:avLst/>
                <a:gdLst/>
                <a:ahLst/>
                <a:cxnLst/>
                <a:rect l="l" t="t" r="r" b="b"/>
                <a:pathLst>
                  <a:path w="696" h="308" extrusionOk="0">
                    <a:moveTo>
                      <a:pt x="2" y="1"/>
                    </a:moveTo>
                    <a:lnTo>
                      <a:pt x="1" y="116"/>
                    </a:lnTo>
                    <a:lnTo>
                      <a:pt x="696" y="308"/>
                    </a:lnTo>
                    <a:lnTo>
                      <a:pt x="2"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91" name="Google Shape;3829;p54">
                <a:extLst>
                  <a:ext uri="{FF2B5EF4-FFF2-40B4-BE49-F238E27FC236}">
                    <a16:creationId xmlns:a16="http://schemas.microsoft.com/office/drawing/2014/main" xmlns="" id="{08F67718-BE43-981A-088D-105372B54A49}"/>
                  </a:ext>
                </a:extLst>
              </p:cNvPr>
              <p:cNvSpPr/>
              <p:nvPr/>
            </p:nvSpPr>
            <p:spPr>
              <a:xfrm>
                <a:off x="3427325" y="660900"/>
                <a:ext cx="16875" cy="10625"/>
              </a:xfrm>
              <a:custGeom>
                <a:avLst/>
                <a:gdLst/>
                <a:ahLst/>
                <a:cxnLst/>
                <a:rect l="l" t="t" r="r" b="b"/>
                <a:pathLst>
                  <a:path w="675" h="425" extrusionOk="0">
                    <a:moveTo>
                      <a:pt x="584" y="0"/>
                    </a:moveTo>
                    <a:lnTo>
                      <a:pt x="1" y="424"/>
                    </a:lnTo>
                    <a:lnTo>
                      <a:pt x="674" y="74"/>
                    </a:lnTo>
                    <a:lnTo>
                      <a:pt x="584"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92" name="Google Shape;3830;p54">
                <a:extLst>
                  <a:ext uri="{FF2B5EF4-FFF2-40B4-BE49-F238E27FC236}">
                    <a16:creationId xmlns:a16="http://schemas.microsoft.com/office/drawing/2014/main" xmlns="" id="{11670123-1BD1-2ACC-7A3D-ADA681DF79B4}"/>
                  </a:ext>
                </a:extLst>
              </p:cNvPr>
              <p:cNvSpPr/>
              <p:nvPr/>
            </p:nvSpPr>
            <p:spPr>
              <a:xfrm>
                <a:off x="3000650" y="441375"/>
                <a:ext cx="50675" cy="42625"/>
              </a:xfrm>
              <a:custGeom>
                <a:avLst/>
                <a:gdLst/>
                <a:ahLst/>
                <a:cxnLst/>
                <a:rect l="l" t="t" r="r" b="b"/>
                <a:pathLst>
                  <a:path w="2027" h="1705" extrusionOk="0">
                    <a:moveTo>
                      <a:pt x="1145" y="0"/>
                    </a:moveTo>
                    <a:cubicBezTo>
                      <a:pt x="1520" y="228"/>
                      <a:pt x="1497" y="987"/>
                      <a:pt x="1000" y="987"/>
                    </a:cubicBezTo>
                    <a:cubicBezTo>
                      <a:pt x="581" y="987"/>
                      <a:pt x="79" y="1197"/>
                      <a:pt x="0" y="1704"/>
                    </a:cubicBezTo>
                    <a:cubicBezTo>
                      <a:pt x="332" y="1407"/>
                      <a:pt x="706" y="1244"/>
                      <a:pt x="1056" y="1244"/>
                    </a:cubicBezTo>
                    <a:cubicBezTo>
                      <a:pt x="1244" y="1244"/>
                      <a:pt x="1425" y="1291"/>
                      <a:pt x="1589" y="1389"/>
                    </a:cubicBezTo>
                    <a:cubicBezTo>
                      <a:pt x="2026" y="412"/>
                      <a:pt x="1145" y="0"/>
                      <a:pt x="1145" y="0"/>
                    </a:cubicBezTo>
                    <a:close/>
                  </a:path>
                </a:pathLst>
              </a:custGeom>
              <a:solidFill>
                <a:srgbClr val="502D28"/>
              </a:solidFill>
              <a:ln>
                <a:noFill/>
              </a:ln>
            </p:spPr>
            <p:txBody>
              <a:bodyPr spcFirstLastPara="1" wrap="square" lIns="121900" tIns="121900" rIns="121900" bIns="121900" anchor="ctr" anchorCtr="0">
                <a:noAutofit/>
              </a:bodyPr>
              <a:lstStyle/>
              <a:p>
                <a:endParaRPr sz="2489"/>
              </a:p>
            </p:txBody>
          </p:sp>
          <p:sp>
            <p:nvSpPr>
              <p:cNvPr id="393" name="Google Shape;3831;p54">
                <a:extLst>
                  <a:ext uri="{FF2B5EF4-FFF2-40B4-BE49-F238E27FC236}">
                    <a16:creationId xmlns:a16="http://schemas.microsoft.com/office/drawing/2014/main" xmlns="" id="{B4DA535C-B848-420A-ACAE-C3611730803F}"/>
                  </a:ext>
                </a:extLst>
              </p:cNvPr>
              <p:cNvSpPr/>
              <p:nvPr/>
            </p:nvSpPr>
            <p:spPr>
              <a:xfrm>
                <a:off x="3020450" y="923975"/>
                <a:ext cx="76300" cy="68200"/>
              </a:xfrm>
              <a:custGeom>
                <a:avLst/>
                <a:gdLst/>
                <a:ahLst/>
                <a:cxnLst/>
                <a:rect l="l" t="t" r="r" b="b"/>
                <a:pathLst>
                  <a:path w="3052" h="2728" extrusionOk="0">
                    <a:moveTo>
                      <a:pt x="815" y="0"/>
                    </a:moveTo>
                    <a:cubicBezTo>
                      <a:pt x="406" y="0"/>
                      <a:pt x="4" y="661"/>
                      <a:pt x="4" y="661"/>
                    </a:cubicBezTo>
                    <a:cubicBezTo>
                      <a:pt x="0" y="994"/>
                      <a:pt x="1254" y="2244"/>
                      <a:pt x="1979" y="2648"/>
                    </a:cubicBezTo>
                    <a:cubicBezTo>
                      <a:pt x="2077" y="2703"/>
                      <a:pt x="2172" y="2727"/>
                      <a:pt x="2260" y="2727"/>
                    </a:cubicBezTo>
                    <a:cubicBezTo>
                      <a:pt x="2763" y="2727"/>
                      <a:pt x="3051" y="1926"/>
                      <a:pt x="2606" y="1300"/>
                    </a:cubicBezTo>
                    <a:cubicBezTo>
                      <a:pt x="2376" y="976"/>
                      <a:pt x="1375" y="165"/>
                      <a:pt x="929" y="18"/>
                    </a:cubicBezTo>
                    <a:cubicBezTo>
                      <a:pt x="891" y="6"/>
                      <a:pt x="853" y="0"/>
                      <a:pt x="815"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394" name="Google Shape;3832;p54">
                <a:extLst>
                  <a:ext uri="{FF2B5EF4-FFF2-40B4-BE49-F238E27FC236}">
                    <a16:creationId xmlns:a16="http://schemas.microsoft.com/office/drawing/2014/main" xmlns="" id="{021FC6C5-0E96-D9B2-2CA6-3ECC5A4CADB5}"/>
                  </a:ext>
                </a:extLst>
              </p:cNvPr>
              <p:cNvSpPr/>
              <p:nvPr/>
            </p:nvSpPr>
            <p:spPr>
              <a:xfrm>
                <a:off x="3033150" y="953350"/>
                <a:ext cx="61700" cy="57350"/>
              </a:xfrm>
              <a:custGeom>
                <a:avLst/>
                <a:gdLst/>
                <a:ahLst/>
                <a:cxnLst/>
                <a:rect l="l" t="t" r="r" b="b"/>
                <a:pathLst>
                  <a:path w="2468" h="2294" extrusionOk="0">
                    <a:moveTo>
                      <a:pt x="787" y="1"/>
                    </a:moveTo>
                    <a:cubicBezTo>
                      <a:pt x="413" y="1"/>
                      <a:pt x="19" y="650"/>
                      <a:pt x="19" y="650"/>
                    </a:cubicBezTo>
                    <a:cubicBezTo>
                      <a:pt x="0" y="988"/>
                      <a:pt x="540" y="1762"/>
                      <a:pt x="1189" y="2191"/>
                    </a:cubicBezTo>
                    <a:cubicBezTo>
                      <a:pt x="1298" y="2263"/>
                      <a:pt x="1411" y="2294"/>
                      <a:pt x="1521" y="2294"/>
                    </a:cubicBezTo>
                    <a:cubicBezTo>
                      <a:pt x="2013" y="2294"/>
                      <a:pt x="2468" y="1688"/>
                      <a:pt x="2388" y="1372"/>
                    </a:cubicBezTo>
                    <a:cubicBezTo>
                      <a:pt x="2291" y="984"/>
                      <a:pt x="1305" y="183"/>
                      <a:pt x="901" y="23"/>
                    </a:cubicBezTo>
                    <a:cubicBezTo>
                      <a:pt x="864" y="8"/>
                      <a:pt x="825" y="1"/>
                      <a:pt x="787"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395" name="Google Shape;3833;p54">
                <a:extLst>
                  <a:ext uri="{FF2B5EF4-FFF2-40B4-BE49-F238E27FC236}">
                    <a16:creationId xmlns:a16="http://schemas.microsoft.com/office/drawing/2014/main" xmlns="" id="{1025FADC-F90B-86AE-7300-A29B90269F9D}"/>
                  </a:ext>
                </a:extLst>
              </p:cNvPr>
              <p:cNvSpPr/>
              <p:nvPr/>
            </p:nvSpPr>
            <p:spPr>
              <a:xfrm>
                <a:off x="3009250" y="969125"/>
                <a:ext cx="64650" cy="53625"/>
              </a:xfrm>
              <a:custGeom>
                <a:avLst/>
                <a:gdLst/>
                <a:ahLst/>
                <a:cxnLst/>
                <a:rect l="l" t="t" r="r" b="b"/>
                <a:pathLst>
                  <a:path w="2586" h="2145" extrusionOk="0">
                    <a:moveTo>
                      <a:pt x="862" y="0"/>
                    </a:moveTo>
                    <a:cubicBezTo>
                      <a:pt x="479" y="0"/>
                      <a:pt x="42" y="536"/>
                      <a:pt x="42" y="536"/>
                    </a:cubicBezTo>
                    <a:cubicBezTo>
                      <a:pt x="0" y="838"/>
                      <a:pt x="523" y="1545"/>
                      <a:pt x="1151" y="1987"/>
                    </a:cubicBezTo>
                    <a:cubicBezTo>
                      <a:pt x="1310" y="2099"/>
                      <a:pt x="1483" y="2145"/>
                      <a:pt x="1650" y="2145"/>
                    </a:cubicBezTo>
                    <a:cubicBezTo>
                      <a:pt x="2140" y="2145"/>
                      <a:pt x="2586" y="1751"/>
                      <a:pt x="2530" y="1488"/>
                    </a:cubicBezTo>
                    <a:cubicBezTo>
                      <a:pt x="2455" y="1135"/>
                      <a:pt x="1413" y="196"/>
                      <a:pt x="1002" y="27"/>
                    </a:cubicBezTo>
                    <a:cubicBezTo>
                      <a:pt x="957" y="8"/>
                      <a:pt x="910" y="0"/>
                      <a:pt x="862"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396" name="Google Shape;3834;p54">
                <a:extLst>
                  <a:ext uri="{FF2B5EF4-FFF2-40B4-BE49-F238E27FC236}">
                    <a16:creationId xmlns:a16="http://schemas.microsoft.com/office/drawing/2014/main" xmlns="" id="{117EFB94-385F-34D9-F9D9-FC184CE7CE06}"/>
                  </a:ext>
                </a:extLst>
              </p:cNvPr>
              <p:cNvSpPr/>
              <p:nvPr/>
            </p:nvSpPr>
            <p:spPr>
              <a:xfrm>
                <a:off x="2987250" y="979750"/>
                <a:ext cx="64675" cy="53600"/>
              </a:xfrm>
              <a:custGeom>
                <a:avLst/>
                <a:gdLst/>
                <a:ahLst/>
                <a:cxnLst/>
                <a:rect l="l" t="t" r="r" b="b"/>
                <a:pathLst>
                  <a:path w="2587" h="2144" extrusionOk="0">
                    <a:moveTo>
                      <a:pt x="863" y="0"/>
                    </a:moveTo>
                    <a:cubicBezTo>
                      <a:pt x="480" y="0"/>
                      <a:pt x="43" y="535"/>
                      <a:pt x="43" y="535"/>
                    </a:cubicBezTo>
                    <a:cubicBezTo>
                      <a:pt x="1" y="838"/>
                      <a:pt x="524" y="1545"/>
                      <a:pt x="1153" y="1986"/>
                    </a:cubicBezTo>
                    <a:cubicBezTo>
                      <a:pt x="1313" y="2098"/>
                      <a:pt x="1485" y="2144"/>
                      <a:pt x="1653" y="2144"/>
                    </a:cubicBezTo>
                    <a:cubicBezTo>
                      <a:pt x="2142" y="2144"/>
                      <a:pt x="2587" y="1751"/>
                      <a:pt x="2531" y="1488"/>
                    </a:cubicBezTo>
                    <a:cubicBezTo>
                      <a:pt x="2456" y="1135"/>
                      <a:pt x="1413" y="196"/>
                      <a:pt x="1003" y="27"/>
                    </a:cubicBezTo>
                    <a:cubicBezTo>
                      <a:pt x="958" y="8"/>
                      <a:pt x="911" y="0"/>
                      <a:pt x="863"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397" name="Google Shape;3835;p54">
                <a:extLst>
                  <a:ext uri="{FF2B5EF4-FFF2-40B4-BE49-F238E27FC236}">
                    <a16:creationId xmlns:a16="http://schemas.microsoft.com/office/drawing/2014/main" xmlns="" id="{36286F88-A593-6C8D-86C1-B4E362C0EF08}"/>
                  </a:ext>
                </a:extLst>
              </p:cNvPr>
              <p:cNvSpPr/>
              <p:nvPr/>
            </p:nvSpPr>
            <p:spPr>
              <a:xfrm>
                <a:off x="2972875" y="924475"/>
                <a:ext cx="120900" cy="102100"/>
              </a:xfrm>
              <a:custGeom>
                <a:avLst/>
                <a:gdLst/>
                <a:ahLst/>
                <a:cxnLst/>
                <a:rect l="l" t="t" r="r" b="b"/>
                <a:pathLst>
                  <a:path w="4836" h="4084" extrusionOk="0">
                    <a:moveTo>
                      <a:pt x="2567" y="0"/>
                    </a:moveTo>
                    <a:cubicBezTo>
                      <a:pt x="2567" y="0"/>
                      <a:pt x="0" y="1541"/>
                      <a:pt x="113" y="1985"/>
                    </a:cubicBezTo>
                    <a:cubicBezTo>
                      <a:pt x="224" y="2428"/>
                      <a:pt x="1478" y="3925"/>
                      <a:pt x="1876" y="4053"/>
                    </a:cubicBezTo>
                    <a:cubicBezTo>
                      <a:pt x="1938" y="4074"/>
                      <a:pt x="2009" y="4083"/>
                      <a:pt x="2087" y="4083"/>
                    </a:cubicBezTo>
                    <a:cubicBezTo>
                      <a:pt x="2998" y="4083"/>
                      <a:pt x="4835" y="2762"/>
                      <a:pt x="4781" y="2312"/>
                    </a:cubicBezTo>
                    <a:cubicBezTo>
                      <a:pt x="4722" y="1823"/>
                      <a:pt x="3193" y="359"/>
                      <a:pt x="2567"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398" name="Google Shape;3836;p54">
                <a:extLst>
                  <a:ext uri="{FF2B5EF4-FFF2-40B4-BE49-F238E27FC236}">
                    <a16:creationId xmlns:a16="http://schemas.microsoft.com/office/drawing/2014/main" xmlns="" id="{77CF8AE3-5AFD-0C73-90BE-51C9CFCA5D5F}"/>
                  </a:ext>
                </a:extLst>
              </p:cNvPr>
              <p:cNvSpPr/>
              <p:nvPr/>
            </p:nvSpPr>
            <p:spPr>
              <a:xfrm>
                <a:off x="3440750" y="617675"/>
                <a:ext cx="27200" cy="21875"/>
              </a:xfrm>
              <a:custGeom>
                <a:avLst/>
                <a:gdLst/>
                <a:ahLst/>
                <a:cxnLst/>
                <a:rect l="l" t="t" r="r" b="b"/>
                <a:pathLst>
                  <a:path w="1088" h="875" extrusionOk="0">
                    <a:moveTo>
                      <a:pt x="604" y="0"/>
                    </a:moveTo>
                    <a:cubicBezTo>
                      <a:pt x="482" y="0"/>
                      <a:pt x="151" y="184"/>
                      <a:pt x="68" y="349"/>
                    </a:cubicBezTo>
                    <a:cubicBezTo>
                      <a:pt x="1" y="479"/>
                      <a:pt x="425" y="875"/>
                      <a:pt x="601" y="875"/>
                    </a:cubicBezTo>
                    <a:cubicBezTo>
                      <a:pt x="610" y="875"/>
                      <a:pt x="619" y="874"/>
                      <a:pt x="627" y="871"/>
                    </a:cubicBezTo>
                    <a:cubicBezTo>
                      <a:pt x="772" y="829"/>
                      <a:pt x="1022" y="623"/>
                      <a:pt x="1054" y="500"/>
                    </a:cubicBezTo>
                    <a:cubicBezTo>
                      <a:pt x="1087" y="372"/>
                      <a:pt x="719" y="24"/>
                      <a:pt x="622" y="2"/>
                    </a:cubicBezTo>
                    <a:cubicBezTo>
                      <a:pt x="617" y="1"/>
                      <a:pt x="611" y="0"/>
                      <a:pt x="604"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399" name="Google Shape;3837;p54">
                <a:extLst>
                  <a:ext uri="{FF2B5EF4-FFF2-40B4-BE49-F238E27FC236}">
                    <a16:creationId xmlns:a16="http://schemas.microsoft.com/office/drawing/2014/main" xmlns="" id="{B57F1959-424B-D11C-BDBD-9184587A3E84}"/>
                  </a:ext>
                </a:extLst>
              </p:cNvPr>
              <p:cNvSpPr/>
              <p:nvPr/>
            </p:nvSpPr>
            <p:spPr>
              <a:xfrm>
                <a:off x="3046425" y="495575"/>
                <a:ext cx="9625" cy="3425"/>
              </a:xfrm>
              <a:custGeom>
                <a:avLst/>
                <a:gdLst/>
                <a:ahLst/>
                <a:cxnLst/>
                <a:rect l="l" t="t" r="r" b="b"/>
                <a:pathLst>
                  <a:path w="385" h="137" extrusionOk="0">
                    <a:moveTo>
                      <a:pt x="259" y="1"/>
                    </a:moveTo>
                    <a:cubicBezTo>
                      <a:pt x="249" y="1"/>
                      <a:pt x="238" y="2"/>
                      <a:pt x="227" y="3"/>
                    </a:cubicBezTo>
                    <a:cubicBezTo>
                      <a:pt x="96" y="25"/>
                      <a:pt x="0" y="116"/>
                      <a:pt x="36" y="133"/>
                    </a:cubicBezTo>
                    <a:cubicBezTo>
                      <a:pt x="41" y="136"/>
                      <a:pt x="53" y="137"/>
                      <a:pt x="69" y="137"/>
                    </a:cubicBezTo>
                    <a:cubicBezTo>
                      <a:pt x="156" y="137"/>
                      <a:pt x="372" y="100"/>
                      <a:pt x="384" y="53"/>
                    </a:cubicBezTo>
                    <a:cubicBezTo>
                      <a:pt x="384" y="53"/>
                      <a:pt x="343" y="1"/>
                      <a:pt x="259" y="1"/>
                    </a:cubicBezTo>
                    <a:close/>
                  </a:path>
                </a:pathLst>
              </a:custGeom>
              <a:solidFill>
                <a:srgbClr val="3A2A27"/>
              </a:solidFill>
              <a:ln>
                <a:noFill/>
              </a:ln>
            </p:spPr>
            <p:txBody>
              <a:bodyPr spcFirstLastPara="1" wrap="square" lIns="121900" tIns="121900" rIns="121900" bIns="121900" anchor="ctr" anchorCtr="0">
                <a:noAutofit/>
              </a:bodyPr>
              <a:lstStyle/>
              <a:p>
                <a:endParaRPr sz="2489"/>
              </a:p>
            </p:txBody>
          </p:sp>
          <p:sp>
            <p:nvSpPr>
              <p:cNvPr id="400" name="Google Shape;3838;p54">
                <a:extLst>
                  <a:ext uri="{FF2B5EF4-FFF2-40B4-BE49-F238E27FC236}">
                    <a16:creationId xmlns:a16="http://schemas.microsoft.com/office/drawing/2014/main" xmlns="" id="{AC0211C3-4718-A382-16B0-0AE9D3C5BE5F}"/>
                  </a:ext>
                </a:extLst>
              </p:cNvPr>
              <p:cNvSpPr/>
              <p:nvPr/>
            </p:nvSpPr>
            <p:spPr>
              <a:xfrm>
                <a:off x="3037325" y="490425"/>
                <a:ext cx="26000" cy="23175"/>
              </a:xfrm>
              <a:custGeom>
                <a:avLst/>
                <a:gdLst/>
                <a:ahLst/>
                <a:cxnLst/>
                <a:rect l="l" t="t" r="r" b="b"/>
                <a:pathLst>
                  <a:path w="1040" h="927" extrusionOk="0">
                    <a:moveTo>
                      <a:pt x="155" y="1"/>
                    </a:moveTo>
                    <a:lnTo>
                      <a:pt x="1" y="241"/>
                    </a:lnTo>
                    <a:cubicBezTo>
                      <a:pt x="43" y="468"/>
                      <a:pt x="255" y="906"/>
                      <a:pt x="255" y="906"/>
                    </a:cubicBezTo>
                    <a:cubicBezTo>
                      <a:pt x="255" y="906"/>
                      <a:pt x="407" y="926"/>
                      <a:pt x="573" y="926"/>
                    </a:cubicBezTo>
                    <a:cubicBezTo>
                      <a:pt x="687" y="926"/>
                      <a:pt x="808" y="917"/>
                      <a:pt x="891" y="885"/>
                    </a:cubicBezTo>
                    <a:cubicBezTo>
                      <a:pt x="1040" y="828"/>
                      <a:pt x="1033" y="589"/>
                      <a:pt x="1033" y="589"/>
                    </a:cubicBezTo>
                    <a:lnTo>
                      <a:pt x="155" y="1"/>
                    </a:lnTo>
                    <a:close/>
                  </a:path>
                </a:pathLst>
              </a:custGeom>
              <a:solidFill>
                <a:srgbClr val="D07A5B"/>
              </a:solidFill>
              <a:ln>
                <a:noFill/>
              </a:ln>
            </p:spPr>
            <p:txBody>
              <a:bodyPr spcFirstLastPara="1" wrap="square" lIns="121900" tIns="121900" rIns="121900" bIns="121900" anchor="ctr" anchorCtr="0">
                <a:noAutofit/>
              </a:bodyPr>
              <a:lstStyle/>
              <a:p>
                <a:endParaRPr sz="2489"/>
              </a:p>
            </p:txBody>
          </p:sp>
          <p:sp>
            <p:nvSpPr>
              <p:cNvPr id="401" name="Google Shape;3839;p54">
                <a:extLst>
                  <a:ext uri="{FF2B5EF4-FFF2-40B4-BE49-F238E27FC236}">
                    <a16:creationId xmlns:a16="http://schemas.microsoft.com/office/drawing/2014/main" xmlns="" id="{F523BCD3-BCEC-0152-2F39-BD40D50FC950}"/>
                  </a:ext>
                </a:extLst>
              </p:cNvPr>
              <p:cNvSpPr/>
              <p:nvPr/>
            </p:nvSpPr>
            <p:spPr>
              <a:xfrm>
                <a:off x="3032825" y="487500"/>
                <a:ext cx="25425" cy="24850"/>
              </a:xfrm>
              <a:custGeom>
                <a:avLst/>
                <a:gdLst/>
                <a:ahLst/>
                <a:cxnLst/>
                <a:rect l="l" t="t" r="r" b="b"/>
                <a:pathLst>
                  <a:path w="1017" h="994" extrusionOk="0">
                    <a:moveTo>
                      <a:pt x="165" y="1"/>
                    </a:moveTo>
                    <a:lnTo>
                      <a:pt x="0" y="281"/>
                    </a:lnTo>
                    <a:cubicBezTo>
                      <a:pt x="32" y="509"/>
                      <a:pt x="224" y="957"/>
                      <a:pt x="224" y="957"/>
                    </a:cubicBezTo>
                    <a:cubicBezTo>
                      <a:pt x="224" y="957"/>
                      <a:pt x="429" y="994"/>
                      <a:pt x="625" y="994"/>
                    </a:cubicBezTo>
                    <a:cubicBezTo>
                      <a:pt x="712" y="994"/>
                      <a:pt x="797" y="986"/>
                      <a:pt x="861" y="965"/>
                    </a:cubicBezTo>
                    <a:cubicBezTo>
                      <a:pt x="1012" y="915"/>
                      <a:pt x="1017" y="675"/>
                      <a:pt x="1017" y="675"/>
                    </a:cubicBezTo>
                    <a:lnTo>
                      <a:pt x="165" y="1"/>
                    </a:ln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402" name="Google Shape;3840;p54">
                <a:extLst>
                  <a:ext uri="{FF2B5EF4-FFF2-40B4-BE49-F238E27FC236}">
                    <a16:creationId xmlns:a16="http://schemas.microsoft.com/office/drawing/2014/main" xmlns="" id="{16F2232D-490E-EF3F-F10B-8B57ADBEBC92}"/>
                  </a:ext>
                </a:extLst>
              </p:cNvPr>
              <p:cNvSpPr/>
              <p:nvPr/>
            </p:nvSpPr>
            <p:spPr>
              <a:xfrm>
                <a:off x="3011350" y="483200"/>
                <a:ext cx="29825" cy="19875"/>
              </a:xfrm>
              <a:custGeom>
                <a:avLst/>
                <a:gdLst/>
                <a:ahLst/>
                <a:cxnLst/>
                <a:rect l="l" t="t" r="r" b="b"/>
                <a:pathLst>
                  <a:path w="1193" h="795" extrusionOk="0">
                    <a:moveTo>
                      <a:pt x="897" y="0"/>
                    </a:moveTo>
                    <a:cubicBezTo>
                      <a:pt x="670" y="0"/>
                      <a:pt x="62" y="336"/>
                      <a:pt x="32" y="421"/>
                    </a:cubicBezTo>
                    <a:cubicBezTo>
                      <a:pt x="0" y="512"/>
                      <a:pt x="191" y="795"/>
                      <a:pt x="191" y="795"/>
                    </a:cubicBezTo>
                    <a:cubicBezTo>
                      <a:pt x="854" y="779"/>
                      <a:pt x="1193" y="395"/>
                      <a:pt x="1193" y="395"/>
                    </a:cubicBezTo>
                    <a:cubicBezTo>
                      <a:pt x="1193" y="395"/>
                      <a:pt x="1124" y="40"/>
                      <a:pt x="928" y="3"/>
                    </a:cubicBezTo>
                    <a:cubicBezTo>
                      <a:pt x="919" y="1"/>
                      <a:pt x="908" y="0"/>
                      <a:pt x="897" y="0"/>
                    </a:cubicBezTo>
                    <a:close/>
                  </a:path>
                </a:pathLst>
              </a:custGeom>
              <a:solidFill>
                <a:srgbClr val="664138"/>
              </a:solidFill>
              <a:ln>
                <a:noFill/>
              </a:ln>
            </p:spPr>
            <p:txBody>
              <a:bodyPr spcFirstLastPara="1" wrap="square" lIns="121900" tIns="121900" rIns="121900" bIns="121900" anchor="ctr" anchorCtr="0">
                <a:noAutofit/>
              </a:bodyPr>
              <a:lstStyle/>
              <a:p>
                <a:endParaRPr sz="2489"/>
              </a:p>
            </p:txBody>
          </p:sp>
          <p:sp>
            <p:nvSpPr>
              <p:cNvPr id="403" name="Google Shape;3841;p54">
                <a:extLst>
                  <a:ext uri="{FF2B5EF4-FFF2-40B4-BE49-F238E27FC236}">
                    <a16:creationId xmlns:a16="http://schemas.microsoft.com/office/drawing/2014/main" xmlns="" id="{86D41956-EBA9-8F76-0EA4-B85A4407DD53}"/>
                  </a:ext>
                </a:extLst>
              </p:cNvPr>
              <p:cNvSpPr/>
              <p:nvPr/>
            </p:nvSpPr>
            <p:spPr>
              <a:xfrm>
                <a:off x="3039575" y="479750"/>
                <a:ext cx="19500" cy="13125"/>
              </a:xfrm>
              <a:custGeom>
                <a:avLst/>
                <a:gdLst/>
                <a:ahLst/>
                <a:cxnLst/>
                <a:rect l="l" t="t" r="r" b="b"/>
                <a:pathLst>
                  <a:path w="780" h="525" extrusionOk="0">
                    <a:moveTo>
                      <a:pt x="335" y="1"/>
                    </a:moveTo>
                    <a:cubicBezTo>
                      <a:pt x="183" y="1"/>
                      <a:pt x="35" y="90"/>
                      <a:pt x="21" y="162"/>
                    </a:cubicBezTo>
                    <a:cubicBezTo>
                      <a:pt x="0" y="269"/>
                      <a:pt x="186" y="507"/>
                      <a:pt x="201" y="517"/>
                    </a:cubicBezTo>
                    <a:cubicBezTo>
                      <a:pt x="201" y="517"/>
                      <a:pt x="334" y="524"/>
                      <a:pt x="465" y="524"/>
                    </a:cubicBezTo>
                    <a:cubicBezTo>
                      <a:pt x="563" y="524"/>
                      <a:pt x="659" y="520"/>
                      <a:pt x="695" y="507"/>
                    </a:cubicBezTo>
                    <a:cubicBezTo>
                      <a:pt x="779" y="475"/>
                      <a:pt x="732" y="249"/>
                      <a:pt x="546" y="79"/>
                    </a:cubicBezTo>
                    <a:cubicBezTo>
                      <a:pt x="485" y="22"/>
                      <a:pt x="410" y="1"/>
                      <a:pt x="335" y="1"/>
                    </a:cubicBezTo>
                    <a:close/>
                  </a:path>
                </a:pathLst>
              </a:custGeom>
              <a:solidFill>
                <a:srgbClr val="664138"/>
              </a:solidFill>
              <a:ln>
                <a:noFill/>
              </a:ln>
            </p:spPr>
            <p:txBody>
              <a:bodyPr spcFirstLastPara="1" wrap="square" lIns="121900" tIns="121900" rIns="121900" bIns="121900" anchor="ctr" anchorCtr="0">
                <a:noAutofit/>
              </a:bodyPr>
              <a:lstStyle/>
              <a:p>
                <a:endParaRPr sz="2489"/>
              </a:p>
            </p:txBody>
          </p:sp>
          <p:sp>
            <p:nvSpPr>
              <p:cNvPr id="404" name="Google Shape;3842;p54">
                <a:extLst>
                  <a:ext uri="{FF2B5EF4-FFF2-40B4-BE49-F238E27FC236}">
                    <a16:creationId xmlns:a16="http://schemas.microsoft.com/office/drawing/2014/main" xmlns="" id="{B567B60F-E62F-EFCB-5967-A4E8FA9C4EFE}"/>
                  </a:ext>
                </a:extLst>
              </p:cNvPr>
              <p:cNvSpPr/>
              <p:nvPr/>
            </p:nvSpPr>
            <p:spPr>
              <a:xfrm>
                <a:off x="3025550" y="500500"/>
                <a:ext cx="11675" cy="4450"/>
              </a:xfrm>
              <a:custGeom>
                <a:avLst/>
                <a:gdLst/>
                <a:ahLst/>
                <a:cxnLst/>
                <a:rect l="l" t="t" r="r" b="b"/>
                <a:pathLst>
                  <a:path w="467" h="178" extrusionOk="0">
                    <a:moveTo>
                      <a:pt x="356" y="0"/>
                    </a:moveTo>
                    <a:cubicBezTo>
                      <a:pt x="333" y="0"/>
                      <a:pt x="306" y="3"/>
                      <a:pt x="276" y="12"/>
                    </a:cubicBezTo>
                    <a:cubicBezTo>
                      <a:pt x="118" y="55"/>
                      <a:pt x="1" y="166"/>
                      <a:pt x="43" y="176"/>
                    </a:cubicBezTo>
                    <a:cubicBezTo>
                      <a:pt x="45" y="177"/>
                      <a:pt x="48" y="177"/>
                      <a:pt x="52" y="177"/>
                    </a:cubicBezTo>
                    <a:cubicBezTo>
                      <a:pt x="122" y="177"/>
                      <a:pt x="451" y="89"/>
                      <a:pt x="466" y="33"/>
                    </a:cubicBezTo>
                    <a:cubicBezTo>
                      <a:pt x="466" y="33"/>
                      <a:pt x="429" y="0"/>
                      <a:pt x="356" y="0"/>
                    </a:cubicBezTo>
                    <a:close/>
                  </a:path>
                </a:pathLst>
              </a:custGeom>
              <a:solidFill>
                <a:srgbClr val="3A2A27"/>
              </a:solidFill>
              <a:ln>
                <a:noFill/>
              </a:ln>
            </p:spPr>
            <p:txBody>
              <a:bodyPr spcFirstLastPara="1" wrap="square" lIns="121900" tIns="121900" rIns="121900" bIns="121900" anchor="ctr" anchorCtr="0">
                <a:noAutofit/>
              </a:bodyPr>
              <a:lstStyle/>
              <a:p>
                <a:endParaRPr sz="2489"/>
              </a:p>
            </p:txBody>
          </p:sp>
        </p:gr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42">
                                            <p:txEl>
                                              <p:pRg st="0" end="0"/>
                                            </p:txEl>
                                          </p:spTgt>
                                        </p:tgtEl>
                                        <p:attrNameLst>
                                          <p:attrName>style.visibility</p:attrName>
                                        </p:attrNameLst>
                                      </p:cBhvr>
                                      <p:to>
                                        <p:strVal val="visible"/>
                                      </p:to>
                                    </p:set>
                                    <p:animEffect transition="in" filter="wipe(left)">
                                      <p:cBhvr>
                                        <p:cTn id="7" dur="1000"/>
                                        <p:tgtEl>
                                          <p:spTgt spid="22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42">
                                            <p:txEl>
                                              <p:pRg st="1" end="1"/>
                                            </p:txEl>
                                          </p:spTgt>
                                        </p:tgtEl>
                                        <p:attrNameLst>
                                          <p:attrName>style.visibility</p:attrName>
                                        </p:attrNameLst>
                                      </p:cBhvr>
                                      <p:to>
                                        <p:strVal val="visible"/>
                                      </p:to>
                                    </p:set>
                                    <p:animEffect transition="in" filter="wipe(left)">
                                      <p:cBhvr>
                                        <p:cTn id="12" dur="1000"/>
                                        <p:tgtEl>
                                          <p:spTgt spid="22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6">
                                            <p:txEl>
                                              <p:pRg st="0" end="0"/>
                                            </p:txEl>
                                          </p:spTgt>
                                        </p:tgtEl>
                                        <p:attrNameLst>
                                          <p:attrName>style.visibility</p:attrName>
                                        </p:attrNameLst>
                                      </p:cBhvr>
                                      <p:to>
                                        <p:strVal val="visible"/>
                                      </p:to>
                                    </p:set>
                                    <p:animEffect transition="in" filter="wipe(left)">
                                      <p:cBhvr>
                                        <p:cTn id="17" dur="1000"/>
                                        <p:tgtEl>
                                          <p:spTgt spid="12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outHorizontal)">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grpId="0" nodeType="clickEffect">
                                  <p:stCondLst>
                                    <p:cond delay="0"/>
                                  </p:stCondLst>
                                  <p:childTnLst>
                                    <p:set>
                                      <p:cBhvr>
                                        <p:cTn id="26" dur="1" fill="hold">
                                          <p:stCondLst>
                                            <p:cond delay="0"/>
                                          </p:stCondLst>
                                        </p:cTn>
                                        <p:tgtEl>
                                          <p:spTgt spid="129"/>
                                        </p:tgtEl>
                                        <p:attrNameLst>
                                          <p:attrName>style.visibility</p:attrName>
                                        </p:attrNameLst>
                                      </p:cBhvr>
                                      <p:to>
                                        <p:strVal val="visible"/>
                                      </p:to>
                                    </p:set>
                                    <p:animEffect transition="in" filter="barn(outHorizontal)">
                                      <p:cBhvr>
                                        <p:cTn id="27" dur="1000"/>
                                        <p:tgtEl>
                                          <p:spTgt spid="1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grpId="0" nodeType="clickEffect">
                                  <p:stCondLst>
                                    <p:cond delay="0"/>
                                  </p:stCondLst>
                                  <p:childTnLst>
                                    <p:set>
                                      <p:cBhvr>
                                        <p:cTn id="31" dur="1" fill="hold">
                                          <p:stCondLst>
                                            <p:cond delay="0"/>
                                          </p:stCondLst>
                                        </p:cTn>
                                        <p:tgtEl>
                                          <p:spTgt spid="130"/>
                                        </p:tgtEl>
                                        <p:attrNameLst>
                                          <p:attrName>style.visibility</p:attrName>
                                        </p:attrNameLst>
                                      </p:cBhvr>
                                      <p:to>
                                        <p:strVal val="visible"/>
                                      </p:to>
                                    </p:set>
                                    <p:animEffect transition="in" filter="barn(outHorizontal)">
                                      <p:cBhvr>
                                        <p:cTn id="32" dur="1000"/>
                                        <p:tgtEl>
                                          <p:spTgt spid="13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42" fill="hold" grpId="0" nodeType="clickEffect">
                                  <p:stCondLst>
                                    <p:cond delay="0"/>
                                  </p:stCondLst>
                                  <p:childTnLst>
                                    <p:set>
                                      <p:cBhvr>
                                        <p:cTn id="36" dur="1" fill="hold">
                                          <p:stCondLst>
                                            <p:cond delay="0"/>
                                          </p:stCondLst>
                                        </p:cTn>
                                        <p:tgtEl>
                                          <p:spTgt spid="131"/>
                                        </p:tgtEl>
                                        <p:attrNameLst>
                                          <p:attrName>style.visibility</p:attrName>
                                        </p:attrNameLst>
                                      </p:cBhvr>
                                      <p:to>
                                        <p:strVal val="visible"/>
                                      </p:to>
                                    </p:set>
                                    <p:animEffect transition="in" filter="barn(outHorizontal)">
                                      <p:cBhvr>
                                        <p:cTn id="37" dur="10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 grpId="0" build="p"/>
      <p:bldP spid="126" grpId="0" build="p"/>
      <p:bldP spid="8" grpId="0" animBg="1"/>
      <p:bldP spid="129" grpId="0" animBg="1"/>
      <p:bldP spid="130" grpId="0" animBg="1"/>
      <p:bldP spid="1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89"/>
        <p:cNvGrpSpPr/>
        <p:nvPr/>
      </p:nvGrpSpPr>
      <p:grpSpPr>
        <a:xfrm>
          <a:off x="0" y="0"/>
          <a:ext cx="0" cy="0"/>
          <a:chOff x="0" y="0"/>
          <a:chExt cx="0" cy="0"/>
        </a:xfrm>
      </p:grpSpPr>
      <p:grpSp>
        <p:nvGrpSpPr>
          <p:cNvPr id="3090" name="Google Shape;3090;p52"/>
          <p:cNvGrpSpPr/>
          <p:nvPr/>
        </p:nvGrpSpPr>
        <p:grpSpPr>
          <a:xfrm>
            <a:off x="7178836" y="1548464"/>
            <a:ext cx="1761293" cy="798029"/>
            <a:chOff x="4887577" y="7114598"/>
            <a:chExt cx="1320970" cy="598522"/>
          </a:xfrm>
        </p:grpSpPr>
        <p:sp>
          <p:nvSpPr>
            <p:cNvPr id="3091" name="Google Shape;3091;p52"/>
            <p:cNvSpPr/>
            <p:nvPr/>
          </p:nvSpPr>
          <p:spPr>
            <a:xfrm>
              <a:off x="4887577" y="7114598"/>
              <a:ext cx="1320970" cy="598522"/>
            </a:xfrm>
            <a:custGeom>
              <a:avLst/>
              <a:gdLst/>
              <a:ahLst/>
              <a:cxnLst/>
              <a:rect l="l" t="t" r="r" b="b"/>
              <a:pathLst>
                <a:path w="15147" h="6863" extrusionOk="0">
                  <a:moveTo>
                    <a:pt x="6439" y="0"/>
                  </a:moveTo>
                  <a:cubicBezTo>
                    <a:pt x="5792" y="0"/>
                    <a:pt x="5111" y="334"/>
                    <a:pt x="4832" y="915"/>
                  </a:cubicBezTo>
                  <a:cubicBezTo>
                    <a:pt x="4687" y="1214"/>
                    <a:pt x="4655" y="1583"/>
                    <a:pt x="4813" y="1876"/>
                  </a:cubicBezTo>
                  <a:cubicBezTo>
                    <a:pt x="4728" y="1720"/>
                    <a:pt x="4354" y="1673"/>
                    <a:pt x="4184" y="1673"/>
                  </a:cubicBezTo>
                  <a:cubicBezTo>
                    <a:pt x="4176" y="1673"/>
                    <a:pt x="4169" y="1673"/>
                    <a:pt x="4162" y="1673"/>
                  </a:cubicBezTo>
                  <a:cubicBezTo>
                    <a:pt x="4003" y="1677"/>
                    <a:pt x="3861" y="1714"/>
                    <a:pt x="3733" y="1788"/>
                  </a:cubicBezTo>
                  <a:cubicBezTo>
                    <a:pt x="3673" y="1824"/>
                    <a:pt x="3615" y="1868"/>
                    <a:pt x="3558" y="1920"/>
                  </a:cubicBezTo>
                  <a:cubicBezTo>
                    <a:pt x="3247" y="2213"/>
                    <a:pt x="3104" y="2687"/>
                    <a:pt x="3228" y="3101"/>
                  </a:cubicBezTo>
                  <a:cubicBezTo>
                    <a:pt x="3115" y="3055"/>
                    <a:pt x="2994" y="3033"/>
                    <a:pt x="2872" y="3033"/>
                  </a:cubicBezTo>
                  <a:cubicBezTo>
                    <a:pt x="2575" y="3033"/>
                    <a:pt x="2275" y="3164"/>
                    <a:pt x="2088" y="3395"/>
                  </a:cubicBezTo>
                  <a:cubicBezTo>
                    <a:pt x="1822" y="3723"/>
                    <a:pt x="1801" y="4223"/>
                    <a:pt x="2038" y="4572"/>
                  </a:cubicBezTo>
                  <a:cubicBezTo>
                    <a:pt x="1977" y="4565"/>
                    <a:pt x="1915" y="4562"/>
                    <a:pt x="1854" y="4562"/>
                  </a:cubicBezTo>
                  <a:cubicBezTo>
                    <a:pt x="1321" y="4562"/>
                    <a:pt x="791" y="4822"/>
                    <a:pt x="473" y="5251"/>
                  </a:cubicBezTo>
                  <a:cubicBezTo>
                    <a:pt x="223" y="5586"/>
                    <a:pt x="0" y="6194"/>
                    <a:pt x="332" y="6551"/>
                  </a:cubicBezTo>
                  <a:cubicBezTo>
                    <a:pt x="580" y="6816"/>
                    <a:pt x="909" y="6788"/>
                    <a:pt x="1237" y="6809"/>
                  </a:cubicBezTo>
                  <a:cubicBezTo>
                    <a:pt x="1490" y="6824"/>
                    <a:pt x="1717" y="6863"/>
                    <a:pt x="1969" y="6863"/>
                  </a:cubicBezTo>
                  <a:cubicBezTo>
                    <a:pt x="2004" y="6863"/>
                    <a:pt x="2040" y="6862"/>
                    <a:pt x="2077" y="6860"/>
                  </a:cubicBezTo>
                  <a:cubicBezTo>
                    <a:pt x="2884" y="6822"/>
                    <a:pt x="3693" y="6785"/>
                    <a:pt x="4501" y="6747"/>
                  </a:cubicBezTo>
                  <a:cubicBezTo>
                    <a:pt x="6116" y="6671"/>
                    <a:pt x="7732" y="6594"/>
                    <a:pt x="9347" y="6519"/>
                  </a:cubicBezTo>
                  <a:cubicBezTo>
                    <a:pt x="10261" y="6476"/>
                    <a:pt x="11174" y="6433"/>
                    <a:pt x="12088" y="6390"/>
                  </a:cubicBezTo>
                  <a:cubicBezTo>
                    <a:pt x="12551" y="6369"/>
                    <a:pt x="13017" y="6349"/>
                    <a:pt x="13482" y="6325"/>
                  </a:cubicBezTo>
                  <a:cubicBezTo>
                    <a:pt x="13532" y="6323"/>
                    <a:pt x="13583" y="6322"/>
                    <a:pt x="13633" y="6322"/>
                  </a:cubicBezTo>
                  <a:cubicBezTo>
                    <a:pt x="13738" y="6322"/>
                    <a:pt x="13842" y="6326"/>
                    <a:pt x="13946" y="6326"/>
                  </a:cubicBezTo>
                  <a:cubicBezTo>
                    <a:pt x="14183" y="6326"/>
                    <a:pt x="14415" y="6305"/>
                    <a:pt x="14633" y="6168"/>
                  </a:cubicBezTo>
                  <a:cubicBezTo>
                    <a:pt x="14810" y="6056"/>
                    <a:pt x="14963" y="5884"/>
                    <a:pt x="15045" y="5690"/>
                  </a:cubicBezTo>
                  <a:cubicBezTo>
                    <a:pt x="15147" y="5450"/>
                    <a:pt x="15038" y="5311"/>
                    <a:pt x="14876" y="5125"/>
                  </a:cubicBezTo>
                  <a:cubicBezTo>
                    <a:pt x="14627" y="4841"/>
                    <a:pt x="14224" y="4670"/>
                    <a:pt x="13835" y="4670"/>
                  </a:cubicBezTo>
                  <a:cubicBezTo>
                    <a:pt x="13539" y="4670"/>
                    <a:pt x="13251" y="4769"/>
                    <a:pt x="13047" y="4993"/>
                  </a:cubicBezTo>
                  <a:cubicBezTo>
                    <a:pt x="13198" y="4756"/>
                    <a:pt x="13108" y="4389"/>
                    <a:pt x="12866" y="4227"/>
                  </a:cubicBezTo>
                  <a:cubicBezTo>
                    <a:pt x="12752" y="4151"/>
                    <a:pt x="12618" y="4116"/>
                    <a:pt x="12481" y="4116"/>
                  </a:cubicBezTo>
                  <a:cubicBezTo>
                    <a:pt x="12291" y="4116"/>
                    <a:pt x="12097" y="4183"/>
                    <a:pt x="11945" y="4298"/>
                  </a:cubicBezTo>
                  <a:cubicBezTo>
                    <a:pt x="12171" y="3956"/>
                    <a:pt x="12205" y="3480"/>
                    <a:pt x="11983" y="3135"/>
                  </a:cubicBezTo>
                  <a:cubicBezTo>
                    <a:pt x="11826" y="2893"/>
                    <a:pt x="11537" y="2743"/>
                    <a:pt x="11253" y="2743"/>
                  </a:cubicBezTo>
                  <a:cubicBezTo>
                    <a:pt x="11133" y="2743"/>
                    <a:pt x="11013" y="2770"/>
                    <a:pt x="10906" y="2829"/>
                  </a:cubicBezTo>
                  <a:cubicBezTo>
                    <a:pt x="10545" y="3025"/>
                    <a:pt x="10427" y="3579"/>
                    <a:pt x="10709" y="3876"/>
                  </a:cubicBezTo>
                  <a:cubicBezTo>
                    <a:pt x="10562" y="3838"/>
                    <a:pt x="10409" y="3820"/>
                    <a:pt x="10256" y="3820"/>
                  </a:cubicBezTo>
                  <a:cubicBezTo>
                    <a:pt x="10030" y="3820"/>
                    <a:pt x="9804" y="3861"/>
                    <a:pt x="9594" y="3941"/>
                  </a:cubicBezTo>
                  <a:cubicBezTo>
                    <a:pt x="9514" y="3790"/>
                    <a:pt x="9342" y="3710"/>
                    <a:pt x="9173" y="3710"/>
                  </a:cubicBezTo>
                  <a:cubicBezTo>
                    <a:pt x="9031" y="3710"/>
                    <a:pt x="8890" y="3766"/>
                    <a:pt x="8806" y="3881"/>
                  </a:cubicBezTo>
                  <a:cubicBezTo>
                    <a:pt x="8790" y="3591"/>
                    <a:pt x="8581" y="3322"/>
                    <a:pt x="8305" y="3235"/>
                  </a:cubicBezTo>
                  <a:cubicBezTo>
                    <a:pt x="8239" y="3215"/>
                    <a:pt x="8170" y="3205"/>
                    <a:pt x="8102" y="3205"/>
                  </a:cubicBezTo>
                  <a:cubicBezTo>
                    <a:pt x="7890" y="3205"/>
                    <a:pt x="7678" y="3298"/>
                    <a:pt x="7542" y="3460"/>
                  </a:cubicBezTo>
                  <a:lnTo>
                    <a:pt x="7542" y="3460"/>
                  </a:lnTo>
                  <a:cubicBezTo>
                    <a:pt x="7998" y="2887"/>
                    <a:pt x="8214" y="2130"/>
                    <a:pt x="8136" y="1403"/>
                  </a:cubicBezTo>
                  <a:cubicBezTo>
                    <a:pt x="8066" y="742"/>
                    <a:pt x="7492" y="210"/>
                    <a:pt x="6862" y="51"/>
                  </a:cubicBezTo>
                  <a:cubicBezTo>
                    <a:pt x="6726" y="17"/>
                    <a:pt x="6583" y="0"/>
                    <a:pt x="6439"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92" name="Google Shape;3092;p52"/>
            <p:cNvSpPr/>
            <p:nvPr/>
          </p:nvSpPr>
          <p:spPr>
            <a:xfrm>
              <a:off x="5342638" y="7161953"/>
              <a:ext cx="202502" cy="177647"/>
            </a:xfrm>
            <a:custGeom>
              <a:avLst/>
              <a:gdLst/>
              <a:ahLst/>
              <a:cxnLst/>
              <a:rect l="l" t="t" r="r" b="b"/>
              <a:pathLst>
                <a:path w="2322" h="2037" extrusionOk="0">
                  <a:moveTo>
                    <a:pt x="1077" y="1"/>
                  </a:moveTo>
                  <a:cubicBezTo>
                    <a:pt x="822" y="1"/>
                    <a:pt x="570" y="88"/>
                    <a:pt x="369" y="278"/>
                  </a:cubicBezTo>
                  <a:cubicBezTo>
                    <a:pt x="154" y="482"/>
                    <a:pt x="1" y="795"/>
                    <a:pt x="49" y="1094"/>
                  </a:cubicBezTo>
                  <a:cubicBezTo>
                    <a:pt x="50" y="1098"/>
                    <a:pt x="53" y="1100"/>
                    <a:pt x="57" y="1100"/>
                  </a:cubicBezTo>
                  <a:cubicBezTo>
                    <a:pt x="62" y="1100"/>
                    <a:pt x="67" y="1097"/>
                    <a:pt x="67" y="1092"/>
                  </a:cubicBezTo>
                  <a:cubicBezTo>
                    <a:pt x="70" y="822"/>
                    <a:pt x="164" y="574"/>
                    <a:pt x="355" y="379"/>
                  </a:cubicBezTo>
                  <a:cubicBezTo>
                    <a:pt x="541" y="188"/>
                    <a:pt x="794" y="70"/>
                    <a:pt x="1061" y="68"/>
                  </a:cubicBezTo>
                  <a:cubicBezTo>
                    <a:pt x="1065" y="68"/>
                    <a:pt x="1069" y="68"/>
                    <a:pt x="1073" y="68"/>
                  </a:cubicBezTo>
                  <a:cubicBezTo>
                    <a:pt x="1338" y="68"/>
                    <a:pt x="1598" y="170"/>
                    <a:pt x="1802" y="336"/>
                  </a:cubicBezTo>
                  <a:cubicBezTo>
                    <a:pt x="2020" y="514"/>
                    <a:pt x="2165" y="764"/>
                    <a:pt x="2222" y="1040"/>
                  </a:cubicBezTo>
                  <a:cubicBezTo>
                    <a:pt x="2255" y="1205"/>
                    <a:pt x="2259" y="1376"/>
                    <a:pt x="2234" y="1540"/>
                  </a:cubicBezTo>
                  <a:cubicBezTo>
                    <a:pt x="2222" y="1620"/>
                    <a:pt x="2203" y="1699"/>
                    <a:pt x="2179" y="1777"/>
                  </a:cubicBezTo>
                  <a:cubicBezTo>
                    <a:pt x="2154" y="1859"/>
                    <a:pt x="2116" y="1937"/>
                    <a:pt x="2091" y="2021"/>
                  </a:cubicBezTo>
                  <a:cubicBezTo>
                    <a:pt x="2090" y="2028"/>
                    <a:pt x="2097" y="2036"/>
                    <a:pt x="2104" y="2036"/>
                  </a:cubicBezTo>
                  <a:cubicBezTo>
                    <a:pt x="2107" y="2036"/>
                    <a:pt x="2109" y="2035"/>
                    <a:pt x="2112" y="2032"/>
                  </a:cubicBezTo>
                  <a:cubicBezTo>
                    <a:pt x="2205" y="1918"/>
                    <a:pt x="2253" y="1753"/>
                    <a:pt x="2281" y="1612"/>
                  </a:cubicBezTo>
                  <a:cubicBezTo>
                    <a:pt x="2312" y="1454"/>
                    <a:pt x="2322" y="1291"/>
                    <a:pt x="2303" y="1132"/>
                  </a:cubicBezTo>
                  <a:cubicBezTo>
                    <a:pt x="2268" y="828"/>
                    <a:pt x="2135" y="544"/>
                    <a:pt x="1909" y="335"/>
                  </a:cubicBezTo>
                  <a:cubicBezTo>
                    <a:pt x="1680" y="121"/>
                    <a:pt x="1377" y="1"/>
                    <a:pt x="1077"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093" name="Google Shape;3093;p52"/>
            <p:cNvSpPr/>
            <p:nvPr/>
          </p:nvSpPr>
          <p:spPr>
            <a:xfrm>
              <a:off x="5432901" y="7218988"/>
              <a:ext cx="57646" cy="85204"/>
            </a:xfrm>
            <a:custGeom>
              <a:avLst/>
              <a:gdLst/>
              <a:ahLst/>
              <a:cxnLst/>
              <a:rect l="l" t="t" r="r" b="b"/>
              <a:pathLst>
                <a:path w="661" h="977" extrusionOk="0">
                  <a:moveTo>
                    <a:pt x="24" y="0"/>
                  </a:moveTo>
                  <a:cubicBezTo>
                    <a:pt x="1" y="0"/>
                    <a:pt x="1" y="34"/>
                    <a:pt x="24" y="36"/>
                  </a:cubicBezTo>
                  <a:cubicBezTo>
                    <a:pt x="216" y="42"/>
                    <a:pt x="372" y="179"/>
                    <a:pt x="458" y="344"/>
                  </a:cubicBezTo>
                  <a:cubicBezTo>
                    <a:pt x="507" y="438"/>
                    <a:pt x="534" y="541"/>
                    <a:pt x="553" y="645"/>
                  </a:cubicBezTo>
                  <a:cubicBezTo>
                    <a:pt x="571" y="751"/>
                    <a:pt x="570" y="864"/>
                    <a:pt x="606" y="965"/>
                  </a:cubicBezTo>
                  <a:cubicBezTo>
                    <a:pt x="609" y="972"/>
                    <a:pt x="617" y="976"/>
                    <a:pt x="624" y="976"/>
                  </a:cubicBezTo>
                  <a:cubicBezTo>
                    <a:pt x="631" y="976"/>
                    <a:pt x="637" y="973"/>
                    <a:pt x="638" y="965"/>
                  </a:cubicBezTo>
                  <a:cubicBezTo>
                    <a:pt x="661" y="853"/>
                    <a:pt x="638" y="731"/>
                    <a:pt x="617" y="620"/>
                  </a:cubicBezTo>
                  <a:cubicBezTo>
                    <a:pt x="594" y="504"/>
                    <a:pt x="559" y="391"/>
                    <a:pt x="495" y="291"/>
                  </a:cubicBezTo>
                  <a:cubicBezTo>
                    <a:pt x="392" y="128"/>
                    <a:pt x="221" y="1"/>
                    <a:pt x="24"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094" name="Google Shape;3094;p52"/>
            <p:cNvSpPr/>
            <p:nvPr/>
          </p:nvSpPr>
          <p:spPr>
            <a:xfrm>
              <a:off x="5221155" y="7311518"/>
              <a:ext cx="109885" cy="40029"/>
            </a:xfrm>
            <a:custGeom>
              <a:avLst/>
              <a:gdLst/>
              <a:ahLst/>
              <a:cxnLst/>
              <a:rect l="l" t="t" r="r" b="b"/>
              <a:pathLst>
                <a:path w="1260" h="459" extrusionOk="0">
                  <a:moveTo>
                    <a:pt x="480" y="0"/>
                  </a:moveTo>
                  <a:cubicBezTo>
                    <a:pt x="318" y="0"/>
                    <a:pt x="157" y="41"/>
                    <a:pt x="17" y="123"/>
                  </a:cubicBezTo>
                  <a:cubicBezTo>
                    <a:pt x="0" y="132"/>
                    <a:pt x="10" y="153"/>
                    <a:pt x="25" y="153"/>
                  </a:cubicBezTo>
                  <a:cubicBezTo>
                    <a:pt x="27" y="153"/>
                    <a:pt x="30" y="152"/>
                    <a:pt x="33" y="151"/>
                  </a:cubicBezTo>
                  <a:cubicBezTo>
                    <a:pt x="166" y="92"/>
                    <a:pt x="311" y="59"/>
                    <a:pt x="456" y="59"/>
                  </a:cubicBezTo>
                  <a:cubicBezTo>
                    <a:pt x="550" y="59"/>
                    <a:pt x="643" y="72"/>
                    <a:pt x="734" y="102"/>
                  </a:cubicBezTo>
                  <a:cubicBezTo>
                    <a:pt x="835" y="135"/>
                    <a:pt x="929" y="186"/>
                    <a:pt x="1012" y="251"/>
                  </a:cubicBezTo>
                  <a:cubicBezTo>
                    <a:pt x="1053" y="283"/>
                    <a:pt x="1094" y="318"/>
                    <a:pt x="1131" y="357"/>
                  </a:cubicBezTo>
                  <a:cubicBezTo>
                    <a:pt x="1164" y="392"/>
                    <a:pt x="1193" y="431"/>
                    <a:pt x="1234" y="456"/>
                  </a:cubicBezTo>
                  <a:cubicBezTo>
                    <a:pt x="1237" y="458"/>
                    <a:pt x="1239" y="459"/>
                    <a:pt x="1242" y="459"/>
                  </a:cubicBezTo>
                  <a:cubicBezTo>
                    <a:pt x="1252" y="459"/>
                    <a:pt x="1260" y="448"/>
                    <a:pt x="1258" y="437"/>
                  </a:cubicBezTo>
                  <a:cubicBezTo>
                    <a:pt x="1241" y="341"/>
                    <a:pt x="1132" y="253"/>
                    <a:pt x="1057" y="195"/>
                  </a:cubicBezTo>
                  <a:cubicBezTo>
                    <a:pt x="962" y="124"/>
                    <a:pt x="856" y="70"/>
                    <a:pt x="743" y="37"/>
                  </a:cubicBezTo>
                  <a:cubicBezTo>
                    <a:pt x="658" y="12"/>
                    <a:pt x="569" y="0"/>
                    <a:pt x="480"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095" name="Google Shape;3095;p52"/>
            <p:cNvSpPr/>
            <p:nvPr/>
          </p:nvSpPr>
          <p:spPr>
            <a:xfrm>
              <a:off x="5525343" y="7440589"/>
              <a:ext cx="110844" cy="67762"/>
            </a:xfrm>
            <a:custGeom>
              <a:avLst/>
              <a:gdLst/>
              <a:ahLst/>
              <a:cxnLst/>
              <a:rect l="l" t="t" r="r" b="b"/>
              <a:pathLst>
                <a:path w="1271" h="777" extrusionOk="0">
                  <a:moveTo>
                    <a:pt x="527" y="1"/>
                  </a:moveTo>
                  <a:cubicBezTo>
                    <a:pt x="336" y="1"/>
                    <a:pt x="146" y="75"/>
                    <a:pt x="9" y="212"/>
                  </a:cubicBezTo>
                  <a:cubicBezTo>
                    <a:pt x="0" y="221"/>
                    <a:pt x="9" y="234"/>
                    <a:pt x="18" y="234"/>
                  </a:cubicBezTo>
                  <a:cubicBezTo>
                    <a:pt x="21" y="234"/>
                    <a:pt x="24" y="233"/>
                    <a:pt x="27" y="230"/>
                  </a:cubicBezTo>
                  <a:cubicBezTo>
                    <a:pt x="156" y="115"/>
                    <a:pt x="328" y="53"/>
                    <a:pt x="499" y="53"/>
                  </a:cubicBezTo>
                  <a:cubicBezTo>
                    <a:pt x="601" y="53"/>
                    <a:pt x="703" y="75"/>
                    <a:pt x="795" y="121"/>
                  </a:cubicBezTo>
                  <a:cubicBezTo>
                    <a:pt x="916" y="181"/>
                    <a:pt x="1014" y="280"/>
                    <a:pt x="1081" y="396"/>
                  </a:cubicBezTo>
                  <a:cubicBezTo>
                    <a:pt x="1113" y="451"/>
                    <a:pt x="1136" y="511"/>
                    <a:pt x="1152" y="573"/>
                  </a:cubicBezTo>
                  <a:cubicBezTo>
                    <a:pt x="1168" y="637"/>
                    <a:pt x="1169" y="705"/>
                    <a:pt x="1190" y="768"/>
                  </a:cubicBezTo>
                  <a:cubicBezTo>
                    <a:pt x="1192" y="773"/>
                    <a:pt x="1199" y="777"/>
                    <a:pt x="1205" y="777"/>
                  </a:cubicBezTo>
                  <a:cubicBezTo>
                    <a:pt x="1209" y="777"/>
                    <a:pt x="1213" y="775"/>
                    <a:pt x="1216" y="770"/>
                  </a:cubicBezTo>
                  <a:cubicBezTo>
                    <a:pt x="1271" y="642"/>
                    <a:pt x="1204" y="473"/>
                    <a:pt x="1139" y="361"/>
                  </a:cubicBezTo>
                  <a:cubicBezTo>
                    <a:pt x="1066" y="234"/>
                    <a:pt x="954" y="127"/>
                    <a:pt x="820" y="64"/>
                  </a:cubicBezTo>
                  <a:cubicBezTo>
                    <a:pt x="727" y="21"/>
                    <a:pt x="627" y="1"/>
                    <a:pt x="527"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096" name="Google Shape;3096;p52"/>
            <p:cNvSpPr/>
            <p:nvPr/>
          </p:nvSpPr>
          <p:spPr>
            <a:xfrm>
              <a:off x="5566594" y="7485415"/>
              <a:ext cx="36541" cy="35058"/>
            </a:xfrm>
            <a:custGeom>
              <a:avLst/>
              <a:gdLst/>
              <a:ahLst/>
              <a:cxnLst/>
              <a:rect l="l" t="t" r="r" b="b"/>
              <a:pathLst>
                <a:path w="419" h="402" extrusionOk="0">
                  <a:moveTo>
                    <a:pt x="26" y="1"/>
                  </a:moveTo>
                  <a:cubicBezTo>
                    <a:pt x="7" y="1"/>
                    <a:pt x="0" y="30"/>
                    <a:pt x="20" y="34"/>
                  </a:cubicBezTo>
                  <a:cubicBezTo>
                    <a:pt x="110" y="51"/>
                    <a:pt x="193" y="98"/>
                    <a:pt x="258" y="164"/>
                  </a:cubicBezTo>
                  <a:cubicBezTo>
                    <a:pt x="289" y="197"/>
                    <a:pt x="316" y="233"/>
                    <a:pt x="337" y="275"/>
                  </a:cubicBezTo>
                  <a:cubicBezTo>
                    <a:pt x="348" y="294"/>
                    <a:pt x="357" y="315"/>
                    <a:pt x="364" y="339"/>
                  </a:cubicBezTo>
                  <a:cubicBezTo>
                    <a:pt x="370" y="360"/>
                    <a:pt x="375" y="381"/>
                    <a:pt x="389" y="398"/>
                  </a:cubicBezTo>
                  <a:cubicBezTo>
                    <a:pt x="391" y="400"/>
                    <a:pt x="394" y="402"/>
                    <a:pt x="397" y="402"/>
                  </a:cubicBezTo>
                  <a:cubicBezTo>
                    <a:pt x="403" y="402"/>
                    <a:pt x="408" y="398"/>
                    <a:pt x="410" y="393"/>
                  </a:cubicBezTo>
                  <a:cubicBezTo>
                    <a:pt x="419" y="369"/>
                    <a:pt x="412" y="343"/>
                    <a:pt x="403" y="323"/>
                  </a:cubicBezTo>
                  <a:cubicBezTo>
                    <a:pt x="396" y="298"/>
                    <a:pt x="385" y="276"/>
                    <a:pt x="373" y="255"/>
                  </a:cubicBezTo>
                  <a:cubicBezTo>
                    <a:pt x="350" y="212"/>
                    <a:pt x="320" y="172"/>
                    <a:pt x="285" y="138"/>
                  </a:cubicBezTo>
                  <a:cubicBezTo>
                    <a:pt x="216" y="69"/>
                    <a:pt x="126" y="19"/>
                    <a:pt x="30" y="1"/>
                  </a:cubicBezTo>
                  <a:cubicBezTo>
                    <a:pt x="28" y="1"/>
                    <a:pt x="27" y="1"/>
                    <a:pt x="26"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097" name="Google Shape;3097;p52"/>
            <p:cNvSpPr/>
            <p:nvPr/>
          </p:nvSpPr>
          <p:spPr>
            <a:xfrm>
              <a:off x="5717293" y="7494223"/>
              <a:ext cx="97588" cy="25640"/>
            </a:xfrm>
            <a:custGeom>
              <a:avLst/>
              <a:gdLst/>
              <a:ahLst/>
              <a:cxnLst/>
              <a:rect l="l" t="t" r="r" b="b"/>
              <a:pathLst>
                <a:path w="1119" h="294" extrusionOk="0">
                  <a:moveTo>
                    <a:pt x="642" y="0"/>
                  </a:moveTo>
                  <a:cubicBezTo>
                    <a:pt x="604" y="0"/>
                    <a:pt x="567" y="2"/>
                    <a:pt x="529" y="7"/>
                  </a:cubicBezTo>
                  <a:cubicBezTo>
                    <a:pt x="333" y="34"/>
                    <a:pt x="137" y="131"/>
                    <a:pt x="6" y="280"/>
                  </a:cubicBezTo>
                  <a:cubicBezTo>
                    <a:pt x="1" y="286"/>
                    <a:pt x="6" y="293"/>
                    <a:pt x="13" y="293"/>
                  </a:cubicBezTo>
                  <a:cubicBezTo>
                    <a:pt x="14" y="293"/>
                    <a:pt x="16" y="293"/>
                    <a:pt x="17" y="292"/>
                  </a:cubicBezTo>
                  <a:cubicBezTo>
                    <a:pt x="173" y="171"/>
                    <a:pt x="350" y="90"/>
                    <a:pt x="547" y="76"/>
                  </a:cubicBezTo>
                  <a:cubicBezTo>
                    <a:pt x="569" y="75"/>
                    <a:pt x="592" y="74"/>
                    <a:pt x="614" y="74"/>
                  </a:cubicBezTo>
                  <a:cubicBezTo>
                    <a:pt x="685" y="74"/>
                    <a:pt x="756" y="82"/>
                    <a:pt x="826" y="100"/>
                  </a:cubicBezTo>
                  <a:cubicBezTo>
                    <a:pt x="913" y="121"/>
                    <a:pt x="999" y="177"/>
                    <a:pt x="1088" y="187"/>
                  </a:cubicBezTo>
                  <a:cubicBezTo>
                    <a:pt x="1089" y="187"/>
                    <a:pt x="1089" y="187"/>
                    <a:pt x="1090" y="187"/>
                  </a:cubicBezTo>
                  <a:cubicBezTo>
                    <a:pt x="1105" y="187"/>
                    <a:pt x="1118" y="164"/>
                    <a:pt x="1108" y="149"/>
                  </a:cubicBezTo>
                  <a:cubicBezTo>
                    <a:pt x="1052" y="72"/>
                    <a:pt x="933" y="42"/>
                    <a:pt x="845" y="22"/>
                  </a:cubicBezTo>
                  <a:cubicBezTo>
                    <a:pt x="778" y="8"/>
                    <a:pt x="710" y="0"/>
                    <a:pt x="642"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098" name="Google Shape;3098;p52"/>
            <p:cNvSpPr/>
            <p:nvPr/>
          </p:nvSpPr>
          <p:spPr>
            <a:xfrm>
              <a:off x="5833979" y="7385036"/>
              <a:ext cx="63227" cy="56687"/>
            </a:xfrm>
            <a:custGeom>
              <a:avLst/>
              <a:gdLst/>
              <a:ahLst/>
              <a:cxnLst/>
              <a:rect l="l" t="t" r="r" b="b"/>
              <a:pathLst>
                <a:path w="725" h="650" extrusionOk="0">
                  <a:moveTo>
                    <a:pt x="584" y="0"/>
                  </a:moveTo>
                  <a:cubicBezTo>
                    <a:pt x="539" y="0"/>
                    <a:pt x="493" y="8"/>
                    <a:pt x="455" y="17"/>
                  </a:cubicBezTo>
                  <a:cubicBezTo>
                    <a:pt x="364" y="38"/>
                    <a:pt x="281" y="81"/>
                    <a:pt x="211" y="142"/>
                  </a:cubicBezTo>
                  <a:cubicBezTo>
                    <a:pt x="69" y="264"/>
                    <a:pt x="0" y="455"/>
                    <a:pt x="25" y="637"/>
                  </a:cubicBezTo>
                  <a:cubicBezTo>
                    <a:pt x="25" y="645"/>
                    <a:pt x="32" y="649"/>
                    <a:pt x="38" y="649"/>
                  </a:cubicBezTo>
                  <a:cubicBezTo>
                    <a:pt x="45" y="649"/>
                    <a:pt x="51" y="645"/>
                    <a:pt x="50" y="637"/>
                  </a:cubicBezTo>
                  <a:cubicBezTo>
                    <a:pt x="40" y="466"/>
                    <a:pt x="111" y="293"/>
                    <a:pt x="243" y="181"/>
                  </a:cubicBezTo>
                  <a:cubicBezTo>
                    <a:pt x="308" y="127"/>
                    <a:pt x="388" y="91"/>
                    <a:pt x="471" y="73"/>
                  </a:cubicBezTo>
                  <a:cubicBezTo>
                    <a:pt x="513" y="63"/>
                    <a:pt x="555" y="59"/>
                    <a:pt x="598" y="59"/>
                  </a:cubicBezTo>
                  <a:cubicBezTo>
                    <a:pt x="615" y="59"/>
                    <a:pt x="631" y="60"/>
                    <a:pt x="648" y="60"/>
                  </a:cubicBezTo>
                  <a:cubicBezTo>
                    <a:pt x="670" y="60"/>
                    <a:pt x="692" y="59"/>
                    <a:pt x="715" y="54"/>
                  </a:cubicBezTo>
                  <a:cubicBezTo>
                    <a:pt x="724" y="52"/>
                    <a:pt x="724" y="41"/>
                    <a:pt x="717" y="37"/>
                  </a:cubicBezTo>
                  <a:cubicBezTo>
                    <a:pt x="680" y="9"/>
                    <a:pt x="633" y="0"/>
                    <a:pt x="584"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099" name="Google Shape;3099;p52"/>
            <p:cNvSpPr/>
            <p:nvPr/>
          </p:nvSpPr>
          <p:spPr>
            <a:xfrm>
              <a:off x="5861538" y="7413554"/>
              <a:ext cx="31483" cy="25814"/>
            </a:xfrm>
            <a:custGeom>
              <a:avLst/>
              <a:gdLst/>
              <a:ahLst/>
              <a:cxnLst/>
              <a:rect l="l" t="t" r="r" b="b"/>
              <a:pathLst>
                <a:path w="361" h="296" extrusionOk="0">
                  <a:moveTo>
                    <a:pt x="299" y="1"/>
                  </a:moveTo>
                  <a:cubicBezTo>
                    <a:pt x="275" y="1"/>
                    <a:pt x="250" y="6"/>
                    <a:pt x="230" y="12"/>
                  </a:cubicBezTo>
                  <a:cubicBezTo>
                    <a:pt x="189" y="24"/>
                    <a:pt x="150" y="45"/>
                    <a:pt x="117" y="72"/>
                  </a:cubicBezTo>
                  <a:cubicBezTo>
                    <a:pt x="51" y="125"/>
                    <a:pt x="7" y="200"/>
                    <a:pt x="1" y="285"/>
                  </a:cubicBezTo>
                  <a:cubicBezTo>
                    <a:pt x="0" y="292"/>
                    <a:pt x="6" y="296"/>
                    <a:pt x="11" y="296"/>
                  </a:cubicBezTo>
                  <a:cubicBezTo>
                    <a:pt x="15" y="296"/>
                    <a:pt x="19" y="293"/>
                    <a:pt x="20" y="288"/>
                  </a:cubicBezTo>
                  <a:cubicBezTo>
                    <a:pt x="34" y="214"/>
                    <a:pt x="79" y="145"/>
                    <a:pt x="139" y="101"/>
                  </a:cubicBezTo>
                  <a:cubicBezTo>
                    <a:pt x="169" y="80"/>
                    <a:pt x="202" y="62"/>
                    <a:pt x="238" y="54"/>
                  </a:cubicBezTo>
                  <a:cubicBezTo>
                    <a:pt x="255" y="48"/>
                    <a:pt x="273" y="45"/>
                    <a:pt x="291" y="44"/>
                  </a:cubicBezTo>
                  <a:cubicBezTo>
                    <a:pt x="311" y="43"/>
                    <a:pt x="329" y="43"/>
                    <a:pt x="348" y="36"/>
                  </a:cubicBezTo>
                  <a:cubicBezTo>
                    <a:pt x="358" y="32"/>
                    <a:pt x="360" y="20"/>
                    <a:pt x="352" y="14"/>
                  </a:cubicBezTo>
                  <a:cubicBezTo>
                    <a:pt x="337" y="4"/>
                    <a:pt x="318" y="1"/>
                    <a:pt x="299"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100" name="Google Shape;3100;p52"/>
            <p:cNvSpPr/>
            <p:nvPr/>
          </p:nvSpPr>
          <p:spPr>
            <a:xfrm>
              <a:off x="5943951" y="7506956"/>
              <a:ext cx="70466" cy="59564"/>
            </a:xfrm>
            <a:custGeom>
              <a:avLst/>
              <a:gdLst/>
              <a:ahLst/>
              <a:cxnLst/>
              <a:rect l="l" t="t" r="r" b="b"/>
              <a:pathLst>
                <a:path w="808" h="683" extrusionOk="0">
                  <a:moveTo>
                    <a:pt x="191" y="0"/>
                  </a:moveTo>
                  <a:cubicBezTo>
                    <a:pt x="135" y="0"/>
                    <a:pt x="78" y="5"/>
                    <a:pt x="23" y="14"/>
                  </a:cubicBezTo>
                  <a:cubicBezTo>
                    <a:pt x="1" y="18"/>
                    <a:pt x="10" y="50"/>
                    <a:pt x="31" y="50"/>
                  </a:cubicBezTo>
                  <a:cubicBezTo>
                    <a:pt x="32" y="50"/>
                    <a:pt x="32" y="50"/>
                    <a:pt x="33" y="50"/>
                  </a:cubicBezTo>
                  <a:cubicBezTo>
                    <a:pt x="76" y="44"/>
                    <a:pt x="121" y="41"/>
                    <a:pt x="166" y="41"/>
                  </a:cubicBezTo>
                  <a:cubicBezTo>
                    <a:pt x="321" y="41"/>
                    <a:pt x="480" y="81"/>
                    <a:pt x="594" y="189"/>
                  </a:cubicBezTo>
                  <a:cubicBezTo>
                    <a:pt x="658" y="249"/>
                    <a:pt x="704" y="324"/>
                    <a:pt x="727" y="409"/>
                  </a:cubicBezTo>
                  <a:cubicBezTo>
                    <a:pt x="738" y="451"/>
                    <a:pt x="740" y="494"/>
                    <a:pt x="738" y="538"/>
                  </a:cubicBezTo>
                  <a:cubicBezTo>
                    <a:pt x="734" y="582"/>
                    <a:pt x="724" y="623"/>
                    <a:pt x="717" y="666"/>
                  </a:cubicBezTo>
                  <a:cubicBezTo>
                    <a:pt x="717" y="674"/>
                    <a:pt x="723" y="682"/>
                    <a:pt x="730" y="682"/>
                  </a:cubicBezTo>
                  <a:cubicBezTo>
                    <a:pt x="733" y="682"/>
                    <a:pt x="736" y="681"/>
                    <a:pt x="739" y="678"/>
                  </a:cubicBezTo>
                  <a:cubicBezTo>
                    <a:pt x="808" y="611"/>
                    <a:pt x="808" y="497"/>
                    <a:pt x="790" y="412"/>
                  </a:cubicBezTo>
                  <a:cubicBezTo>
                    <a:pt x="768" y="315"/>
                    <a:pt x="716" y="221"/>
                    <a:pt x="643" y="155"/>
                  </a:cubicBezTo>
                  <a:cubicBezTo>
                    <a:pt x="521" y="42"/>
                    <a:pt x="355" y="0"/>
                    <a:pt x="191"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101" name="Google Shape;3101;p52"/>
            <p:cNvSpPr/>
            <p:nvPr/>
          </p:nvSpPr>
          <p:spPr>
            <a:xfrm>
              <a:off x="6046946" y="7557276"/>
              <a:ext cx="96018" cy="27384"/>
            </a:xfrm>
            <a:custGeom>
              <a:avLst/>
              <a:gdLst/>
              <a:ahLst/>
              <a:cxnLst/>
              <a:rect l="l" t="t" r="r" b="b"/>
              <a:pathLst>
                <a:path w="1101" h="314" extrusionOk="0">
                  <a:moveTo>
                    <a:pt x="588" y="1"/>
                  </a:moveTo>
                  <a:cubicBezTo>
                    <a:pt x="381" y="1"/>
                    <a:pt x="176" y="69"/>
                    <a:pt x="9" y="195"/>
                  </a:cubicBezTo>
                  <a:cubicBezTo>
                    <a:pt x="1" y="201"/>
                    <a:pt x="5" y="213"/>
                    <a:pt x="13" y="213"/>
                  </a:cubicBezTo>
                  <a:cubicBezTo>
                    <a:pt x="15" y="213"/>
                    <a:pt x="16" y="213"/>
                    <a:pt x="18" y="212"/>
                  </a:cubicBezTo>
                  <a:cubicBezTo>
                    <a:pt x="181" y="115"/>
                    <a:pt x="366" y="60"/>
                    <a:pt x="556" y="60"/>
                  </a:cubicBezTo>
                  <a:cubicBezTo>
                    <a:pt x="577" y="60"/>
                    <a:pt x="598" y="61"/>
                    <a:pt x="619" y="62"/>
                  </a:cubicBezTo>
                  <a:cubicBezTo>
                    <a:pt x="709" y="67"/>
                    <a:pt x="798" y="88"/>
                    <a:pt x="878" y="128"/>
                  </a:cubicBezTo>
                  <a:cubicBezTo>
                    <a:pt x="958" y="169"/>
                    <a:pt x="1005" y="231"/>
                    <a:pt x="1055" y="303"/>
                  </a:cubicBezTo>
                  <a:cubicBezTo>
                    <a:pt x="1060" y="310"/>
                    <a:pt x="1069" y="314"/>
                    <a:pt x="1077" y="314"/>
                  </a:cubicBezTo>
                  <a:cubicBezTo>
                    <a:pt x="1089" y="314"/>
                    <a:pt x="1100" y="306"/>
                    <a:pt x="1099" y="291"/>
                  </a:cubicBezTo>
                  <a:cubicBezTo>
                    <a:pt x="1084" y="99"/>
                    <a:pt x="832" y="19"/>
                    <a:pt x="673" y="5"/>
                  </a:cubicBezTo>
                  <a:cubicBezTo>
                    <a:pt x="645" y="2"/>
                    <a:pt x="616" y="1"/>
                    <a:pt x="588"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grpSp>
      <p:sp>
        <p:nvSpPr>
          <p:cNvPr id="3102" name="Google Shape;3102;p52"/>
          <p:cNvSpPr/>
          <p:nvPr/>
        </p:nvSpPr>
        <p:spPr>
          <a:xfrm flipH="1">
            <a:off x="7124500" y="5533500"/>
            <a:ext cx="1701600" cy="210800"/>
          </a:xfrm>
          <a:prstGeom prst="ellipse">
            <a:avLst/>
          </a:prstGeom>
          <a:solidFill>
            <a:srgbClr val="000000">
              <a:alpha val="17320"/>
            </a:srgbClr>
          </a:solidFill>
          <a:ln>
            <a:noFill/>
          </a:ln>
        </p:spPr>
        <p:txBody>
          <a:bodyPr spcFirstLastPara="1" wrap="square" lIns="121900" tIns="121900" rIns="121900" bIns="121900" anchor="ctr" anchorCtr="0">
            <a:noAutofit/>
          </a:bodyPr>
          <a:lstStyle/>
          <a:p>
            <a:endParaRPr sz="2489"/>
          </a:p>
        </p:txBody>
      </p:sp>
      <p:grpSp>
        <p:nvGrpSpPr>
          <p:cNvPr id="3103" name="Google Shape;3103;p52"/>
          <p:cNvGrpSpPr/>
          <p:nvPr/>
        </p:nvGrpSpPr>
        <p:grpSpPr>
          <a:xfrm>
            <a:off x="7327601" y="4542767"/>
            <a:ext cx="1463776" cy="1121588"/>
            <a:chOff x="1384990" y="2452668"/>
            <a:chExt cx="1136237" cy="870618"/>
          </a:xfrm>
        </p:grpSpPr>
        <p:sp>
          <p:nvSpPr>
            <p:cNvPr id="3104" name="Google Shape;3104;p52"/>
            <p:cNvSpPr/>
            <p:nvPr/>
          </p:nvSpPr>
          <p:spPr>
            <a:xfrm>
              <a:off x="1666768" y="2651656"/>
              <a:ext cx="61936" cy="66089"/>
            </a:xfrm>
            <a:custGeom>
              <a:avLst/>
              <a:gdLst/>
              <a:ahLst/>
              <a:cxnLst/>
              <a:rect l="l" t="t" r="r" b="b"/>
              <a:pathLst>
                <a:path w="686" h="732" extrusionOk="0">
                  <a:moveTo>
                    <a:pt x="665" y="0"/>
                  </a:moveTo>
                  <a:cubicBezTo>
                    <a:pt x="665" y="0"/>
                    <a:pt x="138" y="278"/>
                    <a:pt x="1" y="719"/>
                  </a:cubicBezTo>
                  <a:lnTo>
                    <a:pt x="153" y="732"/>
                  </a:lnTo>
                  <a:cubicBezTo>
                    <a:pt x="273" y="421"/>
                    <a:pt x="685" y="4"/>
                    <a:pt x="685" y="4"/>
                  </a:cubicBezTo>
                  <a:lnTo>
                    <a:pt x="665" y="0"/>
                  </a:lnTo>
                  <a:close/>
                </a:path>
              </a:pathLst>
            </a:custGeom>
            <a:solidFill>
              <a:srgbClr val="593333"/>
            </a:solidFill>
            <a:ln>
              <a:noFill/>
            </a:ln>
          </p:spPr>
          <p:txBody>
            <a:bodyPr spcFirstLastPara="1" wrap="square" lIns="121900" tIns="121900" rIns="121900" bIns="121900" anchor="ctr" anchorCtr="0">
              <a:noAutofit/>
            </a:bodyPr>
            <a:lstStyle/>
            <a:p>
              <a:endParaRPr sz="2489"/>
            </a:p>
          </p:txBody>
        </p:sp>
        <p:grpSp>
          <p:nvGrpSpPr>
            <p:cNvPr id="3105" name="Google Shape;3105;p52"/>
            <p:cNvGrpSpPr/>
            <p:nvPr/>
          </p:nvGrpSpPr>
          <p:grpSpPr>
            <a:xfrm>
              <a:off x="1477170" y="2545210"/>
              <a:ext cx="197905" cy="252076"/>
              <a:chOff x="1477170" y="2545210"/>
              <a:chExt cx="197905" cy="252076"/>
            </a:xfrm>
          </p:grpSpPr>
          <p:sp>
            <p:nvSpPr>
              <p:cNvPr id="3106" name="Google Shape;3106;p52"/>
              <p:cNvSpPr/>
              <p:nvPr/>
            </p:nvSpPr>
            <p:spPr>
              <a:xfrm>
                <a:off x="1571428" y="2618521"/>
                <a:ext cx="84416" cy="75388"/>
              </a:xfrm>
              <a:custGeom>
                <a:avLst/>
                <a:gdLst/>
                <a:ahLst/>
                <a:cxnLst/>
                <a:rect l="l" t="t" r="r" b="b"/>
                <a:pathLst>
                  <a:path w="935" h="835" extrusionOk="0">
                    <a:moveTo>
                      <a:pt x="473" y="1"/>
                    </a:moveTo>
                    <a:cubicBezTo>
                      <a:pt x="268" y="1"/>
                      <a:pt x="233" y="196"/>
                      <a:pt x="233" y="196"/>
                    </a:cubicBezTo>
                    <a:cubicBezTo>
                      <a:pt x="1" y="506"/>
                      <a:pt x="935" y="834"/>
                      <a:pt x="935" y="834"/>
                    </a:cubicBezTo>
                    <a:cubicBezTo>
                      <a:pt x="935" y="834"/>
                      <a:pt x="902" y="111"/>
                      <a:pt x="591" y="19"/>
                    </a:cubicBezTo>
                    <a:cubicBezTo>
                      <a:pt x="546" y="6"/>
                      <a:pt x="507" y="1"/>
                      <a:pt x="47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nvGrpSpPr>
              <p:cNvPr id="3107" name="Google Shape;3107;p52"/>
              <p:cNvGrpSpPr/>
              <p:nvPr/>
            </p:nvGrpSpPr>
            <p:grpSpPr>
              <a:xfrm>
                <a:off x="1484573" y="2631432"/>
                <a:ext cx="190501" cy="165854"/>
                <a:chOff x="1484573" y="2783832"/>
                <a:chExt cx="190501" cy="165854"/>
              </a:xfrm>
            </p:grpSpPr>
            <p:sp>
              <p:nvSpPr>
                <p:cNvPr id="3108" name="Google Shape;3108;p52"/>
                <p:cNvSpPr/>
                <p:nvPr/>
              </p:nvSpPr>
              <p:spPr>
                <a:xfrm>
                  <a:off x="1484573" y="2783832"/>
                  <a:ext cx="190501" cy="165854"/>
                </a:xfrm>
                <a:custGeom>
                  <a:avLst/>
                  <a:gdLst/>
                  <a:ahLst/>
                  <a:cxnLst/>
                  <a:rect l="l" t="t" r="r" b="b"/>
                  <a:pathLst>
                    <a:path w="2110" h="1837" extrusionOk="0">
                      <a:moveTo>
                        <a:pt x="953" y="0"/>
                      </a:moveTo>
                      <a:cubicBezTo>
                        <a:pt x="625" y="0"/>
                        <a:pt x="221" y="262"/>
                        <a:pt x="127" y="645"/>
                      </a:cubicBezTo>
                      <a:cubicBezTo>
                        <a:pt x="0" y="1160"/>
                        <a:pt x="316" y="1682"/>
                        <a:pt x="832" y="1808"/>
                      </a:cubicBezTo>
                      <a:cubicBezTo>
                        <a:pt x="909" y="1827"/>
                        <a:pt x="986" y="1836"/>
                        <a:pt x="1061" y="1836"/>
                      </a:cubicBezTo>
                      <a:cubicBezTo>
                        <a:pt x="1494" y="1836"/>
                        <a:pt x="1887" y="1542"/>
                        <a:pt x="1995" y="1103"/>
                      </a:cubicBezTo>
                      <a:cubicBezTo>
                        <a:pt x="2110" y="635"/>
                        <a:pt x="1788" y="83"/>
                        <a:pt x="1378" y="83"/>
                      </a:cubicBezTo>
                      <a:cubicBezTo>
                        <a:pt x="1337" y="83"/>
                        <a:pt x="1294" y="89"/>
                        <a:pt x="1252" y="101"/>
                      </a:cubicBezTo>
                      <a:cubicBezTo>
                        <a:pt x="1172" y="32"/>
                        <a:pt x="1067" y="0"/>
                        <a:pt x="953"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109" name="Google Shape;3109;p52"/>
                <p:cNvSpPr/>
                <p:nvPr/>
              </p:nvSpPr>
              <p:spPr>
                <a:xfrm>
                  <a:off x="1484573" y="2783832"/>
                  <a:ext cx="190501" cy="165854"/>
                </a:xfrm>
                <a:custGeom>
                  <a:avLst/>
                  <a:gdLst/>
                  <a:ahLst/>
                  <a:cxnLst/>
                  <a:rect l="l" t="t" r="r" b="b"/>
                  <a:pathLst>
                    <a:path w="2110" h="1837" extrusionOk="0">
                      <a:moveTo>
                        <a:pt x="953" y="0"/>
                      </a:moveTo>
                      <a:cubicBezTo>
                        <a:pt x="625" y="0"/>
                        <a:pt x="221" y="262"/>
                        <a:pt x="127" y="645"/>
                      </a:cubicBezTo>
                      <a:cubicBezTo>
                        <a:pt x="0" y="1160"/>
                        <a:pt x="316" y="1682"/>
                        <a:pt x="832" y="1808"/>
                      </a:cubicBezTo>
                      <a:cubicBezTo>
                        <a:pt x="909" y="1827"/>
                        <a:pt x="986" y="1836"/>
                        <a:pt x="1061" y="1836"/>
                      </a:cubicBezTo>
                      <a:cubicBezTo>
                        <a:pt x="1494" y="1836"/>
                        <a:pt x="1887" y="1542"/>
                        <a:pt x="1995" y="1103"/>
                      </a:cubicBezTo>
                      <a:cubicBezTo>
                        <a:pt x="2110" y="635"/>
                        <a:pt x="1788" y="83"/>
                        <a:pt x="1378" y="83"/>
                      </a:cubicBezTo>
                      <a:cubicBezTo>
                        <a:pt x="1337" y="83"/>
                        <a:pt x="1294" y="89"/>
                        <a:pt x="1252" y="101"/>
                      </a:cubicBezTo>
                      <a:cubicBezTo>
                        <a:pt x="1172" y="32"/>
                        <a:pt x="1067" y="0"/>
                        <a:pt x="953" y="0"/>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grpSp>
          <p:grpSp>
            <p:nvGrpSpPr>
              <p:cNvPr id="3110" name="Google Shape;3110;p52"/>
              <p:cNvGrpSpPr/>
              <p:nvPr/>
            </p:nvGrpSpPr>
            <p:grpSpPr>
              <a:xfrm>
                <a:off x="1477170" y="2545210"/>
                <a:ext cx="189689" cy="251985"/>
                <a:chOff x="1477170" y="2545210"/>
                <a:chExt cx="189689" cy="251985"/>
              </a:xfrm>
            </p:grpSpPr>
            <p:sp>
              <p:nvSpPr>
                <p:cNvPr id="3111" name="Google Shape;3111;p52"/>
                <p:cNvSpPr/>
                <p:nvPr/>
              </p:nvSpPr>
              <p:spPr>
                <a:xfrm>
                  <a:off x="1502991" y="2624931"/>
                  <a:ext cx="110057" cy="77013"/>
                </a:xfrm>
                <a:custGeom>
                  <a:avLst/>
                  <a:gdLst/>
                  <a:ahLst/>
                  <a:cxnLst/>
                  <a:rect l="l" t="t" r="r" b="b"/>
                  <a:pathLst>
                    <a:path w="1219" h="853" extrusionOk="0">
                      <a:moveTo>
                        <a:pt x="833" y="0"/>
                      </a:moveTo>
                      <a:cubicBezTo>
                        <a:pt x="799" y="0"/>
                        <a:pt x="761" y="3"/>
                        <a:pt x="719" y="9"/>
                      </a:cubicBezTo>
                      <a:cubicBezTo>
                        <a:pt x="254" y="78"/>
                        <a:pt x="1" y="853"/>
                        <a:pt x="1" y="853"/>
                      </a:cubicBezTo>
                      <a:cubicBezTo>
                        <a:pt x="1" y="853"/>
                        <a:pt x="1218" y="609"/>
                        <a:pt x="1098" y="267"/>
                      </a:cubicBezTo>
                      <a:cubicBezTo>
                        <a:pt x="1098" y="267"/>
                        <a:pt x="1162" y="0"/>
                        <a:pt x="833"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grpSp>
              <p:nvGrpSpPr>
                <p:cNvPr id="3112" name="Google Shape;3112;p52"/>
                <p:cNvGrpSpPr/>
                <p:nvPr/>
              </p:nvGrpSpPr>
              <p:grpSpPr>
                <a:xfrm>
                  <a:off x="1477170" y="2545210"/>
                  <a:ext cx="189689" cy="251985"/>
                  <a:chOff x="1477170" y="2545210"/>
                  <a:chExt cx="189689" cy="251985"/>
                </a:xfrm>
              </p:grpSpPr>
              <p:sp>
                <p:nvSpPr>
                  <p:cNvPr id="3113" name="Google Shape;3113;p52"/>
                  <p:cNvSpPr/>
                  <p:nvPr/>
                </p:nvSpPr>
                <p:spPr>
                  <a:xfrm>
                    <a:off x="1484483" y="2631432"/>
                    <a:ext cx="169465" cy="165763"/>
                  </a:xfrm>
                  <a:custGeom>
                    <a:avLst/>
                    <a:gdLst/>
                    <a:ahLst/>
                    <a:cxnLst/>
                    <a:rect l="l" t="t" r="r" b="b"/>
                    <a:pathLst>
                      <a:path w="1877" h="1836" extrusionOk="0">
                        <a:moveTo>
                          <a:pt x="954" y="1"/>
                        </a:moveTo>
                        <a:cubicBezTo>
                          <a:pt x="627" y="1"/>
                          <a:pt x="221" y="261"/>
                          <a:pt x="127" y="644"/>
                        </a:cubicBezTo>
                        <a:cubicBezTo>
                          <a:pt x="0" y="1159"/>
                          <a:pt x="316" y="1681"/>
                          <a:pt x="832" y="1807"/>
                        </a:cubicBezTo>
                        <a:cubicBezTo>
                          <a:pt x="909" y="1826"/>
                          <a:pt x="985" y="1835"/>
                          <a:pt x="1061" y="1835"/>
                        </a:cubicBezTo>
                        <a:cubicBezTo>
                          <a:pt x="1393" y="1835"/>
                          <a:pt x="1701" y="1662"/>
                          <a:pt x="1877" y="1383"/>
                        </a:cubicBezTo>
                        <a:lnTo>
                          <a:pt x="1877" y="1383"/>
                        </a:lnTo>
                        <a:cubicBezTo>
                          <a:pt x="1779" y="1414"/>
                          <a:pt x="1672" y="1432"/>
                          <a:pt x="1560" y="1432"/>
                        </a:cubicBezTo>
                        <a:cubicBezTo>
                          <a:pt x="1473" y="1432"/>
                          <a:pt x="1382" y="1421"/>
                          <a:pt x="1292" y="1398"/>
                        </a:cubicBezTo>
                        <a:cubicBezTo>
                          <a:pt x="796" y="1277"/>
                          <a:pt x="475" y="859"/>
                          <a:pt x="571" y="463"/>
                        </a:cubicBezTo>
                        <a:cubicBezTo>
                          <a:pt x="623" y="251"/>
                          <a:pt x="786" y="89"/>
                          <a:pt x="1002" y="3"/>
                        </a:cubicBezTo>
                        <a:cubicBezTo>
                          <a:pt x="986" y="2"/>
                          <a:pt x="970" y="1"/>
                          <a:pt x="954"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114" name="Google Shape;3114;p52"/>
                  <p:cNvSpPr/>
                  <p:nvPr/>
                </p:nvSpPr>
                <p:spPr>
                  <a:xfrm>
                    <a:off x="1504255" y="2630619"/>
                    <a:ext cx="149061" cy="37017"/>
                  </a:xfrm>
                  <a:custGeom>
                    <a:avLst/>
                    <a:gdLst/>
                    <a:ahLst/>
                    <a:cxnLst/>
                    <a:rect l="l" t="t" r="r" b="b"/>
                    <a:pathLst>
                      <a:path w="1651" h="410" extrusionOk="0">
                        <a:moveTo>
                          <a:pt x="1022" y="1"/>
                        </a:moveTo>
                        <a:cubicBezTo>
                          <a:pt x="842" y="1"/>
                          <a:pt x="778" y="72"/>
                          <a:pt x="778" y="72"/>
                        </a:cubicBezTo>
                        <a:cubicBezTo>
                          <a:pt x="1" y="354"/>
                          <a:pt x="1650" y="409"/>
                          <a:pt x="1650" y="409"/>
                        </a:cubicBezTo>
                        <a:cubicBezTo>
                          <a:pt x="1650" y="409"/>
                          <a:pt x="1436" y="68"/>
                          <a:pt x="1200" y="20"/>
                        </a:cubicBezTo>
                        <a:cubicBezTo>
                          <a:pt x="1131" y="6"/>
                          <a:pt x="1072" y="1"/>
                          <a:pt x="1022"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115" name="Google Shape;3115;p52"/>
                  <p:cNvSpPr/>
                  <p:nvPr/>
                </p:nvSpPr>
                <p:spPr>
                  <a:xfrm>
                    <a:off x="1477170" y="2588817"/>
                    <a:ext cx="147074" cy="60762"/>
                  </a:xfrm>
                  <a:custGeom>
                    <a:avLst/>
                    <a:gdLst/>
                    <a:ahLst/>
                    <a:cxnLst/>
                    <a:rect l="l" t="t" r="r" b="b"/>
                    <a:pathLst>
                      <a:path w="1629" h="673" extrusionOk="0">
                        <a:moveTo>
                          <a:pt x="0" y="0"/>
                        </a:moveTo>
                        <a:cubicBezTo>
                          <a:pt x="0" y="1"/>
                          <a:pt x="369" y="631"/>
                          <a:pt x="901" y="669"/>
                        </a:cubicBezTo>
                        <a:cubicBezTo>
                          <a:pt x="939" y="671"/>
                          <a:pt x="974" y="673"/>
                          <a:pt x="1007" y="673"/>
                        </a:cubicBezTo>
                        <a:cubicBezTo>
                          <a:pt x="1426" y="673"/>
                          <a:pt x="1394" y="466"/>
                          <a:pt x="1394" y="466"/>
                        </a:cubicBezTo>
                        <a:cubicBezTo>
                          <a:pt x="1629" y="163"/>
                          <a:pt x="0" y="0"/>
                          <a:pt x="0"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16" name="Google Shape;3116;p52"/>
                  <p:cNvSpPr/>
                  <p:nvPr/>
                </p:nvSpPr>
                <p:spPr>
                  <a:xfrm>
                    <a:off x="1571157" y="2588456"/>
                    <a:ext cx="95702" cy="55345"/>
                  </a:xfrm>
                  <a:custGeom>
                    <a:avLst/>
                    <a:gdLst/>
                    <a:ahLst/>
                    <a:cxnLst/>
                    <a:rect l="l" t="t" r="r" b="b"/>
                    <a:pathLst>
                      <a:path w="1060" h="613" extrusionOk="0">
                        <a:moveTo>
                          <a:pt x="586" y="0"/>
                        </a:moveTo>
                        <a:cubicBezTo>
                          <a:pt x="419" y="0"/>
                          <a:pt x="255" y="33"/>
                          <a:pt x="180" y="144"/>
                        </a:cubicBezTo>
                        <a:cubicBezTo>
                          <a:pt x="1" y="410"/>
                          <a:pt x="240" y="539"/>
                          <a:pt x="240" y="539"/>
                        </a:cubicBezTo>
                        <a:cubicBezTo>
                          <a:pt x="277" y="591"/>
                          <a:pt x="324" y="613"/>
                          <a:pt x="378" y="613"/>
                        </a:cubicBezTo>
                        <a:cubicBezTo>
                          <a:pt x="645" y="613"/>
                          <a:pt x="1060" y="65"/>
                          <a:pt x="1060" y="65"/>
                        </a:cubicBezTo>
                        <a:cubicBezTo>
                          <a:pt x="1060" y="65"/>
                          <a:pt x="820" y="0"/>
                          <a:pt x="586"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17" name="Google Shape;3117;p52"/>
                  <p:cNvSpPr/>
                  <p:nvPr/>
                </p:nvSpPr>
                <p:spPr>
                  <a:xfrm>
                    <a:off x="1551384" y="2545210"/>
                    <a:ext cx="42253" cy="82430"/>
                  </a:xfrm>
                  <a:custGeom>
                    <a:avLst/>
                    <a:gdLst/>
                    <a:ahLst/>
                    <a:cxnLst/>
                    <a:rect l="l" t="t" r="r" b="b"/>
                    <a:pathLst>
                      <a:path w="468" h="913" extrusionOk="0">
                        <a:moveTo>
                          <a:pt x="72" y="1"/>
                        </a:moveTo>
                        <a:lnTo>
                          <a:pt x="0" y="135"/>
                        </a:lnTo>
                        <a:cubicBezTo>
                          <a:pt x="239" y="370"/>
                          <a:pt x="456" y="912"/>
                          <a:pt x="456" y="912"/>
                        </a:cubicBezTo>
                        <a:lnTo>
                          <a:pt x="467" y="897"/>
                        </a:lnTo>
                        <a:cubicBezTo>
                          <a:pt x="467" y="897"/>
                          <a:pt x="422" y="302"/>
                          <a:pt x="72"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grpSp>
          </p:grpSp>
        </p:grpSp>
        <p:grpSp>
          <p:nvGrpSpPr>
            <p:cNvPr id="3118" name="Google Shape;3118;p52"/>
            <p:cNvGrpSpPr/>
            <p:nvPr/>
          </p:nvGrpSpPr>
          <p:grpSpPr>
            <a:xfrm>
              <a:off x="1627765" y="2452668"/>
              <a:ext cx="791799" cy="344618"/>
              <a:chOff x="1627765" y="2452668"/>
              <a:chExt cx="791799" cy="344618"/>
            </a:xfrm>
          </p:grpSpPr>
          <p:sp>
            <p:nvSpPr>
              <p:cNvPr id="3119" name="Google Shape;3119;p52"/>
              <p:cNvSpPr/>
              <p:nvPr/>
            </p:nvSpPr>
            <p:spPr>
              <a:xfrm>
                <a:off x="2008949" y="2485802"/>
                <a:ext cx="64644" cy="81708"/>
              </a:xfrm>
              <a:custGeom>
                <a:avLst/>
                <a:gdLst/>
                <a:ahLst/>
                <a:cxnLst/>
                <a:rect l="l" t="t" r="r" b="b"/>
                <a:pathLst>
                  <a:path w="716" h="905" extrusionOk="0">
                    <a:moveTo>
                      <a:pt x="652" y="1"/>
                    </a:moveTo>
                    <a:lnTo>
                      <a:pt x="652" y="1"/>
                    </a:lnTo>
                    <a:cubicBezTo>
                      <a:pt x="652" y="1"/>
                      <a:pt x="0" y="319"/>
                      <a:pt x="41" y="640"/>
                    </a:cubicBezTo>
                    <a:cubicBezTo>
                      <a:pt x="71" y="872"/>
                      <a:pt x="216" y="904"/>
                      <a:pt x="295" y="904"/>
                    </a:cubicBezTo>
                    <a:cubicBezTo>
                      <a:pt x="326" y="904"/>
                      <a:pt x="346" y="899"/>
                      <a:pt x="346" y="899"/>
                    </a:cubicBezTo>
                    <a:cubicBezTo>
                      <a:pt x="362" y="903"/>
                      <a:pt x="378" y="905"/>
                      <a:pt x="392" y="905"/>
                    </a:cubicBezTo>
                    <a:cubicBezTo>
                      <a:pt x="715" y="905"/>
                      <a:pt x="652" y="1"/>
                      <a:pt x="652"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20" name="Google Shape;3120;p52"/>
              <p:cNvSpPr/>
              <p:nvPr/>
            </p:nvSpPr>
            <p:spPr>
              <a:xfrm>
                <a:off x="1972112" y="2515325"/>
                <a:ext cx="86854" cy="70874"/>
              </a:xfrm>
              <a:custGeom>
                <a:avLst/>
                <a:gdLst/>
                <a:ahLst/>
                <a:cxnLst/>
                <a:rect l="l" t="t" r="r" b="b"/>
                <a:pathLst>
                  <a:path w="962" h="785" extrusionOk="0">
                    <a:moveTo>
                      <a:pt x="0" y="1"/>
                    </a:moveTo>
                    <a:cubicBezTo>
                      <a:pt x="0" y="1"/>
                      <a:pt x="106" y="718"/>
                      <a:pt x="423" y="777"/>
                    </a:cubicBezTo>
                    <a:cubicBezTo>
                      <a:pt x="454" y="782"/>
                      <a:pt x="483" y="785"/>
                      <a:pt x="509" y="785"/>
                    </a:cubicBezTo>
                    <a:cubicBezTo>
                      <a:pt x="744" y="785"/>
                      <a:pt x="761" y="566"/>
                      <a:pt x="761" y="566"/>
                    </a:cubicBezTo>
                    <a:cubicBezTo>
                      <a:pt x="962" y="235"/>
                      <a:pt x="0" y="1"/>
                      <a:pt x="0"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nvGrpSpPr>
              <p:cNvPr id="3121" name="Google Shape;3121;p52"/>
              <p:cNvGrpSpPr/>
              <p:nvPr/>
            </p:nvGrpSpPr>
            <p:grpSpPr>
              <a:xfrm>
                <a:off x="2014546" y="2461786"/>
                <a:ext cx="192036" cy="173437"/>
                <a:chOff x="2014546" y="2309386"/>
                <a:chExt cx="192036" cy="173437"/>
              </a:xfrm>
            </p:grpSpPr>
            <p:sp>
              <p:nvSpPr>
                <p:cNvPr id="3122" name="Google Shape;3122;p52"/>
                <p:cNvSpPr/>
                <p:nvPr/>
              </p:nvSpPr>
              <p:spPr>
                <a:xfrm>
                  <a:off x="2014546" y="2309386"/>
                  <a:ext cx="192036" cy="173437"/>
                </a:xfrm>
                <a:custGeom>
                  <a:avLst/>
                  <a:gdLst/>
                  <a:ahLst/>
                  <a:cxnLst/>
                  <a:rect l="l" t="t" r="r" b="b"/>
                  <a:pathLst>
                    <a:path w="2127" h="1921" extrusionOk="0">
                      <a:moveTo>
                        <a:pt x="1091" y="0"/>
                      </a:moveTo>
                      <a:cubicBezTo>
                        <a:pt x="1038" y="0"/>
                        <a:pt x="984" y="5"/>
                        <a:pt x="929" y="14"/>
                      </a:cubicBezTo>
                      <a:cubicBezTo>
                        <a:pt x="406" y="103"/>
                        <a:pt x="1" y="717"/>
                        <a:pt x="305" y="1095"/>
                      </a:cubicBezTo>
                      <a:cubicBezTo>
                        <a:pt x="192" y="1453"/>
                        <a:pt x="646" y="1921"/>
                        <a:pt x="1129" y="1921"/>
                      </a:cubicBezTo>
                      <a:cubicBezTo>
                        <a:pt x="1169" y="1921"/>
                        <a:pt x="1210" y="1917"/>
                        <a:pt x="1251" y="1910"/>
                      </a:cubicBezTo>
                      <a:cubicBezTo>
                        <a:pt x="1773" y="1822"/>
                        <a:pt x="2127" y="1325"/>
                        <a:pt x="2037" y="800"/>
                      </a:cubicBezTo>
                      <a:cubicBezTo>
                        <a:pt x="1959" y="332"/>
                        <a:pt x="1552" y="0"/>
                        <a:pt x="1091"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123" name="Google Shape;3123;p52"/>
                <p:cNvSpPr/>
                <p:nvPr/>
              </p:nvSpPr>
              <p:spPr>
                <a:xfrm>
                  <a:off x="2014546" y="2309386"/>
                  <a:ext cx="192036" cy="173437"/>
                </a:xfrm>
                <a:custGeom>
                  <a:avLst/>
                  <a:gdLst/>
                  <a:ahLst/>
                  <a:cxnLst/>
                  <a:rect l="l" t="t" r="r" b="b"/>
                  <a:pathLst>
                    <a:path w="2127" h="1921" extrusionOk="0">
                      <a:moveTo>
                        <a:pt x="1091" y="0"/>
                      </a:moveTo>
                      <a:cubicBezTo>
                        <a:pt x="1038" y="0"/>
                        <a:pt x="984" y="5"/>
                        <a:pt x="929" y="14"/>
                      </a:cubicBezTo>
                      <a:cubicBezTo>
                        <a:pt x="406" y="103"/>
                        <a:pt x="1" y="717"/>
                        <a:pt x="305" y="1095"/>
                      </a:cubicBezTo>
                      <a:cubicBezTo>
                        <a:pt x="192" y="1453"/>
                        <a:pt x="646" y="1921"/>
                        <a:pt x="1129" y="1921"/>
                      </a:cubicBezTo>
                      <a:cubicBezTo>
                        <a:pt x="1169" y="1921"/>
                        <a:pt x="1210" y="1917"/>
                        <a:pt x="1251" y="1910"/>
                      </a:cubicBezTo>
                      <a:cubicBezTo>
                        <a:pt x="1773" y="1822"/>
                        <a:pt x="2127" y="1325"/>
                        <a:pt x="2037" y="800"/>
                      </a:cubicBezTo>
                      <a:cubicBezTo>
                        <a:pt x="1959" y="332"/>
                        <a:pt x="1552" y="0"/>
                        <a:pt x="1091" y="0"/>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grpSp>
          <p:grpSp>
            <p:nvGrpSpPr>
              <p:cNvPr id="3124" name="Google Shape;3124;p52"/>
              <p:cNvGrpSpPr/>
              <p:nvPr/>
            </p:nvGrpSpPr>
            <p:grpSpPr>
              <a:xfrm>
                <a:off x="1705501" y="2543494"/>
                <a:ext cx="197634" cy="173437"/>
                <a:chOff x="1705501" y="2543494"/>
                <a:chExt cx="197634" cy="173437"/>
              </a:xfrm>
            </p:grpSpPr>
            <p:grpSp>
              <p:nvGrpSpPr>
                <p:cNvPr id="3125" name="Google Shape;3125;p52"/>
                <p:cNvGrpSpPr/>
                <p:nvPr/>
              </p:nvGrpSpPr>
              <p:grpSpPr>
                <a:xfrm>
                  <a:off x="1711008" y="2543494"/>
                  <a:ext cx="192126" cy="173347"/>
                  <a:chOff x="1711008" y="2391094"/>
                  <a:chExt cx="192126" cy="173347"/>
                </a:xfrm>
              </p:grpSpPr>
              <p:sp>
                <p:nvSpPr>
                  <p:cNvPr id="3126" name="Google Shape;3126;p52"/>
                  <p:cNvSpPr/>
                  <p:nvPr/>
                </p:nvSpPr>
                <p:spPr>
                  <a:xfrm>
                    <a:off x="1711008" y="2391094"/>
                    <a:ext cx="192126" cy="173347"/>
                  </a:xfrm>
                  <a:custGeom>
                    <a:avLst/>
                    <a:gdLst/>
                    <a:ahLst/>
                    <a:cxnLst/>
                    <a:rect l="l" t="t" r="r" b="b"/>
                    <a:pathLst>
                      <a:path w="2128" h="1920" extrusionOk="0">
                        <a:moveTo>
                          <a:pt x="1090" y="1"/>
                        </a:moveTo>
                        <a:cubicBezTo>
                          <a:pt x="1037" y="1"/>
                          <a:pt x="983" y="5"/>
                          <a:pt x="929" y="14"/>
                        </a:cubicBezTo>
                        <a:cubicBezTo>
                          <a:pt x="406" y="102"/>
                          <a:pt x="0" y="718"/>
                          <a:pt x="305" y="1096"/>
                        </a:cubicBezTo>
                        <a:cubicBezTo>
                          <a:pt x="192" y="1453"/>
                          <a:pt x="646" y="1920"/>
                          <a:pt x="1128" y="1920"/>
                        </a:cubicBezTo>
                        <a:cubicBezTo>
                          <a:pt x="1169" y="1920"/>
                          <a:pt x="1210" y="1917"/>
                          <a:pt x="1250" y="1910"/>
                        </a:cubicBezTo>
                        <a:cubicBezTo>
                          <a:pt x="1774" y="1822"/>
                          <a:pt x="2127" y="1325"/>
                          <a:pt x="2038" y="801"/>
                        </a:cubicBezTo>
                        <a:cubicBezTo>
                          <a:pt x="1958" y="332"/>
                          <a:pt x="1551" y="1"/>
                          <a:pt x="1090"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127" name="Google Shape;3127;p52"/>
                  <p:cNvSpPr/>
                  <p:nvPr/>
                </p:nvSpPr>
                <p:spPr>
                  <a:xfrm>
                    <a:off x="1711008" y="2391094"/>
                    <a:ext cx="192126" cy="173347"/>
                  </a:xfrm>
                  <a:custGeom>
                    <a:avLst/>
                    <a:gdLst/>
                    <a:ahLst/>
                    <a:cxnLst/>
                    <a:rect l="l" t="t" r="r" b="b"/>
                    <a:pathLst>
                      <a:path w="2128" h="1920" extrusionOk="0">
                        <a:moveTo>
                          <a:pt x="1090" y="1"/>
                        </a:moveTo>
                        <a:cubicBezTo>
                          <a:pt x="1037" y="1"/>
                          <a:pt x="983" y="5"/>
                          <a:pt x="929" y="14"/>
                        </a:cubicBezTo>
                        <a:cubicBezTo>
                          <a:pt x="406" y="102"/>
                          <a:pt x="0" y="718"/>
                          <a:pt x="305" y="1096"/>
                        </a:cubicBezTo>
                        <a:cubicBezTo>
                          <a:pt x="192" y="1453"/>
                          <a:pt x="646" y="1920"/>
                          <a:pt x="1128" y="1920"/>
                        </a:cubicBezTo>
                        <a:cubicBezTo>
                          <a:pt x="1169" y="1920"/>
                          <a:pt x="1210" y="1917"/>
                          <a:pt x="1250" y="1910"/>
                        </a:cubicBezTo>
                        <a:cubicBezTo>
                          <a:pt x="1774" y="1822"/>
                          <a:pt x="2127" y="1325"/>
                          <a:pt x="2038" y="801"/>
                        </a:cubicBezTo>
                        <a:cubicBezTo>
                          <a:pt x="1958" y="332"/>
                          <a:pt x="1551" y="1"/>
                          <a:pt x="1090" y="1"/>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grpSp>
            <p:sp>
              <p:nvSpPr>
                <p:cNvPr id="3128" name="Google Shape;3128;p52"/>
                <p:cNvSpPr/>
                <p:nvPr/>
              </p:nvSpPr>
              <p:spPr>
                <a:xfrm>
                  <a:off x="1739448" y="2544487"/>
                  <a:ext cx="163687" cy="172444"/>
                </a:xfrm>
                <a:custGeom>
                  <a:avLst/>
                  <a:gdLst/>
                  <a:ahLst/>
                  <a:cxnLst/>
                  <a:rect l="l" t="t" r="r" b="b"/>
                  <a:pathLst>
                    <a:path w="1813" h="1910" extrusionOk="0">
                      <a:moveTo>
                        <a:pt x="917" y="0"/>
                      </a:moveTo>
                      <a:lnTo>
                        <a:pt x="917" y="0"/>
                      </a:lnTo>
                      <a:cubicBezTo>
                        <a:pt x="1040" y="138"/>
                        <a:pt x="1129" y="322"/>
                        <a:pt x="1165" y="532"/>
                      </a:cubicBezTo>
                      <a:cubicBezTo>
                        <a:pt x="1250" y="1033"/>
                        <a:pt x="993" y="1496"/>
                        <a:pt x="593" y="1565"/>
                      </a:cubicBezTo>
                      <a:cubicBezTo>
                        <a:pt x="559" y="1570"/>
                        <a:pt x="526" y="1573"/>
                        <a:pt x="493" y="1573"/>
                      </a:cubicBezTo>
                      <a:cubicBezTo>
                        <a:pt x="312" y="1573"/>
                        <a:pt x="139" y="1490"/>
                        <a:pt x="0" y="1351"/>
                      </a:cubicBezTo>
                      <a:lnTo>
                        <a:pt x="0" y="1351"/>
                      </a:lnTo>
                      <a:cubicBezTo>
                        <a:pt x="97" y="1638"/>
                        <a:pt x="446" y="1909"/>
                        <a:pt x="813" y="1909"/>
                      </a:cubicBezTo>
                      <a:cubicBezTo>
                        <a:pt x="853" y="1909"/>
                        <a:pt x="894" y="1906"/>
                        <a:pt x="935" y="1899"/>
                      </a:cubicBezTo>
                      <a:cubicBezTo>
                        <a:pt x="1459" y="1811"/>
                        <a:pt x="1812" y="1314"/>
                        <a:pt x="1723" y="790"/>
                      </a:cubicBezTo>
                      <a:cubicBezTo>
                        <a:pt x="1651" y="369"/>
                        <a:pt x="1318" y="59"/>
                        <a:pt x="917"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129" name="Google Shape;3129;p52"/>
                <p:cNvSpPr/>
                <p:nvPr/>
              </p:nvSpPr>
              <p:spPr>
                <a:xfrm>
                  <a:off x="1720578" y="2580511"/>
                  <a:ext cx="58956" cy="96966"/>
                </a:xfrm>
                <a:custGeom>
                  <a:avLst/>
                  <a:gdLst/>
                  <a:ahLst/>
                  <a:cxnLst/>
                  <a:rect l="l" t="t" r="r" b="b"/>
                  <a:pathLst>
                    <a:path w="653" h="1074" extrusionOk="0">
                      <a:moveTo>
                        <a:pt x="229" y="1"/>
                      </a:moveTo>
                      <a:cubicBezTo>
                        <a:pt x="229" y="1"/>
                        <a:pt x="0" y="333"/>
                        <a:pt x="51" y="567"/>
                      </a:cubicBezTo>
                      <a:cubicBezTo>
                        <a:pt x="116" y="885"/>
                        <a:pt x="266" y="934"/>
                        <a:pt x="266" y="934"/>
                      </a:cubicBezTo>
                      <a:cubicBezTo>
                        <a:pt x="359" y="1032"/>
                        <a:pt x="421" y="1074"/>
                        <a:pt x="459" y="1074"/>
                      </a:cubicBezTo>
                      <a:cubicBezTo>
                        <a:pt x="653" y="1074"/>
                        <a:pt x="229" y="1"/>
                        <a:pt x="229"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130" name="Google Shape;3130;p52"/>
                <p:cNvSpPr/>
                <p:nvPr/>
              </p:nvSpPr>
              <p:spPr>
                <a:xfrm>
                  <a:off x="1705501" y="2567600"/>
                  <a:ext cx="64554" cy="81708"/>
                </a:xfrm>
                <a:custGeom>
                  <a:avLst/>
                  <a:gdLst/>
                  <a:ahLst/>
                  <a:cxnLst/>
                  <a:rect l="l" t="t" r="r" b="b"/>
                  <a:pathLst>
                    <a:path w="715" h="905" extrusionOk="0">
                      <a:moveTo>
                        <a:pt x="651" y="0"/>
                      </a:moveTo>
                      <a:cubicBezTo>
                        <a:pt x="651" y="0"/>
                        <a:pt x="1" y="319"/>
                        <a:pt x="41" y="639"/>
                      </a:cubicBezTo>
                      <a:cubicBezTo>
                        <a:pt x="71" y="871"/>
                        <a:pt x="216" y="903"/>
                        <a:pt x="295" y="903"/>
                      </a:cubicBezTo>
                      <a:cubicBezTo>
                        <a:pt x="325" y="903"/>
                        <a:pt x="346" y="898"/>
                        <a:pt x="346" y="898"/>
                      </a:cubicBezTo>
                      <a:cubicBezTo>
                        <a:pt x="362" y="902"/>
                        <a:pt x="377" y="904"/>
                        <a:pt x="392" y="904"/>
                      </a:cubicBezTo>
                      <a:cubicBezTo>
                        <a:pt x="715" y="904"/>
                        <a:pt x="651" y="0"/>
                        <a:pt x="65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sp>
            <p:nvSpPr>
              <p:cNvPr id="3131" name="Google Shape;3131;p52"/>
              <p:cNvSpPr/>
              <p:nvPr/>
            </p:nvSpPr>
            <p:spPr>
              <a:xfrm>
                <a:off x="1714890" y="2631251"/>
                <a:ext cx="117461" cy="73853"/>
              </a:xfrm>
              <a:custGeom>
                <a:avLst/>
                <a:gdLst/>
                <a:ahLst/>
                <a:cxnLst/>
                <a:rect l="l" t="t" r="r" b="b"/>
                <a:pathLst>
                  <a:path w="1301" h="818" extrusionOk="0">
                    <a:moveTo>
                      <a:pt x="427" y="0"/>
                    </a:moveTo>
                    <a:cubicBezTo>
                      <a:pt x="390" y="0"/>
                      <a:pt x="356" y="12"/>
                      <a:pt x="327" y="39"/>
                    </a:cubicBezTo>
                    <a:cubicBezTo>
                      <a:pt x="327" y="39"/>
                      <a:pt x="0" y="97"/>
                      <a:pt x="242" y="488"/>
                    </a:cubicBezTo>
                    <a:cubicBezTo>
                      <a:pt x="421" y="777"/>
                      <a:pt x="894" y="817"/>
                      <a:pt x="1143" y="817"/>
                    </a:cubicBezTo>
                    <a:cubicBezTo>
                      <a:pt x="1238" y="817"/>
                      <a:pt x="1301" y="811"/>
                      <a:pt x="1301" y="811"/>
                    </a:cubicBezTo>
                    <a:cubicBezTo>
                      <a:pt x="1301" y="811"/>
                      <a:pt x="738" y="0"/>
                      <a:pt x="427"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3132" name="Google Shape;3132;p52"/>
              <p:cNvSpPr/>
              <p:nvPr/>
            </p:nvSpPr>
            <p:spPr>
              <a:xfrm>
                <a:off x="1696743" y="2639648"/>
                <a:ext cx="81437" cy="133712"/>
              </a:xfrm>
              <a:custGeom>
                <a:avLst/>
                <a:gdLst/>
                <a:ahLst/>
                <a:cxnLst/>
                <a:rect l="l" t="t" r="r" b="b"/>
                <a:pathLst>
                  <a:path w="902" h="1481" extrusionOk="0">
                    <a:moveTo>
                      <a:pt x="404" y="1"/>
                    </a:moveTo>
                    <a:cubicBezTo>
                      <a:pt x="365" y="1"/>
                      <a:pt x="341" y="16"/>
                      <a:pt x="341" y="16"/>
                    </a:cubicBezTo>
                    <a:cubicBezTo>
                      <a:pt x="331" y="13"/>
                      <a:pt x="320" y="12"/>
                      <a:pt x="311" y="12"/>
                    </a:cubicBezTo>
                    <a:cubicBezTo>
                      <a:pt x="0" y="12"/>
                      <a:pt x="469" y="1480"/>
                      <a:pt x="469" y="1480"/>
                    </a:cubicBezTo>
                    <a:cubicBezTo>
                      <a:pt x="469" y="1480"/>
                      <a:pt x="901" y="891"/>
                      <a:pt x="723" y="388"/>
                    </a:cubicBezTo>
                    <a:cubicBezTo>
                      <a:pt x="607" y="57"/>
                      <a:pt x="478" y="1"/>
                      <a:pt x="404" y="1"/>
                    </a:cubicBezTo>
                    <a:close/>
                  </a:path>
                </a:pathLst>
              </a:custGeom>
              <a:solidFill>
                <a:srgbClr val="B3AD3A"/>
              </a:solidFill>
              <a:ln>
                <a:noFill/>
              </a:ln>
            </p:spPr>
            <p:txBody>
              <a:bodyPr spcFirstLastPara="1" wrap="square" lIns="121900" tIns="121900" rIns="121900" bIns="121900" anchor="ctr" anchorCtr="0">
                <a:noAutofit/>
              </a:bodyPr>
              <a:lstStyle/>
              <a:p>
                <a:endParaRPr sz="2489"/>
              </a:p>
            </p:txBody>
          </p:sp>
          <p:sp>
            <p:nvSpPr>
              <p:cNvPr id="3133" name="Google Shape;3133;p52"/>
              <p:cNvSpPr/>
              <p:nvPr/>
            </p:nvSpPr>
            <p:spPr>
              <a:xfrm>
                <a:off x="1859978" y="2672602"/>
                <a:ext cx="89292" cy="63380"/>
              </a:xfrm>
              <a:custGeom>
                <a:avLst/>
                <a:gdLst/>
                <a:ahLst/>
                <a:cxnLst/>
                <a:rect l="l" t="t" r="r" b="b"/>
                <a:pathLst>
                  <a:path w="989" h="702" extrusionOk="0">
                    <a:moveTo>
                      <a:pt x="1" y="0"/>
                    </a:moveTo>
                    <a:lnTo>
                      <a:pt x="1" y="0"/>
                    </a:lnTo>
                    <a:cubicBezTo>
                      <a:pt x="1" y="0"/>
                      <a:pt x="215" y="693"/>
                      <a:pt x="537" y="701"/>
                    </a:cubicBezTo>
                    <a:cubicBezTo>
                      <a:pt x="543" y="701"/>
                      <a:pt x="549" y="701"/>
                      <a:pt x="555" y="701"/>
                    </a:cubicBezTo>
                    <a:cubicBezTo>
                      <a:pt x="859" y="701"/>
                      <a:pt x="841" y="442"/>
                      <a:pt x="841" y="442"/>
                    </a:cubicBezTo>
                    <a:cubicBezTo>
                      <a:pt x="988" y="84"/>
                      <a:pt x="1" y="0"/>
                      <a:pt x="1" y="0"/>
                    </a:cubicBezTo>
                    <a:close/>
                  </a:path>
                </a:pathLst>
              </a:custGeom>
              <a:solidFill>
                <a:srgbClr val="B3AD3A"/>
              </a:solidFill>
              <a:ln>
                <a:noFill/>
              </a:ln>
            </p:spPr>
            <p:txBody>
              <a:bodyPr spcFirstLastPara="1" wrap="square" lIns="121900" tIns="121900" rIns="121900" bIns="121900" anchor="ctr" anchorCtr="0">
                <a:noAutofit/>
              </a:bodyPr>
              <a:lstStyle/>
              <a:p>
                <a:endParaRPr sz="2489"/>
              </a:p>
            </p:txBody>
          </p:sp>
          <p:sp>
            <p:nvSpPr>
              <p:cNvPr id="3134" name="Google Shape;3134;p52"/>
              <p:cNvSpPr/>
              <p:nvPr/>
            </p:nvSpPr>
            <p:spPr>
              <a:xfrm>
                <a:off x="1874243" y="2707903"/>
                <a:ext cx="84778" cy="64012"/>
              </a:xfrm>
              <a:custGeom>
                <a:avLst/>
                <a:gdLst/>
                <a:ahLst/>
                <a:cxnLst/>
                <a:rect l="l" t="t" r="r" b="b"/>
                <a:pathLst>
                  <a:path w="939" h="709" extrusionOk="0">
                    <a:moveTo>
                      <a:pt x="568" y="0"/>
                    </a:moveTo>
                    <a:cubicBezTo>
                      <a:pt x="296" y="0"/>
                      <a:pt x="1" y="708"/>
                      <a:pt x="1" y="708"/>
                    </a:cubicBezTo>
                    <a:cubicBezTo>
                      <a:pt x="1" y="708"/>
                      <a:pt x="2" y="708"/>
                      <a:pt x="5" y="708"/>
                    </a:cubicBezTo>
                    <a:cubicBezTo>
                      <a:pt x="67" y="708"/>
                      <a:pt x="731" y="702"/>
                      <a:pt x="832" y="412"/>
                    </a:cubicBezTo>
                    <a:cubicBezTo>
                      <a:pt x="939" y="107"/>
                      <a:pt x="678" y="43"/>
                      <a:pt x="678" y="43"/>
                    </a:cubicBezTo>
                    <a:cubicBezTo>
                      <a:pt x="642" y="13"/>
                      <a:pt x="605" y="0"/>
                      <a:pt x="568" y="0"/>
                    </a:cubicBezTo>
                    <a:close/>
                  </a:path>
                </a:pathLst>
              </a:custGeom>
              <a:solidFill>
                <a:srgbClr val="B3AD3A"/>
              </a:solidFill>
              <a:ln>
                <a:noFill/>
              </a:ln>
            </p:spPr>
            <p:txBody>
              <a:bodyPr spcFirstLastPara="1" wrap="square" lIns="121900" tIns="121900" rIns="121900" bIns="121900" anchor="ctr" anchorCtr="0">
                <a:noAutofit/>
              </a:bodyPr>
              <a:lstStyle/>
              <a:p>
                <a:endParaRPr sz="2489"/>
              </a:p>
            </p:txBody>
          </p:sp>
          <p:sp>
            <p:nvSpPr>
              <p:cNvPr id="3135" name="Google Shape;3135;p52"/>
              <p:cNvSpPr/>
              <p:nvPr/>
            </p:nvSpPr>
            <p:spPr>
              <a:xfrm>
                <a:off x="1772853" y="2646690"/>
                <a:ext cx="67894" cy="83333"/>
              </a:xfrm>
              <a:custGeom>
                <a:avLst/>
                <a:gdLst/>
                <a:ahLst/>
                <a:cxnLst/>
                <a:rect l="l" t="t" r="r" b="b"/>
                <a:pathLst>
                  <a:path w="752" h="923" extrusionOk="0">
                    <a:moveTo>
                      <a:pt x="631" y="0"/>
                    </a:moveTo>
                    <a:lnTo>
                      <a:pt x="631" y="0"/>
                    </a:lnTo>
                    <a:cubicBezTo>
                      <a:pt x="630" y="0"/>
                      <a:pt x="0" y="358"/>
                      <a:pt x="59" y="675"/>
                    </a:cubicBezTo>
                    <a:cubicBezTo>
                      <a:pt x="99" y="888"/>
                      <a:pt x="230" y="923"/>
                      <a:pt x="311" y="923"/>
                    </a:cubicBezTo>
                    <a:cubicBezTo>
                      <a:pt x="351" y="923"/>
                      <a:pt x="380" y="914"/>
                      <a:pt x="380" y="914"/>
                    </a:cubicBezTo>
                    <a:cubicBezTo>
                      <a:pt x="392" y="916"/>
                      <a:pt x="404" y="918"/>
                      <a:pt x="416" y="918"/>
                    </a:cubicBezTo>
                    <a:cubicBezTo>
                      <a:pt x="752" y="918"/>
                      <a:pt x="631" y="0"/>
                      <a:pt x="631" y="0"/>
                    </a:cubicBezTo>
                    <a:close/>
                  </a:path>
                </a:pathLst>
              </a:custGeom>
              <a:solidFill>
                <a:srgbClr val="B3AD3A"/>
              </a:solidFill>
              <a:ln>
                <a:noFill/>
              </a:ln>
            </p:spPr>
            <p:txBody>
              <a:bodyPr spcFirstLastPara="1" wrap="square" lIns="121900" tIns="121900" rIns="121900" bIns="121900" anchor="ctr" anchorCtr="0">
                <a:noAutofit/>
              </a:bodyPr>
              <a:lstStyle/>
              <a:p>
                <a:endParaRPr sz="2489"/>
              </a:p>
            </p:txBody>
          </p:sp>
          <p:sp>
            <p:nvSpPr>
              <p:cNvPr id="3136" name="Google Shape;3136;p52"/>
              <p:cNvSpPr/>
              <p:nvPr/>
            </p:nvSpPr>
            <p:spPr>
              <a:xfrm>
                <a:off x="1788834" y="2660955"/>
                <a:ext cx="63199" cy="95522"/>
              </a:xfrm>
              <a:custGeom>
                <a:avLst/>
                <a:gdLst/>
                <a:ahLst/>
                <a:cxnLst/>
                <a:rect l="l" t="t" r="r" b="b"/>
                <a:pathLst>
                  <a:path w="700" h="1058" extrusionOk="0">
                    <a:moveTo>
                      <a:pt x="207" y="0"/>
                    </a:moveTo>
                    <a:cubicBezTo>
                      <a:pt x="207" y="0"/>
                      <a:pt x="0" y="345"/>
                      <a:pt x="64" y="576"/>
                    </a:cubicBezTo>
                    <a:cubicBezTo>
                      <a:pt x="149" y="890"/>
                      <a:pt x="301" y="929"/>
                      <a:pt x="301" y="929"/>
                    </a:cubicBezTo>
                    <a:cubicBezTo>
                      <a:pt x="397" y="1019"/>
                      <a:pt x="460" y="1057"/>
                      <a:pt x="498" y="1057"/>
                    </a:cubicBezTo>
                    <a:cubicBezTo>
                      <a:pt x="700" y="1057"/>
                      <a:pt x="207" y="0"/>
                      <a:pt x="207"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grpSp>
            <p:nvGrpSpPr>
              <p:cNvPr id="3137" name="Google Shape;3137;p52"/>
              <p:cNvGrpSpPr/>
              <p:nvPr/>
            </p:nvGrpSpPr>
            <p:grpSpPr>
              <a:xfrm>
                <a:off x="1841651" y="2550898"/>
                <a:ext cx="174701" cy="164499"/>
                <a:chOff x="1841651" y="2322298"/>
                <a:chExt cx="174701" cy="164499"/>
              </a:xfrm>
            </p:grpSpPr>
            <p:grpSp>
              <p:nvGrpSpPr>
                <p:cNvPr id="3138" name="Google Shape;3138;p52"/>
                <p:cNvGrpSpPr/>
                <p:nvPr/>
              </p:nvGrpSpPr>
              <p:grpSpPr>
                <a:xfrm>
                  <a:off x="1841651" y="2322298"/>
                  <a:ext cx="174701" cy="164499"/>
                  <a:chOff x="1841651" y="2322298"/>
                  <a:chExt cx="174701" cy="164499"/>
                </a:xfrm>
              </p:grpSpPr>
              <p:sp>
                <p:nvSpPr>
                  <p:cNvPr id="3139" name="Google Shape;3139;p52"/>
                  <p:cNvSpPr/>
                  <p:nvPr/>
                </p:nvSpPr>
                <p:spPr>
                  <a:xfrm>
                    <a:off x="1841651" y="2322298"/>
                    <a:ext cx="174701" cy="164499"/>
                  </a:xfrm>
                  <a:custGeom>
                    <a:avLst/>
                    <a:gdLst/>
                    <a:ahLst/>
                    <a:cxnLst/>
                    <a:rect l="l" t="t" r="r" b="b"/>
                    <a:pathLst>
                      <a:path w="1935" h="1822" extrusionOk="0">
                        <a:moveTo>
                          <a:pt x="969" y="1"/>
                        </a:moveTo>
                        <a:cubicBezTo>
                          <a:pt x="964" y="1"/>
                          <a:pt x="960" y="1"/>
                          <a:pt x="955" y="1"/>
                        </a:cubicBezTo>
                        <a:cubicBezTo>
                          <a:pt x="424" y="7"/>
                          <a:pt x="0" y="444"/>
                          <a:pt x="7" y="974"/>
                        </a:cubicBezTo>
                        <a:cubicBezTo>
                          <a:pt x="12" y="1410"/>
                          <a:pt x="378" y="1822"/>
                          <a:pt x="742" y="1822"/>
                        </a:cubicBezTo>
                        <a:cubicBezTo>
                          <a:pt x="822" y="1822"/>
                          <a:pt x="902" y="1802"/>
                          <a:pt x="977" y="1758"/>
                        </a:cubicBezTo>
                        <a:cubicBezTo>
                          <a:pt x="1033" y="1786"/>
                          <a:pt x="1094" y="1799"/>
                          <a:pt x="1157" y="1799"/>
                        </a:cubicBezTo>
                        <a:cubicBezTo>
                          <a:pt x="1508" y="1799"/>
                          <a:pt x="1935" y="1401"/>
                          <a:pt x="1929" y="951"/>
                        </a:cubicBezTo>
                        <a:cubicBezTo>
                          <a:pt x="1922" y="424"/>
                          <a:pt x="1494" y="1"/>
                          <a:pt x="969"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140" name="Google Shape;3140;p52"/>
                  <p:cNvSpPr/>
                  <p:nvPr/>
                </p:nvSpPr>
                <p:spPr>
                  <a:xfrm>
                    <a:off x="1841651" y="2322298"/>
                    <a:ext cx="174701" cy="164499"/>
                  </a:xfrm>
                  <a:custGeom>
                    <a:avLst/>
                    <a:gdLst/>
                    <a:ahLst/>
                    <a:cxnLst/>
                    <a:rect l="l" t="t" r="r" b="b"/>
                    <a:pathLst>
                      <a:path w="1935" h="1822" extrusionOk="0">
                        <a:moveTo>
                          <a:pt x="969" y="1"/>
                        </a:moveTo>
                        <a:cubicBezTo>
                          <a:pt x="964" y="1"/>
                          <a:pt x="960" y="1"/>
                          <a:pt x="955" y="1"/>
                        </a:cubicBezTo>
                        <a:cubicBezTo>
                          <a:pt x="424" y="7"/>
                          <a:pt x="0" y="444"/>
                          <a:pt x="7" y="974"/>
                        </a:cubicBezTo>
                        <a:cubicBezTo>
                          <a:pt x="12" y="1410"/>
                          <a:pt x="378" y="1822"/>
                          <a:pt x="742" y="1822"/>
                        </a:cubicBezTo>
                        <a:cubicBezTo>
                          <a:pt x="822" y="1822"/>
                          <a:pt x="902" y="1802"/>
                          <a:pt x="977" y="1758"/>
                        </a:cubicBezTo>
                        <a:cubicBezTo>
                          <a:pt x="1033" y="1786"/>
                          <a:pt x="1094" y="1799"/>
                          <a:pt x="1157" y="1799"/>
                        </a:cubicBezTo>
                        <a:cubicBezTo>
                          <a:pt x="1508" y="1799"/>
                          <a:pt x="1935" y="1401"/>
                          <a:pt x="1929" y="951"/>
                        </a:cubicBezTo>
                        <a:cubicBezTo>
                          <a:pt x="1922" y="424"/>
                          <a:pt x="1494" y="1"/>
                          <a:pt x="969" y="1"/>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grpSp>
            <p:sp>
              <p:nvSpPr>
                <p:cNvPr id="3141" name="Google Shape;3141;p52"/>
                <p:cNvSpPr/>
                <p:nvPr/>
              </p:nvSpPr>
              <p:spPr>
                <a:xfrm>
                  <a:off x="1846074" y="2322298"/>
                  <a:ext cx="170278" cy="161610"/>
                </a:xfrm>
                <a:custGeom>
                  <a:avLst/>
                  <a:gdLst/>
                  <a:ahLst/>
                  <a:cxnLst/>
                  <a:rect l="l" t="t" r="r" b="b"/>
                  <a:pathLst>
                    <a:path w="1886" h="1790" extrusionOk="0">
                      <a:moveTo>
                        <a:pt x="920" y="1"/>
                      </a:moveTo>
                      <a:cubicBezTo>
                        <a:pt x="915" y="1"/>
                        <a:pt x="911" y="1"/>
                        <a:pt x="906" y="1"/>
                      </a:cubicBezTo>
                      <a:cubicBezTo>
                        <a:pt x="480" y="5"/>
                        <a:pt x="122" y="288"/>
                        <a:pt x="1" y="672"/>
                      </a:cubicBezTo>
                      <a:cubicBezTo>
                        <a:pt x="157" y="573"/>
                        <a:pt x="352" y="514"/>
                        <a:pt x="564" y="512"/>
                      </a:cubicBezTo>
                      <a:cubicBezTo>
                        <a:pt x="569" y="512"/>
                        <a:pt x="575" y="512"/>
                        <a:pt x="581" y="512"/>
                      </a:cubicBezTo>
                      <a:cubicBezTo>
                        <a:pt x="1083" y="512"/>
                        <a:pt x="1490" y="835"/>
                        <a:pt x="1495" y="1236"/>
                      </a:cubicBezTo>
                      <a:cubicBezTo>
                        <a:pt x="1498" y="1456"/>
                        <a:pt x="1381" y="1652"/>
                        <a:pt x="1193" y="1790"/>
                      </a:cubicBezTo>
                      <a:cubicBezTo>
                        <a:pt x="1525" y="1733"/>
                        <a:pt x="1885" y="1364"/>
                        <a:pt x="1880" y="951"/>
                      </a:cubicBezTo>
                      <a:cubicBezTo>
                        <a:pt x="1873" y="424"/>
                        <a:pt x="1445" y="1"/>
                        <a:pt x="920"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grpSp>
          <p:sp>
            <p:nvSpPr>
              <p:cNvPr id="3142" name="Google Shape;3142;p52"/>
              <p:cNvSpPr/>
              <p:nvPr/>
            </p:nvSpPr>
            <p:spPr>
              <a:xfrm>
                <a:off x="2042986" y="2462689"/>
                <a:ext cx="163596" cy="172535"/>
              </a:xfrm>
              <a:custGeom>
                <a:avLst/>
                <a:gdLst/>
                <a:ahLst/>
                <a:cxnLst/>
                <a:rect l="l" t="t" r="r" b="b"/>
                <a:pathLst>
                  <a:path w="1812" h="1911" extrusionOk="0">
                    <a:moveTo>
                      <a:pt x="918" y="1"/>
                    </a:moveTo>
                    <a:cubicBezTo>
                      <a:pt x="1040" y="140"/>
                      <a:pt x="1130" y="322"/>
                      <a:pt x="1165" y="532"/>
                    </a:cubicBezTo>
                    <a:cubicBezTo>
                      <a:pt x="1251" y="1034"/>
                      <a:pt x="994" y="1497"/>
                      <a:pt x="593" y="1565"/>
                    </a:cubicBezTo>
                    <a:cubicBezTo>
                      <a:pt x="560" y="1571"/>
                      <a:pt x="526" y="1574"/>
                      <a:pt x="493" y="1574"/>
                    </a:cubicBezTo>
                    <a:cubicBezTo>
                      <a:pt x="312" y="1574"/>
                      <a:pt x="140" y="1491"/>
                      <a:pt x="1" y="1351"/>
                    </a:cubicBezTo>
                    <a:lnTo>
                      <a:pt x="1" y="1351"/>
                    </a:lnTo>
                    <a:cubicBezTo>
                      <a:pt x="98" y="1639"/>
                      <a:pt x="448" y="1910"/>
                      <a:pt x="815" y="1910"/>
                    </a:cubicBezTo>
                    <a:cubicBezTo>
                      <a:pt x="855" y="1910"/>
                      <a:pt x="895" y="1907"/>
                      <a:pt x="936" y="1900"/>
                    </a:cubicBezTo>
                    <a:cubicBezTo>
                      <a:pt x="1458" y="1812"/>
                      <a:pt x="1812" y="1315"/>
                      <a:pt x="1722" y="790"/>
                    </a:cubicBezTo>
                    <a:cubicBezTo>
                      <a:pt x="1651" y="370"/>
                      <a:pt x="1318" y="60"/>
                      <a:pt x="918"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143" name="Google Shape;3143;p52"/>
              <p:cNvSpPr/>
              <p:nvPr/>
            </p:nvSpPr>
            <p:spPr>
              <a:xfrm>
                <a:off x="2024117" y="2498803"/>
                <a:ext cx="59046" cy="96966"/>
              </a:xfrm>
              <a:custGeom>
                <a:avLst/>
                <a:gdLst/>
                <a:ahLst/>
                <a:cxnLst/>
                <a:rect l="l" t="t" r="r" b="b"/>
                <a:pathLst>
                  <a:path w="654" h="1074" extrusionOk="0">
                    <a:moveTo>
                      <a:pt x="230" y="0"/>
                    </a:moveTo>
                    <a:cubicBezTo>
                      <a:pt x="230" y="0"/>
                      <a:pt x="1" y="332"/>
                      <a:pt x="52" y="567"/>
                    </a:cubicBezTo>
                    <a:cubicBezTo>
                      <a:pt x="117" y="885"/>
                      <a:pt x="267" y="933"/>
                      <a:pt x="267" y="933"/>
                    </a:cubicBezTo>
                    <a:cubicBezTo>
                      <a:pt x="360" y="1032"/>
                      <a:pt x="422" y="1073"/>
                      <a:pt x="460" y="1073"/>
                    </a:cubicBezTo>
                    <a:cubicBezTo>
                      <a:pt x="653" y="1073"/>
                      <a:pt x="230" y="0"/>
                      <a:pt x="230"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144" name="Google Shape;3144;p52"/>
              <p:cNvSpPr/>
              <p:nvPr/>
            </p:nvSpPr>
            <p:spPr>
              <a:xfrm>
                <a:off x="2018429" y="2549453"/>
                <a:ext cx="117551" cy="73943"/>
              </a:xfrm>
              <a:custGeom>
                <a:avLst/>
                <a:gdLst/>
                <a:ahLst/>
                <a:cxnLst/>
                <a:rect l="l" t="t" r="r" b="b"/>
                <a:pathLst>
                  <a:path w="1302" h="819" extrusionOk="0">
                    <a:moveTo>
                      <a:pt x="428" y="1"/>
                    </a:moveTo>
                    <a:cubicBezTo>
                      <a:pt x="390" y="1"/>
                      <a:pt x="356" y="13"/>
                      <a:pt x="327" y="39"/>
                    </a:cubicBezTo>
                    <a:cubicBezTo>
                      <a:pt x="327" y="39"/>
                      <a:pt x="1" y="96"/>
                      <a:pt x="242" y="488"/>
                    </a:cubicBezTo>
                    <a:cubicBezTo>
                      <a:pt x="422" y="779"/>
                      <a:pt x="898" y="819"/>
                      <a:pt x="1146" y="819"/>
                    </a:cubicBezTo>
                    <a:cubicBezTo>
                      <a:pt x="1240" y="819"/>
                      <a:pt x="1301" y="813"/>
                      <a:pt x="1301" y="813"/>
                    </a:cubicBezTo>
                    <a:cubicBezTo>
                      <a:pt x="1301" y="813"/>
                      <a:pt x="738" y="1"/>
                      <a:pt x="428"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3145" name="Google Shape;3145;p52"/>
              <p:cNvSpPr/>
              <p:nvPr/>
            </p:nvSpPr>
            <p:spPr>
              <a:xfrm>
                <a:off x="2000281" y="2557940"/>
                <a:ext cx="81437" cy="133622"/>
              </a:xfrm>
              <a:custGeom>
                <a:avLst/>
                <a:gdLst/>
                <a:ahLst/>
                <a:cxnLst/>
                <a:rect l="l" t="t" r="r" b="b"/>
                <a:pathLst>
                  <a:path w="902" h="1480" extrusionOk="0">
                    <a:moveTo>
                      <a:pt x="404" y="1"/>
                    </a:moveTo>
                    <a:cubicBezTo>
                      <a:pt x="366" y="1"/>
                      <a:pt x="342" y="16"/>
                      <a:pt x="342" y="16"/>
                    </a:cubicBezTo>
                    <a:cubicBezTo>
                      <a:pt x="331" y="13"/>
                      <a:pt x="321" y="12"/>
                      <a:pt x="311" y="12"/>
                    </a:cubicBezTo>
                    <a:cubicBezTo>
                      <a:pt x="1" y="12"/>
                      <a:pt x="469" y="1480"/>
                      <a:pt x="469" y="1480"/>
                    </a:cubicBezTo>
                    <a:cubicBezTo>
                      <a:pt x="469" y="1480"/>
                      <a:pt x="902" y="891"/>
                      <a:pt x="723" y="388"/>
                    </a:cubicBezTo>
                    <a:cubicBezTo>
                      <a:pt x="607" y="57"/>
                      <a:pt x="478" y="1"/>
                      <a:pt x="404" y="1"/>
                    </a:cubicBezTo>
                    <a:close/>
                  </a:path>
                </a:pathLst>
              </a:custGeom>
              <a:solidFill>
                <a:srgbClr val="B3AD3A"/>
              </a:solidFill>
              <a:ln>
                <a:noFill/>
              </a:ln>
            </p:spPr>
            <p:txBody>
              <a:bodyPr spcFirstLastPara="1" wrap="square" lIns="121900" tIns="121900" rIns="121900" bIns="121900" anchor="ctr" anchorCtr="0">
                <a:noAutofit/>
              </a:bodyPr>
              <a:lstStyle/>
              <a:p>
                <a:endParaRPr sz="2489"/>
              </a:p>
            </p:txBody>
          </p:sp>
          <p:sp>
            <p:nvSpPr>
              <p:cNvPr id="3146" name="Google Shape;3146;p52"/>
              <p:cNvSpPr/>
              <p:nvPr/>
            </p:nvSpPr>
            <p:spPr>
              <a:xfrm>
                <a:off x="1970397" y="2569767"/>
                <a:ext cx="61845" cy="66269"/>
              </a:xfrm>
              <a:custGeom>
                <a:avLst/>
                <a:gdLst/>
                <a:ahLst/>
                <a:cxnLst/>
                <a:rect l="l" t="t" r="r" b="b"/>
                <a:pathLst>
                  <a:path w="685" h="734" extrusionOk="0">
                    <a:moveTo>
                      <a:pt x="664" y="1"/>
                    </a:moveTo>
                    <a:cubicBezTo>
                      <a:pt x="664" y="3"/>
                      <a:pt x="137" y="280"/>
                      <a:pt x="0" y="721"/>
                    </a:cubicBezTo>
                    <a:lnTo>
                      <a:pt x="152" y="733"/>
                    </a:lnTo>
                    <a:cubicBezTo>
                      <a:pt x="272" y="422"/>
                      <a:pt x="685" y="6"/>
                      <a:pt x="685" y="6"/>
                    </a:cubicBezTo>
                    <a:lnTo>
                      <a:pt x="664" y="1"/>
                    </a:lnTo>
                    <a:close/>
                  </a:path>
                </a:pathLst>
              </a:custGeom>
              <a:solidFill>
                <a:srgbClr val="593333"/>
              </a:solidFill>
              <a:ln>
                <a:noFill/>
              </a:ln>
            </p:spPr>
            <p:txBody>
              <a:bodyPr spcFirstLastPara="1" wrap="square" lIns="121900" tIns="121900" rIns="121900" bIns="121900" anchor="ctr" anchorCtr="0">
                <a:noAutofit/>
              </a:bodyPr>
              <a:lstStyle/>
              <a:p>
                <a:endParaRPr sz="2489"/>
              </a:p>
            </p:txBody>
          </p:sp>
          <p:sp>
            <p:nvSpPr>
              <p:cNvPr id="3147" name="Google Shape;3147;p52"/>
              <p:cNvSpPr/>
              <p:nvPr/>
            </p:nvSpPr>
            <p:spPr>
              <a:xfrm>
                <a:off x="2163607" y="2590713"/>
                <a:ext cx="89202" cy="63380"/>
              </a:xfrm>
              <a:custGeom>
                <a:avLst/>
                <a:gdLst/>
                <a:ahLst/>
                <a:cxnLst/>
                <a:rect l="l" t="t" r="r" b="b"/>
                <a:pathLst>
                  <a:path w="988" h="702" extrusionOk="0">
                    <a:moveTo>
                      <a:pt x="0" y="1"/>
                    </a:moveTo>
                    <a:cubicBezTo>
                      <a:pt x="0" y="1"/>
                      <a:pt x="214" y="693"/>
                      <a:pt x="537" y="702"/>
                    </a:cubicBezTo>
                    <a:cubicBezTo>
                      <a:pt x="543" y="702"/>
                      <a:pt x="549" y="702"/>
                      <a:pt x="555" y="702"/>
                    </a:cubicBezTo>
                    <a:cubicBezTo>
                      <a:pt x="859" y="702"/>
                      <a:pt x="840" y="442"/>
                      <a:pt x="840" y="442"/>
                    </a:cubicBezTo>
                    <a:cubicBezTo>
                      <a:pt x="988" y="85"/>
                      <a:pt x="0" y="1"/>
                      <a:pt x="0" y="1"/>
                    </a:cubicBezTo>
                    <a:close/>
                  </a:path>
                </a:pathLst>
              </a:custGeom>
              <a:solidFill>
                <a:srgbClr val="B3AD3A"/>
              </a:solidFill>
              <a:ln>
                <a:noFill/>
              </a:ln>
            </p:spPr>
            <p:txBody>
              <a:bodyPr spcFirstLastPara="1" wrap="square" lIns="121900" tIns="121900" rIns="121900" bIns="121900" anchor="ctr" anchorCtr="0">
                <a:noAutofit/>
              </a:bodyPr>
              <a:lstStyle/>
              <a:p>
                <a:endParaRPr sz="2489"/>
              </a:p>
            </p:txBody>
          </p:sp>
          <p:grpSp>
            <p:nvGrpSpPr>
              <p:cNvPr id="3148" name="Google Shape;3148;p52"/>
              <p:cNvGrpSpPr/>
              <p:nvPr/>
            </p:nvGrpSpPr>
            <p:grpSpPr>
              <a:xfrm>
                <a:off x="2145189" y="2469099"/>
                <a:ext cx="174701" cy="164499"/>
                <a:chOff x="2145189" y="2469099"/>
                <a:chExt cx="174701" cy="164499"/>
              </a:xfrm>
            </p:grpSpPr>
            <p:grpSp>
              <p:nvGrpSpPr>
                <p:cNvPr id="3149" name="Google Shape;3149;p52"/>
                <p:cNvGrpSpPr/>
                <p:nvPr/>
              </p:nvGrpSpPr>
              <p:grpSpPr>
                <a:xfrm>
                  <a:off x="2145189" y="2469099"/>
                  <a:ext cx="174611" cy="164499"/>
                  <a:chOff x="2145189" y="2240499"/>
                  <a:chExt cx="174611" cy="164499"/>
                </a:xfrm>
              </p:grpSpPr>
              <p:sp>
                <p:nvSpPr>
                  <p:cNvPr id="3150" name="Google Shape;3150;p52"/>
                  <p:cNvSpPr/>
                  <p:nvPr/>
                </p:nvSpPr>
                <p:spPr>
                  <a:xfrm>
                    <a:off x="2145189" y="2240499"/>
                    <a:ext cx="174611" cy="164499"/>
                  </a:xfrm>
                  <a:custGeom>
                    <a:avLst/>
                    <a:gdLst/>
                    <a:ahLst/>
                    <a:cxnLst/>
                    <a:rect l="l" t="t" r="r" b="b"/>
                    <a:pathLst>
                      <a:path w="1934" h="1822" extrusionOk="0">
                        <a:moveTo>
                          <a:pt x="968" y="0"/>
                        </a:moveTo>
                        <a:cubicBezTo>
                          <a:pt x="964" y="0"/>
                          <a:pt x="959" y="0"/>
                          <a:pt x="955" y="0"/>
                        </a:cubicBezTo>
                        <a:cubicBezTo>
                          <a:pt x="424" y="8"/>
                          <a:pt x="1" y="443"/>
                          <a:pt x="6" y="973"/>
                        </a:cubicBezTo>
                        <a:cubicBezTo>
                          <a:pt x="11" y="1409"/>
                          <a:pt x="378" y="1821"/>
                          <a:pt x="742" y="1821"/>
                        </a:cubicBezTo>
                        <a:cubicBezTo>
                          <a:pt x="821" y="1821"/>
                          <a:pt x="901" y="1801"/>
                          <a:pt x="977" y="1758"/>
                        </a:cubicBezTo>
                        <a:cubicBezTo>
                          <a:pt x="1032" y="1785"/>
                          <a:pt x="1093" y="1798"/>
                          <a:pt x="1156" y="1798"/>
                        </a:cubicBezTo>
                        <a:cubicBezTo>
                          <a:pt x="1507" y="1798"/>
                          <a:pt x="1934" y="1401"/>
                          <a:pt x="1928" y="950"/>
                        </a:cubicBezTo>
                        <a:cubicBezTo>
                          <a:pt x="1921" y="423"/>
                          <a:pt x="1492" y="0"/>
                          <a:pt x="968"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151" name="Google Shape;3151;p52"/>
                  <p:cNvSpPr/>
                  <p:nvPr/>
                </p:nvSpPr>
                <p:spPr>
                  <a:xfrm>
                    <a:off x="2145189" y="2240499"/>
                    <a:ext cx="174611" cy="164499"/>
                  </a:xfrm>
                  <a:custGeom>
                    <a:avLst/>
                    <a:gdLst/>
                    <a:ahLst/>
                    <a:cxnLst/>
                    <a:rect l="l" t="t" r="r" b="b"/>
                    <a:pathLst>
                      <a:path w="1934" h="1822" extrusionOk="0">
                        <a:moveTo>
                          <a:pt x="968" y="0"/>
                        </a:moveTo>
                        <a:cubicBezTo>
                          <a:pt x="964" y="0"/>
                          <a:pt x="959" y="0"/>
                          <a:pt x="955" y="0"/>
                        </a:cubicBezTo>
                        <a:cubicBezTo>
                          <a:pt x="424" y="8"/>
                          <a:pt x="1" y="443"/>
                          <a:pt x="6" y="973"/>
                        </a:cubicBezTo>
                        <a:cubicBezTo>
                          <a:pt x="11" y="1409"/>
                          <a:pt x="378" y="1821"/>
                          <a:pt x="742" y="1821"/>
                        </a:cubicBezTo>
                        <a:cubicBezTo>
                          <a:pt x="821" y="1821"/>
                          <a:pt x="901" y="1801"/>
                          <a:pt x="977" y="1758"/>
                        </a:cubicBezTo>
                        <a:cubicBezTo>
                          <a:pt x="1032" y="1785"/>
                          <a:pt x="1093" y="1798"/>
                          <a:pt x="1156" y="1798"/>
                        </a:cubicBezTo>
                        <a:cubicBezTo>
                          <a:pt x="1507" y="1798"/>
                          <a:pt x="1934" y="1401"/>
                          <a:pt x="1928" y="950"/>
                        </a:cubicBezTo>
                        <a:cubicBezTo>
                          <a:pt x="1921" y="423"/>
                          <a:pt x="1492" y="0"/>
                          <a:pt x="968" y="0"/>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grpSp>
            <p:sp>
              <p:nvSpPr>
                <p:cNvPr id="3152" name="Google Shape;3152;p52"/>
                <p:cNvSpPr/>
                <p:nvPr/>
              </p:nvSpPr>
              <p:spPr>
                <a:xfrm>
                  <a:off x="2149703" y="2469099"/>
                  <a:ext cx="170187" cy="161610"/>
                </a:xfrm>
                <a:custGeom>
                  <a:avLst/>
                  <a:gdLst/>
                  <a:ahLst/>
                  <a:cxnLst/>
                  <a:rect l="l" t="t" r="r" b="b"/>
                  <a:pathLst>
                    <a:path w="1885" h="1790" extrusionOk="0">
                      <a:moveTo>
                        <a:pt x="919" y="0"/>
                      </a:moveTo>
                      <a:cubicBezTo>
                        <a:pt x="915" y="0"/>
                        <a:pt x="910" y="0"/>
                        <a:pt x="906" y="0"/>
                      </a:cubicBezTo>
                      <a:cubicBezTo>
                        <a:pt x="480" y="6"/>
                        <a:pt x="121" y="287"/>
                        <a:pt x="0" y="672"/>
                      </a:cubicBezTo>
                      <a:cubicBezTo>
                        <a:pt x="156" y="575"/>
                        <a:pt x="351" y="514"/>
                        <a:pt x="563" y="512"/>
                      </a:cubicBezTo>
                      <a:cubicBezTo>
                        <a:pt x="569" y="512"/>
                        <a:pt x="574" y="512"/>
                        <a:pt x="580" y="512"/>
                      </a:cubicBezTo>
                      <a:cubicBezTo>
                        <a:pt x="1083" y="512"/>
                        <a:pt x="1489" y="835"/>
                        <a:pt x="1495" y="1236"/>
                      </a:cubicBezTo>
                      <a:cubicBezTo>
                        <a:pt x="1497" y="1455"/>
                        <a:pt x="1380" y="1651"/>
                        <a:pt x="1192" y="1789"/>
                      </a:cubicBezTo>
                      <a:cubicBezTo>
                        <a:pt x="1524" y="1732"/>
                        <a:pt x="1885" y="1363"/>
                        <a:pt x="1879" y="950"/>
                      </a:cubicBezTo>
                      <a:cubicBezTo>
                        <a:pt x="1872" y="423"/>
                        <a:pt x="1443" y="0"/>
                        <a:pt x="919"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grpSp>
          <p:sp>
            <p:nvSpPr>
              <p:cNvPr id="3153" name="Google Shape;3153;p52"/>
              <p:cNvSpPr/>
              <p:nvPr/>
            </p:nvSpPr>
            <p:spPr>
              <a:xfrm>
                <a:off x="2172635" y="2603624"/>
                <a:ext cx="108161" cy="35843"/>
              </a:xfrm>
              <a:custGeom>
                <a:avLst/>
                <a:gdLst/>
                <a:ahLst/>
                <a:cxnLst/>
                <a:rect l="l" t="t" r="r" b="b"/>
                <a:pathLst>
                  <a:path w="1198" h="397" extrusionOk="0">
                    <a:moveTo>
                      <a:pt x="906" y="0"/>
                    </a:moveTo>
                    <a:cubicBezTo>
                      <a:pt x="592" y="0"/>
                      <a:pt x="0" y="133"/>
                      <a:pt x="0" y="133"/>
                    </a:cubicBezTo>
                    <a:cubicBezTo>
                      <a:pt x="0" y="133"/>
                      <a:pt x="279" y="397"/>
                      <a:pt x="515" y="397"/>
                    </a:cubicBezTo>
                    <a:cubicBezTo>
                      <a:pt x="521" y="397"/>
                      <a:pt x="527" y="397"/>
                      <a:pt x="533" y="396"/>
                    </a:cubicBezTo>
                    <a:cubicBezTo>
                      <a:pt x="858" y="381"/>
                      <a:pt x="928" y="241"/>
                      <a:pt x="928" y="241"/>
                    </a:cubicBezTo>
                    <a:cubicBezTo>
                      <a:pt x="1198" y="56"/>
                      <a:pt x="1111" y="0"/>
                      <a:pt x="906"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3154" name="Google Shape;3154;p52"/>
              <p:cNvSpPr/>
              <p:nvPr/>
            </p:nvSpPr>
            <p:spPr>
              <a:xfrm>
                <a:off x="2208569" y="2544758"/>
                <a:ext cx="101029" cy="94709"/>
              </a:xfrm>
              <a:custGeom>
                <a:avLst/>
                <a:gdLst/>
                <a:ahLst/>
                <a:cxnLst/>
                <a:rect l="l" t="t" r="r" b="b"/>
                <a:pathLst>
                  <a:path w="1119" h="1049" extrusionOk="0">
                    <a:moveTo>
                      <a:pt x="1118" y="0"/>
                    </a:moveTo>
                    <a:cubicBezTo>
                      <a:pt x="1118" y="0"/>
                      <a:pt x="1" y="541"/>
                      <a:pt x="202" y="842"/>
                    </a:cubicBezTo>
                    <a:cubicBezTo>
                      <a:pt x="202" y="842"/>
                      <a:pt x="205" y="1049"/>
                      <a:pt x="416" y="1049"/>
                    </a:cubicBezTo>
                    <a:cubicBezTo>
                      <a:pt x="473" y="1049"/>
                      <a:pt x="544" y="1034"/>
                      <a:pt x="633" y="997"/>
                    </a:cubicBezTo>
                    <a:cubicBezTo>
                      <a:pt x="1067" y="814"/>
                      <a:pt x="1118" y="1"/>
                      <a:pt x="1118"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3155" name="Google Shape;3155;p52"/>
              <p:cNvSpPr/>
              <p:nvPr/>
            </p:nvSpPr>
            <p:spPr>
              <a:xfrm>
                <a:off x="2221660" y="2608590"/>
                <a:ext cx="141296" cy="47038"/>
              </a:xfrm>
              <a:custGeom>
                <a:avLst/>
                <a:gdLst/>
                <a:ahLst/>
                <a:cxnLst/>
                <a:rect l="l" t="t" r="r" b="b"/>
                <a:pathLst>
                  <a:path w="1565" h="521" extrusionOk="0">
                    <a:moveTo>
                      <a:pt x="659" y="0"/>
                    </a:moveTo>
                    <a:cubicBezTo>
                      <a:pt x="615" y="0"/>
                      <a:pt x="570" y="4"/>
                      <a:pt x="525" y="12"/>
                    </a:cubicBezTo>
                    <a:cubicBezTo>
                      <a:pt x="0" y="110"/>
                      <a:pt x="98" y="333"/>
                      <a:pt x="98" y="333"/>
                    </a:cubicBezTo>
                    <a:cubicBezTo>
                      <a:pt x="36" y="478"/>
                      <a:pt x="273" y="520"/>
                      <a:pt x="574" y="520"/>
                    </a:cubicBezTo>
                    <a:cubicBezTo>
                      <a:pt x="1004" y="520"/>
                      <a:pt x="1564" y="433"/>
                      <a:pt x="1564" y="433"/>
                    </a:cubicBezTo>
                    <a:cubicBezTo>
                      <a:pt x="1564" y="433"/>
                      <a:pt x="1133" y="0"/>
                      <a:pt x="659" y="0"/>
                    </a:cubicBezTo>
                    <a:close/>
                  </a:path>
                </a:pathLst>
              </a:custGeom>
              <a:solidFill>
                <a:srgbClr val="B3AD3A"/>
              </a:solidFill>
              <a:ln>
                <a:noFill/>
              </a:ln>
            </p:spPr>
            <p:txBody>
              <a:bodyPr spcFirstLastPara="1" wrap="square" lIns="121900" tIns="121900" rIns="121900" bIns="121900" anchor="ctr" anchorCtr="0">
                <a:noAutofit/>
              </a:bodyPr>
              <a:lstStyle/>
              <a:p>
                <a:endParaRPr sz="2489"/>
              </a:p>
            </p:txBody>
          </p:sp>
          <p:sp>
            <p:nvSpPr>
              <p:cNvPr id="3156" name="Google Shape;3156;p52"/>
              <p:cNvSpPr/>
              <p:nvPr/>
            </p:nvSpPr>
            <p:spPr>
              <a:xfrm>
                <a:off x="2177782" y="2626105"/>
                <a:ext cx="84868" cy="64102"/>
              </a:xfrm>
              <a:custGeom>
                <a:avLst/>
                <a:gdLst/>
                <a:ahLst/>
                <a:cxnLst/>
                <a:rect l="l" t="t" r="r" b="b"/>
                <a:pathLst>
                  <a:path w="940" h="710" extrusionOk="0">
                    <a:moveTo>
                      <a:pt x="567" y="1"/>
                    </a:moveTo>
                    <a:cubicBezTo>
                      <a:pt x="295" y="1"/>
                      <a:pt x="0" y="709"/>
                      <a:pt x="0" y="709"/>
                    </a:cubicBezTo>
                    <a:cubicBezTo>
                      <a:pt x="0" y="709"/>
                      <a:pt x="2" y="709"/>
                      <a:pt x="6" y="709"/>
                    </a:cubicBezTo>
                    <a:cubicBezTo>
                      <a:pt x="75" y="709"/>
                      <a:pt x="731" y="701"/>
                      <a:pt x="832" y="413"/>
                    </a:cubicBezTo>
                    <a:cubicBezTo>
                      <a:pt x="939" y="107"/>
                      <a:pt x="676" y="44"/>
                      <a:pt x="676" y="44"/>
                    </a:cubicBezTo>
                    <a:cubicBezTo>
                      <a:pt x="641" y="14"/>
                      <a:pt x="604" y="1"/>
                      <a:pt x="567" y="1"/>
                    </a:cubicBezTo>
                    <a:close/>
                  </a:path>
                </a:pathLst>
              </a:custGeom>
              <a:solidFill>
                <a:srgbClr val="B3AD3A"/>
              </a:solidFill>
              <a:ln>
                <a:noFill/>
              </a:ln>
            </p:spPr>
            <p:txBody>
              <a:bodyPr spcFirstLastPara="1" wrap="square" lIns="121900" tIns="121900" rIns="121900" bIns="121900" anchor="ctr" anchorCtr="0">
                <a:noAutofit/>
              </a:bodyPr>
              <a:lstStyle/>
              <a:p>
                <a:endParaRPr sz="2489"/>
              </a:p>
            </p:txBody>
          </p:sp>
          <p:sp>
            <p:nvSpPr>
              <p:cNvPr id="3157" name="Google Shape;3157;p52"/>
              <p:cNvSpPr/>
              <p:nvPr/>
            </p:nvSpPr>
            <p:spPr>
              <a:xfrm>
                <a:off x="2240620" y="2639196"/>
                <a:ext cx="58414" cy="71054"/>
              </a:xfrm>
              <a:custGeom>
                <a:avLst/>
                <a:gdLst/>
                <a:ahLst/>
                <a:cxnLst/>
                <a:rect l="l" t="t" r="r" b="b"/>
                <a:pathLst>
                  <a:path w="647" h="787" extrusionOk="0">
                    <a:moveTo>
                      <a:pt x="9" y="0"/>
                    </a:moveTo>
                    <a:lnTo>
                      <a:pt x="1" y="19"/>
                    </a:lnTo>
                    <a:cubicBezTo>
                      <a:pt x="3" y="19"/>
                      <a:pt x="195" y="583"/>
                      <a:pt x="609" y="786"/>
                    </a:cubicBezTo>
                    <a:lnTo>
                      <a:pt x="646" y="639"/>
                    </a:lnTo>
                    <a:cubicBezTo>
                      <a:pt x="357" y="472"/>
                      <a:pt x="9" y="0"/>
                      <a:pt x="9" y="0"/>
                    </a:cubicBezTo>
                    <a:close/>
                  </a:path>
                </a:pathLst>
              </a:custGeom>
              <a:solidFill>
                <a:srgbClr val="593333"/>
              </a:solidFill>
              <a:ln>
                <a:noFill/>
              </a:ln>
            </p:spPr>
            <p:txBody>
              <a:bodyPr spcFirstLastPara="1" wrap="square" lIns="121900" tIns="121900" rIns="121900" bIns="121900" anchor="ctr" anchorCtr="0">
                <a:noAutofit/>
              </a:bodyPr>
              <a:lstStyle/>
              <a:p>
                <a:endParaRPr sz="2489"/>
              </a:p>
            </p:txBody>
          </p:sp>
          <p:grpSp>
            <p:nvGrpSpPr>
              <p:cNvPr id="3158" name="Google Shape;3158;p52"/>
              <p:cNvGrpSpPr/>
              <p:nvPr/>
            </p:nvGrpSpPr>
            <p:grpSpPr>
              <a:xfrm>
                <a:off x="2221660" y="2452668"/>
                <a:ext cx="197905" cy="251985"/>
                <a:chOff x="2221660" y="2452668"/>
                <a:chExt cx="197905" cy="251985"/>
              </a:xfrm>
            </p:grpSpPr>
            <p:grpSp>
              <p:nvGrpSpPr>
                <p:cNvPr id="3159" name="Google Shape;3159;p52"/>
                <p:cNvGrpSpPr/>
                <p:nvPr/>
              </p:nvGrpSpPr>
              <p:grpSpPr>
                <a:xfrm>
                  <a:off x="2229154" y="2538890"/>
                  <a:ext cx="190411" cy="165763"/>
                  <a:chOff x="2229154" y="2310290"/>
                  <a:chExt cx="190411" cy="165763"/>
                </a:xfrm>
              </p:grpSpPr>
              <p:sp>
                <p:nvSpPr>
                  <p:cNvPr id="3160" name="Google Shape;3160;p52"/>
                  <p:cNvSpPr/>
                  <p:nvPr/>
                </p:nvSpPr>
                <p:spPr>
                  <a:xfrm>
                    <a:off x="2229154" y="2310290"/>
                    <a:ext cx="190411" cy="165763"/>
                  </a:xfrm>
                  <a:custGeom>
                    <a:avLst/>
                    <a:gdLst/>
                    <a:ahLst/>
                    <a:cxnLst/>
                    <a:rect l="l" t="t" r="r" b="b"/>
                    <a:pathLst>
                      <a:path w="2109" h="1836" extrusionOk="0">
                        <a:moveTo>
                          <a:pt x="953" y="0"/>
                        </a:moveTo>
                        <a:cubicBezTo>
                          <a:pt x="626" y="0"/>
                          <a:pt x="221" y="261"/>
                          <a:pt x="127" y="644"/>
                        </a:cubicBezTo>
                        <a:cubicBezTo>
                          <a:pt x="0" y="1160"/>
                          <a:pt x="316" y="1681"/>
                          <a:pt x="832" y="1808"/>
                        </a:cubicBezTo>
                        <a:cubicBezTo>
                          <a:pt x="909" y="1827"/>
                          <a:pt x="986" y="1836"/>
                          <a:pt x="1061" y="1836"/>
                        </a:cubicBezTo>
                        <a:cubicBezTo>
                          <a:pt x="1494" y="1836"/>
                          <a:pt x="1886" y="1541"/>
                          <a:pt x="1994" y="1104"/>
                        </a:cubicBezTo>
                        <a:cubicBezTo>
                          <a:pt x="2109" y="635"/>
                          <a:pt x="1787" y="83"/>
                          <a:pt x="1376" y="83"/>
                        </a:cubicBezTo>
                        <a:cubicBezTo>
                          <a:pt x="1335" y="83"/>
                          <a:pt x="1293" y="89"/>
                          <a:pt x="1251" y="100"/>
                        </a:cubicBezTo>
                        <a:cubicBezTo>
                          <a:pt x="1172" y="32"/>
                          <a:pt x="1067" y="0"/>
                          <a:pt x="953"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161" name="Google Shape;3161;p52"/>
                  <p:cNvSpPr/>
                  <p:nvPr/>
                </p:nvSpPr>
                <p:spPr>
                  <a:xfrm>
                    <a:off x="2229154" y="2310290"/>
                    <a:ext cx="190411" cy="165763"/>
                  </a:xfrm>
                  <a:custGeom>
                    <a:avLst/>
                    <a:gdLst/>
                    <a:ahLst/>
                    <a:cxnLst/>
                    <a:rect l="l" t="t" r="r" b="b"/>
                    <a:pathLst>
                      <a:path w="2109" h="1836" extrusionOk="0">
                        <a:moveTo>
                          <a:pt x="953" y="0"/>
                        </a:moveTo>
                        <a:cubicBezTo>
                          <a:pt x="626" y="0"/>
                          <a:pt x="221" y="261"/>
                          <a:pt x="127" y="644"/>
                        </a:cubicBezTo>
                        <a:cubicBezTo>
                          <a:pt x="0" y="1160"/>
                          <a:pt x="316" y="1681"/>
                          <a:pt x="832" y="1808"/>
                        </a:cubicBezTo>
                        <a:cubicBezTo>
                          <a:pt x="909" y="1827"/>
                          <a:pt x="986" y="1836"/>
                          <a:pt x="1061" y="1836"/>
                        </a:cubicBezTo>
                        <a:cubicBezTo>
                          <a:pt x="1494" y="1836"/>
                          <a:pt x="1886" y="1541"/>
                          <a:pt x="1994" y="1104"/>
                        </a:cubicBezTo>
                        <a:cubicBezTo>
                          <a:pt x="2109" y="635"/>
                          <a:pt x="1787" y="83"/>
                          <a:pt x="1376" y="83"/>
                        </a:cubicBezTo>
                        <a:cubicBezTo>
                          <a:pt x="1335" y="83"/>
                          <a:pt x="1293" y="89"/>
                          <a:pt x="1251" y="100"/>
                        </a:cubicBezTo>
                        <a:cubicBezTo>
                          <a:pt x="1172" y="32"/>
                          <a:pt x="1067" y="0"/>
                          <a:pt x="953" y="0"/>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grpSp>
            <p:sp>
              <p:nvSpPr>
                <p:cNvPr id="3162" name="Google Shape;3162;p52"/>
                <p:cNvSpPr/>
                <p:nvPr/>
              </p:nvSpPr>
              <p:spPr>
                <a:xfrm>
                  <a:off x="2229063" y="2538980"/>
                  <a:ext cx="169465" cy="165583"/>
                </a:xfrm>
                <a:custGeom>
                  <a:avLst/>
                  <a:gdLst/>
                  <a:ahLst/>
                  <a:cxnLst/>
                  <a:rect l="l" t="t" r="r" b="b"/>
                  <a:pathLst>
                    <a:path w="1877" h="1834" extrusionOk="0">
                      <a:moveTo>
                        <a:pt x="953" y="0"/>
                      </a:moveTo>
                      <a:cubicBezTo>
                        <a:pt x="625" y="0"/>
                        <a:pt x="220" y="259"/>
                        <a:pt x="127" y="642"/>
                      </a:cubicBezTo>
                      <a:cubicBezTo>
                        <a:pt x="0" y="1158"/>
                        <a:pt x="314" y="1679"/>
                        <a:pt x="832" y="1806"/>
                      </a:cubicBezTo>
                      <a:cubicBezTo>
                        <a:pt x="909" y="1825"/>
                        <a:pt x="986" y="1834"/>
                        <a:pt x="1062" y="1834"/>
                      </a:cubicBezTo>
                      <a:cubicBezTo>
                        <a:pt x="1393" y="1834"/>
                        <a:pt x="1702" y="1661"/>
                        <a:pt x="1877" y="1382"/>
                      </a:cubicBezTo>
                      <a:lnTo>
                        <a:pt x="1877" y="1382"/>
                      </a:lnTo>
                      <a:cubicBezTo>
                        <a:pt x="1778" y="1413"/>
                        <a:pt x="1671" y="1430"/>
                        <a:pt x="1560" y="1430"/>
                      </a:cubicBezTo>
                      <a:cubicBezTo>
                        <a:pt x="1472" y="1430"/>
                        <a:pt x="1382" y="1420"/>
                        <a:pt x="1292" y="1398"/>
                      </a:cubicBezTo>
                      <a:cubicBezTo>
                        <a:pt x="796" y="1277"/>
                        <a:pt x="475" y="857"/>
                        <a:pt x="571" y="462"/>
                      </a:cubicBezTo>
                      <a:cubicBezTo>
                        <a:pt x="623" y="250"/>
                        <a:pt x="786" y="88"/>
                        <a:pt x="1002" y="2"/>
                      </a:cubicBezTo>
                      <a:cubicBezTo>
                        <a:pt x="986" y="1"/>
                        <a:pt x="970" y="0"/>
                        <a:pt x="953"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163" name="Google Shape;3163;p52"/>
                <p:cNvSpPr/>
                <p:nvPr/>
              </p:nvSpPr>
              <p:spPr>
                <a:xfrm>
                  <a:off x="2248746" y="2538077"/>
                  <a:ext cx="149061" cy="36927"/>
                </a:xfrm>
                <a:custGeom>
                  <a:avLst/>
                  <a:gdLst/>
                  <a:ahLst/>
                  <a:cxnLst/>
                  <a:rect l="l" t="t" r="r" b="b"/>
                  <a:pathLst>
                    <a:path w="1651" h="409" extrusionOk="0">
                      <a:moveTo>
                        <a:pt x="1023" y="0"/>
                      </a:moveTo>
                      <a:cubicBezTo>
                        <a:pt x="843" y="0"/>
                        <a:pt x="780" y="71"/>
                        <a:pt x="780" y="71"/>
                      </a:cubicBezTo>
                      <a:cubicBezTo>
                        <a:pt x="1" y="355"/>
                        <a:pt x="1650" y="409"/>
                        <a:pt x="1650" y="409"/>
                      </a:cubicBezTo>
                      <a:cubicBezTo>
                        <a:pt x="1650" y="409"/>
                        <a:pt x="1437" y="67"/>
                        <a:pt x="1201" y="20"/>
                      </a:cubicBezTo>
                      <a:cubicBezTo>
                        <a:pt x="1132" y="6"/>
                        <a:pt x="1073" y="0"/>
                        <a:pt x="1023"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164" name="Google Shape;3164;p52"/>
                <p:cNvSpPr/>
                <p:nvPr/>
              </p:nvSpPr>
              <p:spPr>
                <a:xfrm>
                  <a:off x="2247572" y="2532389"/>
                  <a:ext cx="110057" cy="77013"/>
                </a:xfrm>
                <a:custGeom>
                  <a:avLst/>
                  <a:gdLst/>
                  <a:ahLst/>
                  <a:cxnLst/>
                  <a:rect l="l" t="t" r="r" b="b"/>
                  <a:pathLst>
                    <a:path w="1219" h="853" extrusionOk="0">
                      <a:moveTo>
                        <a:pt x="832" y="0"/>
                      </a:moveTo>
                      <a:cubicBezTo>
                        <a:pt x="798" y="0"/>
                        <a:pt x="761" y="3"/>
                        <a:pt x="719" y="9"/>
                      </a:cubicBezTo>
                      <a:cubicBezTo>
                        <a:pt x="254" y="77"/>
                        <a:pt x="1" y="852"/>
                        <a:pt x="1" y="852"/>
                      </a:cubicBezTo>
                      <a:cubicBezTo>
                        <a:pt x="1" y="852"/>
                        <a:pt x="1218" y="609"/>
                        <a:pt x="1098" y="266"/>
                      </a:cubicBezTo>
                      <a:cubicBezTo>
                        <a:pt x="1098" y="266"/>
                        <a:pt x="1163" y="0"/>
                        <a:pt x="832"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165" name="Google Shape;3165;p52"/>
                <p:cNvSpPr/>
                <p:nvPr/>
              </p:nvSpPr>
              <p:spPr>
                <a:xfrm>
                  <a:off x="2221660" y="2496275"/>
                  <a:ext cx="147074" cy="60852"/>
                </a:xfrm>
                <a:custGeom>
                  <a:avLst/>
                  <a:gdLst/>
                  <a:ahLst/>
                  <a:cxnLst/>
                  <a:rect l="l" t="t" r="r" b="b"/>
                  <a:pathLst>
                    <a:path w="1629" h="674" extrusionOk="0">
                      <a:moveTo>
                        <a:pt x="0" y="1"/>
                      </a:moveTo>
                      <a:lnTo>
                        <a:pt x="0" y="1"/>
                      </a:lnTo>
                      <a:cubicBezTo>
                        <a:pt x="0" y="1"/>
                        <a:pt x="369" y="630"/>
                        <a:pt x="901" y="669"/>
                      </a:cubicBezTo>
                      <a:cubicBezTo>
                        <a:pt x="939" y="672"/>
                        <a:pt x="974" y="673"/>
                        <a:pt x="1007" y="673"/>
                      </a:cubicBezTo>
                      <a:cubicBezTo>
                        <a:pt x="1427" y="673"/>
                        <a:pt x="1395" y="466"/>
                        <a:pt x="1395" y="466"/>
                      </a:cubicBezTo>
                      <a:cubicBezTo>
                        <a:pt x="1629" y="163"/>
                        <a:pt x="0" y="1"/>
                        <a:pt x="0"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66" name="Google Shape;3166;p52"/>
                <p:cNvSpPr/>
                <p:nvPr/>
              </p:nvSpPr>
              <p:spPr>
                <a:xfrm>
                  <a:off x="2315737" y="2495824"/>
                  <a:ext cx="95702" cy="55435"/>
                </a:xfrm>
                <a:custGeom>
                  <a:avLst/>
                  <a:gdLst/>
                  <a:ahLst/>
                  <a:cxnLst/>
                  <a:rect l="l" t="t" r="r" b="b"/>
                  <a:pathLst>
                    <a:path w="1060" h="614" extrusionOk="0">
                      <a:moveTo>
                        <a:pt x="586" y="0"/>
                      </a:moveTo>
                      <a:cubicBezTo>
                        <a:pt x="419" y="0"/>
                        <a:pt x="255" y="33"/>
                        <a:pt x="180" y="144"/>
                      </a:cubicBezTo>
                      <a:cubicBezTo>
                        <a:pt x="1" y="412"/>
                        <a:pt x="239" y="539"/>
                        <a:pt x="239" y="539"/>
                      </a:cubicBezTo>
                      <a:cubicBezTo>
                        <a:pt x="276" y="592"/>
                        <a:pt x="324" y="614"/>
                        <a:pt x="377" y="614"/>
                      </a:cubicBezTo>
                      <a:cubicBezTo>
                        <a:pt x="645" y="614"/>
                        <a:pt x="1060" y="65"/>
                        <a:pt x="1060" y="65"/>
                      </a:cubicBezTo>
                      <a:cubicBezTo>
                        <a:pt x="1060" y="65"/>
                        <a:pt x="820" y="0"/>
                        <a:pt x="586"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67" name="Google Shape;3167;p52"/>
                <p:cNvSpPr/>
                <p:nvPr/>
              </p:nvSpPr>
              <p:spPr>
                <a:xfrm>
                  <a:off x="2295874" y="2452668"/>
                  <a:ext cx="42344" cy="82340"/>
                </a:xfrm>
                <a:custGeom>
                  <a:avLst/>
                  <a:gdLst/>
                  <a:ahLst/>
                  <a:cxnLst/>
                  <a:rect l="l" t="t" r="r" b="b"/>
                  <a:pathLst>
                    <a:path w="469" h="912" extrusionOk="0">
                      <a:moveTo>
                        <a:pt x="73" y="0"/>
                      </a:moveTo>
                      <a:lnTo>
                        <a:pt x="0" y="135"/>
                      </a:lnTo>
                      <a:cubicBezTo>
                        <a:pt x="240" y="369"/>
                        <a:pt x="457" y="912"/>
                        <a:pt x="457" y="912"/>
                      </a:cubicBezTo>
                      <a:lnTo>
                        <a:pt x="468" y="896"/>
                      </a:lnTo>
                      <a:cubicBezTo>
                        <a:pt x="468" y="896"/>
                        <a:pt x="422" y="302"/>
                        <a:pt x="73"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grpSp>
          <p:sp>
            <p:nvSpPr>
              <p:cNvPr id="3168" name="Google Shape;3168;p52"/>
              <p:cNvSpPr/>
              <p:nvPr/>
            </p:nvSpPr>
            <p:spPr>
              <a:xfrm>
                <a:off x="2076301" y="2564892"/>
                <a:ext cx="67985" cy="83423"/>
              </a:xfrm>
              <a:custGeom>
                <a:avLst/>
                <a:gdLst/>
                <a:ahLst/>
                <a:cxnLst/>
                <a:rect l="l" t="t" r="r" b="b"/>
                <a:pathLst>
                  <a:path w="753" h="924" extrusionOk="0">
                    <a:moveTo>
                      <a:pt x="630" y="1"/>
                    </a:moveTo>
                    <a:cubicBezTo>
                      <a:pt x="630" y="1"/>
                      <a:pt x="1" y="358"/>
                      <a:pt x="60" y="676"/>
                    </a:cubicBezTo>
                    <a:cubicBezTo>
                      <a:pt x="102" y="889"/>
                      <a:pt x="233" y="924"/>
                      <a:pt x="314" y="924"/>
                    </a:cubicBezTo>
                    <a:cubicBezTo>
                      <a:pt x="353" y="924"/>
                      <a:pt x="380" y="916"/>
                      <a:pt x="380" y="916"/>
                    </a:cubicBezTo>
                    <a:cubicBezTo>
                      <a:pt x="393" y="918"/>
                      <a:pt x="404" y="919"/>
                      <a:pt x="416" y="919"/>
                    </a:cubicBezTo>
                    <a:cubicBezTo>
                      <a:pt x="752" y="919"/>
                      <a:pt x="630" y="1"/>
                      <a:pt x="630" y="1"/>
                    </a:cubicBezTo>
                    <a:close/>
                  </a:path>
                </a:pathLst>
              </a:custGeom>
              <a:solidFill>
                <a:srgbClr val="B3AD3A"/>
              </a:solidFill>
              <a:ln>
                <a:noFill/>
              </a:ln>
            </p:spPr>
            <p:txBody>
              <a:bodyPr spcFirstLastPara="1" wrap="square" lIns="121900" tIns="121900" rIns="121900" bIns="121900" anchor="ctr" anchorCtr="0">
                <a:noAutofit/>
              </a:bodyPr>
              <a:lstStyle/>
              <a:p>
                <a:endParaRPr sz="2489"/>
              </a:p>
            </p:txBody>
          </p:sp>
          <p:sp>
            <p:nvSpPr>
              <p:cNvPr id="3169" name="Google Shape;3169;p52"/>
              <p:cNvSpPr/>
              <p:nvPr/>
            </p:nvSpPr>
            <p:spPr>
              <a:xfrm>
                <a:off x="2082531" y="2537897"/>
                <a:ext cx="195106" cy="173257"/>
              </a:xfrm>
              <a:custGeom>
                <a:avLst/>
                <a:gdLst/>
                <a:ahLst/>
                <a:cxnLst/>
                <a:rect l="l" t="t" r="r" b="b"/>
                <a:pathLst>
                  <a:path w="2161" h="1919" extrusionOk="0">
                    <a:moveTo>
                      <a:pt x="1104" y="1"/>
                    </a:moveTo>
                    <a:cubicBezTo>
                      <a:pt x="1032" y="1"/>
                      <a:pt x="959" y="9"/>
                      <a:pt x="886" y="26"/>
                    </a:cubicBezTo>
                    <a:cubicBezTo>
                      <a:pt x="368" y="146"/>
                      <a:pt x="0" y="784"/>
                      <a:pt x="328" y="1143"/>
                    </a:cubicBezTo>
                    <a:cubicBezTo>
                      <a:pt x="239" y="1497"/>
                      <a:pt x="689" y="1918"/>
                      <a:pt x="1156" y="1918"/>
                    </a:cubicBezTo>
                    <a:cubicBezTo>
                      <a:pt x="1212" y="1918"/>
                      <a:pt x="1267" y="1913"/>
                      <a:pt x="1322" y="1900"/>
                    </a:cubicBezTo>
                    <a:cubicBezTo>
                      <a:pt x="1839" y="1780"/>
                      <a:pt x="2161" y="1262"/>
                      <a:pt x="2040" y="746"/>
                    </a:cubicBezTo>
                    <a:cubicBezTo>
                      <a:pt x="1937" y="301"/>
                      <a:pt x="1541" y="1"/>
                      <a:pt x="1104" y="1"/>
                    </a:cubicBezTo>
                    <a:close/>
                  </a:path>
                </a:pathLst>
              </a:custGeom>
              <a:solidFill>
                <a:srgbClr val="C73737"/>
              </a:solidFill>
              <a:ln>
                <a:noFill/>
              </a:ln>
            </p:spPr>
            <p:txBody>
              <a:bodyPr spcFirstLastPara="1" wrap="square" lIns="121900" tIns="121900" rIns="121900" bIns="121900" anchor="ctr" anchorCtr="0">
                <a:noAutofit/>
              </a:bodyPr>
              <a:lstStyle/>
              <a:p>
                <a:endParaRPr sz="2489"/>
              </a:p>
            </p:txBody>
          </p:sp>
          <p:sp>
            <p:nvSpPr>
              <p:cNvPr id="3170" name="Google Shape;3170;p52"/>
              <p:cNvSpPr/>
              <p:nvPr/>
            </p:nvSpPr>
            <p:spPr>
              <a:xfrm>
                <a:off x="2114492" y="2538258"/>
                <a:ext cx="163145" cy="172715"/>
              </a:xfrm>
              <a:custGeom>
                <a:avLst/>
                <a:gdLst/>
                <a:ahLst/>
                <a:cxnLst/>
                <a:rect l="l" t="t" r="r" b="b"/>
                <a:pathLst>
                  <a:path w="1807" h="1913" extrusionOk="0">
                    <a:moveTo>
                      <a:pt x="834" y="1"/>
                    </a:moveTo>
                    <a:cubicBezTo>
                      <a:pt x="965" y="131"/>
                      <a:pt x="1065" y="308"/>
                      <a:pt x="1113" y="515"/>
                    </a:cubicBezTo>
                    <a:cubicBezTo>
                      <a:pt x="1229" y="1012"/>
                      <a:pt x="1002" y="1488"/>
                      <a:pt x="605" y="1581"/>
                    </a:cubicBezTo>
                    <a:cubicBezTo>
                      <a:pt x="560" y="1591"/>
                      <a:pt x="515" y="1596"/>
                      <a:pt x="470" y="1596"/>
                    </a:cubicBezTo>
                    <a:cubicBezTo>
                      <a:pt x="301" y="1596"/>
                      <a:pt x="137" y="1526"/>
                      <a:pt x="0" y="1404"/>
                    </a:cubicBezTo>
                    <a:lnTo>
                      <a:pt x="0" y="1404"/>
                    </a:lnTo>
                    <a:cubicBezTo>
                      <a:pt x="109" y="1674"/>
                      <a:pt x="450" y="1913"/>
                      <a:pt x="801" y="1913"/>
                    </a:cubicBezTo>
                    <a:cubicBezTo>
                      <a:pt x="857" y="1913"/>
                      <a:pt x="913" y="1907"/>
                      <a:pt x="968" y="1894"/>
                    </a:cubicBezTo>
                    <a:cubicBezTo>
                      <a:pt x="1485" y="1775"/>
                      <a:pt x="1807" y="1256"/>
                      <a:pt x="1686" y="740"/>
                    </a:cubicBezTo>
                    <a:cubicBezTo>
                      <a:pt x="1590" y="325"/>
                      <a:pt x="1238" y="37"/>
                      <a:pt x="834"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171" name="Google Shape;3171;p52"/>
              <p:cNvSpPr/>
              <p:nvPr/>
            </p:nvSpPr>
            <p:spPr>
              <a:xfrm>
                <a:off x="2092372" y="2579067"/>
                <a:ext cx="63290" cy="95522"/>
              </a:xfrm>
              <a:custGeom>
                <a:avLst/>
                <a:gdLst/>
                <a:ahLst/>
                <a:cxnLst/>
                <a:rect l="l" t="t" r="r" b="b"/>
                <a:pathLst>
                  <a:path w="701" h="1058" extrusionOk="0">
                    <a:moveTo>
                      <a:pt x="207" y="1"/>
                    </a:moveTo>
                    <a:cubicBezTo>
                      <a:pt x="207" y="1"/>
                      <a:pt x="1" y="346"/>
                      <a:pt x="64" y="576"/>
                    </a:cubicBezTo>
                    <a:cubicBezTo>
                      <a:pt x="149" y="892"/>
                      <a:pt x="301" y="930"/>
                      <a:pt x="301" y="930"/>
                    </a:cubicBezTo>
                    <a:cubicBezTo>
                      <a:pt x="397" y="1020"/>
                      <a:pt x="461" y="1058"/>
                      <a:pt x="499" y="1058"/>
                    </a:cubicBezTo>
                    <a:cubicBezTo>
                      <a:pt x="700" y="1058"/>
                      <a:pt x="207" y="1"/>
                      <a:pt x="207"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3172" name="Google Shape;3172;p52"/>
              <p:cNvSpPr/>
              <p:nvPr/>
            </p:nvSpPr>
            <p:spPr>
              <a:xfrm>
                <a:off x="2088399" y="2628904"/>
                <a:ext cx="121343" cy="70422"/>
              </a:xfrm>
              <a:custGeom>
                <a:avLst/>
                <a:gdLst/>
                <a:ahLst/>
                <a:cxnLst/>
                <a:rect l="l" t="t" r="r" b="b"/>
                <a:pathLst>
                  <a:path w="1344" h="780" extrusionOk="0">
                    <a:moveTo>
                      <a:pt x="432" y="1"/>
                    </a:moveTo>
                    <a:cubicBezTo>
                      <a:pt x="390" y="1"/>
                      <a:pt x="353" y="14"/>
                      <a:pt x="323" y="46"/>
                    </a:cubicBezTo>
                    <a:cubicBezTo>
                      <a:pt x="323" y="46"/>
                      <a:pt x="0" y="123"/>
                      <a:pt x="267" y="500"/>
                    </a:cubicBezTo>
                    <a:cubicBezTo>
                      <a:pt x="431" y="734"/>
                      <a:pt x="793" y="779"/>
                      <a:pt x="1052" y="779"/>
                    </a:cubicBezTo>
                    <a:cubicBezTo>
                      <a:pt x="1219" y="779"/>
                      <a:pt x="1343" y="760"/>
                      <a:pt x="1343" y="760"/>
                    </a:cubicBezTo>
                    <a:cubicBezTo>
                      <a:pt x="1343" y="760"/>
                      <a:pt x="745" y="1"/>
                      <a:pt x="432"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3173" name="Google Shape;3173;p52"/>
              <p:cNvSpPr/>
              <p:nvPr/>
            </p:nvSpPr>
            <p:spPr>
              <a:xfrm>
                <a:off x="2069620" y="2638745"/>
                <a:ext cx="86764" cy="133080"/>
              </a:xfrm>
              <a:custGeom>
                <a:avLst/>
                <a:gdLst/>
                <a:ahLst/>
                <a:cxnLst/>
                <a:rect l="l" t="t" r="r" b="b"/>
                <a:pathLst>
                  <a:path w="961" h="1474" extrusionOk="0">
                    <a:moveTo>
                      <a:pt x="419" y="0"/>
                    </a:moveTo>
                    <a:cubicBezTo>
                      <a:pt x="375" y="0"/>
                      <a:pt x="349" y="20"/>
                      <a:pt x="349" y="20"/>
                    </a:cubicBezTo>
                    <a:cubicBezTo>
                      <a:pt x="340" y="18"/>
                      <a:pt x="332" y="17"/>
                      <a:pt x="324" y="17"/>
                    </a:cubicBezTo>
                    <a:cubicBezTo>
                      <a:pt x="0" y="17"/>
                      <a:pt x="565" y="1473"/>
                      <a:pt x="565" y="1473"/>
                    </a:cubicBezTo>
                    <a:cubicBezTo>
                      <a:pt x="565" y="1473"/>
                      <a:pt x="960" y="859"/>
                      <a:pt x="751" y="368"/>
                    </a:cubicBezTo>
                    <a:cubicBezTo>
                      <a:pt x="621" y="58"/>
                      <a:pt x="495" y="0"/>
                      <a:pt x="419" y="0"/>
                    </a:cubicBezTo>
                    <a:close/>
                  </a:path>
                </a:pathLst>
              </a:custGeom>
              <a:solidFill>
                <a:srgbClr val="B3AD3A"/>
              </a:solidFill>
              <a:ln>
                <a:noFill/>
              </a:ln>
            </p:spPr>
            <p:txBody>
              <a:bodyPr spcFirstLastPara="1" wrap="square" lIns="121900" tIns="121900" rIns="121900" bIns="121900" anchor="ctr" anchorCtr="0">
                <a:noAutofit/>
              </a:bodyPr>
              <a:lstStyle/>
              <a:p>
                <a:endParaRPr sz="2489"/>
              </a:p>
            </p:txBody>
          </p:sp>
          <p:sp>
            <p:nvSpPr>
              <p:cNvPr id="3174" name="Google Shape;3174;p52"/>
              <p:cNvSpPr/>
              <p:nvPr/>
            </p:nvSpPr>
            <p:spPr>
              <a:xfrm>
                <a:off x="2039375" y="2600013"/>
                <a:ext cx="88118" cy="68075"/>
              </a:xfrm>
              <a:custGeom>
                <a:avLst/>
                <a:gdLst/>
                <a:ahLst/>
                <a:cxnLst/>
                <a:rect l="l" t="t" r="r" b="b"/>
                <a:pathLst>
                  <a:path w="976" h="754" extrusionOk="0">
                    <a:moveTo>
                      <a:pt x="1" y="1"/>
                    </a:moveTo>
                    <a:cubicBezTo>
                      <a:pt x="1" y="1"/>
                      <a:pt x="148" y="709"/>
                      <a:pt x="470" y="749"/>
                    </a:cubicBezTo>
                    <a:cubicBezTo>
                      <a:pt x="492" y="752"/>
                      <a:pt x="513" y="753"/>
                      <a:pt x="533" y="753"/>
                    </a:cubicBezTo>
                    <a:cubicBezTo>
                      <a:pt x="791" y="753"/>
                      <a:pt x="795" y="518"/>
                      <a:pt x="795" y="518"/>
                    </a:cubicBezTo>
                    <a:cubicBezTo>
                      <a:pt x="976" y="176"/>
                      <a:pt x="1" y="1"/>
                      <a:pt x="1" y="1"/>
                    </a:cubicBezTo>
                    <a:close/>
                  </a:path>
                </a:pathLst>
              </a:custGeom>
              <a:solidFill>
                <a:srgbClr val="B3AD3A"/>
              </a:solidFill>
              <a:ln>
                <a:noFill/>
              </a:ln>
            </p:spPr>
            <p:txBody>
              <a:bodyPr spcFirstLastPara="1" wrap="square" lIns="121900" tIns="121900" rIns="121900" bIns="121900" anchor="ctr" anchorCtr="0">
                <a:noAutofit/>
              </a:bodyPr>
              <a:lstStyle/>
              <a:p>
                <a:endParaRPr sz="2489"/>
              </a:p>
            </p:txBody>
          </p:sp>
          <p:sp>
            <p:nvSpPr>
              <p:cNvPr id="3175" name="Google Shape;3175;p52"/>
              <p:cNvSpPr/>
              <p:nvPr/>
            </p:nvSpPr>
            <p:spPr>
              <a:xfrm>
                <a:off x="2044972" y="2651024"/>
                <a:ext cx="57873" cy="68887"/>
              </a:xfrm>
              <a:custGeom>
                <a:avLst/>
                <a:gdLst/>
                <a:ahLst/>
                <a:cxnLst/>
                <a:rect l="l" t="t" r="r" b="b"/>
                <a:pathLst>
                  <a:path w="641" h="763" extrusionOk="0">
                    <a:moveTo>
                      <a:pt x="622" y="1"/>
                    </a:moveTo>
                    <a:cubicBezTo>
                      <a:pt x="622" y="1"/>
                      <a:pt x="111" y="311"/>
                      <a:pt x="1" y="759"/>
                    </a:cubicBezTo>
                    <a:lnTo>
                      <a:pt x="154" y="763"/>
                    </a:lnTo>
                    <a:cubicBezTo>
                      <a:pt x="255" y="445"/>
                      <a:pt x="641" y="5"/>
                      <a:pt x="641" y="5"/>
                    </a:cubicBezTo>
                    <a:lnTo>
                      <a:pt x="622" y="1"/>
                    </a:lnTo>
                    <a:close/>
                  </a:path>
                </a:pathLst>
              </a:custGeom>
              <a:solidFill>
                <a:srgbClr val="593333"/>
              </a:solidFill>
              <a:ln>
                <a:noFill/>
              </a:ln>
            </p:spPr>
            <p:txBody>
              <a:bodyPr spcFirstLastPara="1" wrap="square" lIns="121900" tIns="121900" rIns="121900" bIns="121900" anchor="ctr" anchorCtr="0">
                <a:noAutofit/>
              </a:bodyPr>
              <a:lstStyle/>
              <a:p>
                <a:endParaRPr sz="2489"/>
              </a:p>
            </p:txBody>
          </p:sp>
          <p:sp>
            <p:nvSpPr>
              <p:cNvPr id="3176" name="Google Shape;3176;p52"/>
              <p:cNvSpPr/>
              <p:nvPr/>
            </p:nvSpPr>
            <p:spPr>
              <a:xfrm>
                <a:off x="2059328" y="2616806"/>
                <a:ext cx="61484" cy="78999"/>
              </a:xfrm>
              <a:custGeom>
                <a:avLst/>
                <a:gdLst/>
                <a:ahLst/>
                <a:cxnLst/>
                <a:rect l="l" t="t" r="r" b="b"/>
                <a:pathLst>
                  <a:path w="681" h="875" extrusionOk="0">
                    <a:moveTo>
                      <a:pt x="337" y="1"/>
                    </a:moveTo>
                    <a:cubicBezTo>
                      <a:pt x="31" y="1"/>
                      <a:pt x="1" y="874"/>
                      <a:pt x="1" y="874"/>
                    </a:cubicBezTo>
                    <a:cubicBezTo>
                      <a:pt x="1" y="874"/>
                      <a:pt x="681" y="625"/>
                      <a:pt x="675" y="302"/>
                    </a:cubicBezTo>
                    <a:cubicBezTo>
                      <a:pt x="669" y="34"/>
                      <a:pt x="483" y="11"/>
                      <a:pt x="420" y="11"/>
                    </a:cubicBezTo>
                    <a:cubicBezTo>
                      <a:pt x="407" y="11"/>
                      <a:pt x="399" y="12"/>
                      <a:pt x="399" y="12"/>
                    </a:cubicBezTo>
                    <a:cubicBezTo>
                      <a:pt x="377" y="4"/>
                      <a:pt x="356" y="1"/>
                      <a:pt x="337" y="1"/>
                    </a:cubicBezTo>
                    <a:close/>
                  </a:path>
                </a:pathLst>
              </a:custGeom>
              <a:solidFill>
                <a:srgbClr val="B3AD3A"/>
              </a:solidFill>
              <a:ln>
                <a:noFill/>
              </a:ln>
            </p:spPr>
            <p:txBody>
              <a:bodyPr spcFirstLastPara="1" wrap="square" lIns="121900" tIns="121900" rIns="121900" bIns="121900" anchor="ctr" anchorCtr="0">
                <a:noAutofit/>
              </a:bodyPr>
              <a:lstStyle/>
              <a:p>
                <a:endParaRPr sz="2489"/>
              </a:p>
            </p:txBody>
          </p:sp>
          <p:sp>
            <p:nvSpPr>
              <p:cNvPr id="3177" name="Google Shape;3177;p52"/>
              <p:cNvSpPr/>
              <p:nvPr/>
            </p:nvSpPr>
            <p:spPr>
              <a:xfrm>
                <a:off x="1931394" y="2541869"/>
                <a:ext cx="185445" cy="173708"/>
              </a:xfrm>
              <a:custGeom>
                <a:avLst/>
                <a:gdLst/>
                <a:ahLst/>
                <a:cxnLst/>
                <a:rect l="l" t="t" r="r" b="b"/>
                <a:pathLst>
                  <a:path w="2054" h="1924" extrusionOk="0">
                    <a:moveTo>
                      <a:pt x="976" y="1"/>
                    </a:moveTo>
                    <a:cubicBezTo>
                      <a:pt x="961" y="1"/>
                      <a:pt x="947" y="1"/>
                      <a:pt x="932" y="2"/>
                    </a:cubicBezTo>
                    <a:cubicBezTo>
                      <a:pt x="402" y="36"/>
                      <a:pt x="0" y="493"/>
                      <a:pt x="33" y="1023"/>
                    </a:cubicBezTo>
                    <a:cubicBezTo>
                      <a:pt x="66" y="1532"/>
                      <a:pt x="491" y="1923"/>
                      <a:pt x="996" y="1923"/>
                    </a:cubicBezTo>
                    <a:cubicBezTo>
                      <a:pt x="1016" y="1923"/>
                      <a:pt x="1036" y="1923"/>
                      <a:pt x="1056" y="1921"/>
                    </a:cubicBezTo>
                    <a:cubicBezTo>
                      <a:pt x="1586" y="1888"/>
                      <a:pt x="2054" y="1319"/>
                      <a:pt x="1789" y="910"/>
                    </a:cubicBezTo>
                    <a:cubicBezTo>
                      <a:pt x="1946" y="549"/>
                      <a:pt x="1490" y="1"/>
                      <a:pt x="976" y="1"/>
                    </a:cubicBezTo>
                    <a:close/>
                  </a:path>
                </a:pathLst>
              </a:custGeom>
              <a:solidFill>
                <a:srgbClr val="C73737"/>
              </a:solidFill>
              <a:ln>
                <a:noFill/>
              </a:ln>
            </p:spPr>
            <p:txBody>
              <a:bodyPr spcFirstLastPara="1" wrap="square" lIns="121900" tIns="121900" rIns="121900" bIns="121900" anchor="ctr" anchorCtr="0">
                <a:noAutofit/>
              </a:bodyPr>
              <a:lstStyle/>
              <a:p>
                <a:endParaRPr sz="2489"/>
              </a:p>
            </p:txBody>
          </p:sp>
          <p:sp>
            <p:nvSpPr>
              <p:cNvPr id="3178" name="Google Shape;3178;p52"/>
              <p:cNvSpPr/>
              <p:nvPr/>
            </p:nvSpPr>
            <p:spPr>
              <a:xfrm>
                <a:off x="1931394" y="2541869"/>
                <a:ext cx="163055" cy="170729"/>
              </a:xfrm>
              <a:custGeom>
                <a:avLst/>
                <a:gdLst/>
                <a:ahLst/>
                <a:cxnLst/>
                <a:rect l="l" t="t" r="r" b="b"/>
                <a:pathLst>
                  <a:path w="1806" h="1891" extrusionOk="0">
                    <a:moveTo>
                      <a:pt x="977" y="0"/>
                    </a:moveTo>
                    <a:cubicBezTo>
                      <a:pt x="962" y="0"/>
                      <a:pt x="947" y="1"/>
                      <a:pt x="932" y="2"/>
                    </a:cubicBezTo>
                    <a:cubicBezTo>
                      <a:pt x="402" y="36"/>
                      <a:pt x="0" y="493"/>
                      <a:pt x="33" y="1023"/>
                    </a:cubicBezTo>
                    <a:cubicBezTo>
                      <a:pt x="61" y="1448"/>
                      <a:pt x="360" y="1790"/>
                      <a:pt x="752" y="1891"/>
                    </a:cubicBezTo>
                    <a:cubicBezTo>
                      <a:pt x="646" y="1742"/>
                      <a:pt x="577" y="1551"/>
                      <a:pt x="562" y="1339"/>
                    </a:cubicBezTo>
                    <a:cubicBezTo>
                      <a:pt x="529" y="830"/>
                      <a:pt x="832" y="397"/>
                      <a:pt x="1238" y="371"/>
                    </a:cubicBezTo>
                    <a:cubicBezTo>
                      <a:pt x="1251" y="370"/>
                      <a:pt x="1264" y="369"/>
                      <a:pt x="1277" y="369"/>
                    </a:cubicBezTo>
                    <a:cubicBezTo>
                      <a:pt x="1480" y="369"/>
                      <a:pt x="1668" y="476"/>
                      <a:pt x="1806" y="645"/>
                    </a:cubicBezTo>
                    <a:cubicBezTo>
                      <a:pt x="1735" y="329"/>
                      <a:pt x="1373" y="0"/>
                      <a:pt x="977"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179" name="Google Shape;3179;p52"/>
              <p:cNvSpPr/>
              <p:nvPr/>
            </p:nvSpPr>
            <p:spPr>
              <a:xfrm>
                <a:off x="2056348" y="2586741"/>
                <a:ext cx="51192" cy="98682"/>
              </a:xfrm>
              <a:custGeom>
                <a:avLst/>
                <a:gdLst/>
                <a:ahLst/>
                <a:cxnLst/>
                <a:rect l="l" t="t" r="r" b="b"/>
                <a:pathLst>
                  <a:path w="567" h="1093" extrusionOk="0">
                    <a:moveTo>
                      <a:pt x="182" y="1"/>
                    </a:moveTo>
                    <a:cubicBezTo>
                      <a:pt x="1" y="1"/>
                      <a:pt x="306" y="1092"/>
                      <a:pt x="306" y="1092"/>
                    </a:cubicBezTo>
                    <a:cubicBezTo>
                      <a:pt x="306" y="1092"/>
                      <a:pt x="566" y="787"/>
                      <a:pt x="542" y="547"/>
                    </a:cubicBezTo>
                    <a:cubicBezTo>
                      <a:pt x="507" y="224"/>
                      <a:pt x="365" y="161"/>
                      <a:pt x="365" y="161"/>
                    </a:cubicBezTo>
                    <a:cubicBezTo>
                      <a:pt x="279" y="47"/>
                      <a:pt x="220" y="1"/>
                      <a:pt x="182"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3180" name="Google Shape;3180;p52"/>
              <p:cNvSpPr/>
              <p:nvPr/>
            </p:nvSpPr>
            <p:spPr>
              <a:xfrm>
                <a:off x="2005969" y="2552433"/>
                <a:ext cx="110148" cy="81347"/>
              </a:xfrm>
              <a:custGeom>
                <a:avLst/>
                <a:gdLst/>
                <a:ahLst/>
                <a:cxnLst/>
                <a:rect l="l" t="t" r="r" b="b"/>
                <a:pathLst>
                  <a:path w="1220" h="901" extrusionOk="0">
                    <a:moveTo>
                      <a:pt x="1" y="1"/>
                    </a:moveTo>
                    <a:cubicBezTo>
                      <a:pt x="1" y="1"/>
                      <a:pt x="496" y="900"/>
                      <a:pt x="803" y="900"/>
                    </a:cubicBezTo>
                    <a:cubicBezTo>
                      <a:pt x="834" y="900"/>
                      <a:pt x="863" y="891"/>
                      <a:pt x="889" y="871"/>
                    </a:cubicBezTo>
                    <a:cubicBezTo>
                      <a:pt x="889" y="871"/>
                      <a:pt x="1219" y="848"/>
                      <a:pt x="1021" y="433"/>
                    </a:cubicBezTo>
                    <a:cubicBezTo>
                      <a:pt x="816" y="8"/>
                      <a:pt x="1" y="1"/>
                      <a:pt x="1"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181" name="Google Shape;3181;p52"/>
              <p:cNvSpPr/>
              <p:nvPr/>
            </p:nvSpPr>
            <p:spPr>
              <a:xfrm>
                <a:off x="2061675" y="2493657"/>
                <a:ext cx="72047" cy="133712"/>
              </a:xfrm>
              <a:custGeom>
                <a:avLst/>
                <a:gdLst/>
                <a:ahLst/>
                <a:cxnLst/>
                <a:rect l="l" t="t" r="r" b="b"/>
                <a:pathLst>
                  <a:path w="798" h="1481" extrusionOk="0">
                    <a:moveTo>
                      <a:pt x="490" y="0"/>
                    </a:moveTo>
                    <a:cubicBezTo>
                      <a:pt x="490" y="0"/>
                      <a:pt x="0" y="542"/>
                      <a:pt x="125" y="1060"/>
                    </a:cubicBezTo>
                    <a:cubicBezTo>
                      <a:pt x="211" y="1426"/>
                      <a:pt x="345" y="1480"/>
                      <a:pt x="416" y="1480"/>
                    </a:cubicBezTo>
                    <a:cubicBezTo>
                      <a:pt x="446" y="1480"/>
                      <a:pt x="465" y="1471"/>
                      <a:pt x="465" y="1471"/>
                    </a:cubicBezTo>
                    <a:cubicBezTo>
                      <a:pt x="479" y="1476"/>
                      <a:pt x="492" y="1479"/>
                      <a:pt x="504" y="1479"/>
                    </a:cubicBezTo>
                    <a:cubicBezTo>
                      <a:pt x="798" y="1479"/>
                      <a:pt x="490" y="0"/>
                      <a:pt x="490"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82" name="Google Shape;3182;p52"/>
              <p:cNvSpPr/>
              <p:nvPr/>
            </p:nvSpPr>
            <p:spPr>
              <a:xfrm>
                <a:off x="2073683" y="2601006"/>
                <a:ext cx="84236" cy="75478"/>
              </a:xfrm>
              <a:custGeom>
                <a:avLst/>
                <a:gdLst/>
                <a:ahLst/>
                <a:cxnLst/>
                <a:rect l="l" t="t" r="r" b="b"/>
                <a:pathLst>
                  <a:path w="933" h="836" extrusionOk="0">
                    <a:moveTo>
                      <a:pt x="472" y="1"/>
                    </a:moveTo>
                    <a:cubicBezTo>
                      <a:pt x="270" y="1"/>
                      <a:pt x="234" y="194"/>
                      <a:pt x="234" y="194"/>
                    </a:cubicBezTo>
                    <a:cubicBezTo>
                      <a:pt x="0" y="502"/>
                      <a:pt x="933" y="835"/>
                      <a:pt x="933" y="835"/>
                    </a:cubicBezTo>
                    <a:cubicBezTo>
                      <a:pt x="933" y="835"/>
                      <a:pt x="903" y="112"/>
                      <a:pt x="594" y="20"/>
                    </a:cubicBezTo>
                    <a:cubicBezTo>
                      <a:pt x="548" y="7"/>
                      <a:pt x="507" y="1"/>
                      <a:pt x="472"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83" name="Google Shape;3183;p52"/>
              <p:cNvSpPr/>
              <p:nvPr/>
            </p:nvSpPr>
            <p:spPr>
              <a:xfrm>
                <a:off x="2103838" y="2555051"/>
                <a:ext cx="68075" cy="60942"/>
              </a:xfrm>
              <a:custGeom>
                <a:avLst/>
                <a:gdLst/>
                <a:ahLst/>
                <a:cxnLst/>
                <a:rect l="l" t="t" r="r" b="b"/>
                <a:pathLst>
                  <a:path w="754" h="675" extrusionOk="0">
                    <a:moveTo>
                      <a:pt x="604" y="0"/>
                    </a:moveTo>
                    <a:cubicBezTo>
                      <a:pt x="453" y="299"/>
                      <a:pt x="0" y="669"/>
                      <a:pt x="0" y="669"/>
                    </a:cubicBezTo>
                    <a:lnTo>
                      <a:pt x="18" y="675"/>
                    </a:lnTo>
                    <a:cubicBezTo>
                      <a:pt x="18" y="675"/>
                      <a:pt x="570" y="454"/>
                      <a:pt x="754" y="30"/>
                    </a:cubicBezTo>
                    <a:lnTo>
                      <a:pt x="604"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3184" name="Google Shape;3184;p52"/>
              <p:cNvSpPr/>
              <p:nvPr/>
            </p:nvSpPr>
            <p:spPr>
              <a:xfrm>
                <a:off x="1869007" y="2685332"/>
                <a:ext cx="108252" cy="35933"/>
              </a:xfrm>
              <a:custGeom>
                <a:avLst/>
                <a:gdLst/>
                <a:ahLst/>
                <a:cxnLst/>
                <a:rect l="l" t="t" r="r" b="b"/>
                <a:pathLst>
                  <a:path w="1199" h="398" extrusionOk="0">
                    <a:moveTo>
                      <a:pt x="907" y="1"/>
                    </a:moveTo>
                    <a:cubicBezTo>
                      <a:pt x="592" y="1"/>
                      <a:pt x="1" y="133"/>
                      <a:pt x="1" y="133"/>
                    </a:cubicBezTo>
                    <a:cubicBezTo>
                      <a:pt x="1" y="133"/>
                      <a:pt x="280" y="397"/>
                      <a:pt x="516" y="397"/>
                    </a:cubicBezTo>
                    <a:cubicBezTo>
                      <a:pt x="522" y="397"/>
                      <a:pt x="527" y="397"/>
                      <a:pt x="533" y="397"/>
                    </a:cubicBezTo>
                    <a:cubicBezTo>
                      <a:pt x="859" y="381"/>
                      <a:pt x="928" y="242"/>
                      <a:pt x="928" y="242"/>
                    </a:cubicBezTo>
                    <a:cubicBezTo>
                      <a:pt x="1198" y="57"/>
                      <a:pt x="1111" y="1"/>
                      <a:pt x="907"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3185" name="Google Shape;3185;p52"/>
              <p:cNvSpPr/>
              <p:nvPr/>
            </p:nvSpPr>
            <p:spPr>
              <a:xfrm>
                <a:off x="1905031" y="2626557"/>
                <a:ext cx="100939" cy="94799"/>
              </a:xfrm>
              <a:custGeom>
                <a:avLst/>
                <a:gdLst/>
                <a:ahLst/>
                <a:cxnLst/>
                <a:rect l="l" t="t" r="r" b="b"/>
                <a:pathLst>
                  <a:path w="1118" h="1050" extrusionOk="0">
                    <a:moveTo>
                      <a:pt x="1118" y="1"/>
                    </a:moveTo>
                    <a:lnTo>
                      <a:pt x="1118" y="1"/>
                    </a:lnTo>
                    <a:cubicBezTo>
                      <a:pt x="1117" y="1"/>
                      <a:pt x="0" y="542"/>
                      <a:pt x="202" y="842"/>
                    </a:cubicBezTo>
                    <a:cubicBezTo>
                      <a:pt x="202" y="842"/>
                      <a:pt x="205" y="1049"/>
                      <a:pt x="416" y="1049"/>
                    </a:cubicBezTo>
                    <a:cubicBezTo>
                      <a:pt x="472" y="1049"/>
                      <a:pt x="543" y="1034"/>
                      <a:pt x="633" y="997"/>
                    </a:cubicBezTo>
                    <a:cubicBezTo>
                      <a:pt x="1067" y="815"/>
                      <a:pt x="1118" y="1"/>
                      <a:pt x="1118"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3186" name="Google Shape;3186;p52"/>
              <p:cNvSpPr/>
              <p:nvPr/>
            </p:nvSpPr>
            <p:spPr>
              <a:xfrm>
                <a:off x="1918032" y="2690298"/>
                <a:ext cx="141296" cy="47038"/>
              </a:xfrm>
              <a:custGeom>
                <a:avLst/>
                <a:gdLst/>
                <a:ahLst/>
                <a:cxnLst/>
                <a:rect l="l" t="t" r="r" b="b"/>
                <a:pathLst>
                  <a:path w="1565" h="521" extrusionOk="0">
                    <a:moveTo>
                      <a:pt x="661" y="0"/>
                    </a:moveTo>
                    <a:cubicBezTo>
                      <a:pt x="616" y="0"/>
                      <a:pt x="571" y="4"/>
                      <a:pt x="526" y="13"/>
                    </a:cubicBezTo>
                    <a:cubicBezTo>
                      <a:pt x="1" y="110"/>
                      <a:pt x="99" y="333"/>
                      <a:pt x="99" y="333"/>
                    </a:cubicBezTo>
                    <a:cubicBezTo>
                      <a:pt x="37" y="478"/>
                      <a:pt x="274" y="520"/>
                      <a:pt x="575" y="520"/>
                    </a:cubicBezTo>
                    <a:cubicBezTo>
                      <a:pt x="1005" y="520"/>
                      <a:pt x="1565" y="433"/>
                      <a:pt x="1565" y="433"/>
                    </a:cubicBezTo>
                    <a:cubicBezTo>
                      <a:pt x="1565" y="433"/>
                      <a:pt x="1135" y="0"/>
                      <a:pt x="661" y="0"/>
                    </a:cubicBezTo>
                    <a:close/>
                  </a:path>
                </a:pathLst>
              </a:custGeom>
              <a:solidFill>
                <a:srgbClr val="B3AD3A"/>
              </a:solidFill>
              <a:ln>
                <a:noFill/>
              </a:ln>
            </p:spPr>
            <p:txBody>
              <a:bodyPr spcFirstLastPara="1" wrap="square" lIns="121900" tIns="121900" rIns="121900" bIns="121900" anchor="ctr" anchorCtr="0">
                <a:noAutofit/>
              </a:bodyPr>
              <a:lstStyle/>
              <a:p>
                <a:endParaRPr sz="2489"/>
              </a:p>
            </p:txBody>
          </p:sp>
          <p:sp>
            <p:nvSpPr>
              <p:cNvPr id="3187" name="Google Shape;3187;p52"/>
              <p:cNvSpPr/>
              <p:nvPr/>
            </p:nvSpPr>
            <p:spPr>
              <a:xfrm>
                <a:off x="2213805" y="2635856"/>
                <a:ext cx="67985" cy="83423"/>
              </a:xfrm>
              <a:custGeom>
                <a:avLst/>
                <a:gdLst/>
                <a:ahLst/>
                <a:cxnLst/>
                <a:rect l="l" t="t" r="r" b="b"/>
                <a:pathLst>
                  <a:path w="753" h="924" extrusionOk="0">
                    <a:moveTo>
                      <a:pt x="630" y="0"/>
                    </a:moveTo>
                    <a:cubicBezTo>
                      <a:pt x="630" y="0"/>
                      <a:pt x="1" y="358"/>
                      <a:pt x="60" y="675"/>
                    </a:cubicBezTo>
                    <a:cubicBezTo>
                      <a:pt x="100" y="888"/>
                      <a:pt x="231" y="923"/>
                      <a:pt x="313" y="923"/>
                    </a:cubicBezTo>
                    <a:cubicBezTo>
                      <a:pt x="352" y="923"/>
                      <a:pt x="380" y="915"/>
                      <a:pt x="380" y="915"/>
                    </a:cubicBezTo>
                    <a:cubicBezTo>
                      <a:pt x="393" y="917"/>
                      <a:pt x="405" y="918"/>
                      <a:pt x="416" y="918"/>
                    </a:cubicBezTo>
                    <a:cubicBezTo>
                      <a:pt x="752" y="918"/>
                      <a:pt x="630" y="0"/>
                      <a:pt x="630" y="0"/>
                    </a:cubicBezTo>
                    <a:close/>
                  </a:path>
                </a:pathLst>
              </a:custGeom>
              <a:solidFill>
                <a:srgbClr val="B3AD3A"/>
              </a:solidFill>
              <a:ln>
                <a:noFill/>
              </a:ln>
            </p:spPr>
            <p:txBody>
              <a:bodyPr spcFirstLastPara="1" wrap="square" lIns="121900" tIns="121900" rIns="121900" bIns="121900" anchor="ctr" anchorCtr="0">
                <a:noAutofit/>
              </a:bodyPr>
              <a:lstStyle/>
              <a:p>
                <a:endParaRPr sz="2489"/>
              </a:p>
            </p:txBody>
          </p:sp>
          <p:sp>
            <p:nvSpPr>
              <p:cNvPr id="3188" name="Google Shape;3188;p52"/>
              <p:cNvSpPr/>
              <p:nvPr/>
            </p:nvSpPr>
            <p:spPr>
              <a:xfrm>
                <a:off x="2229695" y="2650121"/>
                <a:ext cx="63380" cy="95522"/>
              </a:xfrm>
              <a:custGeom>
                <a:avLst/>
                <a:gdLst/>
                <a:ahLst/>
                <a:cxnLst/>
                <a:rect l="l" t="t" r="r" b="b"/>
                <a:pathLst>
                  <a:path w="702" h="1058" extrusionOk="0">
                    <a:moveTo>
                      <a:pt x="208" y="0"/>
                    </a:moveTo>
                    <a:cubicBezTo>
                      <a:pt x="208" y="0"/>
                      <a:pt x="1" y="346"/>
                      <a:pt x="64" y="576"/>
                    </a:cubicBezTo>
                    <a:cubicBezTo>
                      <a:pt x="151" y="890"/>
                      <a:pt x="301" y="929"/>
                      <a:pt x="301" y="929"/>
                    </a:cubicBezTo>
                    <a:cubicBezTo>
                      <a:pt x="398" y="1019"/>
                      <a:pt x="461" y="1057"/>
                      <a:pt x="499" y="1057"/>
                    </a:cubicBezTo>
                    <a:cubicBezTo>
                      <a:pt x="702" y="1057"/>
                      <a:pt x="208" y="0"/>
                      <a:pt x="208"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3189" name="Google Shape;3189;p52"/>
              <p:cNvSpPr/>
              <p:nvPr/>
            </p:nvSpPr>
            <p:spPr>
              <a:xfrm>
                <a:off x="2176879" y="2671067"/>
                <a:ext cx="88028" cy="67985"/>
              </a:xfrm>
              <a:custGeom>
                <a:avLst/>
                <a:gdLst/>
                <a:ahLst/>
                <a:cxnLst/>
                <a:rect l="l" t="t" r="r" b="b"/>
                <a:pathLst>
                  <a:path w="975" h="753" extrusionOk="0">
                    <a:moveTo>
                      <a:pt x="1" y="0"/>
                    </a:moveTo>
                    <a:lnTo>
                      <a:pt x="1" y="0"/>
                    </a:lnTo>
                    <a:cubicBezTo>
                      <a:pt x="1" y="0"/>
                      <a:pt x="148" y="710"/>
                      <a:pt x="470" y="749"/>
                    </a:cubicBezTo>
                    <a:cubicBezTo>
                      <a:pt x="492" y="751"/>
                      <a:pt x="512" y="753"/>
                      <a:pt x="531" y="753"/>
                    </a:cubicBezTo>
                    <a:cubicBezTo>
                      <a:pt x="790" y="753"/>
                      <a:pt x="796" y="518"/>
                      <a:pt x="796" y="518"/>
                    </a:cubicBezTo>
                    <a:cubicBezTo>
                      <a:pt x="975" y="175"/>
                      <a:pt x="1" y="0"/>
                      <a:pt x="1" y="0"/>
                    </a:cubicBezTo>
                    <a:close/>
                  </a:path>
                </a:pathLst>
              </a:custGeom>
              <a:solidFill>
                <a:srgbClr val="B3AD3A"/>
              </a:solidFill>
              <a:ln>
                <a:noFill/>
              </a:ln>
            </p:spPr>
            <p:txBody>
              <a:bodyPr spcFirstLastPara="1" wrap="square" lIns="121900" tIns="121900" rIns="121900" bIns="121900" anchor="ctr" anchorCtr="0">
                <a:noAutofit/>
              </a:bodyPr>
              <a:lstStyle/>
              <a:p>
                <a:endParaRPr sz="2489"/>
              </a:p>
            </p:txBody>
          </p:sp>
          <p:sp>
            <p:nvSpPr>
              <p:cNvPr id="3190" name="Google Shape;3190;p52"/>
              <p:cNvSpPr/>
              <p:nvPr/>
            </p:nvSpPr>
            <p:spPr>
              <a:xfrm>
                <a:off x="2182476" y="2721988"/>
                <a:ext cx="57963" cy="68887"/>
              </a:xfrm>
              <a:custGeom>
                <a:avLst/>
                <a:gdLst/>
                <a:ahLst/>
                <a:cxnLst/>
                <a:rect l="l" t="t" r="r" b="b"/>
                <a:pathLst>
                  <a:path w="642" h="763" extrusionOk="0">
                    <a:moveTo>
                      <a:pt x="622" y="0"/>
                    </a:moveTo>
                    <a:cubicBezTo>
                      <a:pt x="621" y="0"/>
                      <a:pt x="112" y="310"/>
                      <a:pt x="1" y="758"/>
                    </a:cubicBezTo>
                    <a:lnTo>
                      <a:pt x="154" y="762"/>
                    </a:lnTo>
                    <a:cubicBezTo>
                      <a:pt x="255" y="444"/>
                      <a:pt x="642" y="4"/>
                      <a:pt x="642" y="4"/>
                    </a:cubicBezTo>
                    <a:lnTo>
                      <a:pt x="622" y="0"/>
                    </a:lnTo>
                    <a:close/>
                  </a:path>
                </a:pathLst>
              </a:custGeom>
              <a:solidFill>
                <a:srgbClr val="593333"/>
              </a:solidFill>
              <a:ln>
                <a:noFill/>
              </a:ln>
            </p:spPr>
            <p:txBody>
              <a:bodyPr spcFirstLastPara="1" wrap="square" lIns="121900" tIns="121900" rIns="121900" bIns="121900" anchor="ctr" anchorCtr="0">
                <a:noAutofit/>
              </a:bodyPr>
              <a:lstStyle/>
              <a:p>
                <a:endParaRPr sz="2489"/>
              </a:p>
            </p:txBody>
          </p:sp>
          <p:sp>
            <p:nvSpPr>
              <p:cNvPr id="3191" name="Google Shape;3191;p52"/>
              <p:cNvSpPr/>
              <p:nvPr/>
            </p:nvSpPr>
            <p:spPr>
              <a:xfrm>
                <a:off x="2196922" y="2687860"/>
                <a:ext cx="61394" cy="78909"/>
              </a:xfrm>
              <a:custGeom>
                <a:avLst/>
                <a:gdLst/>
                <a:ahLst/>
                <a:cxnLst/>
                <a:rect l="l" t="t" r="r" b="b"/>
                <a:pathLst>
                  <a:path w="680" h="874" extrusionOk="0">
                    <a:moveTo>
                      <a:pt x="335" y="1"/>
                    </a:moveTo>
                    <a:cubicBezTo>
                      <a:pt x="30" y="1"/>
                      <a:pt x="0" y="874"/>
                      <a:pt x="0" y="874"/>
                    </a:cubicBezTo>
                    <a:cubicBezTo>
                      <a:pt x="0" y="874"/>
                      <a:pt x="680" y="625"/>
                      <a:pt x="674" y="302"/>
                    </a:cubicBezTo>
                    <a:cubicBezTo>
                      <a:pt x="668" y="35"/>
                      <a:pt x="485" y="11"/>
                      <a:pt x="421" y="11"/>
                    </a:cubicBezTo>
                    <a:cubicBezTo>
                      <a:pt x="407" y="11"/>
                      <a:pt x="399" y="12"/>
                      <a:pt x="399" y="12"/>
                    </a:cubicBezTo>
                    <a:cubicBezTo>
                      <a:pt x="376" y="5"/>
                      <a:pt x="355" y="1"/>
                      <a:pt x="335" y="1"/>
                    </a:cubicBezTo>
                    <a:close/>
                  </a:path>
                </a:pathLst>
              </a:custGeom>
              <a:solidFill>
                <a:srgbClr val="B3AD3A"/>
              </a:solidFill>
              <a:ln>
                <a:noFill/>
              </a:ln>
            </p:spPr>
            <p:txBody>
              <a:bodyPr spcFirstLastPara="1" wrap="square" lIns="121900" tIns="121900" rIns="121900" bIns="121900" anchor="ctr" anchorCtr="0">
                <a:noAutofit/>
              </a:bodyPr>
              <a:lstStyle/>
              <a:p>
                <a:endParaRPr sz="2489"/>
              </a:p>
            </p:txBody>
          </p:sp>
          <p:sp>
            <p:nvSpPr>
              <p:cNvPr id="3192" name="Google Shape;3192;p52"/>
              <p:cNvSpPr/>
              <p:nvPr/>
            </p:nvSpPr>
            <p:spPr>
              <a:xfrm>
                <a:off x="2012470" y="2607777"/>
                <a:ext cx="84416" cy="75207"/>
              </a:xfrm>
              <a:custGeom>
                <a:avLst/>
                <a:gdLst/>
                <a:ahLst/>
                <a:cxnLst/>
                <a:rect l="l" t="t" r="r" b="b"/>
                <a:pathLst>
                  <a:path w="935" h="833" extrusionOk="0">
                    <a:moveTo>
                      <a:pt x="472" y="1"/>
                    </a:moveTo>
                    <a:cubicBezTo>
                      <a:pt x="268" y="1"/>
                      <a:pt x="232" y="195"/>
                      <a:pt x="232" y="195"/>
                    </a:cubicBezTo>
                    <a:cubicBezTo>
                      <a:pt x="0" y="505"/>
                      <a:pt x="934" y="833"/>
                      <a:pt x="934" y="833"/>
                    </a:cubicBezTo>
                    <a:cubicBezTo>
                      <a:pt x="934" y="833"/>
                      <a:pt x="900" y="110"/>
                      <a:pt x="591" y="19"/>
                    </a:cubicBezTo>
                    <a:cubicBezTo>
                      <a:pt x="546" y="6"/>
                      <a:pt x="507" y="1"/>
                      <a:pt x="472"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nvGrpSpPr>
              <p:cNvPr id="3193" name="Google Shape;3193;p52"/>
              <p:cNvGrpSpPr/>
              <p:nvPr/>
            </p:nvGrpSpPr>
            <p:grpSpPr>
              <a:xfrm>
                <a:off x="1627765" y="2534376"/>
                <a:ext cx="787466" cy="262910"/>
                <a:chOff x="1627765" y="2534376"/>
                <a:chExt cx="787466" cy="262910"/>
              </a:xfrm>
            </p:grpSpPr>
            <p:grpSp>
              <p:nvGrpSpPr>
                <p:cNvPr id="3194" name="Google Shape;3194;p52"/>
                <p:cNvGrpSpPr/>
                <p:nvPr/>
              </p:nvGrpSpPr>
              <p:grpSpPr>
                <a:xfrm>
                  <a:off x="2220035" y="2608770"/>
                  <a:ext cx="195196" cy="173167"/>
                  <a:chOff x="2372435" y="2608770"/>
                  <a:chExt cx="195196" cy="173167"/>
                </a:xfrm>
              </p:grpSpPr>
              <p:sp>
                <p:nvSpPr>
                  <p:cNvPr id="3195" name="Google Shape;3195;p52"/>
                  <p:cNvSpPr/>
                  <p:nvPr/>
                </p:nvSpPr>
                <p:spPr>
                  <a:xfrm>
                    <a:off x="2372435" y="2608770"/>
                    <a:ext cx="195196" cy="173167"/>
                  </a:xfrm>
                  <a:custGeom>
                    <a:avLst/>
                    <a:gdLst/>
                    <a:ahLst/>
                    <a:cxnLst/>
                    <a:rect l="l" t="t" r="r" b="b"/>
                    <a:pathLst>
                      <a:path w="2162" h="1918" extrusionOk="0">
                        <a:moveTo>
                          <a:pt x="1104" y="1"/>
                        </a:moveTo>
                        <a:cubicBezTo>
                          <a:pt x="1032" y="1"/>
                          <a:pt x="959" y="9"/>
                          <a:pt x="886" y="26"/>
                        </a:cubicBezTo>
                        <a:cubicBezTo>
                          <a:pt x="368" y="146"/>
                          <a:pt x="0" y="784"/>
                          <a:pt x="328" y="1143"/>
                        </a:cubicBezTo>
                        <a:cubicBezTo>
                          <a:pt x="240" y="1497"/>
                          <a:pt x="689" y="1918"/>
                          <a:pt x="1155" y="1918"/>
                        </a:cubicBezTo>
                        <a:cubicBezTo>
                          <a:pt x="1211" y="1918"/>
                          <a:pt x="1267" y="1912"/>
                          <a:pt x="1322" y="1899"/>
                        </a:cubicBezTo>
                        <a:cubicBezTo>
                          <a:pt x="1840" y="1780"/>
                          <a:pt x="2161" y="1262"/>
                          <a:pt x="2040" y="745"/>
                        </a:cubicBezTo>
                        <a:cubicBezTo>
                          <a:pt x="1936" y="301"/>
                          <a:pt x="1541" y="1"/>
                          <a:pt x="1104"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196" name="Google Shape;3196;p52"/>
                  <p:cNvSpPr/>
                  <p:nvPr/>
                </p:nvSpPr>
                <p:spPr>
                  <a:xfrm>
                    <a:off x="2372435" y="2608770"/>
                    <a:ext cx="195196" cy="173167"/>
                  </a:xfrm>
                  <a:custGeom>
                    <a:avLst/>
                    <a:gdLst/>
                    <a:ahLst/>
                    <a:cxnLst/>
                    <a:rect l="l" t="t" r="r" b="b"/>
                    <a:pathLst>
                      <a:path w="2162" h="1918" extrusionOk="0">
                        <a:moveTo>
                          <a:pt x="1104" y="1"/>
                        </a:moveTo>
                        <a:cubicBezTo>
                          <a:pt x="1032" y="1"/>
                          <a:pt x="959" y="9"/>
                          <a:pt x="886" y="26"/>
                        </a:cubicBezTo>
                        <a:cubicBezTo>
                          <a:pt x="368" y="146"/>
                          <a:pt x="0" y="784"/>
                          <a:pt x="328" y="1143"/>
                        </a:cubicBezTo>
                        <a:cubicBezTo>
                          <a:pt x="240" y="1497"/>
                          <a:pt x="689" y="1918"/>
                          <a:pt x="1155" y="1918"/>
                        </a:cubicBezTo>
                        <a:cubicBezTo>
                          <a:pt x="1211" y="1918"/>
                          <a:pt x="1267" y="1912"/>
                          <a:pt x="1322" y="1899"/>
                        </a:cubicBezTo>
                        <a:cubicBezTo>
                          <a:pt x="1840" y="1780"/>
                          <a:pt x="2161" y="1262"/>
                          <a:pt x="2040" y="745"/>
                        </a:cubicBezTo>
                        <a:cubicBezTo>
                          <a:pt x="1936" y="301"/>
                          <a:pt x="1541" y="1"/>
                          <a:pt x="1104" y="1"/>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grpSp>
            <p:grpSp>
              <p:nvGrpSpPr>
                <p:cNvPr id="3197" name="Google Shape;3197;p52"/>
                <p:cNvGrpSpPr/>
                <p:nvPr/>
              </p:nvGrpSpPr>
              <p:grpSpPr>
                <a:xfrm>
                  <a:off x="1627765" y="2534376"/>
                  <a:ext cx="787375" cy="262910"/>
                  <a:chOff x="1627765" y="2534376"/>
                  <a:chExt cx="787375" cy="262910"/>
                </a:xfrm>
              </p:grpSpPr>
              <p:grpSp>
                <p:nvGrpSpPr>
                  <p:cNvPr id="3198" name="Google Shape;3198;p52"/>
                  <p:cNvGrpSpPr/>
                  <p:nvPr/>
                </p:nvGrpSpPr>
                <p:grpSpPr>
                  <a:xfrm>
                    <a:off x="2225813" y="2609312"/>
                    <a:ext cx="189328" cy="172715"/>
                    <a:chOff x="2225813" y="2609312"/>
                    <a:chExt cx="189328" cy="172715"/>
                  </a:xfrm>
                </p:grpSpPr>
                <p:sp>
                  <p:nvSpPr>
                    <p:cNvPr id="3199" name="Google Shape;3199;p52"/>
                    <p:cNvSpPr/>
                    <p:nvPr/>
                  </p:nvSpPr>
                  <p:spPr>
                    <a:xfrm>
                      <a:off x="2251906" y="2609312"/>
                      <a:ext cx="163235" cy="172715"/>
                    </a:xfrm>
                    <a:custGeom>
                      <a:avLst/>
                      <a:gdLst/>
                      <a:ahLst/>
                      <a:cxnLst/>
                      <a:rect l="l" t="t" r="r" b="b"/>
                      <a:pathLst>
                        <a:path w="1808" h="1913" extrusionOk="0">
                          <a:moveTo>
                            <a:pt x="834" y="0"/>
                          </a:moveTo>
                          <a:lnTo>
                            <a:pt x="834" y="0"/>
                          </a:lnTo>
                          <a:cubicBezTo>
                            <a:pt x="965" y="130"/>
                            <a:pt x="1066" y="308"/>
                            <a:pt x="1113" y="514"/>
                          </a:cubicBezTo>
                          <a:cubicBezTo>
                            <a:pt x="1229" y="1011"/>
                            <a:pt x="1002" y="1488"/>
                            <a:pt x="605" y="1580"/>
                          </a:cubicBezTo>
                          <a:cubicBezTo>
                            <a:pt x="560" y="1591"/>
                            <a:pt x="515" y="1596"/>
                            <a:pt x="470" y="1596"/>
                          </a:cubicBezTo>
                          <a:cubicBezTo>
                            <a:pt x="301" y="1596"/>
                            <a:pt x="137" y="1525"/>
                            <a:pt x="0" y="1404"/>
                          </a:cubicBezTo>
                          <a:lnTo>
                            <a:pt x="0" y="1404"/>
                          </a:lnTo>
                          <a:cubicBezTo>
                            <a:pt x="110" y="1674"/>
                            <a:pt x="451" y="1913"/>
                            <a:pt x="802" y="1913"/>
                          </a:cubicBezTo>
                          <a:cubicBezTo>
                            <a:pt x="857" y="1913"/>
                            <a:pt x="912" y="1907"/>
                            <a:pt x="967" y="1894"/>
                          </a:cubicBezTo>
                          <a:cubicBezTo>
                            <a:pt x="1486" y="1774"/>
                            <a:pt x="1807" y="1257"/>
                            <a:pt x="1686" y="740"/>
                          </a:cubicBezTo>
                          <a:cubicBezTo>
                            <a:pt x="1589" y="325"/>
                            <a:pt x="1238" y="36"/>
                            <a:pt x="834"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200" name="Google Shape;3200;p52"/>
                    <p:cNvSpPr/>
                    <p:nvPr/>
                  </p:nvSpPr>
                  <p:spPr>
                    <a:xfrm>
                      <a:off x="2225813" y="2699958"/>
                      <a:ext cx="121343" cy="70422"/>
                    </a:xfrm>
                    <a:custGeom>
                      <a:avLst/>
                      <a:gdLst/>
                      <a:ahLst/>
                      <a:cxnLst/>
                      <a:rect l="l" t="t" r="r" b="b"/>
                      <a:pathLst>
                        <a:path w="1344" h="780" extrusionOk="0">
                          <a:moveTo>
                            <a:pt x="432" y="0"/>
                          </a:moveTo>
                          <a:cubicBezTo>
                            <a:pt x="390" y="0"/>
                            <a:pt x="353" y="14"/>
                            <a:pt x="323" y="45"/>
                          </a:cubicBezTo>
                          <a:cubicBezTo>
                            <a:pt x="323" y="45"/>
                            <a:pt x="1" y="122"/>
                            <a:pt x="267" y="500"/>
                          </a:cubicBezTo>
                          <a:cubicBezTo>
                            <a:pt x="431" y="733"/>
                            <a:pt x="790" y="779"/>
                            <a:pt x="1049" y="779"/>
                          </a:cubicBezTo>
                          <a:cubicBezTo>
                            <a:pt x="1218" y="779"/>
                            <a:pt x="1343" y="760"/>
                            <a:pt x="1343" y="760"/>
                          </a:cubicBezTo>
                          <a:cubicBezTo>
                            <a:pt x="1343" y="760"/>
                            <a:pt x="745" y="0"/>
                            <a:pt x="432"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grpSp>
              <p:grpSp>
                <p:nvGrpSpPr>
                  <p:cNvPr id="3201" name="Google Shape;3201;p52"/>
                  <p:cNvGrpSpPr/>
                  <p:nvPr/>
                </p:nvGrpSpPr>
                <p:grpSpPr>
                  <a:xfrm>
                    <a:off x="2068808" y="2564711"/>
                    <a:ext cx="240700" cy="221740"/>
                    <a:chOff x="2068808" y="2564711"/>
                    <a:chExt cx="240700" cy="221740"/>
                  </a:xfrm>
                </p:grpSpPr>
                <p:grpSp>
                  <p:nvGrpSpPr>
                    <p:cNvPr id="3202" name="Google Shape;3202;p52"/>
                    <p:cNvGrpSpPr/>
                    <p:nvPr/>
                  </p:nvGrpSpPr>
                  <p:grpSpPr>
                    <a:xfrm>
                      <a:off x="2068808" y="2612743"/>
                      <a:ext cx="185445" cy="173708"/>
                      <a:chOff x="2068808" y="2765143"/>
                      <a:chExt cx="185445" cy="173708"/>
                    </a:xfrm>
                  </p:grpSpPr>
                  <p:sp>
                    <p:nvSpPr>
                      <p:cNvPr id="3203" name="Google Shape;3203;p52"/>
                      <p:cNvSpPr/>
                      <p:nvPr/>
                    </p:nvSpPr>
                    <p:spPr>
                      <a:xfrm>
                        <a:off x="2068808" y="2765143"/>
                        <a:ext cx="185445" cy="173708"/>
                      </a:xfrm>
                      <a:custGeom>
                        <a:avLst/>
                        <a:gdLst/>
                        <a:ahLst/>
                        <a:cxnLst/>
                        <a:rect l="l" t="t" r="r" b="b"/>
                        <a:pathLst>
                          <a:path w="2054" h="1924" extrusionOk="0">
                            <a:moveTo>
                              <a:pt x="976" y="1"/>
                            </a:moveTo>
                            <a:cubicBezTo>
                              <a:pt x="961" y="1"/>
                              <a:pt x="947" y="1"/>
                              <a:pt x="932" y="2"/>
                            </a:cubicBezTo>
                            <a:cubicBezTo>
                              <a:pt x="402" y="36"/>
                              <a:pt x="0" y="493"/>
                              <a:pt x="33" y="1024"/>
                            </a:cubicBezTo>
                            <a:cubicBezTo>
                              <a:pt x="67" y="1532"/>
                              <a:pt x="490" y="1924"/>
                              <a:pt x="992" y="1924"/>
                            </a:cubicBezTo>
                            <a:cubicBezTo>
                              <a:pt x="1013" y="1924"/>
                              <a:pt x="1034" y="1923"/>
                              <a:pt x="1055" y="1922"/>
                            </a:cubicBezTo>
                            <a:cubicBezTo>
                              <a:pt x="1586" y="1888"/>
                              <a:pt x="2054" y="1320"/>
                              <a:pt x="1788" y="911"/>
                            </a:cubicBezTo>
                            <a:cubicBezTo>
                              <a:pt x="1946" y="549"/>
                              <a:pt x="1489" y="1"/>
                              <a:pt x="976"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204" name="Google Shape;3204;p52"/>
                      <p:cNvSpPr/>
                      <p:nvPr/>
                    </p:nvSpPr>
                    <p:spPr>
                      <a:xfrm>
                        <a:off x="2068808" y="2765143"/>
                        <a:ext cx="185445" cy="173708"/>
                      </a:xfrm>
                      <a:custGeom>
                        <a:avLst/>
                        <a:gdLst/>
                        <a:ahLst/>
                        <a:cxnLst/>
                        <a:rect l="l" t="t" r="r" b="b"/>
                        <a:pathLst>
                          <a:path w="2054" h="1924" extrusionOk="0">
                            <a:moveTo>
                              <a:pt x="976" y="1"/>
                            </a:moveTo>
                            <a:cubicBezTo>
                              <a:pt x="961" y="1"/>
                              <a:pt x="947" y="1"/>
                              <a:pt x="932" y="2"/>
                            </a:cubicBezTo>
                            <a:cubicBezTo>
                              <a:pt x="402" y="36"/>
                              <a:pt x="0" y="493"/>
                              <a:pt x="33" y="1024"/>
                            </a:cubicBezTo>
                            <a:cubicBezTo>
                              <a:pt x="67" y="1532"/>
                              <a:pt x="490" y="1924"/>
                              <a:pt x="992" y="1924"/>
                            </a:cubicBezTo>
                            <a:cubicBezTo>
                              <a:pt x="1013" y="1924"/>
                              <a:pt x="1034" y="1923"/>
                              <a:pt x="1055" y="1922"/>
                            </a:cubicBezTo>
                            <a:cubicBezTo>
                              <a:pt x="1586" y="1888"/>
                              <a:pt x="2054" y="1320"/>
                              <a:pt x="1788" y="911"/>
                            </a:cubicBezTo>
                            <a:cubicBezTo>
                              <a:pt x="1946" y="549"/>
                              <a:pt x="1489" y="1"/>
                              <a:pt x="976" y="1"/>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grpSp>
                <p:grpSp>
                  <p:nvGrpSpPr>
                    <p:cNvPr id="3205" name="Google Shape;3205;p52"/>
                    <p:cNvGrpSpPr/>
                    <p:nvPr/>
                  </p:nvGrpSpPr>
                  <p:grpSpPr>
                    <a:xfrm>
                      <a:off x="2068898" y="2564711"/>
                      <a:ext cx="240610" cy="219031"/>
                      <a:chOff x="2068898" y="2564711"/>
                      <a:chExt cx="240610" cy="219031"/>
                    </a:xfrm>
                  </p:grpSpPr>
                  <p:sp>
                    <p:nvSpPr>
                      <p:cNvPr id="3206" name="Google Shape;3206;p52"/>
                      <p:cNvSpPr/>
                      <p:nvPr/>
                    </p:nvSpPr>
                    <p:spPr>
                      <a:xfrm>
                        <a:off x="2068898" y="2612743"/>
                        <a:ext cx="163055" cy="171000"/>
                      </a:xfrm>
                      <a:custGeom>
                        <a:avLst/>
                        <a:gdLst/>
                        <a:ahLst/>
                        <a:cxnLst/>
                        <a:rect l="l" t="t" r="r" b="b"/>
                        <a:pathLst>
                          <a:path w="1806" h="1894" extrusionOk="0">
                            <a:moveTo>
                              <a:pt x="977" y="1"/>
                            </a:moveTo>
                            <a:cubicBezTo>
                              <a:pt x="962" y="1"/>
                              <a:pt x="947" y="1"/>
                              <a:pt x="932" y="2"/>
                            </a:cubicBezTo>
                            <a:cubicBezTo>
                              <a:pt x="402" y="36"/>
                              <a:pt x="0" y="493"/>
                              <a:pt x="33" y="1024"/>
                            </a:cubicBezTo>
                            <a:cubicBezTo>
                              <a:pt x="62" y="1448"/>
                              <a:pt x="360" y="1790"/>
                              <a:pt x="752" y="1893"/>
                            </a:cubicBezTo>
                            <a:cubicBezTo>
                              <a:pt x="644" y="1742"/>
                              <a:pt x="575" y="1552"/>
                              <a:pt x="562" y="1340"/>
                            </a:cubicBezTo>
                            <a:cubicBezTo>
                              <a:pt x="530" y="831"/>
                              <a:pt x="832" y="397"/>
                              <a:pt x="1238" y="371"/>
                            </a:cubicBezTo>
                            <a:cubicBezTo>
                              <a:pt x="1251" y="370"/>
                              <a:pt x="1264" y="370"/>
                              <a:pt x="1277" y="370"/>
                            </a:cubicBezTo>
                            <a:cubicBezTo>
                              <a:pt x="1480" y="370"/>
                              <a:pt x="1668" y="476"/>
                              <a:pt x="1806" y="645"/>
                            </a:cubicBezTo>
                            <a:cubicBezTo>
                              <a:pt x="1735" y="329"/>
                              <a:pt x="1373" y="1"/>
                              <a:pt x="977"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207" name="Google Shape;3207;p52"/>
                      <p:cNvSpPr/>
                      <p:nvPr/>
                    </p:nvSpPr>
                    <p:spPr>
                      <a:xfrm>
                        <a:off x="2193762" y="2657615"/>
                        <a:ext cx="51192" cy="98682"/>
                      </a:xfrm>
                      <a:custGeom>
                        <a:avLst/>
                        <a:gdLst/>
                        <a:ahLst/>
                        <a:cxnLst/>
                        <a:rect l="l" t="t" r="r" b="b"/>
                        <a:pathLst>
                          <a:path w="567" h="1093" extrusionOk="0">
                            <a:moveTo>
                              <a:pt x="182" y="1"/>
                            </a:moveTo>
                            <a:cubicBezTo>
                              <a:pt x="1" y="1"/>
                              <a:pt x="306" y="1093"/>
                              <a:pt x="306" y="1093"/>
                            </a:cubicBezTo>
                            <a:cubicBezTo>
                              <a:pt x="306" y="1093"/>
                              <a:pt x="566" y="787"/>
                              <a:pt x="541" y="548"/>
                            </a:cubicBezTo>
                            <a:cubicBezTo>
                              <a:pt x="507" y="224"/>
                              <a:pt x="365" y="161"/>
                              <a:pt x="365" y="161"/>
                            </a:cubicBezTo>
                            <a:cubicBezTo>
                              <a:pt x="279" y="48"/>
                              <a:pt x="220" y="1"/>
                              <a:pt x="182"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3208" name="Google Shape;3208;p52"/>
                      <p:cNvSpPr/>
                      <p:nvPr/>
                    </p:nvSpPr>
                    <p:spPr>
                      <a:xfrm>
                        <a:off x="2143383" y="2623397"/>
                        <a:ext cx="110238" cy="81256"/>
                      </a:xfrm>
                      <a:custGeom>
                        <a:avLst/>
                        <a:gdLst/>
                        <a:ahLst/>
                        <a:cxnLst/>
                        <a:rect l="l" t="t" r="r" b="b"/>
                        <a:pathLst>
                          <a:path w="1221" h="900" extrusionOk="0">
                            <a:moveTo>
                              <a:pt x="1" y="0"/>
                            </a:moveTo>
                            <a:lnTo>
                              <a:pt x="1" y="0"/>
                            </a:lnTo>
                            <a:cubicBezTo>
                              <a:pt x="1" y="0"/>
                              <a:pt x="495" y="899"/>
                              <a:pt x="802" y="899"/>
                            </a:cubicBezTo>
                            <a:cubicBezTo>
                              <a:pt x="833" y="899"/>
                              <a:pt x="862" y="890"/>
                              <a:pt x="888" y="871"/>
                            </a:cubicBezTo>
                            <a:cubicBezTo>
                              <a:pt x="888" y="871"/>
                              <a:pt x="1220" y="849"/>
                              <a:pt x="1020" y="432"/>
                            </a:cubicBezTo>
                            <a:cubicBezTo>
                              <a:pt x="817" y="8"/>
                              <a:pt x="1" y="0"/>
                              <a:pt x="1"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209" name="Google Shape;3209;p52"/>
                      <p:cNvSpPr/>
                      <p:nvPr/>
                    </p:nvSpPr>
                    <p:spPr>
                      <a:xfrm>
                        <a:off x="2199179" y="2564711"/>
                        <a:ext cx="72047" cy="133532"/>
                      </a:xfrm>
                      <a:custGeom>
                        <a:avLst/>
                        <a:gdLst/>
                        <a:ahLst/>
                        <a:cxnLst/>
                        <a:rect l="l" t="t" r="r" b="b"/>
                        <a:pathLst>
                          <a:path w="798" h="1479" extrusionOk="0">
                            <a:moveTo>
                              <a:pt x="491" y="1"/>
                            </a:moveTo>
                            <a:cubicBezTo>
                              <a:pt x="491" y="1"/>
                              <a:pt x="0" y="542"/>
                              <a:pt x="125" y="1060"/>
                            </a:cubicBezTo>
                            <a:cubicBezTo>
                              <a:pt x="211" y="1425"/>
                              <a:pt x="344" y="1479"/>
                              <a:pt x="416" y="1479"/>
                            </a:cubicBezTo>
                            <a:cubicBezTo>
                              <a:pt x="446" y="1479"/>
                              <a:pt x="465" y="1469"/>
                              <a:pt x="465" y="1469"/>
                            </a:cubicBezTo>
                            <a:cubicBezTo>
                              <a:pt x="479" y="1474"/>
                              <a:pt x="493" y="1477"/>
                              <a:pt x="505" y="1477"/>
                            </a:cubicBezTo>
                            <a:cubicBezTo>
                              <a:pt x="798" y="1477"/>
                              <a:pt x="491" y="1"/>
                              <a:pt x="491"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210" name="Google Shape;3210;p52"/>
                      <p:cNvSpPr/>
                      <p:nvPr/>
                    </p:nvSpPr>
                    <p:spPr>
                      <a:xfrm>
                        <a:off x="2211097" y="2671970"/>
                        <a:ext cx="84326" cy="75388"/>
                      </a:xfrm>
                      <a:custGeom>
                        <a:avLst/>
                        <a:gdLst/>
                        <a:ahLst/>
                        <a:cxnLst/>
                        <a:rect l="l" t="t" r="r" b="b"/>
                        <a:pathLst>
                          <a:path w="934" h="835" extrusionOk="0">
                            <a:moveTo>
                              <a:pt x="473" y="0"/>
                            </a:moveTo>
                            <a:cubicBezTo>
                              <a:pt x="270" y="0"/>
                              <a:pt x="233" y="194"/>
                              <a:pt x="233" y="194"/>
                            </a:cubicBezTo>
                            <a:cubicBezTo>
                              <a:pt x="0" y="501"/>
                              <a:pt x="933" y="835"/>
                              <a:pt x="933" y="835"/>
                            </a:cubicBezTo>
                            <a:cubicBezTo>
                              <a:pt x="933" y="835"/>
                              <a:pt x="902" y="111"/>
                              <a:pt x="594" y="20"/>
                            </a:cubicBezTo>
                            <a:cubicBezTo>
                              <a:pt x="548" y="6"/>
                              <a:pt x="508" y="0"/>
                              <a:pt x="473"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211" name="Google Shape;3211;p52"/>
                      <p:cNvSpPr/>
                      <p:nvPr/>
                    </p:nvSpPr>
                    <p:spPr>
                      <a:xfrm>
                        <a:off x="2241252" y="2626105"/>
                        <a:ext cx="68255" cy="61033"/>
                      </a:xfrm>
                      <a:custGeom>
                        <a:avLst/>
                        <a:gdLst/>
                        <a:ahLst/>
                        <a:cxnLst/>
                        <a:rect l="l" t="t" r="r" b="b"/>
                        <a:pathLst>
                          <a:path w="756" h="676" extrusionOk="0">
                            <a:moveTo>
                              <a:pt x="605" y="1"/>
                            </a:moveTo>
                            <a:cubicBezTo>
                              <a:pt x="455" y="298"/>
                              <a:pt x="0" y="668"/>
                              <a:pt x="0" y="668"/>
                            </a:cubicBezTo>
                            <a:lnTo>
                              <a:pt x="19" y="675"/>
                            </a:lnTo>
                            <a:cubicBezTo>
                              <a:pt x="18" y="673"/>
                              <a:pt x="572" y="452"/>
                              <a:pt x="755" y="29"/>
                            </a:cubicBezTo>
                            <a:lnTo>
                              <a:pt x="605"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grpSp>
              </p:grpSp>
              <p:grpSp>
                <p:nvGrpSpPr>
                  <p:cNvPr id="3212" name="Google Shape;3212;p52"/>
                  <p:cNvGrpSpPr/>
                  <p:nvPr/>
                </p:nvGrpSpPr>
                <p:grpSpPr>
                  <a:xfrm>
                    <a:off x="1918032" y="2534376"/>
                    <a:ext cx="197995" cy="252076"/>
                    <a:chOff x="1918032" y="2534376"/>
                    <a:chExt cx="197995" cy="252076"/>
                  </a:xfrm>
                </p:grpSpPr>
                <p:grpSp>
                  <p:nvGrpSpPr>
                    <p:cNvPr id="3213" name="Google Shape;3213;p52"/>
                    <p:cNvGrpSpPr/>
                    <p:nvPr/>
                  </p:nvGrpSpPr>
                  <p:grpSpPr>
                    <a:xfrm>
                      <a:off x="1925525" y="2620507"/>
                      <a:ext cx="190501" cy="165944"/>
                      <a:chOff x="1925525" y="2772907"/>
                      <a:chExt cx="190501" cy="165944"/>
                    </a:xfrm>
                  </p:grpSpPr>
                  <p:sp>
                    <p:nvSpPr>
                      <p:cNvPr id="3214" name="Google Shape;3214;p52"/>
                      <p:cNvSpPr/>
                      <p:nvPr/>
                    </p:nvSpPr>
                    <p:spPr>
                      <a:xfrm>
                        <a:off x="1925525" y="2772907"/>
                        <a:ext cx="190501" cy="165944"/>
                      </a:xfrm>
                      <a:custGeom>
                        <a:avLst/>
                        <a:gdLst/>
                        <a:ahLst/>
                        <a:cxnLst/>
                        <a:rect l="l" t="t" r="r" b="b"/>
                        <a:pathLst>
                          <a:path w="2110" h="1838" extrusionOk="0">
                            <a:moveTo>
                              <a:pt x="953" y="1"/>
                            </a:moveTo>
                            <a:cubicBezTo>
                              <a:pt x="626" y="1"/>
                              <a:pt x="221" y="262"/>
                              <a:pt x="127" y="646"/>
                            </a:cubicBezTo>
                            <a:cubicBezTo>
                              <a:pt x="1" y="1161"/>
                              <a:pt x="316" y="1683"/>
                              <a:pt x="833" y="1809"/>
                            </a:cubicBezTo>
                            <a:cubicBezTo>
                              <a:pt x="910" y="1828"/>
                              <a:pt x="987" y="1837"/>
                              <a:pt x="1062" y="1837"/>
                            </a:cubicBezTo>
                            <a:cubicBezTo>
                              <a:pt x="1494" y="1837"/>
                              <a:pt x="1887" y="1544"/>
                              <a:pt x="1994" y="1104"/>
                            </a:cubicBezTo>
                            <a:cubicBezTo>
                              <a:pt x="2109" y="637"/>
                              <a:pt x="1788" y="84"/>
                              <a:pt x="1377" y="84"/>
                            </a:cubicBezTo>
                            <a:cubicBezTo>
                              <a:pt x="1336" y="84"/>
                              <a:pt x="1294" y="90"/>
                              <a:pt x="1251" y="102"/>
                            </a:cubicBezTo>
                            <a:cubicBezTo>
                              <a:pt x="1172" y="33"/>
                              <a:pt x="1067" y="1"/>
                              <a:pt x="953"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215" name="Google Shape;3215;p52"/>
                      <p:cNvSpPr/>
                      <p:nvPr/>
                    </p:nvSpPr>
                    <p:spPr>
                      <a:xfrm>
                        <a:off x="1925525" y="2772907"/>
                        <a:ext cx="190501" cy="165944"/>
                      </a:xfrm>
                      <a:custGeom>
                        <a:avLst/>
                        <a:gdLst/>
                        <a:ahLst/>
                        <a:cxnLst/>
                        <a:rect l="l" t="t" r="r" b="b"/>
                        <a:pathLst>
                          <a:path w="2110" h="1838" extrusionOk="0">
                            <a:moveTo>
                              <a:pt x="953" y="1"/>
                            </a:moveTo>
                            <a:cubicBezTo>
                              <a:pt x="626" y="1"/>
                              <a:pt x="221" y="262"/>
                              <a:pt x="127" y="646"/>
                            </a:cubicBezTo>
                            <a:cubicBezTo>
                              <a:pt x="1" y="1161"/>
                              <a:pt x="316" y="1683"/>
                              <a:pt x="833" y="1809"/>
                            </a:cubicBezTo>
                            <a:cubicBezTo>
                              <a:pt x="910" y="1828"/>
                              <a:pt x="987" y="1837"/>
                              <a:pt x="1062" y="1837"/>
                            </a:cubicBezTo>
                            <a:cubicBezTo>
                              <a:pt x="1494" y="1837"/>
                              <a:pt x="1887" y="1544"/>
                              <a:pt x="1994" y="1104"/>
                            </a:cubicBezTo>
                            <a:cubicBezTo>
                              <a:pt x="2109" y="637"/>
                              <a:pt x="1788" y="84"/>
                              <a:pt x="1377" y="84"/>
                            </a:cubicBezTo>
                            <a:cubicBezTo>
                              <a:pt x="1336" y="84"/>
                              <a:pt x="1294" y="90"/>
                              <a:pt x="1251" y="102"/>
                            </a:cubicBezTo>
                            <a:cubicBezTo>
                              <a:pt x="1172" y="33"/>
                              <a:pt x="1067" y="1"/>
                              <a:pt x="953" y="1"/>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grpSp>
                <p:grpSp>
                  <p:nvGrpSpPr>
                    <p:cNvPr id="3216" name="Google Shape;3216;p52"/>
                    <p:cNvGrpSpPr/>
                    <p:nvPr/>
                  </p:nvGrpSpPr>
                  <p:grpSpPr>
                    <a:xfrm>
                      <a:off x="1918032" y="2534376"/>
                      <a:ext cx="189869" cy="251895"/>
                      <a:chOff x="1918032" y="2534376"/>
                      <a:chExt cx="189869" cy="251895"/>
                    </a:xfrm>
                  </p:grpSpPr>
                  <p:sp>
                    <p:nvSpPr>
                      <p:cNvPr id="3217" name="Google Shape;3217;p52"/>
                      <p:cNvSpPr/>
                      <p:nvPr/>
                    </p:nvSpPr>
                    <p:spPr>
                      <a:xfrm>
                        <a:off x="1945207" y="2619875"/>
                        <a:ext cx="148970" cy="37017"/>
                      </a:xfrm>
                      <a:custGeom>
                        <a:avLst/>
                        <a:gdLst/>
                        <a:ahLst/>
                        <a:cxnLst/>
                        <a:rect l="l" t="t" r="r" b="b"/>
                        <a:pathLst>
                          <a:path w="1650" h="410" extrusionOk="0">
                            <a:moveTo>
                              <a:pt x="1021" y="0"/>
                            </a:moveTo>
                            <a:cubicBezTo>
                              <a:pt x="842" y="0"/>
                              <a:pt x="779" y="72"/>
                              <a:pt x="779" y="72"/>
                            </a:cubicBezTo>
                            <a:cubicBezTo>
                              <a:pt x="0" y="355"/>
                              <a:pt x="1650" y="409"/>
                              <a:pt x="1650" y="409"/>
                            </a:cubicBezTo>
                            <a:cubicBezTo>
                              <a:pt x="1650" y="409"/>
                              <a:pt x="1437" y="68"/>
                              <a:pt x="1201" y="20"/>
                            </a:cubicBezTo>
                            <a:cubicBezTo>
                              <a:pt x="1131" y="6"/>
                              <a:pt x="1072" y="0"/>
                              <a:pt x="1021"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218" name="Google Shape;3218;p52"/>
                      <p:cNvSpPr/>
                      <p:nvPr/>
                    </p:nvSpPr>
                    <p:spPr>
                      <a:xfrm>
                        <a:off x="1944034" y="2614097"/>
                        <a:ext cx="109967" cy="77013"/>
                      </a:xfrm>
                      <a:custGeom>
                        <a:avLst/>
                        <a:gdLst/>
                        <a:ahLst/>
                        <a:cxnLst/>
                        <a:rect l="l" t="t" r="r" b="b"/>
                        <a:pathLst>
                          <a:path w="1218" h="853" extrusionOk="0">
                            <a:moveTo>
                              <a:pt x="830" y="1"/>
                            </a:moveTo>
                            <a:cubicBezTo>
                              <a:pt x="797" y="1"/>
                              <a:pt x="760" y="3"/>
                              <a:pt x="718" y="9"/>
                            </a:cubicBezTo>
                            <a:cubicBezTo>
                              <a:pt x="253" y="78"/>
                              <a:pt x="0" y="853"/>
                              <a:pt x="0" y="853"/>
                            </a:cubicBezTo>
                            <a:cubicBezTo>
                              <a:pt x="0" y="853"/>
                              <a:pt x="1218" y="609"/>
                              <a:pt x="1098" y="266"/>
                            </a:cubicBezTo>
                            <a:cubicBezTo>
                              <a:pt x="1098" y="266"/>
                              <a:pt x="1162" y="1"/>
                              <a:pt x="830"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grpSp>
                    <p:nvGrpSpPr>
                      <p:cNvPr id="3219" name="Google Shape;3219;p52"/>
                      <p:cNvGrpSpPr/>
                      <p:nvPr/>
                    </p:nvGrpSpPr>
                    <p:grpSpPr>
                      <a:xfrm>
                        <a:off x="1918032" y="2534376"/>
                        <a:ext cx="189869" cy="251895"/>
                        <a:chOff x="1918032" y="2534376"/>
                        <a:chExt cx="189869" cy="251895"/>
                      </a:xfrm>
                    </p:grpSpPr>
                    <p:sp>
                      <p:nvSpPr>
                        <p:cNvPr id="3220" name="Google Shape;3220;p52"/>
                        <p:cNvSpPr/>
                        <p:nvPr/>
                      </p:nvSpPr>
                      <p:spPr>
                        <a:xfrm>
                          <a:off x="1925435" y="2620688"/>
                          <a:ext cx="169555" cy="165583"/>
                        </a:xfrm>
                        <a:custGeom>
                          <a:avLst/>
                          <a:gdLst/>
                          <a:ahLst/>
                          <a:cxnLst/>
                          <a:rect l="l" t="t" r="r" b="b"/>
                          <a:pathLst>
                            <a:path w="1878" h="1834" extrusionOk="0">
                              <a:moveTo>
                                <a:pt x="952" y="1"/>
                              </a:moveTo>
                              <a:cubicBezTo>
                                <a:pt x="625" y="1"/>
                                <a:pt x="222" y="261"/>
                                <a:pt x="127" y="643"/>
                              </a:cubicBezTo>
                              <a:cubicBezTo>
                                <a:pt x="1" y="1158"/>
                                <a:pt x="315" y="1680"/>
                                <a:pt x="832" y="1806"/>
                              </a:cubicBezTo>
                              <a:cubicBezTo>
                                <a:pt x="908" y="1825"/>
                                <a:pt x="985" y="1834"/>
                                <a:pt x="1061" y="1834"/>
                              </a:cubicBezTo>
                              <a:cubicBezTo>
                                <a:pt x="1393" y="1834"/>
                                <a:pt x="1702" y="1661"/>
                                <a:pt x="1877" y="1381"/>
                              </a:cubicBezTo>
                              <a:lnTo>
                                <a:pt x="1877" y="1381"/>
                              </a:lnTo>
                              <a:cubicBezTo>
                                <a:pt x="1780" y="1414"/>
                                <a:pt x="1674" y="1431"/>
                                <a:pt x="1563" y="1431"/>
                              </a:cubicBezTo>
                              <a:cubicBezTo>
                                <a:pt x="1475" y="1431"/>
                                <a:pt x="1384" y="1420"/>
                                <a:pt x="1292" y="1397"/>
                              </a:cubicBezTo>
                              <a:cubicBezTo>
                                <a:pt x="797" y="1276"/>
                                <a:pt x="475" y="858"/>
                                <a:pt x="571" y="462"/>
                              </a:cubicBezTo>
                              <a:cubicBezTo>
                                <a:pt x="624" y="250"/>
                                <a:pt x="786" y="88"/>
                                <a:pt x="1002" y="3"/>
                              </a:cubicBezTo>
                              <a:cubicBezTo>
                                <a:pt x="986" y="1"/>
                                <a:pt x="969" y="1"/>
                                <a:pt x="952"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221" name="Google Shape;3221;p52"/>
                        <p:cNvSpPr/>
                        <p:nvPr/>
                      </p:nvSpPr>
                      <p:spPr>
                        <a:xfrm>
                          <a:off x="1918032" y="2578073"/>
                          <a:ext cx="147165" cy="60672"/>
                        </a:xfrm>
                        <a:custGeom>
                          <a:avLst/>
                          <a:gdLst/>
                          <a:ahLst/>
                          <a:cxnLst/>
                          <a:rect l="l" t="t" r="r" b="b"/>
                          <a:pathLst>
                            <a:path w="1630" h="672" extrusionOk="0">
                              <a:moveTo>
                                <a:pt x="1" y="0"/>
                              </a:moveTo>
                              <a:lnTo>
                                <a:pt x="1" y="0"/>
                              </a:lnTo>
                              <a:cubicBezTo>
                                <a:pt x="1" y="0"/>
                                <a:pt x="370" y="630"/>
                                <a:pt x="902" y="668"/>
                              </a:cubicBezTo>
                              <a:cubicBezTo>
                                <a:pt x="940" y="670"/>
                                <a:pt x="975" y="671"/>
                                <a:pt x="1008" y="671"/>
                              </a:cubicBezTo>
                              <a:cubicBezTo>
                                <a:pt x="1429" y="671"/>
                                <a:pt x="1395" y="465"/>
                                <a:pt x="1395" y="465"/>
                              </a:cubicBezTo>
                              <a:cubicBezTo>
                                <a:pt x="1629" y="162"/>
                                <a:pt x="1" y="0"/>
                                <a:pt x="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222" name="Google Shape;3222;p52"/>
                        <p:cNvSpPr/>
                        <p:nvPr/>
                      </p:nvSpPr>
                      <p:spPr>
                        <a:xfrm>
                          <a:off x="2012199" y="2577532"/>
                          <a:ext cx="95702" cy="55525"/>
                        </a:xfrm>
                        <a:custGeom>
                          <a:avLst/>
                          <a:gdLst/>
                          <a:ahLst/>
                          <a:cxnLst/>
                          <a:rect l="l" t="t" r="r" b="b"/>
                          <a:pathLst>
                            <a:path w="1060" h="615" extrusionOk="0">
                              <a:moveTo>
                                <a:pt x="585" y="1"/>
                              </a:moveTo>
                              <a:cubicBezTo>
                                <a:pt x="418" y="1"/>
                                <a:pt x="254" y="33"/>
                                <a:pt x="179" y="144"/>
                              </a:cubicBezTo>
                              <a:cubicBezTo>
                                <a:pt x="0" y="413"/>
                                <a:pt x="238" y="540"/>
                                <a:pt x="238" y="540"/>
                              </a:cubicBezTo>
                              <a:cubicBezTo>
                                <a:pt x="276" y="592"/>
                                <a:pt x="323" y="614"/>
                                <a:pt x="377" y="614"/>
                              </a:cubicBezTo>
                              <a:cubicBezTo>
                                <a:pt x="645" y="614"/>
                                <a:pt x="1059" y="65"/>
                                <a:pt x="1059" y="65"/>
                              </a:cubicBezTo>
                              <a:cubicBezTo>
                                <a:pt x="1059" y="65"/>
                                <a:pt x="820" y="1"/>
                                <a:pt x="585"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223" name="Google Shape;3223;p52"/>
                        <p:cNvSpPr/>
                        <p:nvPr/>
                      </p:nvSpPr>
                      <p:spPr>
                        <a:xfrm>
                          <a:off x="1992246" y="2534376"/>
                          <a:ext cx="42344" cy="82430"/>
                        </a:xfrm>
                        <a:custGeom>
                          <a:avLst/>
                          <a:gdLst/>
                          <a:ahLst/>
                          <a:cxnLst/>
                          <a:rect l="l" t="t" r="r" b="b"/>
                          <a:pathLst>
                            <a:path w="469" h="913" extrusionOk="0">
                              <a:moveTo>
                                <a:pt x="74" y="1"/>
                              </a:moveTo>
                              <a:lnTo>
                                <a:pt x="1" y="134"/>
                              </a:lnTo>
                              <a:cubicBezTo>
                                <a:pt x="239" y="369"/>
                                <a:pt x="457" y="912"/>
                                <a:pt x="457" y="912"/>
                              </a:cubicBezTo>
                              <a:lnTo>
                                <a:pt x="469" y="897"/>
                              </a:lnTo>
                              <a:cubicBezTo>
                                <a:pt x="469" y="897"/>
                                <a:pt x="422" y="302"/>
                                <a:pt x="74"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grpSp>
                </p:grpSp>
              </p:grpSp>
              <p:grpSp>
                <p:nvGrpSpPr>
                  <p:cNvPr id="3224" name="Google Shape;3224;p52"/>
                  <p:cNvGrpSpPr/>
                  <p:nvPr/>
                </p:nvGrpSpPr>
                <p:grpSpPr>
                  <a:xfrm>
                    <a:off x="1778902" y="2619695"/>
                    <a:ext cx="195196" cy="173167"/>
                    <a:chOff x="1778902" y="2619695"/>
                    <a:chExt cx="195196" cy="173167"/>
                  </a:xfrm>
                </p:grpSpPr>
                <p:grpSp>
                  <p:nvGrpSpPr>
                    <p:cNvPr id="3225" name="Google Shape;3225;p52"/>
                    <p:cNvGrpSpPr/>
                    <p:nvPr/>
                  </p:nvGrpSpPr>
                  <p:grpSpPr>
                    <a:xfrm>
                      <a:off x="1778902" y="2619695"/>
                      <a:ext cx="195196" cy="173167"/>
                      <a:chOff x="1778902" y="2772095"/>
                      <a:chExt cx="195196" cy="173167"/>
                    </a:xfrm>
                  </p:grpSpPr>
                  <p:sp>
                    <p:nvSpPr>
                      <p:cNvPr id="3226" name="Google Shape;3226;p52"/>
                      <p:cNvSpPr/>
                      <p:nvPr/>
                    </p:nvSpPr>
                    <p:spPr>
                      <a:xfrm>
                        <a:off x="1778902" y="2772095"/>
                        <a:ext cx="195196" cy="173167"/>
                      </a:xfrm>
                      <a:custGeom>
                        <a:avLst/>
                        <a:gdLst/>
                        <a:ahLst/>
                        <a:cxnLst/>
                        <a:rect l="l" t="t" r="r" b="b"/>
                        <a:pathLst>
                          <a:path w="2162" h="1918" extrusionOk="0">
                            <a:moveTo>
                              <a:pt x="1105" y="0"/>
                            </a:moveTo>
                            <a:cubicBezTo>
                              <a:pt x="1033" y="0"/>
                              <a:pt x="959" y="8"/>
                              <a:pt x="886" y="25"/>
                            </a:cubicBezTo>
                            <a:cubicBezTo>
                              <a:pt x="369" y="145"/>
                              <a:pt x="1" y="783"/>
                              <a:pt x="328" y="1143"/>
                            </a:cubicBezTo>
                            <a:cubicBezTo>
                              <a:pt x="240" y="1496"/>
                              <a:pt x="689" y="1917"/>
                              <a:pt x="1156" y="1917"/>
                            </a:cubicBezTo>
                            <a:cubicBezTo>
                              <a:pt x="1211" y="1917"/>
                              <a:pt x="1267" y="1911"/>
                              <a:pt x="1322" y="1898"/>
                            </a:cubicBezTo>
                            <a:cubicBezTo>
                              <a:pt x="1840" y="1778"/>
                              <a:pt x="2161" y="1261"/>
                              <a:pt x="2040" y="744"/>
                            </a:cubicBezTo>
                            <a:cubicBezTo>
                              <a:pt x="1937" y="300"/>
                              <a:pt x="1542" y="0"/>
                              <a:pt x="1105"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227" name="Google Shape;3227;p52"/>
                      <p:cNvSpPr/>
                      <p:nvPr/>
                    </p:nvSpPr>
                    <p:spPr>
                      <a:xfrm>
                        <a:off x="1778902" y="2772095"/>
                        <a:ext cx="195196" cy="173167"/>
                      </a:xfrm>
                      <a:custGeom>
                        <a:avLst/>
                        <a:gdLst/>
                        <a:ahLst/>
                        <a:cxnLst/>
                        <a:rect l="l" t="t" r="r" b="b"/>
                        <a:pathLst>
                          <a:path w="2162" h="1918" extrusionOk="0">
                            <a:moveTo>
                              <a:pt x="1105" y="0"/>
                            </a:moveTo>
                            <a:cubicBezTo>
                              <a:pt x="1033" y="0"/>
                              <a:pt x="959" y="8"/>
                              <a:pt x="886" y="25"/>
                            </a:cubicBezTo>
                            <a:cubicBezTo>
                              <a:pt x="369" y="145"/>
                              <a:pt x="1" y="783"/>
                              <a:pt x="328" y="1143"/>
                            </a:cubicBezTo>
                            <a:cubicBezTo>
                              <a:pt x="240" y="1496"/>
                              <a:pt x="689" y="1917"/>
                              <a:pt x="1156" y="1917"/>
                            </a:cubicBezTo>
                            <a:cubicBezTo>
                              <a:pt x="1211" y="1917"/>
                              <a:pt x="1267" y="1911"/>
                              <a:pt x="1322" y="1898"/>
                            </a:cubicBezTo>
                            <a:cubicBezTo>
                              <a:pt x="1840" y="1778"/>
                              <a:pt x="2161" y="1261"/>
                              <a:pt x="2040" y="744"/>
                            </a:cubicBezTo>
                            <a:cubicBezTo>
                              <a:pt x="1937" y="300"/>
                              <a:pt x="1542" y="0"/>
                              <a:pt x="1105" y="0"/>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grpSp>
                <p:grpSp>
                  <p:nvGrpSpPr>
                    <p:cNvPr id="3228" name="Google Shape;3228;p52"/>
                    <p:cNvGrpSpPr/>
                    <p:nvPr/>
                  </p:nvGrpSpPr>
                  <p:grpSpPr>
                    <a:xfrm>
                      <a:off x="1784771" y="2620146"/>
                      <a:ext cx="189328" cy="172715"/>
                      <a:chOff x="1784771" y="2620146"/>
                      <a:chExt cx="189328" cy="172715"/>
                    </a:xfrm>
                  </p:grpSpPr>
                  <p:sp>
                    <p:nvSpPr>
                      <p:cNvPr id="3229" name="Google Shape;3229;p52"/>
                      <p:cNvSpPr/>
                      <p:nvPr/>
                    </p:nvSpPr>
                    <p:spPr>
                      <a:xfrm>
                        <a:off x="1810863" y="2620146"/>
                        <a:ext cx="163235" cy="172715"/>
                      </a:xfrm>
                      <a:custGeom>
                        <a:avLst/>
                        <a:gdLst/>
                        <a:ahLst/>
                        <a:cxnLst/>
                        <a:rect l="l" t="t" r="r" b="b"/>
                        <a:pathLst>
                          <a:path w="1808" h="1913" extrusionOk="0">
                            <a:moveTo>
                              <a:pt x="835" y="0"/>
                            </a:moveTo>
                            <a:lnTo>
                              <a:pt x="835" y="0"/>
                            </a:lnTo>
                            <a:cubicBezTo>
                              <a:pt x="965" y="130"/>
                              <a:pt x="1065" y="306"/>
                              <a:pt x="1114" y="515"/>
                            </a:cubicBezTo>
                            <a:cubicBezTo>
                              <a:pt x="1230" y="1011"/>
                              <a:pt x="1002" y="1488"/>
                              <a:pt x="606" y="1580"/>
                            </a:cubicBezTo>
                            <a:cubicBezTo>
                              <a:pt x="561" y="1591"/>
                              <a:pt x="516" y="1596"/>
                              <a:pt x="471" y="1596"/>
                            </a:cubicBezTo>
                            <a:cubicBezTo>
                              <a:pt x="303" y="1596"/>
                              <a:pt x="138" y="1525"/>
                              <a:pt x="1" y="1403"/>
                            </a:cubicBezTo>
                            <a:lnTo>
                              <a:pt x="1" y="1403"/>
                            </a:lnTo>
                            <a:cubicBezTo>
                              <a:pt x="110" y="1673"/>
                              <a:pt x="451" y="1912"/>
                              <a:pt x="802" y="1912"/>
                            </a:cubicBezTo>
                            <a:cubicBezTo>
                              <a:pt x="857" y="1912"/>
                              <a:pt x="913" y="1906"/>
                              <a:pt x="968" y="1893"/>
                            </a:cubicBezTo>
                            <a:cubicBezTo>
                              <a:pt x="1486" y="1774"/>
                              <a:pt x="1807" y="1256"/>
                              <a:pt x="1686" y="739"/>
                            </a:cubicBezTo>
                            <a:cubicBezTo>
                              <a:pt x="1589" y="325"/>
                              <a:pt x="1238" y="36"/>
                              <a:pt x="835"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230" name="Google Shape;3230;p52"/>
                      <p:cNvSpPr/>
                      <p:nvPr/>
                    </p:nvSpPr>
                    <p:spPr>
                      <a:xfrm>
                        <a:off x="1784771" y="2710702"/>
                        <a:ext cx="121343" cy="70332"/>
                      </a:xfrm>
                      <a:custGeom>
                        <a:avLst/>
                        <a:gdLst/>
                        <a:ahLst/>
                        <a:cxnLst/>
                        <a:rect l="l" t="t" r="r" b="b"/>
                        <a:pathLst>
                          <a:path w="1344" h="779" extrusionOk="0">
                            <a:moveTo>
                              <a:pt x="433" y="0"/>
                            </a:moveTo>
                            <a:cubicBezTo>
                              <a:pt x="391" y="0"/>
                              <a:pt x="354" y="14"/>
                              <a:pt x="325" y="45"/>
                            </a:cubicBezTo>
                            <a:cubicBezTo>
                              <a:pt x="325" y="45"/>
                              <a:pt x="1" y="123"/>
                              <a:pt x="268" y="499"/>
                            </a:cubicBezTo>
                            <a:cubicBezTo>
                              <a:pt x="431" y="732"/>
                              <a:pt x="791" y="778"/>
                              <a:pt x="1050" y="778"/>
                            </a:cubicBezTo>
                            <a:cubicBezTo>
                              <a:pt x="1218" y="778"/>
                              <a:pt x="1344" y="759"/>
                              <a:pt x="1344" y="759"/>
                            </a:cubicBezTo>
                            <a:cubicBezTo>
                              <a:pt x="1344" y="759"/>
                              <a:pt x="746" y="0"/>
                              <a:pt x="433"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grpSp>
              </p:grpSp>
              <p:grpSp>
                <p:nvGrpSpPr>
                  <p:cNvPr id="3231" name="Google Shape;3231;p52"/>
                  <p:cNvGrpSpPr/>
                  <p:nvPr/>
                </p:nvGrpSpPr>
                <p:grpSpPr>
                  <a:xfrm>
                    <a:off x="1627765" y="2575455"/>
                    <a:ext cx="240610" cy="221830"/>
                    <a:chOff x="1627765" y="2575455"/>
                    <a:chExt cx="240610" cy="221830"/>
                  </a:xfrm>
                </p:grpSpPr>
                <p:sp>
                  <p:nvSpPr>
                    <p:cNvPr id="3232" name="Google Shape;3232;p52"/>
                    <p:cNvSpPr/>
                    <p:nvPr/>
                  </p:nvSpPr>
                  <p:spPr>
                    <a:xfrm>
                      <a:off x="1668484" y="2597124"/>
                      <a:ext cx="86944" cy="70874"/>
                    </a:xfrm>
                    <a:custGeom>
                      <a:avLst/>
                      <a:gdLst/>
                      <a:ahLst/>
                      <a:cxnLst/>
                      <a:rect l="l" t="t" r="r" b="b"/>
                      <a:pathLst>
                        <a:path w="963" h="785" extrusionOk="0">
                          <a:moveTo>
                            <a:pt x="1" y="0"/>
                          </a:moveTo>
                          <a:cubicBezTo>
                            <a:pt x="1" y="0"/>
                            <a:pt x="106" y="717"/>
                            <a:pt x="424" y="776"/>
                          </a:cubicBezTo>
                          <a:cubicBezTo>
                            <a:pt x="455" y="782"/>
                            <a:pt x="483" y="784"/>
                            <a:pt x="509" y="784"/>
                          </a:cubicBezTo>
                          <a:cubicBezTo>
                            <a:pt x="744" y="784"/>
                            <a:pt x="762" y="565"/>
                            <a:pt x="762" y="565"/>
                          </a:cubicBezTo>
                          <a:cubicBezTo>
                            <a:pt x="962" y="234"/>
                            <a:pt x="1" y="0"/>
                            <a:pt x="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nvGrpSpPr>
                    <p:cNvPr id="3233" name="Google Shape;3233;p52"/>
                    <p:cNvGrpSpPr/>
                    <p:nvPr/>
                  </p:nvGrpSpPr>
                  <p:grpSpPr>
                    <a:xfrm>
                      <a:off x="1627765" y="2575455"/>
                      <a:ext cx="240610" cy="221830"/>
                      <a:chOff x="1627765" y="2575455"/>
                      <a:chExt cx="240610" cy="221830"/>
                    </a:xfrm>
                  </p:grpSpPr>
                  <p:grpSp>
                    <p:nvGrpSpPr>
                      <p:cNvPr id="3234" name="Google Shape;3234;p52"/>
                      <p:cNvGrpSpPr/>
                      <p:nvPr/>
                    </p:nvGrpSpPr>
                    <p:grpSpPr>
                      <a:xfrm>
                        <a:off x="1627765" y="2623577"/>
                        <a:ext cx="185536" cy="173708"/>
                        <a:chOff x="1627765" y="2775977"/>
                        <a:chExt cx="185536" cy="173708"/>
                      </a:xfrm>
                    </p:grpSpPr>
                    <p:sp>
                      <p:nvSpPr>
                        <p:cNvPr id="3235" name="Google Shape;3235;p52"/>
                        <p:cNvSpPr/>
                        <p:nvPr/>
                      </p:nvSpPr>
                      <p:spPr>
                        <a:xfrm>
                          <a:off x="1627765" y="2775977"/>
                          <a:ext cx="185536" cy="173708"/>
                        </a:xfrm>
                        <a:custGeom>
                          <a:avLst/>
                          <a:gdLst/>
                          <a:ahLst/>
                          <a:cxnLst/>
                          <a:rect l="l" t="t" r="r" b="b"/>
                          <a:pathLst>
                            <a:path w="2055" h="1924" extrusionOk="0">
                              <a:moveTo>
                                <a:pt x="978" y="1"/>
                              </a:moveTo>
                              <a:cubicBezTo>
                                <a:pt x="963" y="1"/>
                                <a:pt x="948" y="1"/>
                                <a:pt x="933" y="2"/>
                              </a:cubicBezTo>
                              <a:cubicBezTo>
                                <a:pt x="403" y="36"/>
                                <a:pt x="1" y="494"/>
                                <a:pt x="35" y="1023"/>
                              </a:cubicBezTo>
                              <a:cubicBezTo>
                                <a:pt x="68" y="1532"/>
                                <a:pt x="492" y="1924"/>
                                <a:pt x="995" y="1924"/>
                              </a:cubicBezTo>
                              <a:cubicBezTo>
                                <a:pt x="1016" y="1924"/>
                                <a:pt x="1036" y="1923"/>
                                <a:pt x="1057" y="1922"/>
                              </a:cubicBezTo>
                              <a:cubicBezTo>
                                <a:pt x="1586" y="1887"/>
                                <a:pt x="2054" y="1320"/>
                                <a:pt x="1790" y="911"/>
                              </a:cubicBezTo>
                              <a:cubicBezTo>
                                <a:pt x="1946" y="548"/>
                                <a:pt x="1491" y="1"/>
                                <a:pt x="978"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236" name="Google Shape;3236;p52"/>
                        <p:cNvSpPr/>
                        <p:nvPr/>
                      </p:nvSpPr>
                      <p:spPr>
                        <a:xfrm>
                          <a:off x="1627765" y="2775977"/>
                          <a:ext cx="185536" cy="173708"/>
                        </a:xfrm>
                        <a:custGeom>
                          <a:avLst/>
                          <a:gdLst/>
                          <a:ahLst/>
                          <a:cxnLst/>
                          <a:rect l="l" t="t" r="r" b="b"/>
                          <a:pathLst>
                            <a:path w="2055" h="1924" extrusionOk="0">
                              <a:moveTo>
                                <a:pt x="978" y="1"/>
                              </a:moveTo>
                              <a:cubicBezTo>
                                <a:pt x="963" y="1"/>
                                <a:pt x="948" y="1"/>
                                <a:pt x="933" y="2"/>
                              </a:cubicBezTo>
                              <a:cubicBezTo>
                                <a:pt x="403" y="36"/>
                                <a:pt x="1" y="494"/>
                                <a:pt x="35" y="1023"/>
                              </a:cubicBezTo>
                              <a:cubicBezTo>
                                <a:pt x="68" y="1532"/>
                                <a:pt x="492" y="1924"/>
                                <a:pt x="995" y="1924"/>
                              </a:cubicBezTo>
                              <a:cubicBezTo>
                                <a:pt x="1016" y="1924"/>
                                <a:pt x="1036" y="1923"/>
                                <a:pt x="1057" y="1922"/>
                              </a:cubicBezTo>
                              <a:cubicBezTo>
                                <a:pt x="1586" y="1887"/>
                                <a:pt x="2054" y="1320"/>
                                <a:pt x="1790" y="911"/>
                              </a:cubicBezTo>
                              <a:cubicBezTo>
                                <a:pt x="1946" y="548"/>
                                <a:pt x="1491" y="1"/>
                                <a:pt x="978" y="1"/>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grpSp>
                  <p:grpSp>
                    <p:nvGrpSpPr>
                      <p:cNvPr id="3237" name="Google Shape;3237;p52"/>
                      <p:cNvGrpSpPr/>
                      <p:nvPr/>
                    </p:nvGrpSpPr>
                    <p:grpSpPr>
                      <a:xfrm>
                        <a:off x="1627765" y="2575455"/>
                        <a:ext cx="240610" cy="219031"/>
                        <a:chOff x="1627765" y="2575455"/>
                        <a:chExt cx="240610" cy="219031"/>
                      </a:xfrm>
                    </p:grpSpPr>
                    <p:sp>
                      <p:nvSpPr>
                        <p:cNvPr id="3238" name="Google Shape;3238;p52"/>
                        <p:cNvSpPr/>
                        <p:nvPr/>
                      </p:nvSpPr>
                      <p:spPr>
                        <a:xfrm>
                          <a:off x="1627765" y="2623577"/>
                          <a:ext cx="163145" cy="170910"/>
                        </a:xfrm>
                        <a:custGeom>
                          <a:avLst/>
                          <a:gdLst/>
                          <a:ahLst/>
                          <a:cxnLst/>
                          <a:rect l="l" t="t" r="r" b="b"/>
                          <a:pathLst>
                            <a:path w="1807" h="1893" extrusionOk="0">
                              <a:moveTo>
                                <a:pt x="978" y="1"/>
                              </a:moveTo>
                              <a:cubicBezTo>
                                <a:pt x="963" y="1"/>
                                <a:pt x="948" y="1"/>
                                <a:pt x="933" y="2"/>
                              </a:cubicBezTo>
                              <a:cubicBezTo>
                                <a:pt x="403" y="36"/>
                                <a:pt x="1" y="494"/>
                                <a:pt x="35" y="1023"/>
                              </a:cubicBezTo>
                              <a:cubicBezTo>
                                <a:pt x="62" y="1449"/>
                                <a:pt x="361" y="1791"/>
                                <a:pt x="752" y="1892"/>
                              </a:cubicBezTo>
                              <a:cubicBezTo>
                                <a:pt x="647" y="1743"/>
                                <a:pt x="577" y="1552"/>
                                <a:pt x="563" y="1339"/>
                              </a:cubicBezTo>
                              <a:cubicBezTo>
                                <a:pt x="530" y="831"/>
                                <a:pt x="832" y="398"/>
                                <a:pt x="1238" y="371"/>
                              </a:cubicBezTo>
                              <a:cubicBezTo>
                                <a:pt x="1252" y="370"/>
                                <a:pt x="1265" y="370"/>
                                <a:pt x="1278" y="370"/>
                              </a:cubicBezTo>
                              <a:cubicBezTo>
                                <a:pt x="1482" y="370"/>
                                <a:pt x="1669" y="475"/>
                                <a:pt x="1806" y="645"/>
                              </a:cubicBezTo>
                              <a:cubicBezTo>
                                <a:pt x="1735" y="328"/>
                                <a:pt x="1375" y="1"/>
                                <a:pt x="978"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239" name="Google Shape;3239;p52"/>
                        <p:cNvSpPr/>
                        <p:nvPr/>
                      </p:nvSpPr>
                      <p:spPr>
                        <a:xfrm>
                          <a:off x="1752810" y="2668539"/>
                          <a:ext cx="51101" cy="98591"/>
                        </a:xfrm>
                        <a:custGeom>
                          <a:avLst/>
                          <a:gdLst/>
                          <a:ahLst/>
                          <a:cxnLst/>
                          <a:rect l="l" t="t" r="r" b="b"/>
                          <a:pathLst>
                            <a:path w="566" h="1092" extrusionOk="0">
                              <a:moveTo>
                                <a:pt x="182" y="0"/>
                              </a:moveTo>
                              <a:cubicBezTo>
                                <a:pt x="1" y="0"/>
                                <a:pt x="305" y="1092"/>
                                <a:pt x="305" y="1092"/>
                              </a:cubicBezTo>
                              <a:cubicBezTo>
                                <a:pt x="305" y="1092"/>
                                <a:pt x="566" y="786"/>
                                <a:pt x="542" y="546"/>
                              </a:cubicBezTo>
                              <a:cubicBezTo>
                                <a:pt x="507" y="223"/>
                                <a:pt x="364" y="160"/>
                                <a:pt x="364" y="160"/>
                              </a:cubicBezTo>
                              <a:cubicBezTo>
                                <a:pt x="278" y="47"/>
                                <a:pt x="220" y="0"/>
                                <a:pt x="182"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240" name="Google Shape;3240;p52"/>
                        <p:cNvSpPr/>
                        <p:nvPr/>
                      </p:nvSpPr>
                      <p:spPr>
                        <a:xfrm>
                          <a:off x="1702431" y="2634231"/>
                          <a:ext cx="110057" cy="81256"/>
                        </a:xfrm>
                        <a:custGeom>
                          <a:avLst/>
                          <a:gdLst/>
                          <a:ahLst/>
                          <a:cxnLst/>
                          <a:rect l="l" t="t" r="r" b="b"/>
                          <a:pathLst>
                            <a:path w="1219" h="900" extrusionOk="0">
                              <a:moveTo>
                                <a:pt x="0" y="0"/>
                              </a:moveTo>
                              <a:lnTo>
                                <a:pt x="0" y="0"/>
                              </a:lnTo>
                              <a:cubicBezTo>
                                <a:pt x="0" y="0"/>
                                <a:pt x="495" y="900"/>
                                <a:pt x="803" y="900"/>
                              </a:cubicBezTo>
                              <a:cubicBezTo>
                                <a:pt x="834" y="900"/>
                                <a:pt x="862" y="891"/>
                                <a:pt x="889" y="871"/>
                              </a:cubicBezTo>
                              <a:cubicBezTo>
                                <a:pt x="889" y="871"/>
                                <a:pt x="1219" y="849"/>
                                <a:pt x="1021" y="431"/>
                              </a:cubicBezTo>
                              <a:cubicBezTo>
                                <a:pt x="816" y="8"/>
                                <a:pt x="0" y="0"/>
                                <a:pt x="0"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241" name="Google Shape;3241;p52"/>
                        <p:cNvSpPr/>
                        <p:nvPr/>
                      </p:nvSpPr>
                      <p:spPr>
                        <a:xfrm>
                          <a:off x="1758047" y="2575455"/>
                          <a:ext cx="72138" cy="133622"/>
                        </a:xfrm>
                        <a:custGeom>
                          <a:avLst/>
                          <a:gdLst/>
                          <a:ahLst/>
                          <a:cxnLst/>
                          <a:rect l="l" t="t" r="r" b="b"/>
                          <a:pathLst>
                            <a:path w="799" h="1480" extrusionOk="0">
                              <a:moveTo>
                                <a:pt x="491" y="1"/>
                              </a:moveTo>
                              <a:cubicBezTo>
                                <a:pt x="491" y="1"/>
                                <a:pt x="1" y="543"/>
                                <a:pt x="125" y="1060"/>
                              </a:cubicBezTo>
                              <a:cubicBezTo>
                                <a:pt x="212" y="1426"/>
                                <a:pt x="345" y="1480"/>
                                <a:pt x="416" y="1480"/>
                              </a:cubicBezTo>
                              <a:cubicBezTo>
                                <a:pt x="447" y="1480"/>
                                <a:pt x="466" y="1470"/>
                                <a:pt x="466" y="1470"/>
                              </a:cubicBezTo>
                              <a:cubicBezTo>
                                <a:pt x="480" y="1475"/>
                                <a:pt x="493" y="1478"/>
                                <a:pt x="505" y="1478"/>
                              </a:cubicBezTo>
                              <a:cubicBezTo>
                                <a:pt x="798" y="1478"/>
                                <a:pt x="491" y="1"/>
                                <a:pt x="491"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242" name="Google Shape;3242;p52"/>
                        <p:cNvSpPr/>
                        <p:nvPr/>
                      </p:nvSpPr>
                      <p:spPr>
                        <a:xfrm>
                          <a:off x="1770055" y="2682714"/>
                          <a:ext cx="84326" cy="75478"/>
                        </a:xfrm>
                        <a:custGeom>
                          <a:avLst/>
                          <a:gdLst/>
                          <a:ahLst/>
                          <a:cxnLst/>
                          <a:rect l="l" t="t" r="r" b="b"/>
                          <a:pathLst>
                            <a:path w="934" h="836" extrusionOk="0">
                              <a:moveTo>
                                <a:pt x="474" y="1"/>
                              </a:moveTo>
                              <a:cubicBezTo>
                                <a:pt x="271" y="1"/>
                                <a:pt x="235" y="194"/>
                                <a:pt x="235" y="194"/>
                              </a:cubicBezTo>
                              <a:cubicBezTo>
                                <a:pt x="1" y="503"/>
                                <a:pt x="933" y="836"/>
                                <a:pt x="933" y="836"/>
                              </a:cubicBezTo>
                              <a:cubicBezTo>
                                <a:pt x="933" y="836"/>
                                <a:pt x="904" y="113"/>
                                <a:pt x="594" y="20"/>
                              </a:cubicBezTo>
                              <a:cubicBezTo>
                                <a:pt x="549" y="7"/>
                                <a:pt x="509" y="1"/>
                                <a:pt x="474"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243" name="Google Shape;3243;p52"/>
                        <p:cNvSpPr/>
                        <p:nvPr/>
                      </p:nvSpPr>
                      <p:spPr>
                        <a:xfrm>
                          <a:off x="1800210" y="2636759"/>
                          <a:ext cx="68165" cy="61033"/>
                        </a:xfrm>
                        <a:custGeom>
                          <a:avLst/>
                          <a:gdLst/>
                          <a:ahLst/>
                          <a:cxnLst/>
                          <a:rect l="l" t="t" r="r" b="b"/>
                          <a:pathLst>
                            <a:path w="755" h="676" extrusionOk="0">
                              <a:moveTo>
                                <a:pt x="605" y="1"/>
                              </a:moveTo>
                              <a:cubicBezTo>
                                <a:pt x="454" y="299"/>
                                <a:pt x="1" y="669"/>
                                <a:pt x="1" y="669"/>
                              </a:cubicBezTo>
                              <a:lnTo>
                                <a:pt x="19" y="675"/>
                              </a:lnTo>
                              <a:cubicBezTo>
                                <a:pt x="19" y="675"/>
                                <a:pt x="572" y="454"/>
                                <a:pt x="754" y="30"/>
                              </a:cubicBezTo>
                              <a:lnTo>
                                <a:pt x="605"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grpSp>
                </p:grpSp>
              </p:grpSp>
            </p:grpSp>
          </p:grpSp>
        </p:grpSp>
        <p:grpSp>
          <p:nvGrpSpPr>
            <p:cNvPr id="3244" name="Google Shape;3244;p52"/>
            <p:cNvGrpSpPr/>
            <p:nvPr/>
          </p:nvGrpSpPr>
          <p:grpSpPr>
            <a:xfrm>
              <a:off x="1384990" y="2680186"/>
              <a:ext cx="1136237" cy="643100"/>
              <a:chOff x="1461190" y="2984986"/>
              <a:chExt cx="1136237" cy="643100"/>
            </a:xfrm>
          </p:grpSpPr>
          <p:sp>
            <p:nvSpPr>
              <p:cNvPr id="3245" name="Google Shape;3245;p52"/>
              <p:cNvSpPr/>
              <p:nvPr/>
            </p:nvSpPr>
            <p:spPr>
              <a:xfrm>
                <a:off x="2206944" y="3014419"/>
                <a:ext cx="86854" cy="133080"/>
              </a:xfrm>
              <a:custGeom>
                <a:avLst/>
                <a:gdLst/>
                <a:ahLst/>
                <a:cxnLst/>
                <a:rect l="l" t="t" r="r" b="b"/>
                <a:pathLst>
                  <a:path w="962" h="1474" extrusionOk="0">
                    <a:moveTo>
                      <a:pt x="420" y="1"/>
                    </a:moveTo>
                    <a:cubicBezTo>
                      <a:pt x="376" y="1"/>
                      <a:pt x="350" y="20"/>
                      <a:pt x="350" y="20"/>
                    </a:cubicBezTo>
                    <a:cubicBezTo>
                      <a:pt x="341" y="18"/>
                      <a:pt x="333" y="18"/>
                      <a:pt x="325" y="18"/>
                    </a:cubicBezTo>
                    <a:cubicBezTo>
                      <a:pt x="0" y="18"/>
                      <a:pt x="566" y="1474"/>
                      <a:pt x="566" y="1474"/>
                    </a:cubicBezTo>
                    <a:cubicBezTo>
                      <a:pt x="566" y="1474"/>
                      <a:pt x="961" y="859"/>
                      <a:pt x="752" y="368"/>
                    </a:cubicBezTo>
                    <a:cubicBezTo>
                      <a:pt x="622" y="58"/>
                      <a:pt x="496" y="1"/>
                      <a:pt x="420" y="1"/>
                    </a:cubicBezTo>
                    <a:close/>
                  </a:path>
                </a:pathLst>
              </a:custGeom>
              <a:solidFill>
                <a:srgbClr val="B3AD3A"/>
              </a:solidFill>
              <a:ln>
                <a:noFill/>
              </a:ln>
            </p:spPr>
            <p:txBody>
              <a:bodyPr spcFirstLastPara="1" wrap="square" lIns="121900" tIns="121900" rIns="121900" bIns="121900" anchor="ctr" anchorCtr="0">
                <a:noAutofit/>
              </a:bodyPr>
              <a:lstStyle/>
              <a:p>
                <a:endParaRPr sz="2489"/>
              </a:p>
            </p:txBody>
          </p:sp>
          <p:sp>
            <p:nvSpPr>
              <p:cNvPr id="3246" name="Google Shape;3246;p52"/>
              <p:cNvSpPr/>
              <p:nvPr/>
            </p:nvSpPr>
            <p:spPr>
              <a:xfrm>
                <a:off x="1765992" y="3025253"/>
                <a:ext cx="86764" cy="132990"/>
              </a:xfrm>
              <a:custGeom>
                <a:avLst/>
                <a:gdLst/>
                <a:ahLst/>
                <a:cxnLst/>
                <a:rect l="l" t="t" r="r" b="b"/>
                <a:pathLst>
                  <a:path w="961" h="1473" extrusionOk="0">
                    <a:moveTo>
                      <a:pt x="420" y="1"/>
                    </a:moveTo>
                    <a:cubicBezTo>
                      <a:pt x="376" y="1"/>
                      <a:pt x="349" y="20"/>
                      <a:pt x="349" y="20"/>
                    </a:cubicBezTo>
                    <a:cubicBezTo>
                      <a:pt x="341" y="19"/>
                      <a:pt x="332" y="18"/>
                      <a:pt x="325" y="18"/>
                    </a:cubicBezTo>
                    <a:cubicBezTo>
                      <a:pt x="1" y="18"/>
                      <a:pt x="565" y="1473"/>
                      <a:pt x="565" y="1473"/>
                    </a:cubicBezTo>
                    <a:cubicBezTo>
                      <a:pt x="565" y="1473"/>
                      <a:pt x="961" y="859"/>
                      <a:pt x="752" y="368"/>
                    </a:cubicBezTo>
                    <a:cubicBezTo>
                      <a:pt x="622" y="58"/>
                      <a:pt x="496" y="1"/>
                      <a:pt x="420" y="1"/>
                    </a:cubicBezTo>
                    <a:close/>
                  </a:path>
                </a:pathLst>
              </a:custGeom>
              <a:solidFill>
                <a:srgbClr val="B3AD3A"/>
              </a:solidFill>
              <a:ln>
                <a:noFill/>
              </a:ln>
            </p:spPr>
            <p:txBody>
              <a:bodyPr spcFirstLastPara="1" wrap="square" lIns="121900" tIns="121900" rIns="121900" bIns="121900" anchor="ctr" anchorCtr="0">
                <a:noAutofit/>
              </a:bodyPr>
              <a:lstStyle/>
              <a:p>
                <a:endParaRPr sz="2489"/>
              </a:p>
            </p:txBody>
          </p:sp>
          <p:sp>
            <p:nvSpPr>
              <p:cNvPr id="3247" name="Google Shape;3247;p52"/>
              <p:cNvSpPr/>
              <p:nvPr/>
            </p:nvSpPr>
            <p:spPr>
              <a:xfrm>
                <a:off x="1960466" y="2998709"/>
                <a:ext cx="636961" cy="618001"/>
              </a:xfrm>
              <a:custGeom>
                <a:avLst/>
                <a:gdLst/>
                <a:ahLst/>
                <a:cxnLst/>
                <a:rect l="l" t="t" r="r" b="b"/>
                <a:pathLst>
                  <a:path w="7055" h="6845" extrusionOk="0">
                    <a:moveTo>
                      <a:pt x="2142" y="0"/>
                    </a:moveTo>
                    <a:lnTo>
                      <a:pt x="1" y="6844"/>
                    </a:lnTo>
                    <a:lnTo>
                      <a:pt x="6145" y="6844"/>
                    </a:lnTo>
                    <a:lnTo>
                      <a:pt x="7055" y="167"/>
                    </a:lnTo>
                    <a:lnTo>
                      <a:pt x="2142"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3248" name="Google Shape;3248;p52"/>
              <p:cNvSpPr/>
              <p:nvPr/>
            </p:nvSpPr>
            <p:spPr>
              <a:xfrm>
                <a:off x="1960466" y="2998709"/>
                <a:ext cx="636961" cy="618001"/>
              </a:xfrm>
              <a:custGeom>
                <a:avLst/>
                <a:gdLst/>
                <a:ahLst/>
                <a:cxnLst/>
                <a:rect l="l" t="t" r="r" b="b"/>
                <a:pathLst>
                  <a:path w="7055" h="6845" extrusionOk="0">
                    <a:moveTo>
                      <a:pt x="2142" y="0"/>
                    </a:moveTo>
                    <a:lnTo>
                      <a:pt x="1" y="6844"/>
                    </a:lnTo>
                    <a:lnTo>
                      <a:pt x="1133" y="6844"/>
                    </a:lnTo>
                    <a:cubicBezTo>
                      <a:pt x="1052" y="6544"/>
                      <a:pt x="1008" y="6228"/>
                      <a:pt x="1008" y="5901"/>
                    </a:cubicBezTo>
                    <a:cubicBezTo>
                      <a:pt x="1008" y="4058"/>
                      <a:pt x="2398" y="921"/>
                      <a:pt x="4095" y="921"/>
                    </a:cubicBezTo>
                    <a:cubicBezTo>
                      <a:pt x="5105" y="921"/>
                      <a:pt x="6744" y="921"/>
                      <a:pt x="6546" y="3907"/>
                    </a:cubicBezTo>
                    <a:lnTo>
                      <a:pt x="7055" y="167"/>
                    </a:lnTo>
                    <a:lnTo>
                      <a:pt x="2142" y="0"/>
                    </a:ln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3249" name="Google Shape;3249;p52"/>
              <p:cNvSpPr/>
              <p:nvPr/>
            </p:nvSpPr>
            <p:spPr>
              <a:xfrm>
                <a:off x="2133100" y="3255200"/>
                <a:ext cx="422607" cy="56422"/>
              </a:xfrm>
              <a:custGeom>
                <a:avLst/>
                <a:gdLst/>
                <a:ahLst/>
                <a:cxnLst/>
                <a:rect l="l" t="t" r="r" b="b"/>
                <a:pathLst>
                  <a:path w="4516" h="625" extrusionOk="0">
                    <a:moveTo>
                      <a:pt x="1" y="1"/>
                    </a:moveTo>
                    <a:lnTo>
                      <a:pt x="285" y="407"/>
                    </a:lnTo>
                    <a:cubicBezTo>
                      <a:pt x="313" y="407"/>
                      <a:pt x="4496" y="625"/>
                      <a:pt x="4496" y="625"/>
                    </a:cubicBezTo>
                    <a:lnTo>
                      <a:pt x="4515" y="283"/>
                    </a:lnTo>
                    <a:lnTo>
                      <a:pt x="1" y="1"/>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3250" name="Google Shape;3250;p52"/>
              <p:cNvSpPr/>
              <p:nvPr/>
            </p:nvSpPr>
            <p:spPr>
              <a:xfrm>
                <a:off x="2166125" y="3129525"/>
                <a:ext cx="413144" cy="45698"/>
              </a:xfrm>
              <a:custGeom>
                <a:avLst/>
                <a:gdLst/>
                <a:ahLst/>
                <a:cxnLst/>
                <a:rect l="l" t="t" r="r" b="b"/>
                <a:pathLst>
                  <a:path w="4230" h="506" extrusionOk="0">
                    <a:moveTo>
                      <a:pt x="46" y="1"/>
                    </a:moveTo>
                    <a:lnTo>
                      <a:pt x="1" y="288"/>
                    </a:lnTo>
                    <a:cubicBezTo>
                      <a:pt x="28" y="288"/>
                      <a:pt x="4212" y="505"/>
                      <a:pt x="4212" y="505"/>
                    </a:cubicBezTo>
                    <a:lnTo>
                      <a:pt x="4230" y="164"/>
                    </a:lnTo>
                    <a:lnTo>
                      <a:pt x="46" y="1"/>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3251" name="Google Shape;3251;p52"/>
              <p:cNvSpPr/>
              <p:nvPr/>
            </p:nvSpPr>
            <p:spPr>
              <a:xfrm>
                <a:off x="2163968" y="3401561"/>
                <a:ext cx="381996" cy="45504"/>
              </a:xfrm>
              <a:custGeom>
                <a:avLst/>
                <a:gdLst/>
                <a:ahLst/>
                <a:cxnLst/>
                <a:rect l="l" t="t" r="r" b="b"/>
                <a:pathLst>
                  <a:path w="4231" h="504" extrusionOk="0">
                    <a:moveTo>
                      <a:pt x="47" y="0"/>
                    </a:moveTo>
                    <a:lnTo>
                      <a:pt x="0" y="287"/>
                    </a:lnTo>
                    <a:cubicBezTo>
                      <a:pt x="28" y="287"/>
                      <a:pt x="4211" y="504"/>
                      <a:pt x="4211" y="504"/>
                    </a:cubicBezTo>
                    <a:lnTo>
                      <a:pt x="4230" y="163"/>
                    </a:lnTo>
                    <a:lnTo>
                      <a:pt x="47" y="0"/>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3252" name="Google Shape;3252;p52"/>
              <p:cNvSpPr/>
              <p:nvPr/>
            </p:nvSpPr>
            <p:spPr>
              <a:xfrm>
                <a:off x="2169114" y="3543037"/>
                <a:ext cx="381906" cy="45684"/>
              </a:xfrm>
              <a:custGeom>
                <a:avLst/>
                <a:gdLst/>
                <a:ahLst/>
                <a:cxnLst/>
                <a:rect l="l" t="t" r="r" b="b"/>
                <a:pathLst>
                  <a:path w="4230" h="506" extrusionOk="0">
                    <a:moveTo>
                      <a:pt x="47" y="0"/>
                    </a:moveTo>
                    <a:lnTo>
                      <a:pt x="0" y="288"/>
                    </a:lnTo>
                    <a:cubicBezTo>
                      <a:pt x="29" y="288"/>
                      <a:pt x="4211" y="505"/>
                      <a:pt x="4211" y="505"/>
                    </a:cubicBezTo>
                    <a:lnTo>
                      <a:pt x="4229" y="164"/>
                    </a:lnTo>
                    <a:lnTo>
                      <a:pt x="47" y="0"/>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3253" name="Google Shape;3253;p52"/>
              <p:cNvSpPr/>
              <p:nvPr/>
            </p:nvSpPr>
            <p:spPr>
              <a:xfrm>
                <a:off x="1473475" y="2998700"/>
                <a:ext cx="712590" cy="618001"/>
              </a:xfrm>
              <a:custGeom>
                <a:avLst/>
                <a:gdLst/>
                <a:ahLst/>
                <a:cxnLst/>
                <a:rect l="l" t="t" r="r" b="b"/>
                <a:pathLst>
                  <a:path w="7806" h="6845" extrusionOk="0">
                    <a:moveTo>
                      <a:pt x="7554" y="0"/>
                    </a:moveTo>
                    <a:lnTo>
                      <a:pt x="0" y="305"/>
                    </a:lnTo>
                    <a:lnTo>
                      <a:pt x="1043" y="6844"/>
                    </a:lnTo>
                    <a:lnTo>
                      <a:pt x="7805" y="6844"/>
                    </a:lnTo>
                    <a:lnTo>
                      <a:pt x="7554" y="0"/>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3254" name="Google Shape;3254;p52"/>
              <p:cNvSpPr/>
              <p:nvPr/>
            </p:nvSpPr>
            <p:spPr>
              <a:xfrm>
                <a:off x="2167760" y="3564435"/>
                <a:ext cx="387955" cy="63651"/>
              </a:xfrm>
              <a:custGeom>
                <a:avLst/>
                <a:gdLst/>
                <a:ahLst/>
                <a:cxnLst/>
                <a:rect l="l" t="t" r="r" b="b"/>
                <a:pathLst>
                  <a:path w="4297" h="705" extrusionOk="0">
                    <a:moveTo>
                      <a:pt x="57" y="1"/>
                    </a:moveTo>
                    <a:lnTo>
                      <a:pt x="1" y="705"/>
                    </a:lnTo>
                    <a:lnTo>
                      <a:pt x="4241" y="705"/>
                    </a:lnTo>
                    <a:lnTo>
                      <a:pt x="4297"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3255" name="Google Shape;3255;p52"/>
              <p:cNvSpPr/>
              <p:nvPr/>
            </p:nvSpPr>
            <p:spPr>
              <a:xfrm>
                <a:off x="1538835" y="3564435"/>
                <a:ext cx="654205" cy="63651"/>
              </a:xfrm>
              <a:custGeom>
                <a:avLst/>
                <a:gdLst/>
                <a:ahLst/>
                <a:cxnLst/>
                <a:rect l="l" t="t" r="r" b="b"/>
                <a:pathLst>
                  <a:path w="7246" h="705" extrusionOk="0">
                    <a:moveTo>
                      <a:pt x="0" y="1"/>
                    </a:moveTo>
                    <a:lnTo>
                      <a:pt x="98" y="705"/>
                    </a:lnTo>
                    <a:lnTo>
                      <a:pt x="7246" y="705"/>
                    </a:lnTo>
                    <a:lnTo>
                      <a:pt x="7148"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3256" name="Google Shape;3256;p52"/>
              <p:cNvSpPr/>
              <p:nvPr/>
            </p:nvSpPr>
            <p:spPr>
              <a:xfrm>
                <a:off x="1461190" y="2984986"/>
                <a:ext cx="712620" cy="150325"/>
              </a:xfrm>
              <a:custGeom>
                <a:avLst/>
                <a:gdLst/>
                <a:ahLst/>
                <a:cxnLst/>
                <a:rect l="l" t="t" r="r" b="b"/>
                <a:pathLst>
                  <a:path w="7893" h="1665" extrusionOk="0">
                    <a:moveTo>
                      <a:pt x="7893" y="0"/>
                    </a:moveTo>
                    <a:lnTo>
                      <a:pt x="0" y="358"/>
                    </a:lnTo>
                    <a:lnTo>
                      <a:pt x="106" y="1665"/>
                    </a:lnTo>
                    <a:lnTo>
                      <a:pt x="7874" y="1417"/>
                    </a:lnTo>
                    <a:lnTo>
                      <a:pt x="7893" y="0"/>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3257" name="Google Shape;3257;p52"/>
              <p:cNvSpPr/>
              <p:nvPr/>
            </p:nvSpPr>
            <p:spPr>
              <a:xfrm>
                <a:off x="1480240" y="3147860"/>
                <a:ext cx="704584" cy="128205"/>
              </a:xfrm>
              <a:custGeom>
                <a:avLst/>
                <a:gdLst/>
                <a:ahLst/>
                <a:cxnLst/>
                <a:rect l="l" t="t" r="r" b="b"/>
                <a:pathLst>
                  <a:path w="7804" h="1420" extrusionOk="0">
                    <a:moveTo>
                      <a:pt x="7803" y="1"/>
                    </a:moveTo>
                    <a:lnTo>
                      <a:pt x="1" y="113"/>
                    </a:lnTo>
                    <a:lnTo>
                      <a:pt x="105" y="1420"/>
                    </a:lnTo>
                    <a:lnTo>
                      <a:pt x="7784" y="1266"/>
                    </a:lnTo>
                    <a:lnTo>
                      <a:pt x="7803" y="1"/>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3258" name="Google Shape;3258;p52"/>
              <p:cNvSpPr/>
              <p:nvPr/>
            </p:nvSpPr>
            <p:spPr>
              <a:xfrm>
                <a:off x="1501547" y="3289517"/>
                <a:ext cx="687791" cy="125135"/>
              </a:xfrm>
              <a:custGeom>
                <a:avLst/>
                <a:gdLst/>
                <a:ahLst/>
                <a:cxnLst/>
                <a:rect l="l" t="t" r="r" b="b"/>
                <a:pathLst>
                  <a:path w="7618" h="1386" extrusionOk="0">
                    <a:moveTo>
                      <a:pt x="7528" y="0"/>
                    </a:moveTo>
                    <a:lnTo>
                      <a:pt x="0" y="121"/>
                    </a:lnTo>
                    <a:lnTo>
                      <a:pt x="201" y="1385"/>
                    </a:lnTo>
                    <a:lnTo>
                      <a:pt x="7618" y="1312"/>
                    </a:lnTo>
                    <a:lnTo>
                      <a:pt x="7528" y="0"/>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3259" name="Google Shape;3259;p52"/>
              <p:cNvSpPr/>
              <p:nvPr/>
            </p:nvSpPr>
            <p:spPr>
              <a:xfrm>
                <a:off x="1524479" y="3428827"/>
                <a:ext cx="670005" cy="121433"/>
              </a:xfrm>
              <a:custGeom>
                <a:avLst/>
                <a:gdLst/>
                <a:ahLst/>
                <a:cxnLst/>
                <a:rect l="l" t="t" r="r" b="b"/>
                <a:pathLst>
                  <a:path w="7421" h="1345" extrusionOk="0">
                    <a:moveTo>
                      <a:pt x="7332" y="1"/>
                    </a:moveTo>
                    <a:lnTo>
                      <a:pt x="0" y="80"/>
                    </a:lnTo>
                    <a:lnTo>
                      <a:pt x="198" y="1345"/>
                    </a:lnTo>
                    <a:lnTo>
                      <a:pt x="7421" y="1313"/>
                    </a:lnTo>
                    <a:lnTo>
                      <a:pt x="7332" y="1"/>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3260" name="Google Shape;3260;p52"/>
              <p:cNvSpPr/>
              <p:nvPr/>
            </p:nvSpPr>
            <p:spPr>
              <a:xfrm>
                <a:off x="2180129" y="3428375"/>
                <a:ext cx="22210" cy="119086"/>
              </a:xfrm>
              <a:custGeom>
                <a:avLst/>
                <a:gdLst/>
                <a:ahLst/>
                <a:cxnLst/>
                <a:rect l="l" t="t" r="r" b="b"/>
                <a:pathLst>
                  <a:path w="246" h="1319" extrusionOk="0">
                    <a:moveTo>
                      <a:pt x="1" y="0"/>
                    </a:moveTo>
                    <a:lnTo>
                      <a:pt x="1" y="1319"/>
                    </a:lnTo>
                    <a:lnTo>
                      <a:pt x="245" y="1319"/>
                    </a:lnTo>
                    <a:lnTo>
                      <a:pt x="245" y="0"/>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3261" name="Google Shape;3261;p52"/>
              <p:cNvSpPr/>
              <p:nvPr/>
            </p:nvSpPr>
            <p:spPr>
              <a:xfrm>
                <a:off x="2172455" y="3288434"/>
                <a:ext cx="22120" cy="119176"/>
              </a:xfrm>
              <a:custGeom>
                <a:avLst/>
                <a:gdLst/>
                <a:ahLst/>
                <a:cxnLst/>
                <a:rect l="l" t="t" r="r" b="b"/>
                <a:pathLst>
                  <a:path w="245" h="1320" extrusionOk="0">
                    <a:moveTo>
                      <a:pt x="0" y="1"/>
                    </a:moveTo>
                    <a:lnTo>
                      <a:pt x="0" y="1319"/>
                    </a:lnTo>
                    <a:lnTo>
                      <a:pt x="245" y="1319"/>
                    </a:lnTo>
                    <a:lnTo>
                      <a:pt x="245" y="1"/>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3262" name="Google Shape;3262;p52"/>
              <p:cNvSpPr/>
              <p:nvPr/>
            </p:nvSpPr>
            <p:spPr>
              <a:xfrm>
                <a:off x="2170739" y="3148041"/>
                <a:ext cx="22210" cy="114752"/>
              </a:xfrm>
              <a:custGeom>
                <a:avLst/>
                <a:gdLst/>
                <a:ahLst/>
                <a:cxnLst/>
                <a:rect l="l" t="t" r="r" b="b"/>
                <a:pathLst>
                  <a:path w="246" h="1271" extrusionOk="0">
                    <a:moveTo>
                      <a:pt x="0" y="0"/>
                    </a:moveTo>
                    <a:lnTo>
                      <a:pt x="0" y="1270"/>
                    </a:lnTo>
                    <a:lnTo>
                      <a:pt x="246" y="1270"/>
                    </a:lnTo>
                    <a:lnTo>
                      <a:pt x="246" y="0"/>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3263" name="Google Shape;3263;p52"/>
              <p:cNvSpPr/>
              <p:nvPr/>
            </p:nvSpPr>
            <p:spPr>
              <a:xfrm>
                <a:off x="2164600" y="2985248"/>
                <a:ext cx="22300" cy="161597"/>
              </a:xfrm>
              <a:custGeom>
                <a:avLst/>
                <a:gdLst/>
                <a:ahLst/>
                <a:cxnLst/>
                <a:rect l="l" t="t" r="r" b="b"/>
                <a:pathLst>
                  <a:path w="247" h="1415" extrusionOk="0">
                    <a:moveTo>
                      <a:pt x="1" y="1"/>
                    </a:moveTo>
                    <a:lnTo>
                      <a:pt x="1" y="1414"/>
                    </a:lnTo>
                    <a:lnTo>
                      <a:pt x="246" y="1414"/>
                    </a:lnTo>
                    <a:lnTo>
                      <a:pt x="246" y="1"/>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3264" name="Google Shape;3264;p52"/>
              <p:cNvSpPr/>
              <p:nvPr/>
            </p:nvSpPr>
            <p:spPr>
              <a:xfrm>
                <a:off x="1498748" y="2988236"/>
                <a:ext cx="605903" cy="144185"/>
              </a:xfrm>
              <a:custGeom>
                <a:avLst/>
                <a:gdLst/>
                <a:ahLst/>
                <a:cxnLst/>
                <a:rect l="l" t="t" r="r" b="b"/>
                <a:pathLst>
                  <a:path w="6711" h="1597" extrusionOk="0">
                    <a:moveTo>
                      <a:pt x="6711" y="0"/>
                    </a:moveTo>
                    <a:lnTo>
                      <a:pt x="0" y="305"/>
                    </a:lnTo>
                    <a:cubicBezTo>
                      <a:pt x="249" y="755"/>
                      <a:pt x="492" y="1187"/>
                      <a:pt x="728" y="1596"/>
                    </a:cubicBezTo>
                    <a:lnTo>
                      <a:pt x="6481" y="1413"/>
                    </a:lnTo>
                    <a:cubicBezTo>
                      <a:pt x="6561" y="979"/>
                      <a:pt x="6637" y="507"/>
                      <a:pt x="6711" y="0"/>
                    </a:cubicBezTo>
                    <a:close/>
                  </a:path>
                </a:pathLst>
              </a:custGeom>
              <a:solidFill>
                <a:srgbClr val="E9D5BB">
                  <a:alpha val="46370"/>
                </a:srgbClr>
              </a:solidFill>
              <a:ln>
                <a:noFill/>
              </a:ln>
            </p:spPr>
            <p:txBody>
              <a:bodyPr spcFirstLastPara="1" wrap="square" lIns="121900" tIns="121900" rIns="121900" bIns="121900" anchor="ctr" anchorCtr="0">
                <a:noAutofit/>
              </a:bodyPr>
              <a:lstStyle/>
              <a:p>
                <a:endParaRPr sz="2489"/>
              </a:p>
            </p:txBody>
          </p:sp>
          <p:sp>
            <p:nvSpPr>
              <p:cNvPr id="3265" name="Google Shape;3265;p52"/>
              <p:cNvSpPr/>
              <p:nvPr/>
            </p:nvSpPr>
            <p:spPr>
              <a:xfrm>
                <a:off x="1578560" y="3149395"/>
                <a:ext cx="498915" cy="123420"/>
              </a:xfrm>
              <a:custGeom>
                <a:avLst/>
                <a:gdLst/>
                <a:ahLst/>
                <a:cxnLst/>
                <a:rect l="l" t="t" r="r" b="b"/>
                <a:pathLst>
                  <a:path w="5526" h="1367" extrusionOk="0">
                    <a:moveTo>
                      <a:pt x="5525" y="1"/>
                    </a:moveTo>
                    <a:lnTo>
                      <a:pt x="1" y="80"/>
                    </a:lnTo>
                    <a:cubicBezTo>
                      <a:pt x="274" y="545"/>
                      <a:pt x="538" y="975"/>
                      <a:pt x="793" y="1367"/>
                    </a:cubicBezTo>
                    <a:lnTo>
                      <a:pt x="5231" y="1277"/>
                    </a:lnTo>
                    <a:cubicBezTo>
                      <a:pt x="5334" y="898"/>
                      <a:pt x="5431" y="472"/>
                      <a:pt x="5525" y="1"/>
                    </a:cubicBezTo>
                    <a:close/>
                  </a:path>
                </a:pathLst>
              </a:custGeom>
              <a:solidFill>
                <a:srgbClr val="E9D5BB">
                  <a:alpha val="46370"/>
                </a:srgbClr>
              </a:solidFill>
              <a:ln>
                <a:noFill/>
              </a:ln>
            </p:spPr>
            <p:txBody>
              <a:bodyPr spcFirstLastPara="1" wrap="square" lIns="121900" tIns="121900" rIns="121900" bIns="121900" anchor="ctr" anchorCtr="0">
                <a:noAutofit/>
              </a:bodyPr>
              <a:lstStyle/>
              <a:p>
                <a:endParaRPr sz="2489"/>
              </a:p>
            </p:txBody>
          </p:sp>
          <p:sp>
            <p:nvSpPr>
              <p:cNvPr id="3266" name="Google Shape;3266;p52"/>
              <p:cNvSpPr/>
              <p:nvPr/>
            </p:nvSpPr>
            <p:spPr>
              <a:xfrm>
                <a:off x="1666678" y="3291684"/>
                <a:ext cx="376579" cy="120621"/>
              </a:xfrm>
              <a:custGeom>
                <a:avLst/>
                <a:gdLst/>
                <a:ahLst/>
                <a:cxnLst/>
                <a:rect l="l" t="t" r="r" b="b"/>
                <a:pathLst>
                  <a:path w="4171" h="1336" extrusionOk="0">
                    <a:moveTo>
                      <a:pt x="4171" y="1"/>
                    </a:moveTo>
                    <a:lnTo>
                      <a:pt x="1" y="68"/>
                    </a:lnTo>
                    <a:cubicBezTo>
                      <a:pt x="337" y="566"/>
                      <a:pt x="658" y="993"/>
                      <a:pt x="963" y="1335"/>
                    </a:cubicBezTo>
                    <a:lnTo>
                      <a:pt x="3672" y="1309"/>
                    </a:lnTo>
                    <a:cubicBezTo>
                      <a:pt x="3848" y="967"/>
                      <a:pt x="4015" y="534"/>
                      <a:pt x="4171" y="1"/>
                    </a:cubicBezTo>
                    <a:close/>
                  </a:path>
                </a:pathLst>
              </a:custGeom>
              <a:solidFill>
                <a:srgbClr val="E9D5BB">
                  <a:alpha val="46370"/>
                </a:srgbClr>
              </a:solidFill>
              <a:ln>
                <a:noFill/>
              </a:ln>
            </p:spPr>
            <p:txBody>
              <a:bodyPr spcFirstLastPara="1" wrap="square" lIns="121900" tIns="121900" rIns="121900" bIns="121900" anchor="ctr" anchorCtr="0">
                <a:noAutofit/>
              </a:bodyPr>
              <a:lstStyle/>
              <a:p>
                <a:endParaRPr sz="2489"/>
              </a:p>
            </p:txBody>
          </p:sp>
          <p:sp>
            <p:nvSpPr>
              <p:cNvPr id="3267" name="Google Shape;3267;p52"/>
              <p:cNvSpPr/>
              <p:nvPr/>
            </p:nvSpPr>
            <p:spPr>
              <a:xfrm>
                <a:off x="1773305" y="3430994"/>
                <a:ext cx="212892" cy="68978"/>
              </a:xfrm>
              <a:custGeom>
                <a:avLst/>
                <a:gdLst/>
                <a:ahLst/>
                <a:cxnLst/>
                <a:rect l="l" t="t" r="r" b="b"/>
                <a:pathLst>
                  <a:path w="2358" h="764" extrusionOk="0">
                    <a:moveTo>
                      <a:pt x="2357" y="1"/>
                    </a:moveTo>
                    <a:lnTo>
                      <a:pt x="0" y="25"/>
                    </a:lnTo>
                    <a:cubicBezTo>
                      <a:pt x="471" y="502"/>
                      <a:pt x="905" y="764"/>
                      <a:pt x="1305" y="764"/>
                    </a:cubicBezTo>
                    <a:cubicBezTo>
                      <a:pt x="1687" y="764"/>
                      <a:pt x="2038" y="523"/>
                      <a:pt x="2357" y="1"/>
                    </a:cubicBezTo>
                    <a:close/>
                  </a:path>
                </a:pathLst>
              </a:custGeom>
              <a:solidFill>
                <a:srgbClr val="E9D5BB">
                  <a:alpha val="46370"/>
                </a:srgbClr>
              </a:solidFill>
              <a:ln>
                <a:noFill/>
              </a:ln>
            </p:spPr>
            <p:txBody>
              <a:bodyPr spcFirstLastPara="1" wrap="square" lIns="121900" tIns="121900" rIns="121900" bIns="121900" anchor="ctr" anchorCtr="0">
                <a:noAutofit/>
              </a:bodyPr>
              <a:lstStyle/>
              <a:p>
                <a:endParaRPr sz="2489"/>
              </a:p>
            </p:txBody>
          </p:sp>
          <p:sp>
            <p:nvSpPr>
              <p:cNvPr id="3268" name="Google Shape;3268;p52"/>
              <p:cNvSpPr/>
              <p:nvPr/>
            </p:nvSpPr>
            <p:spPr>
              <a:xfrm>
                <a:off x="1689611" y="3564435"/>
                <a:ext cx="306969" cy="63651"/>
              </a:xfrm>
              <a:custGeom>
                <a:avLst/>
                <a:gdLst/>
                <a:ahLst/>
                <a:cxnLst/>
                <a:rect l="l" t="t" r="r" b="b"/>
                <a:pathLst>
                  <a:path w="3400" h="705" extrusionOk="0">
                    <a:moveTo>
                      <a:pt x="273" y="1"/>
                    </a:moveTo>
                    <a:lnTo>
                      <a:pt x="1" y="705"/>
                    </a:lnTo>
                    <a:lnTo>
                      <a:pt x="3126" y="705"/>
                    </a:lnTo>
                    <a:lnTo>
                      <a:pt x="3399" y="1"/>
                    </a:ln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3269" name="Google Shape;3269;p52"/>
              <p:cNvSpPr/>
              <p:nvPr/>
            </p:nvSpPr>
            <p:spPr>
              <a:xfrm>
                <a:off x="2148620" y="3580867"/>
                <a:ext cx="14536" cy="23203"/>
              </a:xfrm>
              <a:custGeom>
                <a:avLst/>
                <a:gdLst/>
                <a:ahLst/>
                <a:cxnLst/>
                <a:rect l="l" t="t" r="r" b="b"/>
                <a:pathLst>
                  <a:path w="161" h="257" extrusionOk="0">
                    <a:moveTo>
                      <a:pt x="81" y="1"/>
                    </a:moveTo>
                    <a:cubicBezTo>
                      <a:pt x="37" y="1"/>
                      <a:pt x="1" y="58"/>
                      <a:pt x="1" y="129"/>
                    </a:cubicBezTo>
                    <a:cubicBezTo>
                      <a:pt x="1" y="199"/>
                      <a:pt x="37" y="256"/>
                      <a:pt x="81" y="256"/>
                    </a:cubicBezTo>
                    <a:cubicBezTo>
                      <a:pt x="125" y="256"/>
                      <a:pt x="161" y="199"/>
                      <a:pt x="161" y="129"/>
                    </a:cubicBezTo>
                    <a:cubicBezTo>
                      <a:pt x="161" y="58"/>
                      <a:pt x="125" y="1"/>
                      <a:pt x="81" y="1"/>
                    </a:cubicBez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3270" name="Google Shape;3270;p52"/>
              <p:cNvSpPr/>
              <p:nvPr/>
            </p:nvSpPr>
            <p:spPr>
              <a:xfrm>
                <a:off x="1557704" y="3588631"/>
                <a:ext cx="14716" cy="23113"/>
              </a:xfrm>
              <a:custGeom>
                <a:avLst/>
                <a:gdLst/>
                <a:ahLst/>
                <a:cxnLst/>
                <a:rect l="l" t="t" r="r" b="b"/>
                <a:pathLst>
                  <a:path w="163" h="256" extrusionOk="0">
                    <a:moveTo>
                      <a:pt x="81" y="0"/>
                    </a:moveTo>
                    <a:cubicBezTo>
                      <a:pt x="37" y="0"/>
                      <a:pt x="1" y="56"/>
                      <a:pt x="1" y="128"/>
                    </a:cubicBezTo>
                    <a:cubicBezTo>
                      <a:pt x="1" y="200"/>
                      <a:pt x="37" y="255"/>
                      <a:pt x="81" y="255"/>
                    </a:cubicBezTo>
                    <a:cubicBezTo>
                      <a:pt x="126" y="254"/>
                      <a:pt x="162" y="197"/>
                      <a:pt x="162" y="128"/>
                    </a:cubicBezTo>
                    <a:cubicBezTo>
                      <a:pt x="162" y="58"/>
                      <a:pt x="126" y="0"/>
                      <a:pt x="81" y="0"/>
                    </a:cubicBez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3271" name="Google Shape;3271;p52"/>
              <p:cNvSpPr/>
              <p:nvPr/>
            </p:nvSpPr>
            <p:spPr>
              <a:xfrm>
                <a:off x="2167760" y="3564435"/>
                <a:ext cx="387955" cy="63651"/>
              </a:xfrm>
              <a:custGeom>
                <a:avLst/>
                <a:gdLst/>
                <a:ahLst/>
                <a:cxnLst/>
                <a:rect l="l" t="t" r="r" b="b"/>
                <a:pathLst>
                  <a:path w="4297" h="705" extrusionOk="0">
                    <a:moveTo>
                      <a:pt x="57" y="1"/>
                    </a:moveTo>
                    <a:lnTo>
                      <a:pt x="1" y="705"/>
                    </a:lnTo>
                    <a:lnTo>
                      <a:pt x="4241" y="705"/>
                    </a:lnTo>
                    <a:lnTo>
                      <a:pt x="4297" y="1"/>
                    </a:ln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grpSp>
      </p:grpSp>
      <p:sp>
        <p:nvSpPr>
          <p:cNvPr id="3273" name="Google Shape;3273;p52"/>
          <p:cNvSpPr/>
          <p:nvPr/>
        </p:nvSpPr>
        <p:spPr>
          <a:xfrm flipH="1">
            <a:off x="7327600" y="5927213"/>
            <a:ext cx="3904400" cy="210800"/>
          </a:xfrm>
          <a:prstGeom prst="ellipse">
            <a:avLst/>
          </a:prstGeom>
          <a:solidFill>
            <a:srgbClr val="000000">
              <a:alpha val="17320"/>
            </a:srgbClr>
          </a:solidFill>
          <a:ln>
            <a:noFill/>
          </a:ln>
        </p:spPr>
        <p:txBody>
          <a:bodyPr spcFirstLastPara="1" wrap="square" lIns="121900" tIns="121900" rIns="121900" bIns="121900" anchor="ctr" anchorCtr="0">
            <a:noAutofit/>
          </a:bodyPr>
          <a:lstStyle/>
          <a:p>
            <a:endParaRPr sz="2489"/>
          </a:p>
        </p:txBody>
      </p:sp>
      <p:grpSp>
        <p:nvGrpSpPr>
          <p:cNvPr id="3366" name="Google Shape;3366;p52"/>
          <p:cNvGrpSpPr/>
          <p:nvPr/>
        </p:nvGrpSpPr>
        <p:grpSpPr>
          <a:xfrm>
            <a:off x="356693" y="537134"/>
            <a:ext cx="1580159" cy="619711"/>
            <a:chOff x="1261800" y="819925"/>
            <a:chExt cx="583975" cy="229025"/>
          </a:xfrm>
        </p:grpSpPr>
        <p:sp>
          <p:nvSpPr>
            <p:cNvPr id="3367" name="Google Shape;3367;p52"/>
            <p:cNvSpPr/>
            <p:nvPr/>
          </p:nvSpPr>
          <p:spPr>
            <a:xfrm>
              <a:off x="1261800" y="877375"/>
              <a:ext cx="378675" cy="171575"/>
            </a:xfrm>
            <a:custGeom>
              <a:avLst/>
              <a:gdLst/>
              <a:ahLst/>
              <a:cxnLst/>
              <a:rect l="l" t="t" r="r" b="b"/>
              <a:pathLst>
                <a:path w="15147" h="6863" extrusionOk="0">
                  <a:moveTo>
                    <a:pt x="6439" y="0"/>
                  </a:moveTo>
                  <a:cubicBezTo>
                    <a:pt x="5792" y="0"/>
                    <a:pt x="5111" y="334"/>
                    <a:pt x="4832" y="915"/>
                  </a:cubicBezTo>
                  <a:cubicBezTo>
                    <a:pt x="4687" y="1214"/>
                    <a:pt x="4655" y="1583"/>
                    <a:pt x="4813" y="1876"/>
                  </a:cubicBezTo>
                  <a:cubicBezTo>
                    <a:pt x="4728" y="1720"/>
                    <a:pt x="4354" y="1673"/>
                    <a:pt x="4184" y="1673"/>
                  </a:cubicBezTo>
                  <a:cubicBezTo>
                    <a:pt x="4176" y="1673"/>
                    <a:pt x="4169" y="1673"/>
                    <a:pt x="4162" y="1673"/>
                  </a:cubicBezTo>
                  <a:cubicBezTo>
                    <a:pt x="4003" y="1677"/>
                    <a:pt x="3861" y="1714"/>
                    <a:pt x="3733" y="1788"/>
                  </a:cubicBezTo>
                  <a:cubicBezTo>
                    <a:pt x="3673" y="1824"/>
                    <a:pt x="3615" y="1868"/>
                    <a:pt x="3558" y="1920"/>
                  </a:cubicBezTo>
                  <a:cubicBezTo>
                    <a:pt x="3247" y="2213"/>
                    <a:pt x="3104" y="2687"/>
                    <a:pt x="3228" y="3101"/>
                  </a:cubicBezTo>
                  <a:cubicBezTo>
                    <a:pt x="3115" y="3055"/>
                    <a:pt x="2994" y="3033"/>
                    <a:pt x="2872" y="3033"/>
                  </a:cubicBezTo>
                  <a:cubicBezTo>
                    <a:pt x="2575" y="3033"/>
                    <a:pt x="2275" y="3164"/>
                    <a:pt x="2088" y="3395"/>
                  </a:cubicBezTo>
                  <a:cubicBezTo>
                    <a:pt x="1822" y="3723"/>
                    <a:pt x="1801" y="4223"/>
                    <a:pt x="2038" y="4572"/>
                  </a:cubicBezTo>
                  <a:cubicBezTo>
                    <a:pt x="1977" y="4565"/>
                    <a:pt x="1915" y="4562"/>
                    <a:pt x="1854" y="4562"/>
                  </a:cubicBezTo>
                  <a:cubicBezTo>
                    <a:pt x="1321" y="4562"/>
                    <a:pt x="791" y="4822"/>
                    <a:pt x="473" y="5251"/>
                  </a:cubicBezTo>
                  <a:cubicBezTo>
                    <a:pt x="223" y="5586"/>
                    <a:pt x="0" y="6194"/>
                    <a:pt x="332" y="6551"/>
                  </a:cubicBezTo>
                  <a:cubicBezTo>
                    <a:pt x="580" y="6816"/>
                    <a:pt x="909" y="6788"/>
                    <a:pt x="1237" y="6809"/>
                  </a:cubicBezTo>
                  <a:cubicBezTo>
                    <a:pt x="1490" y="6824"/>
                    <a:pt x="1717" y="6863"/>
                    <a:pt x="1969" y="6863"/>
                  </a:cubicBezTo>
                  <a:cubicBezTo>
                    <a:pt x="2004" y="6863"/>
                    <a:pt x="2040" y="6862"/>
                    <a:pt x="2077" y="6860"/>
                  </a:cubicBezTo>
                  <a:cubicBezTo>
                    <a:pt x="2884" y="6822"/>
                    <a:pt x="3693" y="6785"/>
                    <a:pt x="4501" y="6747"/>
                  </a:cubicBezTo>
                  <a:cubicBezTo>
                    <a:pt x="6116" y="6671"/>
                    <a:pt x="7732" y="6594"/>
                    <a:pt x="9347" y="6519"/>
                  </a:cubicBezTo>
                  <a:cubicBezTo>
                    <a:pt x="10261" y="6476"/>
                    <a:pt x="11174" y="6433"/>
                    <a:pt x="12088" y="6390"/>
                  </a:cubicBezTo>
                  <a:cubicBezTo>
                    <a:pt x="12551" y="6369"/>
                    <a:pt x="13017" y="6349"/>
                    <a:pt x="13482" y="6325"/>
                  </a:cubicBezTo>
                  <a:cubicBezTo>
                    <a:pt x="13532" y="6323"/>
                    <a:pt x="13583" y="6322"/>
                    <a:pt x="13633" y="6322"/>
                  </a:cubicBezTo>
                  <a:cubicBezTo>
                    <a:pt x="13738" y="6322"/>
                    <a:pt x="13842" y="6326"/>
                    <a:pt x="13946" y="6326"/>
                  </a:cubicBezTo>
                  <a:cubicBezTo>
                    <a:pt x="14183" y="6326"/>
                    <a:pt x="14415" y="6305"/>
                    <a:pt x="14633" y="6168"/>
                  </a:cubicBezTo>
                  <a:cubicBezTo>
                    <a:pt x="14810" y="6056"/>
                    <a:pt x="14963" y="5884"/>
                    <a:pt x="15045" y="5690"/>
                  </a:cubicBezTo>
                  <a:cubicBezTo>
                    <a:pt x="15147" y="5450"/>
                    <a:pt x="15038" y="5311"/>
                    <a:pt x="14876" y="5125"/>
                  </a:cubicBezTo>
                  <a:cubicBezTo>
                    <a:pt x="14627" y="4841"/>
                    <a:pt x="14224" y="4670"/>
                    <a:pt x="13835" y="4670"/>
                  </a:cubicBezTo>
                  <a:cubicBezTo>
                    <a:pt x="13539" y="4670"/>
                    <a:pt x="13251" y="4769"/>
                    <a:pt x="13047" y="4993"/>
                  </a:cubicBezTo>
                  <a:cubicBezTo>
                    <a:pt x="13198" y="4756"/>
                    <a:pt x="13108" y="4389"/>
                    <a:pt x="12866" y="4227"/>
                  </a:cubicBezTo>
                  <a:cubicBezTo>
                    <a:pt x="12752" y="4151"/>
                    <a:pt x="12618" y="4116"/>
                    <a:pt x="12481" y="4116"/>
                  </a:cubicBezTo>
                  <a:cubicBezTo>
                    <a:pt x="12291" y="4116"/>
                    <a:pt x="12097" y="4183"/>
                    <a:pt x="11945" y="4298"/>
                  </a:cubicBezTo>
                  <a:cubicBezTo>
                    <a:pt x="12171" y="3956"/>
                    <a:pt x="12205" y="3480"/>
                    <a:pt x="11983" y="3135"/>
                  </a:cubicBezTo>
                  <a:cubicBezTo>
                    <a:pt x="11826" y="2893"/>
                    <a:pt x="11537" y="2743"/>
                    <a:pt x="11253" y="2743"/>
                  </a:cubicBezTo>
                  <a:cubicBezTo>
                    <a:pt x="11133" y="2743"/>
                    <a:pt x="11013" y="2770"/>
                    <a:pt x="10906" y="2829"/>
                  </a:cubicBezTo>
                  <a:cubicBezTo>
                    <a:pt x="10545" y="3025"/>
                    <a:pt x="10427" y="3579"/>
                    <a:pt x="10709" y="3876"/>
                  </a:cubicBezTo>
                  <a:cubicBezTo>
                    <a:pt x="10562" y="3838"/>
                    <a:pt x="10409" y="3820"/>
                    <a:pt x="10256" y="3820"/>
                  </a:cubicBezTo>
                  <a:cubicBezTo>
                    <a:pt x="10030" y="3820"/>
                    <a:pt x="9804" y="3861"/>
                    <a:pt x="9594" y="3941"/>
                  </a:cubicBezTo>
                  <a:cubicBezTo>
                    <a:pt x="9514" y="3790"/>
                    <a:pt x="9342" y="3710"/>
                    <a:pt x="9173" y="3710"/>
                  </a:cubicBezTo>
                  <a:cubicBezTo>
                    <a:pt x="9031" y="3710"/>
                    <a:pt x="8890" y="3766"/>
                    <a:pt x="8806" y="3881"/>
                  </a:cubicBezTo>
                  <a:cubicBezTo>
                    <a:pt x="8790" y="3591"/>
                    <a:pt x="8581" y="3322"/>
                    <a:pt x="8305" y="3235"/>
                  </a:cubicBezTo>
                  <a:cubicBezTo>
                    <a:pt x="8239" y="3215"/>
                    <a:pt x="8170" y="3205"/>
                    <a:pt x="8102" y="3205"/>
                  </a:cubicBezTo>
                  <a:cubicBezTo>
                    <a:pt x="7890" y="3205"/>
                    <a:pt x="7678" y="3298"/>
                    <a:pt x="7542" y="3460"/>
                  </a:cubicBezTo>
                  <a:lnTo>
                    <a:pt x="7542" y="3460"/>
                  </a:lnTo>
                  <a:cubicBezTo>
                    <a:pt x="7998" y="2887"/>
                    <a:pt x="8214" y="2130"/>
                    <a:pt x="8136" y="1403"/>
                  </a:cubicBezTo>
                  <a:cubicBezTo>
                    <a:pt x="8066" y="742"/>
                    <a:pt x="7492" y="210"/>
                    <a:pt x="6862" y="51"/>
                  </a:cubicBezTo>
                  <a:cubicBezTo>
                    <a:pt x="6726" y="17"/>
                    <a:pt x="6583" y="0"/>
                    <a:pt x="6439"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368" name="Google Shape;3368;p52"/>
            <p:cNvSpPr/>
            <p:nvPr/>
          </p:nvSpPr>
          <p:spPr>
            <a:xfrm>
              <a:off x="1392250" y="890950"/>
              <a:ext cx="58050" cy="50925"/>
            </a:xfrm>
            <a:custGeom>
              <a:avLst/>
              <a:gdLst/>
              <a:ahLst/>
              <a:cxnLst/>
              <a:rect l="l" t="t" r="r" b="b"/>
              <a:pathLst>
                <a:path w="2322" h="2037" extrusionOk="0">
                  <a:moveTo>
                    <a:pt x="1077" y="1"/>
                  </a:moveTo>
                  <a:cubicBezTo>
                    <a:pt x="822" y="1"/>
                    <a:pt x="570" y="88"/>
                    <a:pt x="369" y="278"/>
                  </a:cubicBezTo>
                  <a:cubicBezTo>
                    <a:pt x="154" y="482"/>
                    <a:pt x="1" y="795"/>
                    <a:pt x="49" y="1094"/>
                  </a:cubicBezTo>
                  <a:cubicBezTo>
                    <a:pt x="50" y="1098"/>
                    <a:pt x="53" y="1100"/>
                    <a:pt x="57" y="1100"/>
                  </a:cubicBezTo>
                  <a:cubicBezTo>
                    <a:pt x="62" y="1100"/>
                    <a:pt x="67" y="1097"/>
                    <a:pt x="67" y="1092"/>
                  </a:cubicBezTo>
                  <a:cubicBezTo>
                    <a:pt x="70" y="822"/>
                    <a:pt x="164" y="574"/>
                    <a:pt x="355" y="379"/>
                  </a:cubicBezTo>
                  <a:cubicBezTo>
                    <a:pt x="541" y="188"/>
                    <a:pt x="794" y="70"/>
                    <a:pt x="1061" y="68"/>
                  </a:cubicBezTo>
                  <a:cubicBezTo>
                    <a:pt x="1065" y="68"/>
                    <a:pt x="1069" y="68"/>
                    <a:pt x="1073" y="68"/>
                  </a:cubicBezTo>
                  <a:cubicBezTo>
                    <a:pt x="1338" y="68"/>
                    <a:pt x="1598" y="170"/>
                    <a:pt x="1802" y="336"/>
                  </a:cubicBezTo>
                  <a:cubicBezTo>
                    <a:pt x="2020" y="514"/>
                    <a:pt x="2165" y="764"/>
                    <a:pt x="2222" y="1040"/>
                  </a:cubicBezTo>
                  <a:cubicBezTo>
                    <a:pt x="2255" y="1205"/>
                    <a:pt x="2259" y="1376"/>
                    <a:pt x="2234" y="1540"/>
                  </a:cubicBezTo>
                  <a:cubicBezTo>
                    <a:pt x="2222" y="1620"/>
                    <a:pt x="2203" y="1699"/>
                    <a:pt x="2179" y="1777"/>
                  </a:cubicBezTo>
                  <a:cubicBezTo>
                    <a:pt x="2154" y="1859"/>
                    <a:pt x="2116" y="1937"/>
                    <a:pt x="2091" y="2021"/>
                  </a:cubicBezTo>
                  <a:cubicBezTo>
                    <a:pt x="2090" y="2028"/>
                    <a:pt x="2097" y="2036"/>
                    <a:pt x="2104" y="2036"/>
                  </a:cubicBezTo>
                  <a:cubicBezTo>
                    <a:pt x="2107" y="2036"/>
                    <a:pt x="2109" y="2035"/>
                    <a:pt x="2112" y="2032"/>
                  </a:cubicBezTo>
                  <a:cubicBezTo>
                    <a:pt x="2205" y="1918"/>
                    <a:pt x="2253" y="1753"/>
                    <a:pt x="2281" y="1612"/>
                  </a:cubicBezTo>
                  <a:cubicBezTo>
                    <a:pt x="2312" y="1454"/>
                    <a:pt x="2322" y="1291"/>
                    <a:pt x="2303" y="1132"/>
                  </a:cubicBezTo>
                  <a:cubicBezTo>
                    <a:pt x="2268" y="828"/>
                    <a:pt x="2135" y="544"/>
                    <a:pt x="1909" y="335"/>
                  </a:cubicBezTo>
                  <a:cubicBezTo>
                    <a:pt x="1680" y="121"/>
                    <a:pt x="1377" y="1"/>
                    <a:pt x="1077"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369" name="Google Shape;3369;p52"/>
            <p:cNvSpPr/>
            <p:nvPr/>
          </p:nvSpPr>
          <p:spPr>
            <a:xfrm>
              <a:off x="1418125" y="907300"/>
              <a:ext cx="16525" cy="24425"/>
            </a:xfrm>
            <a:custGeom>
              <a:avLst/>
              <a:gdLst/>
              <a:ahLst/>
              <a:cxnLst/>
              <a:rect l="l" t="t" r="r" b="b"/>
              <a:pathLst>
                <a:path w="661" h="977" extrusionOk="0">
                  <a:moveTo>
                    <a:pt x="24" y="0"/>
                  </a:moveTo>
                  <a:cubicBezTo>
                    <a:pt x="1" y="0"/>
                    <a:pt x="1" y="34"/>
                    <a:pt x="24" y="36"/>
                  </a:cubicBezTo>
                  <a:cubicBezTo>
                    <a:pt x="216" y="42"/>
                    <a:pt x="372" y="179"/>
                    <a:pt x="458" y="344"/>
                  </a:cubicBezTo>
                  <a:cubicBezTo>
                    <a:pt x="507" y="438"/>
                    <a:pt x="534" y="541"/>
                    <a:pt x="553" y="645"/>
                  </a:cubicBezTo>
                  <a:cubicBezTo>
                    <a:pt x="571" y="751"/>
                    <a:pt x="570" y="864"/>
                    <a:pt x="606" y="965"/>
                  </a:cubicBezTo>
                  <a:cubicBezTo>
                    <a:pt x="609" y="972"/>
                    <a:pt x="617" y="976"/>
                    <a:pt x="624" y="976"/>
                  </a:cubicBezTo>
                  <a:cubicBezTo>
                    <a:pt x="631" y="976"/>
                    <a:pt x="637" y="973"/>
                    <a:pt x="638" y="965"/>
                  </a:cubicBezTo>
                  <a:cubicBezTo>
                    <a:pt x="661" y="853"/>
                    <a:pt x="638" y="731"/>
                    <a:pt x="617" y="620"/>
                  </a:cubicBezTo>
                  <a:cubicBezTo>
                    <a:pt x="594" y="504"/>
                    <a:pt x="559" y="391"/>
                    <a:pt x="495" y="291"/>
                  </a:cubicBezTo>
                  <a:cubicBezTo>
                    <a:pt x="392" y="128"/>
                    <a:pt x="221" y="1"/>
                    <a:pt x="24"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370" name="Google Shape;3370;p52"/>
            <p:cNvSpPr/>
            <p:nvPr/>
          </p:nvSpPr>
          <p:spPr>
            <a:xfrm>
              <a:off x="1357425" y="933825"/>
              <a:ext cx="31500" cy="11475"/>
            </a:xfrm>
            <a:custGeom>
              <a:avLst/>
              <a:gdLst/>
              <a:ahLst/>
              <a:cxnLst/>
              <a:rect l="l" t="t" r="r" b="b"/>
              <a:pathLst>
                <a:path w="1260" h="459" extrusionOk="0">
                  <a:moveTo>
                    <a:pt x="480" y="0"/>
                  </a:moveTo>
                  <a:cubicBezTo>
                    <a:pt x="318" y="0"/>
                    <a:pt x="157" y="41"/>
                    <a:pt x="17" y="123"/>
                  </a:cubicBezTo>
                  <a:cubicBezTo>
                    <a:pt x="0" y="132"/>
                    <a:pt x="10" y="153"/>
                    <a:pt x="25" y="153"/>
                  </a:cubicBezTo>
                  <a:cubicBezTo>
                    <a:pt x="27" y="153"/>
                    <a:pt x="30" y="152"/>
                    <a:pt x="33" y="151"/>
                  </a:cubicBezTo>
                  <a:cubicBezTo>
                    <a:pt x="166" y="92"/>
                    <a:pt x="311" y="59"/>
                    <a:pt x="456" y="59"/>
                  </a:cubicBezTo>
                  <a:cubicBezTo>
                    <a:pt x="550" y="59"/>
                    <a:pt x="643" y="72"/>
                    <a:pt x="734" y="102"/>
                  </a:cubicBezTo>
                  <a:cubicBezTo>
                    <a:pt x="835" y="135"/>
                    <a:pt x="929" y="186"/>
                    <a:pt x="1012" y="251"/>
                  </a:cubicBezTo>
                  <a:cubicBezTo>
                    <a:pt x="1053" y="283"/>
                    <a:pt x="1094" y="318"/>
                    <a:pt x="1131" y="357"/>
                  </a:cubicBezTo>
                  <a:cubicBezTo>
                    <a:pt x="1164" y="392"/>
                    <a:pt x="1193" y="431"/>
                    <a:pt x="1234" y="456"/>
                  </a:cubicBezTo>
                  <a:cubicBezTo>
                    <a:pt x="1237" y="458"/>
                    <a:pt x="1239" y="459"/>
                    <a:pt x="1242" y="459"/>
                  </a:cubicBezTo>
                  <a:cubicBezTo>
                    <a:pt x="1252" y="459"/>
                    <a:pt x="1260" y="448"/>
                    <a:pt x="1258" y="437"/>
                  </a:cubicBezTo>
                  <a:cubicBezTo>
                    <a:pt x="1241" y="341"/>
                    <a:pt x="1132" y="253"/>
                    <a:pt x="1057" y="195"/>
                  </a:cubicBezTo>
                  <a:cubicBezTo>
                    <a:pt x="962" y="124"/>
                    <a:pt x="856" y="70"/>
                    <a:pt x="743" y="37"/>
                  </a:cubicBezTo>
                  <a:cubicBezTo>
                    <a:pt x="658" y="12"/>
                    <a:pt x="569" y="0"/>
                    <a:pt x="480"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371" name="Google Shape;3371;p52"/>
            <p:cNvSpPr/>
            <p:nvPr/>
          </p:nvSpPr>
          <p:spPr>
            <a:xfrm>
              <a:off x="1444625" y="970825"/>
              <a:ext cx="31775" cy="19425"/>
            </a:xfrm>
            <a:custGeom>
              <a:avLst/>
              <a:gdLst/>
              <a:ahLst/>
              <a:cxnLst/>
              <a:rect l="l" t="t" r="r" b="b"/>
              <a:pathLst>
                <a:path w="1271" h="777" extrusionOk="0">
                  <a:moveTo>
                    <a:pt x="527" y="1"/>
                  </a:moveTo>
                  <a:cubicBezTo>
                    <a:pt x="336" y="1"/>
                    <a:pt x="146" y="75"/>
                    <a:pt x="9" y="212"/>
                  </a:cubicBezTo>
                  <a:cubicBezTo>
                    <a:pt x="0" y="221"/>
                    <a:pt x="9" y="234"/>
                    <a:pt x="18" y="234"/>
                  </a:cubicBezTo>
                  <a:cubicBezTo>
                    <a:pt x="21" y="234"/>
                    <a:pt x="24" y="233"/>
                    <a:pt x="27" y="230"/>
                  </a:cubicBezTo>
                  <a:cubicBezTo>
                    <a:pt x="156" y="115"/>
                    <a:pt x="328" y="53"/>
                    <a:pt x="499" y="53"/>
                  </a:cubicBezTo>
                  <a:cubicBezTo>
                    <a:pt x="601" y="53"/>
                    <a:pt x="703" y="75"/>
                    <a:pt x="795" y="121"/>
                  </a:cubicBezTo>
                  <a:cubicBezTo>
                    <a:pt x="916" y="181"/>
                    <a:pt x="1014" y="280"/>
                    <a:pt x="1081" y="396"/>
                  </a:cubicBezTo>
                  <a:cubicBezTo>
                    <a:pt x="1113" y="451"/>
                    <a:pt x="1136" y="511"/>
                    <a:pt x="1152" y="573"/>
                  </a:cubicBezTo>
                  <a:cubicBezTo>
                    <a:pt x="1168" y="637"/>
                    <a:pt x="1169" y="705"/>
                    <a:pt x="1190" y="768"/>
                  </a:cubicBezTo>
                  <a:cubicBezTo>
                    <a:pt x="1192" y="773"/>
                    <a:pt x="1199" y="777"/>
                    <a:pt x="1205" y="777"/>
                  </a:cubicBezTo>
                  <a:cubicBezTo>
                    <a:pt x="1209" y="777"/>
                    <a:pt x="1213" y="775"/>
                    <a:pt x="1216" y="770"/>
                  </a:cubicBezTo>
                  <a:cubicBezTo>
                    <a:pt x="1271" y="642"/>
                    <a:pt x="1204" y="473"/>
                    <a:pt x="1139" y="361"/>
                  </a:cubicBezTo>
                  <a:cubicBezTo>
                    <a:pt x="1066" y="234"/>
                    <a:pt x="954" y="127"/>
                    <a:pt x="820" y="64"/>
                  </a:cubicBezTo>
                  <a:cubicBezTo>
                    <a:pt x="727" y="21"/>
                    <a:pt x="627" y="1"/>
                    <a:pt x="527"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372" name="Google Shape;3372;p52"/>
            <p:cNvSpPr/>
            <p:nvPr/>
          </p:nvSpPr>
          <p:spPr>
            <a:xfrm>
              <a:off x="1456450" y="983675"/>
              <a:ext cx="10475" cy="10050"/>
            </a:xfrm>
            <a:custGeom>
              <a:avLst/>
              <a:gdLst/>
              <a:ahLst/>
              <a:cxnLst/>
              <a:rect l="l" t="t" r="r" b="b"/>
              <a:pathLst>
                <a:path w="419" h="402" extrusionOk="0">
                  <a:moveTo>
                    <a:pt x="26" y="1"/>
                  </a:moveTo>
                  <a:cubicBezTo>
                    <a:pt x="7" y="1"/>
                    <a:pt x="0" y="30"/>
                    <a:pt x="20" y="34"/>
                  </a:cubicBezTo>
                  <a:cubicBezTo>
                    <a:pt x="110" y="51"/>
                    <a:pt x="193" y="98"/>
                    <a:pt x="258" y="164"/>
                  </a:cubicBezTo>
                  <a:cubicBezTo>
                    <a:pt x="289" y="197"/>
                    <a:pt x="316" y="233"/>
                    <a:pt x="337" y="275"/>
                  </a:cubicBezTo>
                  <a:cubicBezTo>
                    <a:pt x="348" y="294"/>
                    <a:pt x="357" y="315"/>
                    <a:pt x="364" y="339"/>
                  </a:cubicBezTo>
                  <a:cubicBezTo>
                    <a:pt x="370" y="360"/>
                    <a:pt x="375" y="381"/>
                    <a:pt x="389" y="398"/>
                  </a:cubicBezTo>
                  <a:cubicBezTo>
                    <a:pt x="391" y="400"/>
                    <a:pt x="394" y="402"/>
                    <a:pt x="397" y="402"/>
                  </a:cubicBezTo>
                  <a:cubicBezTo>
                    <a:pt x="403" y="402"/>
                    <a:pt x="408" y="398"/>
                    <a:pt x="410" y="393"/>
                  </a:cubicBezTo>
                  <a:cubicBezTo>
                    <a:pt x="419" y="369"/>
                    <a:pt x="412" y="343"/>
                    <a:pt x="403" y="323"/>
                  </a:cubicBezTo>
                  <a:cubicBezTo>
                    <a:pt x="396" y="298"/>
                    <a:pt x="385" y="276"/>
                    <a:pt x="373" y="255"/>
                  </a:cubicBezTo>
                  <a:cubicBezTo>
                    <a:pt x="350" y="212"/>
                    <a:pt x="320" y="172"/>
                    <a:pt x="285" y="138"/>
                  </a:cubicBezTo>
                  <a:cubicBezTo>
                    <a:pt x="216" y="69"/>
                    <a:pt x="126" y="19"/>
                    <a:pt x="30" y="1"/>
                  </a:cubicBezTo>
                  <a:cubicBezTo>
                    <a:pt x="28" y="1"/>
                    <a:pt x="27" y="1"/>
                    <a:pt x="26"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373" name="Google Shape;3373;p52"/>
            <p:cNvSpPr/>
            <p:nvPr/>
          </p:nvSpPr>
          <p:spPr>
            <a:xfrm>
              <a:off x="1499650" y="986200"/>
              <a:ext cx="27975" cy="7350"/>
            </a:xfrm>
            <a:custGeom>
              <a:avLst/>
              <a:gdLst/>
              <a:ahLst/>
              <a:cxnLst/>
              <a:rect l="l" t="t" r="r" b="b"/>
              <a:pathLst>
                <a:path w="1119" h="294" extrusionOk="0">
                  <a:moveTo>
                    <a:pt x="642" y="0"/>
                  </a:moveTo>
                  <a:cubicBezTo>
                    <a:pt x="604" y="0"/>
                    <a:pt x="567" y="2"/>
                    <a:pt x="529" y="7"/>
                  </a:cubicBezTo>
                  <a:cubicBezTo>
                    <a:pt x="333" y="34"/>
                    <a:pt x="137" y="131"/>
                    <a:pt x="6" y="280"/>
                  </a:cubicBezTo>
                  <a:cubicBezTo>
                    <a:pt x="1" y="286"/>
                    <a:pt x="6" y="293"/>
                    <a:pt x="13" y="293"/>
                  </a:cubicBezTo>
                  <a:cubicBezTo>
                    <a:pt x="14" y="293"/>
                    <a:pt x="16" y="293"/>
                    <a:pt x="17" y="292"/>
                  </a:cubicBezTo>
                  <a:cubicBezTo>
                    <a:pt x="173" y="171"/>
                    <a:pt x="350" y="90"/>
                    <a:pt x="547" y="76"/>
                  </a:cubicBezTo>
                  <a:cubicBezTo>
                    <a:pt x="569" y="75"/>
                    <a:pt x="592" y="74"/>
                    <a:pt x="614" y="74"/>
                  </a:cubicBezTo>
                  <a:cubicBezTo>
                    <a:pt x="685" y="74"/>
                    <a:pt x="756" y="82"/>
                    <a:pt x="826" y="100"/>
                  </a:cubicBezTo>
                  <a:cubicBezTo>
                    <a:pt x="913" y="121"/>
                    <a:pt x="999" y="177"/>
                    <a:pt x="1088" y="187"/>
                  </a:cubicBezTo>
                  <a:cubicBezTo>
                    <a:pt x="1089" y="187"/>
                    <a:pt x="1089" y="187"/>
                    <a:pt x="1090" y="187"/>
                  </a:cubicBezTo>
                  <a:cubicBezTo>
                    <a:pt x="1105" y="187"/>
                    <a:pt x="1118" y="164"/>
                    <a:pt x="1108" y="149"/>
                  </a:cubicBezTo>
                  <a:cubicBezTo>
                    <a:pt x="1052" y="72"/>
                    <a:pt x="933" y="42"/>
                    <a:pt x="845" y="22"/>
                  </a:cubicBezTo>
                  <a:cubicBezTo>
                    <a:pt x="778" y="8"/>
                    <a:pt x="710" y="0"/>
                    <a:pt x="642"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374" name="Google Shape;3374;p52"/>
            <p:cNvSpPr/>
            <p:nvPr/>
          </p:nvSpPr>
          <p:spPr>
            <a:xfrm>
              <a:off x="1533100" y="954900"/>
              <a:ext cx="18125" cy="16250"/>
            </a:xfrm>
            <a:custGeom>
              <a:avLst/>
              <a:gdLst/>
              <a:ahLst/>
              <a:cxnLst/>
              <a:rect l="l" t="t" r="r" b="b"/>
              <a:pathLst>
                <a:path w="725" h="650" extrusionOk="0">
                  <a:moveTo>
                    <a:pt x="584" y="0"/>
                  </a:moveTo>
                  <a:cubicBezTo>
                    <a:pt x="539" y="0"/>
                    <a:pt x="493" y="8"/>
                    <a:pt x="455" y="17"/>
                  </a:cubicBezTo>
                  <a:cubicBezTo>
                    <a:pt x="364" y="38"/>
                    <a:pt x="281" y="81"/>
                    <a:pt x="211" y="142"/>
                  </a:cubicBezTo>
                  <a:cubicBezTo>
                    <a:pt x="69" y="264"/>
                    <a:pt x="0" y="455"/>
                    <a:pt x="25" y="637"/>
                  </a:cubicBezTo>
                  <a:cubicBezTo>
                    <a:pt x="25" y="645"/>
                    <a:pt x="32" y="649"/>
                    <a:pt x="38" y="649"/>
                  </a:cubicBezTo>
                  <a:cubicBezTo>
                    <a:pt x="45" y="649"/>
                    <a:pt x="51" y="645"/>
                    <a:pt x="50" y="637"/>
                  </a:cubicBezTo>
                  <a:cubicBezTo>
                    <a:pt x="40" y="466"/>
                    <a:pt x="111" y="293"/>
                    <a:pt x="243" y="181"/>
                  </a:cubicBezTo>
                  <a:cubicBezTo>
                    <a:pt x="308" y="127"/>
                    <a:pt x="388" y="91"/>
                    <a:pt x="471" y="73"/>
                  </a:cubicBezTo>
                  <a:cubicBezTo>
                    <a:pt x="513" y="63"/>
                    <a:pt x="555" y="59"/>
                    <a:pt x="598" y="59"/>
                  </a:cubicBezTo>
                  <a:cubicBezTo>
                    <a:pt x="615" y="59"/>
                    <a:pt x="631" y="60"/>
                    <a:pt x="648" y="60"/>
                  </a:cubicBezTo>
                  <a:cubicBezTo>
                    <a:pt x="670" y="60"/>
                    <a:pt x="692" y="59"/>
                    <a:pt x="715" y="54"/>
                  </a:cubicBezTo>
                  <a:cubicBezTo>
                    <a:pt x="724" y="52"/>
                    <a:pt x="724" y="41"/>
                    <a:pt x="717" y="37"/>
                  </a:cubicBezTo>
                  <a:cubicBezTo>
                    <a:pt x="680" y="9"/>
                    <a:pt x="633" y="0"/>
                    <a:pt x="584"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375" name="Google Shape;3375;p52"/>
            <p:cNvSpPr/>
            <p:nvPr/>
          </p:nvSpPr>
          <p:spPr>
            <a:xfrm>
              <a:off x="1541000" y="963075"/>
              <a:ext cx="9025" cy="7400"/>
            </a:xfrm>
            <a:custGeom>
              <a:avLst/>
              <a:gdLst/>
              <a:ahLst/>
              <a:cxnLst/>
              <a:rect l="l" t="t" r="r" b="b"/>
              <a:pathLst>
                <a:path w="361" h="296" extrusionOk="0">
                  <a:moveTo>
                    <a:pt x="299" y="1"/>
                  </a:moveTo>
                  <a:cubicBezTo>
                    <a:pt x="275" y="1"/>
                    <a:pt x="250" y="6"/>
                    <a:pt x="230" y="12"/>
                  </a:cubicBezTo>
                  <a:cubicBezTo>
                    <a:pt x="189" y="24"/>
                    <a:pt x="150" y="45"/>
                    <a:pt x="117" y="72"/>
                  </a:cubicBezTo>
                  <a:cubicBezTo>
                    <a:pt x="51" y="125"/>
                    <a:pt x="7" y="200"/>
                    <a:pt x="1" y="285"/>
                  </a:cubicBezTo>
                  <a:cubicBezTo>
                    <a:pt x="0" y="292"/>
                    <a:pt x="6" y="296"/>
                    <a:pt x="11" y="296"/>
                  </a:cubicBezTo>
                  <a:cubicBezTo>
                    <a:pt x="15" y="296"/>
                    <a:pt x="19" y="293"/>
                    <a:pt x="20" y="288"/>
                  </a:cubicBezTo>
                  <a:cubicBezTo>
                    <a:pt x="34" y="214"/>
                    <a:pt x="79" y="145"/>
                    <a:pt x="139" y="101"/>
                  </a:cubicBezTo>
                  <a:cubicBezTo>
                    <a:pt x="169" y="80"/>
                    <a:pt x="202" y="62"/>
                    <a:pt x="238" y="54"/>
                  </a:cubicBezTo>
                  <a:cubicBezTo>
                    <a:pt x="255" y="48"/>
                    <a:pt x="273" y="45"/>
                    <a:pt x="291" y="44"/>
                  </a:cubicBezTo>
                  <a:cubicBezTo>
                    <a:pt x="311" y="43"/>
                    <a:pt x="329" y="43"/>
                    <a:pt x="348" y="36"/>
                  </a:cubicBezTo>
                  <a:cubicBezTo>
                    <a:pt x="358" y="32"/>
                    <a:pt x="360" y="20"/>
                    <a:pt x="352" y="14"/>
                  </a:cubicBezTo>
                  <a:cubicBezTo>
                    <a:pt x="337" y="4"/>
                    <a:pt x="318" y="1"/>
                    <a:pt x="299"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376" name="Google Shape;3376;p52"/>
            <p:cNvSpPr/>
            <p:nvPr/>
          </p:nvSpPr>
          <p:spPr>
            <a:xfrm>
              <a:off x="1564625" y="989850"/>
              <a:ext cx="20200" cy="17075"/>
            </a:xfrm>
            <a:custGeom>
              <a:avLst/>
              <a:gdLst/>
              <a:ahLst/>
              <a:cxnLst/>
              <a:rect l="l" t="t" r="r" b="b"/>
              <a:pathLst>
                <a:path w="808" h="683" extrusionOk="0">
                  <a:moveTo>
                    <a:pt x="191" y="0"/>
                  </a:moveTo>
                  <a:cubicBezTo>
                    <a:pt x="135" y="0"/>
                    <a:pt x="78" y="5"/>
                    <a:pt x="23" y="14"/>
                  </a:cubicBezTo>
                  <a:cubicBezTo>
                    <a:pt x="1" y="18"/>
                    <a:pt x="10" y="50"/>
                    <a:pt x="31" y="50"/>
                  </a:cubicBezTo>
                  <a:cubicBezTo>
                    <a:pt x="32" y="50"/>
                    <a:pt x="32" y="50"/>
                    <a:pt x="33" y="50"/>
                  </a:cubicBezTo>
                  <a:cubicBezTo>
                    <a:pt x="76" y="44"/>
                    <a:pt x="121" y="41"/>
                    <a:pt x="166" y="41"/>
                  </a:cubicBezTo>
                  <a:cubicBezTo>
                    <a:pt x="321" y="41"/>
                    <a:pt x="480" y="81"/>
                    <a:pt x="594" y="189"/>
                  </a:cubicBezTo>
                  <a:cubicBezTo>
                    <a:pt x="658" y="249"/>
                    <a:pt x="704" y="324"/>
                    <a:pt x="727" y="409"/>
                  </a:cubicBezTo>
                  <a:cubicBezTo>
                    <a:pt x="738" y="451"/>
                    <a:pt x="740" y="494"/>
                    <a:pt x="738" y="538"/>
                  </a:cubicBezTo>
                  <a:cubicBezTo>
                    <a:pt x="734" y="582"/>
                    <a:pt x="724" y="623"/>
                    <a:pt x="717" y="666"/>
                  </a:cubicBezTo>
                  <a:cubicBezTo>
                    <a:pt x="717" y="674"/>
                    <a:pt x="723" y="682"/>
                    <a:pt x="730" y="682"/>
                  </a:cubicBezTo>
                  <a:cubicBezTo>
                    <a:pt x="733" y="682"/>
                    <a:pt x="736" y="681"/>
                    <a:pt x="739" y="678"/>
                  </a:cubicBezTo>
                  <a:cubicBezTo>
                    <a:pt x="808" y="611"/>
                    <a:pt x="808" y="497"/>
                    <a:pt x="790" y="412"/>
                  </a:cubicBezTo>
                  <a:cubicBezTo>
                    <a:pt x="768" y="315"/>
                    <a:pt x="716" y="221"/>
                    <a:pt x="643" y="155"/>
                  </a:cubicBezTo>
                  <a:cubicBezTo>
                    <a:pt x="521" y="42"/>
                    <a:pt x="355" y="0"/>
                    <a:pt x="191"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377" name="Google Shape;3377;p52"/>
            <p:cNvSpPr/>
            <p:nvPr/>
          </p:nvSpPr>
          <p:spPr>
            <a:xfrm>
              <a:off x="1594150" y="1004275"/>
              <a:ext cx="27525" cy="7850"/>
            </a:xfrm>
            <a:custGeom>
              <a:avLst/>
              <a:gdLst/>
              <a:ahLst/>
              <a:cxnLst/>
              <a:rect l="l" t="t" r="r" b="b"/>
              <a:pathLst>
                <a:path w="1101" h="314" extrusionOk="0">
                  <a:moveTo>
                    <a:pt x="588" y="1"/>
                  </a:moveTo>
                  <a:cubicBezTo>
                    <a:pt x="381" y="1"/>
                    <a:pt x="176" y="69"/>
                    <a:pt x="9" y="195"/>
                  </a:cubicBezTo>
                  <a:cubicBezTo>
                    <a:pt x="1" y="201"/>
                    <a:pt x="5" y="213"/>
                    <a:pt x="13" y="213"/>
                  </a:cubicBezTo>
                  <a:cubicBezTo>
                    <a:pt x="15" y="213"/>
                    <a:pt x="16" y="213"/>
                    <a:pt x="18" y="212"/>
                  </a:cubicBezTo>
                  <a:cubicBezTo>
                    <a:pt x="181" y="115"/>
                    <a:pt x="366" y="60"/>
                    <a:pt x="556" y="60"/>
                  </a:cubicBezTo>
                  <a:cubicBezTo>
                    <a:pt x="577" y="60"/>
                    <a:pt x="598" y="61"/>
                    <a:pt x="619" y="62"/>
                  </a:cubicBezTo>
                  <a:cubicBezTo>
                    <a:pt x="709" y="67"/>
                    <a:pt x="798" y="88"/>
                    <a:pt x="878" y="128"/>
                  </a:cubicBezTo>
                  <a:cubicBezTo>
                    <a:pt x="958" y="169"/>
                    <a:pt x="1005" y="231"/>
                    <a:pt x="1055" y="303"/>
                  </a:cubicBezTo>
                  <a:cubicBezTo>
                    <a:pt x="1060" y="310"/>
                    <a:pt x="1069" y="314"/>
                    <a:pt x="1077" y="314"/>
                  </a:cubicBezTo>
                  <a:cubicBezTo>
                    <a:pt x="1089" y="314"/>
                    <a:pt x="1100" y="306"/>
                    <a:pt x="1099" y="291"/>
                  </a:cubicBezTo>
                  <a:cubicBezTo>
                    <a:pt x="1084" y="99"/>
                    <a:pt x="832" y="19"/>
                    <a:pt x="673" y="5"/>
                  </a:cubicBezTo>
                  <a:cubicBezTo>
                    <a:pt x="645" y="2"/>
                    <a:pt x="616" y="1"/>
                    <a:pt x="588"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378" name="Google Shape;3378;p52"/>
            <p:cNvSpPr/>
            <p:nvPr/>
          </p:nvSpPr>
          <p:spPr>
            <a:xfrm>
              <a:off x="1673200" y="819925"/>
              <a:ext cx="172575" cy="57050"/>
            </a:xfrm>
            <a:custGeom>
              <a:avLst/>
              <a:gdLst/>
              <a:ahLst/>
              <a:cxnLst/>
              <a:rect l="l" t="t" r="r" b="b"/>
              <a:pathLst>
                <a:path w="6903" h="2282" extrusionOk="0">
                  <a:moveTo>
                    <a:pt x="3677" y="1"/>
                  </a:moveTo>
                  <a:cubicBezTo>
                    <a:pt x="3594" y="1"/>
                    <a:pt x="3513" y="13"/>
                    <a:pt x="3435" y="39"/>
                  </a:cubicBezTo>
                  <a:cubicBezTo>
                    <a:pt x="3149" y="132"/>
                    <a:pt x="2934" y="403"/>
                    <a:pt x="2907" y="705"/>
                  </a:cubicBezTo>
                  <a:cubicBezTo>
                    <a:pt x="2795" y="626"/>
                    <a:pt x="2659" y="585"/>
                    <a:pt x="2524" y="585"/>
                  </a:cubicBezTo>
                  <a:cubicBezTo>
                    <a:pt x="2408" y="585"/>
                    <a:pt x="2292" y="615"/>
                    <a:pt x="2195" y="676"/>
                  </a:cubicBezTo>
                  <a:cubicBezTo>
                    <a:pt x="1984" y="805"/>
                    <a:pt x="1867" y="1070"/>
                    <a:pt x="1912" y="1320"/>
                  </a:cubicBezTo>
                  <a:cubicBezTo>
                    <a:pt x="1772" y="1223"/>
                    <a:pt x="1621" y="1181"/>
                    <a:pt x="1470" y="1181"/>
                  </a:cubicBezTo>
                  <a:cubicBezTo>
                    <a:pt x="1346" y="1181"/>
                    <a:pt x="1222" y="1209"/>
                    <a:pt x="1103" y="1257"/>
                  </a:cubicBezTo>
                  <a:cubicBezTo>
                    <a:pt x="890" y="1342"/>
                    <a:pt x="666" y="1547"/>
                    <a:pt x="682" y="1797"/>
                  </a:cubicBezTo>
                  <a:cubicBezTo>
                    <a:pt x="682" y="1801"/>
                    <a:pt x="683" y="1806"/>
                    <a:pt x="683" y="1808"/>
                  </a:cubicBezTo>
                  <a:cubicBezTo>
                    <a:pt x="616" y="1777"/>
                    <a:pt x="543" y="1761"/>
                    <a:pt x="470" y="1761"/>
                  </a:cubicBezTo>
                  <a:cubicBezTo>
                    <a:pt x="403" y="1761"/>
                    <a:pt x="337" y="1775"/>
                    <a:pt x="276" y="1801"/>
                  </a:cubicBezTo>
                  <a:cubicBezTo>
                    <a:pt x="179" y="1845"/>
                    <a:pt x="0" y="1975"/>
                    <a:pt x="43" y="2104"/>
                  </a:cubicBezTo>
                  <a:cubicBezTo>
                    <a:pt x="68" y="2178"/>
                    <a:pt x="144" y="2225"/>
                    <a:pt x="221" y="2238"/>
                  </a:cubicBezTo>
                  <a:cubicBezTo>
                    <a:pt x="313" y="2253"/>
                    <a:pt x="411" y="2258"/>
                    <a:pt x="510" y="2258"/>
                  </a:cubicBezTo>
                  <a:cubicBezTo>
                    <a:pt x="632" y="2258"/>
                    <a:pt x="755" y="2251"/>
                    <a:pt x="869" y="2249"/>
                  </a:cubicBezTo>
                  <a:cubicBezTo>
                    <a:pt x="1181" y="2244"/>
                    <a:pt x="1491" y="2241"/>
                    <a:pt x="1803" y="2238"/>
                  </a:cubicBezTo>
                  <a:cubicBezTo>
                    <a:pt x="2425" y="2231"/>
                    <a:pt x="3048" y="2228"/>
                    <a:pt x="3671" y="2228"/>
                  </a:cubicBezTo>
                  <a:cubicBezTo>
                    <a:pt x="4176" y="2228"/>
                    <a:pt x="4683" y="2231"/>
                    <a:pt x="5189" y="2235"/>
                  </a:cubicBezTo>
                  <a:cubicBezTo>
                    <a:pt x="5460" y="2237"/>
                    <a:pt x="5729" y="2238"/>
                    <a:pt x="6000" y="2243"/>
                  </a:cubicBezTo>
                  <a:cubicBezTo>
                    <a:pt x="6120" y="2245"/>
                    <a:pt x="6256" y="2281"/>
                    <a:pt x="6384" y="2281"/>
                  </a:cubicBezTo>
                  <a:cubicBezTo>
                    <a:pt x="6464" y="2281"/>
                    <a:pt x="6541" y="2267"/>
                    <a:pt x="6609" y="2222"/>
                  </a:cubicBezTo>
                  <a:cubicBezTo>
                    <a:pt x="6903" y="2021"/>
                    <a:pt x="6689" y="1724"/>
                    <a:pt x="6492" y="1541"/>
                  </a:cubicBezTo>
                  <a:cubicBezTo>
                    <a:pt x="6307" y="1368"/>
                    <a:pt x="6049" y="1294"/>
                    <a:pt x="5799" y="1294"/>
                  </a:cubicBezTo>
                  <a:cubicBezTo>
                    <a:pt x="5767" y="1294"/>
                    <a:pt x="5735" y="1295"/>
                    <a:pt x="5703" y="1297"/>
                  </a:cubicBezTo>
                  <a:cubicBezTo>
                    <a:pt x="5586" y="1305"/>
                    <a:pt x="5454" y="1345"/>
                    <a:pt x="5414" y="1453"/>
                  </a:cubicBezTo>
                  <a:cubicBezTo>
                    <a:pt x="5419" y="1260"/>
                    <a:pt x="5282" y="1079"/>
                    <a:pt x="5098" y="1015"/>
                  </a:cubicBezTo>
                  <a:cubicBezTo>
                    <a:pt x="5032" y="992"/>
                    <a:pt x="4962" y="982"/>
                    <a:pt x="4892" y="982"/>
                  </a:cubicBezTo>
                  <a:cubicBezTo>
                    <a:pt x="4855" y="982"/>
                    <a:pt x="4817" y="985"/>
                    <a:pt x="4781" y="991"/>
                  </a:cubicBezTo>
                  <a:cubicBezTo>
                    <a:pt x="4728" y="1000"/>
                    <a:pt x="4501" y="1042"/>
                    <a:pt x="4481" y="1099"/>
                  </a:cubicBezTo>
                  <a:lnTo>
                    <a:pt x="4481" y="1099"/>
                  </a:lnTo>
                  <a:cubicBezTo>
                    <a:pt x="4579" y="815"/>
                    <a:pt x="4498" y="471"/>
                    <a:pt x="4281" y="251"/>
                  </a:cubicBezTo>
                  <a:cubicBezTo>
                    <a:pt x="4123" y="90"/>
                    <a:pt x="3897" y="1"/>
                    <a:pt x="3677"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379" name="Google Shape;3379;p52"/>
            <p:cNvSpPr/>
            <p:nvPr/>
          </p:nvSpPr>
          <p:spPr>
            <a:xfrm>
              <a:off x="1728525" y="842900"/>
              <a:ext cx="11350" cy="10500"/>
            </a:xfrm>
            <a:custGeom>
              <a:avLst/>
              <a:gdLst/>
              <a:ahLst/>
              <a:cxnLst/>
              <a:rect l="l" t="t" r="r" b="b"/>
              <a:pathLst>
                <a:path w="454" h="420" extrusionOk="0">
                  <a:moveTo>
                    <a:pt x="349" y="0"/>
                  </a:moveTo>
                  <a:cubicBezTo>
                    <a:pt x="327" y="0"/>
                    <a:pt x="303" y="4"/>
                    <a:pt x="283" y="9"/>
                  </a:cubicBezTo>
                  <a:cubicBezTo>
                    <a:pt x="225" y="27"/>
                    <a:pt x="168" y="56"/>
                    <a:pt x="125" y="98"/>
                  </a:cubicBezTo>
                  <a:cubicBezTo>
                    <a:pt x="83" y="140"/>
                    <a:pt x="50" y="192"/>
                    <a:pt x="28" y="247"/>
                  </a:cubicBezTo>
                  <a:cubicBezTo>
                    <a:pt x="18" y="274"/>
                    <a:pt x="12" y="301"/>
                    <a:pt x="8" y="331"/>
                  </a:cubicBezTo>
                  <a:cubicBezTo>
                    <a:pt x="4" y="357"/>
                    <a:pt x="1" y="389"/>
                    <a:pt x="14" y="415"/>
                  </a:cubicBezTo>
                  <a:cubicBezTo>
                    <a:pt x="15" y="418"/>
                    <a:pt x="19" y="419"/>
                    <a:pt x="22" y="419"/>
                  </a:cubicBezTo>
                  <a:cubicBezTo>
                    <a:pt x="25" y="419"/>
                    <a:pt x="28" y="418"/>
                    <a:pt x="29" y="415"/>
                  </a:cubicBezTo>
                  <a:cubicBezTo>
                    <a:pt x="40" y="391"/>
                    <a:pt x="40" y="367"/>
                    <a:pt x="45" y="342"/>
                  </a:cubicBezTo>
                  <a:cubicBezTo>
                    <a:pt x="51" y="317"/>
                    <a:pt x="61" y="290"/>
                    <a:pt x="72" y="267"/>
                  </a:cubicBezTo>
                  <a:cubicBezTo>
                    <a:pt x="94" y="219"/>
                    <a:pt x="126" y="179"/>
                    <a:pt x="168" y="147"/>
                  </a:cubicBezTo>
                  <a:cubicBezTo>
                    <a:pt x="211" y="117"/>
                    <a:pt x="259" y="98"/>
                    <a:pt x="310" y="88"/>
                  </a:cubicBezTo>
                  <a:cubicBezTo>
                    <a:pt x="335" y="82"/>
                    <a:pt x="358" y="77"/>
                    <a:pt x="384" y="75"/>
                  </a:cubicBezTo>
                  <a:cubicBezTo>
                    <a:pt x="403" y="72"/>
                    <a:pt x="437" y="66"/>
                    <a:pt x="449" y="51"/>
                  </a:cubicBezTo>
                  <a:cubicBezTo>
                    <a:pt x="454" y="45"/>
                    <a:pt x="453" y="40"/>
                    <a:pt x="452" y="36"/>
                  </a:cubicBezTo>
                  <a:cubicBezTo>
                    <a:pt x="441" y="12"/>
                    <a:pt x="396" y="3"/>
                    <a:pt x="373" y="2"/>
                  </a:cubicBezTo>
                  <a:cubicBezTo>
                    <a:pt x="365" y="1"/>
                    <a:pt x="358" y="0"/>
                    <a:pt x="349"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380" name="Google Shape;3380;p52"/>
            <p:cNvSpPr/>
            <p:nvPr/>
          </p:nvSpPr>
          <p:spPr>
            <a:xfrm>
              <a:off x="1738550" y="847850"/>
              <a:ext cx="7150" cy="3375"/>
            </a:xfrm>
            <a:custGeom>
              <a:avLst/>
              <a:gdLst/>
              <a:ahLst/>
              <a:cxnLst/>
              <a:rect l="l" t="t" r="r" b="b"/>
              <a:pathLst>
                <a:path w="286" h="135" extrusionOk="0">
                  <a:moveTo>
                    <a:pt x="236" y="1"/>
                  </a:moveTo>
                  <a:cubicBezTo>
                    <a:pt x="235" y="1"/>
                    <a:pt x="234" y="1"/>
                    <a:pt x="232" y="1"/>
                  </a:cubicBezTo>
                  <a:cubicBezTo>
                    <a:pt x="218" y="1"/>
                    <a:pt x="206" y="4"/>
                    <a:pt x="192" y="7"/>
                  </a:cubicBezTo>
                  <a:cubicBezTo>
                    <a:pt x="168" y="13"/>
                    <a:pt x="141" y="22"/>
                    <a:pt x="117" y="33"/>
                  </a:cubicBezTo>
                  <a:cubicBezTo>
                    <a:pt x="94" y="45"/>
                    <a:pt x="73" y="58"/>
                    <a:pt x="52" y="73"/>
                  </a:cubicBezTo>
                  <a:cubicBezTo>
                    <a:pt x="41" y="81"/>
                    <a:pt x="32" y="89"/>
                    <a:pt x="21" y="98"/>
                  </a:cubicBezTo>
                  <a:cubicBezTo>
                    <a:pt x="10" y="107"/>
                    <a:pt x="4" y="114"/>
                    <a:pt x="2" y="127"/>
                  </a:cubicBezTo>
                  <a:cubicBezTo>
                    <a:pt x="1" y="133"/>
                    <a:pt x="8" y="135"/>
                    <a:pt x="13" y="135"/>
                  </a:cubicBezTo>
                  <a:cubicBezTo>
                    <a:pt x="25" y="134"/>
                    <a:pt x="32" y="127"/>
                    <a:pt x="41" y="119"/>
                  </a:cubicBezTo>
                  <a:cubicBezTo>
                    <a:pt x="50" y="111"/>
                    <a:pt x="60" y="105"/>
                    <a:pt x="71" y="98"/>
                  </a:cubicBezTo>
                  <a:cubicBezTo>
                    <a:pt x="91" y="85"/>
                    <a:pt x="113" y="74"/>
                    <a:pt x="137" y="65"/>
                  </a:cubicBezTo>
                  <a:cubicBezTo>
                    <a:pt x="158" y="55"/>
                    <a:pt x="180" y="48"/>
                    <a:pt x="203" y="42"/>
                  </a:cubicBezTo>
                  <a:cubicBezTo>
                    <a:pt x="214" y="39"/>
                    <a:pt x="228" y="37"/>
                    <a:pt x="240" y="34"/>
                  </a:cubicBezTo>
                  <a:cubicBezTo>
                    <a:pt x="251" y="31"/>
                    <a:pt x="262" y="27"/>
                    <a:pt x="276" y="23"/>
                  </a:cubicBezTo>
                  <a:cubicBezTo>
                    <a:pt x="285" y="22"/>
                    <a:pt x="281" y="6"/>
                    <a:pt x="271" y="5"/>
                  </a:cubicBezTo>
                  <a:cubicBezTo>
                    <a:pt x="260" y="4"/>
                    <a:pt x="248" y="1"/>
                    <a:pt x="236"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381" name="Google Shape;3381;p52"/>
            <p:cNvSpPr/>
            <p:nvPr/>
          </p:nvSpPr>
          <p:spPr>
            <a:xfrm>
              <a:off x="1756100" y="836500"/>
              <a:ext cx="17325" cy="4975"/>
            </a:xfrm>
            <a:custGeom>
              <a:avLst/>
              <a:gdLst/>
              <a:ahLst/>
              <a:cxnLst/>
              <a:rect l="l" t="t" r="r" b="b"/>
              <a:pathLst>
                <a:path w="693" h="199" extrusionOk="0">
                  <a:moveTo>
                    <a:pt x="393" y="1"/>
                  </a:moveTo>
                  <a:cubicBezTo>
                    <a:pt x="376" y="1"/>
                    <a:pt x="360" y="1"/>
                    <a:pt x="343" y="3"/>
                  </a:cubicBezTo>
                  <a:cubicBezTo>
                    <a:pt x="215" y="16"/>
                    <a:pt x="88" y="74"/>
                    <a:pt x="9" y="177"/>
                  </a:cubicBezTo>
                  <a:cubicBezTo>
                    <a:pt x="1" y="187"/>
                    <a:pt x="12" y="198"/>
                    <a:pt x="22" y="198"/>
                  </a:cubicBezTo>
                  <a:cubicBezTo>
                    <a:pt x="25" y="198"/>
                    <a:pt x="28" y="197"/>
                    <a:pt x="31" y="195"/>
                  </a:cubicBezTo>
                  <a:cubicBezTo>
                    <a:pt x="120" y="120"/>
                    <a:pt x="229" y="78"/>
                    <a:pt x="348" y="78"/>
                  </a:cubicBezTo>
                  <a:cubicBezTo>
                    <a:pt x="350" y="78"/>
                    <a:pt x="351" y="78"/>
                    <a:pt x="353" y="78"/>
                  </a:cubicBezTo>
                  <a:cubicBezTo>
                    <a:pt x="408" y="79"/>
                    <a:pt x="464" y="87"/>
                    <a:pt x="518" y="105"/>
                  </a:cubicBezTo>
                  <a:cubicBezTo>
                    <a:pt x="546" y="114"/>
                    <a:pt x="574" y="124"/>
                    <a:pt x="601" y="137"/>
                  </a:cubicBezTo>
                  <a:cubicBezTo>
                    <a:pt x="619" y="146"/>
                    <a:pt x="641" y="156"/>
                    <a:pt x="662" y="156"/>
                  </a:cubicBezTo>
                  <a:cubicBezTo>
                    <a:pt x="667" y="156"/>
                    <a:pt x="673" y="155"/>
                    <a:pt x="678" y="154"/>
                  </a:cubicBezTo>
                  <a:cubicBezTo>
                    <a:pt x="686" y="153"/>
                    <a:pt x="692" y="145"/>
                    <a:pt x="691" y="138"/>
                  </a:cubicBezTo>
                  <a:cubicBezTo>
                    <a:pt x="686" y="76"/>
                    <a:pt x="598" y="40"/>
                    <a:pt x="546" y="24"/>
                  </a:cubicBezTo>
                  <a:cubicBezTo>
                    <a:pt x="497" y="8"/>
                    <a:pt x="445" y="1"/>
                    <a:pt x="393"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382" name="Google Shape;3382;p52"/>
            <p:cNvSpPr/>
            <p:nvPr/>
          </p:nvSpPr>
          <p:spPr>
            <a:xfrm>
              <a:off x="1784000" y="856075"/>
              <a:ext cx="15875" cy="4525"/>
            </a:xfrm>
            <a:custGeom>
              <a:avLst/>
              <a:gdLst/>
              <a:ahLst/>
              <a:cxnLst/>
              <a:rect l="l" t="t" r="r" b="b"/>
              <a:pathLst>
                <a:path w="635" h="181" extrusionOk="0">
                  <a:moveTo>
                    <a:pt x="292" y="1"/>
                  </a:moveTo>
                  <a:cubicBezTo>
                    <a:pt x="243" y="1"/>
                    <a:pt x="195" y="7"/>
                    <a:pt x="148" y="21"/>
                  </a:cubicBezTo>
                  <a:cubicBezTo>
                    <a:pt x="100" y="36"/>
                    <a:pt x="38" y="54"/>
                    <a:pt x="6" y="95"/>
                  </a:cubicBezTo>
                  <a:cubicBezTo>
                    <a:pt x="0" y="102"/>
                    <a:pt x="9" y="114"/>
                    <a:pt x="17" y="114"/>
                  </a:cubicBezTo>
                  <a:cubicBezTo>
                    <a:pt x="17" y="114"/>
                    <a:pt x="18" y="114"/>
                    <a:pt x="19" y="114"/>
                  </a:cubicBezTo>
                  <a:cubicBezTo>
                    <a:pt x="42" y="108"/>
                    <a:pt x="61" y="95"/>
                    <a:pt x="84" y="86"/>
                  </a:cubicBezTo>
                  <a:cubicBezTo>
                    <a:pt x="108" y="76"/>
                    <a:pt x="133" y="69"/>
                    <a:pt x="159" y="64"/>
                  </a:cubicBezTo>
                  <a:cubicBezTo>
                    <a:pt x="187" y="58"/>
                    <a:pt x="217" y="56"/>
                    <a:pt x="246" y="56"/>
                  </a:cubicBezTo>
                  <a:cubicBezTo>
                    <a:pt x="267" y="56"/>
                    <a:pt x="289" y="57"/>
                    <a:pt x="310" y="59"/>
                  </a:cubicBezTo>
                  <a:cubicBezTo>
                    <a:pt x="360" y="65"/>
                    <a:pt x="409" y="79"/>
                    <a:pt x="454" y="100"/>
                  </a:cubicBezTo>
                  <a:cubicBezTo>
                    <a:pt x="477" y="110"/>
                    <a:pt x="499" y="123"/>
                    <a:pt x="522" y="137"/>
                  </a:cubicBezTo>
                  <a:cubicBezTo>
                    <a:pt x="544" y="151"/>
                    <a:pt x="568" y="163"/>
                    <a:pt x="592" y="177"/>
                  </a:cubicBezTo>
                  <a:cubicBezTo>
                    <a:pt x="596" y="180"/>
                    <a:pt x="600" y="181"/>
                    <a:pt x="604" y="181"/>
                  </a:cubicBezTo>
                  <a:cubicBezTo>
                    <a:pt x="623" y="181"/>
                    <a:pt x="635" y="157"/>
                    <a:pt x="621" y="139"/>
                  </a:cubicBezTo>
                  <a:cubicBezTo>
                    <a:pt x="602" y="116"/>
                    <a:pt x="585" y="97"/>
                    <a:pt x="560" y="80"/>
                  </a:cubicBezTo>
                  <a:cubicBezTo>
                    <a:pt x="535" y="63"/>
                    <a:pt x="509" y="49"/>
                    <a:pt x="480" y="38"/>
                  </a:cubicBezTo>
                  <a:cubicBezTo>
                    <a:pt x="426" y="17"/>
                    <a:pt x="369" y="4"/>
                    <a:pt x="313" y="1"/>
                  </a:cubicBezTo>
                  <a:cubicBezTo>
                    <a:pt x="306" y="1"/>
                    <a:pt x="299" y="1"/>
                    <a:pt x="292"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383" name="Google Shape;3383;p52"/>
            <p:cNvSpPr/>
            <p:nvPr/>
          </p:nvSpPr>
          <p:spPr>
            <a:xfrm>
              <a:off x="1704750" y="858225"/>
              <a:ext cx="12475" cy="6225"/>
            </a:xfrm>
            <a:custGeom>
              <a:avLst/>
              <a:gdLst/>
              <a:ahLst/>
              <a:cxnLst/>
              <a:rect l="l" t="t" r="r" b="b"/>
              <a:pathLst>
                <a:path w="499" h="249" extrusionOk="0">
                  <a:moveTo>
                    <a:pt x="365" y="1"/>
                  </a:moveTo>
                  <a:cubicBezTo>
                    <a:pt x="359" y="1"/>
                    <a:pt x="354" y="1"/>
                    <a:pt x="348" y="1"/>
                  </a:cubicBezTo>
                  <a:cubicBezTo>
                    <a:pt x="297" y="4"/>
                    <a:pt x="246" y="14"/>
                    <a:pt x="201" y="36"/>
                  </a:cubicBezTo>
                  <a:cubicBezTo>
                    <a:pt x="117" y="77"/>
                    <a:pt x="34" y="141"/>
                    <a:pt x="3" y="232"/>
                  </a:cubicBezTo>
                  <a:cubicBezTo>
                    <a:pt x="0" y="240"/>
                    <a:pt x="8" y="249"/>
                    <a:pt x="17" y="249"/>
                  </a:cubicBezTo>
                  <a:cubicBezTo>
                    <a:pt x="19" y="249"/>
                    <a:pt x="22" y="248"/>
                    <a:pt x="24" y="245"/>
                  </a:cubicBezTo>
                  <a:cubicBezTo>
                    <a:pt x="52" y="211"/>
                    <a:pt x="78" y="180"/>
                    <a:pt x="114" y="153"/>
                  </a:cubicBezTo>
                  <a:cubicBezTo>
                    <a:pt x="145" y="127"/>
                    <a:pt x="184" y="105"/>
                    <a:pt x="225" y="93"/>
                  </a:cubicBezTo>
                  <a:cubicBezTo>
                    <a:pt x="265" y="81"/>
                    <a:pt x="306" y="70"/>
                    <a:pt x="348" y="70"/>
                  </a:cubicBezTo>
                  <a:cubicBezTo>
                    <a:pt x="369" y="70"/>
                    <a:pt x="390" y="72"/>
                    <a:pt x="412" y="74"/>
                  </a:cubicBezTo>
                  <a:cubicBezTo>
                    <a:pt x="423" y="75"/>
                    <a:pt x="434" y="80"/>
                    <a:pt x="446" y="81"/>
                  </a:cubicBezTo>
                  <a:cubicBezTo>
                    <a:pt x="447" y="81"/>
                    <a:pt x="449" y="81"/>
                    <a:pt x="450" y="81"/>
                  </a:cubicBezTo>
                  <a:cubicBezTo>
                    <a:pt x="461" y="81"/>
                    <a:pt x="470" y="77"/>
                    <a:pt x="480" y="73"/>
                  </a:cubicBezTo>
                  <a:cubicBezTo>
                    <a:pt x="493" y="69"/>
                    <a:pt x="499" y="52"/>
                    <a:pt x="488" y="38"/>
                  </a:cubicBezTo>
                  <a:cubicBezTo>
                    <a:pt x="480" y="28"/>
                    <a:pt x="471" y="17"/>
                    <a:pt x="458" y="12"/>
                  </a:cubicBezTo>
                  <a:cubicBezTo>
                    <a:pt x="445" y="8"/>
                    <a:pt x="430" y="6"/>
                    <a:pt x="417" y="4"/>
                  </a:cubicBezTo>
                  <a:cubicBezTo>
                    <a:pt x="400" y="2"/>
                    <a:pt x="382" y="1"/>
                    <a:pt x="365"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grpSp>
      <p:grpSp>
        <p:nvGrpSpPr>
          <p:cNvPr id="3384" name="Google Shape;3384;p52"/>
          <p:cNvGrpSpPr/>
          <p:nvPr/>
        </p:nvGrpSpPr>
        <p:grpSpPr>
          <a:xfrm>
            <a:off x="4696473" y="4542770"/>
            <a:ext cx="802681" cy="265351"/>
            <a:chOff x="7941954" y="6472027"/>
            <a:chExt cx="602011" cy="199013"/>
          </a:xfrm>
        </p:grpSpPr>
        <p:sp>
          <p:nvSpPr>
            <p:cNvPr id="3385" name="Google Shape;3385;p52"/>
            <p:cNvSpPr/>
            <p:nvPr/>
          </p:nvSpPr>
          <p:spPr>
            <a:xfrm>
              <a:off x="7941954" y="6472027"/>
              <a:ext cx="602011" cy="199013"/>
            </a:xfrm>
            <a:custGeom>
              <a:avLst/>
              <a:gdLst/>
              <a:ahLst/>
              <a:cxnLst/>
              <a:rect l="l" t="t" r="r" b="b"/>
              <a:pathLst>
                <a:path w="6903" h="2282" extrusionOk="0">
                  <a:moveTo>
                    <a:pt x="3677" y="1"/>
                  </a:moveTo>
                  <a:cubicBezTo>
                    <a:pt x="3594" y="1"/>
                    <a:pt x="3513" y="13"/>
                    <a:pt x="3435" y="39"/>
                  </a:cubicBezTo>
                  <a:cubicBezTo>
                    <a:pt x="3149" y="132"/>
                    <a:pt x="2934" y="403"/>
                    <a:pt x="2907" y="705"/>
                  </a:cubicBezTo>
                  <a:cubicBezTo>
                    <a:pt x="2795" y="626"/>
                    <a:pt x="2659" y="585"/>
                    <a:pt x="2524" y="585"/>
                  </a:cubicBezTo>
                  <a:cubicBezTo>
                    <a:pt x="2408" y="585"/>
                    <a:pt x="2292" y="615"/>
                    <a:pt x="2195" y="676"/>
                  </a:cubicBezTo>
                  <a:cubicBezTo>
                    <a:pt x="1984" y="805"/>
                    <a:pt x="1867" y="1070"/>
                    <a:pt x="1912" y="1320"/>
                  </a:cubicBezTo>
                  <a:cubicBezTo>
                    <a:pt x="1772" y="1223"/>
                    <a:pt x="1621" y="1181"/>
                    <a:pt x="1470" y="1181"/>
                  </a:cubicBezTo>
                  <a:cubicBezTo>
                    <a:pt x="1346" y="1181"/>
                    <a:pt x="1222" y="1209"/>
                    <a:pt x="1103" y="1257"/>
                  </a:cubicBezTo>
                  <a:cubicBezTo>
                    <a:pt x="890" y="1342"/>
                    <a:pt x="666" y="1547"/>
                    <a:pt x="682" y="1797"/>
                  </a:cubicBezTo>
                  <a:cubicBezTo>
                    <a:pt x="682" y="1801"/>
                    <a:pt x="683" y="1806"/>
                    <a:pt x="683" y="1808"/>
                  </a:cubicBezTo>
                  <a:cubicBezTo>
                    <a:pt x="616" y="1777"/>
                    <a:pt x="543" y="1761"/>
                    <a:pt x="470" y="1761"/>
                  </a:cubicBezTo>
                  <a:cubicBezTo>
                    <a:pt x="403" y="1761"/>
                    <a:pt x="337" y="1775"/>
                    <a:pt x="276" y="1801"/>
                  </a:cubicBezTo>
                  <a:cubicBezTo>
                    <a:pt x="179" y="1845"/>
                    <a:pt x="0" y="1975"/>
                    <a:pt x="43" y="2104"/>
                  </a:cubicBezTo>
                  <a:cubicBezTo>
                    <a:pt x="68" y="2178"/>
                    <a:pt x="144" y="2225"/>
                    <a:pt x="221" y="2238"/>
                  </a:cubicBezTo>
                  <a:cubicBezTo>
                    <a:pt x="313" y="2253"/>
                    <a:pt x="411" y="2258"/>
                    <a:pt x="510" y="2258"/>
                  </a:cubicBezTo>
                  <a:cubicBezTo>
                    <a:pt x="632" y="2258"/>
                    <a:pt x="755" y="2251"/>
                    <a:pt x="869" y="2249"/>
                  </a:cubicBezTo>
                  <a:cubicBezTo>
                    <a:pt x="1181" y="2244"/>
                    <a:pt x="1491" y="2241"/>
                    <a:pt x="1803" y="2238"/>
                  </a:cubicBezTo>
                  <a:cubicBezTo>
                    <a:pt x="2425" y="2231"/>
                    <a:pt x="3048" y="2228"/>
                    <a:pt x="3671" y="2228"/>
                  </a:cubicBezTo>
                  <a:cubicBezTo>
                    <a:pt x="4176" y="2228"/>
                    <a:pt x="4683" y="2231"/>
                    <a:pt x="5189" y="2235"/>
                  </a:cubicBezTo>
                  <a:cubicBezTo>
                    <a:pt x="5460" y="2237"/>
                    <a:pt x="5729" y="2238"/>
                    <a:pt x="6000" y="2243"/>
                  </a:cubicBezTo>
                  <a:cubicBezTo>
                    <a:pt x="6120" y="2245"/>
                    <a:pt x="6256" y="2281"/>
                    <a:pt x="6384" y="2281"/>
                  </a:cubicBezTo>
                  <a:cubicBezTo>
                    <a:pt x="6464" y="2281"/>
                    <a:pt x="6541" y="2267"/>
                    <a:pt x="6609" y="2222"/>
                  </a:cubicBezTo>
                  <a:cubicBezTo>
                    <a:pt x="6903" y="2021"/>
                    <a:pt x="6689" y="1724"/>
                    <a:pt x="6492" y="1541"/>
                  </a:cubicBezTo>
                  <a:cubicBezTo>
                    <a:pt x="6307" y="1368"/>
                    <a:pt x="6049" y="1294"/>
                    <a:pt x="5799" y="1294"/>
                  </a:cubicBezTo>
                  <a:cubicBezTo>
                    <a:pt x="5767" y="1294"/>
                    <a:pt x="5735" y="1295"/>
                    <a:pt x="5703" y="1297"/>
                  </a:cubicBezTo>
                  <a:cubicBezTo>
                    <a:pt x="5586" y="1305"/>
                    <a:pt x="5454" y="1345"/>
                    <a:pt x="5414" y="1453"/>
                  </a:cubicBezTo>
                  <a:cubicBezTo>
                    <a:pt x="5419" y="1260"/>
                    <a:pt x="5282" y="1079"/>
                    <a:pt x="5098" y="1015"/>
                  </a:cubicBezTo>
                  <a:cubicBezTo>
                    <a:pt x="5032" y="992"/>
                    <a:pt x="4962" y="982"/>
                    <a:pt x="4892" y="982"/>
                  </a:cubicBezTo>
                  <a:cubicBezTo>
                    <a:pt x="4855" y="982"/>
                    <a:pt x="4817" y="985"/>
                    <a:pt x="4781" y="991"/>
                  </a:cubicBezTo>
                  <a:cubicBezTo>
                    <a:pt x="4728" y="1000"/>
                    <a:pt x="4501" y="1042"/>
                    <a:pt x="4481" y="1099"/>
                  </a:cubicBezTo>
                  <a:lnTo>
                    <a:pt x="4481" y="1099"/>
                  </a:lnTo>
                  <a:cubicBezTo>
                    <a:pt x="4579" y="815"/>
                    <a:pt x="4498" y="471"/>
                    <a:pt x="4281" y="251"/>
                  </a:cubicBezTo>
                  <a:cubicBezTo>
                    <a:pt x="4123" y="90"/>
                    <a:pt x="3897" y="1"/>
                    <a:pt x="3677"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386" name="Google Shape;3386;p52"/>
            <p:cNvSpPr/>
            <p:nvPr/>
          </p:nvSpPr>
          <p:spPr>
            <a:xfrm>
              <a:off x="8134950" y="6552173"/>
              <a:ext cx="39593" cy="36628"/>
            </a:xfrm>
            <a:custGeom>
              <a:avLst/>
              <a:gdLst/>
              <a:ahLst/>
              <a:cxnLst/>
              <a:rect l="l" t="t" r="r" b="b"/>
              <a:pathLst>
                <a:path w="454" h="420" extrusionOk="0">
                  <a:moveTo>
                    <a:pt x="349" y="0"/>
                  </a:moveTo>
                  <a:cubicBezTo>
                    <a:pt x="327" y="0"/>
                    <a:pt x="303" y="4"/>
                    <a:pt x="283" y="9"/>
                  </a:cubicBezTo>
                  <a:cubicBezTo>
                    <a:pt x="225" y="27"/>
                    <a:pt x="168" y="56"/>
                    <a:pt x="125" y="98"/>
                  </a:cubicBezTo>
                  <a:cubicBezTo>
                    <a:pt x="83" y="140"/>
                    <a:pt x="50" y="192"/>
                    <a:pt x="28" y="247"/>
                  </a:cubicBezTo>
                  <a:cubicBezTo>
                    <a:pt x="18" y="274"/>
                    <a:pt x="12" y="301"/>
                    <a:pt x="8" y="331"/>
                  </a:cubicBezTo>
                  <a:cubicBezTo>
                    <a:pt x="4" y="357"/>
                    <a:pt x="1" y="389"/>
                    <a:pt x="14" y="415"/>
                  </a:cubicBezTo>
                  <a:cubicBezTo>
                    <a:pt x="15" y="418"/>
                    <a:pt x="19" y="419"/>
                    <a:pt x="22" y="419"/>
                  </a:cubicBezTo>
                  <a:cubicBezTo>
                    <a:pt x="25" y="419"/>
                    <a:pt x="28" y="418"/>
                    <a:pt x="29" y="415"/>
                  </a:cubicBezTo>
                  <a:cubicBezTo>
                    <a:pt x="40" y="391"/>
                    <a:pt x="40" y="367"/>
                    <a:pt x="45" y="342"/>
                  </a:cubicBezTo>
                  <a:cubicBezTo>
                    <a:pt x="51" y="317"/>
                    <a:pt x="61" y="290"/>
                    <a:pt x="72" y="267"/>
                  </a:cubicBezTo>
                  <a:cubicBezTo>
                    <a:pt x="94" y="219"/>
                    <a:pt x="126" y="179"/>
                    <a:pt x="168" y="147"/>
                  </a:cubicBezTo>
                  <a:cubicBezTo>
                    <a:pt x="211" y="117"/>
                    <a:pt x="259" y="98"/>
                    <a:pt x="310" y="88"/>
                  </a:cubicBezTo>
                  <a:cubicBezTo>
                    <a:pt x="335" y="82"/>
                    <a:pt x="358" y="77"/>
                    <a:pt x="384" y="75"/>
                  </a:cubicBezTo>
                  <a:cubicBezTo>
                    <a:pt x="403" y="72"/>
                    <a:pt x="437" y="66"/>
                    <a:pt x="449" y="51"/>
                  </a:cubicBezTo>
                  <a:cubicBezTo>
                    <a:pt x="454" y="45"/>
                    <a:pt x="453" y="40"/>
                    <a:pt x="452" y="36"/>
                  </a:cubicBezTo>
                  <a:cubicBezTo>
                    <a:pt x="441" y="12"/>
                    <a:pt x="396" y="3"/>
                    <a:pt x="373" y="2"/>
                  </a:cubicBezTo>
                  <a:cubicBezTo>
                    <a:pt x="365" y="1"/>
                    <a:pt x="358" y="0"/>
                    <a:pt x="349"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387" name="Google Shape;3387;p52"/>
            <p:cNvSpPr/>
            <p:nvPr/>
          </p:nvSpPr>
          <p:spPr>
            <a:xfrm>
              <a:off x="8169921" y="6569440"/>
              <a:ext cx="24942" cy="11773"/>
            </a:xfrm>
            <a:custGeom>
              <a:avLst/>
              <a:gdLst/>
              <a:ahLst/>
              <a:cxnLst/>
              <a:rect l="l" t="t" r="r" b="b"/>
              <a:pathLst>
                <a:path w="286" h="135" extrusionOk="0">
                  <a:moveTo>
                    <a:pt x="236" y="1"/>
                  </a:moveTo>
                  <a:cubicBezTo>
                    <a:pt x="235" y="1"/>
                    <a:pt x="234" y="1"/>
                    <a:pt x="232" y="1"/>
                  </a:cubicBezTo>
                  <a:cubicBezTo>
                    <a:pt x="218" y="1"/>
                    <a:pt x="206" y="4"/>
                    <a:pt x="192" y="7"/>
                  </a:cubicBezTo>
                  <a:cubicBezTo>
                    <a:pt x="168" y="13"/>
                    <a:pt x="141" y="22"/>
                    <a:pt x="117" y="33"/>
                  </a:cubicBezTo>
                  <a:cubicBezTo>
                    <a:pt x="94" y="45"/>
                    <a:pt x="73" y="58"/>
                    <a:pt x="52" y="73"/>
                  </a:cubicBezTo>
                  <a:cubicBezTo>
                    <a:pt x="41" y="81"/>
                    <a:pt x="32" y="89"/>
                    <a:pt x="21" y="98"/>
                  </a:cubicBezTo>
                  <a:cubicBezTo>
                    <a:pt x="10" y="107"/>
                    <a:pt x="4" y="114"/>
                    <a:pt x="2" y="127"/>
                  </a:cubicBezTo>
                  <a:cubicBezTo>
                    <a:pt x="1" y="133"/>
                    <a:pt x="8" y="135"/>
                    <a:pt x="13" y="135"/>
                  </a:cubicBezTo>
                  <a:cubicBezTo>
                    <a:pt x="25" y="134"/>
                    <a:pt x="32" y="127"/>
                    <a:pt x="41" y="119"/>
                  </a:cubicBezTo>
                  <a:cubicBezTo>
                    <a:pt x="50" y="111"/>
                    <a:pt x="60" y="105"/>
                    <a:pt x="71" y="98"/>
                  </a:cubicBezTo>
                  <a:cubicBezTo>
                    <a:pt x="91" y="85"/>
                    <a:pt x="113" y="74"/>
                    <a:pt x="137" y="65"/>
                  </a:cubicBezTo>
                  <a:cubicBezTo>
                    <a:pt x="158" y="55"/>
                    <a:pt x="180" y="48"/>
                    <a:pt x="203" y="42"/>
                  </a:cubicBezTo>
                  <a:cubicBezTo>
                    <a:pt x="214" y="39"/>
                    <a:pt x="228" y="37"/>
                    <a:pt x="240" y="34"/>
                  </a:cubicBezTo>
                  <a:cubicBezTo>
                    <a:pt x="251" y="31"/>
                    <a:pt x="262" y="27"/>
                    <a:pt x="276" y="23"/>
                  </a:cubicBezTo>
                  <a:cubicBezTo>
                    <a:pt x="285" y="22"/>
                    <a:pt x="281" y="6"/>
                    <a:pt x="271" y="5"/>
                  </a:cubicBezTo>
                  <a:cubicBezTo>
                    <a:pt x="260" y="4"/>
                    <a:pt x="248" y="1"/>
                    <a:pt x="236"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388" name="Google Shape;3388;p52"/>
            <p:cNvSpPr/>
            <p:nvPr/>
          </p:nvSpPr>
          <p:spPr>
            <a:xfrm>
              <a:off x="8231143" y="6529847"/>
              <a:ext cx="60437" cy="17355"/>
            </a:xfrm>
            <a:custGeom>
              <a:avLst/>
              <a:gdLst/>
              <a:ahLst/>
              <a:cxnLst/>
              <a:rect l="l" t="t" r="r" b="b"/>
              <a:pathLst>
                <a:path w="693" h="199" extrusionOk="0">
                  <a:moveTo>
                    <a:pt x="393" y="1"/>
                  </a:moveTo>
                  <a:cubicBezTo>
                    <a:pt x="376" y="1"/>
                    <a:pt x="360" y="1"/>
                    <a:pt x="343" y="3"/>
                  </a:cubicBezTo>
                  <a:cubicBezTo>
                    <a:pt x="215" y="16"/>
                    <a:pt x="88" y="74"/>
                    <a:pt x="9" y="177"/>
                  </a:cubicBezTo>
                  <a:cubicBezTo>
                    <a:pt x="1" y="187"/>
                    <a:pt x="12" y="198"/>
                    <a:pt x="22" y="198"/>
                  </a:cubicBezTo>
                  <a:cubicBezTo>
                    <a:pt x="25" y="198"/>
                    <a:pt x="28" y="197"/>
                    <a:pt x="31" y="195"/>
                  </a:cubicBezTo>
                  <a:cubicBezTo>
                    <a:pt x="120" y="120"/>
                    <a:pt x="229" y="78"/>
                    <a:pt x="348" y="78"/>
                  </a:cubicBezTo>
                  <a:cubicBezTo>
                    <a:pt x="350" y="78"/>
                    <a:pt x="351" y="78"/>
                    <a:pt x="353" y="78"/>
                  </a:cubicBezTo>
                  <a:cubicBezTo>
                    <a:pt x="408" y="79"/>
                    <a:pt x="464" y="87"/>
                    <a:pt x="518" y="105"/>
                  </a:cubicBezTo>
                  <a:cubicBezTo>
                    <a:pt x="546" y="114"/>
                    <a:pt x="574" y="124"/>
                    <a:pt x="601" y="137"/>
                  </a:cubicBezTo>
                  <a:cubicBezTo>
                    <a:pt x="619" y="146"/>
                    <a:pt x="641" y="156"/>
                    <a:pt x="662" y="156"/>
                  </a:cubicBezTo>
                  <a:cubicBezTo>
                    <a:pt x="667" y="156"/>
                    <a:pt x="673" y="155"/>
                    <a:pt x="678" y="154"/>
                  </a:cubicBezTo>
                  <a:cubicBezTo>
                    <a:pt x="686" y="153"/>
                    <a:pt x="692" y="145"/>
                    <a:pt x="691" y="138"/>
                  </a:cubicBezTo>
                  <a:cubicBezTo>
                    <a:pt x="686" y="76"/>
                    <a:pt x="598" y="40"/>
                    <a:pt x="546" y="24"/>
                  </a:cubicBezTo>
                  <a:cubicBezTo>
                    <a:pt x="497" y="8"/>
                    <a:pt x="445" y="1"/>
                    <a:pt x="393"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389" name="Google Shape;3389;p52"/>
            <p:cNvSpPr/>
            <p:nvPr/>
          </p:nvSpPr>
          <p:spPr>
            <a:xfrm>
              <a:off x="8328469" y="6598132"/>
              <a:ext cx="55378" cy="15785"/>
            </a:xfrm>
            <a:custGeom>
              <a:avLst/>
              <a:gdLst/>
              <a:ahLst/>
              <a:cxnLst/>
              <a:rect l="l" t="t" r="r" b="b"/>
              <a:pathLst>
                <a:path w="635" h="181" extrusionOk="0">
                  <a:moveTo>
                    <a:pt x="292" y="1"/>
                  </a:moveTo>
                  <a:cubicBezTo>
                    <a:pt x="243" y="1"/>
                    <a:pt x="195" y="7"/>
                    <a:pt x="148" y="21"/>
                  </a:cubicBezTo>
                  <a:cubicBezTo>
                    <a:pt x="100" y="36"/>
                    <a:pt x="38" y="54"/>
                    <a:pt x="6" y="95"/>
                  </a:cubicBezTo>
                  <a:cubicBezTo>
                    <a:pt x="0" y="102"/>
                    <a:pt x="9" y="114"/>
                    <a:pt x="17" y="114"/>
                  </a:cubicBezTo>
                  <a:cubicBezTo>
                    <a:pt x="17" y="114"/>
                    <a:pt x="18" y="114"/>
                    <a:pt x="19" y="114"/>
                  </a:cubicBezTo>
                  <a:cubicBezTo>
                    <a:pt x="42" y="108"/>
                    <a:pt x="61" y="95"/>
                    <a:pt x="84" y="86"/>
                  </a:cubicBezTo>
                  <a:cubicBezTo>
                    <a:pt x="108" y="76"/>
                    <a:pt x="133" y="69"/>
                    <a:pt x="159" y="64"/>
                  </a:cubicBezTo>
                  <a:cubicBezTo>
                    <a:pt x="187" y="58"/>
                    <a:pt x="217" y="56"/>
                    <a:pt x="246" y="56"/>
                  </a:cubicBezTo>
                  <a:cubicBezTo>
                    <a:pt x="267" y="56"/>
                    <a:pt x="289" y="57"/>
                    <a:pt x="310" y="59"/>
                  </a:cubicBezTo>
                  <a:cubicBezTo>
                    <a:pt x="360" y="65"/>
                    <a:pt x="409" y="79"/>
                    <a:pt x="454" y="100"/>
                  </a:cubicBezTo>
                  <a:cubicBezTo>
                    <a:pt x="477" y="110"/>
                    <a:pt x="499" y="123"/>
                    <a:pt x="522" y="137"/>
                  </a:cubicBezTo>
                  <a:cubicBezTo>
                    <a:pt x="544" y="151"/>
                    <a:pt x="568" y="163"/>
                    <a:pt x="592" y="177"/>
                  </a:cubicBezTo>
                  <a:cubicBezTo>
                    <a:pt x="596" y="180"/>
                    <a:pt x="600" y="181"/>
                    <a:pt x="604" y="181"/>
                  </a:cubicBezTo>
                  <a:cubicBezTo>
                    <a:pt x="623" y="181"/>
                    <a:pt x="635" y="157"/>
                    <a:pt x="621" y="139"/>
                  </a:cubicBezTo>
                  <a:cubicBezTo>
                    <a:pt x="602" y="116"/>
                    <a:pt x="585" y="97"/>
                    <a:pt x="560" y="80"/>
                  </a:cubicBezTo>
                  <a:cubicBezTo>
                    <a:pt x="535" y="63"/>
                    <a:pt x="509" y="49"/>
                    <a:pt x="480" y="38"/>
                  </a:cubicBezTo>
                  <a:cubicBezTo>
                    <a:pt x="426" y="17"/>
                    <a:pt x="369" y="4"/>
                    <a:pt x="313" y="1"/>
                  </a:cubicBezTo>
                  <a:cubicBezTo>
                    <a:pt x="306" y="1"/>
                    <a:pt x="299" y="1"/>
                    <a:pt x="292"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390" name="Google Shape;3390;p52"/>
            <p:cNvSpPr/>
            <p:nvPr/>
          </p:nvSpPr>
          <p:spPr>
            <a:xfrm>
              <a:off x="8052013" y="6605632"/>
              <a:ext cx="43518" cy="21715"/>
            </a:xfrm>
            <a:custGeom>
              <a:avLst/>
              <a:gdLst/>
              <a:ahLst/>
              <a:cxnLst/>
              <a:rect l="l" t="t" r="r" b="b"/>
              <a:pathLst>
                <a:path w="499" h="249" extrusionOk="0">
                  <a:moveTo>
                    <a:pt x="365" y="1"/>
                  </a:moveTo>
                  <a:cubicBezTo>
                    <a:pt x="359" y="1"/>
                    <a:pt x="354" y="1"/>
                    <a:pt x="348" y="1"/>
                  </a:cubicBezTo>
                  <a:cubicBezTo>
                    <a:pt x="297" y="4"/>
                    <a:pt x="246" y="14"/>
                    <a:pt x="201" y="36"/>
                  </a:cubicBezTo>
                  <a:cubicBezTo>
                    <a:pt x="117" y="77"/>
                    <a:pt x="34" y="141"/>
                    <a:pt x="3" y="232"/>
                  </a:cubicBezTo>
                  <a:cubicBezTo>
                    <a:pt x="0" y="240"/>
                    <a:pt x="8" y="249"/>
                    <a:pt x="17" y="249"/>
                  </a:cubicBezTo>
                  <a:cubicBezTo>
                    <a:pt x="19" y="249"/>
                    <a:pt x="22" y="248"/>
                    <a:pt x="24" y="245"/>
                  </a:cubicBezTo>
                  <a:cubicBezTo>
                    <a:pt x="52" y="211"/>
                    <a:pt x="78" y="180"/>
                    <a:pt x="114" y="153"/>
                  </a:cubicBezTo>
                  <a:cubicBezTo>
                    <a:pt x="145" y="127"/>
                    <a:pt x="184" y="105"/>
                    <a:pt x="225" y="93"/>
                  </a:cubicBezTo>
                  <a:cubicBezTo>
                    <a:pt x="265" y="81"/>
                    <a:pt x="306" y="70"/>
                    <a:pt x="348" y="70"/>
                  </a:cubicBezTo>
                  <a:cubicBezTo>
                    <a:pt x="369" y="70"/>
                    <a:pt x="390" y="72"/>
                    <a:pt x="412" y="74"/>
                  </a:cubicBezTo>
                  <a:cubicBezTo>
                    <a:pt x="423" y="75"/>
                    <a:pt x="434" y="80"/>
                    <a:pt x="446" y="81"/>
                  </a:cubicBezTo>
                  <a:cubicBezTo>
                    <a:pt x="447" y="81"/>
                    <a:pt x="449" y="81"/>
                    <a:pt x="450" y="81"/>
                  </a:cubicBezTo>
                  <a:cubicBezTo>
                    <a:pt x="461" y="81"/>
                    <a:pt x="470" y="77"/>
                    <a:pt x="480" y="73"/>
                  </a:cubicBezTo>
                  <a:cubicBezTo>
                    <a:pt x="493" y="69"/>
                    <a:pt x="499" y="52"/>
                    <a:pt x="488" y="38"/>
                  </a:cubicBezTo>
                  <a:cubicBezTo>
                    <a:pt x="480" y="28"/>
                    <a:pt x="471" y="17"/>
                    <a:pt x="458" y="12"/>
                  </a:cubicBezTo>
                  <a:cubicBezTo>
                    <a:pt x="445" y="8"/>
                    <a:pt x="430" y="6"/>
                    <a:pt x="417" y="4"/>
                  </a:cubicBezTo>
                  <a:cubicBezTo>
                    <a:pt x="400" y="2"/>
                    <a:pt x="382" y="1"/>
                    <a:pt x="365"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grpSp>
      <p:cxnSp>
        <p:nvCxnSpPr>
          <p:cNvPr id="3391" name="Google Shape;3391;p52"/>
          <p:cNvCxnSpPr/>
          <p:nvPr/>
        </p:nvCxnSpPr>
        <p:spPr>
          <a:xfrm>
            <a:off x="965200" y="1090933"/>
            <a:ext cx="0" cy="3156000"/>
          </a:xfrm>
          <a:prstGeom prst="straightConnector1">
            <a:avLst/>
          </a:prstGeom>
          <a:noFill/>
          <a:ln w="19050" cap="flat" cmpd="sng">
            <a:solidFill>
              <a:schemeClr val="accent5"/>
            </a:solidFill>
            <a:prstDash val="solid"/>
            <a:round/>
            <a:headEnd type="none" w="med" len="med"/>
            <a:tailEnd type="none" w="med" len="med"/>
          </a:ln>
        </p:spPr>
      </p:cxnSp>
      <p:sp>
        <p:nvSpPr>
          <p:cNvPr id="306" name="Google Shape;2067;p44">
            <a:extLst>
              <a:ext uri="{FF2B5EF4-FFF2-40B4-BE49-F238E27FC236}">
                <a16:creationId xmlns:a16="http://schemas.microsoft.com/office/drawing/2014/main" xmlns="" id="{96FB3E87-28DE-E8C9-7D3E-72B8BF1445A6}"/>
              </a:ext>
            </a:extLst>
          </p:cNvPr>
          <p:cNvSpPr txBox="1">
            <a:spLocks/>
          </p:cNvSpPr>
          <p:nvPr/>
        </p:nvSpPr>
        <p:spPr>
          <a:xfrm>
            <a:off x="1232108" y="2542324"/>
            <a:ext cx="7062968"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Eczar"/>
              <a:buNone/>
              <a:defRPr sz="9333" b="1" i="0" u="none" strike="noStrike" cap="none">
                <a:solidFill>
                  <a:schemeClr val="dk1"/>
                </a:solidFill>
                <a:latin typeface="Cambria" panose="02040503050406030204" pitchFamily="18" charset="0"/>
                <a:ea typeface="Cambria" panose="02040503050406030204" pitchFamily="18" charset="0"/>
                <a:cs typeface="Eczar"/>
                <a:sym typeface="Eczar"/>
              </a:defRPr>
            </a:lvl1pPr>
            <a:lvl2pPr marR="0" lvl="1" algn="ctr" rtl="0">
              <a:lnSpc>
                <a:spcPct val="100000"/>
              </a:lnSpc>
              <a:spcBef>
                <a:spcPts val="0"/>
              </a:spcBef>
              <a:spcAft>
                <a:spcPts val="0"/>
              </a:spcAft>
              <a:buClr>
                <a:schemeClr val="dk1"/>
              </a:buClr>
              <a:buSzPts val="4800"/>
              <a:buFont typeface="Jua"/>
              <a:buNone/>
              <a:defRPr sz="6400" b="1" i="0" u="none" strike="noStrike" cap="none">
                <a:solidFill>
                  <a:schemeClr val="dk1"/>
                </a:solidFill>
                <a:latin typeface="Jua"/>
                <a:ea typeface="Jua"/>
                <a:cs typeface="Jua"/>
                <a:sym typeface="Jua"/>
              </a:defRPr>
            </a:lvl2pPr>
            <a:lvl3pPr marR="0" lvl="2" algn="ctr" rtl="0">
              <a:lnSpc>
                <a:spcPct val="100000"/>
              </a:lnSpc>
              <a:spcBef>
                <a:spcPts val="0"/>
              </a:spcBef>
              <a:spcAft>
                <a:spcPts val="0"/>
              </a:spcAft>
              <a:buClr>
                <a:schemeClr val="dk1"/>
              </a:buClr>
              <a:buSzPts val="4800"/>
              <a:buFont typeface="Jua"/>
              <a:buNone/>
              <a:defRPr sz="6400" b="1" i="0" u="none" strike="noStrike" cap="none">
                <a:solidFill>
                  <a:schemeClr val="dk1"/>
                </a:solidFill>
                <a:latin typeface="Jua"/>
                <a:ea typeface="Jua"/>
                <a:cs typeface="Jua"/>
                <a:sym typeface="Jua"/>
              </a:defRPr>
            </a:lvl3pPr>
            <a:lvl4pPr marR="0" lvl="3" algn="ctr" rtl="0">
              <a:lnSpc>
                <a:spcPct val="100000"/>
              </a:lnSpc>
              <a:spcBef>
                <a:spcPts val="0"/>
              </a:spcBef>
              <a:spcAft>
                <a:spcPts val="0"/>
              </a:spcAft>
              <a:buClr>
                <a:schemeClr val="dk1"/>
              </a:buClr>
              <a:buSzPts val="4800"/>
              <a:buFont typeface="Jua"/>
              <a:buNone/>
              <a:defRPr sz="6400" b="1" i="0" u="none" strike="noStrike" cap="none">
                <a:solidFill>
                  <a:schemeClr val="dk1"/>
                </a:solidFill>
                <a:latin typeface="Jua"/>
                <a:ea typeface="Jua"/>
                <a:cs typeface="Jua"/>
                <a:sym typeface="Jua"/>
              </a:defRPr>
            </a:lvl4pPr>
            <a:lvl5pPr marR="0" lvl="4" algn="ctr" rtl="0">
              <a:lnSpc>
                <a:spcPct val="100000"/>
              </a:lnSpc>
              <a:spcBef>
                <a:spcPts val="0"/>
              </a:spcBef>
              <a:spcAft>
                <a:spcPts val="0"/>
              </a:spcAft>
              <a:buClr>
                <a:schemeClr val="dk1"/>
              </a:buClr>
              <a:buSzPts val="4800"/>
              <a:buFont typeface="Jua"/>
              <a:buNone/>
              <a:defRPr sz="6400" b="1" i="0" u="none" strike="noStrike" cap="none">
                <a:solidFill>
                  <a:schemeClr val="dk1"/>
                </a:solidFill>
                <a:latin typeface="Jua"/>
                <a:ea typeface="Jua"/>
                <a:cs typeface="Jua"/>
                <a:sym typeface="Jua"/>
              </a:defRPr>
            </a:lvl5pPr>
            <a:lvl6pPr marR="0" lvl="5" algn="ctr" rtl="0">
              <a:lnSpc>
                <a:spcPct val="100000"/>
              </a:lnSpc>
              <a:spcBef>
                <a:spcPts val="0"/>
              </a:spcBef>
              <a:spcAft>
                <a:spcPts val="0"/>
              </a:spcAft>
              <a:buClr>
                <a:schemeClr val="dk1"/>
              </a:buClr>
              <a:buSzPts val="4800"/>
              <a:buFont typeface="Jua"/>
              <a:buNone/>
              <a:defRPr sz="6400" b="1" i="0" u="none" strike="noStrike" cap="none">
                <a:solidFill>
                  <a:schemeClr val="dk1"/>
                </a:solidFill>
                <a:latin typeface="Jua"/>
                <a:ea typeface="Jua"/>
                <a:cs typeface="Jua"/>
                <a:sym typeface="Jua"/>
              </a:defRPr>
            </a:lvl6pPr>
            <a:lvl7pPr marR="0" lvl="6" algn="ctr" rtl="0">
              <a:lnSpc>
                <a:spcPct val="100000"/>
              </a:lnSpc>
              <a:spcBef>
                <a:spcPts val="0"/>
              </a:spcBef>
              <a:spcAft>
                <a:spcPts val="0"/>
              </a:spcAft>
              <a:buClr>
                <a:schemeClr val="dk1"/>
              </a:buClr>
              <a:buSzPts val="4800"/>
              <a:buFont typeface="Jua"/>
              <a:buNone/>
              <a:defRPr sz="6400" b="1" i="0" u="none" strike="noStrike" cap="none">
                <a:solidFill>
                  <a:schemeClr val="dk1"/>
                </a:solidFill>
                <a:latin typeface="Jua"/>
                <a:ea typeface="Jua"/>
                <a:cs typeface="Jua"/>
                <a:sym typeface="Jua"/>
              </a:defRPr>
            </a:lvl7pPr>
            <a:lvl8pPr marR="0" lvl="7" algn="ctr" rtl="0">
              <a:lnSpc>
                <a:spcPct val="100000"/>
              </a:lnSpc>
              <a:spcBef>
                <a:spcPts val="0"/>
              </a:spcBef>
              <a:spcAft>
                <a:spcPts val="0"/>
              </a:spcAft>
              <a:buClr>
                <a:schemeClr val="dk1"/>
              </a:buClr>
              <a:buSzPts val="4800"/>
              <a:buFont typeface="Jua"/>
              <a:buNone/>
              <a:defRPr sz="6400" b="1" i="0" u="none" strike="noStrike" cap="none">
                <a:solidFill>
                  <a:schemeClr val="dk1"/>
                </a:solidFill>
                <a:latin typeface="Jua"/>
                <a:ea typeface="Jua"/>
                <a:cs typeface="Jua"/>
                <a:sym typeface="Jua"/>
              </a:defRPr>
            </a:lvl8pPr>
            <a:lvl9pPr marR="0" lvl="8" algn="ctr" rtl="0">
              <a:lnSpc>
                <a:spcPct val="100000"/>
              </a:lnSpc>
              <a:spcBef>
                <a:spcPts val="0"/>
              </a:spcBef>
              <a:spcAft>
                <a:spcPts val="0"/>
              </a:spcAft>
              <a:buClr>
                <a:schemeClr val="dk1"/>
              </a:buClr>
              <a:buSzPts val="4800"/>
              <a:buFont typeface="Jua"/>
              <a:buNone/>
              <a:defRPr sz="6400" b="1" i="0" u="none" strike="noStrike" cap="none">
                <a:solidFill>
                  <a:schemeClr val="dk1"/>
                </a:solidFill>
                <a:latin typeface="Jua"/>
                <a:ea typeface="Jua"/>
                <a:cs typeface="Jua"/>
                <a:sym typeface="Jua"/>
              </a:defRPr>
            </a:lvl9pPr>
          </a:lstStyle>
          <a:p>
            <a:r>
              <a:rPr lang="en-US" sz="5400"/>
              <a:t>ĐỌC - HIỂU VĂN BẢN</a:t>
            </a:r>
          </a:p>
        </p:txBody>
      </p:sp>
      <p:sp>
        <p:nvSpPr>
          <p:cNvPr id="308" name="Google Shape;2068;p44">
            <a:extLst>
              <a:ext uri="{FF2B5EF4-FFF2-40B4-BE49-F238E27FC236}">
                <a16:creationId xmlns:a16="http://schemas.microsoft.com/office/drawing/2014/main" xmlns="" id="{91BBBA84-3835-17F7-D29E-387B854792FC}"/>
              </a:ext>
            </a:extLst>
          </p:cNvPr>
          <p:cNvSpPr txBox="1">
            <a:spLocks/>
          </p:cNvSpPr>
          <p:nvPr/>
        </p:nvSpPr>
        <p:spPr>
          <a:xfrm>
            <a:off x="1366849" y="1104103"/>
            <a:ext cx="1761293" cy="1462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6600" b="1">
                <a:solidFill>
                  <a:schemeClr val="accent2"/>
                </a:solidFill>
              </a:rPr>
              <a:t>II</a:t>
            </a:r>
          </a:p>
        </p:txBody>
      </p:sp>
      <p:pic>
        <p:nvPicPr>
          <p:cNvPr id="309" name="Picture 308">
            <a:extLst>
              <a:ext uri="{FF2B5EF4-FFF2-40B4-BE49-F238E27FC236}">
                <a16:creationId xmlns:a16="http://schemas.microsoft.com/office/drawing/2014/main" xmlns="" id="{357C88CD-D8F8-8E51-6636-2F67E88D0F0C}"/>
              </a:ext>
            </a:extLst>
          </p:cNvPr>
          <p:cNvPicPr>
            <a:picLocks noChangeAspect="1"/>
          </p:cNvPicPr>
          <p:nvPr/>
        </p:nvPicPr>
        <p:blipFill>
          <a:blip r:embed="rId3"/>
          <a:stretch>
            <a:fillRect/>
          </a:stretch>
        </p:blipFill>
        <p:spPr>
          <a:xfrm>
            <a:off x="13182600" y="6858000"/>
            <a:ext cx="473668" cy="548508"/>
          </a:xfrm>
          <a:prstGeom prst="rect">
            <a:avLst/>
          </a:prstGeom>
        </p:spPr>
      </p:pic>
      <p:grpSp>
        <p:nvGrpSpPr>
          <p:cNvPr id="310" name="Google Shape;3662;p54">
            <a:extLst>
              <a:ext uri="{FF2B5EF4-FFF2-40B4-BE49-F238E27FC236}">
                <a16:creationId xmlns:a16="http://schemas.microsoft.com/office/drawing/2014/main" xmlns="" id="{A555ABF9-3977-0586-6C5E-B6839484AB99}"/>
              </a:ext>
            </a:extLst>
          </p:cNvPr>
          <p:cNvGrpSpPr/>
          <p:nvPr/>
        </p:nvGrpSpPr>
        <p:grpSpPr>
          <a:xfrm>
            <a:off x="7340170" y="1477677"/>
            <a:ext cx="5005600" cy="4790981"/>
            <a:chOff x="1645024" y="1289914"/>
            <a:chExt cx="3754200" cy="3593236"/>
          </a:xfrm>
        </p:grpSpPr>
        <p:sp>
          <p:nvSpPr>
            <p:cNvPr id="311" name="Google Shape;3663;p54">
              <a:extLst>
                <a:ext uri="{FF2B5EF4-FFF2-40B4-BE49-F238E27FC236}">
                  <a16:creationId xmlns:a16="http://schemas.microsoft.com/office/drawing/2014/main" xmlns="" id="{7EFB1902-A0C8-FB51-FF35-1549589C72F4}"/>
                </a:ext>
              </a:extLst>
            </p:cNvPr>
            <p:cNvSpPr/>
            <p:nvPr/>
          </p:nvSpPr>
          <p:spPr>
            <a:xfrm>
              <a:off x="1645024" y="4711550"/>
              <a:ext cx="3754200" cy="171600"/>
            </a:xfrm>
            <a:prstGeom prst="ellipse">
              <a:avLst/>
            </a:prstGeom>
            <a:solidFill>
              <a:srgbClr val="000000">
                <a:alpha val="17320"/>
              </a:srgbClr>
            </a:solidFill>
            <a:ln>
              <a:noFill/>
            </a:ln>
          </p:spPr>
          <p:txBody>
            <a:bodyPr spcFirstLastPara="1" wrap="square" lIns="121900" tIns="121900" rIns="121900" bIns="121900" anchor="ctr" anchorCtr="0">
              <a:noAutofit/>
            </a:bodyPr>
            <a:lstStyle/>
            <a:p>
              <a:endParaRPr sz="2489"/>
            </a:p>
          </p:txBody>
        </p:sp>
        <p:grpSp>
          <p:nvGrpSpPr>
            <p:cNvPr id="312" name="Google Shape;3664;p54">
              <a:extLst>
                <a:ext uri="{FF2B5EF4-FFF2-40B4-BE49-F238E27FC236}">
                  <a16:creationId xmlns:a16="http://schemas.microsoft.com/office/drawing/2014/main" xmlns="" id="{1E9601B7-2EA0-1634-2315-72FA9297146B}"/>
                </a:ext>
              </a:extLst>
            </p:cNvPr>
            <p:cNvGrpSpPr/>
            <p:nvPr/>
          </p:nvGrpSpPr>
          <p:grpSpPr>
            <a:xfrm>
              <a:off x="2053250" y="1289914"/>
              <a:ext cx="3094169" cy="3493183"/>
              <a:chOff x="2633775" y="423900"/>
              <a:chExt cx="914650" cy="1032600"/>
            </a:xfrm>
          </p:grpSpPr>
          <p:sp>
            <p:nvSpPr>
              <p:cNvPr id="313" name="Google Shape;3665;p54">
                <a:extLst>
                  <a:ext uri="{FF2B5EF4-FFF2-40B4-BE49-F238E27FC236}">
                    <a16:creationId xmlns:a16="http://schemas.microsoft.com/office/drawing/2014/main" xmlns="" id="{293A98C8-3582-1305-6B2D-A171F6E885C4}"/>
                  </a:ext>
                </a:extLst>
              </p:cNvPr>
              <p:cNvSpPr/>
              <p:nvPr/>
            </p:nvSpPr>
            <p:spPr>
              <a:xfrm>
                <a:off x="2954425" y="423900"/>
                <a:ext cx="31875" cy="27850"/>
              </a:xfrm>
              <a:custGeom>
                <a:avLst/>
                <a:gdLst/>
                <a:ahLst/>
                <a:cxnLst/>
                <a:rect l="l" t="t" r="r" b="b"/>
                <a:pathLst>
                  <a:path w="1275" h="1114" extrusionOk="0">
                    <a:moveTo>
                      <a:pt x="542" y="1"/>
                    </a:moveTo>
                    <a:cubicBezTo>
                      <a:pt x="495" y="1"/>
                      <a:pt x="446" y="11"/>
                      <a:pt x="395" y="36"/>
                    </a:cubicBezTo>
                    <a:cubicBezTo>
                      <a:pt x="1" y="228"/>
                      <a:pt x="58" y="872"/>
                      <a:pt x="490" y="1113"/>
                    </a:cubicBezTo>
                    <a:lnTo>
                      <a:pt x="1275" y="601"/>
                    </a:lnTo>
                    <a:lnTo>
                      <a:pt x="1275" y="601"/>
                    </a:lnTo>
                    <a:cubicBezTo>
                      <a:pt x="1170" y="631"/>
                      <a:pt x="1076" y="644"/>
                      <a:pt x="993" y="644"/>
                    </a:cubicBezTo>
                    <a:cubicBezTo>
                      <a:pt x="638" y="644"/>
                      <a:pt x="488" y="408"/>
                      <a:pt x="595" y="264"/>
                    </a:cubicBezTo>
                    <a:cubicBezTo>
                      <a:pt x="637" y="206"/>
                      <a:pt x="694" y="188"/>
                      <a:pt x="749" y="188"/>
                    </a:cubicBezTo>
                    <a:cubicBezTo>
                      <a:pt x="850" y="188"/>
                      <a:pt x="946" y="249"/>
                      <a:pt x="946" y="249"/>
                    </a:cubicBezTo>
                    <a:cubicBezTo>
                      <a:pt x="946" y="249"/>
                      <a:pt x="773" y="1"/>
                      <a:pt x="542" y="1"/>
                    </a:cubicBezTo>
                    <a:close/>
                  </a:path>
                </a:pathLst>
              </a:custGeom>
              <a:solidFill>
                <a:srgbClr val="664138"/>
              </a:solidFill>
              <a:ln>
                <a:noFill/>
              </a:ln>
            </p:spPr>
            <p:txBody>
              <a:bodyPr spcFirstLastPara="1" wrap="square" lIns="121900" tIns="121900" rIns="121900" bIns="121900" anchor="ctr" anchorCtr="0">
                <a:noAutofit/>
              </a:bodyPr>
              <a:lstStyle/>
              <a:p>
                <a:endParaRPr sz="2489"/>
              </a:p>
            </p:txBody>
          </p:sp>
          <p:sp>
            <p:nvSpPr>
              <p:cNvPr id="314" name="Google Shape;3666;p54">
                <a:extLst>
                  <a:ext uri="{FF2B5EF4-FFF2-40B4-BE49-F238E27FC236}">
                    <a16:creationId xmlns:a16="http://schemas.microsoft.com/office/drawing/2014/main" xmlns="" id="{3C370648-0A0C-04C4-2FC7-13D0E382F4E3}"/>
                  </a:ext>
                </a:extLst>
              </p:cNvPr>
              <p:cNvSpPr/>
              <p:nvPr/>
            </p:nvSpPr>
            <p:spPr>
              <a:xfrm>
                <a:off x="3046425" y="487475"/>
                <a:ext cx="28550" cy="27150"/>
              </a:xfrm>
              <a:custGeom>
                <a:avLst/>
                <a:gdLst/>
                <a:ahLst/>
                <a:cxnLst/>
                <a:rect l="l" t="t" r="r" b="b"/>
                <a:pathLst>
                  <a:path w="1142" h="1086" extrusionOk="0">
                    <a:moveTo>
                      <a:pt x="294" y="0"/>
                    </a:moveTo>
                    <a:cubicBezTo>
                      <a:pt x="235" y="0"/>
                      <a:pt x="185" y="16"/>
                      <a:pt x="146" y="50"/>
                    </a:cubicBezTo>
                    <a:cubicBezTo>
                      <a:pt x="0" y="176"/>
                      <a:pt x="74" y="497"/>
                      <a:pt x="309" y="770"/>
                    </a:cubicBezTo>
                    <a:cubicBezTo>
                      <a:pt x="480" y="968"/>
                      <a:pt x="691" y="1086"/>
                      <a:pt x="848" y="1086"/>
                    </a:cubicBezTo>
                    <a:cubicBezTo>
                      <a:pt x="906" y="1086"/>
                      <a:pt x="957" y="1070"/>
                      <a:pt x="996" y="1036"/>
                    </a:cubicBezTo>
                    <a:cubicBezTo>
                      <a:pt x="1142" y="909"/>
                      <a:pt x="1069" y="588"/>
                      <a:pt x="833" y="317"/>
                    </a:cubicBezTo>
                    <a:cubicBezTo>
                      <a:pt x="662" y="118"/>
                      <a:pt x="451" y="0"/>
                      <a:pt x="294" y="0"/>
                    </a:cubicBezTo>
                    <a:close/>
                  </a:path>
                </a:pathLst>
              </a:custGeom>
              <a:solidFill>
                <a:srgbClr val="502D28"/>
              </a:solidFill>
              <a:ln>
                <a:noFill/>
              </a:ln>
            </p:spPr>
            <p:txBody>
              <a:bodyPr spcFirstLastPara="1" wrap="square" lIns="121900" tIns="121900" rIns="121900" bIns="121900" anchor="ctr" anchorCtr="0">
                <a:noAutofit/>
              </a:bodyPr>
              <a:lstStyle/>
              <a:p>
                <a:endParaRPr sz="2489"/>
              </a:p>
            </p:txBody>
          </p:sp>
          <p:sp>
            <p:nvSpPr>
              <p:cNvPr id="315" name="Google Shape;3667;p54">
                <a:extLst>
                  <a:ext uri="{FF2B5EF4-FFF2-40B4-BE49-F238E27FC236}">
                    <a16:creationId xmlns:a16="http://schemas.microsoft.com/office/drawing/2014/main" xmlns="" id="{7D5CF6A3-553B-D562-3175-FA72B8CE442F}"/>
                  </a:ext>
                </a:extLst>
              </p:cNvPr>
              <p:cNvSpPr/>
              <p:nvPr/>
            </p:nvSpPr>
            <p:spPr>
              <a:xfrm>
                <a:off x="3440875" y="638000"/>
                <a:ext cx="43300" cy="65000"/>
              </a:xfrm>
              <a:custGeom>
                <a:avLst/>
                <a:gdLst/>
                <a:ahLst/>
                <a:cxnLst/>
                <a:rect l="l" t="t" r="r" b="b"/>
                <a:pathLst>
                  <a:path w="1732" h="2600" extrusionOk="0">
                    <a:moveTo>
                      <a:pt x="1257" y="0"/>
                    </a:moveTo>
                    <a:cubicBezTo>
                      <a:pt x="1175" y="0"/>
                      <a:pt x="1101" y="24"/>
                      <a:pt x="1059" y="58"/>
                    </a:cubicBezTo>
                    <a:cubicBezTo>
                      <a:pt x="948" y="149"/>
                      <a:pt x="954" y="750"/>
                      <a:pt x="892" y="1009"/>
                    </a:cubicBezTo>
                    <a:cubicBezTo>
                      <a:pt x="830" y="1269"/>
                      <a:pt x="676" y="1438"/>
                      <a:pt x="1" y="2076"/>
                    </a:cubicBezTo>
                    <a:lnTo>
                      <a:pt x="769" y="2600"/>
                    </a:lnTo>
                    <a:cubicBezTo>
                      <a:pt x="769" y="2600"/>
                      <a:pt x="1540" y="1623"/>
                      <a:pt x="1558" y="1433"/>
                    </a:cubicBezTo>
                    <a:cubicBezTo>
                      <a:pt x="1577" y="1241"/>
                      <a:pt x="1731" y="506"/>
                      <a:pt x="1613" y="231"/>
                    </a:cubicBezTo>
                    <a:cubicBezTo>
                      <a:pt x="1540" y="61"/>
                      <a:pt x="1388" y="0"/>
                      <a:pt x="1257"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316" name="Google Shape;3668;p54">
                <a:extLst>
                  <a:ext uri="{FF2B5EF4-FFF2-40B4-BE49-F238E27FC236}">
                    <a16:creationId xmlns:a16="http://schemas.microsoft.com/office/drawing/2014/main" xmlns="" id="{24F65A53-E786-DF8A-5975-0DA0C979A77D}"/>
                  </a:ext>
                </a:extLst>
              </p:cNvPr>
              <p:cNvSpPr/>
              <p:nvPr/>
            </p:nvSpPr>
            <p:spPr>
              <a:xfrm>
                <a:off x="3434400" y="621525"/>
                <a:ext cx="34050" cy="41775"/>
              </a:xfrm>
              <a:custGeom>
                <a:avLst/>
                <a:gdLst/>
                <a:ahLst/>
                <a:cxnLst/>
                <a:rect l="l" t="t" r="r" b="b"/>
                <a:pathLst>
                  <a:path w="1362" h="1671" extrusionOk="0">
                    <a:moveTo>
                      <a:pt x="706" y="1"/>
                    </a:moveTo>
                    <a:cubicBezTo>
                      <a:pt x="625" y="1"/>
                      <a:pt x="570" y="31"/>
                      <a:pt x="573" y="105"/>
                    </a:cubicBezTo>
                    <a:cubicBezTo>
                      <a:pt x="583" y="371"/>
                      <a:pt x="481" y="575"/>
                      <a:pt x="0" y="1371"/>
                    </a:cubicBezTo>
                    <a:lnTo>
                      <a:pt x="882" y="1670"/>
                    </a:lnTo>
                    <a:cubicBezTo>
                      <a:pt x="882" y="1670"/>
                      <a:pt x="1361" y="522"/>
                      <a:pt x="1329" y="334"/>
                    </a:cubicBezTo>
                    <a:cubicBezTo>
                      <a:pt x="1303" y="199"/>
                      <a:pt x="916" y="1"/>
                      <a:pt x="706"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317" name="Google Shape;3669;p54">
                <a:extLst>
                  <a:ext uri="{FF2B5EF4-FFF2-40B4-BE49-F238E27FC236}">
                    <a16:creationId xmlns:a16="http://schemas.microsoft.com/office/drawing/2014/main" xmlns="" id="{AC328E65-FA29-AC5A-8517-FD3F5556D717}"/>
                  </a:ext>
                </a:extLst>
              </p:cNvPr>
              <p:cNvSpPr/>
              <p:nvPr/>
            </p:nvSpPr>
            <p:spPr>
              <a:xfrm>
                <a:off x="3413725" y="595175"/>
                <a:ext cx="33125" cy="69625"/>
              </a:xfrm>
              <a:custGeom>
                <a:avLst/>
                <a:gdLst/>
                <a:ahLst/>
                <a:cxnLst/>
                <a:rect l="l" t="t" r="r" b="b"/>
                <a:pathLst>
                  <a:path w="1325" h="2785" extrusionOk="0">
                    <a:moveTo>
                      <a:pt x="708" y="1"/>
                    </a:moveTo>
                    <a:cubicBezTo>
                      <a:pt x="567" y="1"/>
                      <a:pt x="445" y="189"/>
                      <a:pt x="387" y="278"/>
                    </a:cubicBezTo>
                    <a:cubicBezTo>
                      <a:pt x="311" y="397"/>
                      <a:pt x="501" y="969"/>
                      <a:pt x="522" y="1234"/>
                    </a:cubicBezTo>
                    <a:cubicBezTo>
                      <a:pt x="544" y="1498"/>
                      <a:pt x="449" y="1708"/>
                      <a:pt x="1" y="2523"/>
                    </a:cubicBezTo>
                    <a:lnTo>
                      <a:pt x="892" y="2784"/>
                    </a:lnTo>
                    <a:cubicBezTo>
                      <a:pt x="892" y="2784"/>
                      <a:pt x="1325" y="1619"/>
                      <a:pt x="1284" y="1432"/>
                    </a:cubicBezTo>
                    <a:cubicBezTo>
                      <a:pt x="1244" y="1245"/>
                      <a:pt x="1057" y="307"/>
                      <a:pt x="860" y="83"/>
                    </a:cubicBezTo>
                    <a:cubicBezTo>
                      <a:pt x="809" y="24"/>
                      <a:pt x="757" y="1"/>
                      <a:pt x="708"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318" name="Google Shape;3670;p54">
                <a:extLst>
                  <a:ext uri="{FF2B5EF4-FFF2-40B4-BE49-F238E27FC236}">
                    <a16:creationId xmlns:a16="http://schemas.microsoft.com/office/drawing/2014/main" xmlns="" id="{6838CB46-144A-7913-CF9D-CDD0A128EF79}"/>
                  </a:ext>
                </a:extLst>
              </p:cNvPr>
              <p:cNvSpPr/>
              <p:nvPr/>
            </p:nvSpPr>
            <p:spPr>
              <a:xfrm>
                <a:off x="3382400" y="606300"/>
                <a:ext cx="41950" cy="68975"/>
              </a:xfrm>
              <a:custGeom>
                <a:avLst/>
                <a:gdLst/>
                <a:ahLst/>
                <a:cxnLst/>
                <a:rect l="l" t="t" r="r" b="b"/>
                <a:pathLst>
                  <a:path w="1678" h="2759" extrusionOk="0">
                    <a:moveTo>
                      <a:pt x="413" y="0"/>
                    </a:moveTo>
                    <a:cubicBezTo>
                      <a:pt x="231" y="0"/>
                      <a:pt x="54" y="121"/>
                      <a:pt x="32" y="217"/>
                    </a:cubicBezTo>
                    <a:cubicBezTo>
                      <a:pt x="1" y="356"/>
                      <a:pt x="62" y="1188"/>
                      <a:pt x="49" y="1454"/>
                    </a:cubicBezTo>
                    <a:cubicBezTo>
                      <a:pt x="37" y="1726"/>
                      <a:pt x="126" y="2007"/>
                      <a:pt x="421" y="2759"/>
                    </a:cubicBezTo>
                    <a:lnTo>
                      <a:pt x="1678" y="2686"/>
                    </a:lnTo>
                    <a:cubicBezTo>
                      <a:pt x="1678" y="2686"/>
                      <a:pt x="1418" y="1958"/>
                      <a:pt x="1064" y="1548"/>
                    </a:cubicBezTo>
                    <a:cubicBezTo>
                      <a:pt x="781" y="1218"/>
                      <a:pt x="929" y="324"/>
                      <a:pt x="647" y="84"/>
                    </a:cubicBezTo>
                    <a:cubicBezTo>
                      <a:pt x="576" y="24"/>
                      <a:pt x="494" y="0"/>
                      <a:pt x="413"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319" name="Google Shape;3671;p54">
                <a:extLst>
                  <a:ext uri="{FF2B5EF4-FFF2-40B4-BE49-F238E27FC236}">
                    <a16:creationId xmlns:a16="http://schemas.microsoft.com/office/drawing/2014/main" xmlns="" id="{794E30D5-D596-BD29-4180-D9A392CFAF88}"/>
                  </a:ext>
                </a:extLst>
              </p:cNvPr>
              <p:cNvSpPr/>
              <p:nvPr/>
            </p:nvSpPr>
            <p:spPr>
              <a:xfrm>
                <a:off x="3404400" y="635475"/>
                <a:ext cx="65100" cy="92250"/>
              </a:xfrm>
              <a:custGeom>
                <a:avLst/>
                <a:gdLst/>
                <a:ahLst/>
                <a:cxnLst/>
                <a:rect l="l" t="t" r="r" b="b"/>
                <a:pathLst>
                  <a:path w="2604" h="3690" extrusionOk="0">
                    <a:moveTo>
                      <a:pt x="1424" y="0"/>
                    </a:moveTo>
                    <a:cubicBezTo>
                      <a:pt x="1032" y="0"/>
                      <a:pt x="538" y="384"/>
                      <a:pt x="1" y="1114"/>
                    </a:cubicBezTo>
                    <a:lnTo>
                      <a:pt x="623" y="3690"/>
                    </a:lnTo>
                    <a:cubicBezTo>
                      <a:pt x="623" y="3690"/>
                      <a:pt x="1755" y="2868"/>
                      <a:pt x="2179" y="2713"/>
                    </a:cubicBezTo>
                    <a:cubicBezTo>
                      <a:pt x="2603" y="2557"/>
                      <a:pt x="2189" y="443"/>
                      <a:pt x="1765" y="117"/>
                    </a:cubicBezTo>
                    <a:cubicBezTo>
                      <a:pt x="1663" y="39"/>
                      <a:pt x="1549" y="0"/>
                      <a:pt x="1424"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320" name="Google Shape;3672;p54">
                <a:extLst>
                  <a:ext uri="{FF2B5EF4-FFF2-40B4-BE49-F238E27FC236}">
                    <a16:creationId xmlns:a16="http://schemas.microsoft.com/office/drawing/2014/main" xmlns="" id="{DAF3CF44-93FC-DF21-4960-605502C34564}"/>
                  </a:ext>
                </a:extLst>
              </p:cNvPr>
              <p:cNvSpPr/>
              <p:nvPr/>
            </p:nvSpPr>
            <p:spPr>
              <a:xfrm>
                <a:off x="3434525" y="564775"/>
                <a:ext cx="113900" cy="99625"/>
              </a:xfrm>
              <a:custGeom>
                <a:avLst/>
                <a:gdLst/>
                <a:ahLst/>
                <a:cxnLst/>
                <a:rect l="l" t="t" r="r" b="b"/>
                <a:pathLst>
                  <a:path w="4556" h="3985" extrusionOk="0">
                    <a:moveTo>
                      <a:pt x="3850" y="0"/>
                    </a:moveTo>
                    <a:cubicBezTo>
                      <a:pt x="3729" y="0"/>
                      <a:pt x="3581" y="31"/>
                      <a:pt x="3402" y="111"/>
                    </a:cubicBezTo>
                    <a:cubicBezTo>
                      <a:pt x="2551" y="494"/>
                      <a:pt x="2411" y="949"/>
                      <a:pt x="2405" y="1188"/>
                    </a:cubicBezTo>
                    <a:cubicBezTo>
                      <a:pt x="2397" y="1442"/>
                      <a:pt x="2533" y="1550"/>
                      <a:pt x="2743" y="1666"/>
                    </a:cubicBezTo>
                    <a:cubicBezTo>
                      <a:pt x="2824" y="1710"/>
                      <a:pt x="2891" y="1726"/>
                      <a:pt x="2945" y="1726"/>
                    </a:cubicBezTo>
                    <a:cubicBezTo>
                      <a:pt x="3078" y="1726"/>
                      <a:pt x="3132" y="1628"/>
                      <a:pt x="3132" y="1628"/>
                    </a:cubicBezTo>
                    <a:lnTo>
                      <a:pt x="3132" y="1628"/>
                    </a:lnTo>
                    <a:cubicBezTo>
                      <a:pt x="3084" y="1663"/>
                      <a:pt x="3029" y="1681"/>
                      <a:pt x="2971" y="1681"/>
                    </a:cubicBezTo>
                    <a:cubicBezTo>
                      <a:pt x="2921" y="1681"/>
                      <a:pt x="2869" y="1667"/>
                      <a:pt x="2818" y="1640"/>
                    </a:cubicBezTo>
                    <a:cubicBezTo>
                      <a:pt x="2662" y="1559"/>
                      <a:pt x="2468" y="1375"/>
                      <a:pt x="2473" y="1185"/>
                    </a:cubicBezTo>
                    <a:cubicBezTo>
                      <a:pt x="2480" y="985"/>
                      <a:pt x="2667" y="519"/>
                      <a:pt x="3435" y="173"/>
                    </a:cubicBezTo>
                    <a:cubicBezTo>
                      <a:pt x="3576" y="110"/>
                      <a:pt x="3725" y="79"/>
                      <a:pt x="3856" y="79"/>
                    </a:cubicBezTo>
                    <a:cubicBezTo>
                      <a:pt x="3990" y="79"/>
                      <a:pt x="4106" y="111"/>
                      <a:pt x="4178" y="173"/>
                    </a:cubicBezTo>
                    <a:cubicBezTo>
                      <a:pt x="4399" y="367"/>
                      <a:pt x="4465" y="1007"/>
                      <a:pt x="4298" y="1574"/>
                    </a:cubicBezTo>
                    <a:cubicBezTo>
                      <a:pt x="4093" y="2272"/>
                      <a:pt x="3488" y="2976"/>
                      <a:pt x="2808" y="3076"/>
                    </a:cubicBezTo>
                    <a:cubicBezTo>
                      <a:pt x="2705" y="3091"/>
                      <a:pt x="2605" y="3098"/>
                      <a:pt x="2507" y="3098"/>
                    </a:cubicBezTo>
                    <a:cubicBezTo>
                      <a:pt x="2065" y="3098"/>
                      <a:pt x="1667" y="2963"/>
                      <a:pt x="1335" y="2850"/>
                    </a:cubicBezTo>
                    <a:cubicBezTo>
                      <a:pt x="1077" y="2762"/>
                      <a:pt x="852" y="2687"/>
                      <a:pt x="660" y="2687"/>
                    </a:cubicBezTo>
                    <a:cubicBezTo>
                      <a:pt x="551" y="2687"/>
                      <a:pt x="451" y="2711"/>
                      <a:pt x="362" y="2772"/>
                    </a:cubicBezTo>
                    <a:cubicBezTo>
                      <a:pt x="138" y="2928"/>
                      <a:pt x="25" y="3301"/>
                      <a:pt x="1" y="3983"/>
                    </a:cubicBezTo>
                    <a:lnTo>
                      <a:pt x="296" y="3985"/>
                    </a:lnTo>
                    <a:cubicBezTo>
                      <a:pt x="318" y="3371"/>
                      <a:pt x="364" y="3088"/>
                      <a:pt x="539" y="2966"/>
                    </a:cubicBezTo>
                    <a:cubicBezTo>
                      <a:pt x="613" y="2915"/>
                      <a:pt x="692" y="2893"/>
                      <a:pt x="786" y="2893"/>
                    </a:cubicBezTo>
                    <a:cubicBezTo>
                      <a:pt x="915" y="2893"/>
                      <a:pt x="1072" y="2936"/>
                      <a:pt x="1282" y="3008"/>
                    </a:cubicBezTo>
                    <a:cubicBezTo>
                      <a:pt x="1602" y="3116"/>
                      <a:pt x="1969" y="3209"/>
                      <a:pt x="2391" y="3209"/>
                    </a:cubicBezTo>
                    <a:cubicBezTo>
                      <a:pt x="2525" y="3209"/>
                      <a:pt x="2665" y="3200"/>
                      <a:pt x="2810" y="3178"/>
                    </a:cubicBezTo>
                    <a:cubicBezTo>
                      <a:pt x="3614" y="3060"/>
                      <a:pt x="4160" y="2270"/>
                      <a:pt x="4364" y="1575"/>
                    </a:cubicBezTo>
                    <a:cubicBezTo>
                      <a:pt x="4555" y="927"/>
                      <a:pt x="4502" y="374"/>
                      <a:pt x="4223" y="132"/>
                    </a:cubicBezTo>
                    <a:cubicBezTo>
                      <a:pt x="4144" y="63"/>
                      <a:pt x="4024" y="0"/>
                      <a:pt x="3850"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21" name="Google Shape;3673;p54">
                <a:extLst>
                  <a:ext uri="{FF2B5EF4-FFF2-40B4-BE49-F238E27FC236}">
                    <a16:creationId xmlns:a16="http://schemas.microsoft.com/office/drawing/2014/main" xmlns="" id="{A733731A-B5F1-4146-EDA4-8DF1195B2AE9}"/>
                  </a:ext>
                </a:extLst>
              </p:cNvPr>
              <p:cNvSpPr/>
              <p:nvPr/>
            </p:nvSpPr>
            <p:spPr>
              <a:xfrm>
                <a:off x="2662775" y="1080975"/>
                <a:ext cx="30025" cy="37425"/>
              </a:xfrm>
              <a:custGeom>
                <a:avLst/>
                <a:gdLst/>
                <a:ahLst/>
                <a:cxnLst/>
                <a:rect l="l" t="t" r="r" b="b"/>
                <a:pathLst>
                  <a:path w="1201" h="1497" extrusionOk="0">
                    <a:moveTo>
                      <a:pt x="0" y="0"/>
                    </a:moveTo>
                    <a:cubicBezTo>
                      <a:pt x="0" y="0"/>
                      <a:pt x="14" y="584"/>
                      <a:pt x="50" y="778"/>
                    </a:cubicBezTo>
                    <a:cubicBezTo>
                      <a:pt x="77" y="932"/>
                      <a:pt x="263" y="1390"/>
                      <a:pt x="263" y="1390"/>
                    </a:cubicBezTo>
                    <a:lnTo>
                      <a:pt x="616" y="1496"/>
                    </a:lnTo>
                    <a:lnTo>
                      <a:pt x="1023" y="1343"/>
                    </a:lnTo>
                    <a:lnTo>
                      <a:pt x="1201" y="911"/>
                    </a:lnTo>
                    <a:lnTo>
                      <a:pt x="1140" y="512"/>
                    </a:lnTo>
                    <a:cubicBezTo>
                      <a:pt x="1140" y="512"/>
                      <a:pt x="738" y="211"/>
                      <a:pt x="594" y="147"/>
                    </a:cubicBezTo>
                    <a:cubicBezTo>
                      <a:pt x="447" y="81"/>
                      <a:pt x="0" y="0"/>
                      <a:pt x="0"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22" name="Google Shape;3674;p54">
                <a:extLst>
                  <a:ext uri="{FF2B5EF4-FFF2-40B4-BE49-F238E27FC236}">
                    <a16:creationId xmlns:a16="http://schemas.microsoft.com/office/drawing/2014/main" xmlns="" id="{9CC390B4-806D-D5F7-AE57-AB4EEB49046B}"/>
                  </a:ext>
                </a:extLst>
              </p:cNvPr>
              <p:cNvSpPr/>
              <p:nvPr/>
            </p:nvSpPr>
            <p:spPr>
              <a:xfrm>
                <a:off x="2693675" y="1079025"/>
                <a:ext cx="40650" cy="32900"/>
              </a:xfrm>
              <a:custGeom>
                <a:avLst/>
                <a:gdLst/>
                <a:ahLst/>
                <a:cxnLst/>
                <a:rect l="l" t="t" r="r" b="b"/>
                <a:pathLst>
                  <a:path w="1626" h="1316" extrusionOk="0">
                    <a:moveTo>
                      <a:pt x="834" y="0"/>
                    </a:moveTo>
                    <a:cubicBezTo>
                      <a:pt x="833" y="0"/>
                      <a:pt x="832" y="0"/>
                      <a:pt x="831" y="0"/>
                    </a:cubicBezTo>
                    <a:cubicBezTo>
                      <a:pt x="670" y="1"/>
                      <a:pt x="175" y="122"/>
                      <a:pt x="175" y="122"/>
                    </a:cubicBezTo>
                    <a:lnTo>
                      <a:pt x="1" y="510"/>
                    </a:lnTo>
                    <a:lnTo>
                      <a:pt x="79" y="1011"/>
                    </a:lnTo>
                    <a:lnTo>
                      <a:pt x="482" y="1305"/>
                    </a:lnTo>
                    <a:lnTo>
                      <a:pt x="898" y="1316"/>
                    </a:lnTo>
                    <a:cubicBezTo>
                      <a:pt x="898" y="1316"/>
                      <a:pt x="1276" y="911"/>
                      <a:pt x="1370" y="757"/>
                    </a:cubicBezTo>
                    <a:cubicBezTo>
                      <a:pt x="1462" y="605"/>
                      <a:pt x="1626" y="104"/>
                      <a:pt x="1626" y="104"/>
                    </a:cubicBezTo>
                    <a:cubicBezTo>
                      <a:pt x="1626" y="104"/>
                      <a:pt x="1041" y="0"/>
                      <a:pt x="834"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23" name="Google Shape;3675;p54">
                <a:extLst>
                  <a:ext uri="{FF2B5EF4-FFF2-40B4-BE49-F238E27FC236}">
                    <a16:creationId xmlns:a16="http://schemas.microsoft.com/office/drawing/2014/main" xmlns="" id="{FE3F8602-F238-BF28-289C-525FF090E699}"/>
                  </a:ext>
                </a:extLst>
              </p:cNvPr>
              <p:cNvSpPr/>
              <p:nvPr/>
            </p:nvSpPr>
            <p:spPr>
              <a:xfrm>
                <a:off x="2671250" y="1129050"/>
                <a:ext cx="29425" cy="30875"/>
              </a:xfrm>
              <a:custGeom>
                <a:avLst/>
                <a:gdLst/>
                <a:ahLst/>
                <a:cxnLst/>
                <a:rect l="l" t="t" r="r" b="b"/>
                <a:pathLst>
                  <a:path w="1177" h="1235" extrusionOk="0">
                    <a:moveTo>
                      <a:pt x="596" y="0"/>
                    </a:moveTo>
                    <a:cubicBezTo>
                      <a:pt x="596" y="0"/>
                      <a:pt x="302" y="366"/>
                      <a:pt x="225" y="508"/>
                    </a:cubicBezTo>
                    <a:cubicBezTo>
                      <a:pt x="149" y="648"/>
                      <a:pt x="1" y="1113"/>
                      <a:pt x="1" y="1113"/>
                    </a:cubicBezTo>
                    <a:cubicBezTo>
                      <a:pt x="1" y="1113"/>
                      <a:pt x="411" y="1229"/>
                      <a:pt x="555" y="1234"/>
                    </a:cubicBezTo>
                    <a:cubicBezTo>
                      <a:pt x="557" y="1234"/>
                      <a:pt x="560" y="1234"/>
                      <a:pt x="563" y="1234"/>
                    </a:cubicBezTo>
                    <a:cubicBezTo>
                      <a:pt x="685" y="1234"/>
                      <a:pt x="1028" y="1141"/>
                      <a:pt x="1028" y="1141"/>
                    </a:cubicBezTo>
                    <a:lnTo>
                      <a:pt x="1177" y="784"/>
                    </a:lnTo>
                    <a:lnTo>
                      <a:pt x="1155" y="311"/>
                    </a:lnTo>
                    <a:lnTo>
                      <a:pt x="888" y="23"/>
                    </a:lnTo>
                    <a:lnTo>
                      <a:pt x="596" y="0"/>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24" name="Google Shape;3676;p54">
                <a:extLst>
                  <a:ext uri="{FF2B5EF4-FFF2-40B4-BE49-F238E27FC236}">
                    <a16:creationId xmlns:a16="http://schemas.microsoft.com/office/drawing/2014/main" xmlns="" id="{D8E7314F-BC60-1B8F-538F-41CBB8D25CCC}"/>
                  </a:ext>
                </a:extLst>
              </p:cNvPr>
              <p:cNvSpPr/>
              <p:nvPr/>
            </p:nvSpPr>
            <p:spPr>
              <a:xfrm>
                <a:off x="2988050" y="446650"/>
                <a:ext cx="89650" cy="54350"/>
              </a:xfrm>
              <a:custGeom>
                <a:avLst/>
                <a:gdLst/>
                <a:ahLst/>
                <a:cxnLst/>
                <a:rect l="l" t="t" r="r" b="b"/>
                <a:pathLst>
                  <a:path w="3586" h="2174" extrusionOk="0">
                    <a:moveTo>
                      <a:pt x="1642" y="1"/>
                    </a:moveTo>
                    <a:cubicBezTo>
                      <a:pt x="1496" y="1"/>
                      <a:pt x="1309" y="59"/>
                      <a:pt x="1068" y="209"/>
                    </a:cubicBezTo>
                    <a:cubicBezTo>
                      <a:pt x="0" y="872"/>
                      <a:pt x="934" y="2173"/>
                      <a:pt x="1958" y="2173"/>
                    </a:cubicBezTo>
                    <a:cubicBezTo>
                      <a:pt x="2114" y="2173"/>
                      <a:pt x="2272" y="2143"/>
                      <a:pt x="2426" y="2075"/>
                    </a:cubicBezTo>
                    <a:cubicBezTo>
                      <a:pt x="3585" y="1566"/>
                      <a:pt x="2157" y="775"/>
                      <a:pt x="2157" y="775"/>
                    </a:cubicBezTo>
                    <a:cubicBezTo>
                      <a:pt x="2157" y="775"/>
                      <a:pt x="2173" y="1"/>
                      <a:pt x="1642" y="1"/>
                    </a:cubicBezTo>
                    <a:close/>
                  </a:path>
                </a:pathLst>
              </a:custGeom>
              <a:solidFill>
                <a:srgbClr val="502D28"/>
              </a:solidFill>
              <a:ln>
                <a:noFill/>
              </a:ln>
            </p:spPr>
            <p:txBody>
              <a:bodyPr spcFirstLastPara="1" wrap="square" lIns="121900" tIns="121900" rIns="121900" bIns="121900" anchor="ctr" anchorCtr="0">
                <a:noAutofit/>
              </a:bodyPr>
              <a:lstStyle/>
              <a:p>
                <a:endParaRPr sz="2489"/>
              </a:p>
            </p:txBody>
          </p:sp>
          <p:sp>
            <p:nvSpPr>
              <p:cNvPr id="325" name="Google Shape;3677;p54">
                <a:extLst>
                  <a:ext uri="{FF2B5EF4-FFF2-40B4-BE49-F238E27FC236}">
                    <a16:creationId xmlns:a16="http://schemas.microsoft.com/office/drawing/2014/main" xmlns="" id="{889CA87D-31E6-4E25-5F9E-487DD0367546}"/>
                  </a:ext>
                </a:extLst>
              </p:cNvPr>
              <p:cNvSpPr/>
              <p:nvPr/>
            </p:nvSpPr>
            <p:spPr>
              <a:xfrm>
                <a:off x="3135475" y="597650"/>
                <a:ext cx="206100" cy="238325"/>
              </a:xfrm>
              <a:custGeom>
                <a:avLst/>
                <a:gdLst/>
                <a:ahLst/>
                <a:cxnLst/>
                <a:rect l="l" t="t" r="r" b="b"/>
                <a:pathLst>
                  <a:path w="8244" h="9533" extrusionOk="0">
                    <a:moveTo>
                      <a:pt x="0" y="1"/>
                    </a:moveTo>
                    <a:lnTo>
                      <a:pt x="655" y="8777"/>
                    </a:lnTo>
                    <a:cubicBezTo>
                      <a:pt x="1174" y="9145"/>
                      <a:pt x="3061" y="9532"/>
                      <a:pt x="4810" y="9532"/>
                    </a:cubicBezTo>
                    <a:cubicBezTo>
                      <a:pt x="6506" y="9532"/>
                      <a:pt x="8072" y="9168"/>
                      <a:pt x="8128" y="8070"/>
                    </a:cubicBezTo>
                    <a:cubicBezTo>
                      <a:pt x="8244" y="5761"/>
                      <a:pt x="3389" y="1129"/>
                      <a:pt x="0"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326" name="Google Shape;3678;p54">
                <a:extLst>
                  <a:ext uri="{FF2B5EF4-FFF2-40B4-BE49-F238E27FC236}">
                    <a16:creationId xmlns:a16="http://schemas.microsoft.com/office/drawing/2014/main" xmlns="" id="{7EE0543D-69CB-72C5-E6F1-93DB2DACC5D7}"/>
                  </a:ext>
                </a:extLst>
              </p:cNvPr>
              <p:cNvSpPr/>
              <p:nvPr/>
            </p:nvSpPr>
            <p:spPr>
              <a:xfrm>
                <a:off x="3135500" y="598200"/>
                <a:ext cx="203575" cy="237775"/>
              </a:xfrm>
              <a:custGeom>
                <a:avLst/>
                <a:gdLst/>
                <a:ahLst/>
                <a:cxnLst/>
                <a:rect l="l" t="t" r="r" b="b"/>
                <a:pathLst>
                  <a:path w="8143" h="9511" extrusionOk="0">
                    <a:moveTo>
                      <a:pt x="0" y="1"/>
                    </a:moveTo>
                    <a:lnTo>
                      <a:pt x="653" y="8755"/>
                    </a:lnTo>
                    <a:cubicBezTo>
                      <a:pt x="1171" y="9123"/>
                      <a:pt x="3060" y="9510"/>
                      <a:pt x="4809" y="9510"/>
                    </a:cubicBezTo>
                    <a:cubicBezTo>
                      <a:pt x="6505" y="9510"/>
                      <a:pt x="8071" y="9146"/>
                      <a:pt x="8126" y="8048"/>
                    </a:cubicBezTo>
                    <a:cubicBezTo>
                      <a:pt x="8143" y="7704"/>
                      <a:pt x="5864" y="7701"/>
                      <a:pt x="5682" y="7273"/>
                    </a:cubicBezTo>
                    <a:cubicBezTo>
                      <a:pt x="4937" y="4664"/>
                      <a:pt x="1294" y="443"/>
                      <a:pt x="0"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327" name="Google Shape;3679;p54">
                <a:extLst>
                  <a:ext uri="{FF2B5EF4-FFF2-40B4-BE49-F238E27FC236}">
                    <a16:creationId xmlns:a16="http://schemas.microsoft.com/office/drawing/2014/main" xmlns="" id="{67629956-0A9D-20CE-8545-2B780BEA4027}"/>
                  </a:ext>
                </a:extLst>
              </p:cNvPr>
              <p:cNvSpPr/>
              <p:nvPr/>
            </p:nvSpPr>
            <p:spPr>
              <a:xfrm>
                <a:off x="2978125" y="1085875"/>
                <a:ext cx="124550" cy="365700"/>
              </a:xfrm>
              <a:custGeom>
                <a:avLst/>
                <a:gdLst/>
                <a:ahLst/>
                <a:cxnLst/>
                <a:rect l="l" t="t" r="r" b="b"/>
                <a:pathLst>
                  <a:path w="4982" h="14628" extrusionOk="0">
                    <a:moveTo>
                      <a:pt x="0" y="0"/>
                    </a:moveTo>
                    <a:lnTo>
                      <a:pt x="2262" y="14628"/>
                    </a:lnTo>
                    <a:lnTo>
                      <a:pt x="2483" y="14628"/>
                    </a:lnTo>
                    <a:cubicBezTo>
                      <a:pt x="2483" y="14628"/>
                      <a:pt x="4819" y="8048"/>
                      <a:pt x="4982" y="484"/>
                    </a:cubicBezTo>
                    <a:lnTo>
                      <a:pt x="0" y="0"/>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328" name="Google Shape;3680;p54">
                <a:extLst>
                  <a:ext uri="{FF2B5EF4-FFF2-40B4-BE49-F238E27FC236}">
                    <a16:creationId xmlns:a16="http://schemas.microsoft.com/office/drawing/2014/main" xmlns="" id="{7ADF81F8-F224-7172-DFA5-51E38531A35C}"/>
                  </a:ext>
                </a:extLst>
              </p:cNvPr>
              <p:cNvSpPr/>
              <p:nvPr/>
            </p:nvSpPr>
            <p:spPr>
              <a:xfrm>
                <a:off x="3185100" y="1077400"/>
                <a:ext cx="260025" cy="374175"/>
              </a:xfrm>
              <a:custGeom>
                <a:avLst/>
                <a:gdLst/>
                <a:ahLst/>
                <a:cxnLst/>
                <a:rect l="l" t="t" r="r" b="b"/>
                <a:pathLst>
                  <a:path w="10401" h="14967" extrusionOk="0">
                    <a:moveTo>
                      <a:pt x="5548" y="0"/>
                    </a:moveTo>
                    <a:lnTo>
                      <a:pt x="1" y="1302"/>
                    </a:lnTo>
                    <a:cubicBezTo>
                      <a:pt x="3792" y="9041"/>
                      <a:pt x="10188" y="14967"/>
                      <a:pt x="10188" y="14967"/>
                    </a:cubicBezTo>
                    <a:lnTo>
                      <a:pt x="10400" y="14967"/>
                    </a:lnTo>
                    <a:lnTo>
                      <a:pt x="5548" y="0"/>
                    </a:ln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329" name="Google Shape;3681;p54">
                <a:extLst>
                  <a:ext uri="{FF2B5EF4-FFF2-40B4-BE49-F238E27FC236}">
                    <a16:creationId xmlns:a16="http://schemas.microsoft.com/office/drawing/2014/main" xmlns="" id="{D4B972EA-29C3-7AF1-4C64-2A0531ACEF00}"/>
                  </a:ext>
                </a:extLst>
              </p:cNvPr>
              <p:cNvSpPr/>
              <p:nvPr/>
            </p:nvSpPr>
            <p:spPr>
              <a:xfrm>
                <a:off x="3185050" y="1077400"/>
                <a:ext cx="212100" cy="305625"/>
              </a:xfrm>
              <a:custGeom>
                <a:avLst/>
                <a:gdLst/>
                <a:ahLst/>
                <a:cxnLst/>
                <a:rect l="l" t="t" r="r" b="b"/>
                <a:pathLst>
                  <a:path w="8484" h="12225" extrusionOk="0">
                    <a:moveTo>
                      <a:pt x="5549" y="0"/>
                    </a:moveTo>
                    <a:lnTo>
                      <a:pt x="1" y="1302"/>
                    </a:lnTo>
                    <a:cubicBezTo>
                      <a:pt x="2228" y="5846"/>
                      <a:pt x="5350" y="9763"/>
                      <a:pt x="7551" y="12224"/>
                    </a:cubicBezTo>
                    <a:cubicBezTo>
                      <a:pt x="7532" y="10899"/>
                      <a:pt x="7877" y="9745"/>
                      <a:pt x="8484" y="9050"/>
                    </a:cubicBezTo>
                    <a:lnTo>
                      <a:pt x="5549" y="0"/>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330" name="Google Shape;3682;p54">
                <a:extLst>
                  <a:ext uri="{FF2B5EF4-FFF2-40B4-BE49-F238E27FC236}">
                    <a16:creationId xmlns:a16="http://schemas.microsoft.com/office/drawing/2014/main" xmlns="" id="{A65F44B8-3FB7-86FE-38B7-69EFDEF67DC1}"/>
                  </a:ext>
                </a:extLst>
              </p:cNvPr>
              <p:cNvSpPr/>
              <p:nvPr/>
            </p:nvSpPr>
            <p:spPr>
              <a:xfrm>
                <a:off x="2931625" y="465750"/>
                <a:ext cx="193375" cy="149875"/>
              </a:xfrm>
              <a:custGeom>
                <a:avLst/>
                <a:gdLst/>
                <a:ahLst/>
                <a:cxnLst/>
                <a:rect l="l" t="t" r="r" b="b"/>
                <a:pathLst>
                  <a:path w="7735" h="5995" extrusionOk="0">
                    <a:moveTo>
                      <a:pt x="3433" y="1"/>
                    </a:moveTo>
                    <a:cubicBezTo>
                      <a:pt x="2271" y="1"/>
                      <a:pt x="906" y="2288"/>
                      <a:pt x="906" y="2288"/>
                    </a:cubicBezTo>
                    <a:lnTo>
                      <a:pt x="1303" y="3731"/>
                    </a:lnTo>
                    <a:cubicBezTo>
                      <a:pt x="1303" y="3731"/>
                      <a:pt x="935" y="4439"/>
                      <a:pt x="1" y="5995"/>
                    </a:cubicBezTo>
                    <a:lnTo>
                      <a:pt x="7735" y="5103"/>
                    </a:lnTo>
                    <a:lnTo>
                      <a:pt x="5984" y="4043"/>
                    </a:lnTo>
                    <a:lnTo>
                      <a:pt x="5545" y="2006"/>
                    </a:lnTo>
                    <a:cubicBezTo>
                      <a:pt x="5545" y="2006"/>
                      <a:pt x="4996" y="643"/>
                      <a:pt x="3780" y="77"/>
                    </a:cubicBezTo>
                    <a:cubicBezTo>
                      <a:pt x="3667" y="25"/>
                      <a:pt x="3551" y="1"/>
                      <a:pt x="3433"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331" name="Google Shape;3683;p54">
                <a:extLst>
                  <a:ext uri="{FF2B5EF4-FFF2-40B4-BE49-F238E27FC236}">
                    <a16:creationId xmlns:a16="http://schemas.microsoft.com/office/drawing/2014/main" xmlns="" id="{13B4B816-521E-D7E1-32C2-336749B31850}"/>
                  </a:ext>
                </a:extLst>
              </p:cNvPr>
              <p:cNvSpPr/>
              <p:nvPr/>
            </p:nvSpPr>
            <p:spPr>
              <a:xfrm>
                <a:off x="2869050" y="575275"/>
                <a:ext cx="353300" cy="470000"/>
              </a:xfrm>
              <a:custGeom>
                <a:avLst/>
                <a:gdLst/>
                <a:ahLst/>
                <a:cxnLst/>
                <a:rect l="l" t="t" r="r" b="b"/>
                <a:pathLst>
                  <a:path w="14132" h="18800" extrusionOk="0">
                    <a:moveTo>
                      <a:pt x="6111" y="1"/>
                    </a:moveTo>
                    <a:cubicBezTo>
                      <a:pt x="3056" y="1"/>
                      <a:pt x="0" y="3353"/>
                      <a:pt x="0" y="3353"/>
                    </a:cubicBezTo>
                    <a:lnTo>
                      <a:pt x="1867" y="9124"/>
                    </a:lnTo>
                    <a:cubicBezTo>
                      <a:pt x="1867" y="9124"/>
                      <a:pt x="3438" y="15447"/>
                      <a:pt x="5177" y="18799"/>
                    </a:cubicBezTo>
                    <a:lnTo>
                      <a:pt x="14131" y="13536"/>
                    </a:lnTo>
                    <a:lnTo>
                      <a:pt x="10991" y="1061"/>
                    </a:lnTo>
                    <a:cubicBezTo>
                      <a:pt x="10991" y="1061"/>
                      <a:pt x="9167" y="1"/>
                      <a:pt x="6111"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332" name="Google Shape;3684;p54">
                <a:extLst>
                  <a:ext uri="{FF2B5EF4-FFF2-40B4-BE49-F238E27FC236}">
                    <a16:creationId xmlns:a16="http://schemas.microsoft.com/office/drawing/2014/main" xmlns="" id="{D6F4D848-8133-F5BA-FCE8-C6FA6742E069}"/>
                  </a:ext>
                </a:extLst>
              </p:cNvPr>
              <p:cNvSpPr/>
              <p:nvPr/>
            </p:nvSpPr>
            <p:spPr>
              <a:xfrm>
                <a:off x="2888700" y="672925"/>
                <a:ext cx="321125" cy="372350"/>
              </a:xfrm>
              <a:custGeom>
                <a:avLst/>
                <a:gdLst/>
                <a:ahLst/>
                <a:cxnLst/>
                <a:rect l="l" t="t" r="r" b="b"/>
                <a:pathLst>
                  <a:path w="12845" h="14894" extrusionOk="0">
                    <a:moveTo>
                      <a:pt x="814" y="1"/>
                    </a:moveTo>
                    <a:cubicBezTo>
                      <a:pt x="322" y="1"/>
                      <a:pt x="1" y="129"/>
                      <a:pt x="1" y="129"/>
                    </a:cubicBezTo>
                    <a:lnTo>
                      <a:pt x="1080" y="5218"/>
                    </a:lnTo>
                    <a:cubicBezTo>
                      <a:pt x="1080" y="5218"/>
                      <a:pt x="2651" y="11541"/>
                      <a:pt x="4390" y="14893"/>
                    </a:cubicBezTo>
                    <a:lnTo>
                      <a:pt x="4517" y="14818"/>
                    </a:lnTo>
                    <a:cubicBezTo>
                      <a:pt x="4517" y="14800"/>
                      <a:pt x="5704" y="14416"/>
                      <a:pt x="5704" y="14398"/>
                    </a:cubicBezTo>
                    <a:cubicBezTo>
                      <a:pt x="5704" y="9640"/>
                      <a:pt x="7714" y="5289"/>
                      <a:pt x="10655" y="5289"/>
                    </a:cubicBezTo>
                    <a:cubicBezTo>
                      <a:pt x="11768" y="5289"/>
                      <a:pt x="11990" y="6705"/>
                      <a:pt x="12845" y="7652"/>
                    </a:cubicBezTo>
                    <a:lnTo>
                      <a:pt x="11990" y="4254"/>
                    </a:lnTo>
                    <a:cubicBezTo>
                      <a:pt x="11938" y="4251"/>
                      <a:pt x="11885" y="4250"/>
                      <a:pt x="11832" y="4250"/>
                    </a:cubicBezTo>
                    <a:cubicBezTo>
                      <a:pt x="9756" y="4250"/>
                      <a:pt x="6633" y="6498"/>
                      <a:pt x="5519" y="6498"/>
                    </a:cubicBezTo>
                    <a:cubicBezTo>
                      <a:pt x="5491" y="6498"/>
                      <a:pt x="5464" y="6496"/>
                      <a:pt x="5438" y="6493"/>
                    </a:cubicBezTo>
                    <a:cubicBezTo>
                      <a:pt x="4149" y="6341"/>
                      <a:pt x="4037" y="3168"/>
                      <a:pt x="1719" y="148"/>
                    </a:cubicBezTo>
                    <a:cubicBezTo>
                      <a:pt x="1384" y="37"/>
                      <a:pt x="1075" y="1"/>
                      <a:pt x="814"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333" name="Google Shape;3685;p54">
                <a:extLst>
                  <a:ext uri="{FF2B5EF4-FFF2-40B4-BE49-F238E27FC236}">
                    <a16:creationId xmlns:a16="http://schemas.microsoft.com/office/drawing/2014/main" xmlns="" id="{71693543-BEFC-D6C7-9E6C-39843E71F4D8}"/>
                  </a:ext>
                </a:extLst>
              </p:cNvPr>
              <p:cNvSpPr/>
              <p:nvPr/>
            </p:nvSpPr>
            <p:spPr>
              <a:xfrm>
                <a:off x="2883325" y="598050"/>
                <a:ext cx="339000" cy="447150"/>
              </a:xfrm>
              <a:custGeom>
                <a:avLst/>
                <a:gdLst/>
                <a:ahLst/>
                <a:cxnLst/>
                <a:rect l="l" t="t" r="r" b="b"/>
                <a:pathLst>
                  <a:path w="13560" h="17886" extrusionOk="0">
                    <a:moveTo>
                      <a:pt x="10107" y="1"/>
                    </a:moveTo>
                    <a:cubicBezTo>
                      <a:pt x="9788" y="1"/>
                      <a:pt x="10178" y="2660"/>
                      <a:pt x="10293" y="4011"/>
                    </a:cubicBezTo>
                    <a:cubicBezTo>
                      <a:pt x="10512" y="6593"/>
                      <a:pt x="11020" y="11687"/>
                      <a:pt x="10760" y="12441"/>
                    </a:cubicBezTo>
                    <a:cubicBezTo>
                      <a:pt x="10221" y="13998"/>
                      <a:pt x="7940" y="14926"/>
                      <a:pt x="7052" y="14929"/>
                    </a:cubicBezTo>
                    <a:cubicBezTo>
                      <a:pt x="7052" y="14929"/>
                      <a:pt x="7051" y="14929"/>
                      <a:pt x="7050" y="14929"/>
                    </a:cubicBezTo>
                    <a:cubicBezTo>
                      <a:pt x="5679" y="14929"/>
                      <a:pt x="3035" y="8619"/>
                      <a:pt x="2861" y="5135"/>
                    </a:cubicBezTo>
                    <a:cubicBezTo>
                      <a:pt x="2856" y="5022"/>
                      <a:pt x="2790" y="4976"/>
                      <a:pt x="2684" y="4976"/>
                    </a:cubicBezTo>
                    <a:cubicBezTo>
                      <a:pt x="2221" y="4976"/>
                      <a:pt x="978" y="5853"/>
                      <a:pt x="514" y="5853"/>
                    </a:cubicBezTo>
                    <a:cubicBezTo>
                      <a:pt x="420" y="5853"/>
                      <a:pt x="358" y="5816"/>
                      <a:pt x="341" y="5729"/>
                    </a:cubicBezTo>
                    <a:lnTo>
                      <a:pt x="341" y="5729"/>
                    </a:lnTo>
                    <a:cubicBezTo>
                      <a:pt x="1" y="10801"/>
                      <a:pt x="3827" y="16387"/>
                      <a:pt x="4606" y="17886"/>
                    </a:cubicBezTo>
                    <a:lnTo>
                      <a:pt x="13559" y="12624"/>
                    </a:lnTo>
                    <a:lnTo>
                      <a:pt x="10419" y="150"/>
                    </a:lnTo>
                    <a:cubicBezTo>
                      <a:pt x="10419" y="150"/>
                      <a:pt x="10477" y="150"/>
                      <a:pt x="10136" y="7"/>
                    </a:cubicBezTo>
                    <a:cubicBezTo>
                      <a:pt x="10126" y="3"/>
                      <a:pt x="10116" y="1"/>
                      <a:pt x="10107"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334" name="Google Shape;3686;p54">
                <a:extLst>
                  <a:ext uri="{FF2B5EF4-FFF2-40B4-BE49-F238E27FC236}">
                    <a16:creationId xmlns:a16="http://schemas.microsoft.com/office/drawing/2014/main" xmlns="" id="{C834AA1F-2E3A-4B94-466F-5757A6758263}"/>
                  </a:ext>
                </a:extLst>
              </p:cNvPr>
              <p:cNvSpPr/>
              <p:nvPr/>
            </p:nvSpPr>
            <p:spPr>
              <a:xfrm>
                <a:off x="2901375" y="717975"/>
                <a:ext cx="71450" cy="190950"/>
              </a:xfrm>
              <a:custGeom>
                <a:avLst/>
                <a:gdLst/>
                <a:ahLst/>
                <a:cxnLst/>
                <a:rect l="l" t="t" r="r" b="b"/>
                <a:pathLst>
                  <a:path w="2858" h="7638" extrusionOk="0">
                    <a:moveTo>
                      <a:pt x="1429" y="1"/>
                    </a:moveTo>
                    <a:cubicBezTo>
                      <a:pt x="641" y="1"/>
                      <a:pt x="1" y="1710"/>
                      <a:pt x="1" y="3818"/>
                    </a:cubicBezTo>
                    <a:cubicBezTo>
                      <a:pt x="1" y="5928"/>
                      <a:pt x="641" y="7637"/>
                      <a:pt x="1429" y="7637"/>
                    </a:cubicBezTo>
                    <a:cubicBezTo>
                      <a:pt x="2219" y="7637"/>
                      <a:pt x="2857" y="5928"/>
                      <a:pt x="2857" y="3818"/>
                    </a:cubicBezTo>
                    <a:cubicBezTo>
                      <a:pt x="2857" y="1710"/>
                      <a:pt x="2219" y="1"/>
                      <a:pt x="1429" y="1"/>
                    </a:cubicBezTo>
                    <a:close/>
                  </a:path>
                </a:pathLst>
              </a:custGeom>
              <a:solidFill>
                <a:srgbClr val="E08259"/>
              </a:solidFill>
              <a:ln>
                <a:noFill/>
              </a:ln>
            </p:spPr>
            <p:txBody>
              <a:bodyPr spcFirstLastPara="1" wrap="square" lIns="121900" tIns="121900" rIns="121900" bIns="121900" anchor="ctr" anchorCtr="0">
                <a:noAutofit/>
              </a:bodyPr>
              <a:lstStyle/>
              <a:p>
                <a:endParaRPr sz="2489"/>
              </a:p>
            </p:txBody>
          </p:sp>
          <p:sp>
            <p:nvSpPr>
              <p:cNvPr id="335" name="Google Shape;3687;p54">
                <a:extLst>
                  <a:ext uri="{FF2B5EF4-FFF2-40B4-BE49-F238E27FC236}">
                    <a16:creationId xmlns:a16="http://schemas.microsoft.com/office/drawing/2014/main" xmlns="" id="{2E4B84B7-A6B4-E69C-D8C9-259B3ACD1932}"/>
                  </a:ext>
                </a:extLst>
              </p:cNvPr>
              <p:cNvSpPr/>
              <p:nvPr/>
            </p:nvSpPr>
            <p:spPr>
              <a:xfrm>
                <a:off x="3231850" y="666675"/>
                <a:ext cx="209025" cy="228875"/>
              </a:xfrm>
              <a:custGeom>
                <a:avLst/>
                <a:gdLst/>
                <a:ahLst/>
                <a:cxnLst/>
                <a:rect l="l" t="t" r="r" b="b"/>
                <a:pathLst>
                  <a:path w="8361" h="9155" extrusionOk="0">
                    <a:moveTo>
                      <a:pt x="6898" y="0"/>
                    </a:moveTo>
                    <a:cubicBezTo>
                      <a:pt x="6898" y="0"/>
                      <a:pt x="2375" y="2688"/>
                      <a:pt x="1467" y="3758"/>
                    </a:cubicBezTo>
                    <a:cubicBezTo>
                      <a:pt x="603" y="4773"/>
                      <a:pt x="1" y="9155"/>
                      <a:pt x="2437" y="9155"/>
                    </a:cubicBezTo>
                    <a:cubicBezTo>
                      <a:pt x="2564" y="9155"/>
                      <a:pt x="2700" y="9143"/>
                      <a:pt x="2844" y="9118"/>
                    </a:cubicBezTo>
                    <a:cubicBezTo>
                      <a:pt x="6373" y="8507"/>
                      <a:pt x="8361" y="1521"/>
                      <a:pt x="8361" y="1521"/>
                    </a:cubicBezTo>
                    <a:lnTo>
                      <a:pt x="6898" y="0"/>
                    </a:ln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336" name="Google Shape;3688;p54">
                <a:extLst>
                  <a:ext uri="{FF2B5EF4-FFF2-40B4-BE49-F238E27FC236}">
                    <a16:creationId xmlns:a16="http://schemas.microsoft.com/office/drawing/2014/main" xmlns="" id="{89B1C497-0E6F-EE19-5DFF-5FFA30D9FA2E}"/>
                  </a:ext>
                </a:extLst>
              </p:cNvPr>
              <p:cNvSpPr/>
              <p:nvPr/>
            </p:nvSpPr>
            <p:spPr>
              <a:xfrm>
                <a:off x="3231175" y="690375"/>
                <a:ext cx="209700" cy="205175"/>
              </a:xfrm>
              <a:custGeom>
                <a:avLst/>
                <a:gdLst/>
                <a:ahLst/>
                <a:cxnLst/>
                <a:rect l="l" t="t" r="r" b="b"/>
                <a:pathLst>
                  <a:path w="8388" h="8207" extrusionOk="0">
                    <a:moveTo>
                      <a:pt x="7836" y="1"/>
                    </a:moveTo>
                    <a:cubicBezTo>
                      <a:pt x="6897" y="1907"/>
                      <a:pt x="5961" y="3307"/>
                      <a:pt x="4101" y="3629"/>
                    </a:cubicBezTo>
                    <a:cubicBezTo>
                      <a:pt x="3834" y="3675"/>
                      <a:pt x="3594" y="3698"/>
                      <a:pt x="3374" y="3698"/>
                    </a:cubicBezTo>
                    <a:cubicBezTo>
                      <a:pt x="2561" y="3698"/>
                      <a:pt x="2036" y="3381"/>
                      <a:pt x="1555" y="2739"/>
                    </a:cubicBezTo>
                    <a:cubicBezTo>
                      <a:pt x="1553" y="2742"/>
                      <a:pt x="1546" y="2744"/>
                      <a:pt x="1536" y="2744"/>
                    </a:cubicBezTo>
                    <a:cubicBezTo>
                      <a:pt x="1474" y="2744"/>
                      <a:pt x="1286" y="2692"/>
                      <a:pt x="1230" y="2692"/>
                    </a:cubicBezTo>
                    <a:cubicBezTo>
                      <a:pt x="1223" y="2692"/>
                      <a:pt x="1218" y="2693"/>
                      <a:pt x="1216" y="2695"/>
                    </a:cubicBezTo>
                    <a:cubicBezTo>
                      <a:pt x="352" y="3712"/>
                      <a:pt x="0" y="8206"/>
                      <a:pt x="2471" y="8206"/>
                    </a:cubicBezTo>
                    <a:cubicBezTo>
                      <a:pt x="2597" y="8206"/>
                      <a:pt x="2730" y="8194"/>
                      <a:pt x="2871" y="8170"/>
                    </a:cubicBezTo>
                    <a:cubicBezTo>
                      <a:pt x="6401" y="7559"/>
                      <a:pt x="8388" y="573"/>
                      <a:pt x="8388" y="573"/>
                    </a:cubicBezTo>
                    <a:lnTo>
                      <a:pt x="7836" y="1"/>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337" name="Google Shape;3689;p54">
                <a:extLst>
                  <a:ext uri="{FF2B5EF4-FFF2-40B4-BE49-F238E27FC236}">
                    <a16:creationId xmlns:a16="http://schemas.microsoft.com/office/drawing/2014/main" xmlns="" id="{1607EB42-B59D-BFD0-5249-1177FAE00FBE}"/>
                  </a:ext>
                </a:extLst>
              </p:cNvPr>
              <p:cNvSpPr/>
              <p:nvPr/>
            </p:nvSpPr>
            <p:spPr>
              <a:xfrm>
                <a:off x="2982325" y="594150"/>
                <a:ext cx="423525" cy="811225"/>
              </a:xfrm>
              <a:custGeom>
                <a:avLst/>
                <a:gdLst/>
                <a:ahLst/>
                <a:cxnLst/>
                <a:rect l="l" t="t" r="r" b="b"/>
                <a:pathLst>
                  <a:path w="16941" h="32449" extrusionOk="0">
                    <a:moveTo>
                      <a:pt x="6224" y="0"/>
                    </a:moveTo>
                    <a:cubicBezTo>
                      <a:pt x="6170" y="0"/>
                      <a:pt x="6132" y="33"/>
                      <a:pt x="6137" y="109"/>
                    </a:cubicBezTo>
                    <a:cubicBezTo>
                      <a:pt x="6254" y="1898"/>
                      <a:pt x="8035" y="12070"/>
                      <a:pt x="7095" y="13207"/>
                    </a:cubicBezTo>
                    <a:cubicBezTo>
                      <a:pt x="5880" y="14675"/>
                      <a:pt x="3233" y="16305"/>
                      <a:pt x="433" y="16898"/>
                    </a:cubicBezTo>
                    <a:cubicBezTo>
                      <a:pt x="1" y="16990"/>
                      <a:pt x="646" y="32301"/>
                      <a:pt x="646" y="32301"/>
                    </a:cubicBezTo>
                    <a:cubicBezTo>
                      <a:pt x="1301" y="32402"/>
                      <a:pt x="1958" y="32448"/>
                      <a:pt x="2612" y="32448"/>
                    </a:cubicBezTo>
                    <a:cubicBezTo>
                      <a:pt x="9963" y="32448"/>
                      <a:pt x="16941" y="26615"/>
                      <a:pt x="16941" y="26615"/>
                    </a:cubicBezTo>
                    <a:lnTo>
                      <a:pt x="14437" y="20165"/>
                    </a:lnTo>
                    <a:lnTo>
                      <a:pt x="14522" y="18807"/>
                    </a:lnTo>
                    <a:lnTo>
                      <a:pt x="12272" y="12061"/>
                    </a:lnTo>
                    <a:lnTo>
                      <a:pt x="12357" y="10109"/>
                    </a:lnTo>
                    <a:cubicBezTo>
                      <a:pt x="12357" y="10109"/>
                      <a:pt x="7688" y="1929"/>
                      <a:pt x="6497" y="180"/>
                    </a:cubicBezTo>
                    <a:cubicBezTo>
                      <a:pt x="6424" y="72"/>
                      <a:pt x="6305" y="0"/>
                      <a:pt x="622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38" name="Google Shape;3690;p54">
                <a:extLst>
                  <a:ext uri="{FF2B5EF4-FFF2-40B4-BE49-F238E27FC236}">
                    <a16:creationId xmlns:a16="http://schemas.microsoft.com/office/drawing/2014/main" xmlns="" id="{2A2D6A26-8322-822B-2DCA-5FFA50EEEB49}"/>
                  </a:ext>
                </a:extLst>
              </p:cNvPr>
              <p:cNvSpPr/>
              <p:nvPr/>
            </p:nvSpPr>
            <p:spPr>
              <a:xfrm>
                <a:off x="3032525" y="1042525"/>
                <a:ext cx="91675" cy="224275"/>
              </a:xfrm>
              <a:custGeom>
                <a:avLst/>
                <a:gdLst/>
                <a:ahLst/>
                <a:cxnLst/>
                <a:rect l="l" t="t" r="r" b="b"/>
                <a:pathLst>
                  <a:path w="3667" h="8971" extrusionOk="0">
                    <a:moveTo>
                      <a:pt x="3667" y="1"/>
                    </a:moveTo>
                    <a:lnTo>
                      <a:pt x="3667" y="1"/>
                    </a:lnTo>
                    <a:cubicBezTo>
                      <a:pt x="3667" y="1"/>
                      <a:pt x="644" y="2540"/>
                      <a:pt x="1" y="5937"/>
                    </a:cubicBezTo>
                    <a:lnTo>
                      <a:pt x="2186" y="8971"/>
                    </a:lnTo>
                    <a:cubicBezTo>
                      <a:pt x="1179" y="3585"/>
                      <a:pt x="3667" y="1"/>
                      <a:pt x="3667" y="1"/>
                    </a:cubicBezTo>
                    <a:close/>
                  </a:path>
                </a:pathLst>
              </a:custGeom>
              <a:solidFill>
                <a:srgbClr val="B89164">
                  <a:alpha val="34080"/>
                </a:srgbClr>
              </a:solidFill>
              <a:ln>
                <a:noFill/>
              </a:ln>
            </p:spPr>
            <p:txBody>
              <a:bodyPr spcFirstLastPara="1" wrap="square" lIns="121900" tIns="121900" rIns="121900" bIns="121900" anchor="ctr" anchorCtr="0">
                <a:noAutofit/>
              </a:bodyPr>
              <a:lstStyle/>
              <a:p>
                <a:endParaRPr sz="2489"/>
              </a:p>
            </p:txBody>
          </p:sp>
          <p:sp>
            <p:nvSpPr>
              <p:cNvPr id="339" name="Google Shape;3691;p54">
                <a:extLst>
                  <a:ext uri="{FF2B5EF4-FFF2-40B4-BE49-F238E27FC236}">
                    <a16:creationId xmlns:a16="http://schemas.microsoft.com/office/drawing/2014/main" xmlns="" id="{5A403E9C-3E7F-AFD6-7096-587770C4A5E5}"/>
                  </a:ext>
                </a:extLst>
              </p:cNvPr>
              <p:cNvSpPr/>
              <p:nvPr/>
            </p:nvSpPr>
            <p:spPr>
              <a:xfrm>
                <a:off x="3138225" y="1064500"/>
                <a:ext cx="152850" cy="137225"/>
              </a:xfrm>
              <a:custGeom>
                <a:avLst/>
                <a:gdLst/>
                <a:ahLst/>
                <a:cxnLst/>
                <a:rect l="l" t="t" r="r" b="b"/>
                <a:pathLst>
                  <a:path w="6114" h="5489" extrusionOk="0">
                    <a:moveTo>
                      <a:pt x="6113" y="1"/>
                    </a:moveTo>
                    <a:lnTo>
                      <a:pt x="6113" y="1"/>
                    </a:lnTo>
                    <a:cubicBezTo>
                      <a:pt x="6113" y="1"/>
                      <a:pt x="2135" y="2355"/>
                      <a:pt x="1" y="5488"/>
                    </a:cubicBezTo>
                    <a:cubicBezTo>
                      <a:pt x="1" y="5488"/>
                      <a:pt x="1830" y="5375"/>
                      <a:pt x="2567" y="4207"/>
                    </a:cubicBezTo>
                    <a:cubicBezTo>
                      <a:pt x="4223" y="1587"/>
                      <a:pt x="6113" y="1"/>
                      <a:pt x="6113" y="1"/>
                    </a:cubicBezTo>
                    <a:close/>
                  </a:path>
                </a:pathLst>
              </a:custGeom>
              <a:solidFill>
                <a:srgbClr val="B89164">
                  <a:alpha val="34080"/>
                </a:srgbClr>
              </a:solidFill>
              <a:ln>
                <a:noFill/>
              </a:ln>
            </p:spPr>
            <p:txBody>
              <a:bodyPr spcFirstLastPara="1" wrap="square" lIns="121900" tIns="121900" rIns="121900" bIns="121900" anchor="ctr" anchorCtr="0">
                <a:noAutofit/>
              </a:bodyPr>
              <a:lstStyle/>
              <a:p>
                <a:endParaRPr sz="2489"/>
              </a:p>
            </p:txBody>
          </p:sp>
          <p:sp>
            <p:nvSpPr>
              <p:cNvPr id="340" name="Google Shape;3692;p54">
                <a:extLst>
                  <a:ext uri="{FF2B5EF4-FFF2-40B4-BE49-F238E27FC236}">
                    <a16:creationId xmlns:a16="http://schemas.microsoft.com/office/drawing/2014/main" xmlns="" id="{191EE4A9-58B9-4DEA-B810-A20C60A19174}"/>
                  </a:ext>
                </a:extLst>
              </p:cNvPr>
              <p:cNvSpPr/>
              <p:nvPr/>
            </p:nvSpPr>
            <p:spPr>
              <a:xfrm>
                <a:off x="2981275" y="850400"/>
                <a:ext cx="311725" cy="554725"/>
              </a:xfrm>
              <a:custGeom>
                <a:avLst/>
                <a:gdLst/>
                <a:ahLst/>
                <a:cxnLst/>
                <a:rect l="l" t="t" r="r" b="b"/>
                <a:pathLst>
                  <a:path w="12469" h="22189" extrusionOk="0">
                    <a:moveTo>
                      <a:pt x="12393" y="0"/>
                    </a:moveTo>
                    <a:cubicBezTo>
                      <a:pt x="12195" y="1297"/>
                      <a:pt x="9827" y="3038"/>
                      <a:pt x="8073" y="3038"/>
                    </a:cubicBezTo>
                    <a:cubicBezTo>
                      <a:pt x="7757" y="3038"/>
                      <a:pt x="7462" y="2982"/>
                      <a:pt x="7202" y="2857"/>
                    </a:cubicBezTo>
                    <a:cubicBezTo>
                      <a:pt x="4634" y="5096"/>
                      <a:pt x="2806" y="5679"/>
                      <a:pt x="306" y="6715"/>
                    </a:cubicBezTo>
                    <a:cubicBezTo>
                      <a:pt x="1" y="8264"/>
                      <a:pt x="688" y="22055"/>
                      <a:pt x="688" y="22055"/>
                    </a:cubicBezTo>
                    <a:cubicBezTo>
                      <a:pt x="1160" y="22126"/>
                      <a:pt x="1631" y="22171"/>
                      <a:pt x="2101" y="22188"/>
                    </a:cubicBezTo>
                    <a:cubicBezTo>
                      <a:pt x="2385" y="17597"/>
                      <a:pt x="1337" y="11426"/>
                      <a:pt x="3969" y="7778"/>
                    </a:cubicBezTo>
                    <a:cubicBezTo>
                      <a:pt x="5327" y="5894"/>
                      <a:pt x="10696" y="3131"/>
                      <a:pt x="12468" y="2273"/>
                    </a:cubicBezTo>
                    <a:lnTo>
                      <a:pt x="12314" y="1812"/>
                    </a:lnTo>
                    <a:lnTo>
                      <a:pt x="12393" y="0"/>
                    </a:lnTo>
                    <a:close/>
                  </a:path>
                </a:pathLst>
              </a:custGeom>
              <a:solidFill>
                <a:srgbClr val="B89164">
                  <a:alpha val="34080"/>
                </a:srgbClr>
              </a:solidFill>
              <a:ln>
                <a:noFill/>
              </a:ln>
            </p:spPr>
            <p:txBody>
              <a:bodyPr spcFirstLastPara="1" wrap="square" lIns="121900" tIns="121900" rIns="121900" bIns="121900" anchor="ctr" anchorCtr="0">
                <a:noAutofit/>
              </a:bodyPr>
              <a:lstStyle/>
              <a:p>
                <a:endParaRPr sz="2489"/>
              </a:p>
            </p:txBody>
          </p:sp>
          <p:sp>
            <p:nvSpPr>
              <p:cNvPr id="341" name="Google Shape;3693;p54">
                <a:extLst>
                  <a:ext uri="{FF2B5EF4-FFF2-40B4-BE49-F238E27FC236}">
                    <a16:creationId xmlns:a16="http://schemas.microsoft.com/office/drawing/2014/main" xmlns="" id="{B21269CF-9356-E6B2-2C32-E95DEB3315DA}"/>
                  </a:ext>
                </a:extLst>
              </p:cNvPr>
              <p:cNvSpPr/>
              <p:nvPr/>
            </p:nvSpPr>
            <p:spPr>
              <a:xfrm>
                <a:off x="2982350" y="1009950"/>
                <a:ext cx="362825" cy="395400"/>
              </a:xfrm>
              <a:custGeom>
                <a:avLst/>
                <a:gdLst/>
                <a:ahLst/>
                <a:cxnLst/>
                <a:rect l="l" t="t" r="r" b="b"/>
                <a:pathLst>
                  <a:path w="14513" h="15816" extrusionOk="0">
                    <a:moveTo>
                      <a:pt x="1461" y="1"/>
                    </a:moveTo>
                    <a:cubicBezTo>
                      <a:pt x="1029" y="74"/>
                      <a:pt x="757" y="197"/>
                      <a:pt x="434" y="265"/>
                    </a:cubicBezTo>
                    <a:cubicBezTo>
                      <a:pt x="1" y="358"/>
                      <a:pt x="646" y="15669"/>
                      <a:pt x="646" y="15669"/>
                    </a:cubicBezTo>
                    <a:cubicBezTo>
                      <a:pt x="1300" y="15769"/>
                      <a:pt x="1954" y="15815"/>
                      <a:pt x="2606" y="15815"/>
                    </a:cubicBezTo>
                    <a:cubicBezTo>
                      <a:pt x="3137" y="15815"/>
                      <a:pt x="3667" y="15785"/>
                      <a:pt x="4192" y="15728"/>
                    </a:cubicBezTo>
                    <a:cubicBezTo>
                      <a:pt x="4082" y="15603"/>
                      <a:pt x="2217" y="10196"/>
                      <a:pt x="10843" y="5597"/>
                    </a:cubicBezTo>
                    <a:cubicBezTo>
                      <a:pt x="12138" y="4906"/>
                      <a:pt x="13330" y="4187"/>
                      <a:pt x="14510" y="3722"/>
                    </a:cubicBezTo>
                    <a:lnTo>
                      <a:pt x="14437" y="3534"/>
                    </a:lnTo>
                    <a:lnTo>
                      <a:pt x="14512" y="2313"/>
                    </a:lnTo>
                    <a:lnTo>
                      <a:pt x="14512" y="2313"/>
                    </a:lnTo>
                    <a:cubicBezTo>
                      <a:pt x="13871" y="3237"/>
                      <a:pt x="12608" y="4155"/>
                      <a:pt x="11607" y="4680"/>
                    </a:cubicBezTo>
                    <a:cubicBezTo>
                      <a:pt x="8760" y="6174"/>
                      <a:pt x="6147" y="7435"/>
                      <a:pt x="4313" y="7435"/>
                    </a:cubicBezTo>
                    <a:cubicBezTo>
                      <a:pt x="3339" y="7435"/>
                      <a:pt x="2585" y="7080"/>
                      <a:pt x="2132" y="6217"/>
                    </a:cubicBezTo>
                    <a:cubicBezTo>
                      <a:pt x="1724" y="5439"/>
                      <a:pt x="1488" y="3042"/>
                      <a:pt x="1461" y="1"/>
                    </a:cubicBezTo>
                    <a:close/>
                  </a:path>
                </a:pathLst>
              </a:custGeom>
              <a:solidFill>
                <a:srgbClr val="B89164">
                  <a:alpha val="34080"/>
                </a:srgbClr>
              </a:solidFill>
              <a:ln>
                <a:noFill/>
              </a:ln>
            </p:spPr>
            <p:txBody>
              <a:bodyPr spcFirstLastPara="1" wrap="square" lIns="121900" tIns="121900" rIns="121900" bIns="121900" anchor="ctr" anchorCtr="0">
                <a:noAutofit/>
              </a:bodyPr>
              <a:lstStyle/>
              <a:p>
                <a:endParaRPr sz="2489"/>
              </a:p>
            </p:txBody>
          </p:sp>
          <p:sp>
            <p:nvSpPr>
              <p:cNvPr id="342" name="Google Shape;3694;p54">
                <a:extLst>
                  <a:ext uri="{FF2B5EF4-FFF2-40B4-BE49-F238E27FC236}">
                    <a16:creationId xmlns:a16="http://schemas.microsoft.com/office/drawing/2014/main" xmlns="" id="{6878816E-FBC1-B1E1-5A54-0CF47FDD423F}"/>
                  </a:ext>
                </a:extLst>
              </p:cNvPr>
              <p:cNvSpPr/>
              <p:nvPr/>
            </p:nvSpPr>
            <p:spPr>
              <a:xfrm>
                <a:off x="3006250" y="1130225"/>
                <a:ext cx="32850" cy="29600"/>
              </a:xfrm>
              <a:custGeom>
                <a:avLst/>
                <a:gdLst/>
                <a:ahLst/>
                <a:cxnLst/>
                <a:rect l="l" t="t" r="r" b="b"/>
                <a:pathLst>
                  <a:path w="1314" h="1184" extrusionOk="0">
                    <a:moveTo>
                      <a:pt x="519" y="1"/>
                    </a:moveTo>
                    <a:cubicBezTo>
                      <a:pt x="352" y="1"/>
                      <a:pt x="125" y="27"/>
                      <a:pt x="125" y="27"/>
                    </a:cubicBezTo>
                    <a:lnTo>
                      <a:pt x="1" y="374"/>
                    </a:lnTo>
                    <a:lnTo>
                      <a:pt x="56" y="806"/>
                    </a:lnTo>
                    <a:lnTo>
                      <a:pt x="306" y="1096"/>
                    </a:lnTo>
                    <a:lnTo>
                      <a:pt x="570" y="1183"/>
                    </a:lnTo>
                    <a:cubicBezTo>
                      <a:pt x="570" y="1183"/>
                      <a:pt x="876" y="959"/>
                      <a:pt x="969" y="850"/>
                    </a:cubicBezTo>
                    <a:cubicBezTo>
                      <a:pt x="1065" y="735"/>
                      <a:pt x="1313" y="273"/>
                      <a:pt x="1313" y="273"/>
                    </a:cubicBezTo>
                    <a:cubicBezTo>
                      <a:pt x="1313" y="273"/>
                      <a:pt x="820" y="44"/>
                      <a:pt x="649" y="10"/>
                    </a:cubicBezTo>
                    <a:cubicBezTo>
                      <a:pt x="617" y="3"/>
                      <a:pt x="571" y="1"/>
                      <a:pt x="519"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43" name="Google Shape;3695;p54">
                <a:extLst>
                  <a:ext uri="{FF2B5EF4-FFF2-40B4-BE49-F238E27FC236}">
                    <a16:creationId xmlns:a16="http://schemas.microsoft.com/office/drawing/2014/main" xmlns="" id="{FF04880B-61A7-D6B3-B6CD-72D4CE0E4CB8}"/>
                  </a:ext>
                </a:extLst>
              </p:cNvPr>
              <p:cNvSpPr/>
              <p:nvPr/>
            </p:nvSpPr>
            <p:spPr>
              <a:xfrm>
                <a:off x="2633775" y="940475"/>
                <a:ext cx="414600" cy="515350"/>
              </a:xfrm>
              <a:custGeom>
                <a:avLst/>
                <a:gdLst/>
                <a:ahLst/>
                <a:cxnLst/>
                <a:rect l="l" t="t" r="r" b="b"/>
                <a:pathLst>
                  <a:path w="16584" h="20614" extrusionOk="0">
                    <a:moveTo>
                      <a:pt x="6850" y="0"/>
                    </a:moveTo>
                    <a:cubicBezTo>
                      <a:pt x="3011" y="4288"/>
                      <a:pt x="1" y="11537"/>
                      <a:pt x="1601" y="20613"/>
                    </a:cubicBezTo>
                    <a:lnTo>
                      <a:pt x="14223" y="20613"/>
                    </a:lnTo>
                    <a:cubicBezTo>
                      <a:pt x="16583" y="13738"/>
                      <a:pt x="15500" y="5883"/>
                      <a:pt x="14124" y="1656"/>
                    </a:cubicBezTo>
                    <a:lnTo>
                      <a:pt x="6850"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344" name="Google Shape;3696;p54">
                <a:extLst>
                  <a:ext uri="{FF2B5EF4-FFF2-40B4-BE49-F238E27FC236}">
                    <a16:creationId xmlns:a16="http://schemas.microsoft.com/office/drawing/2014/main" xmlns="" id="{2D187B26-012E-A1D7-06F4-D47EFBB8A23F}"/>
                  </a:ext>
                </a:extLst>
              </p:cNvPr>
              <p:cNvSpPr/>
              <p:nvPr/>
            </p:nvSpPr>
            <p:spPr>
              <a:xfrm>
                <a:off x="2804625" y="1016575"/>
                <a:ext cx="210575" cy="292775"/>
              </a:xfrm>
              <a:custGeom>
                <a:avLst/>
                <a:gdLst/>
                <a:ahLst/>
                <a:cxnLst/>
                <a:rect l="l" t="t" r="r" b="b"/>
                <a:pathLst>
                  <a:path w="8423" h="11711" extrusionOk="0">
                    <a:moveTo>
                      <a:pt x="4402" y="0"/>
                    </a:moveTo>
                    <a:cubicBezTo>
                      <a:pt x="1871" y="0"/>
                      <a:pt x="0" y="2623"/>
                      <a:pt x="223" y="5856"/>
                    </a:cubicBezTo>
                    <a:cubicBezTo>
                      <a:pt x="445" y="9091"/>
                      <a:pt x="2678" y="11711"/>
                      <a:pt x="5208" y="11711"/>
                    </a:cubicBezTo>
                    <a:cubicBezTo>
                      <a:pt x="6477" y="11711"/>
                      <a:pt x="7580" y="11052"/>
                      <a:pt x="8336" y="9988"/>
                    </a:cubicBezTo>
                    <a:cubicBezTo>
                      <a:pt x="8422" y="6835"/>
                      <a:pt x="8048" y="3841"/>
                      <a:pt x="7506" y="1438"/>
                    </a:cubicBezTo>
                    <a:cubicBezTo>
                      <a:pt x="6641" y="543"/>
                      <a:pt x="5552" y="0"/>
                      <a:pt x="4402" y="0"/>
                    </a:cubicBezTo>
                    <a:close/>
                  </a:path>
                </a:pathLst>
              </a:custGeom>
              <a:solidFill>
                <a:srgbClr val="B89164">
                  <a:alpha val="34080"/>
                </a:srgbClr>
              </a:solidFill>
              <a:ln>
                <a:noFill/>
              </a:ln>
            </p:spPr>
            <p:txBody>
              <a:bodyPr spcFirstLastPara="1" wrap="square" lIns="121900" tIns="121900" rIns="121900" bIns="121900" anchor="ctr" anchorCtr="0">
                <a:noAutofit/>
              </a:bodyPr>
              <a:lstStyle/>
              <a:p>
                <a:endParaRPr sz="2489"/>
              </a:p>
            </p:txBody>
          </p:sp>
          <p:sp>
            <p:nvSpPr>
              <p:cNvPr id="345" name="Google Shape;3697;p54">
                <a:extLst>
                  <a:ext uri="{FF2B5EF4-FFF2-40B4-BE49-F238E27FC236}">
                    <a16:creationId xmlns:a16="http://schemas.microsoft.com/office/drawing/2014/main" xmlns="" id="{18F3C6B9-829E-891A-5FE6-E38EA4863F55}"/>
                  </a:ext>
                </a:extLst>
              </p:cNvPr>
              <p:cNvSpPr/>
              <p:nvPr/>
            </p:nvSpPr>
            <p:spPr>
              <a:xfrm>
                <a:off x="2768050" y="940475"/>
                <a:ext cx="224050" cy="67125"/>
              </a:xfrm>
              <a:custGeom>
                <a:avLst/>
                <a:gdLst/>
                <a:ahLst/>
                <a:cxnLst/>
                <a:rect l="l" t="t" r="r" b="b"/>
                <a:pathLst>
                  <a:path w="8962" h="2685" extrusionOk="0">
                    <a:moveTo>
                      <a:pt x="1479" y="0"/>
                    </a:moveTo>
                    <a:cubicBezTo>
                      <a:pt x="968" y="570"/>
                      <a:pt x="472" y="1194"/>
                      <a:pt x="0" y="1867"/>
                    </a:cubicBezTo>
                    <a:cubicBezTo>
                      <a:pt x="1065" y="2357"/>
                      <a:pt x="3013" y="2685"/>
                      <a:pt x="5239" y="2685"/>
                    </a:cubicBezTo>
                    <a:cubicBezTo>
                      <a:pt x="6641" y="2685"/>
                      <a:pt x="7932" y="2554"/>
                      <a:pt x="8962" y="2336"/>
                    </a:cubicBezTo>
                    <a:cubicBezTo>
                      <a:pt x="8893" y="2101"/>
                      <a:pt x="8823" y="1872"/>
                      <a:pt x="8753" y="1656"/>
                    </a:cubicBezTo>
                    <a:lnTo>
                      <a:pt x="1479"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346" name="Google Shape;3698;p54">
                <a:extLst>
                  <a:ext uri="{FF2B5EF4-FFF2-40B4-BE49-F238E27FC236}">
                    <a16:creationId xmlns:a16="http://schemas.microsoft.com/office/drawing/2014/main" xmlns="" id="{3CA7D3BC-C803-438A-D0D2-546CF2FD9FE1}"/>
                  </a:ext>
                </a:extLst>
              </p:cNvPr>
              <p:cNvSpPr/>
              <p:nvPr/>
            </p:nvSpPr>
            <p:spPr>
              <a:xfrm>
                <a:off x="2957100" y="1011300"/>
                <a:ext cx="32900" cy="429650"/>
              </a:xfrm>
              <a:custGeom>
                <a:avLst/>
                <a:gdLst/>
                <a:ahLst/>
                <a:cxnLst/>
                <a:rect l="l" t="t" r="r" b="b"/>
                <a:pathLst>
                  <a:path w="1316" h="17186" extrusionOk="0">
                    <a:moveTo>
                      <a:pt x="425" y="0"/>
                    </a:moveTo>
                    <a:lnTo>
                      <a:pt x="425" y="0"/>
                    </a:lnTo>
                    <a:cubicBezTo>
                      <a:pt x="612" y="6386"/>
                      <a:pt x="553" y="12278"/>
                      <a:pt x="0" y="17186"/>
                    </a:cubicBezTo>
                    <a:cubicBezTo>
                      <a:pt x="1316" y="11543"/>
                      <a:pt x="1316" y="3947"/>
                      <a:pt x="425" y="0"/>
                    </a:cubicBezTo>
                    <a:close/>
                  </a:path>
                </a:pathLst>
              </a:custGeom>
              <a:solidFill>
                <a:srgbClr val="000000">
                  <a:alpha val="30730"/>
                </a:srgbClr>
              </a:solidFill>
              <a:ln>
                <a:noFill/>
              </a:ln>
            </p:spPr>
            <p:txBody>
              <a:bodyPr spcFirstLastPara="1" wrap="square" lIns="121900" tIns="121900" rIns="121900" bIns="121900" anchor="ctr" anchorCtr="0">
                <a:noAutofit/>
              </a:bodyPr>
              <a:lstStyle/>
              <a:p>
                <a:endParaRPr sz="2489"/>
              </a:p>
            </p:txBody>
          </p:sp>
          <p:sp>
            <p:nvSpPr>
              <p:cNvPr id="347" name="Google Shape;3699;p54">
                <a:extLst>
                  <a:ext uri="{FF2B5EF4-FFF2-40B4-BE49-F238E27FC236}">
                    <a16:creationId xmlns:a16="http://schemas.microsoft.com/office/drawing/2014/main" xmlns="" id="{2914B45A-06AF-5AEC-50B4-FA8BB0291E8B}"/>
                  </a:ext>
                </a:extLst>
              </p:cNvPr>
              <p:cNvSpPr/>
              <p:nvPr/>
            </p:nvSpPr>
            <p:spPr>
              <a:xfrm>
                <a:off x="2900500" y="1016750"/>
                <a:ext cx="41150" cy="411400"/>
              </a:xfrm>
              <a:custGeom>
                <a:avLst/>
                <a:gdLst/>
                <a:ahLst/>
                <a:cxnLst/>
                <a:rect l="l" t="t" r="r" b="b"/>
                <a:pathLst>
                  <a:path w="1646" h="16456" extrusionOk="0">
                    <a:moveTo>
                      <a:pt x="710" y="1"/>
                    </a:moveTo>
                    <a:cubicBezTo>
                      <a:pt x="937" y="4750"/>
                      <a:pt x="608" y="10383"/>
                      <a:pt x="1" y="16456"/>
                    </a:cubicBezTo>
                    <a:cubicBezTo>
                      <a:pt x="1146" y="12797"/>
                      <a:pt x="1645" y="5546"/>
                      <a:pt x="710" y="1"/>
                    </a:cubicBezTo>
                    <a:close/>
                  </a:path>
                </a:pathLst>
              </a:custGeom>
              <a:solidFill>
                <a:srgbClr val="000000">
                  <a:alpha val="30730"/>
                </a:srgbClr>
              </a:solidFill>
              <a:ln>
                <a:noFill/>
              </a:ln>
            </p:spPr>
            <p:txBody>
              <a:bodyPr spcFirstLastPara="1" wrap="square" lIns="121900" tIns="121900" rIns="121900" bIns="121900" anchor="ctr" anchorCtr="0">
                <a:noAutofit/>
              </a:bodyPr>
              <a:lstStyle/>
              <a:p>
                <a:endParaRPr sz="2489"/>
              </a:p>
            </p:txBody>
          </p:sp>
          <p:sp>
            <p:nvSpPr>
              <p:cNvPr id="348" name="Google Shape;3700;p54">
                <a:extLst>
                  <a:ext uri="{FF2B5EF4-FFF2-40B4-BE49-F238E27FC236}">
                    <a16:creationId xmlns:a16="http://schemas.microsoft.com/office/drawing/2014/main" xmlns="" id="{5F2DA881-5679-2ABC-42CD-F267586DE4EF}"/>
                  </a:ext>
                </a:extLst>
              </p:cNvPr>
              <p:cNvSpPr/>
              <p:nvPr/>
            </p:nvSpPr>
            <p:spPr>
              <a:xfrm>
                <a:off x="2736075" y="967650"/>
                <a:ext cx="88475" cy="429925"/>
              </a:xfrm>
              <a:custGeom>
                <a:avLst/>
                <a:gdLst/>
                <a:ahLst/>
                <a:cxnLst/>
                <a:rect l="l" t="t" r="r" b="b"/>
                <a:pathLst>
                  <a:path w="3539" h="17197" extrusionOk="0">
                    <a:moveTo>
                      <a:pt x="3538" y="1"/>
                    </a:moveTo>
                    <a:lnTo>
                      <a:pt x="3538" y="1"/>
                    </a:lnTo>
                    <a:cubicBezTo>
                      <a:pt x="1945" y="3741"/>
                      <a:pt x="234" y="11301"/>
                      <a:pt x="1" y="17197"/>
                    </a:cubicBezTo>
                    <a:cubicBezTo>
                      <a:pt x="668" y="12195"/>
                      <a:pt x="1949" y="6318"/>
                      <a:pt x="3538" y="1"/>
                    </a:cubicBezTo>
                    <a:close/>
                  </a:path>
                </a:pathLst>
              </a:custGeom>
              <a:solidFill>
                <a:srgbClr val="000000">
                  <a:alpha val="30730"/>
                </a:srgbClr>
              </a:solidFill>
              <a:ln>
                <a:noFill/>
              </a:ln>
            </p:spPr>
            <p:txBody>
              <a:bodyPr spcFirstLastPara="1" wrap="square" lIns="121900" tIns="121900" rIns="121900" bIns="121900" anchor="ctr" anchorCtr="0">
                <a:noAutofit/>
              </a:bodyPr>
              <a:lstStyle/>
              <a:p>
                <a:endParaRPr sz="2489"/>
              </a:p>
            </p:txBody>
          </p:sp>
          <p:sp>
            <p:nvSpPr>
              <p:cNvPr id="349" name="Google Shape;3701;p54">
                <a:extLst>
                  <a:ext uri="{FF2B5EF4-FFF2-40B4-BE49-F238E27FC236}">
                    <a16:creationId xmlns:a16="http://schemas.microsoft.com/office/drawing/2014/main" xmlns="" id="{1E4340A2-CD8D-D33D-5BB0-A0650CC31433}"/>
                  </a:ext>
                </a:extLst>
              </p:cNvPr>
              <p:cNvSpPr/>
              <p:nvPr/>
            </p:nvSpPr>
            <p:spPr>
              <a:xfrm>
                <a:off x="2829175" y="989600"/>
                <a:ext cx="47850" cy="436325"/>
              </a:xfrm>
              <a:custGeom>
                <a:avLst/>
                <a:gdLst/>
                <a:ahLst/>
                <a:cxnLst/>
                <a:rect l="l" t="t" r="r" b="b"/>
                <a:pathLst>
                  <a:path w="1914" h="17453" extrusionOk="0">
                    <a:moveTo>
                      <a:pt x="1914" y="1"/>
                    </a:moveTo>
                    <a:cubicBezTo>
                      <a:pt x="986" y="4078"/>
                      <a:pt x="51" y="11808"/>
                      <a:pt x="1" y="17452"/>
                    </a:cubicBezTo>
                    <a:cubicBezTo>
                      <a:pt x="695" y="12457"/>
                      <a:pt x="1471" y="6490"/>
                      <a:pt x="1914" y="1"/>
                    </a:cubicBezTo>
                    <a:close/>
                  </a:path>
                </a:pathLst>
              </a:custGeom>
              <a:solidFill>
                <a:srgbClr val="000000">
                  <a:alpha val="30730"/>
                </a:srgbClr>
              </a:solidFill>
              <a:ln>
                <a:noFill/>
              </a:ln>
            </p:spPr>
            <p:txBody>
              <a:bodyPr spcFirstLastPara="1" wrap="square" lIns="121900" tIns="121900" rIns="121900" bIns="121900" anchor="ctr" anchorCtr="0">
                <a:noAutofit/>
              </a:bodyPr>
              <a:lstStyle/>
              <a:p>
                <a:endParaRPr sz="2489"/>
              </a:p>
            </p:txBody>
          </p:sp>
          <p:sp>
            <p:nvSpPr>
              <p:cNvPr id="350" name="Google Shape;3702;p54">
                <a:extLst>
                  <a:ext uri="{FF2B5EF4-FFF2-40B4-BE49-F238E27FC236}">
                    <a16:creationId xmlns:a16="http://schemas.microsoft.com/office/drawing/2014/main" xmlns="" id="{D3077C55-C23E-F60E-F48B-BDBB54588B78}"/>
                  </a:ext>
                </a:extLst>
              </p:cNvPr>
              <p:cNvSpPr/>
              <p:nvPr/>
            </p:nvSpPr>
            <p:spPr>
              <a:xfrm>
                <a:off x="2639325" y="989125"/>
                <a:ext cx="384250" cy="466700"/>
              </a:xfrm>
              <a:custGeom>
                <a:avLst/>
                <a:gdLst/>
                <a:ahLst/>
                <a:cxnLst/>
                <a:rect l="l" t="t" r="r" b="b"/>
                <a:pathLst>
                  <a:path w="15370" h="18668" extrusionOk="0">
                    <a:moveTo>
                      <a:pt x="5094" y="1"/>
                    </a:moveTo>
                    <a:lnTo>
                      <a:pt x="5094" y="1"/>
                    </a:lnTo>
                    <a:cubicBezTo>
                      <a:pt x="2046" y="4383"/>
                      <a:pt x="0" y="10846"/>
                      <a:pt x="1377" y="18667"/>
                    </a:cubicBezTo>
                    <a:lnTo>
                      <a:pt x="13999" y="18667"/>
                    </a:lnTo>
                    <a:cubicBezTo>
                      <a:pt x="14891" y="16073"/>
                      <a:pt x="15289" y="13339"/>
                      <a:pt x="15369" y="10713"/>
                    </a:cubicBezTo>
                    <a:lnTo>
                      <a:pt x="15369" y="10713"/>
                    </a:lnTo>
                    <a:cubicBezTo>
                      <a:pt x="14432" y="14672"/>
                      <a:pt x="12452" y="16263"/>
                      <a:pt x="10193" y="16263"/>
                    </a:cubicBezTo>
                    <a:cubicBezTo>
                      <a:pt x="7022" y="16263"/>
                      <a:pt x="3150" y="13350"/>
                      <a:pt x="3743" y="5315"/>
                    </a:cubicBezTo>
                    <a:cubicBezTo>
                      <a:pt x="3887" y="3378"/>
                      <a:pt x="4394" y="1495"/>
                      <a:pt x="5094" y="1"/>
                    </a:cubicBezTo>
                    <a:close/>
                  </a:path>
                </a:pathLst>
              </a:custGeom>
              <a:solidFill>
                <a:srgbClr val="000000">
                  <a:alpha val="17320"/>
                </a:srgbClr>
              </a:solidFill>
              <a:ln>
                <a:noFill/>
              </a:ln>
            </p:spPr>
            <p:txBody>
              <a:bodyPr spcFirstLastPara="1" wrap="square" lIns="121900" tIns="121900" rIns="121900" bIns="121900" anchor="ctr" anchorCtr="0">
                <a:noAutofit/>
              </a:bodyPr>
              <a:lstStyle/>
              <a:p>
                <a:endParaRPr sz="2489"/>
              </a:p>
            </p:txBody>
          </p:sp>
          <p:sp>
            <p:nvSpPr>
              <p:cNvPr id="351" name="Google Shape;3703;p54">
                <a:extLst>
                  <a:ext uri="{FF2B5EF4-FFF2-40B4-BE49-F238E27FC236}">
                    <a16:creationId xmlns:a16="http://schemas.microsoft.com/office/drawing/2014/main" xmlns="" id="{0CE39754-48EA-0B75-E7F7-FB7674490208}"/>
                  </a:ext>
                </a:extLst>
              </p:cNvPr>
              <p:cNvSpPr/>
              <p:nvPr/>
            </p:nvSpPr>
            <p:spPr>
              <a:xfrm>
                <a:off x="2750650" y="645650"/>
                <a:ext cx="243500" cy="283125"/>
              </a:xfrm>
              <a:custGeom>
                <a:avLst/>
                <a:gdLst/>
                <a:ahLst/>
                <a:cxnLst/>
                <a:rect l="l" t="t" r="r" b="b"/>
                <a:pathLst>
                  <a:path w="9740" h="11325" extrusionOk="0">
                    <a:moveTo>
                      <a:pt x="5645" y="0"/>
                    </a:moveTo>
                    <a:cubicBezTo>
                      <a:pt x="5443" y="0"/>
                      <a:pt x="5250" y="64"/>
                      <a:pt x="5073" y="203"/>
                    </a:cubicBezTo>
                    <a:cubicBezTo>
                      <a:pt x="2543" y="2177"/>
                      <a:pt x="0" y="8468"/>
                      <a:pt x="662" y="10701"/>
                    </a:cubicBezTo>
                    <a:cubicBezTo>
                      <a:pt x="793" y="11142"/>
                      <a:pt x="1132" y="11324"/>
                      <a:pt x="1597" y="11324"/>
                    </a:cubicBezTo>
                    <a:cubicBezTo>
                      <a:pt x="3490" y="11324"/>
                      <a:pt x="7479" y="8308"/>
                      <a:pt x="8056" y="7410"/>
                    </a:cubicBezTo>
                    <a:cubicBezTo>
                      <a:pt x="9739" y="4786"/>
                      <a:pt x="7386" y="0"/>
                      <a:pt x="5645"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352" name="Google Shape;3704;p54">
                <a:extLst>
                  <a:ext uri="{FF2B5EF4-FFF2-40B4-BE49-F238E27FC236}">
                    <a16:creationId xmlns:a16="http://schemas.microsoft.com/office/drawing/2014/main" xmlns="" id="{119234A9-C7C5-7617-13E6-E9C3D1FB0EFE}"/>
                  </a:ext>
                </a:extLst>
              </p:cNvPr>
              <p:cNvSpPr/>
              <p:nvPr/>
            </p:nvSpPr>
            <p:spPr>
              <a:xfrm>
                <a:off x="2749525" y="710075"/>
                <a:ext cx="94675" cy="222400"/>
              </a:xfrm>
              <a:custGeom>
                <a:avLst/>
                <a:gdLst/>
                <a:ahLst/>
                <a:cxnLst/>
                <a:rect l="l" t="t" r="r" b="b"/>
                <a:pathLst>
                  <a:path w="3787" h="8896" extrusionOk="0">
                    <a:moveTo>
                      <a:pt x="3112" y="0"/>
                    </a:moveTo>
                    <a:cubicBezTo>
                      <a:pt x="1357" y="2746"/>
                      <a:pt x="0" y="6651"/>
                      <a:pt x="485" y="8289"/>
                    </a:cubicBezTo>
                    <a:cubicBezTo>
                      <a:pt x="611" y="8717"/>
                      <a:pt x="944" y="8895"/>
                      <a:pt x="1403" y="8895"/>
                    </a:cubicBezTo>
                    <a:cubicBezTo>
                      <a:pt x="2028" y="8895"/>
                      <a:pt x="2889" y="8565"/>
                      <a:pt x="3786" y="8088"/>
                    </a:cubicBezTo>
                    <a:lnTo>
                      <a:pt x="3786" y="8088"/>
                    </a:lnTo>
                    <a:cubicBezTo>
                      <a:pt x="3166" y="8378"/>
                      <a:pt x="2625" y="8539"/>
                      <a:pt x="2196" y="8539"/>
                    </a:cubicBezTo>
                    <a:cubicBezTo>
                      <a:pt x="1702" y="8539"/>
                      <a:pt x="1359" y="8325"/>
                      <a:pt x="1218" y="7848"/>
                    </a:cubicBezTo>
                    <a:cubicBezTo>
                      <a:pt x="770" y="6335"/>
                      <a:pt x="1616" y="2826"/>
                      <a:pt x="3112"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353" name="Google Shape;3705;p54">
                <a:extLst>
                  <a:ext uri="{FF2B5EF4-FFF2-40B4-BE49-F238E27FC236}">
                    <a16:creationId xmlns:a16="http://schemas.microsoft.com/office/drawing/2014/main" xmlns="" id="{98EA3306-ACF9-3FFD-6852-F0B4D231FD0A}"/>
                  </a:ext>
                </a:extLst>
              </p:cNvPr>
              <p:cNvSpPr/>
              <p:nvPr/>
            </p:nvSpPr>
            <p:spPr>
              <a:xfrm>
                <a:off x="2807675" y="747100"/>
                <a:ext cx="164050" cy="182325"/>
              </a:xfrm>
              <a:custGeom>
                <a:avLst/>
                <a:gdLst/>
                <a:ahLst/>
                <a:cxnLst/>
                <a:rect l="l" t="t" r="r" b="b"/>
                <a:pathLst>
                  <a:path w="6562" h="7293" extrusionOk="0">
                    <a:moveTo>
                      <a:pt x="6335" y="0"/>
                    </a:moveTo>
                    <a:lnTo>
                      <a:pt x="6335" y="0"/>
                    </a:lnTo>
                    <a:cubicBezTo>
                      <a:pt x="5881" y="1001"/>
                      <a:pt x="5288" y="2036"/>
                      <a:pt x="4570" y="3042"/>
                    </a:cubicBezTo>
                    <a:cubicBezTo>
                      <a:pt x="3106" y="5096"/>
                      <a:pt x="1432" y="6599"/>
                      <a:pt x="0" y="7292"/>
                    </a:cubicBezTo>
                    <a:cubicBezTo>
                      <a:pt x="2086" y="6711"/>
                      <a:pt x="5224" y="4484"/>
                      <a:pt x="5750" y="3724"/>
                    </a:cubicBezTo>
                    <a:cubicBezTo>
                      <a:pt x="6446" y="2719"/>
                      <a:pt x="6561" y="1335"/>
                      <a:pt x="6335"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354" name="Google Shape;3706;p54">
                <a:extLst>
                  <a:ext uri="{FF2B5EF4-FFF2-40B4-BE49-F238E27FC236}">
                    <a16:creationId xmlns:a16="http://schemas.microsoft.com/office/drawing/2014/main" xmlns="" id="{CA0132D2-3906-89A6-EC53-ABDC85A174FF}"/>
                  </a:ext>
                </a:extLst>
              </p:cNvPr>
              <p:cNvSpPr/>
              <p:nvPr/>
            </p:nvSpPr>
            <p:spPr>
              <a:xfrm>
                <a:off x="2725400" y="836275"/>
                <a:ext cx="312350" cy="160275"/>
              </a:xfrm>
              <a:custGeom>
                <a:avLst/>
                <a:gdLst/>
                <a:ahLst/>
                <a:cxnLst/>
                <a:rect l="l" t="t" r="r" b="b"/>
                <a:pathLst>
                  <a:path w="12494" h="6411" extrusionOk="0">
                    <a:moveTo>
                      <a:pt x="6580" y="0"/>
                    </a:moveTo>
                    <a:cubicBezTo>
                      <a:pt x="4855" y="0"/>
                      <a:pt x="1" y="2687"/>
                      <a:pt x="1862" y="3974"/>
                    </a:cubicBezTo>
                    <a:cubicBezTo>
                      <a:pt x="4808" y="6011"/>
                      <a:pt x="11581" y="6410"/>
                      <a:pt x="11581" y="6410"/>
                    </a:cubicBezTo>
                    <a:lnTo>
                      <a:pt x="12494" y="3522"/>
                    </a:lnTo>
                    <a:cubicBezTo>
                      <a:pt x="12494" y="3522"/>
                      <a:pt x="8225" y="444"/>
                      <a:pt x="6884" y="38"/>
                    </a:cubicBezTo>
                    <a:cubicBezTo>
                      <a:pt x="6799" y="13"/>
                      <a:pt x="6697" y="0"/>
                      <a:pt x="6580"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355" name="Google Shape;3707;p54">
                <a:extLst>
                  <a:ext uri="{FF2B5EF4-FFF2-40B4-BE49-F238E27FC236}">
                    <a16:creationId xmlns:a16="http://schemas.microsoft.com/office/drawing/2014/main" xmlns="" id="{012B3450-86F8-373E-EECD-395EB329DD4D}"/>
                  </a:ext>
                </a:extLst>
              </p:cNvPr>
              <p:cNvSpPr/>
              <p:nvPr/>
            </p:nvSpPr>
            <p:spPr>
              <a:xfrm>
                <a:off x="2756400" y="876200"/>
                <a:ext cx="258550" cy="120350"/>
              </a:xfrm>
              <a:custGeom>
                <a:avLst/>
                <a:gdLst/>
                <a:ahLst/>
                <a:cxnLst/>
                <a:rect l="l" t="t" r="r" b="b"/>
                <a:pathLst>
                  <a:path w="10342" h="4814" extrusionOk="0">
                    <a:moveTo>
                      <a:pt x="803" y="0"/>
                    </a:moveTo>
                    <a:cubicBezTo>
                      <a:pt x="726" y="0"/>
                      <a:pt x="462" y="310"/>
                      <a:pt x="306" y="539"/>
                    </a:cubicBezTo>
                    <a:cubicBezTo>
                      <a:pt x="0" y="1024"/>
                      <a:pt x="107" y="2021"/>
                      <a:pt x="623" y="2377"/>
                    </a:cubicBezTo>
                    <a:cubicBezTo>
                      <a:pt x="3569" y="4414"/>
                      <a:pt x="10342" y="4813"/>
                      <a:pt x="10342" y="4813"/>
                    </a:cubicBezTo>
                    <a:cubicBezTo>
                      <a:pt x="10342" y="4813"/>
                      <a:pt x="3737" y="2826"/>
                      <a:pt x="1098" y="1119"/>
                    </a:cubicBezTo>
                    <a:cubicBezTo>
                      <a:pt x="987" y="1048"/>
                      <a:pt x="844" y="737"/>
                      <a:pt x="825" y="31"/>
                    </a:cubicBezTo>
                    <a:cubicBezTo>
                      <a:pt x="824" y="10"/>
                      <a:pt x="816" y="0"/>
                      <a:pt x="803"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356" name="Google Shape;3708;p54">
                <a:extLst>
                  <a:ext uri="{FF2B5EF4-FFF2-40B4-BE49-F238E27FC236}">
                    <a16:creationId xmlns:a16="http://schemas.microsoft.com/office/drawing/2014/main" xmlns="" id="{B28FCB8D-C112-32EA-D2A9-A816E5CF747B}"/>
                  </a:ext>
                </a:extLst>
              </p:cNvPr>
              <p:cNvSpPr/>
              <p:nvPr/>
            </p:nvSpPr>
            <p:spPr>
              <a:xfrm>
                <a:off x="2927725" y="425525"/>
                <a:ext cx="89875" cy="103825"/>
              </a:xfrm>
              <a:custGeom>
                <a:avLst/>
                <a:gdLst/>
                <a:ahLst/>
                <a:cxnLst/>
                <a:rect l="l" t="t" r="r" b="b"/>
                <a:pathLst>
                  <a:path w="3595" h="4153" extrusionOk="0">
                    <a:moveTo>
                      <a:pt x="2777" y="1"/>
                    </a:moveTo>
                    <a:cubicBezTo>
                      <a:pt x="2278" y="1"/>
                      <a:pt x="2095" y="561"/>
                      <a:pt x="2095" y="561"/>
                    </a:cubicBezTo>
                    <a:cubicBezTo>
                      <a:pt x="2073" y="560"/>
                      <a:pt x="2051" y="559"/>
                      <a:pt x="2030" y="559"/>
                    </a:cubicBezTo>
                    <a:cubicBezTo>
                      <a:pt x="1322" y="559"/>
                      <a:pt x="1148" y="1452"/>
                      <a:pt x="1148" y="1452"/>
                    </a:cubicBezTo>
                    <a:cubicBezTo>
                      <a:pt x="426" y="1763"/>
                      <a:pt x="1" y="2908"/>
                      <a:pt x="807" y="4153"/>
                    </a:cubicBezTo>
                    <a:lnTo>
                      <a:pt x="3552" y="1084"/>
                    </a:lnTo>
                    <a:cubicBezTo>
                      <a:pt x="3552" y="1084"/>
                      <a:pt x="3594" y="179"/>
                      <a:pt x="2957" y="24"/>
                    </a:cubicBezTo>
                    <a:cubicBezTo>
                      <a:pt x="2893" y="8"/>
                      <a:pt x="2833" y="1"/>
                      <a:pt x="2777" y="1"/>
                    </a:cubicBezTo>
                    <a:close/>
                  </a:path>
                </a:pathLst>
              </a:custGeom>
              <a:solidFill>
                <a:srgbClr val="664138"/>
              </a:solidFill>
              <a:ln>
                <a:noFill/>
              </a:ln>
            </p:spPr>
            <p:txBody>
              <a:bodyPr spcFirstLastPara="1" wrap="square" lIns="121900" tIns="121900" rIns="121900" bIns="121900" anchor="ctr" anchorCtr="0">
                <a:noAutofit/>
              </a:bodyPr>
              <a:lstStyle/>
              <a:p>
                <a:endParaRPr sz="2489"/>
              </a:p>
            </p:txBody>
          </p:sp>
          <p:sp>
            <p:nvSpPr>
              <p:cNvPr id="357" name="Google Shape;3709;p54">
                <a:extLst>
                  <a:ext uri="{FF2B5EF4-FFF2-40B4-BE49-F238E27FC236}">
                    <a16:creationId xmlns:a16="http://schemas.microsoft.com/office/drawing/2014/main" xmlns="" id="{201BA312-FEDD-9C86-A6FA-F1B9CD4CF5B9}"/>
                  </a:ext>
                </a:extLst>
              </p:cNvPr>
              <p:cNvSpPr/>
              <p:nvPr/>
            </p:nvSpPr>
            <p:spPr>
              <a:xfrm>
                <a:off x="2927725" y="457625"/>
                <a:ext cx="74575" cy="71725"/>
              </a:xfrm>
              <a:custGeom>
                <a:avLst/>
                <a:gdLst/>
                <a:ahLst/>
                <a:cxnLst/>
                <a:rect l="l" t="t" r="r" b="b"/>
                <a:pathLst>
                  <a:path w="2983" h="2869" extrusionOk="0">
                    <a:moveTo>
                      <a:pt x="1195" y="0"/>
                    </a:moveTo>
                    <a:cubicBezTo>
                      <a:pt x="1160" y="99"/>
                      <a:pt x="1148" y="168"/>
                      <a:pt x="1148" y="168"/>
                    </a:cubicBezTo>
                    <a:cubicBezTo>
                      <a:pt x="427" y="479"/>
                      <a:pt x="1" y="1625"/>
                      <a:pt x="807" y="2869"/>
                    </a:cubicBezTo>
                    <a:lnTo>
                      <a:pt x="2983" y="436"/>
                    </a:lnTo>
                    <a:lnTo>
                      <a:pt x="2983" y="436"/>
                    </a:lnTo>
                    <a:cubicBezTo>
                      <a:pt x="2976" y="437"/>
                      <a:pt x="2969" y="437"/>
                      <a:pt x="2960" y="437"/>
                    </a:cubicBezTo>
                    <a:cubicBezTo>
                      <a:pt x="2842" y="437"/>
                      <a:pt x="2524" y="362"/>
                      <a:pt x="2334" y="362"/>
                    </a:cubicBezTo>
                    <a:cubicBezTo>
                      <a:pt x="2262" y="362"/>
                      <a:pt x="2208" y="372"/>
                      <a:pt x="2190" y="402"/>
                    </a:cubicBezTo>
                    <a:cubicBezTo>
                      <a:pt x="2066" y="608"/>
                      <a:pt x="1882" y="726"/>
                      <a:pt x="1706" y="726"/>
                    </a:cubicBezTo>
                    <a:cubicBezTo>
                      <a:pt x="1467" y="726"/>
                      <a:pt x="1241" y="508"/>
                      <a:pt x="1195" y="0"/>
                    </a:cubicBezTo>
                    <a:close/>
                  </a:path>
                </a:pathLst>
              </a:custGeom>
              <a:solidFill>
                <a:srgbClr val="502D28"/>
              </a:solidFill>
              <a:ln>
                <a:noFill/>
              </a:ln>
            </p:spPr>
            <p:txBody>
              <a:bodyPr spcFirstLastPara="1" wrap="square" lIns="121900" tIns="121900" rIns="121900" bIns="121900" anchor="ctr" anchorCtr="0">
                <a:noAutofit/>
              </a:bodyPr>
              <a:lstStyle/>
              <a:p>
                <a:endParaRPr sz="2489"/>
              </a:p>
            </p:txBody>
          </p:sp>
          <p:sp>
            <p:nvSpPr>
              <p:cNvPr id="358" name="Google Shape;3710;p54">
                <a:extLst>
                  <a:ext uri="{FF2B5EF4-FFF2-40B4-BE49-F238E27FC236}">
                    <a16:creationId xmlns:a16="http://schemas.microsoft.com/office/drawing/2014/main" xmlns="" id="{1A79CF67-EC54-9014-698C-F2E78BF20C85}"/>
                  </a:ext>
                </a:extLst>
              </p:cNvPr>
              <p:cNvSpPr/>
              <p:nvPr/>
            </p:nvSpPr>
            <p:spPr>
              <a:xfrm>
                <a:off x="2959625" y="429975"/>
                <a:ext cx="94050" cy="116975"/>
              </a:xfrm>
              <a:custGeom>
                <a:avLst/>
                <a:gdLst/>
                <a:ahLst/>
                <a:cxnLst/>
                <a:rect l="l" t="t" r="r" b="b"/>
                <a:pathLst>
                  <a:path w="3762" h="4679" extrusionOk="0">
                    <a:moveTo>
                      <a:pt x="2392" y="1"/>
                    </a:moveTo>
                    <a:cubicBezTo>
                      <a:pt x="2275" y="1"/>
                      <a:pt x="2161" y="30"/>
                      <a:pt x="2059" y="94"/>
                    </a:cubicBezTo>
                    <a:cubicBezTo>
                      <a:pt x="1786" y="267"/>
                      <a:pt x="649" y="1102"/>
                      <a:pt x="0" y="4496"/>
                    </a:cubicBezTo>
                    <a:lnTo>
                      <a:pt x="51" y="4679"/>
                    </a:lnTo>
                    <a:cubicBezTo>
                      <a:pt x="628" y="3154"/>
                      <a:pt x="1726" y="1660"/>
                      <a:pt x="2686" y="1660"/>
                    </a:cubicBezTo>
                    <a:cubicBezTo>
                      <a:pt x="2868" y="1660"/>
                      <a:pt x="3045" y="1714"/>
                      <a:pt x="3213" y="1832"/>
                    </a:cubicBezTo>
                    <a:cubicBezTo>
                      <a:pt x="3761" y="876"/>
                      <a:pt x="3028" y="1"/>
                      <a:pt x="2392" y="1"/>
                    </a:cubicBezTo>
                    <a:close/>
                  </a:path>
                </a:pathLst>
              </a:custGeom>
              <a:solidFill>
                <a:srgbClr val="664138"/>
              </a:solidFill>
              <a:ln>
                <a:noFill/>
              </a:ln>
            </p:spPr>
            <p:txBody>
              <a:bodyPr spcFirstLastPara="1" wrap="square" lIns="121900" tIns="121900" rIns="121900" bIns="121900" anchor="ctr" anchorCtr="0">
                <a:noAutofit/>
              </a:bodyPr>
              <a:lstStyle/>
              <a:p>
                <a:endParaRPr sz="2489"/>
              </a:p>
            </p:txBody>
          </p:sp>
          <p:sp>
            <p:nvSpPr>
              <p:cNvPr id="359" name="Google Shape;3711;p54">
                <a:extLst>
                  <a:ext uri="{FF2B5EF4-FFF2-40B4-BE49-F238E27FC236}">
                    <a16:creationId xmlns:a16="http://schemas.microsoft.com/office/drawing/2014/main" xmlns="" id="{D60D73F2-C6A0-FA67-5E58-92720DECC0A2}"/>
                  </a:ext>
                </a:extLst>
              </p:cNvPr>
              <p:cNvSpPr/>
              <p:nvPr/>
            </p:nvSpPr>
            <p:spPr>
              <a:xfrm>
                <a:off x="2760675" y="980200"/>
                <a:ext cx="244000" cy="68625"/>
              </a:xfrm>
              <a:custGeom>
                <a:avLst/>
                <a:gdLst/>
                <a:ahLst/>
                <a:cxnLst/>
                <a:rect l="l" t="t" r="r" b="b"/>
                <a:pathLst>
                  <a:path w="9760" h="2745" extrusionOk="0">
                    <a:moveTo>
                      <a:pt x="494" y="1"/>
                    </a:moveTo>
                    <a:cubicBezTo>
                      <a:pt x="327" y="224"/>
                      <a:pt x="162" y="454"/>
                      <a:pt x="0" y="688"/>
                    </a:cubicBezTo>
                    <a:lnTo>
                      <a:pt x="9760" y="2744"/>
                    </a:lnTo>
                    <a:cubicBezTo>
                      <a:pt x="9695" y="2464"/>
                      <a:pt x="9468" y="2160"/>
                      <a:pt x="9399" y="1895"/>
                    </a:cubicBezTo>
                    <a:lnTo>
                      <a:pt x="494" y="1"/>
                    </a:lnTo>
                    <a:close/>
                  </a:path>
                </a:pathLst>
              </a:custGeom>
              <a:solidFill>
                <a:srgbClr val="000000">
                  <a:alpha val="30730"/>
                </a:srgbClr>
              </a:solidFill>
              <a:ln>
                <a:noFill/>
              </a:ln>
            </p:spPr>
            <p:txBody>
              <a:bodyPr spcFirstLastPara="1" wrap="square" lIns="121900" tIns="121900" rIns="121900" bIns="121900" anchor="ctr" anchorCtr="0">
                <a:noAutofit/>
              </a:bodyPr>
              <a:lstStyle/>
              <a:p>
                <a:endParaRPr sz="2489"/>
              </a:p>
            </p:txBody>
          </p:sp>
          <p:sp>
            <p:nvSpPr>
              <p:cNvPr id="360" name="Google Shape;3712;p54">
                <a:extLst>
                  <a:ext uri="{FF2B5EF4-FFF2-40B4-BE49-F238E27FC236}">
                    <a16:creationId xmlns:a16="http://schemas.microsoft.com/office/drawing/2014/main" xmlns="" id="{BE586CEB-1342-415A-3549-6E0CBF7AD2D0}"/>
                  </a:ext>
                </a:extLst>
              </p:cNvPr>
              <p:cNvSpPr/>
              <p:nvPr/>
            </p:nvSpPr>
            <p:spPr>
              <a:xfrm>
                <a:off x="2663225" y="1167250"/>
                <a:ext cx="130050" cy="288575"/>
              </a:xfrm>
              <a:custGeom>
                <a:avLst/>
                <a:gdLst/>
                <a:ahLst/>
                <a:cxnLst/>
                <a:rect l="l" t="t" r="r" b="b"/>
                <a:pathLst>
                  <a:path w="5202" h="11543" extrusionOk="0">
                    <a:moveTo>
                      <a:pt x="1515" y="0"/>
                    </a:moveTo>
                    <a:lnTo>
                      <a:pt x="1515" y="0"/>
                    </a:lnTo>
                    <a:cubicBezTo>
                      <a:pt x="1515" y="1"/>
                      <a:pt x="0" y="3611"/>
                      <a:pt x="1045" y="11542"/>
                    </a:cubicBezTo>
                    <a:lnTo>
                      <a:pt x="5202" y="11542"/>
                    </a:lnTo>
                    <a:cubicBezTo>
                      <a:pt x="1565" y="4364"/>
                      <a:pt x="1345" y="2284"/>
                      <a:pt x="1515" y="0"/>
                    </a:cubicBezTo>
                    <a:close/>
                  </a:path>
                </a:pathLst>
              </a:custGeom>
              <a:solidFill>
                <a:srgbClr val="B89164">
                  <a:alpha val="34080"/>
                </a:srgbClr>
              </a:solidFill>
              <a:ln>
                <a:noFill/>
              </a:ln>
            </p:spPr>
            <p:txBody>
              <a:bodyPr spcFirstLastPara="1" wrap="square" lIns="121900" tIns="121900" rIns="121900" bIns="121900" anchor="ctr" anchorCtr="0">
                <a:noAutofit/>
              </a:bodyPr>
              <a:lstStyle/>
              <a:p>
                <a:endParaRPr sz="2489"/>
              </a:p>
            </p:txBody>
          </p:sp>
          <p:sp>
            <p:nvSpPr>
              <p:cNvPr id="361" name="Google Shape;3713;p54">
                <a:extLst>
                  <a:ext uri="{FF2B5EF4-FFF2-40B4-BE49-F238E27FC236}">
                    <a16:creationId xmlns:a16="http://schemas.microsoft.com/office/drawing/2014/main" xmlns="" id="{0E5FD96C-3DD3-F67E-8645-38E9A0626902}"/>
                  </a:ext>
                </a:extLst>
              </p:cNvPr>
              <p:cNvSpPr/>
              <p:nvPr/>
            </p:nvSpPr>
            <p:spPr>
              <a:xfrm>
                <a:off x="2765475" y="972825"/>
                <a:ext cx="241000" cy="71925"/>
              </a:xfrm>
              <a:custGeom>
                <a:avLst/>
                <a:gdLst/>
                <a:ahLst/>
                <a:cxnLst/>
                <a:rect l="l" t="t" r="r" b="b"/>
                <a:pathLst>
                  <a:path w="9640" h="2877" extrusionOk="0">
                    <a:moveTo>
                      <a:pt x="517" y="1"/>
                    </a:moveTo>
                    <a:cubicBezTo>
                      <a:pt x="302" y="16"/>
                      <a:pt x="1" y="384"/>
                      <a:pt x="34" y="672"/>
                    </a:cubicBezTo>
                    <a:lnTo>
                      <a:pt x="9531" y="2876"/>
                    </a:lnTo>
                    <a:cubicBezTo>
                      <a:pt x="9639" y="2871"/>
                      <a:pt x="9500" y="2107"/>
                      <a:pt x="9337" y="2049"/>
                    </a:cubicBezTo>
                    <a:lnTo>
                      <a:pt x="517" y="1"/>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62" name="Google Shape;3714;p54">
                <a:extLst>
                  <a:ext uri="{FF2B5EF4-FFF2-40B4-BE49-F238E27FC236}">
                    <a16:creationId xmlns:a16="http://schemas.microsoft.com/office/drawing/2014/main" xmlns="" id="{16782679-048F-629F-3677-C54444234956}"/>
                  </a:ext>
                </a:extLst>
              </p:cNvPr>
              <p:cNvSpPr/>
              <p:nvPr/>
            </p:nvSpPr>
            <p:spPr>
              <a:xfrm>
                <a:off x="2662750" y="1406500"/>
                <a:ext cx="342825" cy="25775"/>
              </a:xfrm>
              <a:custGeom>
                <a:avLst/>
                <a:gdLst/>
                <a:ahLst/>
                <a:cxnLst/>
                <a:rect l="l" t="t" r="r" b="b"/>
                <a:pathLst>
                  <a:path w="13713" h="1031" extrusionOk="0">
                    <a:moveTo>
                      <a:pt x="164" y="0"/>
                    </a:moveTo>
                    <a:lnTo>
                      <a:pt x="164" y="0"/>
                    </a:lnTo>
                    <a:cubicBezTo>
                      <a:pt x="0" y="282"/>
                      <a:pt x="51" y="534"/>
                      <a:pt x="256" y="762"/>
                    </a:cubicBezTo>
                    <a:lnTo>
                      <a:pt x="13360" y="1030"/>
                    </a:lnTo>
                    <a:cubicBezTo>
                      <a:pt x="13586" y="804"/>
                      <a:pt x="13712" y="560"/>
                      <a:pt x="13571" y="274"/>
                    </a:cubicBezTo>
                    <a:lnTo>
                      <a:pt x="164" y="0"/>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63" name="Google Shape;3715;p54">
                <a:extLst>
                  <a:ext uri="{FF2B5EF4-FFF2-40B4-BE49-F238E27FC236}">
                    <a16:creationId xmlns:a16="http://schemas.microsoft.com/office/drawing/2014/main" xmlns="" id="{65377FAE-2B6B-7105-8AAE-F5A39FC30FB3}"/>
                  </a:ext>
                </a:extLst>
              </p:cNvPr>
              <p:cNvSpPr/>
              <p:nvPr/>
            </p:nvSpPr>
            <p:spPr>
              <a:xfrm>
                <a:off x="2689350" y="1098575"/>
                <a:ext cx="304025" cy="357225"/>
              </a:xfrm>
              <a:custGeom>
                <a:avLst/>
                <a:gdLst/>
                <a:ahLst/>
                <a:cxnLst/>
                <a:rect l="l" t="t" r="r" b="b"/>
                <a:pathLst>
                  <a:path w="12161" h="14289" extrusionOk="0">
                    <a:moveTo>
                      <a:pt x="323" y="1"/>
                    </a:moveTo>
                    <a:cubicBezTo>
                      <a:pt x="149" y="394"/>
                      <a:pt x="45" y="825"/>
                      <a:pt x="21" y="1265"/>
                    </a:cubicBezTo>
                    <a:cubicBezTo>
                      <a:pt x="1" y="1704"/>
                      <a:pt x="65" y="2149"/>
                      <a:pt x="206" y="2564"/>
                    </a:cubicBezTo>
                    <a:cubicBezTo>
                      <a:pt x="487" y="3398"/>
                      <a:pt x="1018" y="4102"/>
                      <a:pt x="1590" y="4719"/>
                    </a:cubicBezTo>
                    <a:cubicBezTo>
                      <a:pt x="1882" y="5023"/>
                      <a:pt x="2190" y="5306"/>
                      <a:pt x="2508" y="5578"/>
                    </a:cubicBezTo>
                    <a:cubicBezTo>
                      <a:pt x="2827" y="5846"/>
                      <a:pt x="3157" y="6096"/>
                      <a:pt x="3489" y="6342"/>
                    </a:cubicBezTo>
                    <a:cubicBezTo>
                      <a:pt x="4155" y="6826"/>
                      <a:pt x="4840" y="7274"/>
                      <a:pt x="5525" y="7714"/>
                    </a:cubicBezTo>
                    <a:cubicBezTo>
                      <a:pt x="6888" y="8599"/>
                      <a:pt x="8271" y="9435"/>
                      <a:pt x="9536" y="10422"/>
                    </a:cubicBezTo>
                    <a:cubicBezTo>
                      <a:pt x="10163" y="10913"/>
                      <a:pt x="10766" y="11445"/>
                      <a:pt x="11249" y="12076"/>
                    </a:cubicBezTo>
                    <a:cubicBezTo>
                      <a:pt x="11489" y="12389"/>
                      <a:pt x="11690" y="12736"/>
                      <a:pt x="11826" y="13109"/>
                    </a:cubicBezTo>
                    <a:cubicBezTo>
                      <a:pt x="11964" y="13480"/>
                      <a:pt x="12012" y="13886"/>
                      <a:pt x="11973" y="14285"/>
                    </a:cubicBezTo>
                    <a:lnTo>
                      <a:pt x="12109" y="14288"/>
                    </a:lnTo>
                    <a:cubicBezTo>
                      <a:pt x="12160" y="13885"/>
                      <a:pt x="12124" y="13468"/>
                      <a:pt x="11993" y="13085"/>
                    </a:cubicBezTo>
                    <a:cubicBezTo>
                      <a:pt x="11865" y="12699"/>
                      <a:pt x="11669" y="12341"/>
                      <a:pt x="11434" y="12013"/>
                    </a:cubicBezTo>
                    <a:cubicBezTo>
                      <a:pt x="10962" y="11355"/>
                      <a:pt x="10267" y="10723"/>
                      <a:pt x="9648" y="10207"/>
                    </a:cubicBezTo>
                    <a:cubicBezTo>
                      <a:pt x="8391" y="9185"/>
                      <a:pt x="7017" y="8392"/>
                      <a:pt x="5676" y="7479"/>
                    </a:cubicBezTo>
                    <a:cubicBezTo>
                      <a:pt x="5003" y="7019"/>
                      <a:pt x="4334" y="6555"/>
                      <a:pt x="3689" y="6058"/>
                    </a:cubicBezTo>
                    <a:cubicBezTo>
                      <a:pt x="3363" y="5812"/>
                      <a:pt x="3046" y="5557"/>
                      <a:pt x="2735" y="5293"/>
                    </a:cubicBezTo>
                    <a:cubicBezTo>
                      <a:pt x="2422" y="5031"/>
                      <a:pt x="2119" y="4758"/>
                      <a:pt x="1834" y="4467"/>
                    </a:cubicBezTo>
                    <a:cubicBezTo>
                      <a:pt x="1254" y="3895"/>
                      <a:pt x="740" y="3239"/>
                      <a:pt x="432" y="2475"/>
                    </a:cubicBezTo>
                    <a:cubicBezTo>
                      <a:pt x="115" y="1715"/>
                      <a:pt x="100" y="830"/>
                      <a:pt x="357" y="13"/>
                    </a:cubicBezTo>
                    <a:lnTo>
                      <a:pt x="323" y="1"/>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64" name="Google Shape;3716;p54">
                <a:extLst>
                  <a:ext uri="{FF2B5EF4-FFF2-40B4-BE49-F238E27FC236}">
                    <a16:creationId xmlns:a16="http://schemas.microsoft.com/office/drawing/2014/main" xmlns="" id="{47D7F28F-F58B-5CD2-0062-5675F5F41655}"/>
                  </a:ext>
                </a:extLst>
              </p:cNvPr>
              <p:cNvSpPr/>
              <p:nvPr/>
            </p:nvSpPr>
            <p:spPr>
              <a:xfrm>
                <a:off x="3431250" y="1436800"/>
                <a:ext cx="48850" cy="19700"/>
              </a:xfrm>
              <a:custGeom>
                <a:avLst/>
                <a:gdLst/>
                <a:ahLst/>
                <a:cxnLst/>
                <a:rect l="l" t="t" r="r" b="b"/>
                <a:pathLst>
                  <a:path w="1954" h="788" extrusionOk="0">
                    <a:moveTo>
                      <a:pt x="265" y="1"/>
                    </a:moveTo>
                    <a:cubicBezTo>
                      <a:pt x="243" y="1"/>
                      <a:pt x="226" y="4"/>
                      <a:pt x="213" y="11"/>
                    </a:cubicBezTo>
                    <a:cubicBezTo>
                      <a:pt x="1" y="123"/>
                      <a:pt x="114" y="788"/>
                      <a:pt x="114" y="788"/>
                    </a:cubicBezTo>
                    <a:lnTo>
                      <a:pt x="1953" y="788"/>
                    </a:lnTo>
                    <a:cubicBezTo>
                      <a:pt x="1953" y="788"/>
                      <a:pt x="605" y="1"/>
                      <a:pt x="265"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365" name="Google Shape;3717;p54">
                <a:extLst>
                  <a:ext uri="{FF2B5EF4-FFF2-40B4-BE49-F238E27FC236}">
                    <a16:creationId xmlns:a16="http://schemas.microsoft.com/office/drawing/2014/main" xmlns="" id="{C4551B3D-95CC-0A54-7A96-32908146A793}"/>
                  </a:ext>
                </a:extLst>
              </p:cNvPr>
              <p:cNvSpPr/>
              <p:nvPr/>
            </p:nvSpPr>
            <p:spPr>
              <a:xfrm>
                <a:off x="3002400" y="1436025"/>
                <a:ext cx="45475" cy="20475"/>
              </a:xfrm>
              <a:custGeom>
                <a:avLst/>
                <a:gdLst/>
                <a:ahLst/>
                <a:cxnLst/>
                <a:rect l="l" t="t" r="r" b="b"/>
                <a:pathLst>
                  <a:path w="1819" h="819" extrusionOk="0">
                    <a:moveTo>
                      <a:pt x="1458" y="0"/>
                    </a:moveTo>
                    <a:cubicBezTo>
                      <a:pt x="1123" y="0"/>
                      <a:pt x="0" y="819"/>
                      <a:pt x="0" y="819"/>
                    </a:cubicBezTo>
                    <a:lnTo>
                      <a:pt x="1818" y="819"/>
                    </a:lnTo>
                    <a:cubicBezTo>
                      <a:pt x="1818" y="819"/>
                      <a:pt x="1751" y="127"/>
                      <a:pt x="1512" y="10"/>
                    </a:cubicBezTo>
                    <a:cubicBezTo>
                      <a:pt x="1497" y="3"/>
                      <a:pt x="1479" y="0"/>
                      <a:pt x="1458"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366" name="Google Shape;3718;p54">
                <a:extLst>
                  <a:ext uri="{FF2B5EF4-FFF2-40B4-BE49-F238E27FC236}">
                    <a16:creationId xmlns:a16="http://schemas.microsoft.com/office/drawing/2014/main" xmlns="" id="{E6EBE3B4-5B63-F752-9AB6-02DEFC21CEA9}"/>
                  </a:ext>
                </a:extLst>
              </p:cNvPr>
              <p:cNvSpPr/>
              <p:nvPr/>
            </p:nvSpPr>
            <p:spPr>
              <a:xfrm>
                <a:off x="3115500" y="738550"/>
                <a:ext cx="38075" cy="60575"/>
              </a:xfrm>
              <a:custGeom>
                <a:avLst/>
                <a:gdLst/>
                <a:ahLst/>
                <a:cxnLst/>
                <a:rect l="l" t="t" r="r" b="b"/>
                <a:pathLst>
                  <a:path w="1523" h="2423" extrusionOk="0">
                    <a:moveTo>
                      <a:pt x="0" y="1"/>
                    </a:moveTo>
                    <a:lnTo>
                      <a:pt x="0" y="1"/>
                    </a:lnTo>
                    <a:cubicBezTo>
                      <a:pt x="0" y="1"/>
                      <a:pt x="599" y="1396"/>
                      <a:pt x="442" y="2422"/>
                    </a:cubicBezTo>
                    <a:lnTo>
                      <a:pt x="1522" y="2103"/>
                    </a:lnTo>
                    <a:cubicBezTo>
                      <a:pt x="907" y="895"/>
                      <a:pt x="0" y="1"/>
                      <a:pt x="0"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367" name="Google Shape;3719;p54">
                <a:extLst>
                  <a:ext uri="{FF2B5EF4-FFF2-40B4-BE49-F238E27FC236}">
                    <a16:creationId xmlns:a16="http://schemas.microsoft.com/office/drawing/2014/main" xmlns="" id="{4F7A1B7D-770E-F1E4-618F-4DAF66D5F1B0}"/>
                  </a:ext>
                </a:extLst>
              </p:cNvPr>
              <p:cNvSpPr/>
              <p:nvPr/>
            </p:nvSpPr>
            <p:spPr>
              <a:xfrm>
                <a:off x="3194200" y="712675"/>
                <a:ext cx="81200" cy="207425"/>
              </a:xfrm>
              <a:custGeom>
                <a:avLst/>
                <a:gdLst/>
                <a:ahLst/>
                <a:cxnLst/>
                <a:rect l="l" t="t" r="r" b="b"/>
                <a:pathLst>
                  <a:path w="3248" h="8297" extrusionOk="0">
                    <a:moveTo>
                      <a:pt x="1" y="1"/>
                    </a:moveTo>
                    <a:lnTo>
                      <a:pt x="1" y="1"/>
                    </a:lnTo>
                    <a:cubicBezTo>
                      <a:pt x="1" y="1"/>
                      <a:pt x="2567" y="6493"/>
                      <a:pt x="2186" y="8296"/>
                    </a:cubicBezTo>
                    <a:lnTo>
                      <a:pt x="3247" y="6705"/>
                    </a:lnTo>
                    <a:cubicBezTo>
                      <a:pt x="3055" y="4943"/>
                      <a:pt x="1" y="1"/>
                      <a:pt x="1" y="1"/>
                    </a:cubicBezTo>
                    <a:close/>
                  </a:path>
                </a:pathLst>
              </a:custGeom>
              <a:solidFill>
                <a:srgbClr val="B89164">
                  <a:alpha val="34080"/>
                </a:srgbClr>
              </a:solidFill>
              <a:ln>
                <a:noFill/>
              </a:ln>
            </p:spPr>
            <p:txBody>
              <a:bodyPr spcFirstLastPara="1" wrap="square" lIns="121900" tIns="121900" rIns="121900" bIns="121900" anchor="ctr" anchorCtr="0">
                <a:noAutofit/>
              </a:bodyPr>
              <a:lstStyle/>
              <a:p>
                <a:endParaRPr sz="2489"/>
              </a:p>
            </p:txBody>
          </p:sp>
          <p:sp>
            <p:nvSpPr>
              <p:cNvPr id="368" name="Google Shape;3720;p54">
                <a:extLst>
                  <a:ext uri="{FF2B5EF4-FFF2-40B4-BE49-F238E27FC236}">
                    <a16:creationId xmlns:a16="http://schemas.microsoft.com/office/drawing/2014/main" xmlns="" id="{7C959381-6045-FBA5-8918-51E37CAEB26C}"/>
                  </a:ext>
                </a:extLst>
              </p:cNvPr>
              <p:cNvSpPr/>
              <p:nvPr/>
            </p:nvSpPr>
            <p:spPr>
              <a:xfrm>
                <a:off x="3239975" y="1205425"/>
                <a:ext cx="87150" cy="146800"/>
              </a:xfrm>
              <a:custGeom>
                <a:avLst/>
                <a:gdLst/>
                <a:ahLst/>
                <a:cxnLst/>
                <a:rect l="l" t="t" r="r" b="b"/>
                <a:pathLst>
                  <a:path w="3486" h="5872" extrusionOk="0">
                    <a:moveTo>
                      <a:pt x="0" y="1"/>
                    </a:moveTo>
                    <a:lnTo>
                      <a:pt x="0" y="1"/>
                    </a:lnTo>
                    <a:cubicBezTo>
                      <a:pt x="1" y="1"/>
                      <a:pt x="1924" y="3933"/>
                      <a:pt x="678" y="5872"/>
                    </a:cubicBezTo>
                    <a:cubicBezTo>
                      <a:pt x="1720" y="5378"/>
                      <a:pt x="2667" y="4851"/>
                      <a:pt x="3485" y="4354"/>
                    </a:cubicBezTo>
                    <a:cubicBezTo>
                      <a:pt x="1954" y="2236"/>
                      <a:pt x="1" y="1"/>
                      <a:pt x="0" y="1"/>
                    </a:cubicBezTo>
                    <a:close/>
                  </a:path>
                </a:pathLst>
              </a:custGeom>
              <a:solidFill>
                <a:srgbClr val="B89164">
                  <a:alpha val="34080"/>
                </a:srgbClr>
              </a:solidFill>
              <a:ln>
                <a:noFill/>
              </a:ln>
            </p:spPr>
            <p:txBody>
              <a:bodyPr spcFirstLastPara="1" wrap="square" lIns="121900" tIns="121900" rIns="121900" bIns="121900" anchor="ctr" anchorCtr="0">
                <a:noAutofit/>
              </a:bodyPr>
              <a:lstStyle/>
              <a:p>
                <a:endParaRPr sz="2489"/>
              </a:p>
            </p:txBody>
          </p:sp>
          <p:sp>
            <p:nvSpPr>
              <p:cNvPr id="369" name="Google Shape;3721;p54">
                <a:extLst>
                  <a:ext uri="{FF2B5EF4-FFF2-40B4-BE49-F238E27FC236}">
                    <a16:creationId xmlns:a16="http://schemas.microsoft.com/office/drawing/2014/main" xmlns="" id="{7E0AD587-DA7F-CF04-9716-EA231EB9809E}"/>
                  </a:ext>
                </a:extLst>
              </p:cNvPr>
              <p:cNvSpPr/>
              <p:nvPr/>
            </p:nvSpPr>
            <p:spPr>
              <a:xfrm>
                <a:off x="2785575" y="976600"/>
                <a:ext cx="190125" cy="61675"/>
              </a:xfrm>
              <a:custGeom>
                <a:avLst/>
                <a:gdLst/>
                <a:ahLst/>
                <a:cxnLst/>
                <a:rect l="l" t="t" r="r" b="b"/>
                <a:pathLst>
                  <a:path w="7605" h="2467" extrusionOk="0">
                    <a:moveTo>
                      <a:pt x="357" y="0"/>
                    </a:moveTo>
                    <a:cubicBezTo>
                      <a:pt x="236" y="224"/>
                      <a:pt x="116" y="456"/>
                      <a:pt x="0" y="701"/>
                    </a:cubicBezTo>
                    <a:lnTo>
                      <a:pt x="7604" y="2467"/>
                    </a:lnTo>
                    <a:cubicBezTo>
                      <a:pt x="7551" y="2182"/>
                      <a:pt x="7492" y="1908"/>
                      <a:pt x="7428" y="1641"/>
                    </a:cubicBezTo>
                    <a:lnTo>
                      <a:pt x="357" y="0"/>
                    </a:lnTo>
                    <a:close/>
                  </a:path>
                </a:pathLst>
              </a:custGeom>
              <a:solidFill>
                <a:srgbClr val="E9D5BB">
                  <a:alpha val="33520"/>
                </a:srgbClr>
              </a:solidFill>
              <a:ln>
                <a:noFill/>
              </a:ln>
            </p:spPr>
            <p:txBody>
              <a:bodyPr spcFirstLastPara="1" wrap="square" lIns="121900" tIns="121900" rIns="121900" bIns="121900" anchor="ctr" anchorCtr="0">
                <a:noAutofit/>
              </a:bodyPr>
              <a:lstStyle/>
              <a:p>
                <a:endParaRPr sz="2489"/>
              </a:p>
            </p:txBody>
          </p:sp>
          <p:sp>
            <p:nvSpPr>
              <p:cNvPr id="370" name="Google Shape;3722;p54">
                <a:extLst>
                  <a:ext uri="{FF2B5EF4-FFF2-40B4-BE49-F238E27FC236}">
                    <a16:creationId xmlns:a16="http://schemas.microsoft.com/office/drawing/2014/main" xmlns="" id="{90AB72DC-5BD1-CD16-4F44-5E471BE1AC9A}"/>
                  </a:ext>
                </a:extLst>
              </p:cNvPr>
              <p:cNvSpPr/>
              <p:nvPr/>
            </p:nvSpPr>
            <p:spPr>
              <a:xfrm>
                <a:off x="2742725" y="1408025"/>
                <a:ext cx="196425" cy="22925"/>
              </a:xfrm>
              <a:custGeom>
                <a:avLst/>
                <a:gdLst/>
                <a:ahLst/>
                <a:cxnLst/>
                <a:rect l="l" t="t" r="r" b="b"/>
                <a:pathLst>
                  <a:path w="7857" h="917" extrusionOk="0">
                    <a:moveTo>
                      <a:pt x="0" y="0"/>
                    </a:moveTo>
                    <a:lnTo>
                      <a:pt x="0" y="0"/>
                    </a:lnTo>
                    <a:cubicBezTo>
                      <a:pt x="61" y="264"/>
                      <a:pt x="127" y="520"/>
                      <a:pt x="196" y="767"/>
                    </a:cubicBezTo>
                    <a:lnTo>
                      <a:pt x="7529" y="916"/>
                    </a:lnTo>
                    <a:cubicBezTo>
                      <a:pt x="7641" y="673"/>
                      <a:pt x="7751" y="422"/>
                      <a:pt x="7856" y="162"/>
                    </a:cubicBezTo>
                    <a:lnTo>
                      <a:pt x="0" y="0"/>
                    </a:lnTo>
                    <a:close/>
                  </a:path>
                </a:pathLst>
              </a:custGeom>
              <a:solidFill>
                <a:srgbClr val="E9D5BB">
                  <a:alpha val="33520"/>
                </a:srgbClr>
              </a:solidFill>
              <a:ln>
                <a:noFill/>
              </a:ln>
            </p:spPr>
            <p:txBody>
              <a:bodyPr spcFirstLastPara="1" wrap="square" lIns="121900" tIns="121900" rIns="121900" bIns="121900" anchor="ctr" anchorCtr="0">
                <a:noAutofit/>
              </a:bodyPr>
              <a:lstStyle/>
              <a:p>
                <a:endParaRPr sz="2489"/>
              </a:p>
            </p:txBody>
          </p:sp>
          <p:sp>
            <p:nvSpPr>
              <p:cNvPr id="371" name="Google Shape;3723;p54">
                <a:extLst>
                  <a:ext uri="{FF2B5EF4-FFF2-40B4-BE49-F238E27FC236}">
                    <a16:creationId xmlns:a16="http://schemas.microsoft.com/office/drawing/2014/main" xmlns="" id="{8E7B513A-4EDD-B023-B70F-BD7CDF8FBBE2}"/>
                  </a:ext>
                </a:extLst>
              </p:cNvPr>
              <p:cNvSpPr/>
              <p:nvPr/>
            </p:nvSpPr>
            <p:spPr>
              <a:xfrm>
                <a:off x="2653875" y="1166025"/>
                <a:ext cx="43975" cy="38600"/>
              </a:xfrm>
              <a:custGeom>
                <a:avLst/>
                <a:gdLst/>
                <a:ahLst/>
                <a:cxnLst/>
                <a:rect l="l" t="t" r="r" b="b"/>
                <a:pathLst>
                  <a:path w="1759" h="1544" extrusionOk="0">
                    <a:moveTo>
                      <a:pt x="1394" y="1"/>
                    </a:moveTo>
                    <a:cubicBezTo>
                      <a:pt x="1394" y="1"/>
                      <a:pt x="883" y="33"/>
                      <a:pt x="729" y="85"/>
                    </a:cubicBezTo>
                    <a:cubicBezTo>
                      <a:pt x="535" y="150"/>
                      <a:pt x="1" y="459"/>
                      <a:pt x="1" y="459"/>
                    </a:cubicBezTo>
                    <a:cubicBezTo>
                      <a:pt x="1" y="459"/>
                      <a:pt x="312" y="953"/>
                      <a:pt x="446" y="1089"/>
                    </a:cubicBezTo>
                    <a:cubicBezTo>
                      <a:pt x="583" y="1227"/>
                      <a:pt x="1068" y="1543"/>
                      <a:pt x="1068" y="1543"/>
                    </a:cubicBezTo>
                    <a:lnTo>
                      <a:pt x="1462" y="1394"/>
                    </a:lnTo>
                    <a:lnTo>
                      <a:pt x="1758" y="940"/>
                    </a:lnTo>
                    <a:lnTo>
                      <a:pt x="1679" y="366"/>
                    </a:lnTo>
                    <a:lnTo>
                      <a:pt x="1394" y="1"/>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72" name="Google Shape;3724;p54">
                <a:extLst>
                  <a:ext uri="{FF2B5EF4-FFF2-40B4-BE49-F238E27FC236}">
                    <a16:creationId xmlns:a16="http://schemas.microsoft.com/office/drawing/2014/main" xmlns="" id="{EF4F051D-D8E4-64E1-C40D-E949FDFBA7F1}"/>
                  </a:ext>
                </a:extLst>
              </p:cNvPr>
              <p:cNvSpPr/>
              <p:nvPr/>
            </p:nvSpPr>
            <p:spPr>
              <a:xfrm>
                <a:off x="2771975" y="1308125"/>
                <a:ext cx="13350" cy="15425"/>
              </a:xfrm>
              <a:custGeom>
                <a:avLst/>
                <a:gdLst/>
                <a:ahLst/>
                <a:cxnLst/>
                <a:rect l="l" t="t" r="r" b="b"/>
                <a:pathLst>
                  <a:path w="534" h="617" extrusionOk="0">
                    <a:moveTo>
                      <a:pt x="484" y="0"/>
                    </a:moveTo>
                    <a:cubicBezTo>
                      <a:pt x="285" y="336"/>
                      <a:pt x="0" y="486"/>
                      <a:pt x="0" y="486"/>
                    </a:cubicBezTo>
                    <a:lnTo>
                      <a:pt x="203" y="616"/>
                    </a:lnTo>
                    <a:lnTo>
                      <a:pt x="203" y="616"/>
                    </a:lnTo>
                    <a:cubicBezTo>
                      <a:pt x="202" y="614"/>
                      <a:pt x="299" y="201"/>
                      <a:pt x="534" y="80"/>
                    </a:cubicBezTo>
                    <a:lnTo>
                      <a:pt x="484" y="0"/>
                    </a:lnTo>
                    <a:close/>
                    <a:moveTo>
                      <a:pt x="203" y="616"/>
                    </a:moveTo>
                    <a:lnTo>
                      <a:pt x="203" y="616"/>
                    </a:lnTo>
                    <a:cubicBezTo>
                      <a:pt x="203" y="616"/>
                      <a:pt x="203" y="616"/>
                      <a:pt x="203" y="616"/>
                    </a:cubicBezTo>
                    <a:cubicBezTo>
                      <a:pt x="203" y="616"/>
                      <a:pt x="203" y="616"/>
                      <a:pt x="203" y="616"/>
                    </a:cubicBezTo>
                    <a:lnTo>
                      <a:pt x="203" y="616"/>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73" name="Google Shape;3725;p54">
                <a:extLst>
                  <a:ext uri="{FF2B5EF4-FFF2-40B4-BE49-F238E27FC236}">
                    <a16:creationId xmlns:a16="http://schemas.microsoft.com/office/drawing/2014/main" xmlns="" id="{B718D677-AA96-2CEA-A2A0-614BCCD4B8D7}"/>
                  </a:ext>
                </a:extLst>
              </p:cNvPr>
              <p:cNvSpPr/>
              <p:nvPr/>
            </p:nvSpPr>
            <p:spPr>
              <a:xfrm>
                <a:off x="2831950" y="1378700"/>
                <a:ext cx="15250" cy="13625"/>
              </a:xfrm>
              <a:custGeom>
                <a:avLst/>
                <a:gdLst/>
                <a:ahLst/>
                <a:cxnLst/>
                <a:rect l="l" t="t" r="r" b="b"/>
                <a:pathLst>
                  <a:path w="610" h="545" extrusionOk="0">
                    <a:moveTo>
                      <a:pt x="135" y="0"/>
                    </a:moveTo>
                    <a:lnTo>
                      <a:pt x="0" y="198"/>
                    </a:lnTo>
                    <a:cubicBezTo>
                      <a:pt x="0" y="198"/>
                      <a:pt x="411" y="306"/>
                      <a:pt x="529" y="544"/>
                    </a:cubicBezTo>
                    <a:lnTo>
                      <a:pt x="610" y="496"/>
                    </a:lnTo>
                    <a:cubicBezTo>
                      <a:pt x="280" y="288"/>
                      <a:pt x="135" y="0"/>
                      <a:pt x="135"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74" name="Google Shape;3726;p54">
                <a:extLst>
                  <a:ext uri="{FF2B5EF4-FFF2-40B4-BE49-F238E27FC236}">
                    <a16:creationId xmlns:a16="http://schemas.microsoft.com/office/drawing/2014/main" xmlns="" id="{1D527F28-F7C8-CE10-0440-1E209053855E}"/>
                  </a:ext>
                </a:extLst>
              </p:cNvPr>
              <p:cNvSpPr/>
              <p:nvPr/>
            </p:nvSpPr>
            <p:spPr>
              <a:xfrm>
                <a:off x="2803700" y="1399175"/>
                <a:ext cx="12875" cy="15675"/>
              </a:xfrm>
              <a:custGeom>
                <a:avLst/>
                <a:gdLst/>
                <a:ahLst/>
                <a:cxnLst/>
                <a:rect l="l" t="t" r="r" b="b"/>
                <a:pathLst>
                  <a:path w="515" h="627" extrusionOk="0">
                    <a:moveTo>
                      <a:pt x="90" y="0"/>
                    </a:moveTo>
                    <a:lnTo>
                      <a:pt x="0" y="27"/>
                    </a:lnTo>
                    <a:cubicBezTo>
                      <a:pt x="266" y="310"/>
                      <a:pt x="334" y="626"/>
                      <a:pt x="334" y="626"/>
                    </a:cubicBezTo>
                    <a:lnTo>
                      <a:pt x="515" y="467"/>
                    </a:lnTo>
                    <a:cubicBezTo>
                      <a:pt x="514" y="467"/>
                      <a:pt x="143" y="260"/>
                      <a:pt x="90"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75" name="Google Shape;3727;p54">
                <a:extLst>
                  <a:ext uri="{FF2B5EF4-FFF2-40B4-BE49-F238E27FC236}">
                    <a16:creationId xmlns:a16="http://schemas.microsoft.com/office/drawing/2014/main" xmlns="" id="{9D18778F-6574-04D6-F506-17078C54E943}"/>
                  </a:ext>
                </a:extLst>
              </p:cNvPr>
              <p:cNvSpPr/>
              <p:nvPr/>
            </p:nvSpPr>
            <p:spPr>
              <a:xfrm>
                <a:off x="2787675" y="1379175"/>
                <a:ext cx="28450" cy="29925"/>
              </a:xfrm>
              <a:custGeom>
                <a:avLst/>
                <a:gdLst/>
                <a:ahLst/>
                <a:cxnLst/>
                <a:rect l="l" t="t" r="r" b="b"/>
                <a:pathLst>
                  <a:path w="1138" h="1197" extrusionOk="0">
                    <a:moveTo>
                      <a:pt x="48" y="0"/>
                    </a:moveTo>
                    <a:cubicBezTo>
                      <a:pt x="48" y="0"/>
                      <a:pt x="0" y="406"/>
                      <a:pt x="17" y="541"/>
                    </a:cubicBezTo>
                    <a:cubicBezTo>
                      <a:pt x="35" y="679"/>
                      <a:pt x="183" y="1080"/>
                      <a:pt x="183" y="1080"/>
                    </a:cubicBezTo>
                    <a:lnTo>
                      <a:pt x="500" y="1197"/>
                    </a:lnTo>
                    <a:lnTo>
                      <a:pt x="906" y="1110"/>
                    </a:lnTo>
                    <a:lnTo>
                      <a:pt x="1137" y="778"/>
                    </a:lnTo>
                    <a:lnTo>
                      <a:pt x="1138" y="451"/>
                    </a:lnTo>
                    <a:cubicBezTo>
                      <a:pt x="1138" y="451"/>
                      <a:pt x="805" y="215"/>
                      <a:pt x="683" y="167"/>
                    </a:cubicBezTo>
                    <a:cubicBezTo>
                      <a:pt x="531" y="105"/>
                      <a:pt x="48" y="0"/>
                      <a:pt x="48"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76" name="Google Shape;3728;p54">
                <a:extLst>
                  <a:ext uri="{FF2B5EF4-FFF2-40B4-BE49-F238E27FC236}">
                    <a16:creationId xmlns:a16="http://schemas.microsoft.com/office/drawing/2014/main" xmlns="" id="{CDC3D4BF-6C49-5E20-8842-C89DC441F951}"/>
                  </a:ext>
                </a:extLst>
              </p:cNvPr>
              <p:cNvSpPr/>
              <p:nvPr/>
            </p:nvSpPr>
            <p:spPr>
              <a:xfrm>
                <a:off x="2838350" y="1384800"/>
                <a:ext cx="24825" cy="33225"/>
              </a:xfrm>
              <a:custGeom>
                <a:avLst/>
                <a:gdLst/>
                <a:ahLst/>
                <a:cxnLst/>
                <a:rect l="l" t="t" r="r" b="b"/>
                <a:pathLst>
                  <a:path w="993" h="1329" extrusionOk="0">
                    <a:moveTo>
                      <a:pt x="524" y="1"/>
                    </a:moveTo>
                    <a:lnTo>
                      <a:pt x="171" y="143"/>
                    </a:lnTo>
                    <a:lnTo>
                      <a:pt x="0" y="533"/>
                    </a:lnTo>
                    <a:lnTo>
                      <a:pt x="33" y="889"/>
                    </a:lnTo>
                    <a:cubicBezTo>
                      <a:pt x="33" y="889"/>
                      <a:pt x="361" y="1151"/>
                      <a:pt x="481" y="1208"/>
                    </a:cubicBezTo>
                    <a:cubicBezTo>
                      <a:pt x="600" y="1265"/>
                      <a:pt x="976" y="1329"/>
                      <a:pt x="976" y="1329"/>
                    </a:cubicBezTo>
                    <a:cubicBezTo>
                      <a:pt x="976" y="1329"/>
                      <a:pt x="992" y="807"/>
                      <a:pt x="972" y="634"/>
                    </a:cubicBezTo>
                    <a:cubicBezTo>
                      <a:pt x="955" y="496"/>
                      <a:pt x="819" y="90"/>
                      <a:pt x="819" y="90"/>
                    </a:cubicBezTo>
                    <a:lnTo>
                      <a:pt x="524"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77" name="Google Shape;3729;p54">
                <a:extLst>
                  <a:ext uri="{FF2B5EF4-FFF2-40B4-BE49-F238E27FC236}">
                    <a16:creationId xmlns:a16="http://schemas.microsoft.com/office/drawing/2014/main" xmlns="" id="{F0D54689-D899-D58A-B053-2F53A9CD01E3}"/>
                  </a:ext>
                </a:extLst>
              </p:cNvPr>
              <p:cNvSpPr/>
              <p:nvPr/>
            </p:nvSpPr>
            <p:spPr>
              <a:xfrm>
                <a:off x="2776925" y="1295250"/>
                <a:ext cx="33150" cy="24700"/>
              </a:xfrm>
              <a:custGeom>
                <a:avLst/>
                <a:gdLst/>
                <a:ahLst/>
                <a:cxnLst/>
                <a:rect l="l" t="t" r="r" b="b"/>
                <a:pathLst>
                  <a:path w="1326" h="988" extrusionOk="0">
                    <a:moveTo>
                      <a:pt x="1001" y="0"/>
                    </a:moveTo>
                    <a:cubicBezTo>
                      <a:pt x="860" y="0"/>
                      <a:pt x="709" y="3"/>
                      <a:pt x="631" y="13"/>
                    </a:cubicBezTo>
                    <a:cubicBezTo>
                      <a:pt x="493" y="30"/>
                      <a:pt x="88" y="168"/>
                      <a:pt x="88" y="168"/>
                    </a:cubicBezTo>
                    <a:lnTo>
                      <a:pt x="0" y="464"/>
                    </a:lnTo>
                    <a:lnTo>
                      <a:pt x="145" y="817"/>
                    </a:lnTo>
                    <a:lnTo>
                      <a:pt x="536" y="988"/>
                    </a:lnTo>
                    <a:lnTo>
                      <a:pt x="892" y="953"/>
                    </a:lnTo>
                    <a:cubicBezTo>
                      <a:pt x="892" y="953"/>
                      <a:pt x="1152" y="624"/>
                      <a:pt x="1208" y="503"/>
                    </a:cubicBezTo>
                    <a:cubicBezTo>
                      <a:pt x="1262" y="383"/>
                      <a:pt x="1325" y="4"/>
                      <a:pt x="1325" y="4"/>
                    </a:cubicBezTo>
                    <a:cubicBezTo>
                      <a:pt x="1325" y="4"/>
                      <a:pt x="1170" y="0"/>
                      <a:pt x="100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78" name="Google Shape;3730;p54">
                <a:extLst>
                  <a:ext uri="{FF2B5EF4-FFF2-40B4-BE49-F238E27FC236}">
                    <a16:creationId xmlns:a16="http://schemas.microsoft.com/office/drawing/2014/main" xmlns="" id="{54F594B1-D5B9-8E13-34ED-E3EEBBB5103E}"/>
                  </a:ext>
                </a:extLst>
              </p:cNvPr>
              <p:cNvSpPr/>
              <p:nvPr/>
            </p:nvSpPr>
            <p:spPr>
              <a:xfrm>
                <a:off x="2704125" y="1131575"/>
                <a:ext cx="32600" cy="45875"/>
              </a:xfrm>
              <a:custGeom>
                <a:avLst/>
                <a:gdLst/>
                <a:ahLst/>
                <a:cxnLst/>
                <a:rect l="l" t="t" r="r" b="b"/>
                <a:pathLst>
                  <a:path w="1304" h="1835" extrusionOk="0">
                    <a:moveTo>
                      <a:pt x="1019" y="0"/>
                    </a:moveTo>
                    <a:cubicBezTo>
                      <a:pt x="1019" y="0"/>
                      <a:pt x="530" y="235"/>
                      <a:pt x="387" y="351"/>
                    </a:cubicBezTo>
                    <a:cubicBezTo>
                      <a:pt x="273" y="443"/>
                      <a:pt x="0" y="843"/>
                      <a:pt x="0" y="843"/>
                    </a:cubicBezTo>
                    <a:lnTo>
                      <a:pt x="132" y="1323"/>
                    </a:lnTo>
                    <a:lnTo>
                      <a:pt x="519" y="1774"/>
                    </a:lnTo>
                    <a:lnTo>
                      <a:pt x="1000" y="1834"/>
                    </a:lnTo>
                    <a:lnTo>
                      <a:pt x="1302" y="1609"/>
                    </a:lnTo>
                    <a:cubicBezTo>
                      <a:pt x="1302" y="1609"/>
                      <a:pt x="1304" y="995"/>
                      <a:pt x="1267" y="790"/>
                    </a:cubicBezTo>
                    <a:cubicBezTo>
                      <a:pt x="1233" y="589"/>
                      <a:pt x="1019" y="0"/>
                      <a:pt x="101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79" name="Google Shape;3731;p54">
                <a:extLst>
                  <a:ext uri="{FF2B5EF4-FFF2-40B4-BE49-F238E27FC236}">
                    <a16:creationId xmlns:a16="http://schemas.microsoft.com/office/drawing/2014/main" xmlns="" id="{083DACFD-3406-7DB8-4BFE-FF96389DDA8E}"/>
                  </a:ext>
                </a:extLst>
              </p:cNvPr>
              <p:cNvSpPr/>
              <p:nvPr/>
            </p:nvSpPr>
            <p:spPr>
              <a:xfrm>
                <a:off x="2849200" y="1139600"/>
                <a:ext cx="173600" cy="229225"/>
              </a:xfrm>
              <a:custGeom>
                <a:avLst/>
                <a:gdLst/>
                <a:ahLst/>
                <a:cxnLst/>
                <a:rect l="l" t="t" r="r" b="b"/>
                <a:pathLst>
                  <a:path w="6944" h="9169" extrusionOk="0">
                    <a:moveTo>
                      <a:pt x="2891" y="1"/>
                    </a:moveTo>
                    <a:cubicBezTo>
                      <a:pt x="2355" y="1"/>
                      <a:pt x="1822" y="107"/>
                      <a:pt x="1333" y="428"/>
                    </a:cubicBezTo>
                    <a:cubicBezTo>
                      <a:pt x="709" y="838"/>
                      <a:pt x="326" y="1467"/>
                      <a:pt x="227" y="2249"/>
                    </a:cubicBezTo>
                    <a:cubicBezTo>
                      <a:pt x="1" y="4039"/>
                      <a:pt x="1017" y="6233"/>
                      <a:pt x="3404" y="8858"/>
                    </a:cubicBezTo>
                    <a:lnTo>
                      <a:pt x="3841" y="9169"/>
                    </a:lnTo>
                    <a:cubicBezTo>
                      <a:pt x="1486" y="6581"/>
                      <a:pt x="311" y="4196"/>
                      <a:pt x="531" y="2455"/>
                    </a:cubicBezTo>
                    <a:cubicBezTo>
                      <a:pt x="626" y="1711"/>
                      <a:pt x="972" y="1138"/>
                      <a:pt x="1562" y="750"/>
                    </a:cubicBezTo>
                    <a:cubicBezTo>
                      <a:pt x="2119" y="385"/>
                      <a:pt x="2708" y="268"/>
                      <a:pt x="3294" y="268"/>
                    </a:cubicBezTo>
                    <a:cubicBezTo>
                      <a:pt x="3852" y="268"/>
                      <a:pt x="4408" y="374"/>
                      <a:pt x="4930" y="474"/>
                    </a:cubicBezTo>
                    <a:cubicBezTo>
                      <a:pt x="5401" y="564"/>
                      <a:pt x="5821" y="653"/>
                      <a:pt x="6191" y="653"/>
                    </a:cubicBezTo>
                    <a:cubicBezTo>
                      <a:pt x="6429" y="653"/>
                      <a:pt x="6645" y="616"/>
                      <a:pt x="6842" y="520"/>
                    </a:cubicBezTo>
                    <a:cubicBezTo>
                      <a:pt x="6944" y="432"/>
                      <a:pt x="6930" y="371"/>
                      <a:pt x="6830" y="333"/>
                    </a:cubicBezTo>
                    <a:cubicBezTo>
                      <a:pt x="6640" y="426"/>
                      <a:pt x="6410" y="463"/>
                      <a:pt x="6153" y="463"/>
                    </a:cubicBezTo>
                    <a:cubicBezTo>
                      <a:pt x="5799" y="463"/>
                      <a:pt x="5393" y="394"/>
                      <a:pt x="4961" y="312"/>
                    </a:cubicBezTo>
                    <a:cubicBezTo>
                      <a:pt x="4332" y="191"/>
                      <a:pt x="3608" y="1"/>
                      <a:pt x="2891"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80" name="Google Shape;3732;p54">
                <a:extLst>
                  <a:ext uri="{FF2B5EF4-FFF2-40B4-BE49-F238E27FC236}">
                    <a16:creationId xmlns:a16="http://schemas.microsoft.com/office/drawing/2014/main" xmlns="" id="{295D8764-F583-77FE-1EB1-AF51B7A4A403}"/>
                  </a:ext>
                </a:extLst>
              </p:cNvPr>
              <p:cNvSpPr/>
              <p:nvPr/>
            </p:nvSpPr>
            <p:spPr>
              <a:xfrm>
                <a:off x="2979375" y="613325"/>
                <a:ext cx="66175" cy="16825"/>
              </a:xfrm>
              <a:custGeom>
                <a:avLst/>
                <a:gdLst/>
                <a:ahLst/>
                <a:cxnLst/>
                <a:rect l="l" t="t" r="r" b="b"/>
                <a:pathLst>
                  <a:path w="2647" h="673" extrusionOk="0">
                    <a:moveTo>
                      <a:pt x="2647" y="1"/>
                    </a:moveTo>
                    <a:lnTo>
                      <a:pt x="2647" y="1"/>
                    </a:lnTo>
                    <a:cubicBezTo>
                      <a:pt x="2646" y="1"/>
                      <a:pt x="601" y="8"/>
                      <a:pt x="182" y="396"/>
                    </a:cubicBezTo>
                    <a:cubicBezTo>
                      <a:pt x="1" y="564"/>
                      <a:pt x="144" y="673"/>
                      <a:pt x="493" y="673"/>
                    </a:cubicBezTo>
                    <a:cubicBezTo>
                      <a:pt x="950" y="673"/>
                      <a:pt x="1758" y="486"/>
                      <a:pt x="2647"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381" name="Google Shape;3733;p54">
                <a:extLst>
                  <a:ext uri="{FF2B5EF4-FFF2-40B4-BE49-F238E27FC236}">
                    <a16:creationId xmlns:a16="http://schemas.microsoft.com/office/drawing/2014/main" xmlns="" id="{8323F543-9C7B-35A7-685F-C7334CC783DC}"/>
                  </a:ext>
                </a:extLst>
              </p:cNvPr>
              <p:cNvSpPr/>
              <p:nvPr/>
            </p:nvSpPr>
            <p:spPr>
              <a:xfrm>
                <a:off x="3064850" y="593575"/>
                <a:ext cx="42200" cy="14925"/>
              </a:xfrm>
              <a:custGeom>
                <a:avLst/>
                <a:gdLst/>
                <a:ahLst/>
                <a:cxnLst/>
                <a:rect l="l" t="t" r="r" b="b"/>
                <a:pathLst>
                  <a:path w="1688" h="597" extrusionOk="0">
                    <a:moveTo>
                      <a:pt x="1477" y="0"/>
                    </a:moveTo>
                    <a:cubicBezTo>
                      <a:pt x="1139" y="0"/>
                      <a:pt x="0" y="597"/>
                      <a:pt x="0" y="597"/>
                    </a:cubicBezTo>
                    <a:cubicBezTo>
                      <a:pt x="1286" y="477"/>
                      <a:pt x="1688" y="124"/>
                      <a:pt x="1552" y="18"/>
                    </a:cubicBezTo>
                    <a:cubicBezTo>
                      <a:pt x="1536" y="6"/>
                      <a:pt x="1510" y="0"/>
                      <a:pt x="1477"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382" name="Google Shape;3734;p54">
                <a:extLst>
                  <a:ext uri="{FF2B5EF4-FFF2-40B4-BE49-F238E27FC236}">
                    <a16:creationId xmlns:a16="http://schemas.microsoft.com/office/drawing/2014/main" xmlns="" id="{CEB89907-93B6-6914-294A-8B4862FB9196}"/>
                  </a:ext>
                </a:extLst>
              </p:cNvPr>
              <p:cNvSpPr/>
              <p:nvPr/>
            </p:nvSpPr>
            <p:spPr>
              <a:xfrm>
                <a:off x="3149975" y="624975"/>
                <a:ext cx="37700" cy="136350"/>
              </a:xfrm>
              <a:custGeom>
                <a:avLst/>
                <a:gdLst/>
                <a:ahLst/>
                <a:cxnLst/>
                <a:rect l="l" t="t" r="r" b="b"/>
                <a:pathLst>
                  <a:path w="1508" h="5454" extrusionOk="0">
                    <a:moveTo>
                      <a:pt x="1" y="1"/>
                    </a:moveTo>
                    <a:cubicBezTo>
                      <a:pt x="1" y="1"/>
                      <a:pt x="339" y="3077"/>
                      <a:pt x="1507" y="5453"/>
                    </a:cubicBezTo>
                    <a:cubicBezTo>
                      <a:pt x="1402" y="2270"/>
                      <a:pt x="1" y="1"/>
                      <a:pt x="1" y="1"/>
                    </a:cubicBezTo>
                    <a:close/>
                  </a:path>
                </a:pathLst>
              </a:custGeom>
              <a:solidFill>
                <a:srgbClr val="B89164">
                  <a:alpha val="34080"/>
                </a:srgbClr>
              </a:solidFill>
              <a:ln>
                <a:noFill/>
              </a:ln>
            </p:spPr>
            <p:txBody>
              <a:bodyPr spcFirstLastPara="1" wrap="square" lIns="121900" tIns="121900" rIns="121900" bIns="121900" anchor="ctr" anchorCtr="0">
                <a:noAutofit/>
              </a:bodyPr>
              <a:lstStyle/>
              <a:p>
                <a:endParaRPr sz="2489"/>
              </a:p>
            </p:txBody>
          </p:sp>
          <p:sp>
            <p:nvSpPr>
              <p:cNvPr id="383" name="Google Shape;3735;p54">
                <a:extLst>
                  <a:ext uri="{FF2B5EF4-FFF2-40B4-BE49-F238E27FC236}">
                    <a16:creationId xmlns:a16="http://schemas.microsoft.com/office/drawing/2014/main" xmlns="" id="{FF1B6DE8-DDA8-AB78-D188-239F8A8EB00E}"/>
                  </a:ext>
                </a:extLst>
              </p:cNvPr>
              <p:cNvSpPr/>
              <p:nvPr/>
            </p:nvSpPr>
            <p:spPr>
              <a:xfrm>
                <a:off x="3021425" y="803725"/>
                <a:ext cx="35800" cy="16825"/>
              </a:xfrm>
              <a:custGeom>
                <a:avLst/>
                <a:gdLst/>
                <a:ahLst/>
                <a:cxnLst/>
                <a:rect l="l" t="t" r="r" b="b"/>
                <a:pathLst>
                  <a:path w="1432" h="673" extrusionOk="0">
                    <a:moveTo>
                      <a:pt x="1077" y="0"/>
                    </a:moveTo>
                    <a:cubicBezTo>
                      <a:pt x="941" y="0"/>
                      <a:pt x="772" y="31"/>
                      <a:pt x="600" y="91"/>
                    </a:cubicBezTo>
                    <a:cubicBezTo>
                      <a:pt x="240" y="218"/>
                      <a:pt x="0" y="430"/>
                      <a:pt x="63" y="566"/>
                    </a:cubicBezTo>
                    <a:cubicBezTo>
                      <a:pt x="96" y="636"/>
                      <a:pt x="206" y="672"/>
                      <a:pt x="354" y="672"/>
                    </a:cubicBezTo>
                    <a:cubicBezTo>
                      <a:pt x="490" y="672"/>
                      <a:pt x="658" y="642"/>
                      <a:pt x="831" y="581"/>
                    </a:cubicBezTo>
                    <a:cubicBezTo>
                      <a:pt x="1191" y="455"/>
                      <a:pt x="1431" y="243"/>
                      <a:pt x="1367" y="107"/>
                    </a:cubicBezTo>
                    <a:cubicBezTo>
                      <a:pt x="1334" y="36"/>
                      <a:pt x="1225" y="0"/>
                      <a:pt x="1077" y="0"/>
                    </a:cubicBezTo>
                    <a:close/>
                  </a:path>
                </a:pathLst>
              </a:custGeom>
              <a:solidFill>
                <a:srgbClr val="E08259"/>
              </a:solidFill>
              <a:ln>
                <a:noFill/>
              </a:ln>
            </p:spPr>
            <p:txBody>
              <a:bodyPr spcFirstLastPara="1" wrap="square" lIns="121900" tIns="121900" rIns="121900" bIns="121900" anchor="ctr" anchorCtr="0">
                <a:noAutofit/>
              </a:bodyPr>
              <a:lstStyle/>
              <a:p>
                <a:endParaRPr sz="2489"/>
              </a:p>
            </p:txBody>
          </p:sp>
          <p:sp>
            <p:nvSpPr>
              <p:cNvPr id="384" name="Google Shape;3736;p54">
                <a:extLst>
                  <a:ext uri="{FF2B5EF4-FFF2-40B4-BE49-F238E27FC236}">
                    <a16:creationId xmlns:a16="http://schemas.microsoft.com/office/drawing/2014/main" xmlns="" id="{BAB13AD6-A935-2542-0753-371A6FF1C9B3}"/>
                  </a:ext>
                </a:extLst>
              </p:cNvPr>
              <p:cNvSpPr/>
              <p:nvPr/>
            </p:nvSpPr>
            <p:spPr>
              <a:xfrm>
                <a:off x="2892400" y="517925"/>
                <a:ext cx="208875" cy="123450"/>
              </a:xfrm>
              <a:custGeom>
                <a:avLst/>
                <a:gdLst/>
                <a:ahLst/>
                <a:cxnLst/>
                <a:rect l="l" t="t" r="r" b="b"/>
                <a:pathLst>
                  <a:path w="8355" h="4938" extrusionOk="0">
                    <a:moveTo>
                      <a:pt x="7130" y="0"/>
                    </a:moveTo>
                    <a:cubicBezTo>
                      <a:pt x="6211" y="712"/>
                      <a:pt x="5662" y="941"/>
                      <a:pt x="5290" y="941"/>
                    </a:cubicBezTo>
                    <a:cubicBezTo>
                      <a:pt x="4622" y="941"/>
                      <a:pt x="4525" y="201"/>
                      <a:pt x="3872" y="201"/>
                    </a:cubicBezTo>
                    <a:cubicBezTo>
                      <a:pt x="3797" y="201"/>
                      <a:pt x="3715" y="210"/>
                      <a:pt x="3624" y="232"/>
                    </a:cubicBezTo>
                    <a:cubicBezTo>
                      <a:pt x="3258" y="318"/>
                      <a:pt x="2905" y="420"/>
                      <a:pt x="2565" y="533"/>
                    </a:cubicBezTo>
                    <a:lnTo>
                      <a:pt x="2871" y="1644"/>
                    </a:lnTo>
                    <a:cubicBezTo>
                      <a:pt x="2871" y="1644"/>
                      <a:pt x="2589" y="2184"/>
                      <a:pt x="1897" y="3358"/>
                    </a:cubicBezTo>
                    <a:cubicBezTo>
                      <a:pt x="1147" y="3807"/>
                      <a:pt x="492" y="4324"/>
                      <a:pt x="0" y="4754"/>
                    </a:cubicBezTo>
                    <a:cubicBezTo>
                      <a:pt x="432" y="4875"/>
                      <a:pt x="955" y="4937"/>
                      <a:pt x="1541" y="4937"/>
                    </a:cubicBezTo>
                    <a:cubicBezTo>
                      <a:pt x="2369" y="4937"/>
                      <a:pt x="3321" y="4812"/>
                      <a:pt x="4317" y="4549"/>
                    </a:cubicBezTo>
                    <a:cubicBezTo>
                      <a:pt x="6124" y="4072"/>
                      <a:pt x="7599" y="3265"/>
                      <a:pt x="8355" y="2441"/>
                    </a:cubicBezTo>
                    <a:lnTo>
                      <a:pt x="7552" y="1955"/>
                    </a:lnTo>
                    <a:lnTo>
                      <a:pt x="7130" y="0"/>
                    </a:lnTo>
                    <a:close/>
                  </a:path>
                </a:pathLst>
              </a:custGeom>
              <a:solidFill>
                <a:srgbClr val="AD4545"/>
              </a:solidFill>
              <a:ln>
                <a:noFill/>
              </a:ln>
            </p:spPr>
            <p:txBody>
              <a:bodyPr spcFirstLastPara="1" wrap="square" lIns="121900" tIns="121900" rIns="121900" bIns="121900" anchor="ctr" anchorCtr="0">
                <a:noAutofit/>
              </a:bodyPr>
              <a:lstStyle/>
              <a:p>
                <a:endParaRPr sz="2489"/>
              </a:p>
            </p:txBody>
          </p:sp>
          <p:sp>
            <p:nvSpPr>
              <p:cNvPr id="385" name="Google Shape;3737;p54">
                <a:extLst>
                  <a:ext uri="{FF2B5EF4-FFF2-40B4-BE49-F238E27FC236}">
                    <a16:creationId xmlns:a16="http://schemas.microsoft.com/office/drawing/2014/main" xmlns="" id="{74C80129-202F-244C-7D46-40C7F30D0311}"/>
                  </a:ext>
                </a:extLst>
              </p:cNvPr>
              <p:cNvSpPr/>
              <p:nvPr/>
            </p:nvSpPr>
            <p:spPr>
              <a:xfrm>
                <a:off x="2936150" y="499175"/>
                <a:ext cx="56250" cy="65525"/>
              </a:xfrm>
              <a:custGeom>
                <a:avLst/>
                <a:gdLst/>
                <a:ahLst/>
                <a:cxnLst/>
                <a:rect l="l" t="t" r="r" b="b"/>
                <a:pathLst>
                  <a:path w="2250" h="2621" extrusionOk="0">
                    <a:moveTo>
                      <a:pt x="985" y="0"/>
                    </a:moveTo>
                    <a:cubicBezTo>
                      <a:pt x="961" y="0"/>
                      <a:pt x="936" y="1"/>
                      <a:pt x="911" y="4"/>
                    </a:cubicBezTo>
                    <a:cubicBezTo>
                      <a:pt x="0" y="88"/>
                      <a:pt x="58" y="1702"/>
                      <a:pt x="322" y="2272"/>
                    </a:cubicBezTo>
                    <a:cubicBezTo>
                      <a:pt x="449" y="2549"/>
                      <a:pt x="622" y="2620"/>
                      <a:pt x="767" y="2620"/>
                    </a:cubicBezTo>
                    <a:cubicBezTo>
                      <a:pt x="922" y="2620"/>
                      <a:pt x="1045" y="2539"/>
                      <a:pt x="1045" y="2539"/>
                    </a:cubicBezTo>
                    <a:cubicBezTo>
                      <a:pt x="1459" y="1911"/>
                      <a:pt x="2249" y="1932"/>
                      <a:pt x="1418" y="1354"/>
                    </a:cubicBezTo>
                    <a:cubicBezTo>
                      <a:pt x="1418" y="1354"/>
                      <a:pt x="1797" y="0"/>
                      <a:pt x="985" y="0"/>
                    </a:cubicBezTo>
                    <a:close/>
                  </a:path>
                </a:pathLst>
              </a:custGeom>
              <a:solidFill>
                <a:srgbClr val="502D28"/>
              </a:solidFill>
              <a:ln>
                <a:noFill/>
              </a:ln>
            </p:spPr>
            <p:txBody>
              <a:bodyPr spcFirstLastPara="1" wrap="square" lIns="121900" tIns="121900" rIns="121900" bIns="121900" anchor="ctr" anchorCtr="0">
                <a:noAutofit/>
              </a:bodyPr>
              <a:lstStyle/>
              <a:p>
                <a:endParaRPr sz="2489"/>
              </a:p>
            </p:txBody>
          </p:sp>
          <p:sp>
            <p:nvSpPr>
              <p:cNvPr id="386" name="Google Shape;3738;p54">
                <a:extLst>
                  <a:ext uri="{FF2B5EF4-FFF2-40B4-BE49-F238E27FC236}">
                    <a16:creationId xmlns:a16="http://schemas.microsoft.com/office/drawing/2014/main" xmlns="" id="{C1759B5D-85D8-94F1-5914-6F4475F78385}"/>
                  </a:ext>
                </a:extLst>
              </p:cNvPr>
              <p:cNvSpPr/>
              <p:nvPr/>
            </p:nvSpPr>
            <p:spPr>
              <a:xfrm>
                <a:off x="2966650" y="469475"/>
                <a:ext cx="157350" cy="114925"/>
              </a:xfrm>
              <a:custGeom>
                <a:avLst/>
                <a:gdLst/>
                <a:ahLst/>
                <a:cxnLst/>
                <a:rect l="l" t="t" r="r" b="b"/>
                <a:pathLst>
                  <a:path w="6294" h="4597" extrusionOk="0">
                    <a:moveTo>
                      <a:pt x="974" y="0"/>
                    </a:moveTo>
                    <a:cubicBezTo>
                      <a:pt x="523" y="0"/>
                      <a:pt x="1" y="1602"/>
                      <a:pt x="1" y="1602"/>
                    </a:cubicBezTo>
                    <a:cubicBezTo>
                      <a:pt x="141" y="4006"/>
                      <a:pt x="1202" y="4416"/>
                      <a:pt x="1853" y="4571"/>
                    </a:cubicBezTo>
                    <a:cubicBezTo>
                      <a:pt x="1927" y="4589"/>
                      <a:pt x="1997" y="4597"/>
                      <a:pt x="2064" y="4597"/>
                    </a:cubicBezTo>
                    <a:cubicBezTo>
                      <a:pt x="2589" y="4597"/>
                      <a:pt x="2899" y="4118"/>
                      <a:pt x="2899" y="4118"/>
                    </a:cubicBezTo>
                    <a:cubicBezTo>
                      <a:pt x="2899" y="4118"/>
                      <a:pt x="3219" y="4350"/>
                      <a:pt x="3630" y="4350"/>
                    </a:cubicBezTo>
                    <a:cubicBezTo>
                      <a:pt x="3835" y="4350"/>
                      <a:pt x="4063" y="4292"/>
                      <a:pt x="4285" y="4118"/>
                    </a:cubicBezTo>
                    <a:cubicBezTo>
                      <a:pt x="4285" y="4118"/>
                      <a:pt x="4573" y="4380"/>
                      <a:pt x="4933" y="4380"/>
                    </a:cubicBezTo>
                    <a:cubicBezTo>
                      <a:pt x="5109" y="4380"/>
                      <a:pt x="5302" y="4318"/>
                      <a:pt x="5487" y="4133"/>
                    </a:cubicBezTo>
                    <a:cubicBezTo>
                      <a:pt x="6052" y="3568"/>
                      <a:pt x="6025" y="3001"/>
                      <a:pt x="5911" y="2634"/>
                    </a:cubicBezTo>
                    <a:cubicBezTo>
                      <a:pt x="5911" y="2634"/>
                      <a:pt x="6293" y="2323"/>
                      <a:pt x="6025" y="1827"/>
                    </a:cubicBezTo>
                    <a:cubicBezTo>
                      <a:pt x="5865" y="1533"/>
                      <a:pt x="5686" y="1474"/>
                      <a:pt x="5566" y="1474"/>
                    </a:cubicBezTo>
                    <a:cubicBezTo>
                      <a:pt x="5484" y="1474"/>
                      <a:pt x="5430" y="1502"/>
                      <a:pt x="5430" y="1502"/>
                    </a:cubicBezTo>
                    <a:cubicBezTo>
                      <a:pt x="5430" y="1502"/>
                      <a:pt x="5092" y="1135"/>
                      <a:pt x="4716" y="1135"/>
                    </a:cubicBezTo>
                    <a:cubicBezTo>
                      <a:pt x="4534" y="1135"/>
                      <a:pt x="4344" y="1221"/>
                      <a:pt x="4178" y="1474"/>
                    </a:cubicBezTo>
                    <a:cubicBezTo>
                      <a:pt x="4178" y="1474"/>
                      <a:pt x="3219" y="1493"/>
                      <a:pt x="2326" y="2131"/>
                    </a:cubicBezTo>
                    <a:cubicBezTo>
                      <a:pt x="2304" y="2147"/>
                      <a:pt x="2278" y="2155"/>
                      <a:pt x="2250" y="2155"/>
                    </a:cubicBezTo>
                    <a:cubicBezTo>
                      <a:pt x="2026" y="2155"/>
                      <a:pt x="1635" y="1658"/>
                      <a:pt x="1370" y="611"/>
                    </a:cubicBezTo>
                    <a:cubicBezTo>
                      <a:pt x="1259" y="168"/>
                      <a:pt x="1120" y="0"/>
                      <a:pt x="974" y="0"/>
                    </a:cubicBezTo>
                    <a:close/>
                  </a:path>
                </a:pathLst>
              </a:custGeom>
              <a:solidFill>
                <a:srgbClr val="664138"/>
              </a:solidFill>
              <a:ln>
                <a:noFill/>
              </a:ln>
            </p:spPr>
            <p:txBody>
              <a:bodyPr spcFirstLastPara="1" wrap="square" lIns="121900" tIns="121900" rIns="121900" bIns="121900" anchor="ctr" anchorCtr="0">
                <a:noAutofit/>
              </a:bodyPr>
              <a:lstStyle/>
              <a:p>
                <a:endParaRPr sz="2489"/>
              </a:p>
            </p:txBody>
          </p:sp>
          <p:sp>
            <p:nvSpPr>
              <p:cNvPr id="387" name="Google Shape;3739;p54">
                <a:extLst>
                  <a:ext uri="{FF2B5EF4-FFF2-40B4-BE49-F238E27FC236}">
                    <a16:creationId xmlns:a16="http://schemas.microsoft.com/office/drawing/2014/main" xmlns="" id="{E49ACF53-F6CB-8965-3550-9B3C85559D79}"/>
                  </a:ext>
                </a:extLst>
              </p:cNvPr>
              <p:cNvSpPr/>
              <p:nvPr/>
            </p:nvSpPr>
            <p:spPr>
              <a:xfrm>
                <a:off x="2966675" y="484600"/>
                <a:ext cx="147500" cy="102025"/>
              </a:xfrm>
              <a:custGeom>
                <a:avLst/>
                <a:gdLst/>
                <a:ahLst/>
                <a:cxnLst/>
                <a:rect l="l" t="t" r="r" b="b"/>
                <a:pathLst>
                  <a:path w="5900" h="4081" extrusionOk="0">
                    <a:moveTo>
                      <a:pt x="213" y="1"/>
                    </a:moveTo>
                    <a:cubicBezTo>
                      <a:pt x="31" y="393"/>
                      <a:pt x="1" y="998"/>
                      <a:pt x="1" y="998"/>
                    </a:cubicBezTo>
                    <a:cubicBezTo>
                      <a:pt x="141" y="3402"/>
                      <a:pt x="1103" y="3898"/>
                      <a:pt x="1755" y="4054"/>
                    </a:cubicBezTo>
                    <a:cubicBezTo>
                      <a:pt x="1833" y="4072"/>
                      <a:pt x="1910" y="4081"/>
                      <a:pt x="1984" y="4081"/>
                    </a:cubicBezTo>
                    <a:cubicBezTo>
                      <a:pt x="2524" y="4081"/>
                      <a:pt x="2928" y="3644"/>
                      <a:pt x="2928" y="3644"/>
                    </a:cubicBezTo>
                    <a:cubicBezTo>
                      <a:pt x="2928" y="3644"/>
                      <a:pt x="3199" y="3830"/>
                      <a:pt x="3567" y="3830"/>
                    </a:cubicBezTo>
                    <a:cubicBezTo>
                      <a:pt x="3776" y="3830"/>
                      <a:pt x="4017" y="3770"/>
                      <a:pt x="4258" y="3580"/>
                    </a:cubicBezTo>
                    <a:cubicBezTo>
                      <a:pt x="4258" y="3580"/>
                      <a:pt x="4574" y="3816"/>
                      <a:pt x="4950" y="3816"/>
                    </a:cubicBezTo>
                    <a:cubicBezTo>
                      <a:pt x="5146" y="3816"/>
                      <a:pt x="5358" y="3752"/>
                      <a:pt x="5551" y="3559"/>
                    </a:cubicBezTo>
                    <a:cubicBezTo>
                      <a:pt x="5762" y="3348"/>
                      <a:pt x="5827" y="3110"/>
                      <a:pt x="5899" y="2909"/>
                    </a:cubicBezTo>
                    <a:lnTo>
                      <a:pt x="5899" y="2909"/>
                    </a:lnTo>
                    <a:cubicBezTo>
                      <a:pt x="5762" y="2997"/>
                      <a:pt x="5624" y="3030"/>
                      <a:pt x="5493" y="3030"/>
                    </a:cubicBezTo>
                    <a:cubicBezTo>
                      <a:pt x="5088" y="3030"/>
                      <a:pt x="4755" y="2714"/>
                      <a:pt x="4755" y="2714"/>
                    </a:cubicBezTo>
                    <a:cubicBezTo>
                      <a:pt x="4554" y="2850"/>
                      <a:pt x="4348" y="2898"/>
                      <a:pt x="4157" y="2898"/>
                    </a:cubicBezTo>
                    <a:cubicBezTo>
                      <a:pt x="3687" y="2898"/>
                      <a:pt x="3306" y="2605"/>
                      <a:pt x="3306" y="2605"/>
                    </a:cubicBezTo>
                    <a:cubicBezTo>
                      <a:pt x="3306" y="2605"/>
                      <a:pt x="3008" y="3022"/>
                      <a:pt x="2503" y="3022"/>
                    </a:cubicBezTo>
                    <a:cubicBezTo>
                      <a:pt x="2413" y="3022"/>
                      <a:pt x="2316" y="3009"/>
                      <a:pt x="2213" y="2977"/>
                    </a:cubicBezTo>
                    <a:cubicBezTo>
                      <a:pt x="1568" y="2780"/>
                      <a:pt x="443" y="2106"/>
                      <a:pt x="213" y="1"/>
                    </a:cubicBezTo>
                    <a:close/>
                  </a:path>
                </a:pathLst>
              </a:custGeom>
              <a:solidFill>
                <a:srgbClr val="502D28"/>
              </a:solidFill>
              <a:ln>
                <a:noFill/>
              </a:ln>
            </p:spPr>
            <p:txBody>
              <a:bodyPr spcFirstLastPara="1" wrap="square" lIns="121900" tIns="121900" rIns="121900" bIns="121900" anchor="ctr" anchorCtr="0">
                <a:noAutofit/>
              </a:bodyPr>
              <a:lstStyle/>
              <a:p>
                <a:endParaRPr sz="2489"/>
              </a:p>
            </p:txBody>
          </p:sp>
          <p:sp>
            <p:nvSpPr>
              <p:cNvPr id="388" name="Google Shape;3740;p54">
                <a:extLst>
                  <a:ext uri="{FF2B5EF4-FFF2-40B4-BE49-F238E27FC236}">
                    <a16:creationId xmlns:a16="http://schemas.microsoft.com/office/drawing/2014/main" xmlns="" id="{B520AF23-D752-A711-9BA9-EB45CCD5C52E}"/>
                  </a:ext>
                </a:extLst>
              </p:cNvPr>
              <p:cNvSpPr/>
              <p:nvPr/>
            </p:nvSpPr>
            <p:spPr>
              <a:xfrm>
                <a:off x="2958400" y="510400"/>
                <a:ext cx="20175" cy="15500"/>
              </a:xfrm>
              <a:custGeom>
                <a:avLst/>
                <a:gdLst/>
                <a:ahLst/>
                <a:cxnLst/>
                <a:rect l="l" t="t" r="r" b="b"/>
                <a:pathLst>
                  <a:path w="807" h="620" extrusionOk="0">
                    <a:moveTo>
                      <a:pt x="425" y="0"/>
                    </a:moveTo>
                    <a:cubicBezTo>
                      <a:pt x="420" y="0"/>
                      <a:pt x="416" y="1"/>
                      <a:pt x="412" y="1"/>
                    </a:cubicBezTo>
                    <a:cubicBezTo>
                      <a:pt x="316" y="3"/>
                      <a:pt x="217" y="48"/>
                      <a:pt x="143" y="178"/>
                    </a:cubicBezTo>
                    <a:cubicBezTo>
                      <a:pt x="1" y="429"/>
                      <a:pt x="148" y="620"/>
                      <a:pt x="397" y="620"/>
                    </a:cubicBezTo>
                    <a:cubicBezTo>
                      <a:pt x="517" y="620"/>
                      <a:pt x="660" y="576"/>
                      <a:pt x="806" y="473"/>
                    </a:cubicBezTo>
                    <a:lnTo>
                      <a:pt x="791" y="350"/>
                    </a:lnTo>
                    <a:cubicBezTo>
                      <a:pt x="771" y="159"/>
                      <a:pt x="615" y="0"/>
                      <a:pt x="425"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389" name="Google Shape;3741;p54">
                <a:extLst>
                  <a:ext uri="{FF2B5EF4-FFF2-40B4-BE49-F238E27FC236}">
                    <a16:creationId xmlns:a16="http://schemas.microsoft.com/office/drawing/2014/main" xmlns="" id="{9E819533-9FA5-81C4-7650-C04C9261BF07}"/>
                  </a:ext>
                </a:extLst>
              </p:cNvPr>
              <p:cNvSpPr/>
              <p:nvPr/>
            </p:nvSpPr>
            <p:spPr>
              <a:xfrm>
                <a:off x="3093425" y="523075"/>
                <a:ext cx="26625" cy="21775"/>
              </a:xfrm>
              <a:custGeom>
                <a:avLst/>
                <a:gdLst/>
                <a:ahLst/>
                <a:cxnLst/>
                <a:rect l="l" t="t" r="r" b="b"/>
                <a:pathLst>
                  <a:path w="1065" h="871" extrusionOk="0">
                    <a:moveTo>
                      <a:pt x="1050" y="1"/>
                    </a:moveTo>
                    <a:lnTo>
                      <a:pt x="1050" y="1"/>
                    </a:lnTo>
                    <a:cubicBezTo>
                      <a:pt x="978" y="264"/>
                      <a:pt x="777" y="391"/>
                      <a:pt x="536" y="391"/>
                    </a:cubicBezTo>
                    <a:cubicBezTo>
                      <a:pt x="367" y="391"/>
                      <a:pt x="179" y="329"/>
                      <a:pt x="1" y="207"/>
                    </a:cubicBezTo>
                    <a:lnTo>
                      <a:pt x="1" y="207"/>
                    </a:lnTo>
                    <a:cubicBezTo>
                      <a:pt x="1" y="207"/>
                      <a:pt x="227" y="859"/>
                      <a:pt x="907" y="870"/>
                    </a:cubicBezTo>
                    <a:cubicBezTo>
                      <a:pt x="902" y="729"/>
                      <a:pt x="877" y="600"/>
                      <a:pt x="843" y="490"/>
                    </a:cubicBezTo>
                    <a:cubicBezTo>
                      <a:pt x="843" y="490"/>
                      <a:pt x="843" y="490"/>
                      <a:pt x="843" y="490"/>
                    </a:cubicBezTo>
                    <a:cubicBezTo>
                      <a:pt x="842" y="490"/>
                      <a:pt x="1064" y="307"/>
                      <a:pt x="1050" y="1"/>
                    </a:cubicBezTo>
                    <a:close/>
                  </a:path>
                </a:pathLst>
              </a:custGeom>
              <a:solidFill>
                <a:srgbClr val="502D28"/>
              </a:solidFill>
              <a:ln>
                <a:noFill/>
              </a:ln>
            </p:spPr>
            <p:txBody>
              <a:bodyPr spcFirstLastPara="1" wrap="square" lIns="121900" tIns="121900" rIns="121900" bIns="121900" anchor="ctr" anchorCtr="0">
                <a:noAutofit/>
              </a:bodyPr>
              <a:lstStyle/>
              <a:p>
                <a:endParaRPr sz="2489"/>
              </a:p>
            </p:txBody>
          </p:sp>
          <p:sp>
            <p:nvSpPr>
              <p:cNvPr id="390" name="Google Shape;3742;p54">
                <a:extLst>
                  <a:ext uri="{FF2B5EF4-FFF2-40B4-BE49-F238E27FC236}">
                    <a16:creationId xmlns:a16="http://schemas.microsoft.com/office/drawing/2014/main" xmlns="" id="{1B6DC3A5-7B77-8D9B-095E-7A1680DF3C9E}"/>
                  </a:ext>
                </a:extLst>
              </p:cNvPr>
              <p:cNvSpPr/>
              <p:nvPr/>
            </p:nvSpPr>
            <p:spPr>
              <a:xfrm>
                <a:off x="3027300" y="536825"/>
                <a:ext cx="31350" cy="27300"/>
              </a:xfrm>
              <a:custGeom>
                <a:avLst/>
                <a:gdLst/>
                <a:ahLst/>
                <a:cxnLst/>
                <a:rect l="l" t="t" r="r" b="b"/>
                <a:pathLst>
                  <a:path w="1254" h="1092" extrusionOk="0">
                    <a:moveTo>
                      <a:pt x="491" y="0"/>
                    </a:moveTo>
                    <a:cubicBezTo>
                      <a:pt x="330" y="0"/>
                      <a:pt x="160" y="37"/>
                      <a:pt x="0" y="103"/>
                    </a:cubicBezTo>
                    <a:cubicBezTo>
                      <a:pt x="955" y="103"/>
                      <a:pt x="735" y="846"/>
                      <a:pt x="453" y="1092"/>
                    </a:cubicBezTo>
                    <a:lnTo>
                      <a:pt x="1253" y="769"/>
                    </a:lnTo>
                    <a:cubicBezTo>
                      <a:pt x="1242" y="225"/>
                      <a:pt x="892" y="0"/>
                      <a:pt x="491" y="0"/>
                    </a:cubicBezTo>
                    <a:close/>
                  </a:path>
                </a:pathLst>
              </a:custGeom>
              <a:solidFill>
                <a:srgbClr val="502D28"/>
              </a:solidFill>
              <a:ln>
                <a:noFill/>
              </a:ln>
            </p:spPr>
            <p:txBody>
              <a:bodyPr spcFirstLastPara="1" wrap="square" lIns="121900" tIns="121900" rIns="121900" bIns="121900" anchor="ctr" anchorCtr="0">
                <a:noAutofit/>
              </a:bodyPr>
              <a:lstStyle/>
              <a:p>
                <a:endParaRPr sz="2489"/>
              </a:p>
            </p:txBody>
          </p:sp>
          <p:sp>
            <p:nvSpPr>
              <p:cNvPr id="391" name="Google Shape;3743;p54">
                <a:extLst>
                  <a:ext uri="{FF2B5EF4-FFF2-40B4-BE49-F238E27FC236}">
                    <a16:creationId xmlns:a16="http://schemas.microsoft.com/office/drawing/2014/main" xmlns="" id="{A6871F66-66E1-457B-502D-E21F9826399E}"/>
                  </a:ext>
                </a:extLst>
              </p:cNvPr>
              <p:cNvSpPr/>
              <p:nvPr/>
            </p:nvSpPr>
            <p:spPr>
              <a:xfrm>
                <a:off x="2979450" y="523275"/>
                <a:ext cx="29450" cy="24225"/>
              </a:xfrm>
              <a:custGeom>
                <a:avLst/>
                <a:gdLst/>
                <a:ahLst/>
                <a:cxnLst/>
                <a:rect l="l" t="t" r="r" b="b"/>
                <a:pathLst>
                  <a:path w="1178" h="969" extrusionOk="0">
                    <a:moveTo>
                      <a:pt x="92" y="0"/>
                    </a:moveTo>
                    <a:lnTo>
                      <a:pt x="1" y="859"/>
                    </a:lnTo>
                    <a:cubicBezTo>
                      <a:pt x="150" y="935"/>
                      <a:pt x="287" y="969"/>
                      <a:pt x="412" y="969"/>
                    </a:cubicBezTo>
                    <a:cubicBezTo>
                      <a:pt x="857" y="969"/>
                      <a:pt x="1134" y="537"/>
                      <a:pt x="1177" y="68"/>
                    </a:cubicBezTo>
                    <a:lnTo>
                      <a:pt x="1177" y="68"/>
                    </a:lnTo>
                    <a:cubicBezTo>
                      <a:pt x="1003" y="397"/>
                      <a:pt x="812" y="515"/>
                      <a:pt x="640" y="515"/>
                    </a:cubicBezTo>
                    <a:cubicBezTo>
                      <a:pt x="369" y="515"/>
                      <a:pt x="143" y="225"/>
                      <a:pt x="92" y="0"/>
                    </a:cubicBezTo>
                    <a:close/>
                  </a:path>
                </a:pathLst>
              </a:custGeom>
              <a:solidFill>
                <a:srgbClr val="502D28"/>
              </a:solidFill>
              <a:ln>
                <a:noFill/>
              </a:ln>
            </p:spPr>
            <p:txBody>
              <a:bodyPr spcFirstLastPara="1" wrap="square" lIns="121900" tIns="121900" rIns="121900" bIns="121900" anchor="ctr" anchorCtr="0">
                <a:noAutofit/>
              </a:bodyPr>
              <a:lstStyle/>
              <a:p>
                <a:endParaRPr sz="2489"/>
              </a:p>
            </p:txBody>
          </p:sp>
          <p:sp>
            <p:nvSpPr>
              <p:cNvPr id="392" name="Google Shape;3744;p54">
                <a:extLst>
                  <a:ext uri="{FF2B5EF4-FFF2-40B4-BE49-F238E27FC236}">
                    <a16:creationId xmlns:a16="http://schemas.microsoft.com/office/drawing/2014/main" xmlns="" id="{C36A7E30-304F-D688-17CB-253DD8EE6EBA}"/>
                  </a:ext>
                </a:extLst>
              </p:cNvPr>
              <p:cNvSpPr/>
              <p:nvPr/>
            </p:nvSpPr>
            <p:spPr>
              <a:xfrm>
                <a:off x="2960350" y="481050"/>
                <a:ext cx="34850" cy="23025"/>
              </a:xfrm>
              <a:custGeom>
                <a:avLst/>
                <a:gdLst/>
                <a:ahLst/>
                <a:cxnLst/>
                <a:rect l="l" t="t" r="r" b="b"/>
                <a:pathLst>
                  <a:path w="1394" h="921" extrusionOk="0">
                    <a:moveTo>
                      <a:pt x="622" y="0"/>
                    </a:moveTo>
                    <a:lnTo>
                      <a:pt x="1" y="554"/>
                    </a:lnTo>
                    <a:cubicBezTo>
                      <a:pt x="134" y="815"/>
                      <a:pt x="349" y="920"/>
                      <a:pt x="585" y="920"/>
                    </a:cubicBezTo>
                    <a:cubicBezTo>
                      <a:pt x="860" y="920"/>
                      <a:pt x="1162" y="775"/>
                      <a:pt x="1393" y="564"/>
                    </a:cubicBezTo>
                    <a:lnTo>
                      <a:pt x="1393" y="564"/>
                    </a:lnTo>
                    <a:cubicBezTo>
                      <a:pt x="1205" y="644"/>
                      <a:pt x="1054" y="677"/>
                      <a:pt x="934" y="677"/>
                    </a:cubicBezTo>
                    <a:cubicBezTo>
                      <a:pt x="497" y="677"/>
                      <a:pt x="487" y="232"/>
                      <a:pt x="622" y="0"/>
                    </a:cubicBezTo>
                    <a:close/>
                  </a:path>
                </a:pathLst>
              </a:custGeom>
              <a:solidFill>
                <a:srgbClr val="502D28"/>
              </a:solidFill>
              <a:ln>
                <a:noFill/>
              </a:ln>
            </p:spPr>
            <p:txBody>
              <a:bodyPr spcFirstLastPara="1" wrap="square" lIns="121900" tIns="121900" rIns="121900" bIns="121900" anchor="ctr" anchorCtr="0">
                <a:noAutofit/>
              </a:bodyPr>
              <a:lstStyle/>
              <a:p>
                <a:endParaRPr sz="2489"/>
              </a:p>
            </p:txBody>
          </p:sp>
          <p:sp>
            <p:nvSpPr>
              <p:cNvPr id="393" name="Google Shape;3745;p54">
                <a:extLst>
                  <a:ext uri="{FF2B5EF4-FFF2-40B4-BE49-F238E27FC236}">
                    <a16:creationId xmlns:a16="http://schemas.microsoft.com/office/drawing/2014/main" xmlns="" id="{28A8C5D4-3632-1A6E-78BB-698279CEDD26}"/>
                  </a:ext>
                </a:extLst>
              </p:cNvPr>
              <p:cNvSpPr/>
              <p:nvPr/>
            </p:nvSpPr>
            <p:spPr>
              <a:xfrm>
                <a:off x="2963825" y="514125"/>
                <a:ext cx="10400" cy="8025"/>
              </a:xfrm>
              <a:custGeom>
                <a:avLst/>
                <a:gdLst/>
                <a:ahLst/>
                <a:cxnLst/>
                <a:rect l="l" t="t" r="r" b="b"/>
                <a:pathLst>
                  <a:path w="416" h="321" extrusionOk="0">
                    <a:moveTo>
                      <a:pt x="217" y="0"/>
                    </a:moveTo>
                    <a:cubicBezTo>
                      <a:pt x="216" y="0"/>
                      <a:pt x="214" y="0"/>
                      <a:pt x="212" y="0"/>
                    </a:cubicBezTo>
                    <a:cubicBezTo>
                      <a:pt x="162" y="2"/>
                      <a:pt x="112" y="26"/>
                      <a:pt x="74" y="92"/>
                    </a:cubicBezTo>
                    <a:cubicBezTo>
                      <a:pt x="0" y="222"/>
                      <a:pt x="76" y="321"/>
                      <a:pt x="205" y="321"/>
                    </a:cubicBezTo>
                    <a:cubicBezTo>
                      <a:pt x="266" y="321"/>
                      <a:pt x="340" y="298"/>
                      <a:pt x="415" y="245"/>
                    </a:cubicBezTo>
                    <a:lnTo>
                      <a:pt x="407" y="180"/>
                    </a:lnTo>
                    <a:cubicBezTo>
                      <a:pt x="396" y="81"/>
                      <a:pt x="317" y="0"/>
                      <a:pt x="217" y="0"/>
                    </a:cubicBezTo>
                    <a:close/>
                  </a:path>
                </a:pathLst>
              </a:custGeom>
              <a:solidFill>
                <a:srgbClr val="D07A5B"/>
              </a:solidFill>
              <a:ln>
                <a:noFill/>
              </a:ln>
            </p:spPr>
            <p:txBody>
              <a:bodyPr spcFirstLastPara="1" wrap="square" lIns="121900" tIns="121900" rIns="121900" bIns="121900" anchor="ctr" anchorCtr="0">
                <a:noAutofit/>
              </a:bodyPr>
              <a:lstStyle/>
              <a:p>
                <a:endParaRPr sz="2489"/>
              </a:p>
            </p:txBody>
          </p:sp>
          <p:sp>
            <p:nvSpPr>
              <p:cNvPr id="394" name="Google Shape;3746;p54">
                <a:extLst>
                  <a:ext uri="{FF2B5EF4-FFF2-40B4-BE49-F238E27FC236}">
                    <a16:creationId xmlns:a16="http://schemas.microsoft.com/office/drawing/2014/main" xmlns="" id="{B575CA64-0127-9256-C324-4F4502D5B43B}"/>
                  </a:ext>
                </a:extLst>
              </p:cNvPr>
              <p:cNvSpPr/>
              <p:nvPr/>
            </p:nvSpPr>
            <p:spPr>
              <a:xfrm>
                <a:off x="2968500" y="517150"/>
                <a:ext cx="6750" cy="5200"/>
              </a:xfrm>
              <a:custGeom>
                <a:avLst/>
                <a:gdLst/>
                <a:ahLst/>
                <a:cxnLst/>
                <a:rect l="l" t="t" r="r" b="b"/>
                <a:pathLst>
                  <a:path w="270" h="208" extrusionOk="0">
                    <a:moveTo>
                      <a:pt x="144" y="0"/>
                    </a:moveTo>
                    <a:cubicBezTo>
                      <a:pt x="142" y="0"/>
                      <a:pt x="140" y="0"/>
                      <a:pt x="139" y="1"/>
                    </a:cubicBezTo>
                    <a:cubicBezTo>
                      <a:pt x="106" y="2"/>
                      <a:pt x="74" y="16"/>
                      <a:pt x="49" y="60"/>
                    </a:cubicBezTo>
                    <a:cubicBezTo>
                      <a:pt x="1" y="144"/>
                      <a:pt x="50" y="207"/>
                      <a:pt x="133" y="207"/>
                    </a:cubicBezTo>
                    <a:cubicBezTo>
                      <a:pt x="173" y="207"/>
                      <a:pt x="221" y="193"/>
                      <a:pt x="269" y="159"/>
                    </a:cubicBezTo>
                    <a:lnTo>
                      <a:pt x="265" y="116"/>
                    </a:lnTo>
                    <a:cubicBezTo>
                      <a:pt x="257" y="54"/>
                      <a:pt x="206" y="0"/>
                      <a:pt x="144"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395" name="Google Shape;3747;p54">
                <a:extLst>
                  <a:ext uri="{FF2B5EF4-FFF2-40B4-BE49-F238E27FC236}">
                    <a16:creationId xmlns:a16="http://schemas.microsoft.com/office/drawing/2014/main" xmlns="" id="{8D869BA6-BA83-CC20-206F-B902149C1C1F}"/>
                  </a:ext>
                </a:extLst>
              </p:cNvPr>
              <p:cNvSpPr/>
              <p:nvPr/>
            </p:nvSpPr>
            <p:spPr>
              <a:xfrm>
                <a:off x="2662125" y="1317950"/>
                <a:ext cx="177600" cy="137900"/>
              </a:xfrm>
              <a:custGeom>
                <a:avLst/>
                <a:gdLst/>
                <a:ahLst/>
                <a:cxnLst/>
                <a:rect l="l" t="t" r="r" b="b"/>
                <a:pathLst>
                  <a:path w="7104" h="5516" extrusionOk="0">
                    <a:moveTo>
                      <a:pt x="3364" y="1"/>
                    </a:moveTo>
                    <a:cubicBezTo>
                      <a:pt x="2507" y="1"/>
                      <a:pt x="1815" y="250"/>
                      <a:pt x="1298" y="747"/>
                    </a:cubicBezTo>
                    <a:cubicBezTo>
                      <a:pt x="357" y="1652"/>
                      <a:pt x="1" y="3335"/>
                      <a:pt x="388" y="5514"/>
                    </a:cubicBezTo>
                    <a:lnTo>
                      <a:pt x="388" y="5516"/>
                    </a:lnTo>
                    <a:lnTo>
                      <a:pt x="816" y="5516"/>
                    </a:lnTo>
                    <a:cubicBezTo>
                      <a:pt x="439" y="3393"/>
                      <a:pt x="514" y="1734"/>
                      <a:pt x="1414" y="868"/>
                    </a:cubicBezTo>
                    <a:cubicBezTo>
                      <a:pt x="1898" y="402"/>
                      <a:pt x="2552" y="169"/>
                      <a:pt x="3365" y="169"/>
                    </a:cubicBezTo>
                    <a:cubicBezTo>
                      <a:pt x="3728" y="169"/>
                      <a:pt x="4121" y="215"/>
                      <a:pt x="4546" y="307"/>
                    </a:cubicBezTo>
                    <a:cubicBezTo>
                      <a:pt x="5721" y="562"/>
                      <a:pt x="6474" y="1138"/>
                      <a:pt x="6664" y="1927"/>
                    </a:cubicBezTo>
                    <a:cubicBezTo>
                      <a:pt x="6816" y="2563"/>
                      <a:pt x="6573" y="3291"/>
                      <a:pt x="6074" y="3701"/>
                    </a:cubicBezTo>
                    <a:cubicBezTo>
                      <a:pt x="5860" y="3876"/>
                      <a:pt x="5624" y="3966"/>
                      <a:pt x="5394" y="3966"/>
                    </a:cubicBezTo>
                    <a:cubicBezTo>
                      <a:pt x="5267" y="3966"/>
                      <a:pt x="5142" y="3939"/>
                      <a:pt x="5022" y="3884"/>
                    </a:cubicBezTo>
                    <a:cubicBezTo>
                      <a:pt x="4162" y="3486"/>
                      <a:pt x="3930" y="2680"/>
                      <a:pt x="4153" y="2157"/>
                    </a:cubicBezTo>
                    <a:cubicBezTo>
                      <a:pt x="4242" y="1949"/>
                      <a:pt x="4496" y="1734"/>
                      <a:pt x="4705" y="1734"/>
                    </a:cubicBezTo>
                    <a:cubicBezTo>
                      <a:pt x="4738" y="1734"/>
                      <a:pt x="4771" y="1739"/>
                      <a:pt x="4801" y="1751"/>
                    </a:cubicBezTo>
                    <a:lnTo>
                      <a:pt x="4820" y="1704"/>
                    </a:lnTo>
                    <a:cubicBezTo>
                      <a:pt x="4768" y="1683"/>
                      <a:pt x="4714" y="1674"/>
                      <a:pt x="4661" y="1674"/>
                    </a:cubicBezTo>
                    <a:cubicBezTo>
                      <a:pt x="4435" y="1674"/>
                      <a:pt x="4211" y="1851"/>
                      <a:pt x="4082" y="2153"/>
                    </a:cubicBezTo>
                    <a:cubicBezTo>
                      <a:pt x="3870" y="2650"/>
                      <a:pt x="3926" y="3561"/>
                      <a:pt x="4953" y="4036"/>
                    </a:cubicBezTo>
                    <a:cubicBezTo>
                      <a:pt x="5112" y="4109"/>
                      <a:pt x="5293" y="4149"/>
                      <a:pt x="5478" y="4149"/>
                    </a:cubicBezTo>
                    <a:cubicBezTo>
                      <a:pt x="5751" y="4149"/>
                      <a:pt x="6032" y="4062"/>
                      <a:pt x="6261" y="3875"/>
                    </a:cubicBezTo>
                    <a:cubicBezTo>
                      <a:pt x="6808" y="3427"/>
                      <a:pt x="7103" y="2595"/>
                      <a:pt x="6936" y="1900"/>
                    </a:cubicBezTo>
                    <a:cubicBezTo>
                      <a:pt x="6816" y="1405"/>
                      <a:pt x="6256" y="509"/>
                      <a:pt x="4582" y="144"/>
                    </a:cubicBezTo>
                    <a:cubicBezTo>
                      <a:pt x="4145" y="48"/>
                      <a:pt x="3739" y="1"/>
                      <a:pt x="3364"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96" name="Google Shape;3748;p54">
                <a:extLst>
                  <a:ext uri="{FF2B5EF4-FFF2-40B4-BE49-F238E27FC236}">
                    <a16:creationId xmlns:a16="http://schemas.microsoft.com/office/drawing/2014/main" xmlns="" id="{8E1121D2-2A69-E1F9-D513-7E41BD546E21}"/>
                  </a:ext>
                </a:extLst>
              </p:cNvPr>
              <p:cNvSpPr/>
              <p:nvPr/>
            </p:nvSpPr>
            <p:spPr>
              <a:xfrm>
                <a:off x="2681075" y="1236425"/>
                <a:ext cx="104150" cy="72750"/>
              </a:xfrm>
              <a:custGeom>
                <a:avLst/>
                <a:gdLst/>
                <a:ahLst/>
                <a:cxnLst/>
                <a:rect l="l" t="t" r="r" b="b"/>
                <a:pathLst>
                  <a:path w="4166" h="2910" extrusionOk="0">
                    <a:moveTo>
                      <a:pt x="1767" y="1"/>
                    </a:moveTo>
                    <a:cubicBezTo>
                      <a:pt x="1188" y="1"/>
                      <a:pt x="764" y="183"/>
                      <a:pt x="454" y="535"/>
                    </a:cubicBezTo>
                    <a:cubicBezTo>
                      <a:pt x="108" y="930"/>
                      <a:pt x="1" y="1728"/>
                      <a:pt x="284" y="2240"/>
                    </a:cubicBezTo>
                    <a:cubicBezTo>
                      <a:pt x="550" y="2724"/>
                      <a:pt x="1167" y="2910"/>
                      <a:pt x="1651" y="2910"/>
                    </a:cubicBezTo>
                    <a:cubicBezTo>
                      <a:pt x="1938" y="2910"/>
                      <a:pt x="2213" y="2848"/>
                      <a:pt x="2426" y="2757"/>
                    </a:cubicBezTo>
                    <a:cubicBezTo>
                      <a:pt x="2834" y="2578"/>
                      <a:pt x="3025" y="2282"/>
                      <a:pt x="2926" y="1984"/>
                    </a:cubicBezTo>
                    <a:cubicBezTo>
                      <a:pt x="2769" y="1514"/>
                      <a:pt x="2526" y="1203"/>
                      <a:pt x="2242" y="1110"/>
                    </a:cubicBezTo>
                    <a:cubicBezTo>
                      <a:pt x="2183" y="1091"/>
                      <a:pt x="2123" y="1081"/>
                      <a:pt x="2063" y="1081"/>
                    </a:cubicBezTo>
                    <a:cubicBezTo>
                      <a:pt x="1936" y="1081"/>
                      <a:pt x="1809" y="1125"/>
                      <a:pt x="1688" y="1210"/>
                    </a:cubicBezTo>
                    <a:lnTo>
                      <a:pt x="1729" y="1267"/>
                    </a:lnTo>
                    <a:cubicBezTo>
                      <a:pt x="1829" y="1195"/>
                      <a:pt x="1973" y="1148"/>
                      <a:pt x="2096" y="1148"/>
                    </a:cubicBezTo>
                    <a:cubicBezTo>
                      <a:pt x="2138" y="1148"/>
                      <a:pt x="2176" y="1154"/>
                      <a:pt x="2210" y="1165"/>
                    </a:cubicBezTo>
                    <a:cubicBezTo>
                      <a:pt x="2444" y="1241"/>
                      <a:pt x="2714" y="1594"/>
                      <a:pt x="2853" y="2014"/>
                    </a:cubicBezTo>
                    <a:cubicBezTo>
                      <a:pt x="2957" y="2327"/>
                      <a:pt x="2482" y="2550"/>
                      <a:pt x="2360" y="2604"/>
                    </a:cubicBezTo>
                    <a:cubicBezTo>
                      <a:pt x="2165" y="2689"/>
                      <a:pt x="1918" y="2741"/>
                      <a:pt x="1665" y="2741"/>
                    </a:cubicBezTo>
                    <a:cubicBezTo>
                      <a:pt x="1222" y="2741"/>
                      <a:pt x="761" y="2583"/>
                      <a:pt x="534" y="2172"/>
                    </a:cubicBezTo>
                    <a:cubicBezTo>
                      <a:pt x="286" y="1722"/>
                      <a:pt x="311" y="1110"/>
                      <a:pt x="611" y="770"/>
                    </a:cubicBezTo>
                    <a:cubicBezTo>
                      <a:pt x="758" y="602"/>
                      <a:pt x="1100" y="373"/>
                      <a:pt x="1798" y="373"/>
                    </a:cubicBezTo>
                    <a:cubicBezTo>
                      <a:pt x="2344" y="373"/>
                      <a:pt x="3107" y="513"/>
                      <a:pt x="4165" y="931"/>
                    </a:cubicBezTo>
                    <a:lnTo>
                      <a:pt x="3870" y="507"/>
                    </a:lnTo>
                    <a:cubicBezTo>
                      <a:pt x="3007" y="166"/>
                      <a:pt x="2317" y="1"/>
                      <a:pt x="1767"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97" name="Google Shape;3749;p54">
                <a:extLst>
                  <a:ext uri="{FF2B5EF4-FFF2-40B4-BE49-F238E27FC236}">
                    <a16:creationId xmlns:a16="http://schemas.microsoft.com/office/drawing/2014/main" xmlns="" id="{FEFACF8B-2AEB-0679-042D-949485758C23}"/>
                  </a:ext>
                </a:extLst>
              </p:cNvPr>
              <p:cNvSpPr/>
              <p:nvPr/>
            </p:nvSpPr>
            <p:spPr>
              <a:xfrm>
                <a:off x="2770975" y="1060050"/>
                <a:ext cx="105100" cy="170175"/>
              </a:xfrm>
              <a:custGeom>
                <a:avLst/>
                <a:gdLst/>
                <a:ahLst/>
                <a:cxnLst/>
                <a:rect l="l" t="t" r="r" b="b"/>
                <a:pathLst>
                  <a:path w="4204" h="6807" extrusionOk="0">
                    <a:moveTo>
                      <a:pt x="1668" y="0"/>
                    </a:moveTo>
                    <a:cubicBezTo>
                      <a:pt x="849" y="0"/>
                      <a:pt x="475" y="497"/>
                      <a:pt x="351" y="816"/>
                    </a:cubicBezTo>
                    <a:cubicBezTo>
                      <a:pt x="0" y="1721"/>
                      <a:pt x="537" y="3072"/>
                      <a:pt x="1136" y="3383"/>
                    </a:cubicBezTo>
                    <a:cubicBezTo>
                      <a:pt x="1324" y="3481"/>
                      <a:pt x="1474" y="3518"/>
                      <a:pt x="1596" y="3518"/>
                    </a:cubicBezTo>
                    <a:cubicBezTo>
                      <a:pt x="1787" y="3518"/>
                      <a:pt x="1911" y="3426"/>
                      <a:pt x="2006" y="3326"/>
                    </a:cubicBezTo>
                    <a:cubicBezTo>
                      <a:pt x="2377" y="2936"/>
                      <a:pt x="2406" y="2175"/>
                      <a:pt x="2201" y="1823"/>
                    </a:cubicBezTo>
                    <a:cubicBezTo>
                      <a:pt x="2108" y="1662"/>
                      <a:pt x="1999" y="1625"/>
                      <a:pt x="1918" y="1625"/>
                    </a:cubicBezTo>
                    <a:cubicBezTo>
                      <a:pt x="1893" y="1625"/>
                      <a:pt x="1871" y="1628"/>
                      <a:pt x="1852" y="1633"/>
                    </a:cubicBezTo>
                    <a:lnTo>
                      <a:pt x="1875" y="1729"/>
                    </a:lnTo>
                    <a:cubicBezTo>
                      <a:pt x="1882" y="1727"/>
                      <a:pt x="1891" y="1726"/>
                      <a:pt x="1900" y="1726"/>
                    </a:cubicBezTo>
                    <a:cubicBezTo>
                      <a:pt x="1969" y="1726"/>
                      <a:pt x="2095" y="1777"/>
                      <a:pt x="2140" y="1856"/>
                    </a:cubicBezTo>
                    <a:cubicBezTo>
                      <a:pt x="2317" y="2159"/>
                      <a:pt x="2257" y="2965"/>
                      <a:pt x="1951" y="3286"/>
                    </a:cubicBezTo>
                    <a:cubicBezTo>
                      <a:pt x="1863" y="3379"/>
                      <a:pt x="1754" y="3425"/>
                      <a:pt x="1625" y="3425"/>
                    </a:cubicBezTo>
                    <a:cubicBezTo>
                      <a:pt x="1508" y="3425"/>
                      <a:pt x="1373" y="3386"/>
                      <a:pt x="1224" y="3308"/>
                    </a:cubicBezTo>
                    <a:cubicBezTo>
                      <a:pt x="697" y="3035"/>
                      <a:pt x="219" y="1712"/>
                      <a:pt x="528" y="915"/>
                    </a:cubicBezTo>
                    <a:cubicBezTo>
                      <a:pt x="695" y="485"/>
                      <a:pt x="1063" y="278"/>
                      <a:pt x="1578" y="278"/>
                    </a:cubicBezTo>
                    <a:cubicBezTo>
                      <a:pt x="1787" y="278"/>
                      <a:pt x="2021" y="313"/>
                      <a:pt x="2275" y="380"/>
                    </a:cubicBezTo>
                    <a:cubicBezTo>
                      <a:pt x="3044" y="584"/>
                      <a:pt x="3522" y="867"/>
                      <a:pt x="3736" y="1243"/>
                    </a:cubicBezTo>
                    <a:cubicBezTo>
                      <a:pt x="4026" y="1753"/>
                      <a:pt x="3834" y="2427"/>
                      <a:pt x="3612" y="3208"/>
                    </a:cubicBezTo>
                    <a:cubicBezTo>
                      <a:pt x="3329" y="4206"/>
                      <a:pt x="2976" y="5450"/>
                      <a:pt x="3539" y="6807"/>
                    </a:cubicBezTo>
                    <a:lnTo>
                      <a:pt x="3692" y="6744"/>
                    </a:lnTo>
                    <a:cubicBezTo>
                      <a:pt x="3150" y="5442"/>
                      <a:pt x="3481" y="4279"/>
                      <a:pt x="3772" y="3254"/>
                    </a:cubicBezTo>
                    <a:cubicBezTo>
                      <a:pt x="4004" y="2437"/>
                      <a:pt x="4204" y="1732"/>
                      <a:pt x="3879" y="1162"/>
                    </a:cubicBezTo>
                    <a:cubicBezTo>
                      <a:pt x="3639" y="738"/>
                      <a:pt x="3162" y="315"/>
                      <a:pt x="2338" y="95"/>
                    </a:cubicBezTo>
                    <a:cubicBezTo>
                      <a:pt x="2087" y="29"/>
                      <a:pt x="1865" y="0"/>
                      <a:pt x="1668"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98" name="Google Shape;3750;p54">
                <a:extLst>
                  <a:ext uri="{FF2B5EF4-FFF2-40B4-BE49-F238E27FC236}">
                    <a16:creationId xmlns:a16="http://schemas.microsoft.com/office/drawing/2014/main" xmlns="" id="{F392C161-2D4B-D975-7256-7093900F2394}"/>
                  </a:ext>
                </a:extLst>
              </p:cNvPr>
              <p:cNvSpPr/>
              <p:nvPr/>
            </p:nvSpPr>
            <p:spPr>
              <a:xfrm>
                <a:off x="2788450" y="953125"/>
                <a:ext cx="105050" cy="91750"/>
              </a:xfrm>
              <a:custGeom>
                <a:avLst/>
                <a:gdLst/>
                <a:ahLst/>
                <a:cxnLst/>
                <a:rect l="l" t="t" r="r" b="b"/>
                <a:pathLst>
                  <a:path w="4202" h="3670" extrusionOk="0">
                    <a:moveTo>
                      <a:pt x="107" y="1"/>
                    </a:moveTo>
                    <a:cubicBezTo>
                      <a:pt x="49" y="1"/>
                      <a:pt x="12" y="86"/>
                      <a:pt x="0" y="267"/>
                    </a:cubicBezTo>
                    <a:cubicBezTo>
                      <a:pt x="227" y="2042"/>
                      <a:pt x="1461" y="3286"/>
                      <a:pt x="2565" y="3598"/>
                    </a:cubicBezTo>
                    <a:cubicBezTo>
                      <a:pt x="2734" y="3645"/>
                      <a:pt x="2893" y="3669"/>
                      <a:pt x="3041" y="3669"/>
                    </a:cubicBezTo>
                    <a:cubicBezTo>
                      <a:pt x="3351" y="3669"/>
                      <a:pt x="3605" y="3564"/>
                      <a:pt x="3769" y="3365"/>
                    </a:cubicBezTo>
                    <a:cubicBezTo>
                      <a:pt x="4202" y="2828"/>
                      <a:pt x="4129" y="2274"/>
                      <a:pt x="3834" y="2002"/>
                    </a:cubicBezTo>
                    <a:cubicBezTo>
                      <a:pt x="3733" y="1909"/>
                      <a:pt x="3598" y="1849"/>
                      <a:pt x="3452" y="1849"/>
                    </a:cubicBezTo>
                    <a:cubicBezTo>
                      <a:pt x="3313" y="1849"/>
                      <a:pt x="3165" y="1903"/>
                      <a:pt x="3025" y="2035"/>
                    </a:cubicBezTo>
                    <a:lnTo>
                      <a:pt x="3093" y="2069"/>
                    </a:lnTo>
                    <a:cubicBezTo>
                      <a:pt x="3190" y="1977"/>
                      <a:pt x="3304" y="1941"/>
                      <a:pt x="3411" y="1941"/>
                    </a:cubicBezTo>
                    <a:cubicBezTo>
                      <a:pt x="3550" y="1941"/>
                      <a:pt x="3679" y="2000"/>
                      <a:pt x="3755" y="2069"/>
                    </a:cubicBezTo>
                    <a:cubicBezTo>
                      <a:pt x="3994" y="2289"/>
                      <a:pt x="4038" y="2791"/>
                      <a:pt x="3670" y="3248"/>
                    </a:cubicBezTo>
                    <a:cubicBezTo>
                      <a:pt x="3565" y="3378"/>
                      <a:pt x="3405" y="3430"/>
                      <a:pt x="3208" y="3430"/>
                    </a:cubicBezTo>
                    <a:cubicBezTo>
                      <a:pt x="3039" y="3430"/>
                      <a:pt x="2843" y="3391"/>
                      <a:pt x="2631" y="3332"/>
                    </a:cubicBezTo>
                    <a:cubicBezTo>
                      <a:pt x="1581" y="3034"/>
                      <a:pt x="425" y="1762"/>
                      <a:pt x="207" y="59"/>
                    </a:cubicBezTo>
                    <a:cubicBezTo>
                      <a:pt x="168" y="21"/>
                      <a:pt x="135" y="1"/>
                      <a:pt x="107"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99" name="Google Shape;3751;p54">
                <a:extLst>
                  <a:ext uri="{FF2B5EF4-FFF2-40B4-BE49-F238E27FC236}">
                    <a16:creationId xmlns:a16="http://schemas.microsoft.com/office/drawing/2014/main" xmlns="" id="{9402C20A-BFFE-ABFC-37AB-D65AFFF82E42}"/>
                  </a:ext>
                </a:extLst>
              </p:cNvPr>
              <p:cNvSpPr/>
              <p:nvPr/>
            </p:nvSpPr>
            <p:spPr>
              <a:xfrm>
                <a:off x="2922575" y="1062150"/>
                <a:ext cx="75050" cy="83975"/>
              </a:xfrm>
              <a:custGeom>
                <a:avLst/>
                <a:gdLst/>
                <a:ahLst/>
                <a:cxnLst/>
                <a:rect l="l" t="t" r="r" b="b"/>
                <a:pathLst>
                  <a:path w="3002" h="3359" extrusionOk="0">
                    <a:moveTo>
                      <a:pt x="1212" y="0"/>
                    </a:moveTo>
                    <a:cubicBezTo>
                      <a:pt x="882" y="0"/>
                      <a:pt x="581" y="84"/>
                      <a:pt x="364" y="250"/>
                    </a:cubicBezTo>
                    <a:cubicBezTo>
                      <a:pt x="47" y="491"/>
                      <a:pt x="0" y="918"/>
                      <a:pt x="101" y="1367"/>
                    </a:cubicBezTo>
                    <a:cubicBezTo>
                      <a:pt x="174" y="1692"/>
                      <a:pt x="389" y="1870"/>
                      <a:pt x="780" y="1906"/>
                    </a:cubicBezTo>
                    <a:cubicBezTo>
                      <a:pt x="835" y="1911"/>
                      <a:pt x="890" y="1913"/>
                      <a:pt x="944" y="1913"/>
                    </a:cubicBezTo>
                    <a:cubicBezTo>
                      <a:pt x="1225" y="1913"/>
                      <a:pt x="1486" y="1840"/>
                      <a:pt x="1572" y="1637"/>
                    </a:cubicBezTo>
                    <a:cubicBezTo>
                      <a:pt x="1606" y="1559"/>
                      <a:pt x="1622" y="1475"/>
                      <a:pt x="1423" y="1305"/>
                    </a:cubicBezTo>
                    <a:lnTo>
                      <a:pt x="1384" y="1382"/>
                    </a:lnTo>
                    <a:cubicBezTo>
                      <a:pt x="1475" y="1461"/>
                      <a:pt x="1506" y="1533"/>
                      <a:pt x="1480" y="1597"/>
                    </a:cubicBezTo>
                    <a:cubicBezTo>
                      <a:pt x="1430" y="1713"/>
                      <a:pt x="1190" y="1826"/>
                      <a:pt x="900" y="1826"/>
                    </a:cubicBezTo>
                    <a:cubicBezTo>
                      <a:pt x="868" y="1826"/>
                      <a:pt x="835" y="1824"/>
                      <a:pt x="801" y="1821"/>
                    </a:cubicBezTo>
                    <a:cubicBezTo>
                      <a:pt x="653" y="1807"/>
                      <a:pt x="296" y="1739"/>
                      <a:pt x="217" y="1386"/>
                    </a:cubicBezTo>
                    <a:cubicBezTo>
                      <a:pt x="131" y="1005"/>
                      <a:pt x="228" y="685"/>
                      <a:pt x="490" y="485"/>
                    </a:cubicBezTo>
                    <a:cubicBezTo>
                      <a:pt x="674" y="345"/>
                      <a:pt x="915" y="276"/>
                      <a:pt x="1183" y="276"/>
                    </a:cubicBezTo>
                    <a:cubicBezTo>
                      <a:pt x="1489" y="276"/>
                      <a:pt x="1831" y="366"/>
                      <a:pt x="2164" y="544"/>
                    </a:cubicBezTo>
                    <a:cubicBezTo>
                      <a:pt x="2622" y="789"/>
                      <a:pt x="2819" y="1357"/>
                      <a:pt x="2650" y="1955"/>
                    </a:cubicBezTo>
                    <a:cubicBezTo>
                      <a:pt x="2488" y="2538"/>
                      <a:pt x="1940" y="3192"/>
                      <a:pt x="929" y="3192"/>
                    </a:cubicBezTo>
                    <a:cubicBezTo>
                      <a:pt x="884" y="3192"/>
                      <a:pt x="839" y="3191"/>
                      <a:pt x="792" y="3188"/>
                    </a:cubicBezTo>
                    <a:lnTo>
                      <a:pt x="783" y="3355"/>
                    </a:lnTo>
                    <a:cubicBezTo>
                      <a:pt x="833" y="3357"/>
                      <a:pt x="884" y="3358"/>
                      <a:pt x="932" y="3358"/>
                    </a:cubicBezTo>
                    <a:cubicBezTo>
                      <a:pt x="2032" y="3358"/>
                      <a:pt x="2630" y="2639"/>
                      <a:pt x="2812" y="1998"/>
                    </a:cubicBezTo>
                    <a:cubicBezTo>
                      <a:pt x="3001" y="1324"/>
                      <a:pt x="2810" y="561"/>
                      <a:pt x="2281" y="278"/>
                    </a:cubicBezTo>
                    <a:cubicBezTo>
                      <a:pt x="1933" y="91"/>
                      <a:pt x="1556" y="0"/>
                      <a:pt x="1212"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400" name="Google Shape;3752;p54">
                <a:extLst>
                  <a:ext uri="{FF2B5EF4-FFF2-40B4-BE49-F238E27FC236}">
                    <a16:creationId xmlns:a16="http://schemas.microsoft.com/office/drawing/2014/main" xmlns="" id="{AD04C13E-3AFA-B2C3-4F30-6CF742CFD4F1}"/>
                  </a:ext>
                </a:extLst>
              </p:cNvPr>
              <p:cNvSpPr/>
              <p:nvPr/>
            </p:nvSpPr>
            <p:spPr>
              <a:xfrm>
                <a:off x="2878675" y="1256650"/>
                <a:ext cx="127975" cy="85650"/>
              </a:xfrm>
              <a:custGeom>
                <a:avLst/>
                <a:gdLst/>
                <a:ahLst/>
                <a:cxnLst/>
                <a:rect l="l" t="t" r="r" b="b"/>
                <a:pathLst>
                  <a:path w="5119" h="3426" extrusionOk="0">
                    <a:moveTo>
                      <a:pt x="3512" y="1"/>
                    </a:moveTo>
                    <a:cubicBezTo>
                      <a:pt x="3302" y="1"/>
                      <a:pt x="3097" y="69"/>
                      <a:pt x="2917" y="204"/>
                    </a:cubicBezTo>
                    <a:cubicBezTo>
                      <a:pt x="2335" y="642"/>
                      <a:pt x="2267" y="1293"/>
                      <a:pt x="2521" y="1721"/>
                    </a:cubicBezTo>
                    <a:cubicBezTo>
                      <a:pt x="2643" y="1925"/>
                      <a:pt x="2786" y="2033"/>
                      <a:pt x="2977" y="2033"/>
                    </a:cubicBezTo>
                    <a:cubicBezTo>
                      <a:pt x="3071" y="2033"/>
                      <a:pt x="3178" y="2007"/>
                      <a:pt x="3299" y="1952"/>
                    </a:cubicBezTo>
                    <a:lnTo>
                      <a:pt x="3273" y="1894"/>
                    </a:lnTo>
                    <a:cubicBezTo>
                      <a:pt x="3170" y="1941"/>
                      <a:pt x="3075" y="1964"/>
                      <a:pt x="2988" y="1964"/>
                    </a:cubicBezTo>
                    <a:cubicBezTo>
                      <a:pt x="2830" y="1964"/>
                      <a:pt x="2702" y="1888"/>
                      <a:pt x="2613" y="1739"/>
                    </a:cubicBezTo>
                    <a:cubicBezTo>
                      <a:pt x="2399" y="1381"/>
                      <a:pt x="2499" y="679"/>
                      <a:pt x="3003" y="300"/>
                    </a:cubicBezTo>
                    <a:cubicBezTo>
                      <a:pt x="3143" y="195"/>
                      <a:pt x="3299" y="146"/>
                      <a:pt x="3462" y="146"/>
                    </a:cubicBezTo>
                    <a:cubicBezTo>
                      <a:pt x="3658" y="146"/>
                      <a:pt x="3863" y="218"/>
                      <a:pt x="4055" y="348"/>
                    </a:cubicBezTo>
                    <a:cubicBezTo>
                      <a:pt x="4534" y="669"/>
                      <a:pt x="4938" y="1431"/>
                      <a:pt x="4697" y="2344"/>
                    </a:cubicBezTo>
                    <a:cubicBezTo>
                      <a:pt x="4570" y="2828"/>
                      <a:pt x="4281" y="3134"/>
                      <a:pt x="3860" y="3228"/>
                    </a:cubicBezTo>
                    <a:cubicBezTo>
                      <a:pt x="3786" y="3245"/>
                      <a:pt x="3709" y="3253"/>
                      <a:pt x="3627" y="3253"/>
                    </a:cubicBezTo>
                    <a:cubicBezTo>
                      <a:pt x="2682" y="3253"/>
                      <a:pt x="1224" y="2170"/>
                      <a:pt x="0" y="730"/>
                    </a:cubicBezTo>
                    <a:lnTo>
                      <a:pt x="0" y="730"/>
                    </a:lnTo>
                    <a:lnTo>
                      <a:pt x="132" y="1174"/>
                    </a:lnTo>
                    <a:cubicBezTo>
                      <a:pt x="1356" y="2612"/>
                      <a:pt x="2607" y="3426"/>
                      <a:pt x="3564" y="3426"/>
                    </a:cubicBezTo>
                    <a:cubicBezTo>
                      <a:pt x="3680" y="3426"/>
                      <a:pt x="3791" y="3414"/>
                      <a:pt x="3897" y="3389"/>
                    </a:cubicBezTo>
                    <a:cubicBezTo>
                      <a:pt x="4375" y="3280"/>
                      <a:pt x="4715" y="2924"/>
                      <a:pt x="4858" y="2385"/>
                    </a:cubicBezTo>
                    <a:cubicBezTo>
                      <a:pt x="5119" y="1394"/>
                      <a:pt x="4674" y="563"/>
                      <a:pt x="4148" y="209"/>
                    </a:cubicBezTo>
                    <a:cubicBezTo>
                      <a:pt x="3943" y="70"/>
                      <a:pt x="3725" y="1"/>
                      <a:pt x="3512"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401" name="Google Shape;3753;p54">
                <a:extLst>
                  <a:ext uri="{FF2B5EF4-FFF2-40B4-BE49-F238E27FC236}">
                    <a16:creationId xmlns:a16="http://schemas.microsoft.com/office/drawing/2014/main" xmlns="" id="{DA785A30-0A94-9243-F3A5-782BDD19AA4A}"/>
                  </a:ext>
                </a:extLst>
              </p:cNvPr>
              <p:cNvSpPr/>
              <p:nvPr/>
            </p:nvSpPr>
            <p:spPr>
              <a:xfrm>
                <a:off x="2690800" y="1188450"/>
                <a:ext cx="27425" cy="13100"/>
              </a:xfrm>
              <a:custGeom>
                <a:avLst/>
                <a:gdLst/>
                <a:ahLst/>
                <a:cxnLst/>
                <a:rect l="l" t="t" r="r" b="b"/>
                <a:pathLst>
                  <a:path w="1097" h="524" extrusionOk="0">
                    <a:moveTo>
                      <a:pt x="1" y="1"/>
                    </a:moveTo>
                    <a:lnTo>
                      <a:pt x="51" y="28"/>
                    </a:lnTo>
                    <a:cubicBezTo>
                      <a:pt x="681" y="162"/>
                      <a:pt x="1097" y="524"/>
                      <a:pt x="1097" y="524"/>
                    </a:cubicBezTo>
                    <a:lnTo>
                      <a:pt x="807" y="64"/>
                    </a:lnTo>
                    <a:cubicBezTo>
                      <a:pt x="807" y="64"/>
                      <a:pt x="794" y="64"/>
                      <a:pt x="771" y="64"/>
                    </a:cubicBezTo>
                    <a:cubicBezTo>
                      <a:pt x="646" y="64"/>
                      <a:pt x="223" y="60"/>
                      <a:pt x="1"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402" name="Google Shape;3754;p54">
                <a:extLst>
                  <a:ext uri="{FF2B5EF4-FFF2-40B4-BE49-F238E27FC236}">
                    <a16:creationId xmlns:a16="http://schemas.microsoft.com/office/drawing/2014/main" xmlns="" id="{A5FC2FC9-BF95-D30C-DA44-71E82F097338}"/>
                  </a:ext>
                </a:extLst>
              </p:cNvPr>
              <p:cNvSpPr/>
              <p:nvPr/>
            </p:nvSpPr>
            <p:spPr>
              <a:xfrm>
                <a:off x="2715425" y="1167100"/>
                <a:ext cx="6175" cy="29400"/>
              </a:xfrm>
              <a:custGeom>
                <a:avLst/>
                <a:gdLst/>
                <a:ahLst/>
                <a:cxnLst/>
                <a:rect l="l" t="t" r="r" b="b"/>
                <a:pathLst>
                  <a:path w="247" h="1176" extrusionOk="0">
                    <a:moveTo>
                      <a:pt x="71" y="0"/>
                    </a:moveTo>
                    <a:cubicBezTo>
                      <a:pt x="53" y="267"/>
                      <a:pt x="0" y="982"/>
                      <a:pt x="0" y="982"/>
                    </a:cubicBezTo>
                    <a:lnTo>
                      <a:pt x="247" y="1175"/>
                    </a:lnTo>
                    <a:cubicBezTo>
                      <a:pt x="247" y="1175"/>
                      <a:pt x="8" y="877"/>
                      <a:pt x="133" y="90"/>
                    </a:cubicBezTo>
                    <a:lnTo>
                      <a:pt x="71" y="0"/>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403" name="Google Shape;3755;p54">
                <a:extLst>
                  <a:ext uri="{FF2B5EF4-FFF2-40B4-BE49-F238E27FC236}">
                    <a16:creationId xmlns:a16="http://schemas.microsoft.com/office/drawing/2014/main" xmlns="" id="{5474547C-FB14-DAA5-3AAB-E2995144BD5D}"/>
                  </a:ext>
                </a:extLst>
              </p:cNvPr>
              <p:cNvSpPr/>
              <p:nvPr/>
            </p:nvSpPr>
            <p:spPr>
              <a:xfrm>
                <a:off x="3010075" y="1156225"/>
                <a:ext cx="33575" cy="38425"/>
              </a:xfrm>
              <a:custGeom>
                <a:avLst/>
                <a:gdLst/>
                <a:ahLst/>
                <a:cxnLst/>
                <a:rect l="l" t="t" r="r" b="b"/>
                <a:pathLst>
                  <a:path w="1343" h="1537" extrusionOk="0">
                    <a:moveTo>
                      <a:pt x="819" y="1"/>
                    </a:moveTo>
                    <a:lnTo>
                      <a:pt x="308" y="121"/>
                    </a:lnTo>
                    <a:lnTo>
                      <a:pt x="10" y="537"/>
                    </a:lnTo>
                    <a:lnTo>
                      <a:pt x="1" y="939"/>
                    </a:lnTo>
                    <a:cubicBezTo>
                      <a:pt x="1" y="939"/>
                      <a:pt x="415" y="1269"/>
                      <a:pt x="571" y="1345"/>
                    </a:cubicBezTo>
                    <a:cubicBezTo>
                      <a:pt x="728" y="1421"/>
                      <a:pt x="1239" y="1537"/>
                      <a:pt x="1239" y="1537"/>
                    </a:cubicBezTo>
                    <a:cubicBezTo>
                      <a:pt x="1239" y="1537"/>
                      <a:pt x="1343" y="955"/>
                      <a:pt x="1342" y="759"/>
                    </a:cubicBezTo>
                    <a:cubicBezTo>
                      <a:pt x="1339" y="604"/>
                      <a:pt x="1214" y="135"/>
                      <a:pt x="1214" y="135"/>
                    </a:cubicBezTo>
                    <a:lnTo>
                      <a:pt x="819"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04" name="Google Shape;3756;p54">
                <a:extLst>
                  <a:ext uri="{FF2B5EF4-FFF2-40B4-BE49-F238E27FC236}">
                    <a16:creationId xmlns:a16="http://schemas.microsoft.com/office/drawing/2014/main" xmlns="" id="{38F9A5EE-5A21-32DA-E113-F10FA683D8A0}"/>
                  </a:ext>
                </a:extLst>
              </p:cNvPr>
              <p:cNvSpPr/>
              <p:nvPr/>
            </p:nvSpPr>
            <p:spPr>
              <a:xfrm>
                <a:off x="3003375" y="1152875"/>
                <a:ext cx="19775" cy="10475"/>
              </a:xfrm>
              <a:custGeom>
                <a:avLst/>
                <a:gdLst/>
                <a:ahLst/>
                <a:cxnLst/>
                <a:rect l="l" t="t" r="r" b="b"/>
                <a:pathLst>
                  <a:path w="791" h="419" extrusionOk="0">
                    <a:moveTo>
                      <a:pt x="268" y="1"/>
                    </a:moveTo>
                    <a:lnTo>
                      <a:pt x="0" y="114"/>
                    </a:lnTo>
                    <a:cubicBezTo>
                      <a:pt x="0" y="114"/>
                      <a:pt x="24" y="109"/>
                      <a:pt x="66" y="109"/>
                    </a:cubicBezTo>
                    <a:cubicBezTo>
                      <a:pt x="180" y="109"/>
                      <a:pt x="426" y="146"/>
                      <a:pt x="700" y="418"/>
                    </a:cubicBezTo>
                    <a:lnTo>
                      <a:pt x="791" y="404"/>
                    </a:lnTo>
                    <a:cubicBezTo>
                      <a:pt x="647" y="295"/>
                      <a:pt x="268" y="1"/>
                      <a:pt x="268"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405" name="Google Shape;3757;p54">
                <a:extLst>
                  <a:ext uri="{FF2B5EF4-FFF2-40B4-BE49-F238E27FC236}">
                    <a16:creationId xmlns:a16="http://schemas.microsoft.com/office/drawing/2014/main" xmlns="" id="{229FAF88-05AB-43F2-B837-C60A1F5A6A51}"/>
                  </a:ext>
                </a:extLst>
              </p:cNvPr>
              <p:cNvSpPr/>
              <p:nvPr/>
            </p:nvSpPr>
            <p:spPr>
              <a:xfrm>
                <a:off x="2889400" y="1044075"/>
                <a:ext cx="38050" cy="34175"/>
              </a:xfrm>
              <a:custGeom>
                <a:avLst/>
                <a:gdLst/>
                <a:ahLst/>
                <a:cxnLst/>
                <a:rect l="l" t="t" r="r" b="b"/>
                <a:pathLst>
                  <a:path w="1522" h="1367" extrusionOk="0">
                    <a:moveTo>
                      <a:pt x="664" y="0"/>
                    </a:moveTo>
                    <a:cubicBezTo>
                      <a:pt x="473" y="0"/>
                      <a:pt x="0" y="86"/>
                      <a:pt x="0" y="86"/>
                    </a:cubicBezTo>
                    <a:cubicBezTo>
                      <a:pt x="0" y="86"/>
                      <a:pt x="132" y="663"/>
                      <a:pt x="211" y="842"/>
                    </a:cubicBezTo>
                    <a:cubicBezTo>
                      <a:pt x="273" y="985"/>
                      <a:pt x="573" y="1367"/>
                      <a:pt x="573" y="1367"/>
                    </a:cubicBezTo>
                    <a:lnTo>
                      <a:pt x="987" y="1335"/>
                    </a:lnTo>
                    <a:lnTo>
                      <a:pt x="1411" y="1026"/>
                    </a:lnTo>
                    <a:lnTo>
                      <a:pt x="1521" y="527"/>
                    </a:lnTo>
                    <a:lnTo>
                      <a:pt x="1373" y="152"/>
                    </a:lnTo>
                    <a:cubicBezTo>
                      <a:pt x="1373" y="152"/>
                      <a:pt x="863" y="10"/>
                      <a:pt x="688" y="1"/>
                    </a:cubicBezTo>
                    <a:cubicBezTo>
                      <a:pt x="681" y="0"/>
                      <a:pt x="673" y="0"/>
                      <a:pt x="664"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06" name="Google Shape;3758;p54">
                <a:extLst>
                  <a:ext uri="{FF2B5EF4-FFF2-40B4-BE49-F238E27FC236}">
                    <a16:creationId xmlns:a16="http://schemas.microsoft.com/office/drawing/2014/main" xmlns="" id="{BFD4EB03-86D4-3DAD-612A-BC612A1A27A2}"/>
                  </a:ext>
                </a:extLst>
              </p:cNvPr>
              <p:cNvSpPr/>
              <p:nvPr/>
            </p:nvSpPr>
            <p:spPr>
              <a:xfrm>
                <a:off x="2918250" y="1067150"/>
                <a:ext cx="21050" cy="5425"/>
              </a:xfrm>
              <a:custGeom>
                <a:avLst/>
                <a:gdLst/>
                <a:ahLst/>
                <a:cxnLst/>
                <a:rect l="l" t="t" r="r" b="b"/>
                <a:pathLst>
                  <a:path w="842" h="217" extrusionOk="0">
                    <a:moveTo>
                      <a:pt x="78" y="0"/>
                    </a:moveTo>
                    <a:lnTo>
                      <a:pt x="0" y="49"/>
                    </a:lnTo>
                    <a:cubicBezTo>
                      <a:pt x="176" y="94"/>
                      <a:pt x="640" y="216"/>
                      <a:pt x="640" y="216"/>
                    </a:cubicBezTo>
                    <a:lnTo>
                      <a:pt x="842" y="6"/>
                    </a:lnTo>
                    <a:lnTo>
                      <a:pt x="842" y="6"/>
                    </a:lnTo>
                    <a:cubicBezTo>
                      <a:pt x="841" y="6"/>
                      <a:pt x="723" y="90"/>
                      <a:pt x="502" y="90"/>
                    </a:cubicBezTo>
                    <a:cubicBezTo>
                      <a:pt x="388" y="90"/>
                      <a:pt x="246" y="68"/>
                      <a:pt x="78"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407" name="Google Shape;3759;p54">
                <a:extLst>
                  <a:ext uri="{FF2B5EF4-FFF2-40B4-BE49-F238E27FC236}">
                    <a16:creationId xmlns:a16="http://schemas.microsoft.com/office/drawing/2014/main" xmlns="" id="{A45ABCD6-B8ED-8126-15A1-AA0C1F0C44B9}"/>
                  </a:ext>
                </a:extLst>
              </p:cNvPr>
              <p:cNvSpPr/>
              <p:nvPr/>
            </p:nvSpPr>
            <p:spPr>
              <a:xfrm>
                <a:off x="2917550" y="1154400"/>
                <a:ext cx="35825" cy="41700"/>
              </a:xfrm>
              <a:custGeom>
                <a:avLst/>
                <a:gdLst/>
                <a:ahLst/>
                <a:cxnLst/>
                <a:rect l="l" t="t" r="r" b="b"/>
                <a:pathLst>
                  <a:path w="1433" h="1668" extrusionOk="0">
                    <a:moveTo>
                      <a:pt x="602" y="0"/>
                    </a:moveTo>
                    <a:lnTo>
                      <a:pt x="165" y="269"/>
                    </a:lnTo>
                    <a:lnTo>
                      <a:pt x="1" y="636"/>
                    </a:lnTo>
                    <a:cubicBezTo>
                      <a:pt x="1" y="636"/>
                      <a:pt x="254" y="1099"/>
                      <a:pt x="370" y="1231"/>
                    </a:cubicBezTo>
                    <a:cubicBezTo>
                      <a:pt x="486" y="1363"/>
                      <a:pt x="913" y="1668"/>
                      <a:pt x="913" y="1668"/>
                    </a:cubicBezTo>
                    <a:cubicBezTo>
                      <a:pt x="913" y="1668"/>
                      <a:pt x="1233" y="1172"/>
                      <a:pt x="1307" y="990"/>
                    </a:cubicBezTo>
                    <a:cubicBezTo>
                      <a:pt x="1366" y="845"/>
                      <a:pt x="1432" y="365"/>
                      <a:pt x="1432" y="365"/>
                    </a:cubicBezTo>
                    <a:lnTo>
                      <a:pt x="1119" y="89"/>
                    </a:lnTo>
                    <a:lnTo>
                      <a:pt x="602"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08" name="Google Shape;3760;p54">
                <a:extLst>
                  <a:ext uri="{FF2B5EF4-FFF2-40B4-BE49-F238E27FC236}">
                    <a16:creationId xmlns:a16="http://schemas.microsoft.com/office/drawing/2014/main" xmlns="" id="{54FECD78-F6C5-76F5-5E5A-6AE2783C4410}"/>
                  </a:ext>
                </a:extLst>
              </p:cNvPr>
              <p:cNvSpPr/>
              <p:nvPr/>
            </p:nvSpPr>
            <p:spPr>
              <a:xfrm>
                <a:off x="2920700" y="1145625"/>
                <a:ext cx="15450" cy="14375"/>
              </a:xfrm>
              <a:custGeom>
                <a:avLst/>
                <a:gdLst/>
                <a:ahLst/>
                <a:cxnLst/>
                <a:rect l="l" t="t" r="r" b="b"/>
                <a:pathLst>
                  <a:path w="618" h="575" extrusionOk="0">
                    <a:moveTo>
                      <a:pt x="0" y="0"/>
                    </a:moveTo>
                    <a:cubicBezTo>
                      <a:pt x="0" y="0"/>
                      <a:pt x="326" y="61"/>
                      <a:pt x="527" y="551"/>
                    </a:cubicBezTo>
                    <a:lnTo>
                      <a:pt x="617" y="575"/>
                    </a:lnTo>
                    <a:cubicBezTo>
                      <a:pt x="527" y="419"/>
                      <a:pt x="291" y="0"/>
                      <a:pt x="291"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409" name="Google Shape;3761;p54">
                <a:extLst>
                  <a:ext uri="{FF2B5EF4-FFF2-40B4-BE49-F238E27FC236}">
                    <a16:creationId xmlns:a16="http://schemas.microsoft.com/office/drawing/2014/main" xmlns="" id="{14F9A952-299D-9DB0-5E89-5A7C8BF707F7}"/>
                  </a:ext>
                </a:extLst>
              </p:cNvPr>
              <p:cNvSpPr/>
              <p:nvPr/>
            </p:nvSpPr>
            <p:spPr>
              <a:xfrm>
                <a:off x="2810575" y="1209400"/>
                <a:ext cx="41075" cy="33250"/>
              </a:xfrm>
              <a:custGeom>
                <a:avLst/>
                <a:gdLst/>
                <a:ahLst/>
                <a:cxnLst/>
                <a:rect l="l" t="t" r="r" b="b"/>
                <a:pathLst>
                  <a:path w="1643" h="1330" extrusionOk="0">
                    <a:moveTo>
                      <a:pt x="1248" y="1"/>
                    </a:moveTo>
                    <a:cubicBezTo>
                      <a:pt x="1248" y="1"/>
                      <a:pt x="782" y="92"/>
                      <a:pt x="643" y="155"/>
                    </a:cubicBezTo>
                    <a:cubicBezTo>
                      <a:pt x="470" y="234"/>
                      <a:pt x="0" y="560"/>
                      <a:pt x="0" y="560"/>
                    </a:cubicBezTo>
                    <a:cubicBezTo>
                      <a:pt x="0" y="560"/>
                      <a:pt x="318" y="931"/>
                      <a:pt x="449" y="1029"/>
                    </a:cubicBezTo>
                    <a:cubicBezTo>
                      <a:pt x="584" y="1126"/>
                      <a:pt x="1049" y="1329"/>
                      <a:pt x="1049" y="1329"/>
                    </a:cubicBezTo>
                    <a:lnTo>
                      <a:pt x="1400" y="1155"/>
                    </a:lnTo>
                    <a:lnTo>
                      <a:pt x="1643" y="739"/>
                    </a:lnTo>
                    <a:lnTo>
                      <a:pt x="1533" y="270"/>
                    </a:lnTo>
                    <a:lnTo>
                      <a:pt x="1248"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0" name="Google Shape;3762;p54">
                <a:extLst>
                  <a:ext uri="{FF2B5EF4-FFF2-40B4-BE49-F238E27FC236}">
                    <a16:creationId xmlns:a16="http://schemas.microsoft.com/office/drawing/2014/main" xmlns="" id="{3C812D80-6A8C-2520-59C4-F2722AEED07E}"/>
                  </a:ext>
                </a:extLst>
              </p:cNvPr>
              <p:cNvSpPr/>
              <p:nvPr/>
            </p:nvSpPr>
            <p:spPr>
              <a:xfrm>
                <a:off x="2846050" y="1224950"/>
                <a:ext cx="14775" cy="13250"/>
              </a:xfrm>
              <a:custGeom>
                <a:avLst/>
                <a:gdLst/>
                <a:ahLst/>
                <a:cxnLst/>
                <a:rect l="l" t="t" r="r" b="b"/>
                <a:pathLst>
                  <a:path w="591" h="530" extrusionOk="0">
                    <a:moveTo>
                      <a:pt x="0" y="1"/>
                    </a:moveTo>
                    <a:lnTo>
                      <a:pt x="27" y="81"/>
                    </a:lnTo>
                    <a:cubicBezTo>
                      <a:pt x="516" y="234"/>
                      <a:pt x="590" y="530"/>
                      <a:pt x="590" y="530"/>
                    </a:cubicBezTo>
                    <a:lnTo>
                      <a:pt x="578" y="263"/>
                    </a:lnTo>
                    <a:cubicBezTo>
                      <a:pt x="578" y="263"/>
                      <a:pt x="157" y="74"/>
                      <a:pt x="0"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411" name="Google Shape;3763;p54">
                <a:extLst>
                  <a:ext uri="{FF2B5EF4-FFF2-40B4-BE49-F238E27FC236}">
                    <a16:creationId xmlns:a16="http://schemas.microsoft.com/office/drawing/2014/main" xmlns="" id="{023D818D-F1CC-EB29-A6BA-CDBA67E78AD5}"/>
                  </a:ext>
                </a:extLst>
              </p:cNvPr>
              <p:cNvSpPr/>
              <p:nvPr/>
            </p:nvSpPr>
            <p:spPr>
              <a:xfrm>
                <a:off x="2977550" y="1232475"/>
                <a:ext cx="24200" cy="28675"/>
              </a:xfrm>
              <a:custGeom>
                <a:avLst/>
                <a:gdLst/>
                <a:ahLst/>
                <a:cxnLst/>
                <a:rect l="l" t="t" r="r" b="b"/>
                <a:pathLst>
                  <a:path w="968" h="1147" extrusionOk="0">
                    <a:moveTo>
                      <a:pt x="788" y="0"/>
                    </a:moveTo>
                    <a:cubicBezTo>
                      <a:pt x="788" y="0"/>
                      <a:pt x="415" y="202"/>
                      <a:pt x="305" y="290"/>
                    </a:cubicBezTo>
                    <a:cubicBezTo>
                      <a:pt x="216" y="360"/>
                      <a:pt x="0" y="638"/>
                      <a:pt x="0" y="638"/>
                    </a:cubicBezTo>
                    <a:lnTo>
                      <a:pt x="82" y="916"/>
                    </a:lnTo>
                    <a:lnTo>
                      <a:pt x="354" y="1146"/>
                    </a:lnTo>
                    <a:lnTo>
                      <a:pt x="712" y="1127"/>
                    </a:lnTo>
                    <a:lnTo>
                      <a:pt x="944" y="953"/>
                    </a:lnTo>
                    <a:cubicBezTo>
                      <a:pt x="944" y="953"/>
                      <a:pt x="968" y="577"/>
                      <a:pt x="948" y="455"/>
                    </a:cubicBezTo>
                    <a:cubicBezTo>
                      <a:pt x="928" y="334"/>
                      <a:pt x="788" y="0"/>
                      <a:pt x="788"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2" name="Google Shape;3764;p54">
                <a:extLst>
                  <a:ext uri="{FF2B5EF4-FFF2-40B4-BE49-F238E27FC236}">
                    <a16:creationId xmlns:a16="http://schemas.microsoft.com/office/drawing/2014/main" xmlns="" id="{DF1FB3D1-F9BC-B025-16FA-F757ED9ABD15}"/>
                  </a:ext>
                </a:extLst>
              </p:cNvPr>
              <p:cNvSpPr/>
              <p:nvPr/>
            </p:nvSpPr>
            <p:spPr>
              <a:xfrm>
                <a:off x="2985925" y="1256475"/>
                <a:ext cx="4350" cy="14225"/>
              </a:xfrm>
              <a:custGeom>
                <a:avLst/>
                <a:gdLst/>
                <a:ahLst/>
                <a:cxnLst/>
                <a:rect l="l" t="t" r="r" b="b"/>
                <a:pathLst>
                  <a:path w="174" h="569" extrusionOk="0">
                    <a:moveTo>
                      <a:pt x="20" y="1"/>
                    </a:moveTo>
                    <a:cubicBezTo>
                      <a:pt x="16" y="128"/>
                      <a:pt x="0" y="470"/>
                      <a:pt x="0" y="470"/>
                    </a:cubicBezTo>
                    <a:lnTo>
                      <a:pt x="173" y="569"/>
                    </a:lnTo>
                    <a:cubicBezTo>
                      <a:pt x="173" y="569"/>
                      <a:pt x="2" y="420"/>
                      <a:pt x="65" y="46"/>
                    </a:cubicBezTo>
                    <a:lnTo>
                      <a:pt x="20" y="1"/>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413" name="Google Shape;3765;p54">
                <a:extLst>
                  <a:ext uri="{FF2B5EF4-FFF2-40B4-BE49-F238E27FC236}">
                    <a16:creationId xmlns:a16="http://schemas.microsoft.com/office/drawing/2014/main" xmlns="" id="{4ED3C992-6993-8A65-F621-077784A67132}"/>
                  </a:ext>
                </a:extLst>
              </p:cNvPr>
              <p:cNvSpPr/>
              <p:nvPr/>
            </p:nvSpPr>
            <p:spPr>
              <a:xfrm>
                <a:off x="2909200" y="1261125"/>
                <a:ext cx="30650" cy="24900"/>
              </a:xfrm>
              <a:custGeom>
                <a:avLst/>
                <a:gdLst/>
                <a:ahLst/>
                <a:cxnLst/>
                <a:rect l="l" t="t" r="r" b="b"/>
                <a:pathLst>
                  <a:path w="1226" h="996" extrusionOk="0">
                    <a:moveTo>
                      <a:pt x="829" y="0"/>
                    </a:moveTo>
                    <a:cubicBezTo>
                      <a:pt x="829" y="0"/>
                      <a:pt x="471" y="118"/>
                      <a:pt x="366" y="181"/>
                    </a:cubicBezTo>
                    <a:cubicBezTo>
                      <a:pt x="260" y="245"/>
                      <a:pt x="1" y="498"/>
                      <a:pt x="1" y="498"/>
                    </a:cubicBezTo>
                    <a:cubicBezTo>
                      <a:pt x="1" y="498"/>
                      <a:pt x="324" y="769"/>
                      <a:pt x="447" y="840"/>
                    </a:cubicBezTo>
                    <a:cubicBezTo>
                      <a:pt x="545" y="896"/>
                      <a:pt x="883" y="995"/>
                      <a:pt x="883" y="995"/>
                    </a:cubicBezTo>
                    <a:lnTo>
                      <a:pt x="1113" y="816"/>
                    </a:lnTo>
                    <a:lnTo>
                      <a:pt x="1226" y="478"/>
                    </a:lnTo>
                    <a:lnTo>
                      <a:pt x="1076" y="153"/>
                    </a:lnTo>
                    <a:lnTo>
                      <a:pt x="829"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4" name="Google Shape;3766;p54">
                <a:extLst>
                  <a:ext uri="{FF2B5EF4-FFF2-40B4-BE49-F238E27FC236}">
                    <a16:creationId xmlns:a16="http://schemas.microsoft.com/office/drawing/2014/main" xmlns="" id="{F1DDDA13-CCDD-AA8C-913E-074A5410DC83}"/>
                  </a:ext>
                </a:extLst>
              </p:cNvPr>
              <p:cNvSpPr/>
              <p:nvPr/>
            </p:nvSpPr>
            <p:spPr>
              <a:xfrm>
                <a:off x="2935500" y="1266050"/>
                <a:ext cx="11825" cy="8775"/>
              </a:xfrm>
              <a:custGeom>
                <a:avLst/>
                <a:gdLst/>
                <a:ahLst/>
                <a:cxnLst/>
                <a:rect l="l" t="t" r="r" b="b"/>
                <a:pathLst>
                  <a:path w="473" h="351" extrusionOk="0">
                    <a:moveTo>
                      <a:pt x="473" y="0"/>
                    </a:moveTo>
                    <a:cubicBezTo>
                      <a:pt x="473" y="0"/>
                      <a:pt x="398" y="212"/>
                      <a:pt x="26" y="292"/>
                    </a:cubicBezTo>
                    <a:lnTo>
                      <a:pt x="1" y="350"/>
                    </a:lnTo>
                    <a:cubicBezTo>
                      <a:pt x="122" y="308"/>
                      <a:pt x="446" y="196"/>
                      <a:pt x="446" y="196"/>
                    </a:cubicBezTo>
                    <a:lnTo>
                      <a:pt x="473" y="0"/>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415" name="Google Shape;3767;p54">
                <a:extLst>
                  <a:ext uri="{FF2B5EF4-FFF2-40B4-BE49-F238E27FC236}">
                    <a16:creationId xmlns:a16="http://schemas.microsoft.com/office/drawing/2014/main" xmlns="" id="{923BC82C-D197-2C9F-F3D2-738A05DAD2F6}"/>
                  </a:ext>
                </a:extLst>
              </p:cNvPr>
              <p:cNvSpPr/>
              <p:nvPr/>
            </p:nvSpPr>
            <p:spPr>
              <a:xfrm>
                <a:off x="2949125" y="1267100"/>
                <a:ext cx="20975" cy="25200"/>
              </a:xfrm>
              <a:custGeom>
                <a:avLst/>
                <a:gdLst/>
                <a:ahLst/>
                <a:cxnLst/>
                <a:rect l="l" t="t" r="r" b="b"/>
                <a:pathLst>
                  <a:path w="839" h="1008" extrusionOk="0">
                    <a:moveTo>
                      <a:pt x="368" y="0"/>
                    </a:moveTo>
                    <a:lnTo>
                      <a:pt x="107" y="197"/>
                    </a:lnTo>
                    <a:lnTo>
                      <a:pt x="1" y="440"/>
                    </a:lnTo>
                    <a:cubicBezTo>
                      <a:pt x="1" y="440"/>
                      <a:pt x="145" y="685"/>
                      <a:pt x="209" y="749"/>
                    </a:cubicBezTo>
                    <a:cubicBezTo>
                      <a:pt x="291" y="826"/>
                      <a:pt x="577" y="1008"/>
                      <a:pt x="577" y="1008"/>
                    </a:cubicBezTo>
                    <a:cubicBezTo>
                      <a:pt x="577" y="1008"/>
                      <a:pt x="741" y="717"/>
                      <a:pt x="773" y="613"/>
                    </a:cubicBezTo>
                    <a:cubicBezTo>
                      <a:pt x="807" y="507"/>
                      <a:pt x="839" y="177"/>
                      <a:pt x="839" y="177"/>
                    </a:cubicBezTo>
                    <a:lnTo>
                      <a:pt x="666" y="22"/>
                    </a:lnTo>
                    <a:lnTo>
                      <a:pt x="368"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6" name="Google Shape;3768;p54">
                <a:extLst>
                  <a:ext uri="{FF2B5EF4-FFF2-40B4-BE49-F238E27FC236}">
                    <a16:creationId xmlns:a16="http://schemas.microsoft.com/office/drawing/2014/main" xmlns="" id="{11BAE39F-62C5-FE44-913C-15E41804A269}"/>
                  </a:ext>
                </a:extLst>
              </p:cNvPr>
              <p:cNvSpPr/>
              <p:nvPr/>
            </p:nvSpPr>
            <p:spPr>
              <a:xfrm>
                <a:off x="2957650" y="1258750"/>
                <a:ext cx="5125" cy="12400"/>
              </a:xfrm>
              <a:custGeom>
                <a:avLst/>
                <a:gdLst/>
                <a:ahLst/>
                <a:cxnLst/>
                <a:rect l="l" t="t" r="r" b="b"/>
                <a:pathLst>
                  <a:path w="205" h="496" extrusionOk="0">
                    <a:moveTo>
                      <a:pt x="205" y="0"/>
                    </a:moveTo>
                    <a:lnTo>
                      <a:pt x="47" y="84"/>
                    </a:lnTo>
                    <a:cubicBezTo>
                      <a:pt x="47" y="84"/>
                      <a:pt x="14" y="384"/>
                      <a:pt x="0" y="496"/>
                    </a:cubicBezTo>
                    <a:lnTo>
                      <a:pt x="44" y="458"/>
                    </a:lnTo>
                    <a:cubicBezTo>
                      <a:pt x="41" y="130"/>
                      <a:pt x="205" y="0"/>
                      <a:pt x="205"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417" name="Google Shape;3769;p54">
                <a:extLst>
                  <a:ext uri="{FF2B5EF4-FFF2-40B4-BE49-F238E27FC236}">
                    <a16:creationId xmlns:a16="http://schemas.microsoft.com/office/drawing/2014/main" xmlns="" id="{27DB658F-9890-A236-D636-8295300E1503}"/>
                  </a:ext>
                </a:extLst>
              </p:cNvPr>
              <p:cNvSpPr/>
              <p:nvPr/>
            </p:nvSpPr>
            <p:spPr>
              <a:xfrm>
                <a:off x="2774100" y="1146550"/>
                <a:ext cx="26575" cy="28950"/>
              </a:xfrm>
              <a:custGeom>
                <a:avLst/>
                <a:gdLst/>
                <a:ahLst/>
                <a:cxnLst/>
                <a:rect l="l" t="t" r="r" b="b"/>
                <a:pathLst>
                  <a:path w="1063" h="1158" extrusionOk="0">
                    <a:moveTo>
                      <a:pt x="448" y="1"/>
                    </a:moveTo>
                    <a:lnTo>
                      <a:pt x="156" y="102"/>
                    </a:lnTo>
                    <a:cubicBezTo>
                      <a:pt x="156" y="102"/>
                      <a:pt x="27" y="489"/>
                      <a:pt x="15" y="624"/>
                    </a:cubicBezTo>
                    <a:cubicBezTo>
                      <a:pt x="1" y="757"/>
                      <a:pt x="55" y="1157"/>
                      <a:pt x="55" y="1157"/>
                    </a:cubicBezTo>
                    <a:cubicBezTo>
                      <a:pt x="55" y="1157"/>
                      <a:pt x="503" y="1076"/>
                      <a:pt x="644" y="1021"/>
                    </a:cubicBezTo>
                    <a:cubicBezTo>
                      <a:pt x="756" y="978"/>
                      <a:pt x="1062" y="762"/>
                      <a:pt x="1062" y="762"/>
                    </a:cubicBezTo>
                    <a:lnTo>
                      <a:pt x="1053" y="441"/>
                    </a:lnTo>
                    <a:lnTo>
                      <a:pt x="828" y="103"/>
                    </a:lnTo>
                    <a:lnTo>
                      <a:pt x="448"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8" name="Google Shape;3770;p54">
                <a:extLst>
                  <a:ext uri="{FF2B5EF4-FFF2-40B4-BE49-F238E27FC236}">
                    <a16:creationId xmlns:a16="http://schemas.microsoft.com/office/drawing/2014/main" xmlns="" id="{8A590CCC-5174-A443-F329-2A71DBA6A35F}"/>
                  </a:ext>
                </a:extLst>
              </p:cNvPr>
              <p:cNvSpPr/>
              <p:nvPr/>
            </p:nvSpPr>
            <p:spPr>
              <a:xfrm>
                <a:off x="2792650" y="1137750"/>
                <a:ext cx="4675" cy="16275"/>
              </a:xfrm>
              <a:custGeom>
                <a:avLst/>
                <a:gdLst/>
                <a:ahLst/>
                <a:cxnLst/>
                <a:rect l="l" t="t" r="r" b="b"/>
                <a:pathLst>
                  <a:path w="187" h="651" extrusionOk="0">
                    <a:moveTo>
                      <a:pt x="32" y="1"/>
                    </a:moveTo>
                    <a:cubicBezTo>
                      <a:pt x="32" y="1"/>
                      <a:pt x="169" y="217"/>
                      <a:pt x="1" y="589"/>
                    </a:cubicBezTo>
                    <a:lnTo>
                      <a:pt x="34" y="650"/>
                    </a:lnTo>
                    <a:cubicBezTo>
                      <a:pt x="76" y="517"/>
                      <a:pt x="186" y="164"/>
                      <a:pt x="186" y="164"/>
                    </a:cubicBezTo>
                    <a:lnTo>
                      <a:pt x="32" y="1"/>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419" name="Google Shape;3771;p54">
                <a:extLst>
                  <a:ext uri="{FF2B5EF4-FFF2-40B4-BE49-F238E27FC236}">
                    <a16:creationId xmlns:a16="http://schemas.microsoft.com/office/drawing/2014/main" xmlns="" id="{3A7236D3-C06A-28BB-6513-422E41B7936C}"/>
                  </a:ext>
                </a:extLst>
              </p:cNvPr>
              <p:cNvSpPr/>
              <p:nvPr/>
            </p:nvSpPr>
            <p:spPr>
              <a:xfrm>
                <a:off x="2753200" y="1050450"/>
                <a:ext cx="26575" cy="28125"/>
              </a:xfrm>
              <a:custGeom>
                <a:avLst/>
                <a:gdLst/>
                <a:ahLst/>
                <a:cxnLst/>
                <a:rect l="l" t="t" r="r" b="b"/>
                <a:pathLst>
                  <a:path w="1063" h="1125" extrusionOk="0">
                    <a:moveTo>
                      <a:pt x="11" y="1"/>
                    </a:moveTo>
                    <a:cubicBezTo>
                      <a:pt x="11" y="1"/>
                      <a:pt x="1" y="457"/>
                      <a:pt x="24" y="606"/>
                    </a:cubicBezTo>
                    <a:cubicBezTo>
                      <a:pt x="44" y="725"/>
                      <a:pt x="193" y="1068"/>
                      <a:pt x="193" y="1068"/>
                    </a:cubicBezTo>
                    <a:lnTo>
                      <a:pt x="509" y="1124"/>
                    </a:lnTo>
                    <a:lnTo>
                      <a:pt x="884" y="974"/>
                    </a:lnTo>
                    <a:lnTo>
                      <a:pt x="1062" y="622"/>
                    </a:lnTo>
                    <a:lnTo>
                      <a:pt x="1023" y="315"/>
                    </a:lnTo>
                    <a:cubicBezTo>
                      <a:pt x="1023" y="315"/>
                      <a:pt x="670" y="110"/>
                      <a:pt x="540" y="71"/>
                    </a:cubicBezTo>
                    <a:cubicBezTo>
                      <a:pt x="414" y="30"/>
                      <a:pt x="11" y="1"/>
                      <a:pt x="11"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20" name="Google Shape;3772;p54">
                <a:extLst>
                  <a:ext uri="{FF2B5EF4-FFF2-40B4-BE49-F238E27FC236}">
                    <a16:creationId xmlns:a16="http://schemas.microsoft.com/office/drawing/2014/main" xmlns="" id="{606576C5-2AA9-05B2-DFFA-C32B3A2254AF}"/>
                  </a:ext>
                </a:extLst>
              </p:cNvPr>
              <p:cNvSpPr/>
              <p:nvPr/>
            </p:nvSpPr>
            <p:spPr>
              <a:xfrm>
                <a:off x="2770800" y="1072025"/>
                <a:ext cx="15950" cy="6700"/>
              </a:xfrm>
              <a:custGeom>
                <a:avLst/>
                <a:gdLst/>
                <a:ahLst/>
                <a:cxnLst/>
                <a:rect l="l" t="t" r="r" b="b"/>
                <a:pathLst>
                  <a:path w="638" h="268" extrusionOk="0">
                    <a:moveTo>
                      <a:pt x="68" y="0"/>
                    </a:moveTo>
                    <a:lnTo>
                      <a:pt x="1" y="21"/>
                    </a:lnTo>
                    <a:cubicBezTo>
                      <a:pt x="122" y="88"/>
                      <a:pt x="447" y="268"/>
                      <a:pt x="447" y="268"/>
                    </a:cubicBezTo>
                    <a:lnTo>
                      <a:pt x="638" y="151"/>
                    </a:lnTo>
                    <a:lnTo>
                      <a:pt x="638" y="151"/>
                    </a:lnTo>
                    <a:cubicBezTo>
                      <a:pt x="637" y="151"/>
                      <a:pt x="593" y="167"/>
                      <a:pt x="517" y="167"/>
                    </a:cubicBezTo>
                    <a:cubicBezTo>
                      <a:pt x="416" y="167"/>
                      <a:pt x="257" y="138"/>
                      <a:pt x="68"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421" name="Google Shape;3773;p54">
                <a:extLst>
                  <a:ext uri="{FF2B5EF4-FFF2-40B4-BE49-F238E27FC236}">
                    <a16:creationId xmlns:a16="http://schemas.microsoft.com/office/drawing/2014/main" xmlns="" id="{00D1F590-13C1-DF8D-71E1-56E59D7EF596}"/>
                  </a:ext>
                </a:extLst>
              </p:cNvPr>
              <p:cNvSpPr/>
              <p:nvPr/>
            </p:nvSpPr>
            <p:spPr>
              <a:xfrm>
                <a:off x="2784675" y="1083150"/>
                <a:ext cx="27750" cy="25850"/>
              </a:xfrm>
              <a:custGeom>
                <a:avLst/>
                <a:gdLst/>
                <a:ahLst/>
                <a:cxnLst/>
                <a:rect l="l" t="t" r="r" b="b"/>
                <a:pathLst>
                  <a:path w="1110" h="1034" extrusionOk="0">
                    <a:moveTo>
                      <a:pt x="430" y="1"/>
                    </a:moveTo>
                    <a:lnTo>
                      <a:pt x="111" y="193"/>
                    </a:lnTo>
                    <a:lnTo>
                      <a:pt x="0" y="571"/>
                    </a:lnTo>
                    <a:lnTo>
                      <a:pt x="81" y="882"/>
                    </a:lnTo>
                    <a:cubicBezTo>
                      <a:pt x="81" y="882"/>
                      <a:pt x="420" y="1015"/>
                      <a:pt x="535" y="1029"/>
                    </a:cubicBezTo>
                    <a:cubicBezTo>
                      <a:pt x="565" y="1032"/>
                      <a:pt x="607" y="1034"/>
                      <a:pt x="656" y="1034"/>
                    </a:cubicBezTo>
                    <a:cubicBezTo>
                      <a:pt x="840" y="1034"/>
                      <a:pt x="1109" y="1014"/>
                      <a:pt x="1109" y="1014"/>
                    </a:cubicBezTo>
                    <a:cubicBezTo>
                      <a:pt x="1109" y="1014"/>
                      <a:pt x="1048" y="615"/>
                      <a:pt x="998" y="492"/>
                    </a:cubicBezTo>
                    <a:cubicBezTo>
                      <a:pt x="949" y="367"/>
                      <a:pt x="725" y="25"/>
                      <a:pt x="725" y="25"/>
                    </a:cubicBezTo>
                    <a:lnTo>
                      <a:pt x="430"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22" name="Google Shape;3774;p54">
                <a:extLst>
                  <a:ext uri="{FF2B5EF4-FFF2-40B4-BE49-F238E27FC236}">
                    <a16:creationId xmlns:a16="http://schemas.microsoft.com/office/drawing/2014/main" xmlns="" id="{356D39D4-B187-8585-F2F6-1389FB3CBAFE}"/>
                  </a:ext>
                </a:extLst>
              </p:cNvPr>
              <p:cNvSpPr/>
              <p:nvPr/>
            </p:nvSpPr>
            <p:spPr>
              <a:xfrm>
                <a:off x="2783175" y="1076700"/>
                <a:ext cx="7200" cy="15625"/>
              </a:xfrm>
              <a:custGeom>
                <a:avLst/>
                <a:gdLst/>
                <a:ahLst/>
                <a:cxnLst/>
                <a:rect l="l" t="t" r="r" b="b"/>
                <a:pathLst>
                  <a:path w="288" h="625" extrusionOk="0">
                    <a:moveTo>
                      <a:pt x="96" y="1"/>
                    </a:moveTo>
                    <a:lnTo>
                      <a:pt x="0" y="196"/>
                    </a:lnTo>
                    <a:cubicBezTo>
                      <a:pt x="0" y="196"/>
                      <a:pt x="199" y="508"/>
                      <a:pt x="273" y="625"/>
                    </a:cubicBezTo>
                    <a:lnTo>
                      <a:pt x="288" y="556"/>
                    </a:lnTo>
                    <a:cubicBezTo>
                      <a:pt x="31" y="241"/>
                      <a:pt x="96" y="1"/>
                      <a:pt x="96"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423" name="Google Shape;3775;p54">
                <a:extLst>
                  <a:ext uri="{FF2B5EF4-FFF2-40B4-BE49-F238E27FC236}">
                    <a16:creationId xmlns:a16="http://schemas.microsoft.com/office/drawing/2014/main" xmlns="" id="{969CFEF7-08D7-D98E-02A6-BCFBB72D56E9}"/>
                  </a:ext>
                </a:extLst>
              </p:cNvPr>
              <p:cNvSpPr/>
              <p:nvPr/>
            </p:nvSpPr>
            <p:spPr>
              <a:xfrm>
                <a:off x="2823700" y="997825"/>
                <a:ext cx="30650" cy="25150"/>
              </a:xfrm>
              <a:custGeom>
                <a:avLst/>
                <a:gdLst/>
                <a:ahLst/>
                <a:cxnLst/>
                <a:rect l="l" t="t" r="r" b="b"/>
                <a:pathLst>
                  <a:path w="1226" h="1006" extrusionOk="0">
                    <a:moveTo>
                      <a:pt x="311" y="1"/>
                    </a:moveTo>
                    <a:cubicBezTo>
                      <a:pt x="237" y="1"/>
                      <a:pt x="185" y="2"/>
                      <a:pt x="185" y="2"/>
                    </a:cubicBezTo>
                    <a:lnTo>
                      <a:pt x="7" y="239"/>
                    </a:lnTo>
                    <a:lnTo>
                      <a:pt x="0" y="612"/>
                    </a:lnTo>
                    <a:lnTo>
                      <a:pt x="261" y="907"/>
                    </a:lnTo>
                    <a:lnTo>
                      <a:pt x="566" y="1005"/>
                    </a:lnTo>
                    <a:cubicBezTo>
                      <a:pt x="566" y="1005"/>
                      <a:pt x="859" y="789"/>
                      <a:pt x="931" y="700"/>
                    </a:cubicBezTo>
                    <a:cubicBezTo>
                      <a:pt x="1023" y="587"/>
                      <a:pt x="1225" y="205"/>
                      <a:pt x="1225" y="205"/>
                    </a:cubicBezTo>
                    <a:cubicBezTo>
                      <a:pt x="1225" y="205"/>
                      <a:pt x="856" y="46"/>
                      <a:pt x="725" y="21"/>
                    </a:cubicBezTo>
                    <a:cubicBezTo>
                      <a:pt x="639" y="4"/>
                      <a:pt x="442" y="1"/>
                      <a:pt x="311"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24" name="Google Shape;3776;p54">
                <a:extLst>
                  <a:ext uri="{FF2B5EF4-FFF2-40B4-BE49-F238E27FC236}">
                    <a16:creationId xmlns:a16="http://schemas.microsoft.com/office/drawing/2014/main" xmlns="" id="{546D70CF-09C6-1E65-3AFB-1E587777965E}"/>
                  </a:ext>
                </a:extLst>
              </p:cNvPr>
              <p:cNvSpPr/>
              <p:nvPr/>
            </p:nvSpPr>
            <p:spPr>
              <a:xfrm>
                <a:off x="2813150" y="1008750"/>
                <a:ext cx="15600" cy="4625"/>
              </a:xfrm>
              <a:custGeom>
                <a:avLst/>
                <a:gdLst/>
                <a:ahLst/>
                <a:cxnLst/>
                <a:rect l="l" t="t" r="r" b="b"/>
                <a:pathLst>
                  <a:path w="624" h="185" extrusionOk="0">
                    <a:moveTo>
                      <a:pt x="1" y="0"/>
                    </a:moveTo>
                    <a:lnTo>
                      <a:pt x="115" y="185"/>
                    </a:lnTo>
                    <a:cubicBezTo>
                      <a:pt x="115" y="185"/>
                      <a:pt x="486" y="184"/>
                      <a:pt x="624" y="184"/>
                    </a:cubicBezTo>
                    <a:lnTo>
                      <a:pt x="573" y="134"/>
                    </a:lnTo>
                    <a:cubicBezTo>
                      <a:pt x="524" y="140"/>
                      <a:pt x="479" y="143"/>
                      <a:pt x="437" y="143"/>
                    </a:cubicBezTo>
                    <a:cubicBezTo>
                      <a:pt x="131" y="143"/>
                      <a:pt x="1" y="0"/>
                      <a:pt x="1"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425" name="Google Shape;3777;p54">
                <a:extLst>
                  <a:ext uri="{FF2B5EF4-FFF2-40B4-BE49-F238E27FC236}">
                    <a16:creationId xmlns:a16="http://schemas.microsoft.com/office/drawing/2014/main" xmlns="" id="{C490F442-48B5-BCC7-EDCC-E65B2E08E9FF}"/>
                  </a:ext>
                </a:extLst>
              </p:cNvPr>
              <p:cNvSpPr/>
              <p:nvPr/>
            </p:nvSpPr>
            <p:spPr>
              <a:xfrm>
                <a:off x="2899475" y="1111425"/>
                <a:ext cx="23350" cy="26325"/>
              </a:xfrm>
              <a:custGeom>
                <a:avLst/>
                <a:gdLst/>
                <a:ahLst/>
                <a:cxnLst/>
                <a:rect l="l" t="t" r="r" b="b"/>
                <a:pathLst>
                  <a:path w="934" h="1053" extrusionOk="0">
                    <a:moveTo>
                      <a:pt x="840" y="1"/>
                    </a:moveTo>
                    <a:cubicBezTo>
                      <a:pt x="840" y="1"/>
                      <a:pt x="456" y="119"/>
                      <a:pt x="339" y="180"/>
                    </a:cubicBezTo>
                    <a:cubicBezTo>
                      <a:pt x="245" y="230"/>
                      <a:pt x="1" y="451"/>
                      <a:pt x="1" y="451"/>
                    </a:cubicBezTo>
                    <a:lnTo>
                      <a:pt x="42" y="730"/>
                    </a:lnTo>
                    <a:lnTo>
                      <a:pt x="272" y="1001"/>
                    </a:lnTo>
                    <a:lnTo>
                      <a:pt x="616" y="1053"/>
                    </a:lnTo>
                    <a:lnTo>
                      <a:pt x="862" y="934"/>
                    </a:lnTo>
                    <a:cubicBezTo>
                      <a:pt x="862" y="934"/>
                      <a:pt x="934" y="583"/>
                      <a:pt x="931" y="464"/>
                    </a:cubicBezTo>
                    <a:cubicBezTo>
                      <a:pt x="928" y="346"/>
                      <a:pt x="840" y="1"/>
                      <a:pt x="840"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26" name="Google Shape;3778;p54">
                <a:extLst>
                  <a:ext uri="{FF2B5EF4-FFF2-40B4-BE49-F238E27FC236}">
                    <a16:creationId xmlns:a16="http://schemas.microsoft.com/office/drawing/2014/main" xmlns="" id="{F9671DDE-5A8A-6676-6663-15FB04B98CCF}"/>
                  </a:ext>
                </a:extLst>
              </p:cNvPr>
              <p:cNvSpPr/>
              <p:nvPr/>
            </p:nvSpPr>
            <p:spPr>
              <a:xfrm>
                <a:off x="2904800" y="1132050"/>
                <a:ext cx="3825" cy="14200"/>
              </a:xfrm>
              <a:custGeom>
                <a:avLst/>
                <a:gdLst/>
                <a:ahLst/>
                <a:cxnLst/>
                <a:rect l="l" t="t" r="r" b="b"/>
                <a:pathLst>
                  <a:path w="153" h="568" extrusionOk="0">
                    <a:moveTo>
                      <a:pt x="83" y="0"/>
                    </a:moveTo>
                    <a:cubicBezTo>
                      <a:pt x="62" y="121"/>
                      <a:pt x="1" y="441"/>
                      <a:pt x="1" y="441"/>
                    </a:cubicBezTo>
                    <a:lnTo>
                      <a:pt x="153" y="567"/>
                    </a:lnTo>
                    <a:cubicBezTo>
                      <a:pt x="153" y="567"/>
                      <a:pt x="10" y="392"/>
                      <a:pt x="120" y="50"/>
                    </a:cubicBezTo>
                    <a:lnTo>
                      <a:pt x="83" y="0"/>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427" name="Google Shape;3779;p54">
                <a:extLst>
                  <a:ext uri="{FF2B5EF4-FFF2-40B4-BE49-F238E27FC236}">
                    <a16:creationId xmlns:a16="http://schemas.microsoft.com/office/drawing/2014/main" xmlns="" id="{F275DA68-7382-2660-7DFA-F26B19D28674}"/>
                  </a:ext>
                </a:extLst>
              </p:cNvPr>
              <p:cNvSpPr/>
              <p:nvPr/>
            </p:nvSpPr>
            <p:spPr>
              <a:xfrm>
                <a:off x="2996775" y="1055225"/>
                <a:ext cx="39625" cy="33975"/>
              </a:xfrm>
              <a:custGeom>
                <a:avLst/>
                <a:gdLst/>
                <a:ahLst/>
                <a:cxnLst/>
                <a:rect l="l" t="t" r="r" b="b"/>
                <a:pathLst>
                  <a:path w="1585" h="1359" extrusionOk="0">
                    <a:moveTo>
                      <a:pt x="701" y="1"/>
                    </a:moveTo>
                    <a:cubicBezTo>
                      <a:pt x="499" y="1"/>
                      <a:pt x="199" y="29"/>
                      <a:pt x="199" y="29"/>
                    </a:cubicBezTo>
                    <a:lnTo>
                      <a:pt x="0" y="397"/>
                    </a:lnTo>
                    <a:lnTo>
                      <a:pt x="34" y="920"/>
                    </a:lnTo>
                    <a:lnTo>
                      <a:pt x="395" y="1282"/>
                    </a:lnTo>
                    <a:lnTo>
                      <a:pt x="790" y="1358"/>
                    </a:lnTo>
                    <a:cubicBezTo>
                      <a:pt x="790" y="1358"/>
                      <a:pt x="1184" y="1005"/>
                      <a:pt x="1285" y="863"/>
                    </a:cubicBezTo>
                    <a:cubicBezTo>
                      <a:pt x="1386" y="721"/>
                      <a:pt x="1585" y="236"/>
                      <a:pt x="1585" y="236"/>
                    </a:cubicBezTo>
                    <a:cubicBezTo>
                      <a:pt x="1585" y="236"/>
                      <a:pt x="1028" y="39"/>
                      <a:pt x="835" y="8"/>
                    </a:cubicBezTo>
                    <a:cubicBezTo>
                      <a:pt x="803" y="3"/>
                      <a:pt x="755" y="1"/>
                      <a:pt x="701"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28" name="Google Shape;3780;p54">
                <a:extLst>
                  <a:ext uri="{FF2B5EF4-FFF2-40B4-BE49-F238E27FC236}">
                    <a16:creationId xmlns:a16="http://schemas.microsoft.com/office/drawing/2014/main" xmlns="" id="{AFEB7A8D-F726-3306-D982-AEF81A8D3C7F}"/>
                  </a:ext>
                </a:extLst>
              </p:cNvPr>
              <p:cNvSpPr/>
              <p:nvPr/>
            </p:nvSpPr>
            <p:spPr>
              <a:xfrm>
                <a:off x="2990100" y="1073500"/>
                <a:ext cx="12150" cy="18325"/>
              </a:xfrm>
              <a:custGeom>
                <a:avLst/>
                <a:gdLst/>
                <a:ahLst/>
                <a:cxnLst/>
                <a:rect l="l" t="t" r="r" b="b"/>
                <a:pathLst>
                  <a:path w="486" h="733" extrusionOk="0">
                    <a:moveTo>
                      <a:pt x="486" y="0"/>
                    </a:moveTo>
                    <a:lnTo>
                      <a:pt x="486" y="0"/>
                    </a:lnTo>
                    <a:cubicBezTo>
                      <a:pt x="354" y="124"/>
                      <a:pt x="1" y="449"/>
                      <a:pt x="1" y="449"/>
                    </a:cubicBezTo>
                    <a:lnTo>
                      <a:pt x="69" y="733"/>
                    </a:lnTo>
                    <a:cubicBezTo>
                      <a:pt x="69" y="733"/>
                      <a:pt x="54" y="401"/>
                      <a:pt x="484" y="93"/>
                    </a:cubicBezTo>
                    <a:lnTo>
                      <a:pt x="486" y="0"/>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429" name="Google Shape;3781;p54">
                <a:extLst>
                  <a:ext uri="{FF2B5EF4-FFF2-40B4-BE49-F238E27FC236}">
                    <a16:creationId xmlns:a16="http://schemas.microsoft.com/office/drawing/2014/main" xmlns="" id="{4D2D2BDA-C98C-18F4-5A6B-9AA7A3881861}"/>
                  </a:ext>
                </a:extLst>
              </p:cNvPr>
              <p:cNvSpPr/>
              <p:nvPr/>
            </p:nvSpPr>
            <p:spPr>
              <a:xfrm>
                <a:off x="3364650" y="645350"/>
                <a:ext cx="80300" cy="122175"/>
              </a:xfrm>
              <a:custGeom>
                <a:avLst/>
                <a:gdLst/>
                <a:ahLst/>
                <a:cxnLst/>
                <a:rect l="l" t="t" r="r" b="b"/>
                <a:pathLst>
                  <a:path w="3212" h="4887" extrusionOk="0">
                    <a:moveTo>
                      <a:pt x="2723" y="1"/>
                    </a:moveTo>
                    <a:cubicBezTo>
                      <a:pt x="2243" y="1"/>
                      <a:pt x="1459" y="226"/>
                      <a:pt x="1015" y="976"/>
                    </a:cubicBezTo>
                    <a:cubicBezTo>
                      <a:pt x="554" y="1755"/>
                      <a:pt x="0" y="4430"/>
                      <a:pt x="1497" y="4859"/>
                    </a:cubicBezTo>
                    <a:cubicBezTo>
                      <a:pt x="1564" y="4878"/>
                      <a:pt x="1633" y="4887"/>
                      <a:pt x="1702" y="4887"/>
                    </a:cubicBezTo>
                    <a:cubicBezTo>
                      <a:pt x="2389" y="4887"/>
                      <a:pt x="3156" y="3999"/>
                      <a:pt x="2803" y="2874"/>
                    </a:cubicBezTo>
                    <a:cubicBezTo>
                      <a:pt x="1971" y="226"/>
                      <a:pt x="3212" y="482"/>
                      <a:pt x="3134" y="126"/>
                    </a:cubicBezTo>
                    <a:cubicBezTo>
                      <a:pt x="3118" y="54"/>
                      <a:pt x="2957" y="1"/>
                      <a:pt x="2723"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30" name="Google Shape;3782;p54">
                <a:extLst>
                  <a:ext uri="{FF2B5EF4-FFF2-40B4-BE49-F238E27FC236}">
                    <a16:creationId xmlns:a16="http://schemas.microsoft.com/office/drawing/2014/main" xmlns="" id="{9C1BF681-6657-58E2-4D50-9A65F0282961}"/>
                  </a:ext>
                </a:extLst>
              </p:cNvPr>
              <p:cNvSpPr/>
              <p:nvPr/>
            </p:nvSpPr>
            <p:spPr>
              <a:xfrm>
                <a:off x="3377750" y="747425"/>
                <a:ext cx="15375" cy="14750"/>
              </a:xfrm>
              <a:custGeom>
                <a:avLst/>
                <a:gdLst/>
                <a:ahLst/>
                <a:cxnLst/>
                <a:rect l="l" t="t" r="r" b="b"/>
                <a:pathLst>
                  <a:path w="615" h="590" extrusionOk="0">
                    <a:moveTo>
                      <a:pt x="307" y="1"/>
                    </a:moveTo>
                    <a:cubicBezTo>
                      <a:pt x="156" y="1"/>
                      <a:pt x="28" y="116"/>
                      <a:pt x="14" y="268"/>
                    </a:cubicBezTo>
                    <a:cubicBezTo>
                      <a:pt x="0" y="430"/>
                      <a:pt x="118" y="573"/>
                      <a:pt x="281" y="588"/>
                    </a:cubicBezTo>
                    <a:cubicBezTo>
                      <a:pt x="290" y="589"/>
                      <a:pt x="299" y="589"/>
                      <a:pt x="308" y="589"/>
                    </a:cubicBezTo>
                    <a:cubicBezTo>
                      <a:pt x="458" y="589"/>
                      <a:pt x="586" y="475"/>
                      <a:pt x="601" y="323"/>
                    </a:cubicBezTo>
                    <a:cubicBezTo>
                      <a:pt x="615" y="160"/>
                      <a:pt x="497" y="17"/>
                      <a:pt x="334" y="2"/>
                    </a:cubicBezTo>
                    <a:cubicBezTo>
                      <a:pt x="325" y="1"/>
                      <a:pt x="316" y="1"/>
                      <a:pt x="307"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31" name="Google Shape;3783;p54">
                <a:extLst>
                  <a:ext uri="{FF2B5EF4-FFF2-40B4-BE49-F238E27FC236}">
                    <a16:creationId xmlns:a16="http://schemas.microsoft.com/office/drawing/2014/main" xmlns="" id="{644DA54C-FD8C-15CF-EF84-5A0B1C908988}"/>
                  </a:ext>
                </a:extLst>
              </p:cNvPr>
              <p:cNvSpPr/>
              <p:nvPr/>
            </p:nvSpPr>
            <p:spPr>
              <a:xfrm>
                <a:off x="3373325" y="734000"/>
                <a:ext cx="15400" cy="14725"/>
              </a:xfrm>
              <a:custGeom>
                <a:avLst/>
                <a:gdLst/>
                <a:ahLst/>
                <a:cxnLst/>
                <a:rect l="l" t="t" r="r" b="b"/>
                <a:pathLst>
                  <a:path w="616" h="589" extrusionOk="0">
                    <a:moveTo>
                      <a:pt x="308" y="0"/>
                    </a:moveTo>
                    <a:cubicBezTo>
                      <a:pt x="157" y="0"/>
                      <a:pt x="29" y="115"/>
                      <a:pt x="15" y="267"/>
                    </a:cubicBezTo>
                    <a:cubicBezTo>
                      <a:pt x="0" y="429"/>
                      <a:pt x="119" y="573"/>
                      <a:pt x="280" y="588"/>
                    </a:cubicBezTo>
                    <a:cubicBezTo>
                      <a:pt x="289" y="588"/>
                      <a:pt x="298" y="589"/>
                      <a:pt x="307" y="589"/>
                    </a:cubicBezTo>
                    <a:cubicBezTo>
                      <a:pt x="457" y="589"/>
                      <a:pt x="586" y="473"/>
                      <a:pt x="601" y="322"/>
                    </a:cubicBezTo>
                    <a:cubicBezTo>
                      <a:pt x="616" y="160"/>
                      <a:pt x="497" y="16"/>
                      <a:pt x="335" y="2"/>
                    </a:cubicBezTo>
                    <a:cubicBezTo>
                      <a:pt x="326" y="1"/>
                      <a:pt x="317" y="0"/>
                      <a:pt x="308"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32" name="Google Shape;3784;p54">
                <a:extLst>
                  <a:ext uri="{FF2B5EF4-FFF2-40B4-BE49-F238E27FC236}">
                    <a16:creationId xmlns:a16="http://schemas.microsoft.com/office/drawing/2014/main" xmlns="" id="{C15C0466-CAC3-9C6F-2660-4BE0A54322CB}"/>
                  </a:ext>
                </a:extLst>
              </p:cNvPr>
              <p:cNvSpPr/>
              <p:nvPr/>
            </p:nvSpPr>
            <p:spPr>
              <a:xfrm>
                <a:off x="3372525" y="720850"/>
                <a:ext cx="15400" cy="14750"/>
              </a:xfrm>
              <a:custGeom>
                <a:avLst/>
                <a:gdLst/>
                <a:ahLst/>
                <a:cxnLst/>
                <a:rect l="l" t="t" r="r" b="b"/>
                <a:pathLst>
                  <a:path w="616" h="590" extrusionOk="0">
                    <a:moveTo>
                      <a:pt x="308" y="0"/>
                    </a:moveTo>
                    <a:cubicBezTo>
                      <a:pt x="158" y="0"/>
                      <a:pt x="29" y="115"/>
                      <a:pt x="15" y="268"/>
                    </a:cubicBezTo>
                    <a:cubicBezTo>
                      <a:pt x="0" y="429"/>
                      <a:pt x="120" y="574"/>
                      <a:pt x="281" y="588"/>
                    </a:cubicBezTo>
                    <a:cubicBezTo>
                      <a:pt x="291" y="589"/>
                      <a:pt x="300" y="589"/>
                      <a:pt x="310" y="589"/>
                    </a:cubicBezTo>
                    <a:cubicBezTo>
                      <a:pt x="460" y="589"/>
                      <a:pt x="587" y="475"/>
                      <a:pt x="601" y="322"/>
                    </a:cubicBezTo>
                    <a:cubicBezTo>
                      <a:pt x="616" y="160"/>
                      <a:pt x="497" y="16"/>
                      <a:pt x="336" y="2"/>
                    </a:cubicBezTo>
                    <a:cubicBezTo>
                      <a:pt x="327" y="1"/>
                      <a:pt x="317" y="0"/>
                      <a:pt x="308"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33" name="Google Shape;3785;p54">
                <a:extLst>
                  <a:ext uri="{FF2B5EF4-FFF2-40B4-BE49-F238E27FC236}">
                    <a16:creationId xmlns:a16="http://schemas.microsoft.com/office/drawing/2014/main" xmlns="" id="{B7BD35A5-C351-8B80-3487-7DF74731AE45}"/>
                  </a:ext>
                </a:extLst>
              </p:cNvPr>
              <p:cNvSpPr/>
              <p:nvPr/>
            </p:nvSpPr>
            <p:spPr>
              <a:xfrm>
                <a:off x="3372500" y="705575"/>
                <a:ext cx="16775" cy="14725"/>
              </a:xfrm>
              <a:custGeom>
                <a:avLst/>
                <a:gdLst/>
                <a:ahLst/>
                <a:cxnLst/>
                <a:rect l="l" t="t" r="r" b="b"/>
                <a:pathLst>
                  <a:path w="671" h="589" extrusionOk="0">
                    <a:moveTo>
                      <a:pt x="335" y="0"/>
                    </a:moveTo>
                    <a:cubicBezTo>
                      <a:pt x="284" y="0"/>
                      <a:pt x="231" y="14"/>
                      <a:pt x="184" y="42"/>
                    </a:cubicBezTo>
                    <a:cubicBezTo>
                      <a:pt x="45" y="127"/>
                      <a:pt x="0" y="307"/>
                      <a:pt x="84" y="446"/>
                    </a:cubicBezTo>
                    <a:cubicBezTo>
                      <a:pt x="139" y="538"/>
                      <a:pt x="236" y="588"/>
                      <a:pt x="336" y="588"/>
                    </a:cubicBezTo>
                    <a:cubicBezTo>
                      <a:pt x="388" y="588"/>
                      <a:pt x="440" y="575"/>
                      <a:pt x="487" y="546"/>
                    </a:cubicBezTo>
                    <a:cubicBezTo>
                      <a:pt x="626" y="462"/>
                      <a:pt x="671" y="282"/>
                      <a:pt x="587" y="142"/>
                    </a:cubicBezTo>
                    <a:cubicBezTo>
                      <a:pt x="532" y="51"/>
                      <a:pt x="435" y="0"/>
                      <a:pt x="335"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34" name="Google Shape;3786;p54">
                <a:extLst>
                  <a:ext uri="{FF2B5EF4-FFF2-40B4-BE49-F238E27FC236}">
                    <a16:creationId xmlns:a16="http://schemas.microsoft.com/office/drawing/2014/main" xmlns="" id="{85C781E6-1967-F910-D5C1-40CF656A4799}"/>
                  </a:ext>
                </a:extLst>
              </p:cNvPr>
              <p:cNvSpPr/>
              <p:nvPr/>
            </p:nvSpPr>
            <p:spPr>
              <a:xfrm>
                <a:off x="3374625" y="692750"/>
                <a:ext cx="15425" cy="14750"/>
              </a:xfrm>
              <a:custGeom>
                <a:avLst/>
                <a:gdLst/>
                <a:ahLst/>
                <a:cxnLst/>
                <a:rect l="l" t="t" r="r" b="b"/>
                <a:pathLst>
                  <a:path w="617" h="590" extrusionOk="0">
                    <a:moveTo>
                      <a:pt x="309" y="1"/>
                    </a:moveTo>
                    <a:cubicBezTo>
                      <a:pt x="158" y="1"/>
                      <a:pt x="29" y="115"/>
                      <a:pt x="16" y="268"/>
                    </a:cubicBezTo>
                    <a:cubicBezTo>
                      <a:pt x="1" y="430"/>
                      <a:pt x="120" y="573"/>
                      <a:pt x="281" y="588"/>
                    </a:cubicBezTo>
                    <a:cubicBezTo>
                      <a:pt x="290" y="589"/>
                      <a:pt x="299" y="589"/>
                      <a:pt x="308" y="589"/>
                    </a:cubicBezTo>
                    <a:cubicBezTo>
                      <a:pt x="459" y="589"/>
                      <a:pt x="588" y="475"/>
                      <a:pt x="602" y="322"/>
                    </a:cubicBezTo>
                    <a:cubicBezTo>
                      <a:pt x="616" y="160"/>
                      <a:pt x="497" y="17"/>
                      <a:pt x="336" y="2"/>
                    </a:cubicBezTo>
                    <a:cubicBezTo>
                      <a:pt x="327" y="1"/>
                      <a:pt x="318" y="1"/>
                      <a:pt x="309"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35" name="Google Shape;3787;p54">
                <a:extLst>
                  <a:ext uri="{FF2B5EF4-FFF2-40B4-BE49-F238E27FC236}">
                    <a16:creationId xmlns:a16="http://schemas.microsoft.com/office/drawing/2014/main" xmlns="" id="{D5DC9DB5-C57C-80AF-A130-7D7C45D7A41A}"/>
                  </a:ext>
                </a:extLst>
              </p:cNvPr>
              <p:cNvSpPr/>
              <p:nvPr/>
            </p:nvSpPr>
            <p:spPr>
              <a:xfrm>
                <a:off x="3377600" y="679475"/>
                <a:ext cx="15400" cy="14725"/>
              </a:xfrm>
              <a:custGeom>
                <a:avLst/>
                <a:gdLst/>
                <a:ahLst/>
                <a:cxnLst/>
                <a:rect l="l" t="t" r="r" b="b"/>
                <a:pathLst>
                  <a:path w="616" h="589" extrusionOk="0">
                    <a:moveTo>
                      <a:pt x="308" y="0"/>
                    </a:moveTo>
                    <a:cubicBezTo>
                      <a:pt x="157" y="0"/>
                      <a:pt x="29" y="115"/>
                      <a:pt x="15" y="268"/>
                    </a:cubicBezTo>
                    <a:cubicBezTo>
                      <a:pt x="1" y="430"/>
                      <a:pt x="119" y="574"/>
                      <a:pt x="281" y="588"/>
                    </a:cubicBezTo>
                    <a:cubicBezTo>
                      <a:pt x="290" y="589"/>
                      <a:pt x="300" y="589"/>
                      <a:pt x="309" y="589"/>
                    </a:cubicBezTo>
                    <a:cubicBezTo>
                      <a:pt x="459" y="589"/>
                      <a:pt x="587" y="475"/>
                      <a:pt x="602" y="322"/>
                    </a:cubicBezTo>
                    <a:cubicBezTo>
                      <a:pt x="615" y="160"/>
                      <a:pt x="497" y="16"/>
                      <a:pt x="335" y="2"/>
                    </a:cubicBezTo>
                    <a:cubicBezTo>
                      <a:pt x="326" y="1"/>
                      <a:pt x="317" y="0"/>
                      <a:pt x="308"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36" name="Google Shape;3788;p54">
                <a:extLst>
                  <a:ext uri="{FF2B5EF4-FFF2-40B4-BE49-F238E27FC236}">
                    <a16:creationId xmlns:a16="http://schemas.microsoft.com/office/drawing/2014/main" xmlns="" id="{2B8AAEF7-0CC6-7887-4A26-57EE23ADAB3B}"/>
                  </a:ext>
                </a:extLst>
              </p:cNvPr>
              <p:cNvSpPr/>
              <p:nvPr/>
            </p:nvSpPr>
            <p:spPr>
              <a:xfrm>
                <a:off x="3382500" y="666150"/>
                <a:ext cx="15425" cy="14725"/>
              </a:xfrm>
              <a:custGeom>
                <a:avLst/>
                <a:gdLst/>
                <a:ahLst/>
                <a:cxnLst/>
                <a:rect l="l" t="t" r="r" b="b"/>
                <a:pathLst>
                  <a:path w="617" h="589" extrusionOk="0">
                    <a:moveTo>
                      <a:pt x="308" y="0"/>
                    </a:moveTo>
                    <a:cubicBezTo>
                      <a:pt x="158" y="0"/>
                      <a:pt x="29" y="115"/>
                      <a:pt x="16" y="267"/>
                    </a:cubicBezTo>
                    <a:cubicBezTo>
                      <a:pt x="1" y="429"/>
                      <a:pt x="119" y="573"/>
                      <a:pt x="281" y="587"/>
                    </a:cubicBezTo>
                    <a:cubicBezTo>
                      <a:pt x="290" y="588"/>
                      <a:pt x="299" y="589"/>
                      <a:pt x="308" y="589"/>
                    </a:cubicBezTo>
                    <a:cubicBezTo>
                      <a:pt x="459" y="589"/>
                      <a:pt x="588" y="474"/>
                      <a:pt x="602" y="322"/>
                    </a:cubicBezTo>
                    <a:cubicBezTo>
                      <a:pt x="617" y="159"/>
                      <a:pt x="497" y="15"/>
                      <a:pt x="335" y="1"/>
                    </a:cubicBezTo>
                    <a:cubicBezTo>
                      <a:pt x="326" y="0"/>
                      <a:pt x="317" y="0"/>
                      <a:pt x="308"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37" name="Google Shape;3789;p54">
                <a:extLst>
                  <a:ext uri="{FF2B5EF4-FFF2-40B4-BE49-F238E27FC236}">
                    <a16:creationId xmlns:a16="http://schemas.microsoft.com/office/drawing/2014/main" xmlns="" id="{2F1D9CB1-908F-C2CD-54F6-0FA54ACA7753}"/>
                  </a:ext>
                </a:extLst>
              </p:cNvPr>
              <p:cNvSpPr/>
              <p:nvPr/>
            </p:nvSpPr>
            <p:spPr>
              <a:xfrm>
                <a:off x="3390850" y="656100"/>
                <a:ext cx="15400" cy="14725"/>
              </a:xfrm>
              <a:custGeom>
                <a:avLst/>
                <a:gdLst/>
                <a:ahLst/>
                <a:cxnLst/>
                <a:rect l="l" t="t" r="r" b="b"/>
                <a:pathLst>
                  <a:path w="616" h="589" extrusionOk="0">
                    <a:moveTo>
                      <a:pt x="308" y="0"/>
                    </a:moveTo>
                    <a:cubicBezTo>
                      <a:pt x="157" y="0"/>
                      <a:pt x="29" y="114"/>
                      <a:pt x="15" y="267"/>
                    </a:cubicBezTo>
                    <a:cubicBezTo>
                      <a:pt x="0" y="430"/>
                      <a:pt x="118" y="573"/>
                      <a:pt x="280" y="588"/>
                    </a:cubicBezTo>
                    <a:cubicBezTo>
                      <a:pt x="289" y="589"/>
                      <a:pt x="298" y="589"/>
                      <a:pt x="307" y="589"/>
                    </a:cubicBezTo>
                    <a:cubicBezTo>
                      <a:pt x="458" y="589"/>
                      <a:pt x="586" y="473"/>
                      <a:pt x="601" y="321"/>
                    </a:cubicBezTo>
                    <a:cubicBezTo>
                      <a:pt x="616" y="160"/>
                      <a:pt x="496" y="15"/>
                      <a:pt x="335" y="2"/>
                    </a:cubicBezTo>
                    <a:cubicBezTo>
                      <a:pt x="326" y="1"/>
                      <a:pt x="317" y="0"/>
                      <a:pt x="308"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38" name="Google Shape;3790;p54">
                <a:extLst>
                  <a:ext uri="{FF2B5EF4-FFF2-40B4-BE49-F238E27FC236}">
                    <a16:creationId xmlns:a16="http://schemas.microsoft.com/office/drawing/2014/main" xmlns="" id="{2EAE25E8-7938-9C9F-3108-523A03E40054}"/>
                  </a:ext>
                </a:extLst>
              </p:cNvPr>
              <p:cNvSpPr/>
              <p:nvPr/>
            </p:nvSpPr>
            <p:spPr>
              <a:xfrm>
                <a:off x="3400925" y="648150"/>
                <a:ext cx="15400" cy="14750"/>
              </a:xfrm>
              <a:custGeom>
                <a:avLst/>
                <a:gdLst/>
                <a:ahLst/>
                <a:cxnLst/>
                <a:rect l="l" t="t" r="r" b="b"/>
                <a:pathLst>
                  <a:path w="616" h="590" extrusionOk="0">
                    <a:moveTo>
                      <a:pt x="309" y="0"/>
                    </a:moveTo>
                    <a:cubicBezTo>
                      <a:pt x="158" y="0"/>
                      <a:pt x="28" y="114"/>
                      <a:pt x="14" y="268"/>
                    </a:cubicBezTo>
                    <a:cubicBezTo>
                      <a:pt x="1" y="430"/>
                      <a:pt x="119" y="574"/>
                      <a:pt x="281" y="588"/>
                    </a:cubicBezTo>
                    <a:cubicBezTo>
                      <a:pt x="290" y="589"/>
                      <a:pt x="298" y="590"/>
                      <a:pt x="307" y="590"/>
                    </a:cubicBezTo>
                    <a:cubicBezTo>
                      <a:pt x="458" y="590"/>
                      <a:pt x="587" y="475"/>
                      <a:pt x="602" y="322"/>
                    </a:cubicBezTo>
                    <a:cubicBezTo>
                      <a:pt x="615" y="159"/>
                      <a:pt x="497" y="16"/>
                      <a:pt x="335" y="1"/>
                    </a:cubicBezTo>
                    <a:cubicBezTo>
                      <a:pt x="326" y="1"/>
                      <a:pt x="318" y="0"/>
                      <a:pt x="309"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39" name="Google Shape;3791;p54">
                <a:extLst>
                  <a:ext uri="{FF2B5EF4-FFF2-40B4-BE49-F238E27FC236}">
                    <a16:creationId xmlns:a16="http://schemas.microsoft.com/office/drawing/2014/main" xmlns="" id="{7F7AD978-0BC3-4C93-F098-78473CE78C67}"/>
                  </a:ext>
                </a:extLst>
              </p:cNvPr>
              <p:cNvSpPr/>
              <p:nvPr/>
            </p:nvSpPr>
            <p:spPr>
              <a:xfrm>
                <a:off x="3419650" y="666600"/>
                <a:ext cx="15375" cy="14750"/>
              </a:xfrm>
              <a:custGeom>
                <a:avLst/>
                <a:gdLst/>
                <a:ahLst/>
                <a:cxnLst/>
                <a:rect l="l" t="t" r="r" b="b"/>
                <a:pathLst>
                  <a:path w="615" h="590" extrusionOk="0">
                    <a:moveTo>
                      <a:pt x="309" y="0"/>
                    </a:moveTo>
                    <a:cubicBezTo>
                      <a:pt x="157" y="0"/>
                      <a:pt x="28" y="114"/>
                      <a:pt x="14" y="268"/>
                    </a:cubicBezTo>
                    <a:cubicBezTo>
                      <a:pt x="0" y="430"/>
                      <a:pt x="118" y="574"/>
                      <a:pt x="280" y="588"/>
                    </a:cubicBezTo>
                    <a:cubicBezTo>
                      <a:pt x="290" y="589"/>
                      <a:pt x="300" y="590"/>
                      <a:pt x="309" y="590"/>
                    </a:cubicBezTo>
                    <a:cubicBezTo>
                      <a:pt x="459" y="590"/>
                      <a:pt x="587" y="474"/>
                      <a:pt x="601" y="322"/>
                    </a:cubicBezTo>
                    <a:cubicBezTo>
                      <a:pt x="615" y="159"/>
                      <a:pt x="497" y="16"/>
                      <a:pt x="334" y="1"/>
                    </a:cubicBezTo>
                    <a:cubicBezTo>
                      <a:pt x="326" y="0"/>
                      <a:pt x="317" y="0"/>
                      <a:pt x="309"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40" name="Google Shape;3792;p54">
                <a:extLst>
                  <a:ext uri="{FF2B5EF4-FFF2-40B4-BE49-F238E27FC236}">
                    <a16:creationId xmlns:a16="http://schemas.microsoft.com/office/drawing/2014/main" xmlns="" id="{FD8DF916-672C-3B47-1610-27083CDD1640}"/>
                  </a:ext>
                </a:extLst>
              </p:cNvPr>
              <p:cNvSpPr/>
              <p:nvPr/>
            </p:nvSpPr>
            <p:spPr>
              <a:xfrm>
                <a:off x="3420750" y="681225"/>
                <a:ext cx="15400" cy="14750"/>
              </a:xfrm>
              <a:custGeom>
                <a:avLst/>
                <a:gdLst/>
                <a:ahLst/>
                <a:cxnLst/>
                <a:rect l="l" t="t" r="r" b="b"/>
                <a:pathLst>
                  <a:path w="616" h="590" extrusionOk="0">
                    <a:moveTo>
                      <a:pt x="310" y="0"/>
                    </a:moveTo>
                    <a:cubicBezTo>
                      <a:pt x="158" y="0"/>
                      <a:pt x="29" y="114"/>
                      <a:pt x="15" y="268"/>
                    </a:cubicBezTo>
                    <a:cubicBezTo>
                      <a:pt x="0" y="430"/>
                      <a:pt x="119" y="574"/>
                      <a:pt x="281" y="588"/>
                    </a:cubicBezTo>
                    <a:cubicBezTo>
                      <a:pt x="290" y="589"/>
                      <a:pt x="300" y="590"/>
                      <a:pt x="309" y="590"/>
                    </a:cubicBezTo>
                    <a:cubicBezTo>
                      <a:pt x="460" y="590"/>
                      <a:pt x="587" y="474"/>
                      <a:pt x="601" y="322"/>
                    </a:cubicBezTo>
                    <a:cubicBezTo>
                      <a:pt x="616" y="159"/>
                      <a:pt x="497" y="16"/>
                      <a:pt x="336" y="1"/>
                    </a:cubicBezTo>
                    <a:cubicBezTo>
                      <a:pt x="327" y="1"/>
                      <a:pt x="318" y="0"/>
                      <a:pt x="310"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41" name="Google Shape;3793;p54">
                <a:extLst>
                  <a:ext uri="{FF2B5EF4-FFF2-40B4-BE49-F238E27FC236}">
                    <a16:creationId xmlns:a16="http://schemas.microsoft.com/office/drawing/2014/main" xmlns="" id="{C2DE6A78-4E61-333E-CEF1-B2A525D13619}"/>
                  </a:ext>
                </a:extLst>
              </p:cNvPr>
              <p:cNvSpPr/>
              <p:nvPr/>
            </p:nvSpPr>
            <p:spPr>
              <a:xfrm>
                <a:off x="3425000" y="693950"/>
                <a:ext cx="15400" cy="14725"/>
              </a:xfrm>
              <a:custGeom>
                <a:avLst/>
                <a:gdLst/>
                <a:ahLst/>
                <a:cxnLst/>
                <a:rect l="l" t="t" r="r" b="b"/>
                <a:pathLst>
                  <a:path w="616" h="589" extrusionOk="0">
                    <a:moveTo>
                      <a:pt x="308" y="0"/>
                    </a:moveTo>
                    <a:cubicBezTo>
                      <a:pt x="157" y="0"/>
                      <a:pt x="29" y="115"/>
                      <a:pt x="15" y="267"/>
                    </a:cubicBezTo>
                    <a:cubicBezTo>
                      <a:pt x="0" y="429"/>
                      <a:pt x="119" y="573"/>
                      <a:pt x="282" y="587"/>
                    </a:cubicBezTo>
                    <a:cubicBezTo>
                      <a:pt x="291" y="588"/>
                      <a:pt x="300" y="589"/>
                      <a:pt x="309" y="589"/>
                    </a:cubicBezTo>
                    <a:cubicBezTo>
                      <a:pt x="459" y="589"/>
                      <a:pt x="588" y="474"/>
                      <a:pt x="601" y="322"/>
                    </a:cubicBezTo>
                    <a:cubicBezTo>
                      <a:pt x="616" y="159"/>
                      <a:pt x="498" y="16"/>
                      <a:pt x="335" y="1"/>
                    </a:cubicBezTo>
                    <a:cubicBezTo>
                      <a:pt x="326" y="1"/>
                      <a:pt x="317" y="0"/>
                      <a:pt x="308"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42" name="Google Shape;3794;p54">
                <a:extLst>
                  <a:ext uri="{FF2B5EF4-FFF2-40B4-BE49-F238E27FC236}">
                    <a16:creationId xmlns:a16="http://schemas.microsoft.com/office/drawing/2014/main" xmlns="" id="{B7510529-73E0-1DA5-844D-3946F85927E2}"/>
                  </a:ext>
                </a:extLst>
              </p:cNvPr>
              <p:cNvSpPr/>
              <p:nvPr/>
            </p:nvSpPr>
            <p:spPr>
              <a:xfrm>
                <a:off x="3427400" y="707925"/>
                <a:ext cx="15400" cy="14750"/>
              </a:xfrm>
              <a:custGeom>
                <a:avLst/>
                <a:gdLst/>
                <a:ahLst/>
                <a:cxnLst/>
                <a:rect l="l" t="t" r="r" b="b"/>
                <a:pathLst>
                  <a:path w="616" h="590" extrusionOk="0">
                    <a:moveTo>
                      <a:pt x="308" y="1"/>
                    </a:moveTo>
                    <a:cubicBezTo>
                      <a:pt x="157" y="1"/>
                      <a:pt x="29" y="116"/>
                      <a:pt x="15" y="269"/>
                    </a:cubicBezTo>
                    <a:cubicBezTo>
                      <a:pt x="0" y="430"/>
                      <a:pt x="119" y="574"/>
                      <a:pt x="281" y="588"/>
                    </a:cubicBezTo>
                    <a:cubicBezTo>
                      <a:pt x="291" y="589"/>
                      <a:pt x="301" y="590"/>
                      <a:pt x="310" y="590"/>
                    </a:cubicBezTo>
                    <a:cubicBezTo>
                      <a:pt x="460" y="590"/>
                      <a:pt x="588" y="475"/>
                      <a:pt x="602" y="322"/>
                    </a:cubicBezTo>
                    <a:cubicBezTo>
                      <a:pt x="616" y="160"/>
                      <a:pt x="498" y="17"/>
                      <a:pt x="335" y="2"/>
                    </a:cubicBezTo>
                    <a:cubicBezTo>
                      <a:pt x="326" y="1"/>
                      <a:pt x="317" y="1"/>
                      <a:pt x="308"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43" name="Google Shape;3795;p54">
                <a:extLst>
                  <a:ext uri="{FF2B5EF4-FFF2-40B4-BE49-F238E27FC236}">
                    <a16:creationId xmlns:a16="http://schemas.microsoft.com/office/drawing/2014/main" xmlns="" id="{B6A2CBF2-EECA-4AB4-0806-66C0227008AE}"/>
                  </a:ext>
                </a:extLst>
              </p:cNvPr>
              <p:cNvSpPr/>
              <p:nvPr/>
            </p:nvSpPr>
            <p:spPr>
              <a:xfrm>
                <a:off x="3427200" y="721700"/>
                <a:ext cx="16700" cy="14725"/>
              </a:xfrm>
              <a:custGeom>
                <a:avLst/>
                <a:gdLst/>
                <a:ahLst/>
                <a:cxnLst/>
                <a:rect l="l" t="t" r="r" b="b"/>
                <a:pathLst>
                  <a:path w="668" h="589" extrusionOk="0">
                    <a:moveTo>
                      <a:pt x="334" y="1"/>
                    </a:moveTo>
                    <a:cubicBezTo>
                      <a:pt x="275" y="1"/>
                      <a:pt x="215" y="19"/>
                      <a:pt x="163" y="56"/>
                    </a:cubicBezTo>
                    <a:cubicBezTo>
                      <a:pt x="31" y="151"/>
                      <a:pt x="1" y="334"/>
                      <a:pt x="95" y="466"/>
                    </a:cubicBezTo>
                    <a:cubicBezTo>
                      <a:pt x="153" y="546"/>
                      <a:pt x="243" y="589"/>
                      <a:pt x="335" y="589"/>
                    </a:cubicBezTo>
                    <a:cubicBezTo>
                      <a:pt x="394" y="589"/>
                      <a:pt x="454" y="571"/>
                      <a:pt x="506" y="534"/>
                    </a:cubicBezTo>
                    <a:cubicBezTo>
                      <a:pt x="637" y="439"/>
                      <a:pt x="668" y="254"/>
                      <a:pt x="573" y="124"/>
                    </a:cubicBezTo>
                    <a:cubicBezTo>
                      <a:pt x="515" y="44"/>
                      <a:pt x="425" y="1"/>
                      <a:pt x="334"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44" name="Google Shape;3796;p54">
                <a:extLst>
                  <a:ext uri="{FF2B5EF4-FFF2-40B4-BE49-F238E27FC236}">
                    <a16:creationId xmlns:a16="http://schemas.microsoft.com/office/drawing/2014/main" xmlns="" id="{2FE95080-D00C-F0D3-DC12-4BB18F8E4746}"/>
                  </a:ext>
                </a:extLst>
              </p:cNvPr>
              <p:cNvSpPr/>
              <p:nvPr/>
            </p:nvSpPr>
            <p:spPr>
              <a:xfrm>
                <a:off x="3424900" y="735050"/>
                <a:ext cx="15400" cy="14725"/>
              </a:xfrm>
              <a:custGeom>
                <a:avLst/>
                <a:gdLst/>
                <a:ahLst/>
                <a:cxnLst/>
                <a:rect l="l" t="t" r="r" b="b"/>
                <a:pathLst>
                  <a:path w="616" h="589" extrusionOk="0">
                    <a:moveTo>
                      <a:pt x="308" y="0"/>
                    </a:moveTo>
                    <a:cubicBezTo>
                      <a:pt x="157" y="0"/>
                      <a:pt x="29" y="115"/>
                      <a:pt x="15" y="267"/>
                    </a:cubicBezTo>
                    <a:cubicBezTo>
                      <a:pt x="1" y="430"/>
                      <a:pt x="119" y="573"/>
                      <a:pt x="281" y="588"/>
                    </a:cubicBezTo>
                    <a:cubicBezTo>
                      <a:pt x="290" y="589"/>
                      <a:pt x="299" y="589"/>
                      <a:pt x="308" y="589"/>
                    </a:cubicBezTo>
                    <a:cubicBezTo>
                      <a:pt x="459" y="589"/>
                      <a:pt x="588" y="474"/>
                      <a:pt x="602" y="322"/>
                    </a:cubicBezTo>
                    <a:cubicBezTo>
                      <a:pt x="615" y="160"/>
                      <a:pt x="497" y="16"/>
                      <a:pt x="335" y="2"/>
                    </a:cubicBezTo>
                    <a:cubicBezTo>
                      <a:pt x="326" y="1"/>
                      <a:pt x="317" y="0"/>
                      <a:pt x="308"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45" name="Google Shape;3797;p54">
                <a:extLst>
                  <a:ext uri="{FF2B5EF4-FFF2-40B4-BE49-F238E27FC236}">
                    <a16:creationId xmlns:a16="http://schemas.microsoft.com/office/drawing/2014/main" xmlns="" id="{8F217E34-FCAB-E88B-5559-F8B7A6572FEE}"/>
                  </a:ext>
                </a:extLst>
              </p:cNvPr>
              <p:cNvSpPr/>
              <p:nvPr/>
            </p:nvSpPr>
            <p:spPr>
              <a:xfrm>
                <a:off x="3419675" y="746375"/>
                <a:ext cx="15400" cy="14750"/>
              </a:xfrm>
              <a:custGeom>
                <a:avLst/>
                <a:gdLst/>
                <a:ahLst/>
                <a:cxnLst/>
                <a:rect l="l" t="t" r="r" b="b"/>
                <a:pathLst>
                  <a:path w="616" h="590" extrusionOk="0">
                    <a:moveTo>
                      <a:pt x="307" y="1"/>
                    </a:moveTo>
                    <a:cubicBezTo>
                      <a:pt x="157" y="1"/>
                      <a:pt x="28" y="115"/>
                      <a:pt x="15" y="268"/>
                    </a:cubicBezTo>
                    <a:cubicBezTo>
                      <a:pt x="0" y="430"/>
                      <a:pt x="118" y="573"/>
                      <a:pt x="281" y="588"/>
                    </a:cubicBezTo>
                    <a:cubicBezTo>
                      <a:pt x="290" y="589"/>
                      <a:pt x="299" y="589"/>
                      <a:pt x="308" y="589"/>
                    </a:cubicBezTo>
                    <a:cubicBezTo>
                      <a:pt x="459" y="589"/>
                      <a:pt x="587" y="475"/>
                      <a:pt x="601" y="322"/>
                    </a:cubicBezTo>
                    <a:cubicBezTo>
                      <a:pt x="616" y="160"/>
                      <a:pt x="497" y="17"/>
                      <a:pt x="334" y="2"/>
                    </a:cubicBezTo>
                    <a:cubicBezTo>
                      <a:pt x="325" y="1"/>
                      <a:pt x="316" y="1"/>
                      <a:pt x="307"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46" name="Google Shape;3798;p54">
                <a:extLst>
                  <a:ext uri="{FF2B5EF4-FFF2-40B4-BE49-F238E27FC236}">
                    <a16:creationId xmlns:a16="http://schemas.microsoft.com/office/drawing/2014/main" xmlns="" id="{05D936C3-D382-1756-F8DF-494D594BD759}"/>
                  </a:ext>
                </a:extLst>
              </p:cNvPr>
              <p:cNvSpPr/>
              <p:nvPr/>
            </p:nvSpPr>
            <p:spPr>
              <a:xfrm>
                <a:off x="3409550" y="754550"/>
                <a:ext cx="15400" cy="14750"/>
              </a:xfrm>
              <a:custGeom>
                <a:avLst/>
                <a:gdLst/>
                <a:ahLst/>
                <a:cxnLst/>
                <a:rect l="l" t="t" r="r" b="b"/>
                <a:pathLst>
                  <a:path w="616" h="590" extrusionOk="0">
                    <a:moveTo>
                      <a:pt x="308" y="0"/>
                    </a:moveTo>
                    <a:cubicBezTo>
                      <a:pt x="158" y="0"/>
                      <a:pt x="29" y="115"/>
                      <a:pt x="15" y="267"/>
                    </a:cubicBezTo>
                    <a:cubicBezTo>
                      <a:pt x="0" y="430"/>
                      <a:pt x="120" y="573"/>
                      <a:pt x="281" y="588"/>
                    </a:cubicBezTo>
                    <a:cubicBezTo>
                      <a:pt x="290" y="589"/>
                      <a:pt x="300" y="589"/>
                      <a:pt x="309" y="589"/>
                    </a:cubicBezTo>
                    <a:cubicBezTo>
                      <a:pt x="460" y="589"/>
                      <a:pt x="587" y="474"/>
                      <a:pt x="601" y="322"/>
                    </a:cubicBezTo>
                    <a:cubicBezTo>
                      <a:pt x="616" y="160"/>
                      <a:pt x="497" y="16"/>
                      <a:pt x="336" y="2"/>
                    </a:cubicBezTo>
                    <a:cubicBezTo>
                      <a:pt x="326" y="1"/>
                      <a:pt x="317" y="0"/>
                      <a:pt x="308"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47" name="Google Shape;3799;p54">
                <a:extLst>
                  <a:ext uri="{FF2B5EF4-FFF2-40B4-BE49-F238E27FC236}">
                    <a16:creationId xmlns:a16="http://schemas.microsoft.com/office/drawing/2014/main" xmlns="" id="{1DEBF638-53D2-B42B-9D02-532A81D59381}"/>
                  </a:ext>
                </a:extLst>
              </p:cNvPr>
              <p:cNvSpPr/>
              <p:nvPr/>
            </p:nvSpPr>
            <p:spPr>
              <a:xfrm>
                <a:off x="3398725" y="759950"/>
                <a:ext cx="15400" cy="14750"/>
              </a:xfrm>
              <a:custGeom>
                <a:avLst/>
                <a:gdLst/>
                <a:ahLst/>
                <a:cxnLst/>
                <a:rect l="l" t="t" r="r" b="b"/>
                <a:pathLst>
                  <a:path w="616" h="590" extrusionOk="0">
                    <a:moveTo>
                      <a:pt x="307" y="1"/>
                    </a:moveTo>
                    <a:cubicBezTo>
                      <a:pt x="157" y="1"/>
                      <a:pt x="28" y="115"/>
                      <a:pt x="15" y="267"/>
                    </a:cubicBezTo>
                    <a:cubicBezTo>
                      <a:pt x="0" y="430"/>
                      <a:pt x="118" y="573"/>
                      <a:pt x="281" y="588"/>
                    </a:cubicBezTo>
                    <a:cubicBezTo>
                      <a:pt x="290" y="589"/>
                      <a:pt x="300" y="589"/>
                      <a:pt x="309" y="589"/>
                    </a:cubicBezTo>
                    <a:cubicBezTo>
                      <a:pt x="459" y="589"/>
                      <a:pt x="587" y="474"/>
                      <a:pt x="601" y="322"/>
                    </a:cubicBezTo>
                    <a:cubicBezTo>
                      <a:pt x="616" y="160"/>
                      <a:pt x="497" y="17"/>
                      <a:pt x="334" y="2"/>
                    </a:cubicBezTo>
                    <a:cubicBezTo>
                      <a:pt x="325" y="1"/>
                      <a:pt x="316" y="1"/>
                      <a:pt x="307"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48" name="Google Shape;3800;p54">
                <a:extLst>
                  <a:ext uri="{FF2B5EF4-FFF2-40B4-BE49-F238E27FC236}">
                    <a16:creationId xmlns:a16="http://schemas.microsoft.com/office/drawing/2014/main" xmlns="" id="{D3E75DED-ABE7-3A94-79FC-403825822A95}"/>
                  </a:ext>
                </a:extLst>
              </p:cNvPr>
              <p:cNvSpPr/>
              <p:nvPr/>
            </p:nvSpPr>
            <p:spPr>
              <a:xfrm>
                <a:off x="3387850" y="754775"/>
                <a:ext cx="15425" cy="14750"/>
              </a:xfrm>
              <a:custGeom>
                <a:avLst/>
                <a:gdLst/>
                <a:ahLst/>
                <a:cxnLst/>
                <a:rect l="l" t="t" r="r" b="b"/>
                <a:pathLst>
                  <a:path w="617" h="590" extrusionOk="0">
                    <a:moveTo>
                      <a:pt x="309" y="1"/>
                    </a:moveTo>
                    <a:cubicBezTo>
                      <a:pt x="158" y="1"/>
                      <a:pt x="30" y="115"/>
                      <a:pt x="16" y="268"/>
                    </a:cubicBezTo>
                    <a:cubicBezTo>
                      <a:pt x="1" y="430"/>
                      <a:pt x="120" y="573"/>
                      <a:pt x="282" y="588"/>
                    </a:cubicBezTo>
                    <a:cubicBezTo>
                      <a:pt x="291" y="589"/>
                      <a:pt x="301" y="589"/>
                      <a:pt x="310" y="589"/>
                    </a:cubicBezTo>
                    <a:cubicBezTo>
                      <a:pt x="460" y="589"/>
                      <a:pt x="589" y="475"/>
                      <a:pt x="603" y="322"/>
                    </a:cubicBezTo>
                    <a:cubicBezTo>
                      <a:pt x="616" y="160"/>
                      <a:pt x="498" y="16"/>
                      <a:pt x="336" y="2"/>
                    </a:cubicBezTo>
                    <a:cubicBezTo>
                      <a:pt x="327" y="1"/>
                      <a:pt x="318" y="1"/>
                      <a:pt x="309"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49" name="Google Shape;3801;p54">
                <a:extLst>
                  <a:ext uri="{FF2B5EF4-FFF2-40B4-BE49-F238E27FC236}">
                    <a16:creationId xmlns:a16="http://schemas.microsoft.com/office/drawing/2014/main" xmlns="" id="{5D776520-D6EF-F028-259D-CBAC93AA21FD}"/>
                  </a:ext>
                </a:extLst>
              </p:cNvPr>
              <p:cNvSpPr/>
              <p:nvPr/>
            </p:nvSpPr>
            <p:spPr>
              <a:xfrm>
                <a:off x="3400375" y="750500"/>
                <a:ext cx="13650" cy="14900"/>
              </a:xfrm>
              <a:custGeom>
                <a:avLst/>
                <a:gdLst/>
                <a:ahLst/>
                <a:cxnLst/>
                <a:rect l="l" t="t" r="r" b="b"/>
                <a:pathLst>
                  <a:path w="546" h="596" extrusionOk="0">
                    <a:moveTo>
                      <a:pt x="280" y="0"/>
                    </a:moveTo>
                    <a:cubicBezTo>
                      <a:pt x="146" y="0"/>
                      <a:pt x="29" y="119"/>
                      <a:pt x="15" y="274"/>
                    </a:cubicBezTo>
                    <a:cubicBezTo>
                      <a:pt x="1" y="438"/>
                      <a:pt x="104" y="581"/>
                      <a:pt x="246" y="595"/>
                    </a:cubicBezTo>
                    <a:cubicBezTo>
                      <a:pt x="253" y="595"/>
                      <a:pt x="260" y="596"/>
                      <a:pt x="267" y="596"/>
                    </a:cubicBezTo>
                    <a:cubicBezTo>
                      <a:pt x="400" y="596"/>
                      <a:pt x="517" y="478"/>
                      <a:pt x="531" y="322"/>
                    </a:cubicBezTo>
                    <a:cubicBezTo>
                      <a:pt x="546" y="158"/>
                      <a:pt x="442" y="15"/>
                      <a:pt x="300" y="1"/>
                    </a:cubicBezTo>
                    <a:cubicBezTo>
                      <a:pt x="293" y="1"/>
                      <a:pt x="286" y="0"/>
                      <a:pt x="280"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450" name="Google Shape;3802;p54">
                <a:extLst>
                  <a:ext uri="{FF2B5EF4-FFF2-40B4-BE49-F238E27FC236}">
                    <a16:creationId xmlns:a16="http://schemas.microsoft.com/office/drawing/2014/main" xmlns="" id="{46D6050E-7C6F-F9E7-F125-FA1BCD6EBD59}"/>
                  </a:ext>
                </a:extLst>
              </p:cNvPr>
              <p:cNvSpPr/>
              <p:nvPr/>
            </p:nvSpPr>
            <p:spPr>
              <a:xfrm>
                <a:off x="3402425" y="732475"/>
                <a:ext cx="15425" cy="14750"/>
              </a:xfrm>
              <a:custGeom>
                <a:avLst/>
                <a:gdLst/>
                <a:ahLst/>
                <a:cxnLst/>
                <a:rect l="l" t="t" r="r" b="b"/>
                <a:pathLst>
                  <a:path w="617" h="590" extrusionOk="0">
                    <a:moveTo>
                      <a:pt x="310" y="0"/>
                    </a:moveTo>
                    <a:cubicBezTo>
                      <a:pt x="159" y="0"/>
                      <a:pt x="30" y="114"/>
                      <a:pt x="16" y="268"/>
                    </a:cubicBezTo>
                    <a:cubicBezTo>
                      <a:pt x="1" y="430"/>
                      <a:pt x="120" y="574"/>
                      <a:pt x="281" y="589"/>
                    </a:cubicBezTo>
                    <a:cubicBezTo>
                      <a:pt x="290" y="589"/>
                      <a:pt x="298" y="590"/>
                      <a:pt x="307" y="590"/>
                    </a:cubicBezTo>
                    <a:cubicBezTo>
                      <a:pt x="458" y="590"/>
                      <a:pt x="588" y="476"/>
                      <a:pt x="602" y="322"/>
                    </a:cubicBezTo>
                    <a:cubicBezTo>
                      <a:pt x="616" y="160"/>
                      <a:pt x="497" y="16"/>
                      <a:pt x="336" y="1"/>
                    </a:cubicBezTo>
                    <a:cubicBezTo>
                      <a:pt x="327" y="1"/>
                      <a:pt x="319" y="0"/>
                      <a:pt x="310"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451" name="Google Shape;3803;p54">
                <a:extLst>
                  <a:ext uri="{FF2B5EF4-FFF2-40B4-BE49-F238E27FC236}">
                    <a16:creationId xmlns:a16="http://schemas.microsoft.com/office/drawing/2014/main" xmlns="" id="{ACB3D465-8412-ADB1-A981-CE425A858C0B}"/>
                  </a:ext>
                </a:extLst>
              </p:cNvPr>
              <p:cNvSpPr/>
              <p:nvPr/>
            </p:nvSpPr>
            <p:spPr>
              <a:xfrm>
                <a:off x="3418275" y="734900"/>
                <a:ext cx="15400" cy="14725"/>
              </a:xfrm>
              <a:custGeom>
                <a:avLst/>
                <a:gdLst/>
                <a:ahLst/>
                <a:cxnLst/>
                <a:rect l="l" t="t" r="r" b="b"/>
                <a:pathLst>
                  <a:path w="616" h="589" extrusionOk="0">
                    <a:moveTo>
                      <a:pt x="308" y="0"/>
                    </a:moveTo>
                    <a:cubicBezTo>
                      <a:pt x="157" y="0"/>
                      <a:pt x="29" y="114"/>
                      <a:pt x="15" y="267"/>
                    </a:cubicBezTo>
                    <a:cubicBezTo>
                      <a:pt x="0" y="429"/>
                      <a:pt x="119" y="573"/>
                      <a:pt x="282" y="587"/>
                    </a:cubicBezTo>
                    <a:cubicBezTo>
                      <a:pt x="291" y="588"/>
                      <a:pt x="300" y="589"/>
                      <a:pt x="309" y="589"/>
                    </a:cubicBezTo>
                    <a:cubicBezTo>
                      <a:pt x="459" y="589"/>
                      <a:pt x="588" y="473"/>
                      <a:pt x="601" y="321"/>
                    </a:cubicBezTo>
                    <a:cubicBezTo>
                      <a:pt x="616" y="159"/>
                      <a:pt x="498" y="15"/>
                      <a:pt x="335" y="1"/>
                    </a:cubicBezTo>
                    <a:cubicBezTo>
                      <a:pt x="326" y="1"/>
                      <a:pt x="317" y="0"/>
                      <a:pt x="308"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452" name="Google Shape;3804;p54">
                <a:extLst>
                  <a:ext uri="{FF2B5EF4-FFF2-40B4-BE49-F238E27FC236}">
                    <a16:creationId xmlns:a16="http://schemas.microsoft.com/office/drawing/2014/main" xmlns="" id="{4FC0A0C7-EAB3-20E4-7813-323A511F2BB4}"/>
                  </a:ext>
                </a:extLst>
              </p:cNvPr>
              <p:cNvSpPr/>
              <p:nvPr/>
            </p:nvSpPr>
            <p:spPr>
              <a:xfrm>
                <a:off x="3420625" y="711600"/>
                <a:ext cx="13475" cy="15175"/>
              </a:xfrm>
              <a:custGeom>
                <a:avLst/>
                <a:gdLst/>
                <a:ahLst/>
                <a:cxnLst/>
                <a:rect l="l" t="t" r="r" b="b"/>
                <a:pathLst>
                  <a:path w="539" h="607" extrusionOk="0">
                    <a:moveTo>
                      <a:pt x="250" y="1"/>
                    </a:moveTo>
                    <a:cubicBezTo>
                      <a:pt x="239" y="1"/>
                      <a:pt x="228" y="2"/>
                      <a:pt x="217" y="4"/>
                    </a:cubicBezTo>
                    <a:cubicBezTo>
                      <a:pt x="84" y="27"/>
                      <a:pt x="0" y="180"/>
                      <a:pt x="28" y="345"/>
                    </a:cubicBezTo>
                    <a:cubicBezTo>
                      <a:pt x="55" y="496"/>
                      <a:pt x="167" y="606"/>
                      <a:pt x="288" y="606"/>
                    </a:cubicBezTo>
                    <a:cubicBezTo>
                      <a:pt x="299" y="606"/>
                      <a:pt x="310" y="605"/>
                      <a:pt x="321" y="603"/>
                    </a:cubicBezTo>
                    <a:cubicBezTo>
                      <a:pt x="454" y="580"/>
                      <a:pt x="539" y="427"/>
                      <a:pt x="510" y="262"/>
                    </a:cubicBezTo>
                    <a:cubicBezTo>
                      <a:pt x="483" y="111"/>
                      <a:pt x="371" y="1"/>
                      <a:pt x="250"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453" name="Google Shape;3805;p54">
                <a:extLst>
                  <a:ext uri="{FF2B5EF4-FFF2-40B4-BE49-F238E27FC236}">
                    <a16:creationId xmlns:a16="http://schemas.microsoft.com/office/drawing/2014/main" xmlns="" id="{7123C00B-A985-9C06-3870-E5D945FED8BB}"/>
                  </a:ext>
                </a:extLst>
              </p:cNvPr>
              <p:cNvSpPr/>
              <p:nvPr/>
            </p:nvSpPr>
            <p:spPr>
              <a:xfrm>
                <a:off x="3384075" y="742850"/>
                <a:ext cx="15375" cy="14750"/>
              </a:xfrm>
              <a:custGeom>
                <a:avLst/>
                <a:gdLst/>
                <a:ahLst/>
                <a:cxnLst/>
                <a:rect l="l" t="t" r="r" b="b"/>
                <a:pathLst>
                  <a:path w="615" h="590" extrusionOk="0">
                    <a:moveTo>
                      <a:pt x="307" y="0"/>
                    </a:moveTo>
                    <a:cubicBezTo>
                      <a:pt x="156" y="0"/>
                      <a:pt x="28" y="115"/>
                      <a:pt x="14" y="268"/>
                    </a:cubicBezTo>
                    <a:cubicBezTo>
                      <a:pt x="0" y="430"/>
                      <a:pt x="118" y="574"/>
                      <a:pt x="280" y="588"/>
                    </a:cubicBezTo>
                    <a:cubicBezTo>
                      <a:pt x="290" y="589"/>
                      <a:pt x="299" y="589"/>
                      <a:pt x="308" y="589"/>
                    </a:cubicBezTo>
                    <a:cubicBezTo>
                      <a:pt x="459" y="589"/>
                      <a:pt x="587" y="475"/>
                      <a:pt x="601" y="322"/>
                    </a:cubicBezTo>
                    <a:cubicBezTo>
                      <a:pt x="615" y="160"/>
                      <a:pt x="497" y="16"/>
                      <a:pt x="334" y="2"/>
                    </a:cubicBezTo>
                    <a:cubicBezTo>
                      <a:pt x="325" y="1"/>
                      <a:pt x="316" y="0"/>
                      <a:pt x="307"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454" name="Google Shape;3806;p54">
                <a:extLst>
                  <a:ext uri="{FF2B5EF4-FFF2-40B4-BE49-F238E27FC236}">
                    <a16:creationId xmlns:a16="http://schemas.microsoft.com/office/drawing/2014/main" xmlns="" id="{8BA6C865-F5DB-7B6D-EC89-8DAE1F50EEC6}"/>
                  </a:ext>
                </a:extLst>
              </p:cNvPr>
              <p:cNvSpPr/>
              <p:nvPr/>
            </p:nvSpPr>
            <p:spPr>
              <a:xfrm>
                <a:off x="3378400" y="705400"/>
                <a:ext cx="15375" cy="14750"/>
              </a:xfrm>
              <a:custGeom>
                <a:avLst/>
                <a:gdLst/>
                <a:ahLst/>
                <a:cxnLst/>
                <a:rect l="l" t="t" r="r" b="b"/>
                <a:pathLst>
                  <a:path w="615" h="590" extrusionOk="0">
                    <a:moveTo>
                      <a:pt x="307" y="1"/>
                    </a:moveTo>
                    <a:cubicBezTo>
                      <a:pt x="157" y="1"/>
                      <a:pt x="28" y="115"/>
                      <a:pt x="14" y="267"/>
                    </a:cubicBezTo>
                    <a:cubicBezTo>
                      <a:pt x="0" y="430"/>
                      <a:pt x="119" y="573"/>
                      <a:pt x="281" y="588"/>
                    </a:cubicBezTo>
                    <a:cubicBezTo>
                      <a:pt x="290" y="589"/>
                      <a:pt x="299" y="589"/>
                      <a:pt x="308" y="589"/>
                    </a:cubicBezTo>
                    <a:cubicBezTo>
                      <a:pt x="459" y="589"/>
                      <a:pt x="587" y="475"/>
                      <a:pt x="601" y="322"/>
                    </a:cubicBezTo>
                    <a:cubicBezTo>
                      <a:pt x="615" y="160"/>
                      <a:pt x="497" y="17"/>
                      <a:pt x="335" y="2"/>
                    </a:cubicBezTo>
                    <a:cubicBezTo>
                      <a:pt x="326" y="1"/>
                      <a:pt x="316" y="1"/>
                      <a:pt x="307"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455" name="Google Shape;3807;p54">
                <a:extLst>
                  <a:ext uri="{FF2B5EF4-FFF2-40B4-BE49-F238E27FC236}">
                    <a16:creationId xmlns:a16="http://schemas.microsoft.com/office/drawing/2014/main" xmlns="" id="{ED0A6566-8240-EE76-E3FD-A6B19BF4AC58}"/>
                  </a:ext>
                </a:extLst>
              </p:cNvPr>
              <p:cNvSpPr/>
              <p:nvPr/>
            </p:nvSpPr>
            <p:spPr>
              <a:xfrm>
                <a:off x="3375125" y="721400"/>
                <a:ext cx="12450" cy="11125"/>
              </a:xfrm>
              <a:custGeom>
                <a:avLst/>
                <a:gdLst/>
                <a:ahLst/>
                <a:cxnLst/>
                <a:rect l="l" t="t" r="r" b="b"/>
                <a:pathLst>
                  <a:path w="498" h="445" extrusionOk="0">
                    <a:moveTo>
                      <a:pt x="247" y="1"/>
                    </a:moveTo>
                    <a:cubicBezTo>
                      <a:pt x="126" y="1"/>
                      <a:pt x="23" y="86"/>
                      <a:pt x="12" y="201"/>
                    </a:cubicBezTo>
                    <a:cubicBezTo>
                      <a:pt x="1" y="323"/>
                      <a:pt x="98" y="432"/>
                      <a:pt x="228" y="443"/>
                    </a:cubicBezTo>
                    <a:cubicBezTo>
                      <a:pt x="236" y="444"/>
                      <a:pt x="244" y="444"/>
                      <a:pt x="251" y="444"/>
                    </a:cubicBezTo>
                    <a:cubicBezTo>
                      <a:pt x="372" y="444"/>
                      <a:pt x="475" y="358"/>
                      <a:pt x="486" y="244"/>
                    </a:cubicBezTo>
                    <a:cubicBezTo>
                      <a:pt x="497" y="122"/>
                      <a:pt x="400" y="14"/>
                      <a:pt x="270" y="2"/>
                    </a:cubicBezTo>
                    <a:cubicBezTo>
                      <a:pt x="262" y="1"/>
                      <a:pt x="254" y="1"/>
                      <a:pt x="247"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456" name="Google Shape;3808;p54">
                <a:extLst>
                  <a:ext uri="{FF2B5EF4-FFF2-40B4-BE49-F238E27FC236}">
                    <a16:creationId xmlns:a16="http://schemas.microsoft.com/office/drawing/2014/main" xmlns="" id="{96ED2F76-B780-D09B-4AF8-1D950289F8A9}"/>
                  </a:ext>
                </a:extLst>
              </p:cNvPr>
              <p:cNvSpPr/>
              <p:nvPr/>
            </p:nvSpPr>
            <p:spPr>
              <a:xfrm>
                <a:off x="3389950" y="720275"/>
                <a:ext cx="12525" cy="13725"/>
              </a:xfrm>
              <a:custGeom>
                <a:avLst/>
                <a:gdLst/>
                <a:ahLst/>
                <a:cxnLst/>
                <a:rect l="l" t="t" r="r" b="b"/>
                <a:pathLst>
                  <a:path w="501" h="549" extrusionOk="0">
                    <a:moveTo>
                      <a:pt x="256" y="0"/>
                    </a:moveTo>
                    <a:cubicBezTo>
                      <a:pt x="134" y="0"/>
                      <a:pt x="28" y="109"/>
                      <a:pt x="15" y="252"/>
                    </a:cubicBezTo>
                    <a:cubicBezTo>
                      <a:pt x="0" y="404"/>
                      <a:pt x="95" y="536"/>
                      <a:pt x="226" y="547"/>
                    </a:cubicBezTo>
                    <a:cubicBezTo>
                      <a:pt x="232" y="548"/>
                      <a:pt x="239" y="548"/>
                      <a:pt x="246" y="548"/>
                    </a:cubicBezTo>
                    <a:cubicBezTo>
                      <a:pt x="368" y="548"/>
                      <a:pt x="474" y="439"/>
                      <a:pt x="487" y="296"/>
                    </a:cubicBezTo>
                    <a:cubicBezTo>
                      <a:pt x="501" y="145"/>
                      <a:pt x="406" y="13"/>
                      <a:pt x="276" y="1"/>
                    </a:cubicBezTo>
                    <a:cubicBezTo>
                      <a:pt x="270" y="1"/>
                      <a:pt x="263" y="0"/>
                      <a:pt x="256"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457" name="Google Shape;3809;p54">
                <a:extLst>
                  <a:ext uri="{FF2B5EF4-FFF2-40B4-BE49-F238E27FC236}">
                    <a16:creationId xmlns:a16="http://schemas.microsoft.com/office/drawing/2014/main" xmlns="" id="{19529E8B-87B4-0697-F6EB-84A7703297E7}"/>
                  </a:ext>
                </a:extLst>
              </p:cNvPr>
              <p:cNvSpPr/>
              <p:nvPr/>
            </p:nvSpPr>
            <p:spPr>
              <a:xfrm>
                <a:off x="3397975" y="698825"/>
                <a:ext cx="14225" cy="13900"/>
              </a:xfrm>
              <a:custGeom>
                <a:avLst/>
                <a:gdLst/>
                <a:ahLst/>
                <a:cxnLst/>
                <a:rect l="l" t="t" r="r" b="b"/>
                <a:pathLst>
                  <a:path w="569" h="556" extrusionOk="0">
                    <a:moveTo>
                      <a:pt x="270" y="1"/>
                    </a:moveTo>
                    <a:cubicBezTo>
                      <a:pt x="248" y="1"/>
                      <a:pt x="225" y="4"/>
                      <a:pt x="203" y="11"/>
                    </a:cubicBezTo>
                    <a:cubicBezTo>
                      <a:pt x="71" y="51"/>
                      <a:pt x="1" y="204"/>
                      <a:pt x="46" y="351"/>
                    </a:cubicBezTo>
                    <a:cubicBezTo>
                      <a:pt x="83" y="474"/>
                      <a:pt x="190" y="555"/>
                      <a:pt x="301" y="555"/>
                    </a:cubicBezTo>
                    <a:cubicBezTo>
                      <a:pt x="323" y="555"/>
                      <a:pt x="345" y="552"/>
                      <a:pt x="367" y="545"/>
                    </a:cubicBezTo>
                    <a:cubicBezTo>
                      <a:pt x="499" y="504"/>
                      <a:pt x="569" y="351"/>
                      <a:pt x="525" y="204"/>
                    </a:cubicBezTo>
                    <a:cubicBezTo>
                      <a:pt x="487" y="81"/>
                      <a:pt x="381" y="1"/>
                      <a:pt x="270"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458" name="Google Shape;3810;p54">
                <a:extLst>
                  <a:ext uri="{FF2B5EF4-FFF2-40B4-BE49-F238E27FC236}">
                    <a16:creationId xmlns:a16="http://schemas.microsoft.com/office/drawing/2014/main" xmlns="" id="{1F6D092E-704E-F1ED-264A-D1A39930F336}"/>
                  </a:ext>
                </a:extLst>
              </p:cNvPr>
              <p:cNvSpPr/>
              <p:nvPr/>
            </p:nvSpPr>
            <p:spPr>
              <a:xfrm>
                <a:off x="3403850" y="715825"/>
                <a:ext cx="14250" cy="13900"/>
              </a:xfrm>
              <a:custGeom>
                <a:avLst/>
                <a:gdLst/>
                <a:ahLst/>
                <a:cxnLst/>
                <a:rect l="l" t="t" r="r" b="b"/>
                <a:pathLst>
                  <a:path w="570" h="556" extrusionOk="0">
                    <a:moveTo>
                      <a:pt x="269" y="0"/>
                    </a:moveTo>
                    <a:cubicBezTo>
                      <a:pt x="247" y="0"/>
                      <a:pt x="224" y="4"/>
                      <a:pt x="202" y="11"/>
                    </a:cubicBezTo>
                    <a:cubicBezTo>
                      <a:pt x="70" y="51"/>
                      <a:pt x="1" y="204"/>
                      <a:pt x="45" y="351"/>
                    </a:cubicBezTo>
                    <a:cubicBezTo>
                      <a:pt x="83" y="474"/>
                      <a:pt x="189" y="555"/>
                      <a:pt x="300" y="555"/>
                    </a:cubicBezTo>
                    <a:cubicBezTo>
                      <a:pt x="322" y="555"/>
                      <a:pt x="344" y="552"/>
                      <a:pt x="366" y="545"/>
                    </a:cubicBezTo>
                    <a:cubicBezTo>
                      <a:pt x="500" y="504"/>
                      <a:pt x="570" y="351"/>
                      <a:pt x="524" y="204"/>
                    </a:cubicBezTo>
                    <a:cubicBezTo>
                      <a:pt x="487" y="81"/>
                      <a:pt x="380" y="0"/>
                      <a:pt x="269"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459" name="Google Shape;3811;p54">
                <a:extLst>
                  <a:ext uri="{FF2B5EF4-FFF2-40B4-BE49-F238E27FC236}">
                    <a16:creationId xmlns:a16="http://schemas.microsoft.com/office/drawing/2014/main" xmlns="" id="{EED74CD1-8DDC-B775-60CD-7C28976C14D2}"/>
                  </a:ext>
                </a:extLst>
              </p:cNvPr>
              <p:cNvSpPr/>
              <p:nvPr/>
            </p:nvSpPr>
            <p:spPr>
              <a:xfrm>
                <a:off x="3414425" y="691250"/>
                <a:ext cx="14250" cy="13900"/>
              </a:xfrm>
              <a:custGeom>
                <a:avLst/>
                <a:gdLst/>
                <a:ahLst/>
                <a:cxnLst/>
                <a:rect l="l" t="t" r="r" b="b"/>
                <a:pathLst>
                  <a:path w="570" h="556" extrusionOk="0">
                    <a:moveTo>
                      <a:pt x="268" y="0"/>
                    </a:moveTo>
                    <a:cubicBezTo>
                      <a:pt x="246" y="0"/>
                      <a:pt x="224" y="3"/>
                      <a:pt x="202" y="10"/>
                    </a:cubicBezTo>
                    <a:cubicBezTo>
                      <a:pt x="70" y="51"/>
                      <a:pt x="0" y="204"/>
                      <a:pt x="46" y="352"/>
                    </a:cubicBezTo>
                    <a:cubicBezTo>
                      <a:pt x="83" y="475"/>
                      <a:pt x="190" y="556"/>
                      <a:pt x="301" y="556"/>
                    </a:cubicBezTo>
                    <a:cubicBezTo>
                      <a:pt x="323" y="556"/>
                      <a:pt x="345" y="552"/>
                      <a:pt x="367" y="546"/>
                    </a:cubicBezTo>
                    <a:cubicBezTo>
                      <a:pt x="500" y="505"/>
                      <a:pt x="570" y="352"/>
                      <a:pt x="523" y="204"/>
                    </a:cubicBezTo>
                    <a:cubicBezTo>
                      <a:pt x="486" y="81"/>
                      <a:pt x="379" y="0"/>
                      <a:pt x="268"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460" name="Google Shape;3812;p54">
                <a:extLst>
                  <a:ext uri="{FF2B5EF4-FFF2-40B4-BE49-F238E27FC236}">
                    <a16:creationId xmlns:a16="http://schemas.microsoft.com/office/drawing/2014/main" xmlns="" id="{324E8058-F274-8525-99FD-9F650CA10B22}"/>
                  </a:ext>
                </a:extLst>
              </p:cNvPr>
              <p:cNvSpPr/>
              <p:nvPr/>
            </p:nvSpPr>
            <p:spPr>
              <a:xfrm>
                <a:off x="3389700" y="666950"/>
                <a:ext cx="16725" cy="14700"/>
              </a:xfrm>
              <a:custGeom>
                <a:avLst/>
                <a:gdLst/>
                <a:ahLst/>
                <a:cxnLst/>
                <a:rect l="l" t="t" r="r" b="b"/>
                <a:pathLst>
                  <a:path w="669" h="588" extrusionOk="0">
                    <a:moveTo>
                      <a:pt x="335" y="0"/>
                    </a:moveTo>
                    <a:cubicBezTo>
                      <a:pt x="278" y="0"/>
                      <a:pt x="220" y="17"/>
                      <a:pt x="169" y="52"/>
                    </a:cubicBezTo>
                    <a:cubicBezTo>
                      <a:pt x="35" y="142"/>
                      <a:pt x="1" y="326"/>
                      <a:pt x="92" y="459"/>
                    </a:cubicBezTo>
                    <a:cubicBezTo>
                      <a:pt x="149" y="543"/>
                      <a:pt x="242" y="588"/>
                      <a:pt x="335" y="588"/>
                    </a:cubicBezTo>
                    <a:cubicBezTo>
                      <a:pt x="392" y="588"/>
                      <a:pt x="450" y="571"/>
                      <a:pt x="500" y="536"/>
                    </a:cubicBezTo>
                    <a:cubicBezTo>
                      <a:pt x="635" y="446"/>
                      <a:pt x="669" y="262"/>
                      <a:pt x="578" y="128"/>
                    </a:cubicBezTo>
                    <a:cubicBezTo>
                      <a:pt x="521" y="45"/>
                      <a:pt x="429" y="0"/>
                      <a:pt x="335"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461" name="Google Shape;3813;p54">
                <a:extLst>
                  <a:ext uri="{FF2B5EF4-FFF2-40B4-BE49-F238E27FC236}">
                    <a16:creationId xmlns:a16="http://schemas.microsoft.com/office/drawing/2014/main" xmlns="" id="{7D9343E9-D3C8-6D9B-73B1-6FEC1DD13C85}"/>
                  </a:ext>
                </a:extLst>
              </p:cNvPr>
              <p:cNvSpPr/>
              <p:nvPr/>
            </p:nvSpPr>
            <p:spPr>
              <a:xfrm>
                <a:off x="3396625" y="681000"/>
                <a:ext cx="15425" cy="14750"/>
              </a:xfrm>
              <a:custGeom>
                <a:avLst/>
                <a:gdLst/>
                <a:ahLst/>
                <a:cxnLst/>
                <a:rect l="l" t="t" r="r" b="b"/>
                <a:pathLst>
                  <a:path w="617" h="590" extrusionOk="0">
                    <a:moveTo>
                      <a:pt x="309" y="1"/>
                    </a:moveTo>
                    <a:cubicBezTo>
                      <a:pt x="158" y="1"/>
                      <a:pt x="30" y="114"/>
                      <a:pt x="16" y="267"/>
                    </a:cubicBezTo>
                    <a:cubicBezTo>
                      <a:pt x="1" y="430"/>
                      <a:pt x="120" y="573"/>
                      <a:pt x="281" y="588"/>
                    </a:cubicBezTo>
                    <a:cubicBezTo>
                      <a:pt x="290" y="589"/>
                      <a:pt x="299" y="589"/>
                      <a:pt x="308" y="589"/>
                    </a:cubicBezTo>
                    <a:cubicBezTo>
                      <a:pt x="459" y="589"/>
                      <a:pt x="588" y="474"/>
                      <a:pt x="602" y="321"/>
                    </a:cubicBezTo>
                    <a:cubicBezTo>
                      <a:pt x="616" y="160"/>
                      <a:pt x="497" y="15"/>
                      <a:pt x="336" y="2"/>
                    </a:cubicBezTo>
                    <a:cubicBezTo>
                      <a:pt x="327" y="1"/>
                      <a:pt x="318" y="1"/>
                      <a:pt x="309"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462" name="Google Shape;3814;p54">
                <a:extLst>
                  <a:ext uri="{FF2B5EF4-FFF2-40B4-BE49-F238E27FC236}">
                    <a16:creationId xmlns:a16="http://schemas.microsoft.com/office/drawing/2014/main" xmlns="" id="{3DD71901-F558-F4B9-2A7D-661332005738}"/>
                  </a:ext>
                </a:extLst>
              </p:cNvPr>
              <p:cNvSpPr/>
              <p:nvPr/>
            </p:nvSpPr>
            <p:spPr>
              <a:xfrm>
                <a:off x="3381350" y="682750"/>
                <a:ext cx="13075" cy="12700"/>
              </a:xfrm>
              <a:custGeom>
                <a:avLst/>
                <a:gdLst/>
                <a:ahLst/>
                <a:cxnLst/>
                <a:rect l="l" t="t" r="r" b="b"/>
                <a:pathLst>
                  <a:path w="523" h="508" extrusionOk="0">
                    <a:moveTo>
                      <a:pt x="261" y="0"/>
                    </a:moveTo>
                    <a:cubicBezTo>
                      <a:pt x="134" y="0"/>
                      <a:pt x="26" y="99"/>
                      <a:pt x="14" y="230"/>
                    </a:cubicBezTo>
                    <a:cubicBezTo>
                      <a:pt x="1" y="370"/>
                      <a:pt x="101" y="493"/>
                      <a:pt x="238" y="506"/>
                    </a:cubicBezTo>
                    <a:cubicBezTo>
                      <a:pt x="245" y="507"/>
                      <a:pt x="253" y="507"/>
                      <a:pt x="261" y="507"/>
                    </a:cubicBezTo>
                    <a:cubicBezTo>
                      <a:pt x="388" y="507"/>
                      <a:pt x="497" y="409"/>
                      <a:pt x="510" y="276"/>
                    </a:cubicBezTo>
                    <a:cubicBezTo>
                      <a:pt x="522" y="137"/>
                      <a:pt x="422" y="14"/>
                      <a:pt x="285" y="1"/>
                    </a:cubicBezTo>
                    <a:cubicBezTo>
                      <a:pt x="277" y="1"/>
                      <a:pt x="269" y="0"/>
                      <a:pt x="261"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463" name="Google Shape;3815;p54">
                <a:extLst>
                  <a:ext uri="{FF2B5EF4-FFF2-40B4-BE49-F238E27FC236}">
                    <a16:creationId xmlns:a16="http://schemas.microsoft.com/office/drawing/2014/main" xmlns="" id="{8F76CF03-4390-55C2-59B9-0A6D5062C49A}"/>
                  </a:ext>
                </a:extLst>
              </p:cNvPr>
              <p:cNvSpPr/>
              <p:nvPr/>
            </p:nvSpPr>
            <p:spPr>
              <a:xfrm>
                <a:off x="3416650" y="622050"/>
                <a:ext cx="18375" cy="21500"/>
              </a:xfrm>
              <a:custGeom>
                <a:avLst/>
                <a:gdLst/>
                <a:ahLst/>
                <a:cxnLst/>
                <a:rect l="l" t="t" r="r" b="b"/>
                <a:pathLst>
                  <a:path w="735" h="860" extrusionOk="0">
                    <a:moveTo>
                      <a:pt x="1" y="1"/>
                    </a:moveTo>
                    <a:lnTo>
                      <a:pt x="1" y="1"/>
                    </a:lnTo>
                    <a:cubicBezTo>
                      <a:pt x="286" y="285"/>
                      <a:pt x="431" y="632"/>
                      <a:pt x="431" y="632"/>
                    </a:cubicBezTo>
                    <a:lnTo>
                      <a:pt x="735" y="860"/>
                    </a:lnTo>
                    <a:lnTo>
                      <a:pt x="121" y="64"/>
                    </a:lnTo>
                    <a:lnTo>
                      <a:pt x="1" y="1"/>
                    </a:lnTo>
                    <a:close/>
                  </a:path>
                </a:pathLst>
              </a:custGeom>
              <a:solidFill>
                <a:srgbClr val="8B9147"/>
              </a:solidFill>
              <a:ln>
                <a:noFill/>
              </a:ln>
            </p:spPr>
            <p:txBody>
              <a:bodyPr spcFirstLastPara="1" wrap="square" lIns="121900" tIns="121900" rIns="121900" bIns="121900" anchor="ctr" anchorCtr="0">
                <a:noAutofit/>
              </a:bodyPr>
              <a:lstStyle/>
              <a:p>
                <a:endParaRPr sz="2489"/>
              </a:p>
            </p:txBody>
          </p:sp>
          <p:sp>
            <p:nvSpPr>
              <p:cNvPr id="464" name="Google Shape;3816;p54">
                <a:extLst>
                  <a:ext uri="{FF2B5EF4-FFF2-40B4-BE49-F238E27FC236}">
                    <a16:creationId xmlns:a16="http://schemas.microsoft.com/office/drawing/2014/main" xmlns="" id="{59496915-553D-2E3F-A304-3AFC99E992DF}"/>
                  </a:ext>
                </a:extLst>
              </p:cNvPr>
              <p:cNvSpPr/>
              <p:nvPr/>
            </p:nvSpPr>
            <p:spPr>
              <a:xfrm>
                <a:off x="3421200" y="643950"/>
                <a:ext cx="45475" cy="52450"/>
              </a:xfrm>
              <a:custGeom>
                <a:avLst/>
                <a:gdLst/>
                <a:ahLst/>
                <a:cxnLst/>
                <a:rect l="l" t="t" r="r" b="b"/>
                <a:pathLst>
                  <a:path w="1819" h="2098" extrusionOk="0">
                    <a:moveTo>
                      <a:pt x="1294" y="1"/>
                    </a:moveTo>
                    <a:lnTo>
                      <a:pt x="600" y="31"/>
                    </a:lnTo>
                    <a:lnTo>
                      <a:pt x="111" y="499"/>
                    </a:lnTo>
                    <a:lnTo>
                      <a:pt x="0" y="1018"/>
                    </a:lnTo>
                    <a:cubicBezTo>
                      <a:pt x="0" y="1018"/>
                      <a:pt x="457" y="1548"/>
                      <a:pt x="642" y="1686"/>
                    </a:cubicBezTo>
                    <a:cubicBezTo>
                      <a:pt x="827" y="1822"/>
                      <a:pt x="1462" y="2097"/>
                      <a:pt x="1462" y="2097"/>
                    </a:cubicBezTo>
                    <a:cubicBezTo>
                      <a:pt x="1462" y="2097"/>
                      <a:pt x="1738" y="1368"/>
                      <a:pt x="1784" y="1113"/>
                    </a:cubicBezTo>
                    <a:cubicBezTo>
                      <a:pt x="1819" y="910"/>
                      <a:pt x="1773" y="271"/>
                      <a:pt x="1773" y="271"/>
                    </a:cubicBezTo>
                    <a:lnTo>
                      <a:pt x="1294" y="1"/>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465" name="Google Shape;3817;p54">
                <a:extLst>
                  <a:ext uri="{FF2B5EF4-FFF2-40B4-BE49-F238E27FC236}">
                    <a16:creationId xmlns:a16="http://schemas.microsoft.com/office/drawing/2014/main" xmlns="" id="{56115AD7-348C-4AB3-CB07-A81041B9DBE8}"/>
                  </a:ext>
                </a:extLst>
              </p:cNvPr>
              <p:cNvSpPr/>
              <p:nvPr/>
            </p:nvSpPr>
            <p:spPr>
              <a:xfrm>
                <a:off x="3418350" y="634550"/>
                <a:ext cx="23925" cy="16325"/>
              </a:xfrm>
              <a:custGeom>
                <a:avLst/>
                <a:gdLst/>
                <a:ahLst/>
                <a:cxnLst/>
                <a:rect l="l" t="t" r="r" b="b"/>
                <a:pathLst>
                  <a:path w="957" h="653" extrusionOk="0">
                    <a:moveTo>
                      <a:pt x="377" y="0"/>
                    </a:moveTo>
                    <a:lnTo>
                      <a:pt x="0" y="82"/>
                    </a:lnTo>
                    <a:cubicBezTo>
                      <a:pt x="0" y="82"/>
                      <a:pt x="1" y="82"/>
                      <a:pt x="2" y="82"/>
                    </a:cubicBezTo>
                    <a:cubicBezTo>
                      <a:pt x="31" y="82"/>
                      <a:pt x="453" y="91"/>
                      <a:pt x="835" y="649"/>
                    </a:cubicBezTo>
                    <a:lnTo>
                      <a:pt x="956" y="653"/>
                    </a:lnTo>
                    <a:cubicBezTo>
                      <a:pt x="797" y="476"/>
                      <a:pt x="377" y="0"/>
                      <a:pt x="37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466" name="Google Shape;3818;p54">
                <a:extLst>
                  <a:ext uri="{FF2B5EF4-FFF2-40B4-BE49-F238E27FC236}">
                    <a16:creationId xmlns:a16="http://schemas.microsoft.com/office/drawing/2014/main" xmlns="" id="{FC61C941-6CD7-BA2D-587A-3A16040434BE}"/>
                  </a:ext>
                </a:extLst>
              </p:cNvPr>
              <p:cNvSpPr/>
              <p:nvPr/>
            </p:nvSpPr>
            <p:spPr>
              <a:xfrm>
                <a:off x="3423150" y="643925"/>
                <a:ext cx="42950" cy="22450"/>
              </a:xfrm>
              <a:custGeom>
                <a:avLst/>
                <a:gdLst/>
                <a:ahLst/>
                <a:cxnLst/>
                <a:rect l="l" t="t" r="r" b="b"/>
                <a:pathLst>
                  <a:path w="1718" h="898" extrusionOk="0">
                    <a:moveTo>
                      <a:pt x="1216" y="1"/>
                    </a:moveTo>
                    <a:lnTo>
                      <a:pt x="522" y="31"/>
                    </a:lnTo>
                    <a:lnTo>
                      <a:pt x="34" y="499"/>
                    </a:lnTo>
                    <a:lnTo>
                      <a:pt x="0" y="654"/>
                    </a:lnTo>
                    <a:cubicBezTo>
                      <a:pt x="194" y="774"/>
                      <a:pt x="459" y="861"/>
                      <a:pt x="757" y="889"/>
                    </a:cubicBezTo>
                    <a:cubicBezTo>
                      <a:pt x="823" y="895"/>
                      <a:pt x="887" y="898"/>
                      <a:pt x="950" y="898"/>
                    </a:cubicBezTo>
                    <a:cubicBezTo>
                      <a:pt x="1261" y="898"/>
                      <a:pt x="1536" y="828"/>
                      <a:pt x="1717" y="710"/>
                    </a:cubicBezTo>
                    <a:cubicBezTo>
                      <a:pt x="1711" y="489"/>
                      <a:pt x="1695" y="271"/>
                      <a:pt x="1695" y="271"/>
                    </a:cubicBezTo>
                    <a:lnTo>
                      <a:pt x="1216"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67" name="Google Shape;3819;p54">
                <a:extLst>
                  <a:ext uri="{FF2B5EF4-FFF2-40B4-BE49-F238E27FC236}">
                    <a16:creationId xmlns:a16="http://schemas.microsoft.com/office/drawing/2014/main" xmlns="" id="{9291869F-FBCC-4D00-E8E3-BDFEC5DC2769}"/>
                  </a:ext>
                </a:extLst>
              </p:cNvPr>
              <p:cNvSpPr/>
              <p:nvPr/>
            </p:nvSpPr>
            <p:spPr>
              <a:xfrm>
                <a:off x="3365190" y="620247"/>
                <a:ext cx="51950" cy="45600"/>
              </a:xfrm>
              <a:custGeom>
                <a:avLst/>
                <a:gdLst/>
                <a:ahLst/>
                <a:cxnLst/>
                <a:rect l="l" t="t" r="r" b="b"/>
                <a:pathLst>
                  <a:path w="2078" h="1824" extrusionOk="0">
                    <a:moveTo>
                      <a:pt x="889" y="1"/>
                    </a:moveTo>
                    <a:cubicBezTo>
                      <a:pt x="889" y="1"/>
                      <a:pt x="452" y="471"/>
                      <a:pt x="354" y="653"/>
                    </a:cubicBezTo>
                    <a:cubicBezTo>
                      <a:pt x="232" y="880"/>
                      <a:pt x="0" y="1626"/>
                      <a:pt x="0" y="1626"/>
                    </a:cubicBezTo>
                    <a:cubicBezTo>
                      <a:pt x="0" y="1626"/>
                      <a:pt x="681" y="1813"/>
                      <a:pt x="913" y="1823"/>
                    </a:cubicBezTo>
                    <a:cubicBezTo>
                      <a:pt x="922" y="1824"/>
                      <a:pt x="932" y="1824"/>
                      <a:pt x="943" y="1824"/>
                    </a:cubicBezTo>
                    <a:cubicBezTo>
                      <a:pt x="1202" y="1824"/>
                      <a:pt x="1844" y="1705"/>
                      <a:pt x="1844" y="1705"/>
                    </a:cubicBezTo>
                    <a:lnTo>
                      <a:pt x="2078" y="1229"/>
                    </a:lnTo>
                    <a:lnTo>
                      <a:pt x="1978" y="553"/>
                    </a:lnTo>
                    <a:lnTo>
                      <a:pt x="1442" y="92"/>
                    </a:lnTo>
                    <a:lnTo>
                      <a:pt x="889" y="1"/>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468" name="Google Shape;3820;p54">
                <a:extLst>
                  <a:ext uri="{FF2B5EF4-FFF2-40B4-BE49-F238E27FC236}">
                    <a16:creationId xmlns:a16="http://schemas.microsoft.com/office/drawing/2014/main" xmlns="" id="{0095686C-CF2F-519A-7C0D-95684EE9352E}"/>
                  </a:ext>
                </a:extLst>
              </p:cNvPr>
              <p:cNvSpPr/>
              <p:nvPr/>
            </p:nvSpPr>
            <p:spPr>
              <a:xfrm>
                <a:off x="3405175" y="605000"/>
                <a:ext cx="24025" cy="27275"/>
              </a:xfrm>
              <a:custGeom>
                <a:avLst/>
                <a:gdLst/>
                <a:ahLst/>
                <a:cxnLst/>
                <a:rect l="l" t="t" r="r" b="b"/>
                <a:pathLst>
                  <a:path w="961" h="1091" extrusionOk="0">
                    <a:moveTo>
                      <a:pt x="24" y="1"/>
                    </a:moveTo>
                    <a:cubicBezTo>
                      <a:pt x="24" y="1"/>
                      <a:pt x="0" y="355"/>
                      <a:pt x="20" y="477"/>
                    </a:cubicBezTo>
                    <a:cubicBezTo>
                      <a:pt x="39" y="600"/>
                      <a:pt x="179" y="965"/>
                      <a:pt x="179" y="965"/>
                    </a:cubicBezTo>
                    <a:lnTo>
                      <a:pt x="447" y="1091"/>
                    </a:lnTo>
                    <a:lnTo>
                      <a:pt x="781" y="1045"/>
                    </a:lnTo>
                    <a:lnTo>
                      <a:pt x="961" y="768"/>
                    </a:lnTo>
                    <a:lnTo>
                      <a:pt x="949" y="479"/>
                    </a:lnTo>
                    <a:cubicBezTo>
                      <a:pt x="949" y="479"/>
                      <a:pt x="661" y="247"/>
                      <a:pt x="559" y="195"/>
                    </a:cubicBezTo>
                    <a:cubicBezTo>
                      <a:pt x="429" y="129"/>
                      <a:pt x="24" y="1"/>
                      <a:pt x="24"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469" name="Google Shape;3821;p54">
                <a:extLst>
                  <a:ext uri="{FF2B5EF4-FFF2-40B4-BE49-F238E27FC236}">
                    <a16:creationId xmlns:a16="http://schemas.microsoft.com/office/drawing/2014/main" xmlns="" id="{7B47989C-0A0B-5CB3-1ED8-3AC88F00163E}"/>
                  </a:ext>
                </a:extLst>
              </p:cNvPr>
              <p:cNvSpPr/>
              <p:nvPr/>
            </p:nvSpPr>
            <p:spPr>
              <a:xfrm>
                <a:off x="3405325" y="633775"/>
                <a:ext cx="28075" cy="7575"/>
              </a:xfrm>
              <a:custGeom>
                <a:avLst/>
                <a:gdLst/>
                <a:ahLst/>
                <a:cxnLst/>
                <a:rect l="l" t="t" r="r" b="b"/>
                <a:pathLst>
                  <a:path w="1123" h="303" extrusionOk="0">
                    <a:moveTo>
                      <a:pt x="871" y="1"/>
                    </a:moveTo>
                    <a:cubicBezTo>
                      <a:pt x="871" y="1"/>
                      <a:pt x="238" y="107"/>
                      <a:pt x="1" y="144"/>
                    </a:cubicBezTo>
                    <a:lnTo>
                      <a:pt x="101" y="218"/>
                    </a:lnTo>
                    <a:cubicBezTo>
                      <a:pt x="277" y="166"/>
                      <a:pt x="431" y="146"/>
                      <a:pt x="562" y="146"/>
                    </a:cubicBezTo>
                    <a:cubicBezTo>
                      <a:pt x="934" y="146"/>
                      <a:pt x="1122" y="302"/>
                      <a:pt x="1122" y="302"/>
                    </a:cubicBezTo>
                    <a:lnTo>
                      <a:pt x="871" y="1"/>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470" name="Google Shape;3822;p54">
                <a:extLst>
                  <a:ext uri="{FF2B5EF4-FFF2-40B4-BE49-F238E27FC236}">
                    <a16:creationId xmlns:a16="http://schemas.microsoft.com/office/drawing/2014/main" xmlns="" id="{A3179777-5608-3A76-9BD3-9FF58126086F}"/>
                  </a:ext>
                </a:extLst>
              </p:cNvPr>
              <p:cNvSpPr/>
              <p:nvPr/>
            </p:nvSpPr>
            <p:spPr>
              <a:xfrm>
                <a:off x="3405200" y="604950"/>
                <a:ext cx="24000" cy="22075"/>
              </a:xfrm>
              <a:custGeom>
                <a:avLst/>
                <a:gdLst/>
                <a:ahLst/>
                <a:cxnLst/>
                <a:rect l="l" t="t" r="r" b="b"/>
                <a:pathLst>
                  <a:path w="960" h="883" extrusionOk="0">
                    <a:moveTo>
                      <a:pt x="23" y="1"/>
                    </a:moveTo>
                    <a:cubicBezTo>
                      <a:pt x="23" y="1"/>
                      <a:pt x="0" y="356"/>
                      <a:pt x="18" y="477"/>
                    </a:cubicBezTo>
                    <a:cubicBezTo>
                      <a:pt x="22" y="491"/>
                      <a:pt x="26" y="509"/>
                      <a:pt x="31" y="528"/>
                    </a:cubicBezTo>
                    <a:cubicBezTo>
                      <a:pt x="89" y="588"/>
                      <a:pt x="155" y="643"/>
                      <a:pt x="231" y="691"/>
                    </a:cubicBezTo>
                    <a:cubicBezTo>
                      <a:pt x="424" y="819"/>
                      <a:pt x="631" y="883"/>
                      <a:pt x="812" y="883"/>
                    </a:cubicBezTo>
                    <a:cubicBezTo>
                      <a:pt x="838" y="883"/>
                      <a:pt x="864" y="881"/>
                      <a:pt x="889" y="879"/>
                    </a:cubicBezTo>
                    <a:lnTo>
                      <a:pt x="960" y="769"/>
                    </a:lnTo>
                    <a:lnTo>
                      <a:pt x="948" y="480"/>
                    </a:lnTo>
                    <a:cubicBezTo>
                      <a:pt x="948" y="480"/>
                      <a:pt x="662" y="248"/>
                      <a:pt x="558" y="196"/>
                    </a:cubicBezTo>
                    <a:cubicBezTo>
                      <a:pt x="428" y="130"/>
                      <a:pt x="23" y="1"/>
                      <a:pt x="2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71" name="Google Shape;3823;p54">
                <a:extLst>
                  <a:ext uri="{FF2B5EF4-FFF2-40B4-BE49-F238E27FC236}">
                    <a16:creationId xmlns:a16="http://schemas.microsoft.com/office/drawing/2014/main" xmlns="" id="{14BC297E-A291-50FD-E846-8FA9FBC8582A}"/>
                  </a:ext>
                </a:extLst>
              </p:cNvPr>
              <p:cNvSpPr/>
              <p:nvPr/>
            </p:nvSpPr>
            <p:spPr>
              <a:xfrm>
                <a:off x="3373350" y="622550"/>
                <a:ext cx="43225" cy="35550"/>
              </a:xfrm>
              <a:custGeom>
                <a:avLst/>
                <a:gdLst/>
                <a:ahLst/>
                <a:cxnLst/>
                <a:rect l="l" t="t" r="r" b="b"/>
                <a:pathLst>
                  <a:path w="1729" h="1422" extrusionOk="0">
                    <a:moveTo>
                      <a:pt x="540" y="1"/>
                    </a:moveTo>
                    <a:cubicBezTo>
                      <a:pt x="540" y="1"/>
                      <a:pt x="103" y="471"/>
                      <a:pt x="5" y="652"/>
                    </a:cubicBezTo>
                    <a:cubicBezTo>
                      <a:pt x="4" y="655"/>
                      <a:pt x="1" y="660"/>
                      <a:pt x="0" y="663"/>
                    </a:cubicBezTo>
                    <a:cubicBezTo>
                      <a:pt x="114" y="836"/>
                      <a:pt x="285" y="1004"/>
                      <a:pt x="500" y="1144"/>
                    </a:cubicBezTo>
                    <a:cubicBezTo>
                      <a:pt x="782" y="1328"/>
                      <a:pt x="1081" y="1422"/>
                      <a:pt x="1327" y="1422"/>
                    </a:cubicBezTo>
                    <a:cubicBezTo>
                      <a:pt x="1465" y="1422"/>
                      <a:pt x="1586" y="1393"/>
                      <a:pt x="1678" y="1333"/>
                    </a:cubicBezTo>
                    <a:lnTo>
                      <a:pt x="1729" y="1229"/>
                    </a:lnTo>
                    <a:lnTo>
                      <a:pt x="1629" y="553"/>
                    </a:lnTo>
                    <a:lnTo>
                      <a:pt x="1093" y="91"/>
                    </a:lnTo>
                    <a:lnTo>
                      <a:pt x="540"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72" name="Google Shape;3824;p54">
                <a:extLst>
                  <a:ext uri="{FF2B5EF4-FFF2-40B4-BE49-F238E27FC236}">
                    <a16:creationId xmlns:a16="http://schemas.microsoft.com/office/drawing/2014/main" xmlns="" id="{EA3D3E58-0033-3BC1-020D-CA6FE8BA166F}"/>
                  </a:ext>
                </a:extLst>
              </p:cNvPr>
              <p:cNvSpPr/>
              <p:nvPr/>
            </p:nvSpPr>
            <p:spPr>
              <a:xfrm>
                <a:off x="3442425" y="655400"/>
                <a:ext cx="11950" cy="31850"/>
              </a:xfrm>
              <a:custGeom>
                <a:avLst/>
                <a:gdLst/>
                <a:ahLst/>
                <a:cxnLst/>
                <a:rect l="l" t="t" r="r" b="b"/>
                <a:pathLst>
                  <a:path w="478" h="1274" extrusionOk="0">
                    <a:moveTo>
                      <a:pt x="160" y="0"/>
                    </a:moveTo>
                    <a:lnTo>
                      <a:pt x="1" y="121"/>
                    </a:lnTo>
                    <a:lnTo>
                      <a:pt x="477" y="1274"/>
                    </a:lnTo>
                    <a:lnTo>
                      <a:pt x="160"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73" name="Google Shape;3825;p54">
                <a:extLst>
                  <a:ext uri="{FF2B5EF4-FFF2-40B4-BE49-F238E27FC236}">
                    <a16:creationId xmlns:a16="http://schemas.microsoft.com/office/drawing/2014/main" xmlns="" id="{9DA2706D-040E-9324-29C6-57DAFAA4BA3A}"/>
                  </a:ext>
                </a:extLst>
              </p:cNvPr>
              <p:cNvSpPr/>
              <p:nvPr/>
            </p:nvSpPr>
            <p:spPr>
              <a:xfrm>
                <a:off x="3367950" y="644850"/>
                <a:ext cx="25275" cy="15800"/>
              </a:xfrm>
              <a:custGeom>
                <a:avLst/>
                <a:gdLst/>
                <a:ahLst/>
                <a:cxnLst/>
                <a:rect l="l" t="t" r="r" b="b"/>
                <a:pathLst>
                  <a:path w="1011" h="632" extrusionOk="0">
                    <a:moveTo>
                      <a:pt x="874" y="1"/>
                    </a:moveTo>
                    <a:lnTo>
                      <a:pt x="0" y="632"/>
                    </a:lnTo>
                    <a:lnTo>
                      <a:pt x="1011" y="47"/>
                    </a:lnTo>
                    <a:lnTo>
                      <a:pt x="874"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74" name="Google Shape;3826;p54">
                <a:extLst>
                  <a:ext uri="{FF2B5EF4-FFF2-40B4-BE49-F238E27FC236}">
                    <a16:creationId xmlns:a16="http://schemas.microsoft.com/office/drawing/2014/main" xmlns="" id="{06AD3FBC-C323-D686-4ADA-E48C0A3426E2}"/>
                  </a:ext>
                </a:extLst>
              </p:cNvPr>
              <p:cNvSpPr/>
              <p:nvPr/>
            </p:nvSpPr>
            <p:spPr>
              <a:xfrm>
                <a:off x="3369725" y="643650"/>
                <a:ext cx="20475" cy="4075"/>
              </a:xfrm>
              <a:custGeom>
                <a:avLst/>
                <a:gdLst/>
                <a:ahLst/>
                <a:cxnLst/>
                <a:rect l="l" t="t" r="r" b="b"/>
                <a:pathLst>
                  <a:path w="819" h="163" extrusionOk="0">
                    <a:moveTo>
                      <a:pt x="749" y="0"/>
                    </a:moveTo>
                    <a:lnTo>
                      <a:pt x="1" y="162"/>
                    </a:lnTo>
                    <a:lnTo>
                      <a:pt x="1" y="162"/>
                    </a:lnTo>
                    <a:lnTo>
                      <a:pt x="819" y="105"/>
                    </a:lnTo>
                    <a:lnTo>
                      <a:pt x="749"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75" name="Google Shape;3827;p54">
                <a:extLst>
                  <a:ext uri="{FF2B5EF4-FFF2-40B4-BE49-F238E27FC236}">
                    <a16:creationId xmlns:a16="http://schemas.microsoft.com/office/drawing/2014/main" xmlns="" id="{D924CCE3-1AC0-E251-B97B-683F20F8CE70}"/>
                  </a:ext>
                </a:extLst>
              </p:cNvPr>
              <p:cNvSpPr/>
              <p:nvPr/>
            </p:nvSpPr>
            <p:spPr>
              <a:xfrm>
                <a:off x="3389075" y="645225"/>
                <a:ext cx="2800" cy="20500"/>
              </a:xfrm>
              <a:custGeom>
                <a:avLst/>
                <a:gdLst/>
                <a:ahLst/>
                <a:cxnLst/>
                <a:rect l="l" t="t" r="r" b="b"/>
                <a:pathLst>
                  <a:path w="112" h="820" extrusionOk="0">
                    <a:moveTo>
                      <a:pt x="111" y="0"/>
                    </a:moveTo>
                    <a:lnTo>
                      <a:pt x="0" y="61"/>
                    </a:lnTo>
                    <a:lnTo>
                      <a:pt x="103" y="819"/>
                    </a:lnTo>
                    <a:lnTo>
                      <a:pt x="111"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76" name="Google Shape;3828;p54">
                <a:extLst>
                  <a:ext uri="{FF2B5EF4-FFF2-40B4-BE49-F238E27FC236}">
                    <a16:creationId xmlns:a16="http://schemas.microsoft.com/office/drawing/2014/main" xmlns="" id="{A60E8A67-4C18-CA8C-45DB-265556A34B4C}"/>
                  </a:ext>
                </a:extLst>
              </p:cNvPr>
              <p:cNvSpPr/>
              <p:nvPr/>
            </p:nvSpPr>
            <p:spPr>
              <a:xfrm>
                <a:off x="3445350" y="661575"/>
                <a:ext cx="17400" cy="7700"/>
              </a:xfrm>
              <a:custGeom>
                <a:avLst/>
                <a:gdLst/>
                <a:ahLst/>
                <a:cxnLst/>
                <a:rect l="l" t="t" r="r" b="b"/>
                <a:pathLst>
                  <a:path w="696" h="308" extrusionOk="0">
                    <a:moveTo>
                      <a:pt x="2" y="1"/>
                    </a:moveTo>
                    <a:lnTo>
                      <a:pt x="1" y="116"/>
                    </a:lnTo>
                    <a:lnTo>
                      <a:pt x="696" y="308"/>
                    </a:lnTo>
                    <a:lnTo>
                      <a:pt x="2"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77" name="Google Shape;3829;p54">
                <a:extLst>
                  <a:ext uri="{FF2B5EF4-FFF2-40B4-BE49-F238E27FC236}">
                    <a16:creationId xmlns:a16="http://schemas.microsoft.com/office/drawing/2014/main" xmlns="" id="{3027AD6B-6762-E9B4-C496-B6E0D480033F}"/>
                  </a:ext>
                </a:extLst>
              </p:cNvPr>
              <p:cNvSpPr/>
              <p:nvPr/>
            </p:nvSpPr>
            <p:spPr>
              <a:xfrm>
                <a:off x="3427325" y="660900"/>
                <a:ext cx="16875" cy="10625"/>
              </a:xfrm>
              <a:custGeom>
                <a:avLst/>
                <a:gdLst/>
                <a:ahLst/>
                <a:cxnLst/>
                <a:rect l="l" t="t" r="r" b="b"/>
                <a:pathLst>
                  <a:path w="675" h="425" extrusionOk="0">
                    <a:moveTo>
                      <a:pt x="584" y="0"/>
                    </a:moveTo>
                    <a:lnTo>
                      <a:pt x="1" y="424"/>
                    </a:lnTo>
                    <a:lnTo>
                      <a:pt x="674" y="74"/>
                    </a:lnTo>
                    <a:lnTo>
                      <a:pt x="584"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78" name="Google Shape;3830;p54">
                <a:extLst>
                  <a:ext uri="{FF2B5EF4-FFF2-40B4-BE49-F238E27FC236}">
                    <a16:creationId xmlns:a16="http://schemas.microsoft.com/office/drawing/2014/main" xmlns="" id="{47BC5F69-E159-7191-BFE0-0BA08B5136E6}"/>
                  </a:ext>
                </a:extLst>
              </p:cNvPr>
              <p:cNvSpPr/>
              <p:nvPr/>
            </p:nvSpPr>
            <p:spPr>
              <a:xfrm>
                <a:off x="3000650" y="441375"/>
                <a:ext cx="50675" cy="42625"/>
              </a:xfrm>
              <a:custGeom>
                <a:avLst/>
                <a:gdLst/>
                <a:ahLst/>
                <a:cxnLst/>
                <a:rect l="l" t="t" r="r" b="b"/>
                <a:pathLst>
                  <a:path w="2027" h="1705" extrusionOk="0">
                    <a:moveTo>
                      <a:pt x="1145" y="0"/>
                    </a:moveTo>
                    <a:cubicBezTo>
                      <a:pt x="1520" y="228"/>
                      <a:pt x="1497" y="987"/>
                      <a:pt x="1000" y="987"/>
                    </a:cubicBezTo>
                    <a:cubicBezTo>
                      <a:pt x="581" y="987"/>
                      <a:pt x="79" y="1197"/>
                      <a:pt x="0" y="1704"/>
                    </a:cubicBezTo>
                    <a:cubicBezTo>
                      <a:pt x="332" y="1407"/>
                      <a:pt x="706" y="1244"/>
                      <a:pt x="1056" y="1244"/>
                    </a:cubicBezTo>
                    <a:cubicBezTo>
                      <a:pt x="1244" y="1244"/>
                      <a:pt x="1425" y="1291"/>
                      <a:pt x="1589" y="1389"/>
                    </a:cubicBezTo>
                    <a:cubicBezTo>
                      <a:pt x="2026" y="412"/>
                      <a:pt x="1145" y="0"/>
                      <a:pt x="1145" y="0"/>
                    </a:cubicBezTo>
                    <a:close/>
                  </a:path>
                </a:pathLst>
              </a:custGeom>
              <a:solidFill>
                <a:srgbClr val="502D28"/>
              </a:solidFill>
              <a:ln>
                <a:noFill/>
              </a:ln>
            </p:spPr>
            <p:txBody>
              <a:bodyPr spcFirstLastPara="1" wrap="square" lIns="121900" tIns="121900" rIns="121900" bIns="121900" anchor="ctr" anchorCtr="0">
                <a:noAutofit/>
              </a:bodyPr>
              <a:lstStyle/>
              <a:p>
                <a:endParaRPr sz="2489"/>
              </a:p>
            </p:txBody>
          </p:sp>
          <p:sp>
            <p:nvSpPr>
              <p:cNvPr id="479" name="Google Shape;3831;p54">
                <a:extLst>
                  <a:ext uri="{FF2B5EF4-FFF2-40B4-BE49-F238E27FC236}">
                    <a16:creationId xmlns:a16="http://schemas.microsoft.com/office/drawing/2014/main" xmlns="" id="{FBC80D4A-87D8-A511-A2D0-EC574D6EE911}"/>
                  </a:ext>
                </a:extLst>
              </p:cNvPr>
              <p:cNvSpPr/>
              <p:nvPr/>
            </p:nvSpPr>
            <p:spPr>
              <a:xfrm>
                <a:off x="3020450" y="923975"/>
                <a:ext cx="76300" cy="68200"/>
              </a:xfrm>
              <a:custGeom>
                <a:avLst/>
                <a:gdLst/>
                <a:ahLst/>
                <a:cxnLst/>
                <a:rect l="l" t="t" r="r" b="b"/>
                <a:pathLst>
                  <a:path w="3052" h="2728" extrusionOk="0">
                    <a:moveTo>
                      <a:pt x="815" y="0"/>
                    </a:moveTo>
                    <a:cubicBezTo>
                      <a:pt x="406" y="0"/>
                      <a:pt x="4" y="661"/>
                      <a:pt x="4" y="661"/>
                    </a:cubicBezTo>
                    <a:cubicBezTo>
                      <a:pt x="0" y="994"/>
                      <a:pt x="1254" y="2244"/>
                      <a:pt x="1979" y="2648"/>
                    </a:cubicBezTo>
                    <a:cubicBezTo>
                      <a:pt x="2077" y="2703"/>
                      <a:pt x="2172" y="2727"/>
                      <a:pt x="2260" y="2727"/>
                    </a:cubicBezTo>
                    <a:cubicBezTo>
                      <a:pt x="2763" y="2727"/>
                      <a:pt x="3051" y="1926"/>
                      <a:pt x="2606" y="1300"/>
                    </a:cubicBezTo>
                    <a:cubicBezTo>
                      <a:pt x="2376" y="976"/>
                      <a:pt x="1375" y="165"/>
                      <a:pt x="929" y="18"/>
                    </a:cubicBezTo>
                    <a:cubicBezTo>
                      <a:pt x="891" y="6"/>
                      <a:pt x="853" y="0"/>
                      <a:pt x="815"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480" name="Google Shape;3832;p54">
                <a:extLst>
                  <a:ext uri="{FF2B5EF4-FFF2-40B4-BE49-F238E27FC236}">
                    <a16:creationId xmlns:a16="http://schemas.microsoft.com/office/drawing/2014/main" xmlns="" id="{09388D3B-0D7A-954C-C1E0-BB46A0B3BC36}"/>
                  </a:ext>
                </a:extLst>
              </p:cNvPr>
              <p:cNvSpPr/>
              <p:nvPr/>
            </p:nvSpPr>
            <p:spPr>
              <a:xfrm>
                <a:off x="3033150" y="953350"/>
                <a:ext cx="61700" cy="57350"/>
              </a:xfrm>
              <a:custGeom>
                <a:avLst/>
                <a:gdLst/>
                <a:ahLst/>
                <a:cxnLst/>
                <a:rect l="l" t="t" r="r" b="b"/>
                <a:pathLst>
                  <a:path w="2468" h="2294" extrusionOk="0">
                    <a:moveTo>
                      <a:pt x="787" y="1"/>
                    </a:moveTo>
                    <a:cubicBezTo>
                      <a:pt x="413" y="1"/>
                      <a:pt x="19" y="650"/>
                      <a:pt x="19" y="650"/>
                    </a:cubicBezTo>
                    <a:cubicBezTo>
                      <a:pt x="0" y="988"/>
                      <a:pt x="540" y="1762"/>
                      <a:pt x="1189" y="2191"/>
                    </a:cubicBezTo>
                    <a:cubicBezTo>
                      <a:pt x="1298" y="2263"/>
                      <a:pt x="1411" y="2294"/>
                      <a:pt x="1521" y="2294"/>
                    </a:cubicBezTo>
                    <a:cubicBezTo>
                      <a:pt x="2013" y="2294"/>
                      <a:pt x="2468" y="1688"/>
                      <a:pt x="2388" y="1372"/>
                    </a:cubicBezTo>
                    <a:cubicBezTo>
                      <a:pt x="2291" y="984"/>
                      <a:pt x="1305" y="183"/>
                      <a:pt x="901" y="23"/>
                    </a:cubicBezTo>
                    <a:cubicBezTo>
                      <a:pt x="864" y="8"/>
                      <a:pt x="825" y="1"/>
                      <a:pt x="787"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481" name="Google Shape;3833;p54">
                <a:extLst>
                  <a:ext uri="{FF2B5EF4-FFF2-40B4-BE49-F238E27FC236}">
                    <a16:creationId xmlns:a16="http://schemas.microsoft.com/office/drawing/2014/main" xmlns="" id="{0A47B0F7-FE54-A146-850E-6E59D4F37EF8}"/>
                  </a:ext>
                </a:extLst>
              </p:cNvPr>
              <p:cNvSpPr/>
              <p:nvPr/>
            </p:nvSpPr>
            <p:spPr>
              <a:xfrm>
                <a:off x="3009250" y="969125"/>
                <a:ext cx="64650" cy="53625"/>
              </a:xfrm>
              <a:custGeom>
                <a:avLst/>
                <a:gdLst/>
                <a:ahLst/>
                <a:cxnLst/>
                <a:rect l="l" t="t" r="r" b="b"/>
                <a:pathLst>
                  <a:path w="2586" h="2145" extrusionOk="0">
                    <a:moveTo>
                      <a:pt x="862" y="0"/>
                    </a:moveTo>
                    <a:cubicBezTo>
                      <a:pt x="479" y="0"/>
                      <a:pt x="42" y="536"/>
                      <a:pt x="42" y="536"/>
                    </a:cubicBezTo>
                    <a:cubicBezTo>
                      <a:pt x="0" y="838"/>
                      <a:pt x="523" y="1545"/>
                      <a:pt x="1151" y="1987"/>
                    </a:cubicBezTo>
                    <a:cubicBezTo>
                      <a:pt x="1310" y="2099"/>
                      <a:pt x="1483" y="2145"/>
                      <a:pt x="1650" y="2145"/>
                    </a:cubicBezTo>
                    <a:cubicBezTo>
                      <a:pt x="2140" y="2145"/>
                      <a:pt x="2586" y="1751"/>
                      <a:pt x="2530" y="1488"/>
                    </a:cubicBezTo>
                    <a:cubicBezTo>
                      <a:pt x="2455" y="1135"/>
                      <a:pt x="1413" y="196"/>
                      <a:pt x="1002" y="27"/>
                    </a:cubicBezTo>
                    <a:cubicBezTo>
                      <a:pt x="957" y="8"/>
                      <a:pt x="910" y="0"/>
                      <a:pt x="862"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482" name="Google Shape;3834;p54">
                <a:extLst>
                  <a:ext uri="{FF2B5EF4-FFF2-40B4-BE49-F238E27FC236}">
                    <a16:creationId xmlns:a16="http://schemas.microsoft.com/office/drawing/2014/main" xmlns="" id="{6A3EA7E3-CFA0-A9A8-5266-598D2C85E2FE}"/>
                  </a:ext>
                </a:extLst>
              </p:cNvPr>
              <p:cNvSpPr/>
              <p:nvPr/>
            </p:nvSpPr>
            <p:spPr>
              <a:xfrm>
                <a:off x="2987250" y="979750"/>
                <a:ext cx="64675" cy="53600"/>
              </a:xfrm>
              <a:custGeom>
                <a:avLst/>
                <a:gdLst/>
                <a:ahLst/>
                <a:cxnLst/>
                <a:rect l="l" t="t" r="r" b="b"/>
                <a:pathLst>
                  <a:path w="2587" h="2144" extrusionOk="0">
                    <a:moveTo>
                      <a:pt x="863" y="0"/>
                    </a:moveTo>
                    <a:cubicBezTo>
                      <a:pt x="480" y="0"/>
                      <a:pt x="43" y="535"/>
                      <a:pt x="43" y="535"/>
                    </a:cubicBezTo>
                    <a:cubicBezTo>
                      <a:pt x="1" y="838"/>
                      <a:pt x="524" y="1545"/>
                      <a:pt x="1153" y="1986"/>
                    </a:cubicBezTo>
                    <a:cubicBezTo>
                      <a:pt x="1313" y="2098"/>
                      <a:pt x="1485" y="2144"/>
                      <a:pt x="1653" y="2144"/>
                    </a:cubicBezTo>
                    <a:cubicBezTo>
                      <a:pt x="2142" y="2144"/>
                      <a:pt x="2587" y="1751"/>
                      <a:pt x="2531" y="1488"/>
                    </a:cubicBezTo>
                    <a:cubicBezTo>
                      <a:pt x="2456" y="1135"/>
                      <a:pt x="1413" y="196"/>
                      <a:pt x="1003" y="27"/>
                    </a:cubicBezTo>
                    <a:cubicBezTo>
                      <a:pt x="958" y="8"/>
                      <a:pt x="911" y="0"/>
                      <a:pt x="863"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483" name="Google Shape;3835;p54">
                <a:extLst>
                  <a:ext uri="{FF2B5EF4-FFF2-40B4-BE49-F238E27FC236}">
                    <a16:creationId xmlns:a16="http://schemas.microsoft.com/office/drawing/2014/main" xmlns="" id="{8C8BB747-21F8-F56C-31A0-D8C522960976}"/>
                  </a:ext>
                </a:extLst>
              </p:cNvPr>
              <p:cNvSpPr/>
              <p:nvPr/>
            </p:nvSpPr>
            <p:spPr>
              <a:xfrm>
                <a:off x="2972875" y="924475"/>
                <a:ext cx="120900" cy="102100"/>
              </a:xfrm>
              <a:custGeom>
                <a:avLst/>
                <a:gdLst/>
                <a:ahLst/>
                <a:cxnLst/>
                <a:rect l="l" t="t" r="r" b="b"/>
                <a:pathLst>
                  <a:path w="4836" h="4084" extrusionOk="0">
                    <a:moveTo>
                      <a:pt x="2567" y="0"/>
                    </a:moveTo>
                    <a:cubicBezTo>
                      <a:pt x="2567" y="0"/>
                      <a:pt x="0" y="1541"/>
                      <a:pt x="113" y="1985"/>
                    </a:cubicBezTo>
                    <a:cubicBezTo>
                      <a:pt x="224" y="2428"/>
                      <a:pt x="1478" y="3925"/>
                      <a:pt x="1876" y="4053"/>
                    </a:cubicBezTo>
                    <a:cubicBezTo>
                      <a:pt x="1938" y="4074"/>
                      <a:pt x="2009" y="4083"/>
                      <a:pt x="2087" y="4083"/>
                    </a:cubicBezTo>
                    <a:cubicBezTo>
                      <a:pt x="2998" y="4083"/>
                      <a:pt x="4835" y="2762"/>
                      <a:pt x="4781" y="2312"/>
                    </a:cubicBezTo>
                    <a:cubicBezTo>
                      <a:pt x="4722" y="1823"/>
                      <a:pt x="3193" y="359"/>
                      <a:pt x="2567"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484" name="Google Shape;3836;p54">
                <a:extLst>
                  <a:ext uri="{FF2B5EF4-FFF2-40B4-BE49-F238E27FC236}">
                    <a16:creationId xmlns:a16="http://schemas.microsoft.com/office/drawing/2014/main" xmlns="" id="{20CEB080-646F-3275-165B-4F07CDA16CE2}"/>
                  </a:ext>
                </a:extLst>
              </p:cNvPr>
              <p:cNvSpPr/>
              <p:nvPr/>
            </p:nvSpPr>
            <p:spPr>
              <a:xfrm>
                <a:off x="3440750" y="617675"/>
                <a:ext cx="27200" cy="21875"/>
              </a:xfrm>
              <a:custGeom>
                <a:avLst/>
                <a:gdLst/>
                <a:ahLst/>
                <a:cxnLst/>
                <a:rect l="l" t="t" r="r" b="b"/>
                <a:pathLst>
                  <a:path w="1088" h="875" extrusionOk="0">
                    <a:moveTo>
                      <a:pt x="604" y="0"/>
                    </a:moveTo>
                    <a:cubicBezTo>
                      <a:pt x="482" y="0"/>
                      <a:pt x="151" y="184"/>
                      <a:pt x="68" y="349"/>
                    </a:cubicBezTo>
                    <a:cubicBezTo>
                      <a:pt x="1" y="479"/>
                      <a:pt x="425" y="875"/>
                      <a:pt x="601" y="875"/>
                    </a:cubicBezTo>
                    <a:cubicBezTo>
                      <a:pt x="610" y="875"/>
                      <a:pt x="619" y="874"/>
                      <a:pt x="627" y="871"/>
                    </a:cubicBezTo>
                    <a:cubicBezTo>
                      <a:pt x="772" y="829"/>
                      <a:pt x="1022" y="623"/>
                      <a:pt x="1054" y="500"/>
                    </a:cubicBezTo>
                    <a:cubicBezTo>
                      <a:pt x="1087" y="372"/>
                      <a:pt x="719" y="24"/>
                      <a:pt x="622" y="2"/>
                    </a:cubicBezTo>
                    <a:cubicBezTo>
                      <a:pt x="617" y="1"/>
                      <a:pt x="611" y="0"/>
                      <a:pt x="604"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485" name="Google Shape;3837;p54">
                <a:extLst>
                  <a:ext uri="{FF2B5EF4-FFF2-40B4-BE49-F238E27FC236}">
                    <a16:creationId xmlns:a16="http://schemas.microsoft.com/office/drawing/2014/main" xmlns="" id="{27C5C27B-E629-80C3-72E7-5C48702D2994}"/>
                  </a:ext>
                </a:extLst>
              </p:cNvPr>
              <p:cNvSpPr/>
              <p:nvPr/>
            </p:nvSpPr>
            <p:spPr>
              <a:xfrm>
                <a:off x="3046425" y="495575"/>
                <a:ext cx="9625" cy="3425"/>
              </a:xfrm>
              <a:custGeom>
                <a:avLst/>
                <a:gdLst/>
                <a:ahLst/>
                <a:cxnLst/>
                <a:rect l="l" t="t" r="r" b="b"/>
                <a:pathLst>
                  <a:path w="385" h="137" extrusionOk="0">
                    <a:moveTo>
                      <a:pt x="259" y="1"/>
                    </a:moveTo>
                    <a:cubicBezTo>
                      <a:pt x="249" y="1"/>
                      <a:pt x="238" y="2"/>
                      <a:pt x="227" y="3"/>
                    </a:cubicBezTo>
                    <a:cubicBezTo>
                      <a:pt x="96" y="25"/>
                      <a:pt x="0" y="116"/>
                      <a:pt x="36" y="133"/>
                    </a:cubicBezTo>
                    <a:cubicBezTo>
                      <a:pt x="41" y="136"/>
                      <a:pt x="53" y="137"/>
                      <a:pt x="69" y="137"/>
                    </a:cubicBezTo>
                    <a:cubicBezTo>
                      <a:pt x="156" y="137"/>
                      <a:pt x="372" y="100"/>
                      <a:pt x="384" y="53"/>
                    </a:cubicBezTo>
                    <a:cubicBezTo>
                      <a:pt x="384" y="53"/>
                      <a:pt x="343" y="1"/>
                      <a:pt x="259" y="1"/>
                    </a:cubicBezTo>
                    <a:close/>
                  </a:path>
                </a:pathLst>
              </a:custGeom>
              <a:solidFill>
                <a:srgbClr val="3A2A27"/>
              </a:solidFill>
              <a:ln>
                <a:noFill/>
              </a:ln>
            </p:spPr>
            <p:txBody>
              <a:bodyPr spcFirstLastPara="1" wrap="square" lIns="121900" tIns="121900" rIns="121900" bIns="121900" anchor="ctr" anchorCtr="0">
                <a:noAutofit/>
              </a:bodyPr>
              <a:lstStyle/>
              <a:p>
                <a:endParaRPr sz="2489"/>
              </a:p>
            </p:txBody>
          </p:sp>
          <p:sp>
            <p:nvSpPr>
              <p:cNvPr id="486" name="Google Shape;3838;p54">
                <a:extLst>
                  <a:ext uri="{FF2B5EF4-FFF2-40B4-BE49-F238E27FC236}">
                    <a16:creationId xmlns:a16="http://schemas.microsoft.com/office/drawing/2014/main" xmlns="" id="{C0953279-E98C-BD02-807E-482F517E7F2A}"/>
                  </a:ext>
                </a:extLst>
              </p:cNvPr>
              <p:cNvSpPr/>
              <p:nvPr/>
            </p:nvSpPr>
            <p:spPr>
              <a:xfrm>
                <a:off x="3037325" y="490425"/>
                <a:ext cx="26000" cy="23175"/>
              </a:xfrm>
              <a:custGeom>
                <a:avLst/>
                <a:gdLst/>
                <a:ahLst/>
                <a:cxnLst/>
                <a:rect l="l" t="t" r="r" b="b"/>
                <a:pathLst>
                  <a:path w="1040" h="927" extrusionOk="0">
                    <a:moveTo>
                      <a:pt x="155" y="1"/>
                    </a:moveTo>
                    <a:lnTo>
                      <a:pt x="1" y="241"/>
                    </a:lnTo>
                    <a:cubicBezTo>
                      <a:pt x="43" y="468"/>
                      <a:pt x="255" y="906"/>
                      <a:pt x="255" y="906"/>
                    </a:cubicBezTo>
                    <a:cubicBezTo>
                      <a:pt x="255" y="906"/>
                      <a:pt x="407" y="926"/>
                      <a:pt x="573" y="926"/>
                    </a:cubicBezTo>
                    <a:cubicBezTo>
                      <a:pt x="687" y="926"/>
                      <a:pt x="808" y="917"/>
                      <a:pt x="891" y="885"/>
                    </a:cubicBezTo>
                    <a:cubicBezTo>
                      <a:pt x="1040" y="828"/>
                      <a:pt x="1033" y="589"/>
                      <a:pt x="1033" y="589"/>
                    </a:cubicBezTo>
                    <a:lnTo>
                      <a:pt x="155" y="1"/>
                    </a:lnTo>
                    <a:close/>
                  </a:path>
                </a:pathLst>
              </a:custGeom>
              <a:solidFill>
                <a:srgbClr val="D07A5B"/>
              </a:solidFill>
              <a:ln>
                <a:noFill/>
              </a:ln>
            </p:spPr>
            <p:txBody>
              <a:bodyPr spcFirstLastPara="1" wrap="square" lIns="121900" tIns="121900" rIns="121900" bIns="121900" anchor="ctr" anchorCtr="0">
                <a:noAutofit/>
              </a:bodyPr>
              <a:lstStyle/>
              <a:p>
                <a:endParaRPr sz="2489"/>
              </a:p>
            </p:txBody>
          </p:sp>
          <p:sp>
            <p:nvSpPr>
              <p:cNvPr id="487" name="Google Shape;3839;p54">
                <a:extLst>
                  <a:ext uri="{FF2B5EF4-FFF2-40B4-BE49-F238E27FC236}">
                    <a16:creationId xmlns:a16="http://schemas.microsoft.com/office/drawing/2014/main" xmlns="" id="{721A41E4-C6FF-62C8-1DE2-DFA12773AFA1}"/>
                  </a:ext>
                </a:extLst>
              </p:cNvPr>
              <p:cNvSpPr/>
              <p:nvPr/>
            </p:nvSpPr>
            <p:spPr>
              <a:xfrm>
                <a:off x="3032825" y="487500"/>
                <a:ext cx="25425" cy="24850"/>
              </a:xfrm>
              <a:custGeom>
                <a:avLst/>
                <a:gdLst/>
                <a:ahLst/>
                <a:cxnLst/>
                <a:rect l="l" t="t" r="r" b="b"/>
                <a:pathLst>
                  <a:path w="1017" h="994" extrusionOk="0">
                    <a:moveTo>
                      <a:pt x="165" y="1"/>
                    </a:moveTo>
                    <a:lnTo>
                      <a:pt x="0" y="281"/>
                    </a:lnTo>
                    <a:cubicBezTo>
                      <a:pt x="32" y="509"/>
                      <a:pt x="224" y="957"/>
                      <a:pt x="224" y="957"/>
                    </a:cubicBezTo>
                    <a:cubicBezTo>
                      <a:pt x="224" y="957"/>
                      <a:pt x="429" y="994"/>
                      <a:pt x="625" y="994"/>
                    </a:cubicBezTo>
                    <a:cubicBezTo>
                      <a:pt x="712" y="994"/>
                      <a:pt x="797" y="986"/>
                      <a:pt x="861" y="965"/>
                    </a:cubicBezTo>
                    <a:cubicBezTo>
                      <a:pt x="1012" y="915"/>
                      <a:pt x="1017" y="675"/>
                      <a:pt x="1017" y="675"/>
                    </a:cubicBezTo>
                    <a:lnTo>
                      <a:pt x="165" y="1"/>
                    </a:ln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488" name="Google Shape;3840;p54">
                <a:extLst>
                  <a:ext uri="{FF2B5EF4-FFF2-40B4-BE49-F238E27FC236}">
                    <a16:creationId xmlns:a16="http://schemas.microsoft.com/office/drawing/2014/main" xmlns="" id="{4181B78C-11B4-EEB3-4112-A2356EAA2367}"/>
                  </a:ext>
                </a:extLst>
              </p:cNvPr>
              <p:cNvSpPr/>
              <p:nvPr/>
            </p:nvSpPr>
            <p:spPr>
              <a:xfrm>
                <a:off x="3011350" y="483200"/>
                <a:ext cx="29825" cy="19875"/>
              </a:xfrm>
              <a:custGeom>
                <a:avLst/>
                <a:gdLst/>
                <a:ahLst/>
                <a:cxnLst/>
                <a:rect l="l" t="t" r="r" b="b"/>
                <a:pathLst>
                  <a:path w="1193" h="795" extrusionOk="0">
                    <a:moveTo>
                      <a:pt x="897" y="0"/>
                    </a:moveTo>
                    <a:cubicBezTo>
                      <a:pt x="670" y="0"/>
                      <a:pt x="62" y="336"/>
                      <a:pt x="32" y="421"/>
                    </a:cubicBezTo>
                    <a:cubicBezTo>
                      <a:pt x="0" y="512"/>
                      <a:pt x="191" y="795"/>
                      <a:pt x="191" y="795"/>
                    </a:cubicBezTo>
                    <a:cubicBezTo>
                      <a:pt x="854" y="779"/>
                      <a:pt x="1193" y="395"/>
                      <a:pt x="1193" y="395"/>
                    </a:cubicBezTo>
                    <a:cubicBezTo>
                      <a:pt x="1193" y="395"/>
                      <a:pt x="1124" y="40"/>
                      <a:pt x="928" y="3"/>
                    </a:cubicBezTo>
                    <a:cubicBezTo>
                      <a:pt x="919" y="1"/>
                      <a:pt x="908" y="0"/>
                      <a:pt x="897" y="0"/>
                    </a:cubicBezTo>
                    <a:close/>
                  </a:path>
                </a:pathLst>
              </a:custGeom>
              <a:solidFill>
                <a:srgbClr val="664138"/>
              </a:solidFill>
              <a:ln>
                <a:noFill/>
              </a:ln>
            </p:spPr>
            <p:txBody>
              <a:bodyPr spcFirstLastPara="1" wrap="square" lIns="121900" tIns="121900" rIns="121900" bIns="121900" anchor="ctr" anchorCtr="0">
                <a:noAutofit/>
              </a:bodyPr>
              <a:lstStyle/>
              <a:p>
                <a:endParaRPr sz="2489"/>
              </a:p>
            </p:txBody>
          </p:sp>
          <p:sp>
            <p:nvSpPr>
              <p:cNvPr id="489" name="Google Shape;3841;p54">
                <a:extLst>
                  <a:ext uri="{FF2B5EF4-FFF2-40B4-BE49-F238E27FC236}">
                    <a16:creationId xmlns:a16="http://schemas.microsoft.com/office/drawing/2014/main" xmlns="" id="{77A840CA-CB82-62F3-BECD-D7418B14B433}"/>
                  </a:ext>
                </a:extLst>
              </p:cNvPr>
              <p:cNvSpPr/>
              <p:nvPr/>
            </p:nvSpPr>
            <p:spPr>
              <a:xfrm>
                <a:off x="3039575" y="479750"/>
                <a:ext cx="19500" cy="13125"/>
              </a:xfrm>
              <a:custGeom>
                <a:avLst/>
                <a:gdLst/>
                <a:ahLst/>
                <a:cxnLst/>
                <a:rect l="l" t="t" r="r" b="b"/>
                <a:pathLst>
                  <a:path w="780" h="525" extrusionOk="0">
                    <a:moveTo>
                      <a:pt x="335" y="1"/>
                    </a:moveTo>
                    <a:cubicBezTo>
                      <a:pt x="183" y="1"/>
                      <a:pt x="35" y="90"/>
                      <a:pt x="21" y="162"/>
                    </a:cubicBezTo>
                    <a:cubicBezTo>
                      <a:pt x="0" y="269"/>
                      <a:pt x="186" y="507"/>
                      <a:pt x="201" y="517"/>
                    </a:cubicBezTo>
                    <a:cubicBezTo>
                      <a:pt x="201" y="517"/>
                      <a:pt x="334" y="524"/>
                      <a:pt x="465" y="524"/>
                    </a:cubicBezTo>
                    <a:cubicBezTo>
                      <a:pt x="563" y="524"/>
                      <a:pt x="659" y="520"/>
                      <a:pt x="695" y="507"/>
                    </a:cubicBezTo>
                    <a:cubicBezTo>
                      <a:pt x="779" y="475"/>
                      <a:pt x="732" y="249"/>
                      <a:pt x="546" y="79"/>
                    </a:cubicBezTo>
                    <a:cubicBezTo>
                      <a:pt x="485" y="22"/>
                      <a:pt x="410" y="1"/>
                      <a:pt x="335" y="1"/>
                    </a:cubicBezTo>
                    <a:close/>
                  </a:path>
                </a:pathLst>
              </a:custGeom>
              <a:solidFill>
                <a:srgbClr val="664138"/>
              </a:solidFill>
              <a:ln>
                <a:noFill/>
              </a:ln>
            </p:spPr>
            <p:txBody>
              <a:bodyPr spcFirstLastPara="1" wrap="square" lIns="121900" tIns="121900" rIns="121900" bIns="121900" anchor="ctr" anchorCtr="0">
                <a:noAutofit/>
              </a:bodyPr>
              <a:lstStyle/>
              <a:p>
                <a:endParaRPr sz="2489"/>
              </a:p>
            </p:txBody>
          </p:sp>
          <p:sp>
            <p:nvSpPr>
              <p:cNvPr id="490" name="Google Shape;3842;p54">
                <a:extLst>
                  <a:ext uri="{FF2B5EF4-FFF2-40B4-BE49-F238E27FC236}">
                    <a16:creationId xmlns:a16="http://schemas.microsoft.com/office/drawing/2014/main" xmlns="" id="{880C9229-D556-43AA-40D3-930118987B5A}"/>
                  </a:ext>
                </a:extLst>
              </p:cNvPr>
              <p:cNvSpPr/>
              <p:nvPr/>
            </p:nvSpPr>
            <p:spPr>
              <a:xfrm>
                <a:off x="3025550" y="500500"/>
                <a:ext cx="11675" cy="4450"/>
              </a:xfrm>
              <a:custGeom>
                <a:avLst/>
                <a:gdLst/>
                <a:ahLst/>
                <a:cxnLst/>
                <a:rect l="l" t="t" r="r" b="b"/>
                <a:pathLst>
                  <a:path w="467" h="178" extrusionOk="0">
                    <a:moveTo>
                      <a:pt x="356" y="0"/>
                    </a:moveTo>
                    <a:cubicBezTo>
                      <a:pt x="333" y="0"/>
                      <a:pt x="306" y="3"/>
                      <a:pt x="276" y="12"/>
                    </a:cubicBezTo>
                    <a:cubicBezTo>
                      <a:pt x="118" y="55"/>
                      <a:pt x="1" y="166"/>
                      <a:pt x="43" y="176"/>
                    </a:cubicBezTo>
                    <a:cubicBezTo>
                      <a:pt x="45" y="177"/>
                      <a:pt x="48" y="177"/>
                      <a:pt x="52" y="177"/>
                    </a:cubicBezTo>
                    <a:cubicBezTo>
                      <a:pt x="122" y="177"/>
                      <a:pt x="451" y="89"/>
                      <a:pt x="466" y="33"/>
                    </a:cubicBezTo>
                    <a:cubicBezTo>
                      <a:pt x="466" y="33"/>
                      <a:pt x="429" y="0"/>
                      <a:pt x="356" y="0"/>
                    </a:cubicBezTo>
                    <a:close/>
                  </a:path>
                </a:pathLst>
              </a:custGeom>
              <a:solidFill>
                <a:srgbClr val="3A2A27"/>
              </a:solidFill>
              <a:ln>
                <a:noFill/>
              </a:ln>
            </p:spPr>
            <p:txBody>
              <a:bodyPr spcFirstLastPara="1" wrap="square" lIns="121900" tIns="121900" rIns="121900" bIns="121900" anchor="ctr" anchorCtr="0">
                <a:noAutofit/>
              </a:bodyPr>
              <a:lstStyle/>
              <a:p>
                <a:endParaRPr sz="2489"/>
              </a:p>
            </p:txBody>
          </p:sp>
        </p:gr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grpId="0" nodeType="clickEffect">
                                  <p:stCondLst>
                                    <p:cond delay="0"/>
                                  </p:stCondLst>
                                  <p:childTnLst>
                                    <p:set>
                                      <p:cBhvr>
                                        <p:cTn id="6" dur="1" fill="hold">
                                          <p:stCondLst>
                                            <p:cond delay="0"/>
                                          </p:stCondLst>
                                        </p:cTn>
                                        <p:tgtEl>
                                          <p:spTgt spid="308"/>
                                        </p:tgtEl>
                                        <p:attrNameLst>
                                          <p:attrName>style.visibility</p:attrName>
                                        </p:attrNameLst>
                                      </p:cBhvr>
                                      <p:to>
                                        <p:strVal val="visible"/>
                                      </p:to>
                                    </p:set>
                                    <p:anim calcmode="lin" valueType="num">
                                      <p:cBhvr additive="base">
                                        <p:cTn id="7" dur="1000" fill="hold"/>
                                        <p:tgtEl>
                                          <p:spTgt spid="308"/>
                                        </p:tgtEl>
                                        <p:attrNameLst>
                                          <p:attrName>ppt_x</p:attrName>
                                        </p:attrNameLst>
                                      </p:cBhvr>
                                      <p:tavLst>
                                        <p:tav tm="0">
                                          <p:val>
                                            <p:strVal val="0-#ppt_w/2"/>
                                          </p:val>
                                        </p:tav>
                                        <p:tav tm="100000">
                                          <p:val>
                                            <p:strVal val="#ppt_x"/>
                                          </p:val>
                                        </p:tav>
                                      </p:tavLst>
                                    </p:anim>
                                    <p:anim calcmode="lin" valueType="num">
                                      <p:cBhvr additive="base">
                                        <p:cTn id="8" dur="1000" fill="hold"/>
                                        <p:tgtEl>
                                          <p:spTgt spid="30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600"/>
                                  </p:stCondLst>
                                  <p:iterate type="lt">
                                    <p:tmPct val="10000"/>
                                  </p:iterate>
                                  <p:childTnLst>
                                    <p:set>
                                      <p:cBhvr>
                                        <p:cTn id="10" dur="1" fill="hold">
                                          <p:stCondLst>
                                            <p:cond delay="0"/>
                                          </p:stCondLst>
                                        </p:cTn>
                                        <p:tgtEl>
                                          <p:spTgt spid="306"/>
                                        </p:tgtEl>
                                        <p:attrNameLst>
                                          <p:attrName>style.visibility</p:attrName>
                                        </p:attrNameLst>
                                      </p:cBhvr>
                                      <p:to>
                                        <p:strVal val="visible"/>
                                      </p:to>
                                    </p:set>
                                    <p:anim calcmode="lin" valueType="num">
                                      <p:cBhvr additive="base">
                                        <p:cTn id="11" dur="1000" fill="hold"/>
                                        <p:tgtEl>
                                          <p:spTgt spid="306"/>
                                        </p:tgtEl>
                                        <p:attrNameLst>
                                          <p:attrName>ppt_x</p:attrName>
                                        </p:attrNameLst>
                                      </p:cBhvr>
                                      <p:tavLst>
                                        <p:tav tm="0">
                                          <p:val>
                                            <p:strVal val="0-#ppt_w/2"/>
                                          </p:val>
                                        </p:tav>
                                        <p:tav tm="100000">
                                          <p:val>
                                            <p:strVal val="#ppt_x"/>
                                          </p:val>
                                        </p:tav>
                                      </p:tavLst>
                                    </p:anim>
                                    <p:anim calcmode="lin" valueType="num">
                                      <p:cBhvr additive="base">
                                        <p:cTn id="12" dur="1000" fill="hold"/>
                                        <p:tgtEl>
                                          <p:spTgt spid="3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 grpId="0"/>
      <p:bldP spid="30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6"/>
        <p:cNvGrpSpPr/>
        <p:nvPr/>
      </p:nvGrpSpPr>
      <p:grpSpPr>
        <a:xfrm>
          <a:off x="0" y="0"/>
          <a:ext cx="0" cy="0"/>
          <a:chOff x="0" y="0"/>
          <a:chExt cx="0" cy="0"/>
        </a:xfrm>
      </p:grpSpPr>
      <p:grpSp>
        <p:nvGrpSpPr>
          <p:cNvPr id="2457" name="Google Shape;2457;p47"/>
          <p:cNvGrpSpPr/>
          <p:nvPr/>
        </p:nvGrpSpPr>
        <p:grpSpPr>
          <a:xfrm>
            <a:off x="7367700" y="404191"/>
            <a:ext cx="3529000" cy="1384013"/>
            <a:chOff x="1261800" y="819925"/>
            <a:chExt cx="583975" cy="229025"/>
          </a:xfrm>
        </p:grpSpPr>
        <p:sp>
          <p:nvSpPr>
            <p:cNvPr id="2458" name="Google Shape;2458;p47"/>
            <p:cNvSpPr/>
            <p:nvPr/>
          </p:nvSpPr>
          <p:spPr>
            <a:xfrm>
              <a:off x="1261800" y="877375"/>
              <a:ext cx="378675" cy="171575"/>
            </a:xfrm>
            <a:custGeom>
              <a:avLst/>
              <a:gdLst/>
              <a:ahLst/>
              <a:cxnLst/>
              <a:rect l="l" t="t" r="r" b="b"/>
              <a:pathLst>
                <a:path w="15147" h="6863" extrusionOk="0">
                  <a:moveTo>
                    <a:pt x="6439" y="0"/>
                  </a:moveTo>
                  <a:cubicBezTo>
                    <a:pt x="5792" y="0"/>
                    <a:pt x="5111" y="334"/>
                    <a:pt x="4832" y="915"/>
                  </a:cubicBezTo>
                  <a:cubicBezTo>
                    <a:pt x="4687" y="1214"/>
                    <a:pt x="4655" y="1583"/>
                    <a:pt x="4813" y="1876"/>
                  </a:cubicBezTo>
                  <a:cubicBezTo>
                    <a:pt x="4728" y="1720"/>
                    <a:pt x="4354" y="1673"/>
                    <a:pt x="4184" y="1673"/>
                  </a:cubicBezTo>
                  <a:cubicBezTo>
                    <a:pt x="4176" y="1673"/>
                    <a:pt x="4169" y="1673"/>
                    <a:pt x="4162" y="1673"/>
                  </a:cubicBezTo>
                  <a:cubicBezTo>
                    <a:pt x="4003" y="1677"/>
                    <a:pt x="3861" y="1714"/>
                    <a:pt x="3733" y="1788"/>
                  </a:cubicBezTo>
                  <a:cubicBezTo>
                    <a:pt x="3673" y="1824"/>
                    <a:pt x="3615" y="1868"/>
                    <a:pt x="3558" y="1920"/>
                  </a:cubicBezTo>
                  <a:cubicBezTo>
                    <a:pt x="3247" y="2213"/>
                    <a:pt x="3104" y="2687"/>
                    <a:pt x="3228" y="3101"/>
                  </a:cubicBezTo>
                  <a:cubicBezTo>
                    <a:pt x="3115" y="3055"/>
                    <a:pt x="2994" y="3033"/>
                    <a:pt x="2872" y="3033"/>
                  </a:cubicBezTo>
                  <a:cubicBezTo>
                    <a:pt x="2575" y="3033"/>
                    <a:pt x="2275" y="3164"/>
                    <a:pt x="2088" y="3395"/>
                  </a:cubicBezTo>
                  <a:cubicBezTo>
                    <a:pt x="1822" y="3723"/>
                    <a:pt x="1801" y="4223"/>
                    <a:pt x="2038" y="4572"/>
                  </a:cubicBezTo>
                  <a:cubicBezTo>
                    <a:pt x="1977" y="4565"/>
                    <a:pt x="1915" y="4562"/>
                    <a:pt x="1854" y="4562"/>
                  </a:cubicBezTo>
                  <a:cubicBezTo>
                    <a:pt x="1321" y="4562"/>
                    <a:pt x="791" y="4822"/>
                    <a:pt x="473" y="5251"/>
                  </a:cubicBezTo>
                  <a:cubicBezTo>
                    <a:pt x="223" y="5586"/>
                    <a:pt x="0" y="6194"/>
                    <a:pt x="332" y="6551"/>
                  </a:cubicBezTo>
                  <a:cubicBezTo>
                    <a:pt x="580" y="6816"/>
                    <a:pt x="909" y="6788"/>
                    <a:pt x="1237" y="6809"/>
                  </a:cubicBezTo>
                  <a:cubicBezTo>
                    <a:pt x="1490" y="6824"/>
                    <a:pt x="1717" y="6863"/>
                    <a:pt x="1969" y="6863"/>
                  </a:cubicBezTo>
                  <a:cubicBezTo>
                    <a:pt x="2004" y="6863"/>
                    <a:pt x="2040" y="6862"/>
                    <a:pt x="2077" y="6860"/>
                  </a:cubicBezTo>
                  <a:cubicBezTo>
                    <a:pt x="2884" y="6822"/>
                    <a:pt x="3693" y="6785"/>
                    <a:pt x="4501" y="6747"/>
                  </a:cubicBezTo>
                  <a:cubicBezTo>
                    <a:pt x="6116" y="6671"/>
                    <a:pt x="7732" y="6594"/>
                    <a:pt x="9347" y="6519"/>
                  </a:cubicBezTo>
                  <a:cubicBezTo>
                    <a:pt x="10261" y="6476"/>
                    <a:pt x="11174" y="6433"/>
                    <a:pt x="12088" y="6390"/>
                  </a:cubicBezTo>
                  <a:cubicBezTo>
                    <a:pt x="12551" y="6369"/>
                    <a:pt x="13017" y="6349"/>
                    <a:pt x="13482" y="6325"/>
                  </a:cubicBezTo>
                  <a:cubicBezTo>
                    <a:pt x="13532" y="6323"/>
                    <a:pt x="13583" y="6322"/>
                    <a:pt x="13633" y="6322"/>
                  </a:cubicBezTo>
                  <a:cubicBezTo>
                    <a:pt x="13738" y="6322"/>
                    <a:pt x="13842" y="6326"/>
                    <a:pt x="13946" y="6326"/>
                  </a:cubicBezTo>
                  <a:cubicBezTo>
                    <a:pt x="14183" y="6326"/>
                    <a:pt x="14415" y="6305"/>
                    <a:pt x="14633" y="6168"/>
                  </a:cubicBezTo>
                  <a:cubicBezTo>
                    <a:pt x="14810" y="6056"/>
                    <a:pt x="14963" y="5884"/>
                    <a:pt x="15045" y="5690"/>
                  </a:cubicBezTo>
                  <a:cubicBezTo>
                    <a:pt x="15147" y="5450"/>
                    <a:pt x="15038" y="5311"/>
                    <a:pt x="14876" y="5125"/>
                  </a:cubicBezTo>
                  <a:cubicBezTo>
                    <a:pt x="14627" y="4841"/>
                    <a:pt x="14224" y="4670"/>
                    <a:pt x="13835" y="4670"/>
                  </a:cubicBezTo>
                  <a:cubicBezTo>
                    <a:pt x="13539" y="4670"/>
                    <a:pt x="13251" y="4769"/>
                    <a:pt x="13047" y="4993"/>
                  </a:cubicBezTo>
                  <a:cubicBezTo>
                    <a:pt x="13198" y="4756"/>
                    <a:pt x="13108" y="4389"/>
                    <a:pt x="12866" y="4227"/>
                  </a:cubicBezTo>
                  <a:cubicBezTo>
                    <a:pt x="12752" y="4151"/>
                    <a:pt x="12618" y="4116"/>
                    <a:pt x="12481" y="4116"/>
                  </a:cubicBezTo>
                  <a:cubicBezTo>
                    <a:pt x="12291" y="4116"/>
                    <a:pt x="12097" y="4183"/>
                    <a:pt x="11945" y="4298"/>
                  </a:cubicBezTo>
                  <a:cubicBezTo>
                    <a:pt x="12171" y="3956"/>
                    <a:pt x="12205" y="3480"/>
                    <a:pt x="11983" y="3135"/>
                  </a:cubicBezTo>
                  <a:cubicBezTo>
                    <a:pt x="11826" y="2893"/>
                    <a:pt x="11537" y="2743"/>
                    <a:pt x="11253" y="2743"/>
                  </a:cubicBezTo>
                  <a:cubicBezTo>
                    <a:pt x="11133" y="2743"/>
                    <a:pt x="11013" y="2770"/>
                    <a:pt x="10906" y="2829"/>
                  </a:cubicBezTo>
                  <a:cubicBezTo>
                    <a:pt x="10545" y="3025"/>
                    <a:pt x="10427" y="3579"/>
                    <a:pt x="10709" y="3876"/>
                  </a:cubicBezTo>
                  <a:cubicBezTo>
                    <a:pt x="10562" y="3838"/>
                    <a:pt x="10409" y="3820"/>
                    <a:pt x="10256" y="3820"/>
                  </a:cubicBezTo>
                  <a:cubicBezTo>
                    <a:pt x="10030" y="3820"/>
                    <a:pt x="9804" y="3861"/>
                    <a:pt x="9594" y="3941"/>
                  </a:cubicBezTo>
                  <a:cubicBezTo>
                    <a:pt x="9514" y="3790"/>
                    <a:pt x="9342" y="3710"/>
                    <a:pt x="9173" y="3710"/>
                  </a:cubicBezTo>
                  <a:cubicBezTo>
                    <a:pt x="9031" y="3710"/>
                    <a:pt x="8890" y="3766"/>
                    <a:pt x="8806" y="3881"/>
                  </a:cubicBezTo>
                  <a:cubicBezTo>
                    <a:pt x="8790" y="3591"/>
                    <a:pt x="8581" y="3322"/>
                    <a:pt x="8305" y="3235"/>
                  </a:cubicBezTo>
                  <a:cubicBezTo>
                    <a:pt x="8239" y="3215"/>
                    <a:pt x="8170" y="3205"/>
                    <a:pt x="8102" y="3205"/>
                  </a:cubicBezTo>
                  <a:cubicBezTo>
                    <a:pt x="7890" y="3205"/>
                    <a:pt x="7678" y="3298"/>
                    <a:pt x="7542" y="3460"/>
                  </a:cubicBezTo>
                  <a:lnTo>
                    <a:pt x="7542" y="3460"/>
                  </a:lnTo>
                  <a:cubicBezTo>
                    <a:pt x="7998" y="2887"/>
                    <a:pt x="8214" y="2130"/>
                    <a:pt x="8136" y="1403"/>
                  </a:cubicBezTo>
                  <a:cubicBezTo>
                    <a:pt x="8066" y="742"/>
                    <a:pt x="7492" y="210"/>
                    <a:pt x="6862" y="51"/>
                  </a:cubicBezTo>
                  <a:cubicBezTo>
                    <a:pt x="6726" y="17"/>
                    <a:pt x="6583" y="0"/>
                    <a:pt x="6439"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459" name="Google Shape;2459;p47"/>
            <p:cNvSpPr/>
            <p:nvPr/>
          </p:nvSpPr>
          <p:spPr>
            <a:xfrm>
              <a:off x="1392250" y="890950"/>
              <a:ext cx="58050" cy="50925"/>
            </a:xfrm>
            <a:custGeom>
              <a:avLst/>
              <a:gdLst/>
              <a:ahLst/>
              <a:cxnLst/>
              <a:rect l="l" t="t" r="r" b="b"/>
              <a:pathLst>
                <a:path w="2322" h="2037" extrusionOk="0">
                  <a:moveTo>
                    <a:pt x="1077" y="1"/>
                  </a:moveTo>
                  <a:cubicBezTo>
                    <a:pt x="822" y="1"/>
                    <a:pt x="570" y="88"/>
                    <a:pt x="369" y="278"/>
                  </a:cubicBezTo>
                  <a:cubicBezTo>
                    <a:pt x="154" y="482"/>
                    <a:pt x="1" y="795"/>
                    <a:pt x="49" y="1094"/>
                  </a:cubicBezTo>
                  <a:cubicBezTo>
                    <a:pt x="50" y="1098"/>
                    <a:pt x="53" y="1100"/>
                    <a:pt x="57" y="1100"/>
                  </a:cubicBezTo>
                  <a:cubicBezTo>
                    <a:pt x="62" y="1100"/>
                    <a:pt x="67" y="1097"/>
                    <a:pt x="67" y="1092"/>
                  </a:cubicBezTo>
                  <a:cubicBezTo>
                    <a:pt x="70" y="822"/>
                    <a:pt x="164" y="574"/>
                    <a:pt x="355" y="379"/>
                  </a:cubicBezTo>
                  <a:cubicBezTo>
                    <a:pt x="541" y="188"/>
                    <a:pt x="794" y="70"/>
                    <a:pt x="1061" y="68"/>
                  </a:cubicBezTo>
                  <a:cubicBezTo>
                    <a:pt x="1065" y="68"/>
                    <a:pt x="1069" y="68"/>
                    <a:pt x="1073" y="68"/>
                  </a:cubicBezTo>
                  <a:cubicBezTo>
                    <a:pt x="1338" y="68"/>
                    <a:pt x="1598" y="170"/>
                    <a:pt x="1802" y="336"/>
                  </a:cubicBezTo>
                  <a:cubicBezTo>
                    <a:pt x="2020" y="514"/>
                    <a:pt x="2165" y="764"/>
                    <a:pt x="2222" y="1040"/>
                  </a:cubicBezTo>
                  <a:cubicBezTo>
                    <a:pt x="2255" y="1205"/>
                    <a:pt x="2259" y="1376"/>
                    <a:pt x="2234" y="1540"/>
                  </a:cubicBezTo>
                  <a:cubicBezTo>
                    <a:pt x="2222" y="1620"/>
                    <a:pt x="2203" y="1699"/>
                    <a:pt x="2179" y="1777"/>
                  </a:cubicBezTo>
                  <a:cubicBezTo>
                    <a:pt x="2154" y="1859"/>
                    <a:pt x="2116" y="1937"/>
                    <a:pt x="2091" y="2021"/>
                  </a:cubicBezTo>
                  <a:cubicBezTo>
                    <a:pt x="2090" y="2028"/>
                    <a:pt x="2097" y="2036"/>
                    <a:pt x="2104" y="2036"/>
                  </a:cubicBezTo>
                  <a:cubicBezTo>
                    <a:pt x="2107" y="2036"/>
                    <a:pt x="2109" y="2035"/>
                    <a:pt x="2112" y="2032"/>
                  </a:cubicBezTo>
                  <a:cubicBezTo>
                    <a:pt x="2205" y="1918"/>
                    <a:pt x="2253" y="1753"/>
                    <a:pt x="2281" y="1612"/>
                  </a:cubicBezTo>
                  <a:cubicBezTo>
                    <a:pt x="2312" y="1454"/>
                    <a:pt x="2322" y="1291"/>
                    <a:pt x="2303" y="1132"/>
                  </a:cubicBezTo>
                  <a:cubicBezTo>
                    <a:pt x="2268" y="828"/>
                    <a:pt x="2135" y="544"/>
                    <a:pt x="1909" y="335"/>
                  </a:cubicBezTo>
                  <a:cubicBezTo>
                    <a:pt x="1680" y="121"/>
                    <a:pt x="1377" y="1"/>
                    <a:pt x="1077"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2460" name="Google Shape;2460;p47"/>
            <p:cNvSpPr/>
            <p:nvPr/>
          </p:nvSpPr>
          <p:spPr>
            <a:xfrm>
              <a:off x="1418125" y="907300"/>
              <a:ext cx="16525" cy="24425"/>
            </a:xfrm>
            <a:custGeom>
              <a:avLst/>
              <a:gdLst/>
              <a:ahLst/>
              <a:cxnLst/>
              <a:rect l="l" t="t" r="r" b="b"/>
              <a:pathLst>
                <a:path w="661" h="977" extrusionOk="0">
                  <a:moveTo>
                    <a:pt x="24" y="0"/>
                  </a:moveTo>
                  <a:cubicBezTo>
                    <a:pt x="1" y="0"/>
                    <a:pt x="1" y="34"/>
                    <a:pt x="24" y="36"/>
                  </a:cubicBezTo>
                  <a:cubicBezTo>
                    <a:pt x="216" y="42"/>
                    <a:pt x="372" y="179"/>
                    <a:pt x="458" y="344"/>
                  </a:cubicBezTo>
                  <a:cubicBezTo>
                    <a:pt x="507" y="438"/>
                    <a:pt x="534" y="541"/>
                    <a:pt x="553" y="645"/>
                  </a:cubicBezTo>
                  <a:cubicBezTo>
                    <a:pt x="571" y="751"/>
                    <a:pt x="570" y="864"/>
                    <a:pt x="606" y="965"/>
                  </a:cubicBezTo>
                  <a:cubicBezTo>
                    <a:pt x="609" y="972"/>
                    <a:pt x="617" y="976"/>
                    <a:pt x="624" y="976"/>
                  </a:cubicBezTo>
                  <a:cubicBezTo>
                    <a:pt x="631" y="976"/>
                    <a:pt x="637" y="973"/>
                    <a:pt x="638" y="965"/>
                  </a:cubicBezTo>
                  <a:cubicBezTo>
                    <a:pt x="661" y="853"/>
                    <a:pt x="638" y="731"/>
                    <a:pt x="617" y="620"/>
                  </a:cubicBezTo>
                  <a:cubicBezTo>
                    <a:pt x="594" y="504"/>
                    <a:pt x="559" y="391"/>
                    <a:pt x="495" y="291"/>
                  </a:cubicBezTo>
                  <a:cubicBezTo>
                    <a:pt x="392" y="128"/>
                    <a:pt x="221" y="1"/>
                    <a:pt x="24"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2461" name="Google Shape;2461;p47"/>
            <p:cNvSpPr/>
            <p:nvPr/>
          </p:nvSpPr>
          <p:spPr>
            <a:xfrm>
              <a:off x="1357425" y="933825"/>
              <a:ext cx="31500" cy="11475"/>
            </a:xfrm>
            <a:custGeom>
              <a:avLst/>
              <a:gdLst/>
              <a:ahLst/>
              <a:cxnLst/>
              <a:rect l="l" t="t" r="r" b="b"/>
              <a:pathLst>
                <a:path w="1260" h="459" extrusionOk="0">
                  <a:moveTo>
                    <a:pt x="480" y="0"/>
                  </a:moveTo>
                  <a:cubicBezTo>
                    <a:pt x="318" y="0"/>
                    <a:pt x="157" y="41"/>
                    <a:pt x="17" y="123"/>
                  </a:cubicBezTo>
                  <a:cubicBezTo>
                    <a:pt x="0" y="132"/>
                    <a:pt x="10" y="153"/>
                    <a:pt x="25" y="153"/>
                  </a:cubicBezTo>
                  <a:cubicBezTo>
                    <a:pt x="27" y="153"/>
                    <a:pt x="30" y="152"/>
                    <a:pt x="33" y="151"/>
                  </a:cubicBezTo>
                  <a:cubicBezTo>
                    <a:pt x="166" y="92"/>
                    <a:pt x="311" y="59"/>
                    <a:pt x="456" y="59"/>
                  </a:cubicBezTo>
                  <a:cubicBezTo>
                    <a:pt x="550" y="59"/>
                    <a:pt x="643" y="72"/>
                    <a:pt x="734" y="102"/>
                  </a:cubicBezTo>
                  <a:cubicBezTo>
                    <a:pt x="835" y="135"/>
                    <a:pt x="929" y="186"/>
                    <a:pt x="1012" y="251"/>
                  </a:cubicBezTo>
                  <a:cubicBezTo>
                    <a:pt x="1053" y="283"/>
                    <a:pt x="1094" y="318"/>
                    <a:pt x="1131" y="357"/>
                  </a:cubicBezTo>
                  <a:cubicBezTo>
                    <a:pt x="1164" y="392"/>
                    <a:pt x="1193" y="431"/>
                    <a:pt x="1234" y="456"/>
                  </a:cubicBezTo>
                  <a:cubicBezTo>
                    <a:pt x="1237" y="458"/>
                    <a:pt x="1239" y="459"/>
                    <a:pt x="1242" y="459"/>
                  </a:cubicBezTo>
                  <a:cubicBezTo>
                    <a:pt x="1252" y="459"/>
                    <a:pt x="1260" y="448"/>
                    <a:pt x="1258" y="437"/>
                  </a:cubicBezTo>
                  <a:cubicBezTo>
                    <a:pt x="1241" y="341"/>
                    <a:pt x="1132" y="253"/>
                    <a:pt x="1057" y="195"/>
                  </a:cubicBezTo>
                  <a:cubicBezTo>
                    <a:pt x="962" y="124"/>
                    <a:pt x="856" y="70"/>
                    <a:pt x="743" y="37"/>
                  </a:cubicBezTo>
                  <a:cubicBezTo>
                    <a:pt x="658" y="12"/>
                    <a:pt x="569" y="0"/>
                    <a:pt x="480"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2462" name="Google Shape;2462;p47"/>
            <p:cNvSpPr/>
            <p:nvPr/>
          </p:nvSpPr>
          <p:spPr>
            <a:xfrm>
              <a:off x="1444625" y="970825"/>
              <a:ext cx="31775" cy="19425"/>
            </a:xfrm>
            <a:custGeom>
              <a:avLst/>
              <a:gdLst/>
              <a:ahLst/>
              <a:cxnLst/>
              <a:rect l="l" t="t" r="r" b="b"/>
              <a:pathLst>
                <a:path w="1271" h="777" extrusionOk="0">
                  <a:moveTo>
                    <a:pt x="527" y="1"/>
                  </a:moveTo>
                  <a:cubicBezTo>
                    <a:pt x="336" y="1"/>
                    <a:pt x="146" y="75"/>
                    <a:pt x="9" y="212"/>
                  </a:cubicBezTo>
                  <a:cubicBezTo>
                    <a:pt x="0" y="221"/>
                    <a:pt x="9" y="234"/>
                    <a:pt x="18" y="234"/>
                  </a:cubicBezTo>
                  <a:cubicBezTo>
                    <a:pt x="21" y="234"/>
                    <a:pt x="24" y="233"/>
                    <a:pt x="27" y="230"/>
                  </a:cubicBezTo>
                  <a:cubicBezTo>
                    <a:pt x="156" y="115"/>
                    <a:pt x="328" y="53"/>
                    <a:pt x="499" y="53"/>
                  </a:cubicBezTo>
                  <a:cubicBezTo>
                    <a:pt x="601" y="53"/>
                    <a:pt x="703" y="75"/>
                    <a:pt x="795" y="121"/>
                  </a:cubicBezTo>
                  <a:cubicBezTo>
                    <a:pt x="916" y="181"/>
                    <a:pt x="1014" y="280"/>
                    <a:pt x="1081" y="396"/>
                  </a:cubicBezTo>
                  <a:cubicBezTo>
                    <a:pt x="1113" y="451"/>
                    <a:pt x="1136" y="511"/>
                    <a:pt x="1152" y="573"/>
                  </a:cubicBezTo>
                  <a:cubicBezTo>
                    <a:pt x="1168" y="637"/>
                    <a:pt x="1169" y="705"/>
                    <a:pt x="1190" y="768"/>
                  </a:cubicBezTo>
                  <a:cubicBezTo>
                    <a:pt x="1192" y="773"/>
                    <a:pt x="1199" y="777"/>
                    <a:pt x="1205" y="777"/>
                  </a:cubicBezTo>
                  <a:cubicBezTo>
                    <a:pt x="1209" y="777"/>
                    <a:pt x="1213" y="775"/>
                    <a:pt x="1216" y="770"/>
                  </a:cubicBezTo>
                  <a:cubicBezTo>
                    <a:pt x="1271" y="642"/>
                    <a:pt x="1204" y="473"/>
                    <a:pt x="1139" y="361"/>
                  </a:cubicBezTo>
                  <a:cubicBezTo>
                    <a:pt x="1066" y="234"/>
                    <a:pt x="954" y="127"/>
                    <a:pt x="820" y="64"/>
                  </a:cubicBezTo>
                  <a:cubicBezTo>
                    <a:pt x="727" y="21"/>
                    <a:pt x="627" y="1"/>
                    <a:pt x="527"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2463" name="Google Shape;2463;p47"/>
            <p:cNvSpPr/>
            <p:nvPr/>
          </p:nvSpPr>
          <p:spPr>
            <a:xfrm>
              <a:off x="1456450" y="983675"/>
              <a:ext cx="10475" cy="10050"/>
            </a:xfrm>
            <a:custGeom>
              <a:avLst/>
              <a:gdLst/>
              <a:ahLst/>
              <a:cxnLst/>
              <a:rect l="l" t="t" r="r" b="b"/>
              <a:pathLst>
                <a:path w="419" h="402" extrusionOk="0">
                  <a:moveTo>
                    <a:pt x="26" y="1"/>
                  </a:moveTo>
                  <a:cubicBezTo>
                    <a:pt x="7" y="1"/>
                    <a:pt x="0" y="30"/>
                    <a:pt x="20" y="34"/>
                  </a:cubicBezTo>
                  <a:cubicBezTo>
                    <a:pt x="110" y="51"/>
                    <a:pt x="193" y="98"/>
                    <a:pt x="258" y="164"/>
                  </a:cubicBezTo>
                  <a:cubicBezTo>
                    <a:pt x="289" y="197"/>
                    <a:pt x="316" y="233"/>
                    <a:pt x="337" y="275"/>
                  </a:cubicBezTo>
                  <a:cubicBezTo>
                    <a:pt x="348" y="294"/>
                    <a:pt x="357" y="315"/>
                    <a:pt x="364" y="339"/>
                  </a:cubicBezTo>
                  <a:cubicBezTo>
                    <a:pt x="370" y="360"/>
                    <a:pt x="375" y="381"/>
                    <a:pt x="389" y="398"/>
                  </a:cubicBezTo>
                  <a:cubicBezTo>
                    <a:pt x="391" y="400"/>
                    <a:pt x="394" y="402"/>
                    <a:pt x="397" y="402"/>
                  </a:cubicBezTo>
                  <a:cubicBezTo>
                    <a:pt x="403" y="402"/>
                    <a:pt x="408" y="398"/>
                    <a:pt x="410" y="393"/>
                  </a:cubicBezTo>
                  <a:cubicBezTo>
                    <a:pt x="419" y="369"/>
                    <a:pt x="412" y="343"/>
                    <a:pt x="403" y="323"/>
                  </a:cubicBezTo>
                  <a:cubicBezTo>
                    <a:pt x="396" y="298"/>
                    <a:pt x="385" y="276"/>
                    <a:pt x="373" y="255"/>
                  </a:cubicBezTo>
                  <a:cubicBezTo>
                    <a:pt x="350" y="212"/>
                    <a:pt x="320" y="172"/>
                    <a:pt x="285" y="138"/>
                  </a:cubicBezTo>
                  <a:cubicBezTo>
                    <a:pt x="216" y="69"/>
                    <a:pt x="126" y="19"/>
                    <a:pt x="30" y="1"/>
                  </a:cubicBezTo>
                  <a:cubicBezTo>
                    <a:pt x="28" y="1"/>
                    <a:pt x="27" y="1"/>
                    <a:pt x="26"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2464" name="Google Shape;2464;p47"/>
            <p:cNvSpPr/>
            <p:nvPr/>
          </p:nvSpPr>
          <p:spPr>
            <a:xfrm>
              <a:off x="1499650" y="986200"/>
              <a:ext cx="27975" cy="7350"/>
            </a:xfrm>
            <a:custGeom>
              <a:avLst/>
              <a:gdLst/>
              <a:ahLst/>
              <a:cxnLst/>
              <a:rect l="l" t="t" r="r" b="b"/>
              <a:pathLst>
                <a:path w="1119" h="294" extrusionOk="0">
                  <a:moveTo>
                    <a:pt x="642" y="0"/>
                  </a:moveTo>
                  <a:cubicBezTo>
                    <a:pt x="604" y="0"/>
                    <a:pt x="567" y="2"/>
                    <a:pt x="529" y="7"/>
                  </a:cubicBezTo>
                  <a:cubicBezTo>
                    <a:pt x="333" y="34"/>
                    <a:pt x="137" y="131"/>
                    <a:pt x="6" y="280"/>
                  </a:cubicBezTo>
                  <a:cubicBezTo>
                    <a:pt x="1" y="286"/>
                    <a:pt x="6" y="293"/>
                    <a:pt x="13" y="293"/>
                  </a:cubicBezTo>
                  <a:cubicBezTo>
                    <a:pt x="14" y="293"/>
                    <a:pt x="16" y="293"/>
                    <a:pt x="17" y="292"/>
                  </a:cubicBezTo>
                  <a:cubicBezTo>
                    <a:pt x="173" y="171"/>
                    <a:pt x="350" y="90"/>
                    <a:pt x="547" y="76"/>
                  </a:cubicBezTo>
                  <a:cubicBezTo>
                    <a:pt x="569" y="75"/>
                    <a:pt x="592" y="74"/>
                    <a:pt x="614" y="74"/>
                  </a:cubicBezTo>
                  <a:cubicBezTo>
                    <a:pt x="685" y="74"/>
                    <a:pt x="756" y="82"/>
                    <a:pt x="826" y="100"/>
                  </a:cubicBezTo>
                  <a:cubicBezTo>
                    <a:pt x="913" y="121"/>
                    <a:pt x="999" y="177"/>
                    <a:pt x="1088" y="187"/>
                  </a:cubicBezTo>
                  <a:cubicBezTo>
                    <a:pt x="1089" y="187"/>
                    <a:pt x="1089" y="187"/>
                    <a:pt x="1090" y="187"/>
                  </a:cubicBezTo>
                  <a:cubicBezTo>
                    <a:pt x="1105" y="187"/>
                    <a:pt x="1118" y="164"/>
                    <a:pt x="1108" y="149"/>
                  </a:cubicBezTo>
                  <a:cubicBezTo>
                    <a:pt x="1052" y="72"/>
                    <a:pt x="933" y="42"/>
                    <a:pt x="845" y="22"/>
                  </a:cubicBezTo>
                  <a:cubicBezTo>
                    <a:pt x="778" y="8"/>
                    <a:pt x="710" y="0"/>
                    <a:pt x="642"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2465" name="Google Shape;2465;p47"/>
            <p:cNvSpPr/>
            <p:nvPr/>
          </p:nvSpPr>
          <p:spPr>
            <a:xfrm>
              <a:off x="1533100" y="954900"/>
              <a:ext cx="18125" cy="16250"/>
            </a:xfrm>
            <a:custGeom>
              <a:avLst/>
              <a:gdLst/>
              <a:ahLst/>
              <a:cxnLst/>
              <a:rect l="l" t="t" r="r" b="b"/>
              <a:pathLst>
                <a:path w="725" h="650" extrusionOk="0">
                  <a:moveTo>
                    <a:pt x="584" y="0"/>
                  </a:moveTo>
                  <a:cubicBezTo>
                    <a:pt x="539" y="0"/>
                    <a:pt x="493" y="8"/>
                    <a:pt x="455" y="17"/>
                  </a:cubicBezTo>
                  <a:cubicBezTo>
                    <a:pt x="364" y="38"/>
                    <a:pt x="281" y="81"/>
                    <a:pt x="211" y="142"/>
                  </a:cubicBezTo>
                  <a:cubicBezTo>
                    <a:pt x="69" y="264"/>
                    <a:pt x="0" y="455"/>
                    <a:pt x="25" y="637"/>
                  </a:cubicBezTo>
                  <a:cubicBezTo>
                    <a:pt x="25" y="645"/>
                    <a:pt x="32" y="649"/>
                    <a:pt x="38" y="649"/>
                  </a:cubicBezTo>
                  <a:cubicBezTo>
                    <a:pt x="45" y="649"/>
                    <a:pt x="51" y="645"/>
                    <a:pt x="50" y="637"/>
                  </a:cubicBezTo>
                  <a:cubicBezTo>
                    <a:pt x="40" y="466"/>
                    <a:pt x="111" y="293"/>
                    <a:pt x="243" y="181"/>
                  </a:cubicBezTo>
                  <a:cubicBezTo>
                    <a:pt x="308" y="127"/>
                    <a:pt x="388" y="91"/>
                    <a:pt x="471" y="73"/>
                  </a:cubicBezTo>
                  <a:cubicBezTo>
                    <a:pt x="513" y="63"/>
                    <a:pt x="555" y="59"/>
                    <a:pt x="598" y="59"/>
                  </a:cubicBezTo>
                  <a:cubicBezTo>
                    <a:pt x="615" y="59"/>
                    <a:pt x="631" y="60"/>
                    <a:pt x="648" y="60"/>
                  </a:cubicBezTo>
                  <a:cubicBezTo>
                    <a:pt x="670" y="60"/>
                    <a:pt x="692" y="59"/>
                    <a:pt x="715" y="54"/>
                  </a:cubicBezTo>
                  <a:cubicBezTo>
                    <a:pt x="724" y="52"/>
                    <a:pt x="724" y="41"/>
                    <a:pt x="717" y="37"/>
                  </a:cubicBezTo>
                  <a:cubicBezTo>
                    <a:pt x="680" y="9"/>
                    <a:pt x="633" y="0"/>
                    <a:pt x="584"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2466" name="Google Shape;2466;p47"/>
            <p:cNvSpPr/>
            <p:nvPr/>
          </p:nvSpPr>
          <p:spPr>
            <a:xfrm>
              <a:off x="1541000" y="963075"/>
              <a:ext cx="9025" cy="7400"/>
            </a:xfrm>
            <a:custGeom>
              <a:avLst/>
              <a:gdLst/>
              <a:ahLst/>
              <a:cxnLst/>
              <a:rect l="l" t="t" r="r" b="b"/>
              <a:pathLst>
                <a:path w="361" h="296" extrusionOk="0">
                  <a:moveTo>
                    <a:pt x="299" y="1"/>
                  </a:moveTo>
                  <a:cubicBezTo>
                    <a:pt x="275" y="1"/>
                    <a:pt x="250" y="6"/>
                    <a:pt x="230" y="12"/>
                  </a:cubicBezTo>
                  <a:cubicBezTo>
                    <a:pt x="189" y="24"/>
                    <a:pt x="150" y="45"/>
                    <a:pt x="117" y="72"/>
                  </a:cubicBezTo>
                  <a:cubicBezTo>
                    <a:pt x="51" y="125"/>
                    <a:pt x="7" y="200"/>
                    <a:pt x="1" y="285"/>
                  </a:cubicBezTo>
                  <a:cubicBezTo>
                    <a:pt x="0" y="292"/>
                    <a:pt x="6" y="296"/>
                    <a:pt x="11" y="296"/>
                  </a:cubicBezTo>
                  <a:cubicBezTo>
                    <a:pt x="15" y="296"/>
                    <a:pt x="19" y="293"/>
                    <a:pt x="20" y="288"/>
                  </a:cubicBezTo>
                  <a:cubicBezTo>
                    <a:pt x="34" y="214"/>
                    <a:pt x="79" y="145"/>
                    <a:pt x="139" y="101"/>
                  </a:cubicBezTo>
                  <a:cubicBezTo>
                    <a:pt x="169" y="80"/>
                    <a:pt x="202" y="62"/>
                    <a:pt x="238" y="54"/>
                  </a:cubicBezTo>
                  <a:cubicBezTo>
                    <a:pt x="255" y="48"/>
                    <a:pt x="273" y="45"/>
                    <a:pt x="291" y="44"/>
                  </a:cubicBezTo>
                  <a:cubicBezTo>
                    <a:pt x="311" y="43"/>
                    <a:pt x="329" y="43"/>
                    <a:pt x="348" y="36"/>
                  </a:cubicBezTo>
                  <a:cubicBezTo>
                    <a:pt x="358" y="32"/>
                    <a:pt x="360" y="20"/>
                    <a:pt x="352" y="14"/>
                  </a:cubicBezTo>
                  <a:cubicBezTo>
                    <a:pt x="337" y="4"/>
                    <a:pt x="318" y="1"/>
                    <a:pt x="299"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2467" name="Google Shape;2467;p47"/>
            <p:cNvSpPr/>
            <p:nvPr/>
          </p:nvSpPr>
          <p:spPr>
            <a:xfrm>
              <a:off x="1564625" y="989850"/>
              <a:ext cx="20200" cy="17075"/>
            </a:xfrm>
            <a:custGeom>
              <a:avLst/>
              <a:gdLst/>
              <a:ahLst/>
              <a:cxnLst/>
              <a:rect l="l" t="t" r="r" b="b"/>
              <a:pathLst>
                <a:path w="808" h="683" extrusionOk="0">
                  <a:moveTo>
                    <a:pt x="191" y="0"/>
                  </a:moveTo>
                  <a:cubicBezTo>
                    <a:pt x="135" y="0"/>
                    <a:pt x="78" y="5"/>
                    <a:pt x="23" y="14"/>
                  </a:cubicBezTo>
                  <a:cubicBezTo>
                    <a:pt x="1" y="18"/>
                    <a:pt x="10" y="50"/>
                    <a:pt x="31" y="50"/>
                  </a:cubicBezTo>
                  <a:cubicBezTo>
                    <a:pt x="32" y="50"/>
                    <a:pt x="32" y="50"/>
                    <a:pt x="33" y="50"/>
                  </a:cubicBezTo>
                  <a:cubicBezTo>
                    <a:pt x="76" y="44"/>
                    <a:pt x="121" y="41"/>
                    <a:pt x="166" y="41"/>
                  </a:cubicBezTo>
                  <a:cubicBezTo>
                    <a:pt x="321" y="41"/>
                    <a:pt x="480" y="81"/>
                    <a:pt x="594" y="189"/>
                  </a:cubicBezTo>
                  <a:cubicBezTo>
                    <a:pt x="658" y="249"/>
                    <a:pt x="704" y="324"/>
                    <a:pt x="727" y="409"/>
                  </a:cubicBezTo>
                  <a:cubicBezTo>
                    <a:pt x="738" y="451"/>
                    <a:pt x="740" y="494"/>
                    <a:pt x="738" y="538"/>
                  </a:cubicBezTo>
                  <a:cubicBezTo>
                    <a:pt x="734" y="582"/>
                    <a:pt x="724" y="623"/>
                    <a:pt x="717" y="666"/>
                  </a:cubicBezTo>
                  <a:cubicBezTo>
                    <a:pt x="717" y="674"/>
                    <a:pt x="723" y="682"/>
                    <a:pt x="730" y="682"/>
                  </a:cubicBezTo>
                  <a:cubicBezTo>
                    <a:pt x="733" y="682"/>
                    <a:pt x="736" y="681"/>
                    <a:pt x="739" y="678"/>
                  </a:cubicBezTo>
                  <a:cubicBezTo>
                    <a:pt x="808" y="611"/>
                    <a:pt x="808" y="497"/>
                    <a:pt x="790" y="412"/>
                  </a:cubicBezTo>
                  <a:cubicBezTo>
                    <a:pt x="768" y="315"/>
                    <a:pt x="716" y="221"/>
                    <a:pt x="643" y="155"/>
                  </a:cubicBezTo>
                  <a:cubicBezTo>
                    <a:pt x="521" y="42"/>
                    <a:pt x="355" y="0"/>
                    <a:pt x="191"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2468" name="Google Shape;2468;p47"/>
            <p:cNvSpPr/>
            <p:nvPr/>
          </p:nvSpPr>
          <p:spPr>
            <a:xfrm>
              <a:off x="1594150" y="1004275"/>
              <a:ext cx="27525" cy="7850"/>
            </a:xfrm>
            <a:custGeom>
              <a:avLst/>
              <a:gdLst/>
              <a:ahLst/>
              <a:cxnLst/>
              <a:rect l="l" t="t" r="r" b="b"/>
              <a:pathLst>
                <a:path w="1101" h="314" extrusionOk="0">
                  <a:moveTo>
                    <a:pt x="588" y="1"/>
                  </a:moveTo>
                  <a:cubicBezTo>
                    <a:pt x="381" y="1"/>
                    <a:pt x="176" y="69"/>
                    <a:pt x="9" y="195"/>
                  </a:cubicBezTo>
                  <a:cubicBezTo>
                    <a:pt x="1" y="201"/>
                    <a:pt x="5" y="213"/>
                    <a:pt x="13" y="213"/>
                  </a:cubicBezTo>
                  <a:cubicBezTo>
                    <a:pt x="15" y="213"/>
                    <a:pt x="16" y="213"/>
                    <a:pt x="18" y="212"/>
                  </a:cubicBezTo>
                  <a:cubicBezTo>
                    <a:pt x="181" y="115"/>
                    <a:pt x="366" y="60"/>
                    <a:pt x="556" y="60"/>
                  </a:cubicBezTo>
                  <a:cubicBezTo>
                    <a:pt x="577" y="60"/>
                    <a:pt x="598" y="61"/>
                    <a:pt x="619" y="62"/>
                  </a:cubicBezTo>
                  <a:cubicBezTo>
                    <a:pt x="709" y="67"/>
                    <a:pt x="798" y="88"/>
                    <a:pt x="878" y="128"/>
                  </a:cubicBezTo>
                  <a:cubicBezTo>
                    <a:pt x="958" y="169"/>
                    <a:pt x="1005" y="231"/>
                    <a:pt x="1055" y="303"/>
                  </a:cubicBezTo>
                  <a:cubicBezTo>
                    <a:pt x="1060" y="310"/>
                    <a:pt x="1069" y="314"/>
                    <a:pt x="1077" y="314"/>
                  </a:cubicBezTo>
                  <a:cubicBezTo>
                    <a:pt x="1089" y="314"/>
                    <a:pt x="1100" y="306"/>
                    <a:pt x="1099" y="291"/>
                  </a:cubicBezTo>
                  <a:cubicBezTo>
                    <a:pt x="1084" y="99"/>
                    <a:pt x="832" y="19"/>
                    <a:pt x="673" y="5"/>
                  </a:cubicBezTo>
                  <a:cubicBezTo>
                    <a:pt x="645" y="2"/>
                    <a:pt x="616" y="1"/>
                    <a:pt x="588"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2469" name="Google Shape;2469;p47"/>
            <p:cNvSpPr/>
            <p:nvPr/>
          </p:nvSpPr>
          <p:spPr>
            <a:xfrm>
              <a:off x="1673200" y="819925"/>
              <a:ext cx="172575" cy="57050"/>
            </a:xfrm>
            <a:custGeom>
              <a:avLst/>
              <a:gdLst/>
              <a:ahLst/>
              <a:cxnLst/>
              <a:rect l="l" t="t" r="r" b="b"/>
              <a:pathLst>
                <a:path w="6903" h="2282" extrusionOk="0">
                  <a:moveTo>
                    <a:pt x="3677" y="1"/>
                  </a:moveTo>
                  <a:cubicBezTo>
                    <a:pt x="3594" y="1"/>
                    <a:pt x="3513" y="13"/>
                    <a:pt x="3435" y="39"/>
                  </a:cubicBezTo>
                  <a:cubicBezTo>
                    <a:pt x="3149" y="132"/>
                    <a:pt x="2934" y="403"/>
                    <a:pt x="2907" y="705"/>
                  </a:cubicBezTo>
                  <a:cubicBezTo>
                    <a:pt x="2795" y="626"/>
                    <a:pt x="2659" y="585"/>
                    <a:pt x="2524" y="585"/>
                  </a:cubicBezTo>
                  <a:cubicBezTo>
                    <a:pt x="2408" y="585"/>
                    <a:pt x="2292" y="615"/>
                    <a:pt x="2195" y="676"/>
                  </a:cubicBezTo>
                  <a:cubicBezTo>
                    <a:pt x="1984" y="805"/>
                    <a:pt x="1867" y="1070"/>
                    <a:pt x="1912" y="1320"/>
                  </a:cubicBezTo>
                  <a:cubicBezTo>
                    <a:pt x="1772" y="1223"/>
                    <a:pt x="1621" y="1181"/>
                    <a:pt x="1470" y="1181"/>
                  </a:cubicBezTo>
                  <a:cubicBezTo>
                    <a:pt x="1346" y="1181"/>
                    <a:pt x="1222" y="1209"/>
                    <a:pt x="1103" y="1257"/>
                  </a:cubicBezTo>
                  <a:cubicBezTo>
                    <a:pt x="890" y="1342"/>
                    <a:pt x="666" y="1547"/>
                    <a:pt x="682" y="1797"/>
                  </a:cubicBezTo>
                  <a:cubicBezTo>
                    <a:pt x="682" y="1801"/>
                    <a:pt x="683" y="1806"/>
                    <a:pt x="683" y="1808"/>
                  </a:cubicBezTo>
                  <a:cubicBezTo>
                    <a:pt x="616" y="1777"/>
                    <a:pt x="543" y="1761"/>
                    <a:pt x="470" y="1761"/>
                  </a:cubicBezTo>
                  <a:cubicBezTo>
                    <a:pt x="403" y="1761"/>
                    <a:pt x="337" y="1775"/>
                    <a:pt x="276" y="1801"/>
                  </a:cubicBezTo>
                  <a:cubicBezTo>
                    <a:pt x="179" y="1845"/>
                    <a:pt x="0" y="1975"/>
                    <a:pt x="43" y="2104"/>
                  </a:cubicBezTo>
                  <a:cubicBezTo>
                    <a:pt x="68" y="2178"/>
                    <a:pt x="144" y="2225"/>
                    <a:pt x="221" y="2238"/>
                  </a:cubicBezTo>
                  <a:cubicBezTo>
                    <a:pt x="313" y="2253"/>
                    <a:pt x="411" y="2258"/>
                    <a:pt x="510" y="2258"/>
                  </a:cubicBezTo>
                  <a:cubicBezTo>
                    <a:pt x="632" y="2258"/>
                    <a:pt x="755" y="2251"/>
                    <a:pt x="869" y="2249"/>
                  </a:cubicBezTo>
                  <a:cubicBezTo>
                    <a:pt x="1181" y="2244"/>
                    <a:pt x="1491" y="2241"/>
                    <a:pt x="1803" y="2238"/>
                  </a:cubicBezTo>
                  <a:cubicBezTo>
                    <a:pt x="2425" y="2231"/>
                    <a:pt x="3048" y="2228"/>
                    <a:pt x="3671" y="2228"/>
                  </a:cubicBezTo>
                  <a:cubicBezTo>
                    <a:pt x="4176" y="2228"/>
                    <a:pt x="4683" y="2231"/>
                    <a:pt x="5189" y="2235"/>
                  </a:cubicBezTo>
                  <a:cubicBezTo>
                    <a:pt x="5460" y="2237"/>
                    <a:pt x="5729" y="2238"/>
                    <a:pt x="6000" y="2243"/>
                  </a:cubicBezTo>
                  <a:cubicBezTo>
                    <a:pt x="6120" y="2245"/>
                    <a:pt x="6256" y="2281"/>
                    <a:pt x="6384" y="2281"/>
                  </a:cubicBezTo>
                  <a:cubicBezTo>
                    <a:pt x="6464" y="2281"/>
                    <a:pt x="6541" y="2267"/>
                    <a:pt x="6609" y="2222"/>
                  </a:cubicBezTo>
                  <a:cubicBezTo>
                    <a:pt x="6903" y="2021"/>
                    <a:pt x="6689" y="1724"/>
                    <a:pt x="6492" y="1541"/>
                  </a:cubicBezTo>
                  <a:cubicBezTo>
                    <a:pt x="6307" y="1368"/>
                    <a:pt x="6049" y="1294"/>
                    <a:pt x="5799" y="1294"/>
                  </a:cubicBezTo>
                  <a:cubicBezTo>
                    <a:pt x="5767" y="1294"/>
                    <a:pt x="5735" y="1295"/>
                    <a:pt x="5703" y="1297"/>
                  </a:cubicBezTo>
                  <a:cubicBezTo>
                    <a:pt x="5586" y="1305"/>
                    <a:pt x="5454" y="1345"/>
                    <a:pt x="5414" y="1453"/>
                  </a:cubicBezTo>
                  <a:cubicBezTo>
                    <a:pt x="5419" y="1260"/>
                    <a:pt x="5282" y="1079"/>
                    <a:pt x="5098" y="1015"/>
                  </a:cubicBezTo>
                  <a:cubicBezTo>
                    <a:pt x="5032" y="992"/>
                    <a:pt x="4962" y="982"/>
                    <a:pt x="4892" y="982"/>
                  </a:cubicBezTo>
                  <a:cubicBezTo>
                    <a:pt x="4855" y="982"/>
                    <a:pt x="4817" y="985"/>
                    <a:pt x="4781" y="991"/>
                  </a:cubicBezTo>
                  <a:cubicBezTo>
                    <a:pt x="4728" y="1000"/>
                    <a:pt x="4501" y="1042"/>
                    <a:pt x="4481" y="1099"/>
                  </a:cubicBezTo>
                  <a:lnTo>
                    <a:pt x="4481" y="1099"/>
                  </a:lnTo>
                  <a:cubicBezTo>
                    <a:pt x="4579" y="815"/>
                    <a:pt x="4498" y="471"/>
                    <a:pt x="4281" y="251"/>
                  </a:cubicBezTo>
                  <a:cubicBezTo>
                    <a:pt x="4123" y="90"/>
                    <a:pt x="3897" y="1"/>
                    <a:pt x="3677"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470" name="Google Shape;2470;p47"/>
            <p:cNvSpPr/>
            <p:nvPr/>
          </p:nvSpPr>
          <p:spPr>
            <a:xfrm>
              <a:off x="1728525" y="842900"/>
              <a:ext cx="11350" cy="10500"/>
            </a:xfrm>
            <a:custGeom>
              <a:avLst/>
              <a:gdLst/>
              <a:ahLst/>
              <a:cxnLst/>
              <a:rect l="l" t="t" r="r" b="b"/>
              <a:pathLst>
                <a:path w="454" h="420" extrusionOk="0">
                  <a:moveTo>
                    <a:pt x="349" y="0"/>
                  </a:moveTo>
                  <a:cubicBezTo>
                    <a:pt x="327" y="0"/>
                    <a:pt x="303" y="4"/>
                    <a:pt x="283" y="9"/>
                  </a:cubicBezTo>
                  <a:cubicBezTo>
                    <a:pt x="225" y="27"/>
                    <a:pt x="168" y="56"/>
                    <a:pt x="125" y="98"/>
                  </a:cubicBezTo>
                  <a:cubicBezTo>
                    <a:pt x="83" y="140"/>
                    <a:pt x="50" y="192"/>
                    <a:pt x="28" y="247"/>
                  </a:cubicBezTo>
                  <a:cubicBezTo>
                    <a:pt x="18" y="274"/>
                    <a:pt x="12" y="301"/>
                    <a:pt x="8" y="331"/>
                  </a:cubicBezTo>
                  <a:cubicBezTo>
                    <a:pt x="4" y="357"/>
                    <a:pt x="1" y="389"/>
                    <a:pt x="14" y="415"/>
                  </a:cubicBezTo>
                  <a:cubicBezTo>
                    <a:pt x="15" y="418"/>
                    <a:pt x="19" y="419"/>
                    <a:pt x="22" y="419"/>
                  </a:cubicBezTo>
                  <a:cubicBezTo>
                    <a:pt x="25" y="419"/>
                    <a:pt x="28" y="418"/>
                    <a:pt x="29" y="415"/>
                  </a:cubicBezTo>
                  <a:cubicBezTo>
                    <a:pt x="40" y="391"/>
                    <a:pt x="40" y="367"/>
                    <a:pt x="45" y="342"/>
                  </a:cubicBezTo>
                  <a:cubicBezTo>
                    <a:pt x="51" y="317"/>
                    <a:pt x="61" y="290"/>
                    <a:pt x="72" y="267"/>
                  </a:cubicBezTo>
                  <a:cubicBezTo>
                    <a:pt x="94" y="219"/>
                    <a:pt x="126" y="179"/>
                    <a:pt x="168" y="147"/>
                  </a:cubicBezTo>
                  <a:cubicBezTo>
                    <a:pt x="211" y="117"/>
                    <a:pt x="259" y="98"/>
                    <a:pt x="310" y="88"/>
                  </a:cubicBezTo>
                  <a:cubicBezTo>
                    <a:pt x="335" y="82"/>
                    <a:pt x="358" y="77"/>
                    <a:pt x="384" y="75"/>
                  </a:cubicBezTo>
                  <a:cubicBezTo>
                    <a:pt x="403" y="72"/>
                    <a:pt x="437" y="66"/>
                    <a:pt x="449" y="51"/>
                  </a:cubicBezTo>
                  <a:cubicBezTo>
                    <a:pt x="454" y="45"/>
                    <a:pt x="453" y="40"/>
                    <a:pt x="452" y="36"/>
                  </a:cubicBezTo>
                  <a:cubicBezTo>
                    <a:pt x="441" y="12"/>
                    <a:pt x="396" y="3"/>
                    <a:pt x="373" y="2"/>
                  </a:cubicBezTo>
                  <a:cubicBezTo>
                    <a:pt x="365" y="1"/>
                    <a:pt x="358" y="0"/>
                    <a:pt x="349"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2471" name="Google Shape;2471;p47"/>
            <p:cNvSpPr/>
            <p:nvPr/>
          </p:nvSpPr>
          <p:spPr>
            <a:xfrm>
              <a:off x="1738550" y="847850"/>
              <a:ext cx="7150" cy="3375"/>
            </a:xfrm>
            <a:custGeom>
              <a:avLst/>
              <a:gdLst/>
              <a:ahLst/>
              <a:cxnLst/>
              <a:rect l="l" t="t" r="r" b="b"/>
              <a:pathLst>
                <a:path w="286" h="135" extrusionOk="0">
                  <a:moveTo>
                    <a:pt x="236" y="1"/>
                  </a:moveTo>
                  <a:cubicBezTo>
                    <a:pt x="235" y="1"/>
                    <a:pt x="234" y="1"/>
                    <a:pt x="232" y="1"/>
                  </a:cubicBezTo>
                  <a:cubicBezTo>
                    <a:pt x="218" y="1"/>
                    <a:pt x="206" y="4"/>
                    <a:pt x="192" y="7"/>
                  </a:cubicBezTo>
                  <a:cubicBezTo>
                    <a:pt x="168" y="13"/>
                    <a:pt x="141" y="22"/>
                    <a:pt x="117" y="33"/>
                  </a:cubicBezTo>
                  <a:cubicBezTo>
                    <a:pt x="94" y="45"/>
                    <a:pt x="73" y="58"/>
                    <a:pt x="52" y="73"/>
                  </a:cubicBezTo>
                  <a:cubicBezTo>
                    <a:pt x="41" y="81"/>
                    <a:pt x="32" y="89"/>
                    <a:pt x="21" y="98"/>
                  </a:cubicBezTo>
                  <a:cubicBezTo>
                    <a:pt x="10" y="107"/>
                    <a:pt x="4" y="114"/>
                    <a:pt x="2" y="127"/>
                  </a:cubicBezTo>
                  <a:cubicBezTo>
                    <a:pt x="1" y="133"/>
                    <a:pt x="8" y="135"/>
                    <a:pt x="13" y="135"/>
                  </a:cubicBezTo>
                  <a:cubicBezTo>
                    <a:pt x="25" y="134"/>
                    <a:pt x="32" y="127"/>
                    <a:pt x="41" y="119"/>
                  </a:cubicBezTo>
                  <a:cubicBezTo>
                    <a:pt x="50" y="111"/>
                    <a:pt x="60" y="105"/>
                    <a:pt x="71" y="98"/>
                  </a:cubicBezTo>
                  <a:cubicBezTo>
                    <a:pt x="91" y="85"/>
                    <a:pt x="113" y="74"/>
                    <a:pt x="137" y="65"/>
                  </a:cubicBezTo>
                  <a:cubicBezTo>
                    <a:pt x="158" y="55"/>
                    <a:pt x="180" y="48"/>
                    <a:pt x="203" y="42"/>
                  </a:cubicBezTo>
                  <a:cubicBezTo>
                    <a:pt x="214" y="39"/>
                    <a:pt x="228" y="37"/>
                    <a:pt x="240" y="34"/>
                  </a:cubicBezTo>
                  <a:cubicBezTo>
                    <a:pt x="251" y="31"/>
                    <a:pt x="262" y="27"/>
                    <a:pt x="276" y="23"/>
                  </a:cubicBezTo>
                  <a:cubicBezTo>
                    <a:pt x="285" y="22"/>
                    <a:pt x="281" y="6"/>
                    <a:pt x="271" y="5"/>
                  </a:cubicBezTo>
                  <a:cubicBezTo>
                    <a:pt x="260" y="4"/>
                    <a:pt x="248" y="1"/>
                    <a:pt x="236"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2472" name="Google Shape;2472;p47"/>
            <p:cNvSpPr/>
            <p:nvPr/>
          </p:nvSpPr>
          <p:spPr>
            <a:xfrm>
              <a:off x="1756100" y="836500"/>
              <a:ext cx="17325" cy="4975"/>
            </a:xfrm>
            <a:custGeom>
              <a:avLst/>
              <a:gdLst/>
              <a:ahLst/>
              <a:cxnLst/>
              <a:rect l="l" t="t" r="r" b="b"/>
              <a:pathLst>
                <a:path w="693" h="199" extrusionOk="0">
                  <a:moveTo>
                    <a:pt x="393" y="1"/>
                  </a:moveTo>
                  <a:cubicBezTo>
                    <a:pt x="376" y="1"/>
                    <a:pt x="360" y="1"/>
                    <a:pt x="343" y="3"/>
                  </a:cubicBezTo>
                  <a:cubicBezTo>
                    <a:pt x="215" y="16"/>
                    <a:pt x="88" y="74"/>
                    <a:pt x="9" y="177"/>
                  </a:cubicBezTo>
                  <a:cubicBezTo>
                    <a:pt x="1" y="187"/>
                    <a:pt x="12" y="198"/>
                    <a:pt x="22" y="198"/>
                  </a:cubicBezTo>
                  <a:cubicBezTo>
                    <a:pt x="25" y="198"/>
                    <a:pt x="28" y="197"/>
                    <a:pt x="31" y="195"/>
                  </a:cubicBezTo>
                  <a:cubicBezTo>
                    <a:pt x="120" y="120"/>
                    <a:pt x="229" y="78"/>
                    <a:pt x="348" y="78"/>
                  </a:cubicBezTo>
                  <a:cubicBezTo>
                    <a:pt x="350" y="78"/>
                    <a:pt x="351" y="78"/>
                    <a:pt x="353" y="78"/>
                  </a:cubicBezTo>
                  <a:cubicBezTo>
                    <a:pt x="408" y="79"/>
                    <a:pt x="464" y="87"/>
                    <a:pt x="518" y="105"/>
                  </a:cubicBezTo>
                  <a:cubicBezTo>
                    <a:pt x="546" y="114"/>
                    <a:pt x="574" y="124"/>
                    <a:pt x="601" y="137"/>
                  </a:cubicBezTo>
                  <a:cubicBezTo>
                    <a:pt x="619" y="146"/>
                    <a:pt x="641" y="156"/>
                    <a:pt x="662" y="156"/>
                  </a:cubicBezTo>
                  <a:cubicBezTo>
                    <a:pt x="667" y="156"/>
                    <a:pt x="673" y="155"/>
                    <a:pt x="678" y="154"/>
                  </a:cubicBezTo>
                  <a:cubicBezTo>
                    <a:pt x="686" y="153"/>
                    <a:pt x="692" y="145"/>
                    <a:pt x="691" y="138"/>
                  </a:cubicBezTo>
                  <a:cubicBezTo>
                    <a:pt x="686" y="76"/>
                    <a:pt x="598" y="40"/>
                    <a:pt x="546" y="24"/>
                  </a:cubicBezTo>
                  <a:cubicBezTo>
                    <a:pt x="497" y="8"/>
                    <a:pt x="445" y="1"/>
                    <a:pt x="393"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2473" name="Google Shape;2473;p47"/>
            <p:cNvSpPr/>
            <p:nvPr/>
          </p:nvSpPr>
          <p:spPr>
            <a:xfrm>
              <a:off x="1784000" y="856075"/>
              <a:ext cx="15875" cy="4525"/>
            </a:xfrm>
            <a:custGeom>
              <a:avLst/>
              <a:gdLst/>
              <a:ahLst/>
              <a:cxnLst/>
              <a:rect l="l" t="t" r="r" b="b"/>
              <a:pathLst>
                <a:path w="635" h="181" extrusionOk="0">
                  <a:moveTo>
                    <a:pt x="292" y="1"/>
                  </a:moveTo>
                  <a:cubicBezTo>
                    <a:pt x="243" y="1"/>
                    <a:pt x="195" y="7"/>
                    <a:pt x="148" y="21"/>
                  </a:cubicBezTo>
                  <a:cubicBezTo>
                    <a:pt x="100" y="36"/>
                    <a:pt x="38" y="54"/>
                    <a:pt x="6" y="95"/>
                  </a:cubicBezTo>
                  <a:cubicBezTo>
                    <a:pt x="0" y="102"/>
                    <a:pt x="9" y="114"/>
                    <a:pt x="17" y="114"/>
                  </a:cubicBezTo>
                  <a:cubicBezTo>
                    <a:pt x="17" y="114"/>
                    <a:pt x="18" y="114"/>
                    <a:pt x="19" y="114"/>
                  </a:cubicBezTo>
                  <a:cubicBezTo>
                    <a:pt x="42" y="108"/>
                    <a:pt x="61" y="95"/>
                    <a:pt x="84" y="86"/>
                  </a:cubicBezTo>
                  <a:cubicBezTo>
                    <a:pt x="108" y="76"/>
                    <a:pt x="133" y="69"/>
                    <a:pt x="159" y="64"/>
                  </a:cubicBezTo>
                  <a:cubicBezTo>
                    <a:pt x="187" y="58"/>
                    <a:pt x="217" y="56"/>
                    <a:pt x="246" y="56"/>
                  </a:cubicBezTo>
                  <a:cubicBezTo>
                    <a:pt x="267" y="56"/>
                    <a:pt x="289" y="57"/>
                    <a:pt x="310" y="59"/>
                  </a:cubicBezTo>
                  <a:cubicBezTo>
                    <a:pt x="360" y="65"/>
                    <a:pt x="409" y="79"/>
                    <a:pt x="454" y="100"/>
                  </a:cubicBezTo>
                  <a:cubicBezTo>
                    <a:pt x="477" y="110"/>
                    <a:pt x="499" y="123"/>
                    <a:pt x="522" y="137"/>
                  </a:cubicBezTo>
                  <a:cubicBezTo>
                    <a:pt x="544" y="151"/>
                    <a:pt x="568" y="163"/>
                    <a:pt x="592" y="177"/>
                  </a:cubicBezTo>
                  <a:cubicBezTo>
                    <a:pt x="596" y="180"/>
                    <a:pt x="600" y="181"/>
                    <a:pt x="604" y="181"/>
                  </a:cubicBezTo>
                  <a:cubicBezTo>
                    <a:pt x="623" y="181"/>
                    <a:pt x="635" y="157"/>
                    <a:pt x="621" y="139"/>
                  </a:cubicBezTo>
                  <a:cubicBezTo>
                    <a:pt x="602" y="116"/>
                    <a:pt x="585" y="97"/>
                    <a:pt x="560" y="80"/>
                  </a:cubicBezTo>
                  <a:cubicBezTo>
                    <a:pt x="535" y="63"/>
                    <a:pt x="509" y="49"/>
                    <a:pt x="480" y="38"/>
                  </a:cubicBezTo>
                  <a:cubicBezTo>
                    <a:pt x="426" y="17"/>
                    <a:pt x="369" y="4"/>
                    <a:pt x="313" y="1"/>
                  </a:cubicBezTo>
                  <a:cubicBezTo>
                    <a:pt x="306" y="1"/>
                    <a:pt x="299" y="1"/>
                    <a:pt x="292"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2474" name="Google Shape;2474;p47"/>
            <p:cNvSpPr/>
            <p:nvPr/>
          </p:nvSpPr>
          <p:spPr>
            <a:xfrm>
              <a:off x="1704750" y="858225"/>
              <a:ext cx="12475" cy="6225"/>
            </a:xfrm>
            <a:custGeom>
              <a:avLst/>
              <a:gdLst/>
              <a:ahLst/>
              <a:cxnLst/>
              <a:rect l="l" t="t" r="r" b="b"/>
              <a:pathLst>
                <a:path w="499" h="249" extrusionOk="0">
                  <a:moveTo>
                    <a:pt x="365" y="1"/>
                  </a:moveTo>
                  <a:cubicBezTo>
                    <a:pt x="359" y="1"/>
                    <a:pt x="354" y="1"/>
                    <a:pt x="348" y="1"/>
                  </a:cubicBezTo>
                  <a:cubicBezTo>
                    <a:pt x="297" y="4"/>
                    <a:pt x="246" y="14"/>
                    <a:pt x="201" y="36"/>
                  </a:cubicBezTo>
                  <a:cubicBezTo>
                    <a:pt x="117" y="77"/>
                    <a:pt x="34" y="141"/>
                    <a:pt x="3" y="232"/>
                  </a:cubicBezTo>
                  <a:cubicBezTo>
                    <a:pt x="0" y="240"/>
                    <a:pt x="8" y="249"/>
                    <a:pt x="17" y="249"/>
                  </a:cubicBezTo>
                  <a:cubicBezTo>
                    <a:pt x="19" y="249"/>
                    <a:pt x="22" y="248"/>
                    <a:pt x="24" y="245"/>
                  </a:cubicBezTo>
                  <a:cubicBezTo>
                    <a:pt x="52" y="211"/>
                    <a:pt x="78" y="180"/>
                    <a:pt x="114" y="153"/>
                  </a:cubicBezTo>
                  <a:cubicBezTo>
                    <a:pt x="145" y="127"/>
                    <a:pt x="184" y="105"/>
                    <a:pt x="225" y="93"/>
                  </a:cubicBezTo>
                  <a:cubicBezTo>
                    <a:pt x="265" y="81"/>
                    <a:pt x="306" y="70"/>
                    <a:pt x="348" y="70"/>
                  </a:cubicBezTo>
                  <a:cubicBezTo>
                    <a:pt x="369" y="70"/>
                    <a:pt x="390" y="72"/>
                    <a:pt x="412" y="74"/>
                  </a:cubicBezTo>
                  <a:cubicBezTo>
                    <a:pt x="423" y="75"/>
                    <a:pt x="434" y="80"/>
                    <a:pt x="446" y="81"/>
                  </a:cubicBezTo>
                  <a:cubicBezTo>
                    <a:pt x="447" y="81"/>
                    <a:pt x="449" y="81"/>
                    <a:pt x="450" y="81"/>
                  </a:cubicBezTo>
                  <a:cubicBezTo>
                    <a:pt x="461" y="81"/>
                    <a:pt x="470" y="77"/>
                    <a:pt x="480" y="73"/>
                  </a:cubicBezTo>
                  <a:cubicBezTo>
                    <a:pt x="493" y="69"/>
                    <a:pt x="499" y="52"/>
                    <a:pt x="488" y="38"/>
                  </a:cubicBezTo>
                  <a:cubicBezTo>
                    <a:pt x="480" y="28"/>
                    <a:pt x="471" y="17"/>
                    <a:pt x="458" y="12"/>
                  </a:cubicBezTo>
                  <a:cubicBezTo>
                    <a:pt x="445" y="8"/>
                    <a:pt x="430" y="6"/>
                    <a:pt x="417" y="4"/>
                  </a:cubicBezTo>
                  <a:cubicBezTo>
                    <a:pt x="400" y="2"/>
                    <a:pt x="382" y="1"/>
                    <a:pt x="365"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grpSp>
      <p:cxnSp>
        <p:nvCxnSpPr>
          <p:cNvPr id="2589" name="Google Shape;2589;p47"/>
          <p:cNvCxnSpPr/>
          <p:nvPr/>
        </p:nvCxnSpPr>
        <p:spPr>
          <a:xfrm>
            <a:off x="457200" y="1141143"/>
            <a:ext cx="0" cy="2781200"/>
          </a:xfrm>
          <a:prstGeom prst="straightConnector1">
            <a:avLst/>
          </a:prstGeom>
          <a:noFill/>
          <a:ln w="19050" cap="flat" cmpd="sng">
            <a:solidFill>
              <a:schemeClr val="accent5"/>
            </a:solidFill>
            <a:prstDash val="solid"/>
            <a:round/>
            <a:headEnd type="none" w="med" len="med"/>
            <a:tailEnd type="none" w="med" len="med"/>
          </a:ln>
        </p:spPr>
      </p:cxnSp>
      <p:sp>
        <p:nvSpPr>
          <p:cNvPr id="138" name="TextBox 137">
            <a:extLst>
              <a:ext uri="{FF2B5EF4-FFF2-40B4-BE49-F238E27FC236}">
                <a16:creationId xmlns:a16="http://schemas.microsoft.com/office/drawing/2014/main" xmlns="" id="{A018EF3B-51DB-5BD1-ABB2-C409507AF195}"/>
              </a:ext>
            </a:extLst>
          </p:cNvPr>
          <p:cNvSpPr txBox="1"/>
          <p:nvPr/>
        </p:nvSpPr>
        <p:spPr>
          <a:xfrm>
            <a:off x="895139" y="12251"/>
            <a:ext cx="7162800" cy="741934"/>
          </a:xfrm>
          <a:prstGeom prst="rect">
            <a:avLst/>
          </a:prstGeom>
          <a:noFill/>
        </p:spPr>
        <p:txBody>
          <a:bodyPr wrap="square">
            <a:spAutoFit/>
          </a:bodyPr>
          <a:lstStyle/>
          <a:p>
            <a:pPr marR="0" lvl="0" algn="just">
              <a:lnSpc>
                <a:spcPct val="150000"/>
              </a:lnSpc>
              <a:spcBef>
                <a:spcPts val="0"/>
              </a:spcBef>
              <a:spcAft>
                <a:spcPts val="0"/>
              </a:spcAft>
            </a:pPr>
            <a:r>
              <a:rPr lang="en-US" sz="3200" b="1">
                <a:solidFill>
                  <a:schemeClr val="accent2"/>
                </a:solidFill>
                <a:effectLst/>
                <a:latin typeface="Cambria" panose="02040503050406030204" pitchFamily="18" charset="0"/>
                <a:ea typeface="Times New Roman" panose="02020603050405020304" pitchFamily="18" charset="0"/>
              </a:rPr>
              <a:t>1. Giới thiệu nhân vật Hê – ra – clét </a:t>
            </a:r>
            <a:endParaRPr lang="en-US" sz="2800">
              <a:solidFill>
                <a:schemeClr val="accent2"/>
              </a:solidFill>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xmlns="" id="{F1353A70-1FA6-C1A1-3327-AD37B8BD809B}"/>
              </a:ext>
            </a:extLst>
          </p:cNvPr>
          <p:cNvPicPr>
            <a:picLocks noChangeAspect="1"/>
          </p:cNvPicPr>
          <p:nvPr/>
        </p:nvPicPr>
        <p:blipFill>
          <a:blip r:embed="rId3"/>
          <a:stretch>
            <a:fillRect/>
          </a:stretch>
        </p:blipFill>
        <p:spPr>
          <a:xfrm>
            <a:off x="7508858" y="1239947"/>
            <a:ext cx="4294400" cy="4972916"/>
          </a:xfrm>
          <a:prstGeom prst="rect">
            <a:avLst/>
          </a:prstGeom>
          <a:effectLst>
            <a:outerShdw blurRad="279400" dist="76200" dir="2700000" algn="tl" rotWithShape="0">
              <a:prstClr val="black">
                <a:alpha val="40000"/>
              </a:prstClr>
            </a:outerShdw>
          </a:effectLst>
        </p:spPr>
      </p:pic>
      <p:sp>
        <p:nvSpPr>
          <p:cNvPr id="144" name="TextBox 143">
            <a:extLst>
              <a:ext uri="{FF2B5EF4-FFF2-40B4-BE49-F238E27FC236}">
                <a16:creationId xmlns:a16="http://schemas.microsoft.com/office/drawing/2014/main" xmlns="" id="{CDAAB4BB-6A8F-0B35-CF0B-31F3C1512961}"/>
              </a:ext>
            </a:extLst>
          </p:cNvPr>
          <p:cNvSpPr txBox="1"/>
          <p:nvPr/>
        </p:nvSpPr>
        <p:spPr>
          <a:xfrm>
            <a:off x="759200" y="1018705"/>
            <a:ext cx="7489730" cy="3631828"/>
          </a:xfrm>
          <a:prstGeom prst="rect">
            <a:avLst/>
          </a:prstGeom>
          <a:noFill/>
        </p:spPr>
        <p:txBody>
          <a:bodyPr wrap="square">
            <a:spAutoFit/>
          </a:bodyPr>
          <a:lstStyle/>
          <a:p>
            <a:pPr marL="0" marR="0" algn="just">
              <a:lnSpc>
                <a:spcPct val="115000"/>
              </a:lnSpc>
              <a:spcBef>
                <a:spcPts val="0"/>
              </a:spcBef>
              <a:spcAft>
                <a:spcPts val="0"/>
              </a:spcAft>
            </a:pPr>
            <a:r>
              <a:rPr lang="en-US" sz="2400">
                <a:solidFill>
                  <a:srgbClr val="000000"/>
                </a:solidFill>
                <a:effectLst/>
                <a:latin typeface="Cambria" panose="02040503050406030204" pitchFamily="18" charset="0"/>
                <a:ea typeface="Cambria" panose="02040503050406030204" pitchFamily="18" charset="0"/>
              </a:rPr>
              <a:t>- Là con riêng của thần Dớt với một người trần.  </a:t>
            </a:r>
            <a:endParaRPr lang="en-US" sz="240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2400">
                <a:solidFill>
                  <a:srgbClr val="000000"/>
                </a:solidFill>
                <a:effectLst/>
                <a:latin typeface="Cambria" panose="02040503050406030204" pitchFamily="18" charset="0"/>
                <a:ea typeface="Cambria" panose="02040503050406030204" pitchFamily="18" charset="0"/>
              </a:rPr>
              <a:t>- Bị nữ thần Hê – ra (vợ Dớt) thù ghét, luôn tìm cách hãm hại.</a:t>
            </a:r>
            <a:endParaRPr lang="en-US" sz="240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2400">
                <a:solidFill>
                  <a:srgbClr val="000000"/>
                </a:solidFill>
                <a:effectLst/>
                <a:latin typeface="Cambria" panose="02040503050406030204" pitchFamily="18" charset="0"/>
                <a:ea typeface="Cambria" panose="02040503050406030204" pitchFamily="18" charset="0"/>
              </a:rPr>
              <a:t>- Hê-ra-clét được thần Dớt cho uống trộm dòng sữa của Hê-ra </a:t>
            </a:r>
            <a:r>
              <a:rPr lang="en-US" sz="2400">
                <a:latin typeface="Cambria" panose="02040503050406030204" pitchFamily="18" charset="0"/>
                <a:ea typeface="Cambria" panose="02040503050406030204" pitchFamily="18" charset="0"/>
              </a:rPr>
              <a:t>-</a:t>
            </a:r>
            <a:r>
              <a:rPr lang="en-US" sz="2400">
                <a:solidFill>
                  <a:srgbClr val="000000"/>
                </a:solidFill>
                <a:effectLst/>
                <a:latin typeface="Cambria" panose="02040503050406030204" pitchFamily="18" charset="0"/>
                <a:ea typeface="Cambria" panose="02040503050406030204" pitchFamily="18" charset="0"/>
              </a:rPr>
              <a:t>&gt; có sức mạnh vô địch -&gt;  Dớt đặt tên “Hê-ra-clét” có nghĩa là “Vinh quang của Hê – ra”.</a:t>
            </a:r>
            <a:endParaRPr lang="en-US" sz="240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endParaRPr lang="en-US" sz="2400">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800" b="1">
                <a:latin typeface="Cambria" panose="02040503050406030204" pitchFamily="18" charset="0"/>
                <a:ea typeface="Cambria" panose="02040503050406030204" pitchFamily="18" charset="0"/>
              </a:rPr>
              <a:t>⇨ </a:t>
            </a:r>
            <a:r>
              <a:rPr lang="en-US" sz="2800" b="1">
                <a:solidFill>
                  <a:srgbClr val="000000"/>
                </a:solidFill>
                <a:effectLst/>
                <a:latin typeface="Cambria" panose="02040503050406030204" pitchFamily="18" charset="0"/>
                <a:ea typeface="Cambria" panose="02040503050406030204" pitchFamily="18" charset="0"/>
              </a:rPr>
              <a:t>Kiểu nhân vật bán thần</a:t>
            </a:r>
          </a:p>
        </p:txBody>
      </p:sp>
      <p:grpSp>
        <p:nvGrpSpPr>
          <p:cNvPr id="152" name="Group 151">
            <a:extLst>
              <a:ext uri="{FF2B5EF4-FFF2-40B4-BE49-F238E27FC236}">
                <a16:creationId xmlns:a16="http://schemas.microsoft.com/office/drawing/2014/main" xmlns="" id="{B07FAE21-A370-D00E-E00C-FD2F6AA51150}"/>
              </a:ext>
            </a:extLst>
          </p:cNvPr>
          <p:cNvGrpSpPr/>
          <p:nvPr/>
        </p:nvGrpSpPr>
        <p:grpSpPr>
          <a:xfrm>
            <a:off x="10619324" y="7696200"/>
            <a:ext cx="969258" cy="1193831"/>
            <a:chOff x="8689043" y="1906792"/>
            <a:chExt cx="4044631" cy="5319266"/>
          </a:xfrm>
        </p:grpSpPr>
        <p:pic>
          <p:nvPicPr>
            <p:cNvPr id="153" name="Picture 152">
              <a:extLst>
                <a:ext uri="{FF2B5EF4-FFF2-40B4-BE49-F238E27FC236}">
                  <a16:creationId xmlns:a16="http://schemas.microsoft.com/office/drawing/2014/main" xmlns="" id="{750F1CBF-2AFC-01CC-D288-C3C91D7E4100}"/>
                </a:ext>
              </a:extLst>
            </p:cNvPr>
            <p:cNvPicPr>
              <a:picLocks noChangeAspect="1"/>
            </p:cNvPicPr>
            <p:nvPr/>
          </p:nvPicPr>
          <p:blipFill rotWithShape="1">
            <a:blip r:embed="rId4"/>
            <a:srcRect l="22601" r="23615"/>
            <a:stretch/>
          </p:blipFill>
          <p:spPr>
            <a:xfrm flipH="1">
              <a:off x="8689043" y="1906792"/>
              <a:ext cx="4044631" cy="5319266"/>
            </a:xfrm>
            <a:prstGeom prst="rect">
              <a:avLst/>
            </a:prstGeom>
          </p:spPr>
        </p:pic>
        <p:pic>
          <p:nvPicPr>
            <p:cNvPr id="154" name="Picture 153">
              <a:extLst>
                <a:ext uri="{FF2B5EF4-FFF2-40B4-BE49-F238E27FC236}">
                  <a16:creationId xmlns:a16="http://schemas.microsoft.com/office/drawing/2014/main" xmlns="" id="{9283D03E-837D-5227-368B-2E40F3FF0A40}"/>
                </a:ext>
              </a:extLst>
            </p:cNvPr>
            <p:cNvPicPr>
              <a:picLocks noChangeAspect="1"/>
            </p:cNvPicPr>
            <p:nvPr/>
          </p:nvPicPr>
          <p:blipFill>
            <a:blip r:embed="rId5">
              <a:alphaModFix amt="85000"/>
            </a:blip>
            <a:stretch>
              <a:fillRect/>
            </a:stretch>
          </p:blipFill>
          <p:spPr>
            <a:xfrm>
              <a:off x="11446887" y="3687746"/>
              <a:ext cx="745113" cy="419126"/>
            </a:xfrm>
            <a:prstGeom prst="rect">
              <a:avLst/>
            </a:prstGeom>
            <a:effectLst>
              <a:glow rad="63500">
                <a:schemeClr val="bg2">
                  <a:lumMod val="40000"/>
                  <a:lumOff val="60000"/>
                  <a:alpha val="47000"/>
                </a:schemeClr>
              </a:glow>
            </a:effectLst>
          </p:spPr>
        </p:pic>
        <p:pic>
          <p:nvPicPr>
            <p:cNvPr id="155" name="Picture 154">
              <a:extLst>
                <a:ext uri="{FF2B5EF4-FFF2-40B4-BE49-F238E27FC236}">
                  <a16:creationId xmlns:a16="http://schemas.microsoft.com/office/drawing/2014/main" xmlns="" id="{3FEDA022-68B4-F340-7A5F-FB469E78E464}"/>
                </a:ext>
              </a:extLst>
            </p:cNvPr>
            <p:cNvPicPr>
              <a:picLocks noChangeAspect="1"/>
            </p:cNvPicPr>
            <p:nvPr/>
          </p:nvPicPr>
          <p:blipFill>
            <a:blip r:embed="rId5">
              <a:alphaModFix amt="85000"/>
            </a:blip>
            <a:stretch>
              <a:fillRect/>
            </a:stretch>
          </p:blipFill>
          <p:spPr>
            <a:xfrm>
              <a:off x="9157941" y="3906038"/>
              <a:ext cx="763377" cy="429400"/>
            </a:xfrm>
            <a:prstGeom prst="rect">
              <a:avLst/>
            </a:prstGeom>
            <a:effectLst>
              <a:glow rad="63500">
                <a:schemeClr val="bg2">
                  <a:lumMod val="40000"/>
                  <a:lumOff val="60000"/>
                  <a:alpha val="47000"/>
                </a:schemeClr>
              </a:glow>
            </a:effectLst>
          </p:spPr>
        </p:pic>
        <p:pic>
          <p:nvPicPr>
            <p:cNvPr id="156" name="Picture 155">
              <a:extLst>
                <a:ext uri="{FF2B5EF4-FFF2-40B4-BE49-F238E27FC236}">
                  <a16:creationId xmlns:a16="http://schemas.microsoft.com/office/drawing/2014/main" xmlns="" id="{3EA46141-CAFB-0DE7-A9B0-72769F8E4884}"/>
                </a:ext>
              </a:extLst>
            </p:cNvPr>
            <p:cNvPicPr>
              <a:picLocks noChangeAspect="1"/>
            </p:cNvPicPr>
            <p:nvPr/>
          </p:nvPicPr>
          <p:blipFill>
            <a:blip r:embed="rId5">
              <a:alphaModFix amt="85000"/>
            </a:blip>
            <a:stretch>
              <a:fillRect/>
            </a:stretch>
          </p:blipFill>
          <p:spPr>
            <a:xfrm>
              <a:off x="9366213" y="2577033"/>
              <a:ext cx="763377" cy="429400"/>
            </a:xfrm>
            <a:prstGeom prst="rect">
              <a:avLst/>
            </a:prstGeom>
            <a:effectLst>
              <a:glow rad="63500">
                <a:schemeClr val="bg2">
                  <a:lumMod val="40000"/>
                  <a:lumOff val="60000"/>
                  <a:alpha val="47000"/>
                </a:schemeClr>
              </a:glow>
            </a:effectLst>
          </p:spPr>
        </p:pic>
        <p:pic>
          <p:nvPicPr>
            <p:cNvPr id="157" name="Picture 156">
              <a:extLst>
                <a:ext uri="{FF2B5EF4-FFF2-40B4-BE49-F238E27FC236}">
                  <a16:creationId xmlns:a16="http://schemas.microsoft.com/office/drawing/2014/main" xmlns="" id="{CBA0EF84-82E5-6405-F7EB-73800CED13F0}"/>
                </a:ext>
              </a:extLst>
            </p:cNvPr>
            <p:cNvPicPr>
              <a:picLocks noChangeAspect="1"/>
            </p:cNvPicPr>
            <p:nvPr/>
          </p:nvPicPr>
          <p:blipFill>
            <a:blip r:embed="rId5">
              <a:alphaModFix amt="85000"/>
            </a:blip>
            <a:stretch>
              <a:fillRect/>
            </a:stretch>
          </p:blipFill>
          <p:spPr>
            <a:xfrm>
              <a:off x="10342511" y="3202810"/>
              <a:ext cx="935090" cy="525988"/>
            </a:xfrm>
            <a:prstGeom prst="rect">
              <a:avLst/>
            </a:prstGeom>
            <a:effectLst>
              <a:glow rad="63500">
                <a:schemeClr val="bg2">
                  <a:lumMod val="40000"/>
                  <a:lumOff val="60000"/>
                  <a:alpha val="47000"/>
                </a:schemeClr>
              </a:glow>
            </a:effectLst>
          </p:spPr>
        </p:pic>
        <p:pic>
          <p:nvPicPr>
            <p:cNvPr id="158" name="Picture 157">
              <a:extLst>
                <a:ext uri="{FF2B5EF4-FFF2-40B4-BE49-F238E27FC236}">
                  <a16:creationId xmlns:a16="http://schemas.microsoft.com/office/drawing/2014/main" xmlns="" id="{A81023B1-71FE-BA9A-C0FF-53A880453F60}"/>
                </a:ext>
              </a:extLst>
            </p:cNvPr>
            <p:cNvPicPr>
              <a:picLocks noChangeAspect="1"/>
            </p:cNvPicPr>
            <p:nvPr/>
          </p:nvPicPr>
          <p:blipFill>
            <a:blip r:embed="rId5">
              <a:alphaModFix amt="85000"/>
            </a:blip>
            <a:stretch>
              <a:fillRect/>
            </a:stretch>
          </p:blipFill>
          <p:spPr>
            <a:xfrm>
              <a:off x="10605877" y="2409700"/>
              <a:ext cx="684423" cy="384988"/>
            </a:xfrm>
            <a:prstGeom prst="rect">
              <a:avLst/>
            </a:prstGeom>
            <a:effectLst>
              <a:glow rad="63500">
                <a:schemeClr val="bg2">
                  <a:lumMod val="40000"/>
                  <a:lumOff val="60000"/>
                  <a:alpha val="47000"/>
                </a:schemeClr>
              </a:glow>
            </a:effectLst>
          </p:spPr>
        </p:pic>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4">
                                            <p:txEl>
                                              <p:pRg st="0" end="0"/>
                                            </p:txEl>
                                          </p:spTgt>
                                        </p:tgtEl>
                                        <p:attrNameLst>
                                          <p:attrName>style.visibility</p:attrName>
                                        </p:attrNameLst>
                                      </p:cBhvr>
                                      <p:to>
                                        <p:strVal val="visible"/>
                                      </p:to>
                                    </p:set>
                                    <p:animEffect transition="in" filter="wipe(left)">
                                      <p:cBhvr>
                                        <p:cTn id="7" dur="1000"/>
                                        <p:tgtEl>
                                          <p:spTgt spid="1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4">
                                            <p:txEl>
                                              <p:pRg st="1" end="1"/>
                                            </p:txEl>
                                          </p:spTgt>
                                        </p:tgtEl>
                                        <p:attrNameLst>
                                          <p:attrName>style.visibility</p:attrName>
                                        </p:attrNameLst>
                                      </p:cBhvr>
                                      <p:to>
                                        <p:strVal val="visible"/>
                                      </p:to>
                                    </p:set>
                                    <p:animEffect transition="in" filter="wipe(left)">
                                      <p:cBhvr>
                                        <p:cTn id="12" dur="1000"/>
                                        <p:tgtEl>
                                          <p:spTgt spid="14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4">
                                            <p:txEl>
                                              <p:pRg st="2" end="2"/>
                                            </p:txEl>
                                          </p:spTgt>
                                        </p:tgtEl>
                                        <p:attrNameLst>
                                          <p:attrName>style.visibility</p:attrName>
                                        </p:attrNameLst>
                                      </p:cBhvr>
                                      <p:to>
                                        <p:strVal val="visible"/>
                                      </p:to>
                                    </p:set>
                                    <p:animEffect transition="in" filter="wipe(left)">
                                      <p:cBhvr>
                                        <p:cTn id="17" dur="1000"/>
                                        <p:tgtEl>
                                          <p:spTgt spid="1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4">
                                            <p:txEl>
                                              <p:pRg st="4" end="4"/>
                                            </p:txEl>
                                          </p:spTgt>
                                        </p:tgtEl>
                                        <p:attrNameLst>
                                          <p:attrName>style.visibility</p:attrName>
                                        </p:attrNameLst>
                                      </p:cBhvr>
                                      <p:to>
                                        <p:strVal val="visible"/>
                                      </p:to>
                                    </p:set>
                                    <p:animEffect transition="in" filter="wipe(left)">
                                      <p:cBhvr>
                                        <p:cTn id="22" dur="1000"/>
                                        <p:tgtEl>
                                          <p:spTgt spid="1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93"/>
        <p:cNvGrpSpPr/>
        <p:nvPr/>
      </p:nvGrpSpPr>
      <p:grpSpPr>
        <a:xfrm>
          <a:off x="0" y="0"/>
          <a:ext cx="0" cy="0"/>
          <a:chOff x="0" y="0"/>
          <a:chExt cx="0" cy="0"/>
        </a:xfrm>
      </p:grpSpPr>
      <p:sp>
        <p:nvSpPr>
          <p:cNvPr id="9" name="TextBox 8">
            <a:extLst>
              <a:ext uri="{FF2B5EF4-FFF2-40B4-BE49-F238E27FC236}">
                <a16:creationId xmlns:a16="http://schemas.microsoft.com/office/drawing/2014/main" xmlns="" id="{4C29A547-2C38-DB13-0264-9BEC6BC8FC03}"/>
              </a:ext>
            </a:extLst>
          </p:cNvPr>
          <p:cNvSpPr txBox="1"/>
          <p:nvPr/>
        </p:nvSpPr>
        <p:spPr>
          <a:xfrm>
            <a:off x="895138" y="12251"/>
            <a:ext cx="9544261" cy="741934"/>
          </a:xfrm>
          <a:prstGeom prst="rect">
            <a:avLst/>
          </a:prstGeom>
          <a:noFill/>
        </p:spPr>
        <p:txBody>
          <a:bodyPr wrap="square">
            <a:spAutoFit/>
          </a:bodyPr>
          <a:lstStyle/>
          <a:p>
            <a:pPr marR="0" lvl="0" algn="just">
              <a:lnSpc>
                <a:spcPct val="150000"/>
              </a:lnSpc>
              <a:spcBef>
                <a:spcPts val="0"/>
              </a:spcBef>
              <a:spcAft>
                <a:spcPts val="0"/>
              </a:spcAft>
            </a:pPr>
            <a:r>
              <a:rPr lang="en-US" sz="3200" b="1">
                <a:solidFill>
                  <a:schemeClr val="accent2"/>
                </a:solidFill>
                <a:latin typeface="Cambria" panose="02040503050406030204" pitchFamily="18" charset="0"/>
                <a:ea typeface="Times New Roman" panose="02020603050405020304" pitchFamily="18" charset="0"/>
              </a:rPr>
              <a:t>2. </a:t>
            </a:r>
            <a:r>
              <a:rPr lang="en-US" sz="3200" b="1">
                <a:solidFill>
                  <a:schemeClr val="accent2"/>
                </a:solidFill>
                <a:effectLst/>
                <a:latin typeface="Cambria" panose="02040503050406030204" pitchFamily="18" charset="0"/>
                <a:ea typeface="Times New Roman" panose="02020603050405020304" pitchFamily="18" charset="0"/>
              </a:rPr>
              <a:t>Hành trình Hê-ra-clét đi tìm táo vàng</a:t>
            </a:r>
            <a:endParaRPr lang="en-US" sz="2800">
              <a:solidFill>
                <a:schemeClr val="accent2"/>
              </a:solidFill>
              <a:effectLst/>
              <a:latin typeface="Times New Roman" panose="02020603050405020304" pitchFamily="18" charset="0"/>
              <a:ea typeface="Times New Roman" panose="02020603050405020304" pitchFamily="18" charset="0"/>
            </a:endParaRPr>
          </a:p>
        </p:txBody>
      </p:sp>
      <p:grpSp>
        <p:nvGrpSpPr>
          <p:cNvPr id="8" name="Group 7">
            <a:extLst>
              <a:ext uri="{FF2B5EF4-FFF2-40B4-BE49-F238E27FC236}">
                <a16:creationId xmlns:a16="http://schemas.microsoft.com/office/drawing/2014/main" xmlns="" id="{76077B35-91FB-6336-47F3-F0F7E8D2C892}"/>
              </a:ext>
            </a:extLst>
          </p:cNvPr>
          <p:cNvGrpSpPr/>
          <p:nvPr/>
        </p:nvGrpSpPr>
        <p:grpSpPr>
          <a:xfrm>
            <a:off x="7772401" y="152400"/>
            <a:ext cx="4917914" cy="7071866"/>
            <a:chOff x="8689043" y="1906792"/>
            <a:chExt cx="4044631" cy="5319266"/>
          </a:xfrm>
        </p:grpSpPr>
        <p:pic>
          <p:nvPicPr>
            <p:cNvPr id="11" name="Picture 10">
              <a:extLst>
                <a:ext uri="{FF2B5EF4-FFF2-40B4-BE49-F238E27FC236}">
                  <a16:creationId xmlns:a16="http://schemas.microsoft.com/office/drawing/2014/main" xmlns="" id="{27E37F86-2ECF-049D-D399-591CB7ECBAB4}"/>
                </a:ext>
              </a:extLst>
            </p:cNvPr>
            <p:cNvPicPr>
              <a:picLocks noChangeAspect="1"/>
            </p:cNvPicPr>
            <p:nvPr/>
          </p:nvPicPr>
          <p:blipFill rotWithShape="1">
            <a:blip r:embed="rId3"/>
            <a:srcRect l="22601" r="23615"/>
            <a:stretch/>
          </p:blipFill>
          <p:spPr>
            <a:xfrm flipH="1">
              <a:off x="8689043" y="1906792"/>
              <a:ext cx="4044631" cy="5319266"/>
            </a:xfrm>
            <a:prstGeom prst="rect">
              <a:avLst/>
            </a:prstGeom>
          </p:spPr>
        </p:pic>
        <p:pic>
          <p:nvPicPr>
            <p:cNvPr id="12" name="Picture 11">
              <a:extLst>
                <a:ext uri="{FF2B5EF4-FFF2-40B4-BE49-F238E27FC236}">
                  <a16:creationId xmlns:a16="http://schemas.microsoft.com/office/drawing/2014/main" xmlns="" id="{34394CFE-4E10-8316-27A8-B59C1AB129B0}"/>
                </a:ext>
              </a:extLst>
            </p:cNvPr>
            <p:cNvPicPr>
              <a:picLocks noChangeAspect="1"/>
            </p:cNvPicPr>
            <p:nvPr/>
          </p:nvPicPr>
          <p:blipFill>
            <a:blip r:embed="rId4">
              <a:alphaModFix amt="85000"/>
            </a:blip>
            <a:stretch>
              <a:fillRect/>
            </a:stretch>
          </p:blipFill>
          <p:spPr>
            <a:xfrm>
              <a:off x="11446887" y="3687746"/>
              <a:ext cx="745113" cy="419126"/>
            </a:xfrm>
            <a:prstGeom prst="rect">
              <a:avLst/>
            </a:prstGeom>
            <a:effectLst>
              <a:glow rad="63500">
                <a:schemeClr val="bg2">
                  <a:lumMod val="40000"/>
                  <a:lumOff val="60000"/>
                  <a:alpha val="47000"/>
                </a:schemeClr>
              </a:glow>
            </a:effectLst>
          </p:spPr>
        </p:pic>
        <p:pic>
          <p:nvPicPr>
            <p:cNvPr id="13" name="Picture 12">
              <a:extLst>
                <a:ext uri="{FF2B5EF4-FFF2-40B4-BE49-F238E27FC236}">
                  <a16:creationId xmlns:a16="http://schemas.microsoft.com/office/drawing/2014/main" xmlns="" id="{D7F197E3-5D13-150F-8C8C-04A80153A967}"/>
                </a:ext>
              </a:extLst>
            </p:cNvPr>
            <p:cNvPicPr>
              <a:picLocks noChangeAspect="1"/>
            </p:cNvPicPr>
            <p:nvPr/>
          </p:nvPicPr>
          <p:blipFill>
            <a:blip r:embed="rId4">
              <a:alphaModFix amt="85000"/>
            </a:blip>
            <a:stretch>
              <a:fillRect/>
            </a:stretch>
          </p:blipFill>
          <p:spPr>
            <a:xfrm>
              <a:off x="9157941" y="3906038"/>
              <a:ext cx="763377" cy="429400"/>
            </a:xfrm>
            <a:prstGeom prst="rect">
              <a:avLst/>
            </a:prstGeom>
            <a:effectLst>
              <a:glow rad="63500">
                <a:schemeClr val="bg2">
                  <a:lumMod val="40000"/>
                  <a:lumOff val="60000"/>
                  <a:alpha val="47000"/>
                </a:schemeClr>
              </a:glow>
            </a:effectLst>
          </p:spPr>
        </p:pic>
        <p:pic>
          <p:nvPicPr>
            <p:cNvPr id="14" name="Picture 13">
              <a:extLst>
                <a:ext uri="{FF2B5EF4-FFF2-40B4-BE49-F238E27FC236}">
                  <a16:creationId xmlns:a16="http://schemas.microsoft.com/office/drawing/2014/main" xmlns="" id="{DDFE0339-E60E-A00B-45AF-FC38187946CC}"/>
                </a:ext>
              </a:extLst>
            </p:cNvPr>
            <p:cNvPicPr>
              <a:picLocks noChangeAspect="1"/>
            </p:cNvPicPr>
            <p:nvPr/>
          </p:nvPicPr>
          <p:blipFill>
            <a:blip r:embed="rId4">
              <a:alphaModFix amt="85000"/>
            </a:blip>
            <a:stretch>
              <a:fillRect/>
            </a:stretch>
          </p:blipFill>
          <p:spPr>
            <a:xfrm>
              <a:off x="9366213" y="2577033"/>
              <a:ext cx="763377" cy="429400"/>
            </a:xfrm>
            <a:prstGeom prst="rect">
              <a:avLst/>
            </a:prstGeom>
            <a:effectLst>
              <a:glow rad="63500">
                <a:schemeClr val="bg2">
                  <a:lumMod val="40000"/>
                  <a:lumOff val="60000"/>
                  <a:alpha val="47000"/>
                </a:schemeClr>
              </a:glow>
            </a:effectLst>
          </p:spPr>
        </p:pic>
        <p:pic>
          <p:nvPicPr>
            <p:cNvPr id="15" name="Picture 14">
              <a:extLst>
                <a:ext uri="{FF2B5EF4-FFF2-40B4-BE49-F238E27FC236}">
                  <a16:creationId xmlns:a16="http://schemas.microsoft.com/office/drawing/2014/main" xmlns="" id="{8F82CED0-0D07-FD62-382D-13C3AB7B4398}"/>
                </a:ext>
              </a:extLst>
            </p:cNvPr>
            <p:cNvPicPr>
              <a:picLocks noChangeAspect="1"/>
            </p:cNvPicPr>
            <p:nvPr/>
          </p:nvPicPr>
          <p:blipFill>
            <a:blip r:embed="rId4">
              <a:alphaModFix amt="85000"/>
            </a:blip>
            <a:stretch>
              <a:fillRect/>
            </a:stretch>
          </p:blipFill>
          <p:spPr>
            <a:xfrm>
              <a:off x="10342511" y="3202810"/>
              <a:ext cx="935090" cy="525988"/>
            </a:xfrm>
            <a:prstGeom prst="rect">
              <a:avLst/>
            </a:prstGeom>
            <a:effectLst>
              <a:glow rad="63500">
                <a:schemeClr val="bg2">
                  <a:lumMod val="40000"/>
                  <a:lumOff val="60000"/>
                  <a:alpha val="47000"/>
                </a:schemeClr>
              </a:glow>
            </a:effectLst>
          </p:spPr>
        </p:pic>
        <p:pic>
          <p:nvPicPr>
            <p:cNvPr id="16" name="Picture 15">
              <a:extLst>
                <a:ext uri="{FF2B5EF4-FFF2-40B4-BE49-F238E27FC236}">
                  <a16:creationId xmlns:a16="http://schemas.microsoft.com/office/drawing/2014/main" xmlns="" id="{01605F71-72F6-803A-2E07-57DF88107FE4}"/>
                </a:ext>
              </a:extLst>
            </p:cNvPr>
            <p:cNvPicPr>
              <a:picLocks noChangeAspect="1"/>
            </p:cNvPicPr>
            <p:nvPr/>
          </p:nvPicPr>
          <p:blipFill>
            <a:blip r:embed="rId4">
              <a:alphaModFix amt="85000"/>
            </a:blip>
            <a:stretch>
              <a:fillRect/>
            </a:stretch>
          </p:blipFill>
          <p:spPr>
            <a:xfrm>
              <a:off x="10605877" y="2409700"/>
              <a:ext cx="684423" cy="384988"/>
            </a:xfrm>
            <a:prstGeom prst="rect">
              <a:avLst/>
            </a:prstGeom>
            <a:effectLst>
              <a:glow rad="63500">
                <a:schemeClr val="bg2">
                  <a:lumMod val="40000"/>
                  <a:lumOff val="60000"/>
                  <a:alpha val="47000"/>
                </a:schemeClr>
              </a:glow>
            </a:effectLst>
          </p:spPr>
        </p:pic>
      </p:grpSp>
      <p:sp>
        <p:nvSpPr>
          <p:cNvPr id="19" name="TextBox 18">
            <a:extLst>
              <a:ext uri="{FF2B5EF4-FFF2-40B4-BE49-F238E27FC236}">
                <a16:creationId xmlns:a16="http://schemas.microsoft.com/office/drawing/2014/main" xmlns="" id="{85D0C77B-0121-F3EC-9EB9-7AE89C6CBBC2}"/>
              </a:ext>
            </a:extLst>
          </p:cNvPr>
          <p:cNvSpPr txBox="1"/>
          <p:nvPr/>
        </p:nvSpPr>
        <p:spPr>
          <a:xfrm>
            <a:off x="1779399" y="894380"/>
            <a:ext cx="4697601" cy="547586"/>
          </a:xfrm>
          <a:prstGeom prst="rect">
            <a:avLst/>
          </a:prstGeom>
          <a:noFill/>
        </p:spPr>
        <p:txBody>
          <a:bodyPr wrap="square">
            <a:spAutoFit/>
          </a:bodyPr>
          <a:lstStyle/>
          <a:p>
            <a:pPr marL="457200" marR="0" algn="ctr">
              <a:lnSpc>
                <a:spcPct val="115000"/>
              </a:lnSpc>
              <a:spcBef>
                <a:spcPts val="0"/>
              </a:spcBef>
              <a:spcAft>
                <a:spcPts val="0"/>
              </a:spcAft>
            </a:pPr>
            <a:r>
              <a:rPr lang="en-US" sz="2800" b="1">
                <a:solidFill>
                  <a:srgbClr val="000000"/>
                </a:solidFill>
                <a:effectLst/>
                <a:latin typeface="Cambria" panose="02040503050406030204" pitchFamily="18" charset="0"/>
                <a:ea typeface="Times New Roman" panose="02020603050405020304" pitchFamily="18" charset="0"/>
              </a:rPr>
              <a:t>LÀM VIỆC NHÓM:</a:t>
            </a:r>
            <a:endParaRPr lang="en-US" sz="2400">
              <a:effectLst/>
              <a:latin typeface="Times New Roman" panose="02020603050405020304" pitchFamily="18" charset="0"/>
              <a:ea typeface="Times New Roman" panose="02020603050405020304" pitchFamily="18" charset="0"/>
            </a:endParaRPr>
          </a:p>
        </p:txBody>
      </p:sp>
      <p:sp>
        <p:nvSpPr>
          <p:cNvPr id="23" name="Scroll: Vertical 22">
            <a:extLst>
              <a:ext uri="{FF2B5EF4-FFF2-40B4-BE49-F238E27FC236}">
                <a16:creationId xmlns:a16="http://schemas.microsoft.com/office/drawing/2014/main" xmlns="" id="{1E1DEEE6-FEBB-8B6E-4497-915F046ECF81}"/>
              </a:ext>
            </a:extLst>
          </p:cNvPr>
          <p:cNvSpPr/>
          <p:nvPr/>
        </p:nvSpPr>
        <p:spPr>
          <a:xfrm>
            <a:off x="160312" y="1544060"/>
            <a:ext cx="4697601" cy="4932939"/>
          </a:xfrm>
          <a:prstGeom prst="verticalScroll">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105E2642-8875-9420-A09A-0F0771A3D643}"/>
              </a:ext>
            </a:extLst>
          </p:cNvPr>
          <p:cNvSpPr txBox="1"/>
          <p:nvPr/>
        </p:nvSpPr>
        <p:spPr>
          <a:xfrm>
            <a:off x="895138" y="2269941"/>
            <a:ext cx="3143929" cy="3956981"/>
          </a:xfrm>
          <a:prstGeom prst="rect">
            <a:avLst/>
          </a:prstGeom>
          <a:noFill/>
        </p:spPr>
        <p:txBody>
          <a:bodyPr wrap="square">
            <a:spAutoFit/>
          </a:bodyPr>
          <a:lstStyle/>
          <a:p>
            <a:pPr marL="0" marR="0" algn="just">
              <a:lnSpc>
                <a:spcPct val="115000"/>
              </a:lnSpc>
              <a:spcBef>
                <a:spcPts val="0"/>
              </a:spcBef>
              <a:spcAft>
                <a:spcPts val="0"/>
              </a:spcAft>
            </a:pPr>
            <a:r>
              <a:rPr lang="en-US" sz="2000" b="1">
                <a:solidFill>
                  <a:srgbClr val="000000"/>
                </a:solidFill>
                <a:effectLst/>
                <a:latin typeface="Cambria" panose="02040503050406030204" pitchFamily="18" charset="0"/>
                <a:ea typeface="Cambria" panose="02040503050406030204" pitchFamily="18" charset="0"/>
              </a:rPr>
              <a:t>NHÓM 1: </a:t>
            </a:r>
            <a:endParaRPr lang="en-US" sz="2000">
              <a:effectLst/>
              <a:latin typeface="Cambria" panose="02040503050406030204" pitchFamily="18" charset="0"/>
              <a:ea typeface="Cambria" panose="020405030504060302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200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Thử thách mà Hê-ra-clét phải nhận là gì? Em hãy tìm các chi tiết nói về khu vườn có cây táo vàng đó và nhận xét về thử thách của Hê-ra-clet.</a:t>
            </a:r>
            <a:endParaRPr lang="en-US" sz="200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200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 có nhận xét gì về thử thách của Hê-ra-clét?</a:t>
            </a:r>
            <a:endParaRPr lang="en-US" sz="200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7" name="Scroll: Vertical 26">
            <a:extLst>
              <a:ext uri="{FF2B5EF4-FFF2-40B4-BE49-F238E27FC236}">
                <a16:creationId xmlns:a16="http://schemas.microsoft.com/office/drawing/2014/main" xmlns="" id="{A3B68DA6-455C-8CE4-1D7F-2DC6BA6A7F13}"/>
              </a:ext>
            </a:extLst>
          </p:cNvPr>
          <p:cNvSpPr/>
          <p:nvPr/>
        </p:nvSpPr>
        <p:spPr>
          <a:xfrm>
            <a:off x="4599642" y="1544060"/>
            <a:ext cx="4391957" cy="4932939"/>
          </a:xfrm>
          <a:prstGeom prst="verticalScroll">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23264F91-6645-D04A-3439-E7939EC1ECB5}"/>
              </a:ext>
            </a:extLst>
          </p:cNvPr>
          <p:cNvSpPr txBox="1"/>
          <p:nvPr/>
        </p:nvSpPr>
        <p:spPr>
          <a:xfrm>
            <a:off x="5334468" y="2269941"/>
            <a:ext cx="2802235" cy="3955570"/>
          </a:xfrm>
          <a:prstGeom prst="rect">
            <a:avLst/>
          </a:prstGeom>
          <a:noFill/>
        </p:spPr>
        <p:txBody>
          <a:bodyPr wrap="square">
            <a:spAutoFit/>
          </a:bodyPr>
          <a:lstStyle/>
          <a:p>
            <a:pPr algn="just">
              <a:lnSpc>
                <a:spcPct val="115000"/>
              </a:lnSpc>
            </a:pPr>
            <a:r>
              <a:rPr lang="vi-VN" sz="2000" b="1">
                <a:latin typeface="Cambria" panose="02040503050406030204" pitchFamily="18" charset="0"/>
                <a:ea typeface="Cambria" panose="02040503050406030204" pitchFamily="18" charset="0"/>
              </a:rPr>
              <a:t>NHÓM 2:</a:t>
            </a:r>
          </a:p>
          <a:p>
            <a:pPr marL="342900" indent="-342900" algn="just">
              <a:lnSpc>
                <a:spcPct val="115000"/>
              </a:lnSpc>
              <a:buFont typeface="Cambria" panose="02040503050406030204" pitchFamily="18" charset="0"/>
              <a:buChar char="–"/>
            </a:pPr>
            <a:r>
              <a:rPr lang="vi-VN" sz="2000">
                <a:latin typeface="Cambria" panose="02040503050406030204" pitchFamily="18" charset="0"/>
                <a:ea typeface="Cambria" panose="02040503050406030204" pitchFamily="18" charset="0"/>
              </a:rPr>
              <a:t>Cuộc giao đấu giữa Hê-ra-clét và Ăng-tê được miêu tả như thế nào?</a:t>
            </a:r>
          </a:p>
          <a:p>
            <a:pPr marL="342900" indent="-342900" algn="just">
              <a:lnSpc>
                <a:spcPct val="115000"/>
              </a:lnSpc>
              <a:buFont typeface="Cambria" panose="02040503050406030204" pitchFamily="18" charset="0"/>
              <a:buChar char="–"/>
            </a:pPr>
            <a:r>
              <a:rPr lang="vi-VN" sz="2000">
                <a:latin typeface="Cambria" panose="02040503050406030204" pitchFamily="18" charset="0"/>
                <a:ea typeface="Cambria" panose="02040503050406030204" pitchFamily="18" charset="0"/>
              </a:rPr>
              <a:t>Em có nhận xét gì về chi tiết “chân Ăng – tê chạm đất thì sức mạnh Ăng – tê lại tăng lên”? Chi tiết ấy có ý nghĩa gì?</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up)">
                                      <p:cBhvr>
                                        <p:cTn id="14" dur="10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iterate type="lt">
                                    <p:tmPct val="3000"/>
                                  </p:iterate>
                                  <p:childTnLst>
                                    <p:set>
                                      <p:cBhvr>
                                        <p:cTn id="18" dur="1" fill="hold">
                                          <p:stCondLst>
                                            <p:cond delay="0"/>
                                          </p:stCondLst>
                                        </p:cTn>
                                        <p:tgtEl>
                                          <p:spTgt spid="26"/>
                                        </p:tgtEl>
                                        <p:attrNameLst>
                                          <p:attrName>style.visibility</p:attrName>
                                        </p:attrNameLst>
                                      </p:cBhvr>
                                      <p:to>
                                        <p:strVal val="visible"/>
                                      </p:to>
                                    </p:set>
                                    <p:animEffect transition="in" filter="fade">
                                      <p:cBhvr>
                                        <p:cTn id="19" dur="75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up)">
                                      <p:cBhvr>
                                        <p:cTn id="24" dur="10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iterate type="lt">
                                    <p:tmPct val="3000"/>
                                  </p:iterate>
                                  <p:childTnLst>
                                    <p:set>
                                      <p:cBhvr>
                                        <p:cTn id="28" dur="1" fill="hold">
                                          <p:stCondLst>
                                            <p:cond delay="0"/>
                                          </p:stCondLst>
                                        </p:cTn>
                                        <p:tgtEl>
                                          <p:spTgt spid="28"/>
                                        </p:tgtEl>
                                        <p:attrNameLst>
                                          <p:attrName>style.visibility</p:attrName>
                                        </p:attrNameLst>
                                      </p:cBhvr>
                                      <p:to>
                                        <p:strVal val="visible"/>
                                      </p:to>
                                    </p:set>
                                    <p:animEffect transition="in" filter="fade">
                                      <p:cBhvr>
                                        <p:cTn id="29"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animBg="1"/>
      <p:bldP spid="26" grpId="0"/>
      <p:bldP spid="27" grpId="0" animBg="1"/>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93"/>
        <p:cNvGrpSpPr/>
        <p:nvPr/>
      </p:nvGrpSpPr>
      <p:grpSpPr>
        <a:xfrm>
          <a:off x="0" y="0"/>
          <a:ext cx="0" cy="0"/>
          <a:chOff x="0" y="0"/>
          <a:chExt cx="0" cy="0"/>
        </a:xfrm>
      </p:grpSpPr>
      <p:sp>
        <p:nvSpPr>
          <p:cNvPr id="9" name="TextBox 8">
            <a:extLst>
              <a:ext uri="{FF2B5EF4-FFF2-40B4-BE49-F238E27FC236}">
                <a16:creationId xmlns:a16="http://schemas.microsoft.com/office/drawing/2014/main" xmlns="" id="{4C29A547-2C38-DB13-0264-9BEC6BC8FC03}"/>
              </a:ext>
            </a:extLst>
          </p:cNvPr>
          <p:cNvSpPr txBox="1"/>
          <p:nvPr/>
        </p:nvSpPr>
        <p:spPr>
          <a:xfrm>
            <a:off x="895138" y="12251"/>
            <a:ext cx="9544261" cy="741934"/>
          </a:xfrm>
          <a:prstGeom prst="rect">
            <a:avLst/>
          </a:prstGeom>
          <a:noFill/>
        </p:spPr>
        <p:txBody>
          <a:bodyPr wrap="square">
            <a:spAutoFit/>
          </a:bodyPr>
          <a:lstStyle/>
          <a:p>
            <a:pPr marR="0" lvl="0" algn="just">
              <a:lnSpc>
                <a:spcPct val="150000"/>
              </a:lnSpc>
              <a:spcBef>
                <a:spcPts val="0"/>
              </a:spcBef>
              <a:spcAft>
                <a:spcPts val="0"/>
              </a:spcAft>
            </a:pPr>
            <a:r>
              <a:rPr lang="en-US" sz="3200" b="1">
                <a:solidFill>
                  <a:schemeClr val="accent2"/>
                </a:solidFill>
                <a:latin typeface="Cambria" panose="02040503050406030204" pitchFamily="18" charset="0"/>
                <a:ea typeface="Times New Roman" panose="02020603050405020304" pitchFamily="18" charset="0"/>
              </a:rPr>
              <a:t>2. </a:t>
            </a:r>
            <a:r>
              <a:rPr lang="en-US" sz="3200" b="1">
                <a:solidFill>
                  <a:schemeClr val="accent2"/>
                </a:solidFill>
                <a:effectLst/>
                <a:latin typeface="Cambria" panose="02040503050406030204" pitchFamily="18" charset="0"/>
                <a:ea typeface="Times New Roman" panose="02020603050405020304" pitchFamily="18" charset="0"/>
              </a:rPr>
              <a:t>Hành trình Hê-ra-clét đi tìm táo vàng</a:t>
            </a:r>
            <a:endParaRPr lang="en-US" sz="2800">
              <a:solidFill>
                <a:schemeClr val="accent2"/>
              </a:solidFill>
              <a:effectLst/>
              <a:latin typeface="Times New Roman" panose="02020603050405020304" pitchFamily="18" charset="0"/>
              <a:ea typeface="Times New Roman" panose="02020603050405020304" pitchFamily="18" charset="0"/>
            </a:endParaRPr>
          </a:p>
        </p:txBody>
      </p:sp>
      <p:grpSp>
        <p:nvGrpSpPr>
          <p:cNvPr id="8" name="Group 7">
            <a:extLst>
              <a:ext uri="{FF2B5EF4-FFF2-40B4-BE49-F238E27FC236}">
                <a16:creationId xmlns:a16="http://schemas.microsoft.com/office/drawing/2014/main" xmlns="" id="{76077B35-91FB-6336-47F3-F0F7E8D2C892}"/>
              </a:ext>
            </a:extLst>
          </p:cNvPr>
          <p:cNvGrpSpPr/>
          <p:nvPr/>
        </p:nvGrpSpPr>
        <p:grpSpPr>
          <a:xfrm>
            <a:off x="7772401" y="152400"/>
            <a:ext cx="4917914" cy="7071866"/>
            <a:chOff x="8689043" y="1906792"/>
            <a:chExt cx="4044631" cy="5319266"/>
          </a:xfrm>
        </p:grpSpPr>
        <p:pic>
          <p:nvPicPr>
            <p:cNvPr id="11" name="Picture 10">
              <a:extLst>
                <a:ext uri="{FF2B5EF4-FFF2-40B4-BE49-F238E27FC236}">
                  <a16:creationId xmlns:a16="http://schemas.microsoft.com/office/drawing/2014/main" xmlns="" id="{27E37F86-2ECF-049D-D399-591CB7ECBAB4}"/>
                </a:ext>
              </a:extLst>
            </p:cNvPr>
            <p:cNvPicPr>
              <a:picLocks noChangeAspect="1"/>
            </p:cNvPicPr>
            <p:nvPr/>
          </p:nvPicPr>
          <p:blipFill rotWithShape="1">
            <a:blip r:embed="rId3"/>
            <a:srcRect l="22601" r="23615"/>
            <a:stretch/>
          </p:blipFill>
          <p:spPr>
            <a:xfrm flipH="1">
              <a:off x="8689043" y="1906792"/>
              <a:ext cx="4044631" cy="5319266"/>
            </a:xfrm>
            <a:prstGeom prst="rect">
              <a:avLst/>
            </a:prstGeom>
          </p:spPr>
        </p:pic>
        <p:pic>
          <p:nvPicPr>
            <p:cNvPr id="12" name="Picture 11">
              <a:extLst>
                <a:ext uri="{FF2B5EF4-FFF2-40B4-BE49-F238E27FC236}">
                  <a16:creationId xmlns:a16="http://schemas.microsoft.com/office/drawing/2014/main" xmlns="" id="{34394CFE-4E10-8316-27A8-B59C1AB129B0}"/>
                </a:ext>
              </a:extLst>
            </p:cNvPr>
            <p:cNvPicPr>
              <a:picLocks noChangeAspect="1"/>
            </p:cNvPicPr>
            <p:nvPr/>
          </p:nvPicPr>
          <p:blipFill>
            <a:blip r:embed="rId4">
              <a:alphaModFix amt="85000"/>
            </a:blip>
            <a:stretch>
              <a:fillRect/>
            </a:stretch>
          </p:blipFill>
          <p:spPr>
            <a:xfrm>
              <a:off x="11446887" y="3687746"/>
              <a:ext cx="745113" cy="419126"/>
            </a:xfrm>
            <a:prstGeom prst="rect">
              <a:avLst/>
            </a:prstGeom>
            <a:effectLst>
              <a:glow rad="63500">
                <a:schemeClr val="bg2">
                  <a:lumMod val="40000"/>
                  <a:lumOff val="60000"/>
                  <a:alpha val="47000"/>
                </a:schemeClr>
              </a:glow>
            </a:effectLst>
          </p:spPr>
        </p:pic>
        <p:pic>
          <p:nvPicPr>
            <p:cNvPr id="13" name="Picture 12">
              <a:extLst>
                <a:ext uri="{FF2B5EF4-FFF2-40B4-BE49-F238E27FC236}">
                  <a16:creationId xmlns:a16="http://schemas.microsoft.com/office/drawing/2014/main" xmlns="" id="{D7F197E3-5D13-150F-8C8C-04A80153A967}"/>
                </a:ext>
              </a:extLst>
            </p:cNvPr>
            <p:cNvPicPr>
              <a:picLocks noChangeAspect="1"/>
            </p:cNvPicPr>
            <p:nvPr/>
          </p:nvPicPr>
          <p:blipFill>
            <a:blip r:embed="rId4">
              <a:alphaModFix amt="85000"/>
            </a:blip>
            <a:stretch>
              <a:fillRect/>
            </a:stretch>
          </p:blipFill>
          <p:spPr>
            <a:xfrm>
              <a:off x="9157941" y="3906038"/>
              <a:ext cx="763377" cy="429400"/>
            </a:xfrm>
            <a:prstGeom prst="rect">
              <a:avLst/>
            </a:prstGeom>
            <a:effectLst>
              <a:glow rad="63500">
                <a:schemeClr val="bg2">
                  <a:lumMod val="40000"/>
                  <a:lumOff val="60000"/>
                  <a:alpha val="47000"/>
                </a:schemeClr>
              </a:glow>
            </a:effectLst>
          </p:spPr>
        </p:pic>
        <p:pic>
          <p:nvPicPr>
            <p:cNvPr id="14" name="Picture 13">
              <a:extLst>
                <a:ext uri="{FF2B5EF4-FFF2-40B4-BE49-F238E27FC236}">
                  <a16:creationId xmlns:a16="http://schemas.microsoft.com/office/drawing/2014/main" xmlns="" id="{DDFE0339-E60E-A00B-45AF-FC38187946CC}"/>
                </a:ext>
              </a:extLst>
            </p:cNvPr>
            <p:cNvPicPr>
              <a:picLocks noChangeAspect="1"/>
            </p:cNvPicPr>
            <p:nvPr/>
          </p:nvPicPr>
          <p:blipFill>
            <a:blip r:embed="rId4">
              <a:alphaModFix amt="85000"/>
            </a:blip>
            <a:stretch>
              <a:fillRect/>
            </a:stretch>
          </p:blipFill>
          <p:spPr>
            <a:xfrm>
              <a:off x="9366213" y="2577033"/>
              <a:ext cx="763377" cy="429400"/>
            </a:xfrm>
            <a:prstGeom prst="rect">
              <a:avLst/>
            </a:prstGeom>
            <a:effectLst>
              <a:glow rad="63500">
                <a:schemeClr val="bg2">
                  <a:lumMod val="40000"/>
                  <a:lumOff val="60000"/>
                  <a:alpha val="47000"/>
                </a:schemeClr>
              </a:glow>
            </a:effectLst>
          </p:spPr>
        </p:pic>
        <p:pic>
          <p:nvPicPr>
            <p:cNvPr id="15" name="Picture 14">
              <a:extLst>
                <a:ext uri="{FF2B5EF4-FFF2-40B4-BE49-F238E27FC236}">
                  <a16:creationId xmlns:a16="http://schemas.microsoft.com/office/drawing/2014/main" xmlns="" id="{8F82CED0-0D07-FD62-382D-13C3AB7B4398}"/>
                </a:ext>
              </a:extLst>
            </p:cNvPr>
            <p:cNvPicPr>
              <a:picLocks noChangeAspect="1"/>
            </p:cNvPicPr>
            <p:nvPr/>
          </p:nvPicPr>
          <p:blipFill>
            <a:blip r:embed="rId4">
              <a:alphaModFix amt="85000"/>
            </a:blip>
            <a:stretch>
              <a:fillRect/>
            </a:stretch>
          </p:blipFill>
          <p:spPr>
            <a:xfrm>
              <a:off x="10342511" y="3202810"/>
              <a:ext cx="935090" cy="525988"/>
            </a:xfrm>
            <a:prstGeom prst="rect">
              <a:avLst/>
            </a:prstGeom>
            <a:effectLst>
              <a:glow rad="63500">
                <a:schemeClr val="bg2">
                  <a:lumMod val="40000"/>
                  <a:lumOff val="60000"/>
                  <a:alpha val="47000"/>
                </a:schemeClr>
              </a:glow>
            </a:effectLst>
          </p:spPr>
        </p:pic>
        <p:pic>
          <p:nvPicPr>
            <p:cNvPr id="16" name="Picture 15">
              <a:extLst>
                <a:ext uri="{FF2B5EF4-FFF2-40B4-BE49-F238E27FC236}">
                  <a16:creationId xmlns:a16="http://schemas.microsoft.com/office/drawing/2014/main" xmlns="" id="{01605F71-72F6-803A-2E07-57DF88107FE4}"/>
                </a:ext>
              </a:extLst>
            </p:cNvPr>
            <p:cNvPicPr>
              <a:picLocks noChangeAspect="1"/>
            </p:cNvPicPr>
            <p:nvPr/>
          </p:nvPicPr>
          <p:blipFill>
            <a:blip r:embed="rId4">
              <a:alphaModFix amt="85000"/>
            </a:blip>
            <a:stretch>
              <a:fillRect/>
            </a:stretch>
          </p:blipFill>
          <p:spPr>
            <a:xfrm>
              <a:off x="10605877" y="2409700"/>
              <a:ext cx="684423" cy="384988"/>
            </a:xfrm>
            <a:prstGeom prst="rect">
              <a:avLst/>
            </a:prstGeom>
            <a:effectLst>
              <a:glow rad="63500">
                <a:schemeClr val="bg2">
                  <a:lumMod val="40000"/>
                  <a:lumOff val="60000"/>
                  <a:alpha val="47000"/>
                </a:schemeClr>
              </a:glow>
            </a:effectLst>
          </p:spPr>
        </p:pic>
      </p:grpSp>
      <p:sp>
        <p:nvSpPr>
          <p:cNvPr id="19" name="TextBox 18">
            <a:extLst>
              <a:ext uri="{FF2B5EF4-FFF2-40B4-BE49-F238E27FC236}">
                <a16:creationId xmlns:a16="http://schemas.microsoft.com/office/drawing/2014/main" xmlns="" id="{85D0C77B-0121-F3EC-9EB9-7AE89C6CBBC2}"/>
              </a:ext>
            </a:extLst>
          </p:cNvPr>
          <p:cNvSpPr txBox="1"/>
          <p:nvPr/>
        </p:nvSpPr>
        <p:spPr>
          <a:xfrm>
            <a:off x="1779399" y="894380"/>
            <a:ext cx="4697601" cy="547586"/>
          </a:xfrm>
          <a:prstGeom prst="rect">
            <a:avLst/>
          </a:prstGeom>
          <a:noFill/>
        </p:spPr>
        <p:txBody>
          <a:bodyPr wrap="square">
            <a:spAutoFit/>
          </a:bodyPr>
          <a:lstStyle/>
          <a:p>
            <a:pPr marL="457200" marR="0" algn="ctr">
              <a:lnSpc>
                <a:spcPct val="115000"/>
              </a:lnSpc>
              <a:spcBef>
                <a:spcPts val="0"/>
              </a:spcBef>
              <a:spcAft>
                <a:spcPts val="0"/>
              </a:spcAft>
            </a:pPr>
            <a:r>
              <a:rPr lang="en-US" sz="2800" b="1">
                <a:solidFill>
                  <a:srgbClr val="000000"/>
                </a:solidFill>
                <a:effectLst/>
                <a:latin typeface="Cambria" panose="02040503050406030204" pitchFamily="18" charset="0"/>
                <a:ea typeface="Times New Roman" panose="02020603050405020304" pitchFamily="18" charset="0"/>
              </a:rPr>
              <a:t>LÀM VIỆC NHÓM:</a:t>
            </a:r>
            <a:endParaRPr lang="en-US" sz="2400">
              <a:effectLst/>
              <a:latin typeface="Times New Roman" panose="02020603050405020304" pitchFamily="18" charset="0"/>
              <a:ea typeface="Times New Roman" panose="02020603050405020304" pitchFamily="18" charset="0"/>
            </a:endParaRPr>
          </a:p>
        </p:txBody>
      </p:sp>
      <p:sp>
        <p:nvSpPr>
          <p:cNvPr id="23" name="Scroll: Vertical 22">
            <a:extLst>
              <a:ext uri="{FF2B5EF4-FFF2-40B4-BE49-F238E27FC236}">
                <a16:creationId xmlns:a16="http://schemas.microsoft.com/office/drawing/2014/main" xmlns="" id="{1E1DEEE6-FEBB-8B6E-4497-915F046ECF81}"/>
              </a:ext>
            </a:extLst>
          </p:cNvPr>
          <p:cNvSpPr/>
          <p:nvPr/>
        </p:nvSpPr>
        <p:spPr>
          <a:xfrm>
            <a:off x="160312" y="1544060"/>
            <a:ext cx="4968319" cy="4932939"/>
          </a:xfrm>
          <a:prstGeom prst="verticalScroll">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105E2642-8875-9420-A09A-0F0771A3D643}"/>
              </a:ext>
            </a:extLst>
          </p:cNvPr>
          <p:cNvSpPr txBox="1"/>
          <p:nvPr/>
        </p:nvSpPr>
        <p:spPr>
          <a:xfrm>
            <a:off x="895138" y="2269941"/>
            <a:ext cx="3425364" cy="3955570"/>
          </a:xfrm>
          <a:prstGeom prst="rect">
            <a:avLst/>
          </a:prstGeom>
          <a:noFill/>
        </p:spPr>
        <p:txBody>
          <a:bodyPr wrap="square">
            <a:spAutoFit/>
          </a:bodyPr>
          <a:lstStyle/>
          <a:p>
            <a:pPr algn="just">
              <a:lnSpc>
                <a:spcPct val="115000"/>
              </a:lnSpc>
            </a:pPr>
            <a:r>
              <a:rPr lang="vi-VN" sz="2000" b="1">
                <a:latin typeface="Cambria" panose="02040503050406030204" pitchFamily="18" charset="0"/>
                <a:ea typeface="Cambria" panose="02040503050406030204" pitchFamily="18" charset="0"/>
              </a:rPr>
              <a:t>NHÓM 3:</a:t>
            </a:r>
          </a:p>
          <a:p>
            <a:pPr marL="342900" indent="-342900" algn="just">
              <a:lnSpc>
                <a:spcPct val="115000"/>
              </a:lnSpc>
              <a:buFont typeface="Cambria" panose="02040503050406030204" pitchFamily="18" charset="0"/>
              <a:buChar char="–"/>
            </a:pPr>
            <a:r>
              <a:rPr lang="vi-VN" sz="2000">
                <a:latin typeface="Cambria" panose="02040503050406030204" pitchFamily="18" charset="0"/>
                <a:ea typeface="Cambria" panose="02040503050406030204" pitchFamily="18" charset="0"/>
              </a:rPr>
              <a:t>Vì sao Prô-mê-tê lại phải chịu hình phạt của Dớt? Hình ảnh Prô-mê-tê bị xiềng có ý nghĩa gì?</a:t>
            </a:r>
          </a:p>
          <a:p>
            <a:pPr marL="342900" indent="-342900" algn="just">
              <a:lnSpc>
                <a:spcPct val="115000"/>
              </a:lnSpc>
              <a:buFont typeface="Cambria" panose="02040503050406030204" pitchFamily="18" charset="0"/>
              <a:buChar char="–"/>
            </a:pPr>
            <a:r>
              <a:rPr lang="vi-VN" sz="2000">
                <a:latin typeface="Cambria" panose="02040503050406030204" pitchFamily="18" charset="0"/>
                <a:ea typeface="Cambria" panose="02040503050406030204" pitchFamily="18" charset="0"/>
              </a:rPr>
              <a:t>Trước cảnh tượng Prô-mê-tê phải chịu hình phạt, Hê-ra-clét đã có thái độ và hành động như thế nào? Qua đó, em có nhận xét gì về  Hê-ra-clét?</a:t>
            </a:r>
          </a:p>
        </p:txBody>
      </p:sp>
      <p:sp>
        <p:nvSpPr>
          <p:cNvPr id="27" name="Scroll: Vertical 26">
            <a:extLst>
              <a:ext uri="{FF2B5EF4-FFF2-40B4-BE49-F238E27FC236}">
                <a16:creationId xmlns:a16="http://schemas.microsoft.com/office/drawing/2014/main" xmlns="" id="{A3B68DA6-455C-8CE4-1D7F-2DC6BA6A7F13}"/>
              </a:ext>
            </a:extLst>
          </p:cNvPr>
          <p:cNvSpPr/>
          <p:nvPr/>
        </p:nvSpPr>
        <p:spPr>
          <a:xfrm>
            <a:off x="4922964" y="1544060"/>
            <a:ext cx="4917915" cy="4932939"/>
          </a:xfrm>
          <a:prstGeom prst="verticalScroll">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23264F91-6645-D04A-3439-E7939EC1ECB5}"/>
              </a:ext>
            </a:extLst>
          </p:cNvPr>
          <p:cNvSpPr txBox="1"/>
          <p:nvPr/>
        </p:nvSpPr>
        <p:spPr>
          <a:xfrm>
            <a:off x="5698769" y="2269941"/>
            <a:ext cx="3292829" cy="3955570"/>
          </a:xfrm>
          <a:prstGeom prst="rect">
            <a:avLst/>
          </a:prstGeom>
          <a:noFill/>
        </p:spPr>
        <p:txBody>
          <a:bodyPr wrap="square">
            <a:spAutoFit/>
          </a:bodyPr>
          <a:lstStyle/>
          <a:p>
            <a:pPr algn="just">
              <a:lnSpc>
                <a:spcPct val="115000"/>
              </a:lnSpc>
            </a:pPr>
            <a:r>
              <a:rPr lang="vi-VN" sz="2000" b="1">
                <a:latin typeface="Cambria" panose="02040503050406030204" pitchFamily="18" charset="0"/>
                <a:ea typeface="Cambria" panose="02040503050406030204" pitchFamily="18" charset="0"/>
              </a:rPr>
              <a:t>NHÓM 4: </a:t>
            </a:r>
          </a:p>
          <a:p>
            <a:pPr marL="342900" indent="-342900" algn="just">
              <a:lnSpc>
                <a:spcPct val="115000"/>
              </a:lnSpc>
              <a:buFont typeface="Cambria" panose="02040503050406030204" pitchFamily="18" charset="0"/>
              <a:buChar char="–"/>
            </a:pPr>
            <a:r>
              <a:rPr lang="vi-VN" sz="2000">
                <a:latin typeface="Cambria" panose="02040503050406030204" pitchFamily="18" charset="0"/>
                <a:ea typeface="Cambria" panose="02040503050406030204" pitchFamily="18" charset="0"/>
              </a:rPr>
              <a:t>Vì sao Hê-ra-clét lại phải chống đỡ bầu trời thay cho thần Át-lát? Em có nhận xét gì về chi tiết này? (gợi ý: nhận xét tính hợp lí và ý nghĩa của chi tiết)</a:t>
            </a:r>
          </a:p>
          <a:p>
            <a:pPr marL="342900" indent="-342900" algn="just">
              <a:lnSpc>
                <a:spcPct val="115000"/>
              </a:lnSpc>
              <a:buFont typeface="Cambria" panose="02040503050406030204" pitchFamily="18" charset="0"/>
              <a:buChar char="–"/>
            </a:pPr>
            <a:r>
              <a:rPr lang="vi-VN" sz="2000">
                <a:latin typeface="Cambria" panose="02040503050406030204" pitchFamily="18" charset="0"/>
                <a:ea typeface="Cambria" panose="02040503050406030204" pitchFamily="18" charset="0"/>
              </a:rPr>
              <a:t>Thần Át-lát đã có ý đồ gì? Trước tình huống đó, Hê-ra-clét đã xử trí ra sao?</a:t>
            </a:r>
          </a:p>
        </p:txBody>
      </p:sp>
      <p:pic>
        <p:nvPicPr>
          <p:cNvPr id="22" name="Picture 2" descr="Loài Rồng | TypeMoon Wiki | Fandom">
            <a:extLst>
              <a:ext uri="{FF2B5EF4-FFF2-40B4-BE49-F238E27FC236}">
                <a16:creationId xmlns:a16="http://schemas.microsoft.com/office/drawing/2014/main" xmlns="" id="{892A766E-E7E7-1B59-9E70-B539F69B5D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0480" y="5838965"/>
            <a:ext cx="773092" cy="77309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1525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3000"/>
                                  </p:iterate>
                                  <p:childTnLst>
                                    <p:set>
                                      <p:cBhvr>
                                        <p:cTn id="11" dur="1" fill="hold">
                                          <p:stCondLst>
                                            <p:cond delay="0"/>
                                          </p:stCondLst>
                                        </p:cTn>
                                        <p:tgtEl>
                                          <p:spTgt spid="26"/>
                                        </p:tgtEl>
                                        <p:attrNameLst>
                                          <p:attrName>style.visibility</p:attrName>
                                        </p:attrNameLst>
                                      </p:cBhvr>
                                      <p:to>
                                        <p:strVal val="visible"/>
                                      </p:to>
                                    </p:set>
                                    <p:animEffect transition="in" filter="fade">
                                      <p:cBhvr>
                                        <p:cTn id="12" dur="75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up)">
                                      <p:cBhvr>
                                        <p:cTn id="17" dur="1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lt">
                                    <p:tmPct val="3000"/>
                                  </p:iterate>
                                  <p:childTnLst>
                                    <p:set>
                                      <p:cBhvr>
                                        <p:cTn id="21" dur="1" fill="hold">
                                          <p:stCondLst>
                                            <p:cond delay="0"/>
                                          </p:stCondLst>
                                        </p:cTn>
                                        <p:tgtEl>
                                          <p:spTgt spid="28"/>
                                        </p:tgtEl>
                                        <p:attrNameLst>
                                          <p:attrName>style.visibility</p:attrName>
                                        </p:attrNameLst>
                                      </p:cBhvr>
                                      <p:to>
                                        <p:strVal val="visible"/>
                                      </p:to>
                                    </p:set>
                                    <p:animEffect transition="in" filter="fade">
                                      <p:cBhvr>
                                        <p:cTn id="22"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p:bldP spid="27" grpId="0" animBg="1"/>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74"/>
        <p:cNvGrpSpPr/>
        <p:nvPr/>
      </p:nvGrpSpPr>
      <p:grpSpPr>
        <a:xfrm>
          <a:off x="0" y="0"/>
          <a:ext cx="0" cy="0"/>
          <a:chOff x="0" y="0"/>
          <a:chExt cx="0" cy="0"/>
        </a:xfrm>
      </p:grpSpPr>
      <p:grpSp>
        <p:nvGrpSpPr>
          <p:cNvPr id="19" name="Group 18">
            <a:extLst>
              <a:ext uri="{FF2B5EF4-FFF2-40B4-BE49-F238E27FC236}">
                <a16:creationId xmlns:a16="http://schemas.microsoft.com/office/drawing/2014/main" xmlns="" id="{1BE4C5CE-2543-3CF6-BDE4-A5D7F05E2788}"/>
              </a:ext>
            </a:extLst>
          </p:cNvPr>
          <p:cNvGrpSpPr/>
          <p:nvPr/>
        </p:nvGrpSpPr>
        <p:grpSpPr>
          <a:xfrm>
            <a:off x="-267877" y="893582"/>
            <a:ext cx="3429000" cy="4100066"/>
            <a:chOff x="8689043" y="1906792"/>
            <a:chExt cx="4044631" cy="5319266"/>
          </a:xfrm>
        </p:grpSpPr>
        <p:pic>
          <p:nvPicPr>
            <p:cNvPr id="20" name="Picture 19">
              <a:extLst>
                <a:ext uri="{FF2B5EF4-FFF2-40B4-BE49-F238E27FC236}">
                  <a16:creationId xmlns:a16="http://schemas.microsoft.com/office/drawing/2014/main" xmlns="" id="{50087543-72A6-36AF-5682-C2A6744035ED}"/>
                </a:ext>
              </a:extLst>
            </p:cNvPr>
            <p:cNvPicPr>
              <a:picLocks noChangeAspect="1"/>
            </p:cNvPicPr>
            <p:nvPr/>
          </p:nvPicPr>
          <p:blipFill rotWithShape="1">
            <a:blip r:embed="rId3"/>
            <a:srcRect l="22601" r="23615"/>
            <a:stretch/>
          </p:blipFill>
          <p:spPr>
            <a:xfrm flipH="1">
              <a:off x="8689043" y="1906792"/>
              <a:ext cx="4044631" cy="5319266"/>
            </a:xfrm>
            <a:prstGeom prst="rect">
              <a:avLst/>
            </a:prstGeom>
          </p:spPr>
        </p:pic>
        <p:pic>
          <p:nvPicPr>
            <p:cNvPr id="21" name="Picture 20">
              <a:extLst>
                <a:ext uri="{FF2B5EF4-FFF2-40B4-BE49-F238E27FC236}">
                  <a16:creationId xmlns:a16="http://schemas.microsoft.com/office/drawing/2014/main" xmlns="" id="{6CB83D62-E6A3-AB27-BCB5-EA09A9D720B7}"/>
                </a:ext>
              </a:extLst>
            </p:cNvPr>
            <p:cNvPicPr>
              <a:picLocks noChangeAspect="1"/>
            </p:cNvPicPr>
            <p:nvPr/>
          </p:nvPicPr>
          <p:blipFill>
            <a:blip r:embed="rId4">
              <a:alphaModFix amt="85000"/>
            </a:blip>
            <a:stretch>
              <a:fillRect/>
            </a:stretch>
          </p:blipFill>
          <p:spPr>
            <a:xfrm>
              <a:off x="11446887" y="3687746"/>
              <a:ext cx="745113" cy="419126"/>
            </a:xfrm>
            <a:prstGeom prst="rect">
              <a:avLst/>
            </a:prstGeom>
            <a:effectLst>
              <a:glow rad="63500">
                <a:schemeClr val="bg2">
                  <a:lumMod val="40000"/>
                  <a:lumOff val="60000"/>
                  <a:alpha val="47000"/>
                </a:schemeClr>
              </a:glow>
            </a:effectLst>
          </p:spPr>
        </p:pic>
        <p:pic>
          <p:nvPicPr>
            <p:cNvPr id="22" name="Picture 21">
              <a:extLst>
                <a:ext uri="{FF2B5EF4-FFF2-40B4-BE49-F238E27FC236}">
                  <a16:creationId xmlns:a16="http://schemas.microsoft.com/office/drawing/2014/main" xmlns="" id="{04468392-BA63-735C-6A48-7E10CC55B642}"/>
                </a:ext>
              </a:extLst>
            </p:cNvPr>
            <p:cNvPicPr>
              <a:picLocks noChangeAspect="1"/>
            </p:cNvPicPr>
            <p:nvPr/>
          </p:nvPicPr>
          <p:blipFill>
            <a:blip r:embed="rId4">
              <a:alphaModFix amt="85000"/>
            </a:blip>
            <a:stretch>
              <a:fillRect/>
            </a:stretch>
          </p:blipFill>
          <p:spPr>
            <a:xfrm>
              <a:off x="9157941" y="3906038"/>
              <a:ext cx="763377" cy="429400"/>
            </a:xfrm>
            <a:prstGeom prst="rect">
              <a:avLst/>
            </a:prstGeom>
            <a:effectLst>
              <a:glow rad="63500">
                <a:schemeClr val="bg2">
                  <a:lumMod val="40000"/>
                  <a:lumOff val="60000"/>
                  <a:alpha val="47000"/>
                </a:schemeClr>
              </a:glow>
            </a:effectLst>
          </p:spPr>
        </p:pic>
        <p:pic>
          <p:nvPicPr>
            <p:cNvPr id="23" name="Picture 22">
              <a:extLst>
                <a:ext uri="{FF2B5EF4-FFF2-40B4-BE49-F238E27FC236}">
                  <a16:creationId xmlns:a16="http://schemas.microsoft.com/office/drawing/2014/main" xmlns="" id="{913E36DE-7BA9-8D9E-ADA4-A11DA43CD8F3}"/>
                </a:ext>
              </a:extLst>
            </p:cNvPr>
            <p:cNvPicPr>
              <a:picLocks noChangeAspect="1"/>
            </p:cNvPicPr>
            <p:nvPr/>
          </p:nvPicPr>
          <p:blipFill>
            <a:blip r:embed="rId4">
              <a:alphaModFix amt="85000"/>
            </a:blip>
            <a:stretch>
              <a:fillRect/>
            </a:stretch>
          </p:blipFill>
          <p:spPr>
            <a:xfrm>
              <a:off x="9366213" y="2577033"/>
              <a:ext cx="763377" cy="429400"/>
            </a:xfrm>
            <a:prstGeom prst="rect">
              <a:avLst/>
            </a:prstGeom>
            <a:effectLst>
              <a:glow rad="63500">
                <a:schemeClr val="bg2">
                  <a:lumMod val="40000"/>
                  <a:lumOff val="60000"/>
                  <a:alpha val="47000"/>
                </a:schemeClr>
              </a:glow>
            </a:effectLst>
          </p:spPr>
        </p:pic>
        <p:pic>
          <p:nvPicPr>
            <p:cNvPr id="24" name="Picture 23">
              <a:extLst>
                <a:ext uri="{FF2B5EF4-FFF2-40B4-BE49-F238E27FC236}">
                  <a16:creationId xmlns:a16="http://schemas.microsoft.com/office/drawing/2014/main" xmlns="" id="{9BE20DDB-174F-966F-D0E9-3C603F690C24}"/>
                </a:ext>
              </a:extLst>
            </p:cNvPr>
            <p:cNvPicPr>
              <a:picLocks noChangeAspect="1"/>
            </p:cNvPicPr>
            <p:nvPr/>
          </p:nvPicPr>
          <p:blipFill>
            <a:blip r:embed="rId4">
              <a:alphaModFix amt="85000"/>
            </a:blip>
            <a:stretch>
              <a:fillRect/>
            </a:stretch>
          </p:blipFill>
          <p:spPr>
            <a:xfrm>
              <a:off x="10342511" y="3202810"/>
              <a:ext cx="935090" cy="525988"/>
            </a:xfrm>
            <a:prstGeom prst="rect">
              <a:avLst/>
            </a:prstGeom>
            <a:effectLst>
              <a:glow rad="63500">
                <a:schemeClr val="bg2">
                  <a:lumMod val="40000"/>
                  <a:lumOff val="60000"/>
                  <a:alpha val="47000"/>
                </a:schemeClr>
              </a:glow>
            </a:effectLst>
          </p:spPr>
        </p:pic>
        <p:pic>
          <p:nvPicPr>
            <p:cNvPr id="25" name="Picture 24">
              <a:extLst>
                <a:ext uri="{FF2B5EF4-FFF2-40B4-BE49-F238E27FC236}">
                  <a16:creationId xmlns:a16="http://schemas.microsoft.com/office/drawing/2014/main" xmlns="" id="{1887AB6B-FDA9-F0BD-7A5F-2BFF37CBD2EA}"/>
                </a:ext>
              </a:extLst>
            </p:cNvPr>
            <p:cNvPicPr>
              <a:picLocks noChangeAspect="1"/>
            </p:cNvPicPr>
            <p:nvPr/>
          </p:nvPicPr>
          <p:blipFill>
            <a:blip r:embed="rId4">
              <a:alphaModFix amt="85000"/>
            </a:blip>
            <a:stretch>
              <a:fillRect/>
            </a:stretch>
          </p:blipFill>
          <p:spPr>
            <a:xfrm>
              <a:off x="10605877" y="2409700"/>
              <a:ext cx="684423" cy="384988"/>
            </a:xfrm>
            <a:prstGeom prst="rect">
              <a:avLst/>
            </a:prstGeom>
            <a:effectLst>
              <a:glow rad="63500">
                <a:schemeClr val="bg2">
                  <a:lumMod val="40000"/>
                  <a:lumOff val="60000"/>
                  <a:alpha val="47000"/>
                </a:schemeClr>
              </a:glow>
            </a:effectLst>
          </p:spPr>
        </p:pic>
      </p:grpSp>
      <p:pic>
        <p:nvPicPr>
          <p:cNvPr id="3074" name="Picture 2" descr="Loài Rồng | TypeMoon Wiki | Fandom">
            <a:extLst>
              <a:ext uri="{FF2B5EF4-FFF2-40B4-BE49-F238E27FC236}">
                <a16:creationId xmlns:a16="http://schemas.microsoft.com/office/drawing/2014/main" xmlns="" id="{A557903E-17EB-FBCC-9914-4E03379655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677" y="2943615"/>
            <a:ext cx="3696877" cy="369687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C39FAD9E-F3F1-F046-9478-8D0983C9EEB7}"/>
              </a:ext>
            </a:extLst>
          </p:cNvPr>
          <p:cNvSpPr txBox="1"/>
          <p:nvPr/>
        </p:nvSpPr>
        <p:spPr>
          <a:xfrm>
            <a:off x="895138" y="12251"/>
            <a:ext cx="9544261" cy="741934"/>
          </a:xfrm>
          <a:prstGeom prst="rect">
            <a:avLst/>
          </a:prstGeom>
          <a:noFill/>
        </p:spPr>
        <p:txBody>
          <a:bodyPr wrap="square">
            <a:spAutoFit/>
          </a:bodyPr>
          <a:lstStyle/>
          <a:p>
            <a:pPr marR="0" lvl="0" algn="just">
              <a:lnSpc>
                <a:spcPct val="150000"/>
              </a:lnSpc>
              <a:spcBef>
                <a:spcPts val="0"/>
              </a:spcBef>
              <a:spcAft>
                <a:spcPts val="0"/>
              </a:spcAft>
            </a:pPr>
            <a:r>
              <a:rPr lang="en-US" sz="3200" b="1">
                <a:solidFill>
                  <a:schemeClr val="accent2"/>
                </a:solidFill>
                <a:latin typeface="Cambria" panose="02040503050406030204" pitchFamily="18" charset="0"/>
                <a:ea typeface="Times New Roman" panose="02020603050405020304" pitchFamily="18" charset="0"/>
              </a:rPr>
              <a:t>2. </a:t>
            </a:r>
            <a:r>
              <a:rPr lang="en-US" sz="3200" b="1">
                <a:solidFill>
                  <a:schemeClr val="accent2"/>
                </a:solidFill>
                <a:effectLst/>
                <a:latin typeface="Cambria" panose="02040503050406030204" pitchFamily="18" charset="0"/>
                <a:ea typeface="Times New Roman" panose="02020603050405020304" pitchFamily="18" charset="0"/>
              </a:rPr>
              <a:t>Hành trình Hê-ra-clét đi tìm táo vàng</a:t>
            </a:r>
            <a:endParaRPr lang="en-US" sz="2800">
              <a:solidFill>
                <a:schemeClr val="accent2"/>
              </a:solidFill>
              <a:effectLst/>
              <a:latin typeface="Times New Roman" panose="02020603050405020304" pitchFamily="18" charset="0"/>
              <a:ea typeface="Times New Roman" panose="02020603050405020304" pitchFamily="18" charset="0"/>
            </a:endParaRPr>
          </a:p>
        </p:txBody>
      </p:sp>
      <p:sp>
        <p:nvSpPr>
          <p:cNvPr id="31" name="TextBox 30">
            <a:extLst>
              <a:ext uri="{FF2B5EF4-FFF2-40B4-BE49-F238E27FC236}">
                <a16:creationId xmlns:a16="http://schemas.microsoft.com/office/drawing/2014/main" xmlns="" id="{6AE16DF5-3DAE-A450-07CA-180606EFA504}"/>
              </a:ext>
            </a:extLst>
          </p:cNvPr>
          <p:cNvSpPr txBox="1"/>
          <p:nvPr/>
        </p:nvSpPr>
        <p:spPr>
          <a:xfrm>
            <a:off x="1524000" y="727291"/>
            <a:ext cx="9144000" cy="547586"/>
          </a:xfrm>
          <a:prstGeom prst="rect">
            <a:avLst/>
          </a:prstGeom>
          <a:noFill/>
        </p:spPr>
        <p:txBody>
          <a:bodyPr wrap="square">
            <a:spAutoFit/>
          </a:bodyPr>
          <a:lstStyle/>
          <a:p>
            <a:pPr marL="0" marR="0" algn="ctr">
              <a:lnSpc>
                <a:spcPct val="115000"/>
              </a:lnSpc>
              <a:spcBef>
                <a:spcPts val="0"/>
              </a:spcBef>
              <a:spcAft>
                <a:spcPts val="0"/>
              </a:spcAft>
            </a:pPr>
            <a:r>
              <a:rPr lang="en-US" sz="2800" b="1" i="1">
                <a:solidFill>
                  <a:srgbClr val="000000"/>
                </a:solidFill>
                <a:effectLst/>
                <a:latin typeface="Cambria" panose="02040503050406030204" pitchFamily="18" charset="0"/>
                <a:ea typeface="Times New Roman" panose="02020603050405020304" pitchFamily="18" charset="0"/>
              </a:rPr>
              <a:t>a. Phải vượt qua những không gian đầy khó khăn</a:t>
            </a:r>
            <a:endParaRPr lang="en-US" sz="2400" i="1">
              <a:effectLst/>
              <a:latin typeface="Times New Roman" panose="02020603050405020304" pitchFamily="18" charset="0"/>
              <a:ea typeface="Times New Roman" panose="02020603050405020304" pitchFamily="18" charset="0"/>
            </a:endParaRPr>
          </a:p>
        </p:txBody>
      </p:sp>
      <p:sp>
        <p:nvSpPr>
          <p:cNvPr id="33" name="TextBox 32">
            <a:extLst>
              <a:ext uri="{FF2B5EF4-FFF2-40B4-BE49-F238E27FC236}">
                <a16:creationId xmlns:a16="http://schemas.microsoft.com/office/drawing/2014/main" xmlns="" id="{7DB3E56D-767A-0D1D-DB15-9E9FFBFCF112}"/>
              </a:ext>
            </a:extLst>
          </p:cNvPr>
          <p:cNvSpPr txBox="1"/>
          <p:nvPr/>
        </p:nvSpPr>
        <p:spPr>
          <a:xfrm>
            <a:off x="3849277" y="1410201"/>
            <a:ext cx="7885523" cy="3816429"/>
          </a:xfrm>
          <a:prstGeom prst="rect">
            <a:avLst/>
          </a:prstGeom>
          <a:noFill/>
        </p:spPr>
        <p:txBody>
          <a:bodyPr wrap="square">
            <a:spAutoFit/>
          </a:bodyPr>
          <a:lstStyle/>
          <a:p>
            <a:pPr marL="0" marR="0" algn="just">
              <a:spcBef>
                <a:spcPts val="600"/>
              </a:spcBef>
              <a:spcAft>
                <a:spcPts val="600"/>
              </a:spcAft>
            </a:pPr>
            <a:r>
              <a:rPr lang="en-US" sz="2400">
                <a:solidFill>
                  <a:srgbClr val="000000"/>
                </a:solidFill>
                <a:effectLst/>
                <a:latin typeface="Cambria" panose="02040503050406030204" pitchFamily="18" charset="0"/>
                <a:ea typeface="Cambria" panose="02040503050406030204" pitchFamily="18" charset="0"/>
              </a:rPr>
              <a:t>- Thử thách: Nhà vua Ơ – ri – xtê giao cho Hê-ra-clét phải đoạt được những quả táo vàng của những tiên nữ Ê-xpê-rít</a:t>
            </a:r>
            <a:endParaRPr lang="en-US" sz="2400">
              <a:effectLst/>
              <a:latin typeface="Cambria" panose="02040503050406030204" pitchFamily="18" charset="0"/>
              <a:ea typeface="Cambria" panose="02040503050406030204" pitchFamily="18" charset="0"/>
            </a:endParaRPr>
          </a:p>
          <a:p>
            <a:pPr marL="0" marR="0" algn="just">
              <a:spcBef>
                <a:spcPts val="600"/>
              </a:spcBef>
              <a:spcAft>
                <a:spcPts val="600"/>
              </a:spcAft>
            </a:pPr>
            <a:r>
              <a:rPr lang="en-US" sz="2400">
                <a:solidFill>
                  <a:srgbClr val="000000"/>
                </a:solidFill>
                <a:effectLst/>
                <a:latin typeface="Cambria" panose="02040503050406030204" pitchFamily="18" charset="0"/>
                <a:ea typeface="Cambria" panose="02040503050406030204" pitchFamily="18" charset="0"/>
              </a:rPr>
              <a:t>- Điểm đến: </a:t>
            </a:r>
            <a:endParaRPr lang="en-US" sz="2400">
              <a:effectLst/>
              <a:latin typeface="Cambria" panose="02040503050406030204" pitchFamily="18" charset="0"/>
              <a:ea typeface="Cambria" panose="02040503050406030204" pitchFamily="18" charset="0"/>
            </a:endParaRPr>
          </a:p>
          <a:p>
            <a:pPr marL="0" marR="0" algn="just">
              <a:spcBef>
                <a:spcPts val="600"/>
              </a:spcBef>
              <a:spcAft>
                <a:spcPts val="600"/>
              </a:spcAft>
            </a:pPr>
            <a:r>
              <a:rPr lang="en-US" sz="2400">
                <a:solidFill>
                  <a:srgbClr val="000000"/>
                </a:solidFill>
                <a:effectLst/>
                <a:latin typeface="Cambria" panose="02040503050406030204" pitchFamily="18" charset="0"/>
                <a:ea typeface="Cambria" panose="02040503050406030204" pitchFamily="18" charset="0"/>
              </a:rPr>
              <a:t>+ Rất xa nhưng mơ hồ, không rõ ràng</a:t>
            </a:r>
            <a:endParaRPr lang="en-US" sz="2400">
              <a:effectLst/>
              <a:latin typeface="Cambria" panose="02040503050406030204" pitchFamily="18" charset="0"/>
              <a:ea typeface="Cambria" panose="02040503050406030204" pitchFamily="18" charset="0"/>
            </a:endParaRPr>
          </a:p>
          <a:p>
            <a:pPr marL="0" marR="0" algn="just">
              <a:spcBef>
                <a:spcPts val="600"/>
              </a:spcBef>
              <a:spcAft>
                <a:spcPts val="600"/>
              </a:spcAft>
            </a:pPr>
            <a:r>
              <a:rPr lang="en-US" sz="2400">
                <a:solidFill>
                  <a:srgbClr val="000000"/>
                </a:solidFill>
                <a:effectLst/>
                <a:latin typeface="Cambria" panose="02040503050406030204" pitchFamily="18" charset="0"/>
                <a:ea typeface="Cambria" panose="02040503050406030204" pitchFamily="18" charset="0"/>
              </a:rPr>
              <a:t>+ Cây táo được trồng ở nơi thâm nghiêm, có con rồng La – đông, ba chị em tiên nữ canh giữ ⇨ nguy hiểm</a:t>
            </a:r>
            <a:endParaRPr lang="en-US" sz="2400">
              <a:effectLst/>
              <a:latin typeface="Cambria" panose="02040503050406030204" pitchFamily="18" charset="0"/>
              <a:ea typeface="Cambria" panose="02040503050406030204" pitchFamily="18" charset="0"/>
            </a:endParaRPr>
          </a:p>
          <a:p>
            <a:pPr marL="0" marR="0" algn="just">
              <a:spcBef>
                <a:spcPts val="600"/>
              </a:spcBef>
              <a:spcAft>
                <a:spcPts val="600"/>
              </a:spcAft>
            </a:pPr>
            <a:r>
              <a:rPr lang="en-US" sz="2400">
                <a:solidFill>
                  <a:srgbClr val="000000"/>
                </a:solidFill>
                <a:effectLst/>
                <a:latin typeface="Cambria" panose="02040503050406030204" pitchFamily="18" charset="0"/>
                <a:ea typeface="Cambria" panose="02040503050406030204" pitchFamily="18" charset="0"/>
              </a:rPr>
              <a:t>- Hê-ra-clét lặn lội từ châu Âu sang châu Á để hỏi đường</a:t>
            </a:r>
          </a:p>
          <a:p>
            <a:pPr marL="0" marR="0" algn="just">
              <a:spcBef>
                <a:spcPts val="600"/>
              </a:spcBef>
              <a:spcAft>
                <a:spcPts val="600"/>
              </a:spcAft>
            </a:pPr>
            <a:r>
              <a:rPr lang="en-US" sz="2400">
                <a:solidFill>
                  <a:srgbClr val="000000"/>
                </a:solidFill>
                <a:effectLst/>
                <a:latin typeface="Cambria" panose="02040503050406030204" pitchFamily="18" charset="0"/>
                <a:ea typeface="Cambria" panose="02040503050406030204" pitchFamily="18" charset="0"/>
                <a:cs typeface="Cambria" panose="02040503050406030204" pitchFamily="18" charset="0"/>
              </a:rPr>
              <a:t>⇨</a:t>
            </a:r>
            <a:r>
              <a:rPr lang="en-US" sz="2400">
                <a:solidFill>
                  <a:srgbClr val="000000"/>
                </a:solidFill>
                <a:effectLst/>
                <a:latin typeface="Cambria" panose="02040503050406030204" pitchFamily="18" charset="0"/>
                <a:ea typeface="Cambria" panose="02040503050406030204" pitchFamily="18" charset="0"/>
              </a:rPr>
              <a:t> bền bỉ, không dễ bị khuất phục.</a:t>
            </a:r>
            <a:endParaRPr lang="en-US" sz="2400">
              <a:effectLst/>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xmlns="" id="{E80534C5-91FE-48A7-BC9E-B689030D2EB9}"/>
              </a:ext>
            </a:extLst>
          </p:cNvPr>
          <p:cNvSpPr txBox="1"/>
          <p:nvPr/>
        </p:nvSpPr>
        <p:spPr>
          <a:xfrm>
            <a:off x="4038600" y="5396498"/>
            <a:ext cx="7010400" cy="482568"/>
          </a:xfrm>
          <a:prstGeom prst="rect">
            <a:avLst/>
          </a:prstGeom>
          <a:noFill/>
        </p:spPr>
        <p:txBody>
          <a:bodyPr wrap="square">
            <a:spAutoFit/>
          </a:bodyPr>
          <a:lstStyle/>
          <a:p>
            <a:pPr marL="0" marR="0" algn="just">
              <a:lnSpc>
                <a:spcPct val="115000"/>
              </a:lnSpc>
              <a:spcBef>
                <a:spcPts val="0"/>
              </a:spcBef>
              <a:spcAft>
                <a:spcPts val="0"/>
              </a:spcAft>
            </a:pPr>
            <a:r>
              <a:rPr lang="en-US" sz="2400" b="1">
                <a:solidFill>
                  <a:srgbClr val="000000"/>
                </a:solidFill>
                <a:effectLst/>
                <a:latin typeface="Cambria" panose="02040503050406030204" pitchFamily="18" charset="0"/>
                <a:ea typeface="Times New Roman" panose="02020603050405020304" pitchFamily="18" charset="0"/>
              </a:rPr>
              <a:t>⇨ Thước đo để đánh giá người anh hùng.</a:t>
            </a:r>
            <a:endParaRPr lang="en-US" sz="2000" b="1">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wipe(left)">
                                      <p:cBhvr>
                                        <p:cTn id="7" dur="10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
                                            <p:txEl>
                                              <p:pRg st="1" end="1"/>
                                            </p:txEl>
                                          </p:spTgt>
                                        </p:tgtEl>
                                        <p:attrNameLst>
                                          <p:attrName>style.visibility</p:attrName>
                                        </p:attrNameLst>
                                      </p:cBhvr>
                                      <p:to>
                                        <p:strVal val="visible"/>
                                      </p:to>
                                    </p:set>
                                    <p:animEffect transition="in" filter="wipe(left)">
                                      <p:cBhvr>
                                        <p:cTn id="12" dur="1000"/>
                                        <p:tgtEl>
                                          <p:spTgt spid="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txEl>
                                              <p:pRg st="2" end="2"/>
                                            </p:txEl>
                                          </p:spTgt>
                                        </p:tgtEl>
                                        <p:attrNameLst>
                                          <p:attrName>style.visibility</p:attrName>
                                        </p:attrNameLst>
                                      </p:cBhvr>
                                      <p:to>
                                        <p:strVal val="visible"/>
                                      </p:to>
                                    </p:set>
                                    <p:animEffect transition="in" filter="wipe(left)">
                                      <p:cBhvr>
                                        <p:cTn id="17" dur="1000"/>
                                        <p:tgtEl>
                                          <p:spTgt spid="3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3">
                                            <p:txEl>
                                              <p:pRg st="3" end="3"/>
                                            </p:txEl>
                                          </p:spTgt>
                                        </p:tgtEl>
                                        <p:attrNameLst>
                                          <p:attrName>style.visibility</p:attrName>
                                        </p:attrNameLst>
                                      </p:cBhvr>
                                      <p:to>
                                        <p:strVal val="visible"/>
                                      </p:to>
                                    </p:set>
                                    <p:animEffect transition="in" filter="wipe(left)">
                                      <p:cBhvr>
                                        <p:cTn id="22" dur="1000"/>
                                        <p:tgtEl>
                                          <p:spTgt spid="3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3">
                                            <p:txEl>
                                              <p:pRg st="4" end="4"/>
                                            </p:txEl>
                                          </p:spTgt>
                                        </p:tgtEl>
                                        <p:attrNameLst>
                                          <p:attrName>style.visibility</p:attrName>
                                        </p:attrNameLst>
                                      </p:cBhvr>
                                      <p:to>
                                        <p:strVal val="visible"/>
                                      </p:to>
                                    </p:set>
                                    <p:animEffect transition="in" filter="wipe(left)">
                                      <p:cBhvr>
                                        <p:cTn id="27" dur="1000"/>
                                        <p:tgtEl>
                                          <p:spTgt spid="3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3">
                                            <p:txEl>
                                              <p:pRg st="5" end="5"/>
                                            </p:txEl>
                                          </p:spTgt>
                                        </p:tgtEl>
                                        <p:attrNameLst>
                                          <p:attrName>style.visibility</p:attrName>
                                        </p:attrNameLst>
                                      </p:cBhvr>
                                      <p:to>
                                        <p:strVal val="visible"/>
                                      </p:to>
                                    </p:set>
                                    <p:animEffect transition="in" filter="wipe(left)">
                                      <p:cBhvr>
                                        <p:cTn id="32" dur="1000"/>
                                        <p:tgtEl>
                                          <p:spTgt spid="3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5">
                                            <p:txEl>
                                              <p:pRg st="0" end="0"/>
                                            </p:txEl>
                                          </p:spTgt>
                                        </p:tgtEl>
                                        <p:attrNameLst>
                                          <p:attrName>style.visibility</p:attrName>
                                        </p:attrNameLst>
                                      </p:cBhvr>
                                      <p:to>
                                        <p:strVal val="visible"/>
                                      </p:to>
                                    </p:set>
                                    <p:animEffect transition="in" filter="wipe(left)">
                                      <p:cBhvr>
                                        <p:cTn id="37" dur="10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bldP spid="3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98"/>
        <p:cNvGrpSpPr/>
        <p:nvPr/>
      </p:nvGrpSpPr>
      <p:grpSpPr>
        <a:xfrm>
          <a:off x="0" y="0"/>
          <a:ext cx="0" cy="0"/>
          <a:chOff x="0" y="0"/>
          <a:chExt cx="0" cy="0"/>
        </a:xfrm>
      </p:grpSpPr>
      <p:sp>
        <p:nvSpPr>
          <p:cNvPr id="3604" name="Google Shape;3604;p54"/>
          <p:cNvSpPr/>
          <p:nvPr/>
        </p:nvSpPr>
        <p:spPr>
          <a:xfrm>
            <a:off x="-575235" y="3615067"/>
            <a:ext cx="2416400" cy="271200"/>
          </a:xfrm>
          <a:prstGeom prst="ellipse">
            <a:avLst/>
          </a:prstGeom>
          <a:solidFill>
            <a:srgbClr val="000000">
              <a:alpha val="17320"/>
            </a:srgbClr>
          </a:solidFill>
          <a:ln>
            <a:noFill/>
          </a:ln>
        </p:spPr>
        <p:txBody>
          <a:bodyPr spcFirstLastPara="1" wrap="square" lIns="121900" tIns="121900" rIns="121900" bIns="121900" anchor="ctr" anchorCtr="0">
            <a:noAutofit/>
          </a:bodyPr>
          <a:lstStyle/>
          <a:p>
            <a:endParaRPr sz="2489"/>
          </a:p>
        </p:txBody>
      </p:sp>
      <p:grpSp>
        <p:nvGrpSpPr>
          <p:cNvPr id="3643" name="Google Shape;3643;p54"/>
          <p:cNvGrpSpPr/>
          <p:nvPr/>
        </p:nvGrpSpPr>
        <p:grpSpPr>
          <a:xfrm rot="167451">
            <a:off x="9792928" y="925875"/>
            <a:ext cx="1132536" cy="513053"/>
            <a:chOff x="9581727" y="5929329"/>
            <a:chExt cx="1249476" cy="566112"/>
          </a:xfrm>
        </p:grpSpPr>
        <p:sp>
          <p:nvSpPr>
            <p:cNvPr id="3644" name="Google Shape;3644;p54"/>
            <p:cNvSpPr/>
            <p:nvPr/>
          </p:nvSpPr>
          <p:spPr>
            <a:xfrm>
              <a:off x="9581727" y="5929329"/>
              <a:ext cx="1249476" cy="566112"/>
            </a:xfrm>
            <a:custGeom>
              <a:avLst/>
              <a:gdLst/>
              <a:ahLst/>
              <a:cxnLst/>
              <a:rect l="l" t="t" r="r" b="b"/>
              <a:pathLst>
                <a:path w="15147" h="6863" extrusionOk="0">
                  <a:moveTo>
                    <a:pt x="6439" y="0"/>
                  </a:moveTo>
                  <a:cubicBezTo>
                    <a:pt x="5792" y="0"/>
                    <a:pt x="5111" y="334"/>
                    <a:pt x="4832" y="915"/>
                  </a:cubicBezTo>
                  <a:cubicBezTo>
                    <a:pt x="4687" y="1214"/>
                    <a:pt x="4655" y="1583"/>
                    <a:pt x="4813" y="1876"/>
                  </a:cubicBezTo>
                  <a:cubicBezTo>
                    <a:pt x="4728" y="1720"/>
                    <a:pt x="4354" y="1673"/>
                    <a:pt x="4184" y="1673"/>
                  </a:cubicBezTo>
                  <a:cubicBezTo>
                    <a:pt x="4176" y="1673"/>
                    <a:pt x="4169" y="1673"/>
                    <a:pt x="4162" y="1673"/>
                  </a:cubicBezTo>
                  <a:cubicBezTo>
                    <a:pt x="4003" y="1677"/>
                    <a:pt x="3861" y="1714"/>
                    <a:pt x="3733" y="1788"/>
                  </a:cubicBezTo>
                  <a:cubicBezTo>
                    <a:pt x="3673" y="1824"/>
                    <a:pt x="3615" y="1868"/>
                    <a:pt x="3558" y="1920"/>
                  </a:cubicBezTo>
                  <a:cubicBezTo>
                    <a:pt x="3247" y="2213"/>
                    <a:pt x="3104" y="2687"/>
                    <a:pt x="3228" y="3101"/>
                  </a:cubicBezTo>
                  <a:cubicBezTo>
                    <a:pt x="3115" y="3055"/>
                    <a:pt x="2994" y="3033"/>
                    <a:pt x="2872" y="3033"/>
                  </a:cubicBezTo>
                  <a:cubicBezTo>
                    <a:pt x="2575" y="3033"/>
                    <a:pt x="2275" y="3164"/>
                    <a:pt x="2088" y="3395"/>
                  </a:cubicBezTo>
                  <a:cubicBezTo>
                    <a:pt x="1822" y="3723"/>
                    <a:pt x="1801" y="4223"/>
                    <a:pt x="2038" y="4572"/>
                  </a:cubicBezTo>
                  <a:cubicBezTo>
                    <a:pt x="1977" y="4565"/>
                    <a:pt x="1915" y="4562"/>
                    <a:pt x="1854" y="4562"/>
                  </a:cubicBezTo>
                  <a:cubicBezTo>
                    <a:pt x="1321" y="4562"/>
                    <a:pt x="791" y="4822"/>
                    <a:pt x="473" y="5251"/>
                  </a:cubicBezTo>
                  <a:cubicBezTo>
                    <a:pt x="223" y="5586"/>
                    <a:pt x="0" y="6194"/>
                    <a:pt x="332" y="6551"/>
                  </a:cubicBezTo>
                  <a:cubicBezTo>
                    <a:pt x="580" y="6816"/>
                    <a:pt x="909" y="6788"/>
                    <a:pt x="1237" y="6809"/>
                  </a:cubicBezTo>
                  <a:cubicBezTo>
                    <a:pt x="1490" y="6824"/>
                    <a:pt x="1717" y="6863"/>
                    <a:pt x="1969" y="6863"/>
                  </a:cubicBezTo>
                  <a:cubicBezTo>
                    <a:pt x="2004" y="6863"/>
                    <a:pt x="2040" y="6862"/>
                    <a:pt x="2077" y="6860"/>
                  </a:cubicBezTo>
                  <a:cubicBezTo>
                    <a:pt x="2884" y="6822"/>
                    <a:pt x="3693" y="6785"/>
                    <a:pt x="4501" y="6747"/>
                  </a:cubicBezTo>
                  <a:cubicBezTo>
                    <a:pt x="6116" y="6671"/>
                    <a:pt x="7732" y="6594"/>
                    <a:pt x="9347" y="6519"/>
                  </a:cubicBezTo>
                  <a:cubicBezTo>
                    <a:pt x="10261" y="6476"/>
                    <a:pt x="11174" y="6433"/>
                    <a:pt x="12088" y="6390"/>
                  </a:cubicBezTo>
                  <a:cubicBezTo>
                    <a:pt x="12551" y="6369"/>
                    <a:pt x="13017" y="6349"/>
                    <a:pt x="13482" y="6325"/>
                  </a:cubicBezTo>
                  <a:cubicBezTo>
                    <a:pt x="13532" y="6323"/>
                    <a:pt x="13583" y="6322"/>
                    <a:pt x="13633" y="6322"/>
                  </a:cubicBezTo>
                  <a:cubicBezTo>
                    <a:pt x="13738" y="6322"/>
                    <a:pt x="13842" y="6326"/>
                    <a:pt x="13946" y="6326"/>
                  </a:cubicBezTo>
                  <a:cubicBezTo>
                    <a:pt x="14183" y="6326"/>
                    <a:pt x="14415" y="6305"/>
                    <a:pt x="14633" y="6168"/>
                  </a:cubicBezTo>
                  <a:cubicBezTo>
                    <a:pt x="14810" y="6056"/>
                    <a:pt x="14963" y="5884"/>
                    <a:pt x="15045" y="5690"/>
                  </a:cubicBezTo>
                  <a:cubicBezTo>
                    <a:pt x="15147" y="5450"/>
                    <a:pt x="15038" y="5311"/>
                    <a:pt x="14876" y="5125"/>
                  </a:cubicBezTo>
                  <a:cubicBezTo>
                    <a:pt x="14627" y="4841"/>
                    <a:pt x="14224" y="4670"/>
                    <a:pt x="13835" y="4670"/>
                  </a:cubicBezTo>
                  <a:cubicBezTo>
                    <a:pt x="13539" y="4670"/>
                    <a:pt x="13251" y="4769"/>
                    <a:pt x="13047" y="4993"/>
                  </a:cubicBezTo>
                  <a:cubicBezTo>
                    <a:pt x="13198" y="4756"/>
                    <a:pt x="13108" y="4389"/>
                    <a:pt x="12866" y="4227"/>
                  </a:cubicBezTo>
                  <a:cubicBezTo>
                    <a:pt x="12752" y="4151"/>
                    <a:pt x="12618" y="4116"/>
                    <a:pt x="12481" y="4116"/>
                  </a:cubicBezTo>
                  <a:cubicBezTo>
                    <a:pt x="12291" y="4116"/>
                    <a:pt x="12097" y="4183"/>
                    <a:pt x="11945" y="4298"/>
                  </a:cubicBezTo>
                  <a:cubicBezTo>
                    <a:pt x="12171" y="3956"/>
                    <a:pt x="12205" y="3480"/>
                    <a:pt x="11983" y="3135"/>
                  </a:cubicBezTo>
                  <a:cubicBezTo>
                    <a:pt x="11826" y="2893"/>
                    <a:pt x="11537" y="2743"/>
                    <a:pt x="11253" y="2743"/>
                  </a:cubicBezTo>
                  <a:cubicBezTo>
                    <a:pt x="11133" y="2743"/>
                    <a:pt x="11013" y="2770"/>
                    <a:pt x="10906" y="2829"/>
                  </a:cubicBezTo>
                  <a:cubicBezTo>
                    <a:pt x="10545" y="3025"/>
                    <a:pt x="10427" y="3579"/>
                    <a:pt x="10709" y="3876"/>
                  </a:cubicBezTo>
                  <a:cubicBezTo>
                    <a:pt x="10562" y="3838"/>
                    <a:pt x="10409" y="3820"/>
                    <a:pt x="10256" y="3820"/>
                  </a:cubicBezTo>
                  <a:cubicBezTo>
                    <a:pt x="10030" y="3820"/>
                    <a:pt x="9804" y="3861"/>
                    <a:pt x="9594" y="3941"/>
                  </a:cubicBezTo>
                  <a:cubicBezTo>
                    <a:pt x="9514" y="3790"/>
                    <a:pt x="9342" y="3710"/>
                    <a:pt x="9173" y="3710"/>
                  </a:cubicBezTo>
                  <a:cubicBezTo>
                    <a:pt x="9031" y="3710"/>
                    <a:pt x="8890" y="3766"/>
                    <a:pt x="8806" y="3881"/>
                  </a:cubicBezTo>
                  <a:cubicBezTo>
                    <a:pt x="8790" y="3591"/>
                    <a:pt x="8581" y="3322"/>
                    <a:pt x="8305" y="3235"/>
                  </a:cubicBezTo>
                  <a:cubicBezTo>
                    <a:pt x="8239" y="3215"/>
                    <a:pt x="8170" y="3205"/>
                    <a:pt x="8102" y="3205"/>
                  </a:cubicBezTo>
                  <a:cubicBezTo>
                    <a:pt x="7890" y="3205"/>
                    <a:pt x="7678" y="3298"/>
                    <a:pt x="7542" y="3460"/>
                  </a:cubicBezTo>
                  <a:lnTo>
                    <a:pt x="7542" y="3460"/>
                  </a:lnTo>
                  <a:cubicBezTo>
                    <a:pt x="7998" y="2887"/>
                    <a:pt x="8214" y="2130"/>
                    <a:pt x="8136" y="1403"/>
                  </a:cubicBezTo>
                  <a:cubicBezTo>
                    <a:pt x="8066" y="742"/>
                    <a:pt x="7492" y="210"/>
                    <a:pt x="6862" y="51"/>
                  </a:cubicBezTo>
                  <a:cubicBezTo>
                    <a:pt x="6726" y="17"/>
                    <a:pt x="6583" y="0"/>
                    <a:pt x="6439"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645" name="Google Shape;3645;p54"/>
            <p:cNvSpPr/>
            <p:nvPr/>
          </p:nvSpPr>
          <p:spPr>
            <a:xfrm>
              <a:off x="10012160" y="5974120"/>
              <a:ext cx="191542" cy="168027"/>
            </a:xfrm>
            <a:custGeom>
              <a:avLst/>
              <a:gdLst/>
              <a:ahLst/>
              <a:cxnLst/>
              <a:rect l="l" t="t" r="r" b="b"/>
              <a:pathLst>
                <a:path w="2322" h="2037" extrusionOk="0">
                  <a:moveTo>
                    <a:pt x="1077" y="1"/>
                  </a:moveTo>
                  <a:cubicBezTo>
                    <a:pt x="822" y="1"/>
                    <a:pt x="570" y="88"/>
                    <a:pt x="369" y="278"/>
                  </a:cubicBezTo>
                  <a:cubicBezTo>
                    <a:pt x="154" y="482"/>
                    <a:pt x="1" y="795"/>
                    <a:pt x="49" y="1094"/>
                  </a:cubicBezTo>
                  <a:cubicBezTo>
                    <a:pt x="50" y="1098"/>
                    <a:pt x="53" y="1100"/>
                    <a:pt x="57" y="1100"/>
                  </a:cubicBezTo>
                  <a:cubicBezTo>
                    <a:pt x="62" y="1100"/>
                    <a:pt x="67" y="1097"/>
                    <a:pt x="67" y="1092"/>
                  </a:cubicBezTo>
                  <a:cubicBezTo>
                    <a:pt x="70" y="822"/>
                    <a:pt x="164" y="574"/>
                    <a:pt x="355" y="379"/>
                  </a:cubicBezTo>
                  <a:cubicBezTo>
                    <a:pt x="541" y="188"/>
                    <a:pt x="794" y="70"/>
                    <a:pt x="1061" y="68"/>
                  </a:cubicBezTo>
                  <a:cubicBezTo>
                    <a:pt x="1065" y="68"/>
                    <a:pt x="1069" y="68"/>
                    <a:pt x="1073" y="68"/>
                  </a:cubicBezTo>
                  <a:cubicBezTo>
                    <a:pt x="1338" y="68"/>
                    <a:pt x="1598" y="170"/>
                    <a:pt x="1802" y="336"/>
                  </a:cubicBezTo>
                  <a:cubicBezTo>
                    <a:pt x="2020" y="514"/>
                    <a:pt x="2165" y="764"/>
                    <a:pt x="2222" y="1040"/>
                  </a:cubicBezTo>
                  <a:cubicBezTo>
                    <a:pt x="2255" y="1205"/>
                    <a:pt x="2259" y="1376"/>
                    <a:pt x="2234" y="1540"/>
                  </a:cubicBezTo>
                  <a:cubicBezTo>
                    <a:pt x="2222" y="1620"/>
                    <a:pt x="2203" y="1699"/>
                    <a:pt x="2179" y="1777"/>
                  </a:cubicBezTo>
                  <a:cubicBezTo>
                    <a:pt x="2154" y="1859"/>
                    <a:pt x="2116" y="1937"/>
                    <a:pt x="2091" y="2021"/>
                  </a:cubicBezTo>
                  <a:cubicBezTo>
                    <a:pt x="2090" y="2028"/>
                    <a:pt x="2097" y="2036"/>
                    <a:pt x="2104" y="2036"/>
                  </a:cubicBezTo>
                  <a:cubicBezTo>
                    <a:pt x="2107" y="2036"/>
                    <a:pt x="2109" y="2035"/>
                    <a:pt x="2112" y="2032"/>
                  </a:cubicBezTo>
                  <a:cubicBezTo>
                    <a:pt x="2205" y="1918"/>
                    <a:pt x="2253" y="1753"/>
                    <a:pt x="2281" y="1612"/>
                  </a:cubicBezTo>
                  <a:cubicBezTo>
                    <a:pt x="2312" y="1454"/>
                    <a:pt x="2322" y="1291"/>
                    <a:pt x="2303" y="1132"/>
                  </a:cubicBezTo>
                  <a:cubicBezTo>
                    <a:pt x="2268" y="828"/>
                    <a:pt x="2135" y="544"/>
                    <a:pt x="1909" y="335"/>
                  </a:cubicBezTo>
                  <a:cubicBezTo>
                    <a:pt x="1680" y="121"/>
                    <a:pt x="1377" y="1"/>
                    <a:pt x="1077"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646" name="Google Shape;3646;p54"/>
            <p:cNvSpPr/>
            <p:nvPr/>
          </p:nvSpPr>
          <p:spPr>
            <a:xfrm>
              <a:off x="10097537" y="6028067"/>
              <a:ext cx="54526" cy="80590"/>
            </a:xfrm>
            <a:custGeom>
              <a:avLst/>
              <a:gdLst/>
              <a:ahLst/>
              <a:cxnLst/>
              <a:rect l="l" t="t" r="r" b="b"/>
              <a:pathLst>
                <a:path w="661" h="977" extrusionOk="0">
                  <a:moveTo>
                    <a:pt x="24" y="0"/>
                  </a:moveTo>
                  <a:cubicBezTo>
                    <a:pt x="1" y="0"/>
                    <a:pt x="1" y="34"/>
                    <a:pt x="24" y="36"/>
                  </a:cubicBezTo>
                  <a:cubicBezTo>
                    <a:pt x="216" y="42"/>
                    <a:pt x="372" y="179"/>
                    <a:pt x="458" y="344"/>
                  </a:cubicBezTo>
                  <a:cubicBezTo>
                    <a:pt x="507" y="438"/>
                    <a:pt x="534" y="541"/>
                    <a:pt x="553" y="645"/>
                  </a:cubicBezTo>
                  <a:cubicBezTo>
                    <a:pt x="571" y="751"/>
                    <a:pt x="570" y="864"/>
                    <a:pt x="606" y="965"/>
                  </a:cubicBezTo>
                  <a:cubicBezTo>
                    <a:pt x="609" y="972"/>
                    <a:pt x="617" y="976"/>
                    <a:pt x="624" y="976"/>
                  </a:cubicBezTo>
                  <a:cubicBezTo>
                    <a:pt x="631" y="976"/>
                    <a:pt x="637" y="973"/>
                    <a:pt x="638" y="965"/>
                  </a:cubicBezTo>
                  <a:cubicBezTo>
                    <a:pt x="661" y="853"/>
                    <a:pt x="638" y="731"/>
                    <a:pt x="617" y="620"/>
                  </a:cubicBezTo>
                  <a:cubicBezTo>
                    <a:pt x="594" y="504"/>
                    <a:pt x="559" y="391"/>
                    <a:pt x="495" y="291"/>
                  </a:cubicBezTo>
                  <a:cubicBezTo>
                    <a:pt x="392" y="128"/>
                    <a:pt x="221" y="1"/>
                    <a:pt x="24"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647" name="Google Shape;3647;p54"/>
            <p:cNvSpPr/>
            <p:nvPr/>
          </p:nvSpPr>
          <p:spPr>
            <a:xfrm>
              <a:off x="9897251" y="6115586"/>
              <a:ext cx="103937" cy="37862"/>
            </a:xfrm>
            <a:custGeom>
              <a:avLst/>
              <a:gdLst/>
              <a:ahLst/>
              <a:cxnLst/>
              <a:rect l="l" t="t" r="r" b="b"/>
              <a:pathLst>
                <a:path w="1260" h="459" extrusionOk="0">
                  <a:moveTo>
                    <a:pt x="480" y="0"/>
                  </a:moveTo>
                  <a:cubicBezTo>
                    <a:pt x="318" y="0"/>
                    <a:pt x="157" y="41"/>
                    <a:pt x="17" y="123"/>
                  </a:cubicBezTo>
                  <a:cubicBezTo>
                    <a:pt x="0" y="132"/>
                    <a:pt x="10" y="153"/>
                    <a:pt x="25" y="153"/>
                  </a:cubicBezTo>
                  <a:cubicBezTo>
                    <a:pt x="27" y="153"/>
                    <a:pt x="30" y="152"/>
                    <a:pt x="33" y="151"/>
                  </a:cubicBezTo>
                  <a:cubicBezTo>
                    <a:pt x="166" y="92"/>
                    <a:pt x="311" y="59"/>
                    <a:pt x="456" y="59"/>
                  </a:cubicBezTo>
                  <a:cubicBezTo>
                    <a:pt x="550" y="59"/>
                    <a:pt x="643" y="72"/>
                    <a:pt x="734" y="102"/>
                  </a:cubicBezTo>
                  <a:cubicBezTo>
                    <a:pt x="835" y="135"/>
                    <a:pt x="929" y="186"/>
                    <a:pt x="1012" y="251"/>
                  </a:cubicBezTo>
                  <a:cubicBezTo>
                    <a:pt x="1053" y="283"/>
                    <a:pt x="1094" y="318"/>
                    <a:pt x="1131" y="357"/>
                  </a:cubicBezTo>
                  <a:cubicBezTo>
                    <a:pt x="1164" y="392"/>
                    <a:pt x="1193" y="431"/>
                    <a:pt x="1234" y="456"/>
                  </a:cubicBezTo>
                  <a:cubicBezTo>
                    <a:pt x="1237" y="458"/>
                    <a:pt x="1239" y="459"/>
                    <a:pt x="1242" y="459"/>
                  </a:cubicBezTo>
                  <a:cubicBezTo>
                    <a:pt x="1252" y="459"/>
                    <a:pt x="1260" y="448"/>
                    <a:pt x="1258" y="437"/>
                  </a:cubicBezTo>
                  <a:cubicBezTo>
                    <a:pt x="1241" y="341"/>
                    <a:pt x="1132" y="253"/>
                    <a:pt x="1057" y="195"/>
                  </a:cubicBezTo>
                  <a:cubicBezTo>
                    <a:pt x="962" y="124"/>
                    <a:pt x="856" y="70"/>
                    <a:pt x="743" y="37"/>
                  </a:cubicBezTo>
                  <a:cubicBezTo>
                    <a:pt x="658" y="12"/>
                    <a:pt x="569" y="0"/>
                    <a:pt x="480"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648" name="Google Shape;3648;p54"/>
            <p:cNvSpPr/>
            <p:nvPr/>
          </p:nvSpPr>
          <p:spPr>
            <a:xfrm>
              <a:off x="10184977" y="6237667"/>
              <a:ext cx="104845" cy="64093"/>
            </a:xfrm>
            <a:custGeom>
              <a:avLst/>
              <a:gdLst/>
              <a:ahLst/>
              <a:cxnLst/>
              <a:rect l="l" t="t" r="r" b="b"/>
              <a:pathLst>
                <a:path w="1271" h="777" extrusionOk="0">
                  <a:moveTo>
                    <a:pt x="527" y="1"/>
                  </a:moveTo>
                  <a:cubicBezTo>
                    <a:pt x="336" y="1"/>
                    <a:pt x="146" y="75"/>
                    <a:pt x="9" y="212"/>
                  </a:cubicBezTo>
                  <a:cubicBezTo>
                    <a:pt x="0" y="221"/>
                    <a:pt x="9" y="234"/>
                    <a:pt x="18" y="234"/>
                  </a:cubicBezTo>
                  <a:cubicBezTo>
                    <a:pt x="21" y="234"/>
                    <a:pt x="24" y="233"/>
                    <a:pt x="27" y="230"/>
                  </a:cubicBezTo>
                  <a:cubicBezTo>
                    <a:pt x="156" y="115"/>
                    <a:pt x="328" y="53"/>
                    <a:pt x="499" y="53"/>
                  </a:cubicBezTo>
                  <a:cubicBezTo>
                    <a:pt x="601" y="53"/>
                    <a:pt x="703" y="75"/>
                    <a:pt x="795" y="121"/>
                  </a:cubicBezTo>
                  <a:cubicBezTo>
                    <a:pt x="916" y="181"/>
                    <a:pt x="1014" y="280"/>
                    <a:pt x="1081" y="396"/>
                  </a:cubicBezTo>
                  <a:cubicBezTo>
                    <a:pt x="1113" y="451"/>
                    <a:pt x="1136" y="511"/>
                    <a:pt x="1152" y="573"/>
                  </a:cubicBezTo>
                  <a:cubicBezTo>
                    <a:pt x="1168" y="637"/>
                    <a:pt x="1169" y="705"/>
                    <a:pt x="1190" y="768"/>
                  </a:cubicBezTo>
                  <a:cubicBezTo>
                    <a:pt x="1192" y="773"/>
                    <a:pt x="1199" y="777"/>
                    <a:pt x="1205" y="777"/>
                  </a:cubicBezTo>
                  <a:cubicBezTo>
                    <a:pt x="1209" y="777"/>
                    <a:pt x="1213" y="775"/>
                    <a:pt x="1216" y="770"/>
                  </a:cubicBezTo>
                  <a:cubicBezTo>
                    <a:pt x="1271" y="642"/>
                    <a:pt x="1204" y="473"/>
                    <a:pt x="1139" y="361"/>
                  </a:cubicBezTo>
                  <a:cubicBezTo>
                    <a:pt x="1066" y="234"/>
                    <a:pt x="954" y="127"/>
                    <a:pt x="820" y="64"/>
                  </a:cubicBezTo>
                  <a:cubicBezTo>
                    <a:pt x="727" y="21"/>
                    <a:pt x="627" y="1"/>
                    <a:pt x="527"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649" name="Google Shape;3649;p54"/>
            <p:cNvSpPr/>
            <p:nvPr/>
          </p:nvSpPr>
          <p:spPr>
            <a:xfrm>
              <a:off x="10223994" y="6280066"/>
              <a:ext cx="34563" cy="33160"/>
            </a:xfrm>
            <a:custGeom>
              <a:avLst/>
              <a:gdLst/>
              <a:ahLst/>
              <a:cxnLst/>
              <a:rect l="l" t="t" r="r" b="b"/>
              <a:pathLst>
                <a:path w="419" h="402" extrusionOk="0">
                  <a:moveTo>
                    <a:pt x="26" y="1"/>
                  </a:moveTo>
                  <a:cubicBezTo>
                    <a:pt x="7" y="1"/>
                    <a:pt x="0" y="30"/>
                    <a:pt x="20" y="34"/>
                  </a:cubicBezTo>
                  <a:cubicBezTo>
                    <a:pt x="110" y="51"/>
                    <a:pt x="193" y="98"/>
                    <a:pt x="258" y="164"/>
                  </a:cubicBezTo>
                  <a:cubicBezTo>
                    <a:pt x="289" y="197"/>
                    <a:pt x="316" y="233"/>
                    <a:pt x="337" y="275"/>
                  </a:cubicBezTo>
                  <a:cubicBezTo>
                    <a:pt x="348" y="294"/>
                    <a:pt x="357" y="315"/>
                    <a:pt x="364" y="339"/>
                  </a:cubicBezTo>
                  <a:cubicBezTo>
                    <a:pt x="370" y="360"/>
                    <a:pt x="375" y="381"/>
                    <a:pt x="389" y="398"/>
                  </a:cubicBezTo>
                  <a:cubicBezTo>
                    <a:pt x="391" y="400"/>
                    <a:pt x="394" y="402"/>
                    <a:pt x="397" y="402"/>
                  </a:cubicBezTo>
                  <a:cubicBezTo>
                    <a:pt x="403" y="402"/>
                    <a:pt x="408" y="398"/>
                    <a:pt x="410" y="393"/>
                  </a:cubicBezTo>
                  <a:cubicBezTo>
                    <a:pt x="419" y="369"/>
                    <a:pt x="412" y="343"/>
                    <a:pt x="403" y="323"/>
                  </a:cubicBezTo>
                  <a:cubicBezTo>
                    <a:pt x="396" y="298"/>
                    <a:pt x="385" y="276"/>
                    <a:pt x="373" y="255"/>
                  </a:cubicBezTo>
                  <a:cubicBezTo>
                    <a:pt x="350" y="212"/>
                    <a:pt x="320" y="172"/>
                    <a:pt x="285" y="138"/>
                  </a:cubicBezTo>
                  <a:cubicBezTo>
                    <a:pt x="216" y="69"/>
                    <a:pt x="126" y="19"/>
                    <a:pt x="30" y="1"/>
                  </a:cubicBezTo>
                  <a:cubicBezTo>
                    <a:pt x="28" y="1"/>
                    <a:pt x="27" y="1"/>
                    <a:pt x="26"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650" name="Google Shape;3650;p54"/>
            <p:cNvSpPr/>
            <p:nvPr/>
          </p:nvSpPr>
          <p:spPr>
            <a:xfrm>
              <a:off x="10366537" y="6288397"/>
              <a:ext cx="92306" cy="24251"/>
            </a:xfrm>
            <a:custGeom>
              <a:avLst/>
              <a:gdLst/>
              <a:ahLst/>
              <a:cxnLst/>
              <a:rect l="l" t="t" r="r" b="b"/>
              <a:pathLst>
                <a:path w="1119" h="294" extrusionOk="0">
                  <a:moveTo>
                    <a:pt x="642" y="0"/>
                  </a:moveTo>
                  <a:cubicBezTo>
                    <a:pt x="604" y="0"/>
                    <a:pt x="567" y="2"/>
                    <a:pt x="529" y="7"/>
                  </a:cubicBezTo>
                  <a:cubicBezTo>
                    <a:pt x="333" y="34"/>
                    <a:pt x="137" y="131"/>
                    <a:pt x="6" y="280"/>
                  </a:cubicBezTo>
                  <a:cubicBezTo>
                    <a:pt x="1" y="286"/>
                    <a:pt x="6" y="293"/>
                    <a:pt x="13" y="293"/>
                  </a:cubicBezTo>
                  <a:cubicBezTo>
                    <a:pt x="14" y="293"/>
                    <a:pt x="16" y="293"/>
                    <a:pt x="17" y="292"/>
                  </a:cubicBezTo>
                  <a:cubicBezTo>
                    <a:pt x="173" y="171"/>
                    <a:pt x="350" y="90"/>
                    <a:pt x="547" y="76"/>
                  </a:cubicBezTo>
                  <a:cubicBezTo>
                    <a:pt x="569" y="75"/>
                    <a:pt x="592" y="74"/>
                    <a:pt x="614" y="74"/>
                  </a:cubicBezTo>
                  <a:cubicBezTo>
                    <a:pt x="685" y="74"/>
                    <a:pt x="756" y="82"/>
                    <a:pt x="826" y="100"/>
                  </a:cubicBezTo>
                  <a:cubicBezTo>
                    <a:pt x="913" y="121"/>
                    <a:pt x="999" y="177"/>
                    <a:pt x="1088" y="187"/>
                  </a:cubicBezTo>
                  <a:cubicBezTo>
                    <a:pt x="1089" y="187"/>
                    <a:pt x="1089" y="187"/>
                    <a:pt x="1090" y="187"/>
                  </a:cubicBezTo>
                  <a:cubicBezTo>
                    <a:pt x="1105" y="187"/>
                    <a:pt x="1118" y="164"/>
                    <a:pt x="1108" y="149"/>
                  </a:cubicBezTo>
                  <a:cubicBezTo>
                    <a:pt x="1052" y="72"/>
                    <a:pt x="933" y="42"/>
                    <a:pt x="845" y="22"/>
                  </a:cubicBezTo>
                  <a:cubicBezTo>
                    <a:pt x="778" y="8"/>
                    <a:pt x="710" y="0"/>
                    <a:pt x="642"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651" name="Google Shape;3651;p54"/>
            <p:cNvSpPr/>
            <p:nvPr/>
          </p:nvSpPr>
          <p:spPr>
            <a:xfrm>
              <a:off x="10476909" y="6185123"/>
              <a:ext cx="59805" cy="53617"/>
            </a:xfrm>
            <a:custGeom>
              <a:avLst/>
              <a:gdLst/>
              <a:ahLst/>
              <a:cxnLst/>
              <a:rect l="l" t="t" r="r" b="b"/>
              <a:pathLst>
                <a:path w="725" h="650" extrusionOk="0">
                  <a:moveTo>
                    <a:pt x="584" y="0"/>
                  </a:moveTo>
                  <a:cubicBezTo>
                    <a:pt x="539" y="0"/>
                    <a:pt x="493" y="8"/>
                    <a:pt x="455" y="17"/>
                  </a:cubicBezTo>
                  <a:cubicBezTo>
                    <a:pt x="364" y="38"/>
                    <a:pt x="281" y="81"/>
                    <a:pt x="211" y="142"/>
                  </a:cubicBezTo>
                  <a:cubicBezTo>
                    <a:pt x="69" y="264"/>
                    <a:pt x="0" y="455"/>
                    <a:pt x="25" y="637"/>
                  </a:cubicBezTo>
                  <a:cubicBezTo>
                    <a:pt x="25" y="645"/>
                    <a:pt x="32" y="649"/>
                    <a:pt x="38" y="649"/>
                  </a:cubicBezTo>
                  <a:cubicBezTo>
                    <a:pt x="45" y="649"/>
                    <a:pt x="51" y="645"/>
                    <a:pt x="50" y="637"/>
                  </a:cubicBezTo>
                  <a:cubicBezTo>
                    <a:pt x="40" y="466"/>
                    <a:pt x="111" y="293"/>
                    <a:pt x="243" y="181"/>
                  </a:cubicBezTo>
                  <a:cubicBezTo>
                    <a:pt x="308" y="127"/>
                    <a:pt x="388" y="91"/>
                    <a:pt x="471" y="73"/>
                  </a:cubicBezTo>
                  <a:cubicBezTo>
                    <a:pt x="513" y="63"/>
                    <a:pt x="555" y="59"/>
                    <a:pt x="598" y="59"/>
                  </a:cubicBezTo>
                  <a:cubicBezTo>
                    <a:pt x="615" y="59"/>
                    <a:pt x="631" y="60"/>
                    <a:pt x="648" y="60"/>
                  </a:cubicBezTo>
                  <a:cubicBezTo>
                    <a:pt x="670" y="60"/>
                    <a:pt x="692" y="59"/>
                    <a:pt x="715" y="54"/>
                  </a:cubicBezTo>
                  <a:cubicBezTo>
                    <a:pt x="724" y="52"/>
                    <a:pt x="724" y="41"/>
                    <a:pt x="717" y="37"/>
                  </a:cubicBezTo>
                  <a:cubicBezTo>
                    <a:pt x="680" y="9"/>
                    <a:pt x="633" y="0"/>
                    <a:pt x="584"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652" name="Google Shape;3652;p54"/>
            <p:cNvSpPr/>
            <p:nvPr/>
          </p:nvSpPr>
          <p:spPr>
            <a:xfrm>
              <a:off x="10502976" y="6212096"/>
              <a:ext cx="29779" cy="24416"/>
            </a:xfrm>
            <a:custGeom>
              <a:avLst/>
              <a:gdLst/>
              <a:ahLst/>
              <a:cxnLst/>
              <a:rect l="l" t="t" r="r" b="b"/>
              <a:pathLst>
                <a:path w="361" h="296" extrusionOk="0">
                  <a:moveTo>
                    <a:pt x="299" y="1"/>
                  </a:moveTo>
                  <a:cubicBezTo>
                    <a:pt x="275" y="1"/>
                    <a:pt x="250" y="6"/>
                    <a:pt x="230" y="12"/>
                  </a:cubicBezTo>
                  <a:cubicBezTo>
                    <a:pt x="189" y="24"/>
                    <a:pt x="150" y="45"/>
                    <a:pt x="117" y="72"/>
                  </a:cubicBezTo>
                  <a:cubicBezTo>
                    <a:pt x="51" y="125"/>
                    <a:pt x="7" y="200"/>
                    <a:pt x="1" y="285"/>
                  </a:cubicBezTo>
                  <a:cubicBezTo>
                    <a:pt x="0" y="292"/>
                    <a:pt x="6" y="296"/>
                    <a:pt x="11" y="296"/>
                  </a:cubicBezTo>
                  <a:cubicBezTo>
                    <a:pt x="15" y="296"/>
                    <a:pt x="19" y="293"/>
                    <a:pt x="20" y="288"/>
                  </a:cubicBezTo>
                  <a:cubicBezTo>
                    <a:pt x="34" y="214"/>
                    <a:pt x="79" y="145"/>
                    <a:pt x="139" y="101"/>
                  </a:cubicBezTo>
                  <a:cubicBezTo>
                    <a:pt x="169" y="80"/>
                    <a:pt x="202" y="62"/>
                    <a:pt x="238" y="54"/>
                  </a:cubicBezTo>
                  <a:cubicBezTo>
                    <a:pt x="255" y="48"/>
                    <a:pt x="273" y="45"/>
                    <a:pt x="291" y="44"/>
                  </a:cubicBezTo>
                  <a:cubicBezTo>
                    <a:pt x="311" y="43"/>
                    <a:pt x="329" y="43"/>
                    <a:pt x="348" y="36"/>
                  </a:cubicBezTo>
                  <a:cubicBezTo>
                    <a:pt x="358" y="32"/>
                    <a:pt x="360" y="20"/>
                    <a:pt x="352" y="14"/>
                  </a:cubicBezTo>
                  <a:cubicBezTo>
                    <a:pt x="337" y="4"/>
                    <a:pt x="318" y="1"/>
                    <a:pt x="299"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653" name="Google Shape;3653;p54"/>
            <p:cNvSpPr/>
            <p:nvPr/>
          </p:nvSpPr>
          <p:spPr>
            <a:xfrm>
              <a:off x="10580929" y="6300440"/>
              <a:ext cx="66652" cy="56339"/>
            </a:xfrm>
            <a:custGeom>
              <a:avLst/>
              <a:gdLst/>
              <a:ahLst/>
              <a:cxnLst/>
              <a:rect l="l" t="t" r="r" b="b"/>
              <a:pathLst>
                <a:path w="808" h="683" extrusionOk="0">
                  <a:moveTo>
                    <a:pt x="191" y="0"/>
                  </a:moveTo>
                  <a:cubicBezTo>
                    <a:pt x="135" y="0"/>
                    <a:pt x="78" y="5"/>
                    <a:pt x="23" y="14"/>
                  </a:cubicBezTo>
                  <a:cubicBezTo>
                    <a:pt x="1" y="18"/>
                    <a:pt x="10" y="50"/>
                    <a:pt x="31" y="50"/>
                  </a:cubicBezTo>
                  <a:cubicBezTo>
                    <a:pt x="32" y="50"/>
                    <a:pt x="32" y="50"/>
                    <a:pt x="33" y="50"/>
                  </a:cubicBezTo>
                  <a:cubicBezTo>
                    <a:pt x="76" y="44"/>
                    <a:pt x="121" y="41"/>
                    <a:pt x="166" y="41"/>
                  </a:cubicBezTo>
                  <a:cubicBezTo>
                    <a:pt x="321" y="41"/>
                    <a:pt x="480" y="81"/>
                    <a:pt x="594" y="189"/>
                  </a:cubicBezTo>
                  <a:cubicBezTo>
                    <a:pt x="658" y="249"/>
                    <a:pt x="704" y="324"/>
                    <a:pt x="727" y="409"/>
                  </a:cubicBezTo>
                  <a:cubicBezTo>
                    <a:pt x="738" y="451"/>
                    <a:pt x="740" y="494"/>
                    <a:pt x="738" y="538"/>
                  </a:cubicBezTo>
                  <a:cubicBezTo>
                    <a:pt x="734" y="582"/>
                    <a:pt x="724" y="623"/>
                    <a:pt x="717" y="666"/>
                  </a:cubicBezTo>
                  <a:cubicBezTo>
                    <a:pt x="717" y="674"/>
                    <a:pt x="723" y="682"/>
                    <a:pt x="730" y="682"/>
                  </a:cubicBezTo>
                  <a:cubicBezTo>
                    <a:pt x="733" y="682"/>
                    <a:pt x="736" y="681"/>
                    <a:pt x="739" y="678"/>
                  </a:cubicBezTo>
                  <a:cubicBezTo>
                    <a:pt x="808" y="611"/>
                    <a:pt x="808" y="497"/>
                    <a:pt x="790" y="412"/>
                  </a:cubicBezTo>
                  <a:cubicBezTo>
                    <a:pt x="768" y="315"/>
                    <a:pt x="716" y="221"/>
                    <a:pt x="643" y="155"/>
                  </a:cubicBezTo>
                  <a:cubicBezTo>
                    <a:pt x="521" y="42"/>
                    <a:pt x="355" y="0"/>
                    <a:pt x="191"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654" name="Google Shape;3654;p54"/>
            <p:cNvSpPr/>
            <p:nvPr/>
          </p:nvSpPr>
          <p:spPr>
            <a:xfrm>
              <a:off x="10678349" y="6348036"/>
              <a:ext cx="90821" cy="25901"/>
            </a:xfrm>
            <a:custGeom>
              <a:avLst/>
              <a:gdLst/>
              <a:ahLst/>
              <a:cxnLst/>
              <a:rect l="l" t="t" r="r" b="b"/>
              <a:pathLst>
                <a:path w="1101" h="314" extrusionOk="0">
                  <a:moveTo>
                    <a:pt x="588" y="1"/>
                  </a:moveTo>
                  <a:cubicBezTo>
                    <a:pt x="381" y="1"/>
                    <a:pt x="176" y="69"/>
                    <a:pt x="9" y="195"/>
                  </a:cubicBezTo>
                  <a:cubicBezTo>
                    <a:pt x="1" y="201"/>
                    <a:pt x="5" y="213"/>
                    <a:pt x="13" y="213"/>
                  </a:cubicBezTo>
                  <a:cubicBezTo>
                    <a:pt x="15" y="213"/>
                    <a:pt x="16" y="213"/>
                    <a:pt x="18" y="212"/>
                  </a:cubicBezTo>
                  <a:cubicBezTo>
                    <a:pt x="181" y="115"/>
                    <a:pt x="366" y="60"/>
                    <a:pt x="556" y="60"/>
                  </a:cubicBezTo>
                  <a:cubicBezTo>
                    <a:pt x="577" y="60"/>
                    <a:pt x="598" y="61"/>
                    <a:pt x="619" y="62"/>
                  </a:cubicBezTo>
                  <a:cubicBezTo>
                    <a:pt x="709" y="67"/>
                    <a:pt x="798" y="88"/>
                    <a:pt x="878" y="128"/>
                  </a:cubicBezTo>
                  <a:cubicBezTo>
                    <a:pt x="958" y="169"/>
                    <a:pt x="1005" y="231"/>
                    <a:pt x="1055" y="303"/>
                  </a:cubicBezTo>
                  <a:cubicBezTo>
                    <a:pt x="1060" y="310"/>
                    <a:pt x="1069" y="314"/>
                    <a:pt x="1077" y="314"/>
                  </a:cubicBezTo>
                  <a:cubicBezTo>
                    <a:pt x="1089" y="314"/>
                    <a:pt x="1100" y="306"/>
                    <a:pt x="1099" y="291"/>
                  </a:cubicBezTo>
                  <a:cubicBezTo>
                    <a:pt x="1084" y="99"/>
                    <a:pt x="832" y="19"/>
                    <a:pt x="673" y="5"/>
                  </a:cubicBezTo>
                  <a:cubicBezTo>
                    <a:pt x="645" y="2"/>
                    <a:pt x="616" y="1"/>
                    <a:pt x="588"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grpSp>
      <p:grpSp>
        <p:nvGrpSpPr>
          <p:cNvPr id="3655" name="Google Shape;3655;p54"/>
          <p:cNvGrpSpPr/>
          <p:nvPr/>
        </p:nvGrpSpPr>
        <p:grpSpPr>
          <a:xfrm>
            <a:off x="2254494" y="2104231"/>
            <a:ext cx="759237" cy="250981"/>
            <a:chOff x="10939183" y="5739773"/>
            <a:chExt cx="569428" cy="188236"/>
          </a:xfrm>
        </p:grpSpPr>
        <p:sp>
          <p:nvSpPr>
            <p:cNvPr id="3656" name="Google Shape;3656;p54"/>
            <p:cNvSpPr/>
            <p:nvPr/>
          </p:nvSpPr>
          <p:spPr>
            <a:xfrm>
              <a:off x="10939183" y="5739773"/>
              <a:ext cx="569428" cy="188236"/>
            </a:xfrm>
            <a:custGeom>
              <a:avLst/>
              <a:gdLst/>
              <a:ahLst/>
              <a:cxnLst/>
              <a:rect l="l" t="t" r="r" b="b"/>
              <a:pathLst>
                <a:path w="6903" h="2282" extrusionOk="0">
                  <a:moveTo>
                    <a:pt x="3677" y="1"/>
                  </a:moveTo>
                  <a:cubicBezTo>
                    <a:pt x="3594" y="1"/>
                    <a:pt x="3513" y="13"/>
                    <a:pt x="3435" y="39"/>
                  </a:cubicBezTo>
                  <a:cubicBezTo>
                    <a:pt x="3149" y="132"/>
                    <a:pt x="2934" y="403"/>
                    <a:pt x="2907" y="705"/>
                  </a:cubicBezTo>
                  <a:cubicBezTo>
                    <a:pt x="2795" y="626"/>
                    <a:pt x="2659" y="585"/>
                    <a:pt x="2524" y="585"/>
                  </a:cubicBezTo>
                  <a:cubicBezTo>
                    <a:pt x="2408" y="585"/>
                    <a:pt x="2292" y="615"/>
                    <a:pt x="2195" y="676"/>
                  </a:cubicBezTo>
                  <a:cubicBezTo>
                    <a:pt x="1984" y="805"/>
                    <a:pt x="1867" y="1070"/>
                    <a:pt x="1912" y="1320"/>
                  </a:cubicBezTo>
                  <a:cubicBezTo>
                    <a:pt x="1772" y="1223"/>
                    <a:pt x="1621" y="1181"/>
                    <a:pt x="1470" y="1181"/>
                  </a:cubicBezTo>
                  <a:cubicBezTo>
                    <a:pt x="1346" y="1181"/>
                    <a:pt x="1222" y="1209"/>
                    <a:pt x="1103" y="1257"/>
                  </a:cubicBezTo>
                  <a:cubicBezTo>
                    <a:pt x="890" y="1342"/>
                    <a:pt x="666" y="1547"/>
                    <a:pt x="682" y="1797"/>
                  </a:cubicBezTo>
                  <a:cubicBezTo>
                    <a:pt x="682" y="1801"/>
                    <a:pt x="683" y="1806"/>
                    <a:pt x="683" y="1808"/>
                  </a:cubicBezTo>
                  <a:cubicBezTo>
                    <a:pt x="616" y="1777"/>
                    <a:pt x="543" y="1761"/>
                    <a:pt x="470" y="1761"/>
                  </a:cubicBezTo>
                  <a:cubicBezTo>
                    <a:pt x="403" y="1761"/>
                    <a:pt x="337" y="1775"/>
                    <a:pt x="276" y="1801"/>
                  </a:cubicBezTo>
                  <a:cubicBezTo>
                    <a:pt x="179" y="1845"/>
                    <a:pt x="0" y="1975"/>
                    <a:pt x="43" y="2104"/>
                  </a:cubicBezTo>
                  <a:cubicBezTo>
                    <a:pt x="68" y="2178"/>
                    <a:pt x="144" y="2225"/>
                    <a:pt x="221" y="2238"/>
                  </a:cubicBezTo>
                  <a:cubicBezTo>
                    <a:pt x="313" y="2253"/>
                    <a:pt x="411" y="2258"/>
                    <a:pt x="510" y="2258"/>
                  </a:cubicBezTo>
                  <a:cubicBezTo>
                    <a:pt x="632" y="2258"/>
                    <a:pt x="755" y="2251"/>
                    <a:pt x="869" y="2249"/>
                  </a:cubicBezTo>
                  <a:cubicBezTo>
                    <a:pt x="1181" y="2244"/>
                    <a:pt x="1491" y="2241"/>
                    <a:pt x="1803" y="2238"/>
                  </a:cubicBezTo>
                  <a:cubicBezTo>
                    <a:pt x="2425" y="2231"/>
                    <a:pt x="3048" y="2228"/>
                    <a:pt x="3671" y="2228"/>
                  </a:cubicBezTo>
                  <a:cubicBezTo>
                    <a:pt x="4176" y="2228"/>
                    <a:pt x="4683" y="2231"/>
                    <a:pt x="5189" y="2235"/>
                  </a:cubicBezTo>
                  <a:cubicBezTo>
                    <a:pt x="5460" y="2237"/>
                    <a:pt x="5729" y="2238"/>
                    <a:pt x="6000" y="2243"/>
                  </a:cubicBezTo>
                  <a:cubicBezTo>
                    <a:pt x="6120" y="2245"/>
                    <a:pt x="6256" y="2281"/>
                    <a:pt x="6384" y="2281"/>
                  </a:cubicBezTo>
                  <a:cubicBezTo>
                    <a:pt x="6464" y="2281"/>
                    <a:pt x="6541" y="2267"/>
                    <a:pt x="6609" y="2222"/>
                  </a:cubicBezTo>
                  <a:cubicBezTo>
                    <a:pt x="6903" y="2021"/>
                    <a:pt x="6689" y="1724"/>
                    <a:pt x="6492" y="1541"/>
                  </a:cubicBezTo>
                  <a:cubicBezTo>
                    <a:pt x="6307" y="1368"/>
                    <a:pt x="6049" y="1294"/>
                    <a:pt x="5799" y="1294"/>
                  </a:cubicBezTo>
                  <a:cubicBezTo>
                    <a:pt x="5767" y="1294"/>
                    <a:pt x="5735" y="1295"/>
                    <a:pt x="5703" y="1297"/>
                  </a:cubicBezTo>
                  <a:cubicBezTo>
                    <a:pt x="5586" y="1305"/>
                    <a:pt x="5454" y="1345"/>
                    <a:pt x="5414" y="1453"/>
                  </a:cubicBezTo>
                  <a:cubicBezTo>
                    <a:pt x="5419" y="1260"/>
                    <a:pt x="5282" y="1079"/>
                    <a:pt x="5098" y="1015"/>
                  </a:cubicBezTo>
                  <a:cubicBezTo>
                    <a:pt x="5032" y="992"/>
                    <a:pt x="4962" y="982"/>
                    <a:pt x="4892" y="982"/>
                  </a:cubicBezTo>
                  <a:cubicBezTo>
                    <a:pt x="4855" y="982"/>
                    <a:pt x="4817" y="985"/>
                    <a:pt x="4781" y="991"/>
                  </a:cubicBezTo>
                  <a:cubicBezTo>
                    <a:pt x="4728" y="1000"/>
                    <a:pt x="4501" y="1042"/>
                    <a:pt x="4481" y="1099"/>
                  </a:cubicBezTo>
                  <a:lnTo>
                    <a:pt x="4481" y="1099"/>
                  </a:lnTo>
                  <a:cubicBezTo>
                    <a:pt x="4579" y="815"/>
                    <a:pt x="4498" y="471"/>
                    <a:pt x="4281" y="251"/>
                  </a:cubicBezTo>
                  <a:cubicBezTo>
                    <a:pt x="4123" y="90"/>
                    <a:pt x="3897" y="1"/>
                    <a:pt x="3677"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657" name="Google Shape;3657;p54"/>
            <p:cNvSpPr/>
            <p:nvPr/>
          </p:nvSpPr>
          <p:spPr>
            <a:xfrm>
              <a:off x="11121733" y="5815579"/>
              <a:ext cx="37450" cy="34645"/>
            </a:xfrm>
            <a:custGeom>
              <a:avLst/>
              <a:gdLst/>
              <a:ahLst/>
              <a:cxnLst/>
              <a:rect l="l" t="t" r="r" b="b"/>
              <a:pathLst>
                <a:path w="454" h="420" extrusionOk="0">
                  <a:moveTo>
                    <a:pt x="349" y="0"/>
                  </a:moveTo>
                  <a:cubicBezTo>
                    <a:pt x="327" y="0"/>
                    <a:pt x="303" y="4"/>
                    <a:pt x="283" y="9"/>
                  </a:cubicBezTo>
                  <a:cubicBezTo>
                    <a:pt x="225" y="27"/>
                    <a:pt x="168" y="56"/>
                    <a:pt x="125" y="98"/>
                  </a:cubicBezTo>
                  <a:cubicBezTo>
                    <a:pt x="83" y="140"/>
                    <a:pt x="50" y="192"/>
                    <a:pt x="28" y="247"/>
                  </a:cubicBezTo>
                  <a:cubicBezTo>
                    <a:pt x="18" y="274"/>
                    <a:pt x="12" y="301"/>
                    <a:pt x="8" y="331"/>
                  </a:cubicBezTo>
                  <a:cubicBezTo>
                    <a:pt x="4" y="357"/>
                    <a:pt x="1" y="389"/>
                    <a:pt x="14" y="415"/>
                  </a:cubicBezTo>
                  <a:cubicBezTo>
                    <a:pt x="15" y="418"/>
                    <a:pt x="19" y="419"/>
                    <a:pt x="22" y="419"/>
                  </a:cubicBezTo>
                  <a:cubicBezTo>
                    <a:pt x="25" y="419"/>
                    <a:pt x="28" y="418"/>
                    <a:pt x="29" y="415"/>
                  </a:cubicBezTo>
                  <a:cubicBezTo>
                    <a:pt x="40" y="391"/>
                    <a:pt x="40" y="367"/>
                    <a:pt x="45" y="342"/>
                  </a:cubicBezTo>
                  <a:cubicBezTo>
                    <a:pt x="51" y="317"/>
                    <a:pt x="61" y="290"/>
                    <a:pt x="72" y="267"/>
                  </a:cubicBezTo>
                  <a:cubicBezTo>
                    <a:pt x="94" y="219"/>
                    <a:pt x="126" y="179"/>
                    <a:pt x="168" y="147"/>
                  </a:cubicBezTo>
                  <a:cubicBezTo>
                    <a:pt x="211" y="117"/>
                    <a:pt x="259" y="98"/>
                    <a:pt x="310" y="88"/>
                  </a:cubicBezTo>
                  <a:cubicBezTo>
                    <a:pt x="335" y="82"/>
                    <a:pt x="358" y="77"/>
                    <a:pt x="384" y="75"/>
                  </a:cubicBezTo>
                  <a:cubicBezTo>
                    <a:pt x="403" y="72"/>
                    <a:pt x="437" y="66"/>
                    <a:pt x="449" y="51"/>
                  </a:cubicBezTo>
                  <a:cubicBezTo>
                    <a:pt x="454" y="45"/>
                    <a:pt x="453" y="40"/>
                    <a:pt x="452" y="36"/>
                  </a:cubicBezTo>
                  <a:cubicBezTo>
                    <a:pt x="441" y="12"/>
                    <a:pt x="396" y="3"/>
                    <a:pt x="373" y="2"/>
                  </a:cubicBezTo>
                  <a:cubicBezTo>
                    <a:pt x="365" y="1"/>
                    <a:pt x="358" y="0"/>
                    <a:pt x="349"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658" name="Google Shape;3658;p54"/>
            <p:cNvSpPr/>
            <p:nvPr/>
          </p:nvSpPr>
          <p:spPr>
            <a:xfrm>
              <a:off x="11154812" y="5831911"/>
              <a:ext cx="23592" cy="11136"/>
            </a:xfrm>
            <a:custGeom>
              <a:avLst/>
              <a:gdLst/>
              <a:ahLst/>
              <a:cxnLst/>
              <a:rect l="l" t="t" r="r" b="b"/>
              <a:pathLst>
                <a:path w="286" h="135" extrusionOk="0">
                  <a:moveTo>
                    <a:pt x="236" y="1"/>
                  </a:moveTo>
                  <a:cubicBezTo>
                    <a:pt x="235" y="1"/>
                    <a:pt x="234" y="1"/>
                    <a:pt x="232" y="1"/>
                  </a:cubicBezTo>
                  <a:cubicBezTo>
                    <a:pt x="218" y="1"/>
                    <a:pt x="206" y="4"/>
                    <a:pt x="192" y="7"/>
                  </a:cubicBezTo>
                  <a:cubicBezTo>
                    <a:pt x="168" y="13"/>
                    <a:pt x="141" y="22"/>
                    <a:pt x="117" y="33"/>
                  </a:cubicBezTo>
                  <a:cubicBezTo>
                    <a:pt x="94" y="45"/>
                    <a:pt x="73" y="58"/>
                    <a:pt x="52" y="73"/>
                  </a:cubicBezTo>
                  <a:cubicBezTo>
                    <a:pt x="41" y="81"/>
                    <a:pt x="32" y="89"/>
                    <a:pt x="21" y="98"/>
                  </a:cubicBezTo>
                  <a:cubicBezTo>
                    <a:pt x="10" y="107"/>
                    <a:pt x="4" y="114"/>
                    <a:pt x="2" y="127"/>
                  </a:cubicBezTo>
                  <a:cubicBezTo>
                    <a:pt x="1" y="133"/>
                    <a:pt x="8" y="135"/>
                    <a:pt x="13" y="135"/>
                  </a:cubicBezTo>
                  <a:cubicBezTo>
                    <a:pt x="25" y="134"/>
                    <a:pt x="32" y="127"/>
                    <a:pt x="41" y="119"/>
                  </a:cubicBezTo>
                  <a:cubicBezTo>
                    <a:pt x="50" y="111"/>
                    <a:pt x="60" y="105"/>
                    <a:pt x="71" y="98"/>
                  </a:cubicBezTo>
                  <a:cubicBezTo>
                    <a:pt x="91" y="85"/>
                    <a:pt x="113" y="74"/>
                    <a:pt x="137" y="65"/>
                  </a:cubicBezTo>
                  <a:cubicBezTo>
                    <a:pt x="158" y="55"/>
                    <a:pt x="180" y="48"/>
                    <a:pt x="203" y="42"/>
                  </a:cubicBezTo>
                  <a:cubicBezTo>
                    <a:pt x="214" y="39"/>
                    <a:pt x="228" y="37"/>
                    <a:pt x="240" y="34"/>
                  </a:cubicBezTo>
                  <a:cubicBezTo>
                    <a:pt x="251" y="31"/>
                    <a:pt x="262" y="27"/>
                    <a:pt x="276" y="23"/>
                  </a:cubicBezTo>
                  <a:cubicBezTo>
                    <a:pt x="285" y="22"/>
                    <a:pt x="281" y="6"/>
                    <a:pt x="271" y="5"/>
                  </a:cubicBezTo>
                  <a:cubicBezTo>
                    <a:pt x="260" y="4"/>
                    <a:pt x="248" y="1"/>
                    <a:pt x="236"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659" name="Google Shape;3659;p54"/>
            <p:cNvSpPr/>
            <p:nvPr/>
          </p:nvSpPr>
          <p:spPr>
            <a:xfrm>
              <a:off x="11212720" y="5794462"/>
              <a:ext cx="57166" cy="16415"/>
            </a:xfrm>
            <a:custGeom>
              <a:avLst/>
              <a:gdLst/>
              <a:ahLst/>
              <a:cxnLst/>
              <a:rect l="l" t="t" r="r" b="b"/>
              <a:pathLst>
                <a:path w="693" h="199" extrusionOk="0">
                  <a:moveTo>
                    <a:pt x="393" y="1"/>
                  </a:moveTo>
                  <a:cubicBezTo>
                    <a:pt x="376" y="1"/>
                    <a:pt x="360" y="1"/>
                    <a:pt x="343" y="3"/>
                  </a:cubicBezTo>
                  <a:cubicBezTo>
                    <a:pt x="215" y="16"/>
                    <a:pt x="88" y="74"/>
                    <a:pt x="9" y="177"/>
                  </a:cubicBezTo>
                  <a:cubicBezTo>
                    <a:pt x="1" y="187"/>
                    <a:pt x="12" y="198"/>
                    <a:pt x="22" y="198"/>
                  </a:cubicBezTo>
                  <a:cubicBezTo>
                    <a:pt x="25" y="198"/>
                    <a:pt x="28" y="197"/>
                    <a:pt x="31" y="195"/>
                  </a:cubicBezTo>
                  <a:cubicBezTo>
                    <a:pt x="120" y="120"/>
                    <a:pt x="229" y="78"/>
                    <a:pt x="348" y="78"/>
                  </a:cubicBezTo>
                  <a:cubicBezTo>
                    <a:pt x="350" y="78"/>
                    <a:pt x="351" y="78"/>
                    <a:pt x="353" y="78"/>
                  </a:cubicBezTo>
                  <a:cubicBezTo>
                    <a:pt x="408" y="79"/>
                    <a:pt x="464" y="87"/>
                    <a:pt x="518" y="105"/>
                  </a:cubicBezTo>
                  <a:cubicBezTo>
                    <a:pt x="546" y="114"/>
                    <a:pt x="574" y="124"/>
                    <a:pt x="601" y="137"/>
                  </a:cubicBezTo>
                  <a:cubicBezTo>
                    <a:pt x="619" y="146"/>
                    <a:pt x="641" y="156"/>
                    <a:pt x="662" y="156"/>
                  </a:cubicBezTo>
                  <a:cubicBezTo>
                    <a:pt x="667" y="156"/>
                    <a:pt x="673" y="155"/>
                    <a:pt x="678" y="154"/>
                  </a:cubicBezTo>
                  <a:cubicBezTo>
                    <a:pt x="686" y="153"/>
                    <a:pt x="692" y="145"/>
                    <a:pt x="691" y="138"/>
                  </a:cubicBezTo>
                  <a:cubicBezTo>
                    <a:pt x="686" y="76"/>
                    <a:pt x="598" y="40"/>
                    <a:pt x="546" y="24"/>
                  </a:cubicBezTo>
                  <a:cubicBezTo>
                    <a:pt x="497" y="8"/>
                    <a:pt x="445" y="1"/>
                    <a:pt x="393"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660" name="Google Shape;3660;p54"/>
            <p:cNvSpPr/>
            <p:nvPr/>
          </p:nvSpPr>
          <p:spPr>
            <a:xfrm>
              <a:off x="11304778" y="5859050"/>
              <a:ext cx="52381" cy="14930"/>
            </a:xfrm>
            <a:custGeom>
              <a:avLst/>
              <a:gdLst/>
              <a:ahLst/>
              <a:cxnLst/>
              <a:rect l="l" t="t" r="r" b="b"/>
              <a:pathLst>
                <a:path w="635" h="181" extrusionOk="0">
                  <a:moveTo>
                    <a:pt x="292" y="1"/>
                  </a:moveTo>
                  <a:cubicBezTo>
                    <a:pt x="243" y="1"/>
                    <a:pt x="195" y="7"/>
                    <a:pt x="148" y="21"/>
                  </a:cubicBezTo>
                  <a:cubicBezTo>
                    <a:pt x="100" y="36"/>
                    <a:pt x="38" y="54"/>
                    <a:pt x="6" y="95"/>
                  </a:cubicBezTo>
                  <a:cubicBezTo>
                    <a:pt x="0" y="102"/>
                    <a:pt x="9" y="114"/>
                    <a:pt x="17" y="114"/>
                  </a:cubicBezTo>
                  <a:cubicBezTo>
                    <a:pt x="17" y="114"/>
                    <a:pt x="18" y="114"/>
                    <a:pt x="19" y="114"/>
                  </a:cubicBezTo>
                  <a:cubicBezTo>
                    <a:pt x="42" y="108"/>
                    <a:pt x="61" y="95"/>
                    <a:pt x="84" y="86"/>
                  </a:cubicBezTo>
                  <a:cubicBezTo>
                    <a:pt x="108" y="76"/>
                    <a:pt x="133" y="69"/>
                    <a:pt x="159" y="64"/>
                  </a:cubicBezTo>
                  <a:cubicBezTo>
                    <a:pt x="187" y="58"/>
                    <a:pt x="217" y="56"/>
                    <a:pt x="246" y="56"/>
                  </a:cubicBezTo>
                  <a:cubicBezTo>
                    <a:pt x="267" y="56"/>
                    <a:pt x="289" y="57"/>
                    <a:pt x="310" y="59"/>
                  </a:cubicBezTo>
                  <a:cubicBezTo>
                    <a:pt x="360" y="65"/>
                    <a:pt x="409" y="79"/>
                    <a:pt x="454" y="100"/>
                  </a:cubicBezTo>
                  <a:cubicBezTo>
                    <a:pt x="477" y="110"/>
                    <a:pt x="499" y="123"/>
                    <a:pt x="522" y="137"/>
                  </a:cubicBezTo>
                  <a:cubicBezTo>
                    <a:pt x="544" y="151"/>
                    <a:pt x="568" y="163"/>
                    <a:pt x="592" y="177"/>
                  </a:cubicBezTo>
                  <a:cubicBezTo>
                    <a:pt x="596" y="180"/>
                    <a:pt x="600" y="181"/>
                    <a:pt x="604" y="181"/>
                  </a:cubicBezTo>
                  <a:cubicBezTo>
                    <a:pt x="623" y="181"/>
                    <a:pt x="635" y="157"/>
                    <a:pt x="621" y="139"/>
                  </a:cubicBezTo>
                  <a:cubicBezTo>
                    <a:pt x="602" y="116"/>
                    <a:pt x="585" y="97"/>
                    <a:pt x="560" y="80"/>
                  </a:cubicBezTo>
                  <a:cubicBezTo>
                    <a:pt x="535" y="63"/>
                    <a:pt x="509" y="49"/>
                    <a:pt x="480" y="38"/>
                  </a:cubicBezTo>
                  <a:cubicBezTo>
                    <a:pt x="426" y="17"/>
                    <a:pt x="369" y="4"/>
                    <a:pt x="313" y="1"/>
                  </a:cubicBezTo>
                  <a:cubicBezTo>
                    <a:pt x="306" y="1"/>
                    <a:pt x="299" y="1"/>
                    <a:pt x="292"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661" name="Google Shape;3661;p54"/>
            <p:cNvSpPr/>
            <p:nvPr/>
          </p:nvSpPr>
          <p:spPr>
            <a:xfrm>
              <a:off x="11043285" y="5866144"/>
              <a:ext cx="41163" cy="20539"/>
            </a:xfrm>
            <a:custGeom>
              <a:avLst/>
              <a:gdLst/>
              <a:ahLst/>
              <a:cxnLst/>
              <a:rect l="l" t="t" r="r" b="b"/>
              <a:pathLst>
                <a:path w="499" h="249" extrusionOk="0">
                  <a:moveTo>
                    <a:pt x="365" y="1"/>
                  </a:moveTo>
                  <a:cubicBezTo>
                    <a:pt x="359" y="1"/>
                    <a:pt x="354" y="1"/>
                    <a:pt x="348" y="1"/>
                  </a:cubicBezTo>
                  <a:cubicBezTo>
                    <a:pt x="297" y="4"/>
                    <a:pt x="246" y="14"/>
                    <a:pt x="201" y="36"/>
                  </a:cubicBezTo>
                  <a:cubicBezTo>
                    <a:pt x="117" y="77"/>
                    <a:pt x="34" y="141"/>
                    <a:pt x="3" y="232"/>
                  </a:cubicBezTo>
                  <a:cubicBezTo>
                    <a:pt x="0" y="240"/>
                    <a:pt x="8" y="249"/>
                    <a:pt x="17" y="249"/>
                  </a:cubicBezTo>
                  <a:cubicBezTo>
                    <a:pt x="19" y="249"/>
                    <a:pt x="22" y="248"/>
                    <a:pt x="24" y="245"/>
                  </a:cubicBezTo>
                  <a:cubicBezTo>
                    <a:pt x="52" y="211"/>
                    <a:pt x="78" y="180"/>
                    <a:pt x="114" y="153"/>
                  </a:cubicBezTo>
                  <a:cubicBezTo>
                    <a:pt x="145" y="127"/>
                    <a:pt x="184" y="105"/>
                    <a:pt x="225" y="93"/>
                  </a:cubicBezTo>
                  <a:cubicBezTo>
                    <a:pt x="265" y="81"/>
                    <a:pt x="306" y="70"/>
                    <a:pt x="348" y="70"/>
                  </a:cubicBezTo>
                  <a:cubicBezTo>
                    <a:pt x="369" y="70"/>
                    <a:pt x="390" y="72"/>
                    <a:pt x="412" y="74"/>
                  </a:cubicBezTo>
                  <a:cubicBezTo>
                    <a:pt x="423" y="75"/>
                    <a:pt x="434" y="80"/>
                    <a:pt x="446" y="81"/>
                  </a:cubicBezTo>
                  <a:cubicBezTo>
                    <a:pt x="447" y="81"/>
                    <a:pt x="449" y="81"/>
                    <a:pt x="450" y="81"/>
                  </a:cubicBezTo>
                  <a:cubicBezTo>
                    <a:pt x="461" y="81"/>
                    <a:pt x="470" y="77"/>
                    <a:pt x="480" y="73"/>
                  </a:cubicBezTo>
                  <a:cubicBezTo>
                    <a:pt x="493" y="69"/>
                    <a:pt x="499" y="52"/>
                    <a:pt x="488" y="38"/>
                  </a:cubicBezTo>
                  <a:cubicBezTo>
                    <a:pt x="480" y="28"/>
                    <a:pt x="471" y="17"/>
                    <a:pt x="458" y="12"/>
                  </a:cubicBezTo>
                  <a:cubicBezTo>
                    <a:pt x="445" y="8"/>
                    <a:pt x="430" y="6"/>
                    <a:pt x="417" y="4"/>
                  </a:cubicBezTo>
                  <a:cubicBezTo>
                    <a:pt x="400" y="2"/>
                    <a:pt x="382" y="1"/>
                    <a:pt x="365"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grpSp>
      <p:sp>
        <p:nvSpPr>
          <p:cNvPr id="256" name="TextBox 255">
            <a:extLst>
              <a:ext uri="{FF2B5EF4-FFF2-40B4-BE49-F238E27FC236}">
                <a16:creationId xmlns:a16="http://schemas.microsoft.com/office/drawing/2014/main" xmlns="" id="{7A213D17-C4AC-3D6D-477E-C9F519B7D71D}"/>
              </a:ext>
            </a:extLst>
          </p:cNvPr>
          <p:cNvSpPr txBox="1"/>
          <p:nvPr/>
        </p:nvSpPr>
        <p:spPr>
          <a:xfrm>
            <a:off x="895138" y="12251"/>
            <a:ext cx="9544261" cy="741934"/>
          </a:xfrm>
          <a:prstGeom prst="rect">
            <a:avLst/>
          </a:prstGeom>
          <a:noFill/>
        </p:spPr>
        <p:txBody>
          <a:bodyPr wrap="square">
            <a:spAutoFit/>
          </a:bodyPr>
          <a:lstStyle/>
          <a:p>
            <a:pPr marR="0" lvl="0" algn="just">
              <a:lnSpc>
                <a:spcPct val="150000"/>
              </a:lnSpc>
              <a:spcBef>
                <a:spcPts val="0"/>
              </a:spcBef>
              <a:spcAft>
                <a:spcPts val="0"/>
              </a:spcAft>
            </a:pPr>
            <a:r>
              <a:rPr lang="en-US" sz="3200" b="1">
                <a:solidFill>
                  <a:schemeClr val="accent2"/>
                </a:solidFill>
                <a:latin typeface="Cambria" panose="02040503050406030204" pitchFamily="18" charset="0"/>
                <a:ea typeface="Times New Roman" panose="02020603050405020304" pitchFamily="18" charset="0"/>
              </a:rPr>
              <a:t>2. </a:t>
            </a:r>
            <a:r>
              <a:rPr lang="en-US" sz="3200" b="1">
                <a:solidFill>
                  <a:schemeClr val="accent2"/>
                </a:solidFill>
                <a:effectLst/>
                <a:latin typeface="Cambria" panose="02040503050406030204" pitchFamily="18" charset="0"/>
                <a:ea typeface="Times New Roman" panose="02020603050405020304" pitchFamily="18" charset="0"/>
              </a:rPr>
              <a:t>Hành trình Hê-ra-clét đi tìm táo vàng</a:t>
            </a:r>
            <a:endParaRPr lang="en-US" sz="2800">
              <a:solidFill>
                <a:schemeClr val="accent2"/>
              </a:solidFill>
              <a:effectLst/>
              <a:latin typeface="Times New Roman" panose="02020603050405020304" pitchFamily="18" charset="0"/>
              <a:ea typeface="Times New Roman" panose="02020603050405020304" pitchFamily="18" charset="0"/>
            </a:endParaRPr>
          </a:p>
        </p:txBody>
      </p:sp>
      <p:sp>
        <p:nvSpPr>
          <p:cNvPr id="257" name="TextBox 256">
            <a:extLst>
              <a:ext uri="{FF2B5EF4-FFF2-40B4-BE49-F238E27FC236}">
                <a16:creationId xmlns:a16="http://schemas.microsoft.com/office/drawing/2014/main" xmlns="" id="{CBF4036C-2FD3-09A5-FA0A-9C87FCAAE03E}"/>
              </a:ext>
            </a:extLst>
          </p:cNvPr>
          <p:cNvSpPr txBox="1"/>
          <p:nvPr/>
        </p:nvSpPr>
        <p:spPr>
          <a:xfrm>
            <a:off x="1524000" y="727291"/>
            <a:ext cx="9144000" cy="547586"/>
          </a:xfrm>
          <a:prstGeom prst="rect">
            <a:avLst/>
          </a:prstGeom>
          <a:noFill/>
        </p:spPr>
        <p:txBody>
          <a:bodyPr wrap="square">
            <a:spAutoFit/>
          </a:bodyPr>
          <a:lstStyle/>
          <a:p>
            <a:pPr marL="0" marR="0" algn="ctr">
              <a:lnSpc>
                <a:spcPct val="115000"/>
              </a:lnSpc>
              <a:spcBef>
                <a:spcPts val="0"/>
              </a:spcBef>
              <a:spcAft>
                <a:spcPts val="0"/>
              </a:spcAft>
            </a:pPr>
            <a:r>
              <a:rPr lang="en-US" sz="2800" b="1" i="1">
                <a:solidFill>
                  <a:srgbClr val="000000"/>
                </a:solidFill>
                <a:effectLst/>
                <a:latin typeface="Cambria" panose="02040503050406030204" pitchFamily="18" charset="0"/>
                <a:ea typeface="Times New Roman" panose="02020603050405020304" pitchFamily="18" charset="0"/>
              </a:rPr>
              <a:t>b. Hê – ra – clét giao đấu với Ăng – tê </a:t>
            </a:r>
            <a:endParaRPr lang="en-US" sz="2400" i="1">
              <a:effectLst/>
              <a:latin typeface="Times New Roman" panose="02020603050405020304" pitchFamily="18" charset="0"/>
              <a:ea typeface="Times New Roman" panose="02020603050405020304" pitchFamily="18" charset="0"/>
            </a:endParaRPr>
          </a:p>
        </p:txBody>
      </p:sp>
      <p:sp>
        <p:nvSpPr>
          <p:cNvPr id="259" name="TextBox 258">
            <a:extLst>
              <a:ext uri="{FF2B5EF4-FFF2-40B4-BE49-F238E27FC236}">
                <a16:creationId xmlns:a16="http://schemas.microsoft.com/office/drawing/2014/main" xmlns="" id="{EA92E2E7-D0B2-023A-6E2D-C65801E245CD}"/>
              </a:ext>
            </a:extLst>
          </p:cNvPr>
          <p:cNvSpPr txBox="1"/>
          <p:nvPr/>
        </p:nvSpPr>
        <p:spPr>
          <a:xfrm>
            <a:off x="357659" y="1412477"/>
            <a:ext cx="4675544" cy="485476"/>
          </a:xfrm>
          <a:prstGeom prst="rect">
            <a:avLst/>
          </a:prstGeom>
          <a:noFill/>
          <a:ln w="28575">
            <a:solidFill>
              <a:schemeClr val="accent2"/>
            </a:solidFill>
            <a:prstDash val="sysDot"/>
          </a:ln>
        </p:spPr>
        <p:txBody>
          <a:bodyPr wrap="square">
            <a:spAutoFit/>
          </a:bodyPr>
          <a:lstStyle/>
          <a:p>
            <a:pPr marL="0" marR="0" algn="just">
              <a:lnSpc>
                <a:spcPct val="115000"/>
              </a:lnSpc>
              <a:spcBef>
                <a:spcPts val="0"/>
              </a:spcBef>
              <a:spcAft>
                <a:spcPts val="0"/>
              </a:spcAft>
            </a:pPr>
            <a:r>
              <a:rPr lang="en-US" sz="2400">
                <a:solidFill>
                  <a:srgbClr val="000000"/>
                </a:solidFill>
                <a:effectLst/>
                <a:latin typeface="Cambria" panose="02040503050406030204" pitchFamily="18" charset="0"/>
                <a:ea typeface="Times New Roman" panose="02020603050405020304" pitchFamily="18" charset="0"/>
              </a:rPr>
              <a:t>Ba lần quật Ăng – tê ngã xuống đất</a:t>
            </a:r>
            <a:endParaRPr lang="en-US" sz="2000">
              <a:effectLst/>
              <a:latin typeface="Times New Roman" panose="02020603050405020304" pitchFamily="18" charset="0"/>
              <a:ea typeface="Times New Roman" panose="02020603050405020304" pitchFamily="18" charset="0"/>
            </a:endParaRPr>
          </a:p>
        </p:txBody>
      </p:sp>
      <p:sp>
        <p:nvSpPr>
          <p:cNvPr id="260" name="TextBox 259">
            <a:extLst>
              <a:ext uri="{FF2B5EF4-FFF2-40B4-BE49-F238E27FC236}">
                <a16:creationId xmlns:a16="http://schemas.microsoft.com/office/drawing/2014/main" xmlns="" id="{2BD2E03E-8813-D166-2871-46F1F4D40765}"/>
              </a:ext>
            </a:extLst>
          </p:cNvPr>
          <p:cNvSpPr txBox="1"/>
          <p:nvPr/>
        </p:nvSpPr>
        <p:spPr>
          <a:xfrm>
            <a:off x="6705600" y="1412477"/>
            <a:ext cx="4843854" cy="1330301"/>
          </a:xfrm>
          <a:prstGeom prst="rect">
            <a:avLst/>
          </a:prstGeom>
          <a:noFill/>
          <a:ln w="28575">
            <a:solidFill>
              <a:schemeClr val="accent2"/>
            </a:solidFill>
            <a:prstDash val="sysDot"/>
          </a:ln>
        </p:spPr>
        <p:txBody>
          <a:bodyPr wrap="square">
            <a:spAutoFit/>
          </a:bodyPr>
          <a:lstStyle/>
          <a:p>
            <a:pPr algn="just">
              <a:lnSpc>
                <a:spcPct val="115000"/>
              </a:lnSpc>
            </a:pPr>
            <a:r>
              <a:rPr lang="vi-VN" sz="2400">
                <a:latin typeface="Cambria" panose="02040503050406030204" pitchFamily="18" charset="0"/>
                <a:ea typeface="Times New Roman" panose="02020603050405020304" pitchFamily="18" charset="0"/>
              </a:rPr>
              <a:t>Gồng mình nhấc bổng Ăng – tê lên, xoay ngược đầu Ăng – tê xuống.</a:t>
            </a:r>
            <a:endParaRPr lang="en-US" sz="2400">
              <a:latin typeface="Cambria" panose="02040503050406030204" pitchFamily="18" charset="0"/>
              <a:ea typeface="Times New Roman" panose="02020603050405020304" pitchFamily="18" charset="0"/>
            </a:endParaRPr>
          </a:p>
          <a:p>
            <a:pPr algn="just">
              <a:lnSpc>
                <a:spcPct val="115000"/>
              </a:lnSpc>
            </a:pPr>
            <a:r>
              <a:rPr lang="en-US" sz="2400">
                <a:latin typeface="Cambria" panose="02040503050406030204" pitchFamily="18" charset="0"/>
                <a:ea typeface="Times New Roman" panose="02020603050405020304" pitchFamily="18" charset="0"/>
              </a:rPr>
              <a:t>-&gt; </a:t>
            </a:r>
            <a:r>
              <a:rPr lang="vi-VN" sz="2400">
                <a:latin typeface="Cambria" panose="02040503050406030204" pitchFamily="18" charset="0"/>
                <a:ea typeface="Times New Roman" panose="02020603050405020304" pitchFamily="18" charset="0"/>
              </a:rPr>
              <a:t>Dũng cảm; sức khỏe phi thường</a:t>
            </a:r>
          </a:p>
        </p:txBody>
      </p:sp>
      <p:cxnSp>
        <p:nvCxnSpPr>
          <p:cNvPr id="14" name="Connector: Elbow 13">
            <a:extLst>
              <a:ext uri="{FF2B5EF4-FFF2-40B4-BE49-F238E27FC236}">
                <a16:creationId xmlns:a16="http://schemas.microsoft.com/office/drawing/2014/main" xmlns="" id="{4CACB571-0560-8EAD-BFD2-F18FFD4631A6}"/>
              </a:ext>
            </a:extLst>
          </p:cNvPr>
          <p:cNvCxnSpPr>
            <a:stCxn id="259" idx="3"/>
            <a:endCxn id="260" idx="1"/>
          </p:cNvCxnSpPr>
          <p:nvPr/>
        </p:nvCxnSpPr>
        <p:spPr>
          <a:xfrm>
            <a:off x="5033203" y="1655215"/>
            <a:ext cx="1672397" cy="422413"/>
          </a:xfrm>
          <a:prstGeom prst="bentConnector3">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67" name="TextBox 266">
            <a:extLst>
              <a:ext uri="{FF2B5EF4-FFF2-40B4-BE49-F238E27FC236}">
                <a16:creationId xmlns:a16="http://schemas.microsoft.com/office/drawing/2014/main" xmlns="" id="{481F19AC-B4E7-BCDF-0957-83D2F1E582F0}"/>
              </a:ext>
            </a:extLst>
          </p:cNvPr>
          <p:cNvSpPr txBox="1"/>
          <p:nvPr/>
        </p:nvSpPr>
        <p:spPr>
          <a:xfrm>
            <a:off x="357658" y="2508990"/>
            <a:ext cx="5509742" cy="1330301"/>
          </a:xfrm>
          <a:prstGeom prst="rect">
            <a:avLst/>
          </a:prstGeom>
          <a:noFill/>
          <a:ln w="28575">
            <a:solidFill>
              <a:schemeClr val="accent2"/>
            </a:solidFill>
            <a:prstDash val="sysDot"/>
          </a:ln>
        </p:spPr>
        <p:txBody>
          <a:bodyPr wrap="square">
            <a:spAutoFit/>
          </a:bodyPr>
          <a:lstStyle/>
          <a:p>
            <a:pPr algn="just">
              <a:lnSpc>
                <a:spcPct val="115000"/>
              </a:lnSpc>
            </a:pPr>
            <a:r>
              <a:rPr lang="vi-VN" sz="2400">
                <a:latin typeface="Cambria" panose="02040503050406030204" pitchFamily="18" charset="0"/>
                <a:ea typeface="Times New Roman" panose="02020603050405020304" pitchFamily="18" charset="0"/>
              </a:rPr>
              <a:t>Khi Hê – ra – clét giao đấu với Ăng – tê, hễ chân Ăng – tê chạm đất thì sức</a:t>
            </a:r>
            <a:r>
              <a:rPr lang="en-US" sz="2400">
                <a:latin typeface="Cambria" panose="02040503050406030204" pitchFamily="18" charset="0"/>
                <a:ea typeface="Times New Roman" panose="02020603050405020304" pitchFamily="18" charset="0"/>
              </a:rPr>
              <a:t> </a:t>
            </a:r>
            <a:r>
              <a:rPr lang="vi-VN" sz="2400">
                <a:latin typeface="Cambria" panose="02040503050406030204" pitchFamily="18" charset="0"/>
                <a:ea typeface="Times New Roman" panose="02020603050405020304" pitchFamily="18" charset="0"/>
              </a:rPr>
              <a:t>mạnh Ăng – tê lại tăng lê</a:t>
            </a:r>
            <a:r>
              <a:rPr lang="en-US" sz="2400">
                <a:latin typeface="Cambria" panose="02040503050406030204" pitchFamily="18" charset="0"/>
                <a:ea typeface="Times New Roman" panose="02020603050405020304" pitchFamily="18" charset="0"/>
              </a:rPr>
              <a:t>n -&gt; </a:t>
            </a:r>
            <a:r>
              <a:rPr lang="vi-VN" sz="2400">
                <a:latin typeface="Cambria" panose="02040503050406030204" pitchFamily="18" charset="0"/>
                <a:ea typeface="Times New Roman" panose="02020603050405020304" pitchFamily="18" charset="0"/>
              </a:rPr>
              <a:t>chi tiết kì ảo</a:t>
            </a:r>
          </a:p>
        </p:txBody>
      </p:sp>
      <p:cxnSp>
        <p:nvCxnSpPr>
          <p:cNvPr id="268" name="Connector: Elbow 267">
            <a:extLst>
              <a:ext uri="{FF2B5EF4-FFF2-40B4-BE49-F238E27FC236}">
                <a16:creationId xmlns:a16="http://schemas.microsoft.com/office/drawing/2014/main" xmlns="" id="{91433600-C54D-79D9-80E1-CA971B4D66DE}"/>
              </a:ext>
            </a:extLst>
          </p:cNvPr>
          <p:cNvCxnSpPr>
            <a:cxnSpLocks/>
            <a:stCxn id="260" idx="2"/>
            <a:endCxn id="267" idx="0"/>
          </p:cNvCxnSpPr>
          <p:nvPr/>
        </p:nvCxnSpPr>
        <p:spPr>
          <a:xfrm rot="5400000" flipH="1">
            <a:off x="6003134" y="-381615"/>
            <a:ext cx="233788" cy="6014998"/>
          </a:xfrm>
          <a:prstGeom prst="bentConnector5">
            <a:avLst>
              <a:gd name="adj1" fmla="val -97781"/>
              <a:gd name="adj2" fmla="val 47232"/>
              <a:gd name="adj3" fmla="val 19778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72" name="TextBox 271">
            <a:extLst>
              <a:ext uri="{FF2B5EF4-FFF2-40B4-BE49-F238E27FC236}">
                <a16:creationId xmlns:a16="http://schemas.microsoft.com/office/drawing/2014/main" xmlns="" id="{FC9CAF15-9572-212E-9C54-FF6D26877272}"/>
              </a:ext>
            </a:extLst>
          </p:cNvPr>
          <p:cNvSpPr txBox="1"/>
          <p:nvPr/>
        </p:nvSpPr>
        <p:spPr>
          <a:xfrm>
            <a:off x="357658" y="4450328"/>
            <a:ext cx="5738342" cy="2179764"/>
          </a:xfrm>
          <a:prstGeom prst="rect">
            <a:avLst/>
          </a:prstGeom>
          <a:noFill/>
          <a:ln w="28575">
            <a:solidFill>
              <a:schemeClr val="accent2"/>
            </a:solidFill>
            <a:prstDash val="sysDot"/>
          </a:ln>
        </p:spPr>
        <p:txBody>
          <a:bodyPr wrap="square">
            <a:spAutoFit/>
          </a:bodyPr>
          <a:lstStyle/>
          <a:p>
            <a:pPr algn="just">
              <a:lnSpc>
                <a:spcPct val="115000"/>
              </a:lnSpc>
            </a:pPr>
            <a:r>
              <a:rPr lang="en-US" sz="2400">
                <a:latin typeface="Cambria" panose="02040503050406030204" pitchFamily="18" charset="0"/>
                <a:ea typeface="Times New Roman" panose="02020603050405020304" pitchFamily="18" charset="0"/>
              </a:rPr>
              <a:t>-&gt; </a:t>
            </a:r>
            <a:r>
              <a:rPr lang="vi-VN" sz="2400">
                <a:latin typeface="Cambria" panose="02040503050406030204" pitchFamily="18" charset="0"/>
                <a:ea typeface="Times New Roman" panose="02020603050405020304" pitchFamily="18" charset="0"/>
              </a:rPr>
              <a:t>Đất Mẹ là cội nguồn của sự sống và sức mạnh</a:t>
            </a:r>
            <a:endParaRPr lang="en-US" sz="2400">
              <a:latin typeface="Cambria" panose="02040503050406030204" pitchFamily="18" charset="0"/>
              <a:ea typeface="Times New Roman" panose="02020603050405020304" pitchFamily="18" charset="0"/>
            </a:endParaRPr>
          </a:p>
          <a:p>
            <a:pPr algn="just">
              <a:lnSpc>
                <a:spcPct val="115000"/>
              </a:lnSpc>
            </a:pPr>
            <a:r>
              <a:rPr lang="en-US" sz="2400">
                <a:latin typeface="Cambria" panose="02040503050406030204" pitchFamily="18" charset="0"/>
                <a:ea typeface="Times New Roman" panose="02020603050405020304" pitchFamily="18" charset="0"/>
              </a:rPr>
              <a:t>-&gt; </a:t>
            </a:r>
            <a:r>
              <a:rPr lang="vi-VN" sz="2400">
                <a:latin typeface="Cambria" panose="02040503050406030204" pitchFamily="18" charset="0"/>
                <a:ea typeface="Times New Roman" panose="02020603050405020304" pitchFamily="18" charset="0"/>
              </a:rPr>
              <a:t>Thử thách dành cho Hê-ra-clét càng trở nên khó khăn, đòi hỏi chàng phải dùng sức mạnh, quan sát, tinh ý và mưu trí.</a:t>
            </a:r>
          </a:p>
        </p:txBody>
      </p:sp>
      <p:cxnSp>
        <p:nvCxnSpPr>
          <p:cNvPr id="273" name="Connector: Elbow 272">
            <a:extLst>
              <a:ext uri="{FF2B5EF4-FFF2-40B4-BE49-F238E27FC236}">
                <a16:creationId xmlns:a16="http://schemas.microsoft.com/office/drawing/2014/main" xmlns="" id="{C66D6095-5BB9-ED07-B22F-3F1BF410D639}"/>
              </a:ext>
            </a:extLst>
          </p:cNvPr>
          <p:cNvCxnSpPr>
            <a:cxnSpLocks/>
            <a:stCxn id="267" idx="3"/>
            <a:endCxn id="272" idx="0"/>
          </p:cNvCxnSpPr>
          <p:nvPr/>
        </p:nvCxnSpPr>
        <p:spPr>
          <a:xfrm flipH="1">
            <a:off x="3226829" y="3174141"/>
            <a:ext cx="2640571" cy="1276187"/>
          </a:xfrm>
          <a:prstGeom prst="bentConnector4">
            <a:avLst>
              <a:gd name="adj1" fmla="val -8657"/>
              <a:gd name="adj2" fmla="val 7606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78" name="TextBox 277">
            <a:extLst>
              <a:ext uri="{FF2B5EF4-FFF2-40B4-BE49-F238E27FC236}">
                <a16:creationId xmlns:a16="http://schemas.microsoft.com/office/drawing/2014/main" xmlns="" id="{00A34E89-8F72-057C-CCDA-A8DAB666BCB7}"/>
              </a:ext>
            </a:extLst>
          </p:cNvPr>
          <p:cNvSpPr txBox="1"/>
          <p:nvPr/>
        </p:nvSpPr>
        <p:spPr>
          <a:xfrm>
            <a:off x="6705600" y="3248464"/>
            <a:ext cx="4843854" cy="907300"/>
          </a:xfrm>
          <a:prstGeom prst="rect">
            <a:avLst/>
          </a:prstGeom>
          <a:noFill/>
          <a:ln w="28575">
            <a:solidFill>
              <a:schemeClr val="accent2"/>
            </a:solidFill>
            <a:prstDash val="sysDot"/>
          </a:ln>
        </p:spPr>
        <p:txBody>
          <a:bodyPr wrap="square">
            <a:spAutoFit/>
          </a:bodyPr>
          <a:lstStyle/>
          <a:p>
            <a:pPr algn="just">
              <a:lnSpc>
                <a:spcPct val="115000"/>
              </a:lnSpc>
            </a:pPr>
            <a:r>
              <a:rPr lang="en-US" sz="2400">
                <a:latin typeface="Cambria" panose="02040503050406030204" pitchFamily="18" charset="0"/>
                <a:ea typeface="Times New Roman" panose="02020603050405020304" pitchFamily="18" charset="0"/>
              </a:rPr>
              <a:t>Hê – ra – clét tìm ra “lá bùa hộ mệnh” của Ăng – tê -&gt; tinh ý</a:t>
            </a:r>
            <a:endParaRPr lang="vi-VN" sz="2400">
              <a:latin typeface="Cambria" panose="02040503050406030204" pitchFamily="18" charset="0"/>
              <a:ea typeface="Times New Roman" panose="02020603050405020304" pitchFamily="18" charset="0"/>
            </a:endParaRPr>
          </a:p>
        </p:txBody>
      </p:sp>
      <p:cxnSp>
        <p:nvCxnSpPr>
          <p:cNvPr id="279" name="Connector: Elbow 278">
            <a:extLst>
              <a:ext uri="{FF2B5EF4-FFF2-40B4-BE49-F238E27FC236}">
                <a16:creationId xmlns:a16="http://schemas.microsoft.com/office/drawing/2014/main" xmlns="" id="{0432A43A-29DC-61D6-5C8C-0A75CC40124C}"/>
              </a:ext>
            </a:extLst>
          </p:cNvPr>
          <p:cNvCxnSpPr>
            <a:cxnSpLocks/>
            <a:stCxn id="272" idx="3"/>
            <a:endCxn id="278" idx="1"/>
          </p:cNvCxnSpPr>
          <p:nvPr/>
        </p:nvCxnSpPr>
        <p:spPr>
          <a:xfrm flipV="1">
            <a:off x="6096000" y="3702114"/>
            <a:ext cx="609600" cy="1838096"/>
          </a:xfrm>
          <a:prstGeom prst="bent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86" name="TextBox 285">
            <a:extLst>
              <a:ext uri="{FF2B5EF4-FFF2-40B4-BE49-F238E27FC236}">
                <a16:creationId xmlns:a16="http://schemas.microsoft.com/office/drawing/2014/main" xmlns="" id="{CF4C9285-2E90-EA05-76B7-1F5AD9B1BDBE}"/>
              </a:ext>
            </a:extLst>
          </p:cNvPr>
          <p:cNvSpPr txBox="1"/>
          <p:nvPr/>
        </p:nvSpPr>
        <p:spPr>
          <a:xfrm>
            <a:off x="6705600" y="4450328"/>
            <a:ext cx="4843854" cy="2179764"/>
          </a:xfrm>
          <a:prstGeom prst="rect">
            <a:avLst/>
          </a:prstGeom>
          <a:noFill/>
          <a:ln w="28575">
            <a:solidFill>
              <a:schemeClr val="accent2"/>
            </a:solidFill>
            <a:prstDash val="sysDot"/>
          </a:ln>
        </p:spPr>
        <p:txBody>
          <a:bodyPr wrap="square">
            <a:spAutoFit/>
          </a:bodyPr>
          <a:lstStyle/>
          <a:p>
            <a:pPr algn="just">
              <a:lnSpc>
                <a:spcPct val="115000"/>
              </a:lnSpc>
            </a:pPr>
            <a:r>
              <a:rPr lang="vi-VN" sz="2400">
                <a:latin typeface="Cambria" panose="02040503050406030204" pitchFamily="18" charset="0"/>
                <a:ea typeface="Times New Roman" panose="02020603050405020304" pitchFamily="18" charset="0"/>
              </a:rPr>
              <a:t>Lừa miếng sơ hở, nhấc bổng Ăng – tê và xoay ngược đầu nó khiến Ăng – tê không nhận được sự giúp đỡ của Đất Mẹ Gai – a</a:t>
            </a:r>
            <a:r>
              <a:rPr lang="en-US" sz="2400">
                <a:latin typeface="Cambria" panose="02040503050406030204" pitchFamily="18" charset="0"/>
                <a:ea typeface="Times New Roman" panose="02020603050405020304" pitchFamily="18" charset="0"/>
              </a:rPr>
              <a:t> -&gt; </a:t>
            </a:r>
            <a:r>
              <a:rPr lang="vi-VN" sz="2400">
                <a:latin typeface="Cambria" panose="02040503050406030204" pitchFamily="18" charset="0"/>
                <a:ea typeface="Times New Roman" panose="02020603050405020304" pitchFamily="18" charset="0"/>
              </a:rPr>
              <a:t>thông minh, nhanh nhẹn</a:t>
            </a:r>
          </a:p>
        </p:txBody>
      </p:sp>
      <p:cxnSp>
        <p:nvCxnSpPr>
          <p:cNvPr id="287" name="Connector: Elbow 286">
            <a:extLst>
              <a:ext uri="{FF2B5EF4-FFF2-40B4-BE49-F238E27FC236}">
                <a16:creationId xmlns:a16="http://schemas.microsoft.com/office/drawing/2014/main" xmlns="" id="{59A6EEF3-11B4-0808-1D9A-E186552E7983}"/>
              </a:ext>
            </a:extLst>
          </p:cNvPr>
          <p:cNvCxnSpPr>
            <a:cxnSpLocks/>
            <a:stCxn id="278" idx="3"/>
            <a:endCxn id="286" idx="3"/>
          </p:cNvCxnSpPr>
          <p:nvPr/>
        </p:nvCxnSpPr>
        <p:spPr>
          <a:xfrm>
            <a:off x="11549454" y="3702114"/>
            <a:ext cx="12700" cy="1838096"/>
          </a:xfrm>
          <a:prstGeom prst="bentConnector3">
            <a:avLst>
              <a:gd name="adj1" fmla="val 180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9"/>
                                        </p:tgtEl>
                                        <p:attrNameLst>
                                          <p:attrName>style.visibility</p:attrName>
                                        </p:attrNameLst>
                                      </p:cBhvr>
                                      <p:to>
                                        <p:strVal val="visible"/>
                                      </p:to>
                                    </p:set>
                                    <p:anim calcmode="lin" valueType="num">
                                      <p:cBhvr>
                                        <p:cTn id="7" dur="750" fill="hold"/>
                                        <p:tgtEl>
                                          <p:spTgt spid="259"/>
                                        </p:tgtEl>
                                        <p:attrNameLst>
                                          <p:attrName>ppt_w</p:attrName>
                                        </p:attrNameLst>
                                      </p:cBhvr>
                                      <p:tavLst>
                                        <p:tav tm="0">
                                          <p:val>
                                            <p:fltVal val="0"/>
                                          </p:val>
                                        </p:tav>
                                        <p:tav tm="100000">
                                          <p:val>
                                            <p:strVal val="#ppt_w"/>
                                          </p:val>
                                        </p:tav>
                                      </p:tavLst>
                                    </p:anim>
                                    <p:anim calcmode="lin" valueType="num">
                                      <p:cBhvr>
                                        <p:cTn id="8" dur="750" fill="hold"/>
                                        <p:tgtEl>
                                          <p:spTgt spid="259"/>
                                        </p:tgtEl>
                                        <p:attrNameLst>
                                          <p:attrName>ppt_h</p:attrName>
                                        </p:attrNameLst>
                                      </p:cBhvr>
                                      <p:tavLst>
                                        <p:tav tm="0">
                                          <p:val>
                                            <p:fltVal val="0"/>
                                          </p:val>
                                        </p:tav>
                                        <p:tav tm="100000">
                                          <p:val>
                                            <p:strVal val="#ppt_h"/>
                                          </p:val>
                                        </p:tav>
                                      </p:tavLst>
                                    </p:anim>
                                    <p:animEffect transition="in" filter="fade">
                                      <p:cBhvr>
                                        <p:cTn id="9" dur="750"/>
                                        <p:tgtEl>
                                          <p:spTgt spid="25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60"/>
                                        </p:tgtEl>
                                        <p:attrNameLst>
                                          <p:attrName>style.visibility</p:attrName>
                                        </p:attrNameLst>
                                      </p:cBhvr>
                                      <p:to>
                                        <p:strVal val="visible"/>
                                      </p:to>
                                    </p:set>
                                    <p:anim calcmode="lin" valueType="num">
                                      <p:cBhvr>
                                        <p:cTn id="19" dur="750" fill="hold"/>
                                        <p:tgtEl>
                                          <p:spTgt spid="260"/>
                                        </p:tgtEl>
                                        <p:attrNameLst>
                                          <p:attrName>ppt_w</p:attrName>
                                        </p:attrNameLst>
                                      </p:cBhvr>
                                      <p:tavLst>
                                        <p:tav tm="0">
                                          <p:val>
                                            <p:fltVal val="0"/>
                                          </p:val>
                                        </p:tav>
                                        <p:tav tm="100000">
                                          <p:val>
                                            <p:strVal val="#ppt_w"/>
                                          </p:val>
                                        </p:tav>
                                      </p:tavLst>
                                    </p:anim>
                                    <p:anim calcmode="lin" valueType="num">
                                      <p:cBhvr>
                                        <p:cTn id="20" dur="750" fill="hold"/>
                                        <p:tgtEl>
                                          <p:spTgt spid="260"/>
                                        </p:tgtEl>
                                        <p:attrNameLst>
                                          <p:attrName>ppt_h</p:attrName>
                                        </p:attrNameLst>
                                      </p:cBhvr>
                                      <p:tavLst>
                                        <p:tav tm="0">
                                          <p:val>
                                            <p:fltVal val="0"/>
                                          </p:val>
                                        </p:tav>
                                        <p:tav tm="100000">
                                          <p:val>
                                            <p:strVal val="#ppt_h"/>
                                          </p:val>
                                        </p:tav>
                                      </p:tavLst>
                                    </p:anim>
                                    <p:animEffect transition="in" filter="fade">
                                      <p:cBhvr>
                                        <p:cTn id="21" dur="750"/>
                                        <p:tgtEl>
                                          <p:spTgt spid="26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268"/>
                                        </p:tgtEl>
                                        <p:attrNameLst>
                                          <p:attrName>style.visibility</p:attrName>
                                        </p:attrNameLst>
                                      </p:cBhvr>
                                      <p:to>
                                        <p:strVal val="visible"/>
                                      </p:to>
                                    </p:set>
                                    <p:animEffect transition="in" filter="wipe(right)">
                                      <p:cBhvr>
                                        <p:cTn id="26" dur="500"/>
                                        <p:tgtEl>
                                          <p:spTgt spid="26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67"/>
                                        </p:tgtEl>
                                        <p:attrNameLst>
                                          <p:attrName>style.visibility</p:attrName>
                                        </p:attrNameLst>
                                      </p:cBhvr>
                                      <p:to>
                                        <p:strVal val="visible"/>
                                      </p:to>
                                    </p:set>
                                    <p:anim calcmode="lin" valueType="num">
                                      <p:cBhvr>
                                        <p:cTn id="31" dur="750" fill="hold"/>
                                        <p:tgtEl>
                                          <p:spTgt spid="267"/>
                                        </p:tgtEl>
                                        <p:attrNameLst>
                                          <p:attrName>ppt_w</p:attrName>
                                        </p:attrNameLst>
                                      </p:cBhvr>
                                      <p:tavLst>
                                        <p:tav tm="0">
                                          <p:val>
                                            <p:fltVal val="0"/>
                                          </p:val>
                                        </p:tav>
                                        <p:tav tm="100000">
                                          <p:val>
                                            <p:strVal val="#ppt_w"/>
                                          </p:val>
                                        </p:tav>
                                      </p:tavLst>
                                    </p:anim>
                                    <p:anim calcmode="lin" valueType="num">
                                      <p:cBhvr>
                                        <p:cTn id="32" dur="750" fill="hold"/>
                                        <p:tgtEl>
                                          <p:spTgt spid="267"/>
                                        </p:tgtEl>
                                        <p:attrNameLst>
                                          <p:attrName>ppt_h</p:attrName>
                                        </p:attrNameLst>
                                      </p:cBhvr>
                                      <p:tavLst>
                                        <p:tav tm="0">
                                          <p:val>
                                            <p:fltVal val="0"/>
                                          </p:val>
                                        </p:tav>
                                        <p:tav tm="100000">
                                          <p:val>
                                            <p:strVal val="#ppt_h"/>
                                          </p:val>
                                        </p:tav>
                                      </p:tavLst>
                                    </p:anim>
                                    <p:animEffect transition="in" filter="fade">
                                      <p:cBhvr>
                                        <p:cTn id="33" dur="750"/>
                                        <p:tgtEl>
                                          <p:spTgt spid="26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73"/>
                                        </p:tgtEl>
                                        <p:attrNameLst>
                                          <p:attrName>style.visibility</p:attrName>
                                        </p:attrNameLst>
                                      </p:cBhvr>
                                      <p:to>
                                        <p:strVal val="visible"/>
                                      </p:to>
                                    </p:set>
                                    <p:animEffect transition="in" filter="wipe(up)">
                                      <p:cBhvr>
                                        <p:cTn id="38" dur="500"/>
                                        <p:tgtEl>
                                          <p:spTgt spid="273"/>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72"/>
                                        </p:tgtEl>
                                        <p:attrNameLst>
                                          <p:attrName>style.visibility</p:attrName>
                                        </p:attrNameLst>
                                      </p:cBhvr>
                                      <p:to>
                                        <p:strVal val="visible"/>
                                      </p:to>
                                    </p:set>
                                    <p:anim calcmode="lin" valueType="num">
                                      <p:cBhvr>
                                        <p:cTn id="43" dur="750" fill="hold"/>
                                        <p:tgtEl>
                                          <p:spTgt spid="272"/>
                                        </p:tgtEl>
                                        <p:attrNameLst>
                                          <p:attrName>ppt_w</p:attrName>
                                        </p:attrNameLst>
                                      </p:cBhvr>
                                      <p:tavLst>
                                        <p:tav tm="0">
                                          <p:val>
                                            <p:fltVal val="0"/>
                                          </p:val>
                                        </p:tav>
                                        <p:tav tm="100000">
                                          <p:val>
                                            <p:strVal val="#ppt_w"/>
                                          </p:val>
                                        </p:tav>
                                      </p:tavLst>
                                    </p:anim>
                                    <p:anim calcmode="lin" valueType="num">
                                      <p:cBhvr>
                                        <p:cTn id="44" dur="750" fill="hold"/>
                                        <p:tgtEl>
                                          <p:spTgt spid="272"/>
                                        </p:tgtEl>
                                        <p:attrNameLst>
                                          <p:attrName>ppt_h</p:attrName>
                                        </p:attrNameLst>
                                      </p:cBhvr>
                                      <p:tavLst>
                                        <p:tav tm="0">
                                          <p:val>
                                            <p:fltVal val="0"/>
                                          </p:val>
                                        </p:tav>
                                        <p:tav tm="100000">
                                          <p:val>
                                            <p:strVal val="#ppt_h"/>
                                          </p:val>
                                        </p:tav>
                                      </p:tavLst>
                                    </p:anim>
                                    <p:animEffect transition="in" filter="fade">
                                      <p:cBhvr>
                                        <p:cTn id="45" dur="750"/>
                                        <p:tgtEl>
                                          <p:spTgt spid="27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79"/>
                                        </p:tgtEl>
                                        <p:attrNameLst>
                                          <p:attrName>style.visibility</p:attrName>
                                        </p:attrNameLst>
                                      </p:cBhvr>
                                      <p:to>
                                        <p:strVal val="visible"/>
                                      </p:to>
                                    </p:set>
                                    <p:animEffect transition="in" filter="wipe(down)">
                                      <p:cBhvr>
                                        <p:cTn id="50" dur="500"/>
                                        <p:tgtEl>
                                          <p:spTgt spid="279"/>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78"/>
                                        </p:tgtEl>
                                        <p:attrNameLst>
                                          <p:attrName>style.visibility</p:attrName>
                                        </p:attrNameLst>
                                      </p:cBhvr>
                                      <p:to>
                                        <p:strVal val="visible"/>
                                      </p:to>
                                    </p:set>
                                    <p:anim calcmode="lin" valueType="num">
                                      <p:cBhvr>
                                        <p:cTn id="55" dur="750" fill="hold"/>
                                        <p:tgtEl>
                                          <p:spTgt spid="278"/>
                                        </p:tgtEl>
                                        <p:attrNameLst>
                                          <p:attrName>ppt_w</p:attrName>
                                        </p:attrNameLst>
                                      </p:cBhvr>
                                      <p:tavLst>
                                        <p:tav tm="0">
                                          <p:val>
                                            <p:fltVal val="0"/>
                                          </p:val>
                                        </p:tav>
                                        <p:tav tm="100000">
                                          <p:val>
                                            <p:strVal val="#ppt_w"/>
                                          </p:val>
                                        </p:tav>
                                      </p:tavLst>
                                    </p:anim>
                                    <p:anim calcmode="lin" valueType="num">
                                      <p:cBhvr>
                                        <p:cTn id="56" dur="750" fill="hold"/>
                                        <p:tgtEl>
                                          <p:spTgt spid="278"/>
                                        </p:tgtEl>
                                        <p:attrNameLst>
                                          <p:attrName>ppt_h</p:attrName>
                                        </p:attrNameLst>
                                      </p:cBhvr>
                                      <p:tavLst>
                                        <p:tav tm="0">
                                          <p:val>
                                            <p:fltVal val="0"/>
                                          </p:val>
                                        </p:tav>
                                        <p:tav tm="100000">
                                          <p:val>
                                            <p:strVal val="#ppt_h"/>
                                          </p:val>
                                        </p:tav>
                                      </p:tavLst>
                                    </p:anim>
                                    <p:animEffect transition="in" filter="fade">
                                      <p:cBhvr>
                                        <p:cTn id="57" dur="750"/>
                                        <p:tgtEl>
                                          <p:spTgt spid="27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287"/>
                                        </p:tgtEl>
                                        <p:attrNameLst>
                                          <p:attrName>style.visibility</p:attrName>
                                        </p:attrNameLst>
                                      </p:cBhvr>
                                      <p:to>
                                        <p:strVal val="visible"/>
                                      </p:to>
                                    </p:set>
                                    <p:animEffect transition="in" filter="wipe(up)">
                                      <p:cBhvr>
                                        <p:cTn id="62" dur="500"/>
                                        <p:tgtEl>
                                          <p:spTgt spid="287"/>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86"/>
                                        </p:tgtEl>
                                        <p:attrNameLst>
                                          <p:attrName>style.visibility</p:attrName>
                                        </p:attrNameLst>
                                      </p:cBhvr>
                                      <p:to>
                                        <p:strVal val="visible"/>
                                      </p:to>
                                    </p:set>
                                    <p:anim calcmode="lin" valueType="num">
                                      <p:cBhvr>
                                        <p:cTn id="67" dur="750" fill="hold"/>
                                        <p:tgtEl>
                                          <p:spTgt spid="286"/>
                                        </p:tgtEl>
                                        <p:attrNameLst>
                                          <p:attrName>ppt_w</p:attrName>
                                        </p:attrNameLst>
                                      </p:cBhvr>
                                      <p:tavLst>
                                        <p:tav tm="0">
                                          <p:val>
                                            <p:fltVal val="0"/>
                                          </p:val>
                                        </p:tav>
                                        <p:tav tm="100000">
                                          <p:val>
                                            <p:strVal val="#ppt_w"/>
                                          </p:val>
                                        </p:tav>
                                      </p:tavLst>
                                    </p:anim>
                                    <p:anim calcmode="lin" valueType="num">
                                      <p:cBhvr>
                                        <p:cTn id="68" dur="750" fill="hold"/>
                                        <p:tgtEl>
                                          <p:spTgt spid="286"/>
                                        </p:tgtEl>
                                        <p:attrNameLst>
                                          <p:attrName>ppt_h</p:attrName>
                                        </p:attrNameLst>
                                      </p:cBhvr>
                                      <p:tavLst>
                                        <p:tav tm="0">
                                          <p:val>
                                            <p:fltVal val="0"/>
                                          </p:val>
                                        </p:tav>
                                        <p:tav tm="100000">
                                          <p:val>
                                            <p:strVal val="#ppt_h"/>
                                          </p:val>
                                        </p:tav>
                                      </p:tavLst>
                                    </p:anim>
                                    <p:animEffect transition="in" filter="fade">
                                      <p:cBhvr>
                                        <p:cTn id="69" dur="75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animBg="1"/>
      <p:bldP spid="260" grpId="0" animBg="1"/>
      <p:bldP spid="267" grpId="0" animBg="1"/>
      <p:bldP spid="272" grpId="0" animBg="1"/>
      <p:bldP spid="278" grpId="0" animBg="1"/>
      <p:bldP spid="28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61"/>
        <p:cNvGrpSpPr/>
        <p:nvPr/>
      </p:nvGrpSpPr>
      <p:grpSpPr>
        <a:xfrm>
          <a:off x="0" y="0"/>
          <a:ext cx="0" cy="0"/>
          <a:chOff x="0" y="0"/>
          <a:chExt cx="0" cy="0"/>
        </a:xfrm>
      </p:grpSpPr>
      <p:grpSp>
        <p:nvGrpSpPr>
          <p:cNvPr id="149" name="Google Shape;2367;p46">
            <a:extLst>
              <a:ext uri="{FF2B5EF4-FFF2-40B4-BE49-F238E27FC236}">
                <a16:creationId xmlns:a16="http://schemas.microsoft.com/office/drawing/2014/main" xmlns="" id="{AFD72907-373E-7C60-9847-8EBA980FA9C9}"/>
              </a:ext>
            </a:extLst>
          </p:cNvPr>
          <p:cNvGrpSpPr/>
          <p:nvPr/>
        </p:nvGrpSpPr>
        <p:grpSpPr>
          <a:xfrm flipH="1">
            <a:off x="9930527" y="2738859"/>
            <a:ext cx="2532245" cy="3318543"/>
            <a:chOff x="2491761" y="388856"/>
            <a:chExt cx="1321070" cy="1726230"/>
          </a:xfrm>
        </p:grpSpPr>
        <p:grpSp>
          <p:nvGrpSpPr>
            <p:cNvPr id="150" name="Google Shape;2368;p46">
              <a:extLst>
                <a:ext uri="{FF2B5EF4-FFF2-40B4-BE49-F238E27FC236}">
                  <a16:creationId xmlns:a16="http://schemas.microsoft.com/office/drawing/2014/main" xmlns="" id="{B57BE993-870C-9B32-B25F-4FFCEEF5F676}"/>
                </a:ext>
              </a:extLst>
            </p:cNvPr>
            <p:cNvGrpSpPr/>
            <p:nvPr/>
          </p:nvGrpSpPr>
          <p:grpSpPr>
            <a:xfrm>
              <a:off x="3561841" y="1131061"/>
              <a:ext cx="250990" cy="983513"/>
              <a:chOff x="3561841" y="1131061"/>
              <a:chExt cx="250990" cy="983513"/>
            </a:xfrm>
          </p:grpSpPr>
          <p:sp>
            <p:nvSpPr>
              <p:cNvPr id="179" name="Google Shape;2369;p46">
                <a:extLst>
                  <a:ext uri="{FF2B5EF4-FFF2-40B4-BE49-F238E27FC236}">
                    <a16:creationId xmlns:a16="http://schemas.microsoft.com/office/drawing/2014/main" xmlns="" id="{804F7EA8-CD5E-3096-2CCD-B68C85ED81F1}"/>
                  </a:ext>
                </a:extLst>
              </p:cNvPr>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80" name="Google Shape;2370;p46">
                <a:extLst>
                  <a:ext uri="{FF2B5EF4-FFF2-40B4-BE49-F238E27FC236}">
                    <a16:creationId xmlns:a16="http://schemas.microsoft.com/office/drawing/2014/main" xmlns="" id="{73B0D5D5-3AEA-D37A-1E67-3084C045BBB9}"/>
                  </a:ext>
                </a:extLst>
              </p:cNvPr>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rgbClr val="E9D5BB">
                  <a:alpha val="46370"/>
                </a:srgbClr>
              </a:solidFill>
              <a:ln>
                <a:noFill/>
              </a:ln>
            </p:spPr>
            <p:txBody>
              <a:bodyPr spcFirstLastPara="1" wrap="square" lIns="121900" tIns="121900" rIns="121900" bIns="121900" anchor="ctr" anchorCtr="0">
                <a:noAutofit/>
              </a:bodyPr>
              <a:lstStyle/>
              <a:p>
                <a:endParaRPr sz="2489"/>
              </a:p>
            </p:txBody>
          </p:sp>
          <p:sp>
            <p:nvSpPr>
              <p:cNvPr id="181" name="Google Shape;2371;p46">
                <a:extLst>
                  <a:ext uri="{FF2B5EF4-FFF2-40B4-BE49-F238E27FC236}">
                    <a16:creationId xmlns:a16="http://schemas.microsoft.com/office/drawing/2014/main" xmlns="" id="{4EE5178C-70E1-0BD1-B1C0-AA404F4F55E8}"/>
                  </a:ext>
                </a:extLst>
              </p:cNvPr>
              <p:cNvSpPr/>
              <p:nvPr/>
            </p:nvSpPr>
            <p:spPr>
              <a:xfrm>
                <a:off x="3562069" y="1144958"/>
                <a:ext cx="250192" cy="969616"/>
              </a:xfrm>
              <a:custGeom>
                <a:avLst/>
                <a:gdLst/>
                <a:ahLst/>
                <a:cxnLst/>
                <a:rect l="l" t="t" r="r" b="b"/>
                <a:pathLst>
                  <a:path w="4393" h="17025" extrusionOk="0">
                    <a:moveTo>
                      <a:pt x="2105" y="0"/>
                    </a:moveTo>
                    <a:cubicBezTo>
                      <a:pt x="1223" y="0"/>
                      <a:pt x="450" y="128"/>
                      <a:pt x="1" y="164"/>
                    </a:cubicBezTo>
                    <a:cubicBezTo>
                      <a:pt x="22" y="365"/>
                      <a:pt x="184" y="407"/>
                      <a:pt x="314" y="407"/>
                    </a:cubicBezTo>
                    <a:cubicBezTo>
                      <a:pt x="405" y="407"/>
                      <a:pt x="482" y="386"/>
                      <a:pt x="482" y="386"/>
                    </a:cubicBezTo>
                    <a:lnTo>
                      <a:pt x="482" y="386"/>
                    </a:lnTo>
                    <a:lnTo>
                      <a:pt x="472" y="1904"/>
                    </a:lnTo>
                    <a:cubicBezTo>
                      <a:pt x="662" y="970"/>
                      <a:pt x="991" y="517"/>
                      <a:pt x="1458" y="517"/>
                    </a:cubicBezTo>
                    <a:cubicBezTo>
                      <a:pt x="1460" y="517"/>
                      <a:pt x="1462" y="517"/>
                      <a:pt x="1465" y="517"/>
                    </a:cubicBezTo>
                    <a:cubicBezTo>
                      <a:pt x="2954" y="517"/>
                      <a:pt x="3136" y="1499"/>
                      <a:pt x="3038" y="3547"/>
                    </a:cubicBezTo>
                    <a:cubicBezTo>
                      <a:pt x="2942" y="5587"/>
                      <a:pt x="2568" y="16504"/>
                      <a:pt x="1340" y="16540"/>
                    </a:cubicBezTo>
                    <a:cubicBezTo>
                      <a:pt x="1339" y="16540"/>
                      <a:pt x="1339" y="16540"/>
                      <a:pt x="1339" y="16540"/>
                    </a:cubicBezTo>
                    <a:cubicBezTo>
                      <a:pt x="935" y="16540"/>
                      <a:pt x="650" y="6063"/>
                      <a:pt x="453" y="5419"/>
                    </a:cubicBezTo>
                    <a:lnTo>
                      <a:pt x="386" y="17024"/>
                    </a:lnTo>
                    <a:lnTo>
                      <a:pt x="3544" y="16931"/>
                    </a:lnTo>
                    <a:lnTo>
                      <a:pt x="3721" y="319"/>
                    </a:lnTo>
                    <a:cubicBezTo>
                      <a:pt x="3721" y="319"/>
                      <a:pt x="3869" y="355"/>
                      <a:pt x="4027" y="355"/>
                    </a:cubicBezTo>
                    <a:cubicBezTo>
                      <a:pt x="4187" y="355"/>
                      <a:pt x="4358" y="317"/>
                      <a:pt x="4392" y="166"/>
                    </a:cubicBezTo>
                    <a:cubicBezTo>
                      <a:pt x="3984" y="165"/>
                      <a:pt x="3110" y="0"/>
                      <a:pt x="2105"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182" name="Google Shape;2372;p46">
                <a:extLst>
                  <a:ext uri="{FF2B5EF4-FFF2-40B4-BE49-F238E27FC236}">
                    <a16:creationId xmlns:a16="http://schemas.microsoft.com/office/drawing/2014/main" xmlns="" id="{9F699C90-0BE1-BB94-C3CE-460CFFA35659}"/>
                  </a:ext>
                </a:extLst>
              </p:cNvPr>
              <p:cNvSpPr/>
              <p:nvPr/>
            </p:nvSpPr>
            <p:spPr>
              <a:xfrm>
                <a:off x="3583996" y="1142566"/>
                <a:ext cx="228721" cy="971951"/>
              </a:xfrm>
              <a:custGeom>
                <a:avLst/>
                <a:gdLst/>
                <a:ahLst/>
                <a:cxnLst/>
                <a:rect l="l" t="t" r="r" b="b"/>
                <a:pathLst>
                  <a:path w="4016" h="17066" extrusionOk="0">
                    <a:moveTo>
                      <a:pt x="3903" y="0"/>
                    </a:moveTo>
                    <a:cubicBezTo>
                      <a:pt x="3897" y="193"/>
                      <a:pt x="3706" y="239"/>
                      <a:pt x="3527" y="239"/>
                    </a:cubicBezTo>
                    <a:cubicBezTo>
                      <a:pt x="3368" y="239"/>
                      <a:pt x="3218" y="202"/>
                      <a:pt x="3218" y="202"/>
                    </a:cubicBezTo>
                    <a:lnTo>
                      <a:pt x="3044" y="16865"/>
                    </a:lnTo>
                    <a:lnTo>
                      <a:pt x="1" y="16955"/>
                    </a:lnTo>
                    <a:lnTo>
                      <a:pt x="1" y="17065"/>
                    </a:lnTo>
                    <a:lnTo>
                      <a:pt x="3159" y="16972"/>
                    </a:lnTo>
                    <a:lnTo>
                      <a:pt x="3336" y="359"/>
                    </a:lnTo>
                    <a:cubicBezTo>
                      <a:pt x="3336" y="359"/>
                      <a:pt x="3485" y="396"/>
                      <a:pt x="3644" y="396"/>
                    </a:cubicBezTo>
                    <a:cubicBezTo>
                      <a:pt x="3822" y="396"/>
                      <a:pt x="4013" y="350"/>
                      <a:pt x="4016" y="153"/>
                    </a:cubicBezTo>
                    <a:cubicBezTo>
                      <a:pt x="4016" y="92"/>
                      <a:pt x="3975" y="42"/>
                      <a:pt x="3903" y="0"/>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183" name="Google Shape;2373;p46">
                <a:extLst>
                  <a:ext uri="{FF2B5EF4-FFF2-40B4-BE49-F238E27FC236}">
                    <a16:creationId xmlns:a16="http://schemas.microsoft.com/office/drawing/2014/main" xmlns="" id="{901F5B88-5D77-CB77-D718-3444BDCEE055}"/>
                  </a:ext>
                </a:extLst>
              </p:cNvPr>
              <p:cNvSpPr/>
              <p:nvPr/>
            </p:nvSpPr>
            <p:spPr>
              <a:xfrm>
                <a:off x="3606947" y="1274297"/>
                <a:ext cx="13839" cy="716349"/>
              </a:xfrm>
              <a:custGeom>
                <a:avLst/>
                <a:gdLst/>
                <a:ahLst/>
                <a:cxnLst/>
                <a:rect l="l" t="t" r="r" b="b"/>
                <a:pathLst>
                  <a:path w="243" h="12578" extrusionOk="0">
                    <a:moveTo>
                      <a:pt x="163" y="1"/>
                    </a:moveTo>
                    <a:cubicBezTo>
                      <a:pt x="109" y="1"/>
                      <a:pt x="46" y="2858"/>
                      <a:pt x="24" y="6350"/>
                    </a:cubicBezTo>
                    <a:cubicBezTo>
                      <a:pt x="0" y="9804"/>
                      <a:pt x="27" y="12578"/>
                      <a:pt x="79" y="12578"/>
                    </a:cubicBezTo>
                    <a:cubicBezTo>
                      <a:pt x="79" y="12578"/>
                      <a:pt x="79" y="12578"/>
                      <a:pt x="79" y="12578"/>
                    </a:cubicBezTo>
                    <a:cubicBezTo>
                      <a:pt x="134" y="12577"/>
                      <a:pt x="197" y="9803"/>
                      <a:pt x="220" y="6347"/>
                    </a:cubicBezTo>
                    <a:cubicBezTo>
                      <a:pt x="243" y="2857"/>
                      <a:pt x="219" y="1"/>
                      <a:pt x="163"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184" name="Google Shape;2374;p46">
                <a:extLst>
                  <a:ext uri="{FF2B5EF4-FFF2-40B4-BE49-F238E27FC236}">
                    <a16:creationId xmlns:a16="http://schemas.microsoft.com/office/drawing/2014/main" xmlns="" id="{F07FD435-6282-BE8E-A179-B1DE0BE7371E}"/>
                  </a:ext>
                </a:extLst>
              </p:cNvPr>
              <p:cNvSpPr/>
              <p:nvPr/>
            </p:nvSpPr>
            <p:spPr>
              <a:xfrm>
                <a:off x="3650687" y="1205612"/>
                <a:ext cx="14808" cy="821654"/>
              </a:xfrm>
              <a:custGeom>
                <a:avLst/>
                <a:gdLst/>
                <a:ahLst/>
                <a:cxnLst/>
                <a:rect l="l" t="t" r="r" b="b"/>
                <a:pathLst>
                  <a:path w="260" h="14427" extrusionOk="0">
                    <a:moveTo>
                      <a:pt x="185" y="1"/>
                    </a:moveTo>
                    <a:cubicBezTo>
                      <a:pt x="131" y="1"/>
                      <a:pt x="62" y="3285"/>
                      <a:pt x="31" y="7294"/>
                    </a:cubicBezTo>
                    <a:cubicBezTo>
                      <a:pt x="1" y="11252"/>
                      <a:pt x="21" y="14427"/>
                      <a:pt x="75" y="14427"/>
                    </a:cubicBezTo>
                    <a:cubicBezTo>
                      <a:pt x="75" y="14427"/>
                      <a:pt x="75" y="14427"/>
                      <a:pt x="75" y="14427"/>
                    </a:cubicBezTo>
                    <a:cubicBezTo>
                      <a:pt x="128" y="14426"/>
                      <a:pt x="196" y="11251"/>
                      <a:pt x="227" y="7291"/>
                    </a:cubicBezTo>
                    <a:cubicBezTo>
                      <a:pt x="259" y="3284"/>
                      <a:pt x="241" y="1"/>
                      <a:pt x="185"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185" name="Google Shape;2375;p46">
                <a:extLst>
                  <a:ext uri="{FF2B5EF4-FFF2-40B4-BE49-F238E27FC236}">
                    <a16:creationId xmlns:a16="http://schemas.microsoft.com/office/drawing/2014/main" xmlns="" id="{D08D1357-4128-F753-356A-F471E4911F23}"/>
                  </a:ext>
                </a:extLst>
              </p:cNvPr>
              <p:cNvSpPr/>
              <p:nvPr/>
            </p:nvSpPr>
            <p:spPr>
              <a:xfrm>
                <a:off x="3696989" y="1251744"/>
                <a:ext cx="14751" cy="730017"/>
              </a:xfrm>
              <a:custGeom>
                <a:avLst/>
                <a:gdLst/>
                <a:ahLst/>
                <a:cxnLst/>
                <a:rect l="l" t="t" r="r" b="b"/>
                <a:pathLst>
                  <a:path w="259" h="12818" extrusionOk="0">
                    <a:moveTo>
                      <a:pt x="187" y="0"/>
                    </a:moveTo>
                    <a:cubicBezTo>
                      <a:pt x="132" y="0"/>
                      <a:pt x="63" y="2913"/>
                      <a:pt x="31" y="6472"/>
                    </a:cubicBezTo>
                    <a:cubicBezTo>
                      <a:pt x="0" y="9992"/>
                      <a:pt x="19" y="12818"/>
                      <a:pt x="73" y="12818"/>
                    </a:cubicBezTo>
                    <a:cubicBezTo>
                      <a:pt x="73" y="12818"/>
                      <a:pt x="73" y="12818"/>
                      <a:pt x="73" y="12818"/>
                    </a:cubicBezTo>
                    <a:cubicBezTo>
                      <a:pt x="126" y="12816"/>
                      <a:pt x="195" y="9989"/>
                      <a:pt x="227" y="6469"/>
                    </a:cubicBezTo>
                    <a:cubicBezTo>
                      <a:pt x="259" y="2912"/>
                      <a:pt x="242" y="0"/>
                      <a:pt x="187"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186" name="Google Shape;2376;p46">
                <a:extLst>
                  <a:ext uri="{FF2B5EF4-FFF2-40B4-BE49-F238E27FC236}">
                    <a16:creationId xmlns:a16="http://schemas.microsoft.com/office/drawing/2014/main" xmlns="" id="{E4C5D163-9ABE-3DF3-7F7B-3D1C20BFEA37}"/>
                  </a:ext>
                </a:extLst>
              </p:cNvPr>
              <p:cNvSpPr/>
              <p:nvPr/>
            </p:nvSpPr>
            <p:spPr>
              <a:xfrm>
                <a:off x="3565144" y="1149799"/>
                <a:ext cx="241479" cy="50403"/>
              </a:xfrm>
              <a:custGeom>
                <a:avLst/>
                <a:gdLst/>
                <a:ahLst/>
                <a:cxnLst/>
                <a:rect l="l" t="t" r="r" b="b"/>
                <a:pathLst>
                  <a:path w="4240" h="885" extrusionOk="0">
                    <a:moveTo>
                      <a:pt x="2357" y="0"/>
                    </a:moveTo>
                    <a:cubicBezTo>
                      <a:pt x="1355" y="0"/>
                      <a:pt x="435" y="140"/>
                      <a:pt x="1" y="217"/>
                    </a:cubicBezTo>
                    <a:cubicBezTo>
                      <a:pt x="64" y="299"/>
                      <a:pt x="172" y="319"/>
                      <a:pt x="263" y="319"/>
                    </a:cubicBezTo>
                    <a:cubicBezTo>
                      <a:pt x="354" y="319"/>
                      <a:pt x="429" y="299"/>
                      <a:pt x="429" y="299"/>
                    </a:cubicBezTo>
                    <a:lnTo>
                      <a:pt x="429" y="299"/>
                    </a:lnTo>
                    <a:lnTo>
                      <a:pt x="428" y="494"/>
                    </a:lnTo>
                    <a:cubicBezTo>
                      <a:pt x="962" y="323"/>
                      <a:pt x="1424" y="253"/>
                      <a:pt x="1825" y="253"/>
                    </a:cubicBezTo>
                    <a:cubicBezTo>
                      <a:pt x="2648" y="253"/>
                      <a:pt x="3219" y="549"/>
                      <a:pt x="3659" y="885"/>
                    </a:cubicBezTo>
                    <a:lnTo>
                      <a:pt x="3667" y="236"/>
                    </a:lnTo>
                    <a:cubicBezTo>
                      <a:pt x="3667" y="236"/>
                      <a:pt x="3813" y="271"/>
                      <a:pt x="3970" y="271"/>
                    </a:cubicBezTo>
                    <a:cubicBezTo>
                      <a:pt x="4066" y="271"/>
                      <a:pt x="4166" y="258"/>
                      <a:pt x="4239" y="215"/>
                    </a:cubicBezTo>
                    <a:cubicBezTo>
                      <a:pt x="3647" y="55"/>
                      <a:pt x="2986" y="0"/>
                      <a:pt x="2357"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grpSp>
        <p:grpSp>
          <p:nvGrpSpPr>
            <p:cNvPr id="151" name="Google Shape;2377;p46">
              <a:extLst>
                <a:ext uri="{FF2B5EF4-FFF2-40B4-BE49-F238E27FC236}">
                  <a16:creationId xmlns:a16="http://schemas.microsoft.com/office/drawing/2014/main" xmlns="" id="{01B22D8F-EC93-7381-296A-BEE11197DED4}"/>
                </a:ext>
              </a:extLst>
            </p:cNvPr>
            <p:cNvGrpSpPr/>
            <p:nvPr/>
          </p:nvGrpSpPr>
          <p:grpSpPr>
            <a:xfrm>
              <a:off x="3246381" y="1130150"/>
              <a:ext cx="380101" cy="456645"/>
              <a:chOff x="3246381" y="1130150"/>
              <a:chExt cx="380101" cy="456645"/>
            </a:xfrm>
          </p:grpSpPr>
          <p:sp>
            <p:nvSpPr>
              <p:cNvPr id="175" name="Google Shape;2378;p46">
                <a:extLst>
                  <a:ext uri="{FF2B5EF4-FFF2-40B4-BE49-F238E27FC236}">
                    <a16:creationId xmlns:a16="http://schemas.microsoft.com/office/drawing/2014/main" xmlns="" id="{22C7D6BC-7414-ADA1-ECE0-5F3C9E1B162F}"/>
                  </a:ext>
                </a:extLst>
              </p:cNvPr>
              <p:cNvSpPr/>
              <p:nvPr/>
            </p:nvSpPr>
            <p:spPr>
              <a:xfrm>
                <a:off x="3246381" y="1148773"/>
                <a:ext cx="376627" cy="438022"/>
              </a:xfrm>
              <a:custGeom>
                <a:avLst/>
                <a:gdLst/>
                <a:ahLst/>
                <a:cxnLst/>
                <a:rect l="l" t="t" r="r" b="b"/>
                <a:pathLst>
                  <a:path w="6613" h="7691" extrusionOk="0">
                    <a:moveTo>
                      <a:pt x="1" y="1"/>
                    </a:moveTo>
                    <a:lnTo>
                      <a:pt x="16" y="5052"/>
                    </a:lnTo>
                    <a:lnTo>
                      <a:pt x="718" y="5198"/>
                    </a:lnTo>
                    <a:cubicBezTo>
                      <a:pt x="718" y="5198"/>
                      <a:pt x="1606" y="2315"/>
                      <a:pt x="3127" y="2315"/>
                    </a:cubicBezTo>
                    <a:cubicBezTo>
                      <a:pt x="3283" y="2315"/>
                      <a:pt x="3446" y="2345"/>
                      <a:pt x="3615" y="2412"/>
                    </a:cubicBezTo>
                    <a:cubicBezTo>
                      <a:pt x="5673" y="3228"/>
                      <a:pt x="5852" y="7469"/>
                      <a:pt x="5852" y="7469"/>
                    </a:cubicBezTo>
                    <a:lnTo>
                      <a:pt x="6189" y="7680"/>
                    </a:lnTo>
                    <a:lnTo>
                      <a:pt x="6613" y="7690"/>
                    </a:lnTo>
                    <a:lnTo>
                      <a:pt x="6173" y="2964"/>
                    </a:lnTo>
                    <a:lnTo>
                      <a:pt x="1" y="1"/>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176" name="Google Shape;2379;p46">
                <a:extLst>
                  <a:ext uri="{FF2B5EF4-FFF2-40B4-BE49-F238E27FC236}">
                    <a16:creationId xmlns:a16="http://schemas.microsoft.com/office/drawing/2014/main" xmlns="" id="{E95F8B2A-F2EB-985E-7BCE-4E3662FFC0C4}"/>
                  </a:ext>
                </a:extLst>
              </p:cNvPr>
              <p:cNvSpPr/>
              <p:nvPr/>
            </p:nvSpPr>
            <p:spPr>
              <a:xfrm>
                <a:off x="3246381" y="1148717"/>
                <a:ext cx="351226" cy="296153"/>
              </a:xfrm>
              <a:custGeom>
                <a:avLst/>
                <a:gdLst/>
                <a:ahLst/>
                <a:cxnLst/>
                <a:rect l="l" t="t" r="r" b="b"/>
                <a:pathLst>
                  <a:path w="6167" h="5200" extrusionOk="0">
                    <a:moveTo>
                      <a:pt x="1" y="1"/>
                    </a:moveTo>
                    <a:lnTo>
                      <a:pt x="16" y="5053"/>
                    </a:lnTo>
                    <a:lnTo>
                      <a:pt x="718" y="5199"/>
                    </a:lnTo>
                    <a:cubicBezTo>
                      <a:pt x="718" y="5199"/>
                      <a:pt x="1606" y="2316"/>
                      <a:pt x="3126" y="2316"/>
                    </a:cubicBezTo>
                    <a:cubicBezTo>
                      <a:pt x="3282" y="2316"/>
                      <a:pt x="3445" y="2346"/>
                      <a:pt x="3614" y="2413"/>
                    </a:cubicBezTo>
                    <a:cubicBezTo>
                      <a:pt x="4046" y="2585"/>
                      <a:pt x="4395" y="2909"/>
                      <a:pt x="4679" y="3313"/>
                    </a:cubicBezTo>
                    <a:cubicBezTo>
                      <a:pt x="4840" y="3250"/>
                      <a:pt x="5006" y="3193"/>
                      <a:pt x="5179" y="3146"/>
                    </a:cubicBezTo>
                    <a:cubicBezTo>
                      <a:pt x="5512" y="3052"/>
                      <a:pt x="5843" y="2992"/>
                      <a:pt x="6167" y="2962"/>
                    </a:cubicBezTo>
                    <a:lnTo>
                      <a:pt x="1" y="1"/>
                    </a:ln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177" name="Google Shape;2380;p46">
                <a:extLst>
                  <a:ext uri="{FF2B5EF4-FFF2-40B4-BE49-F238E27FC236}">
                    <a16:creationId xmlns:a16="http://schemas.microsoft.com/office/drawing/2014/main" xmlns="" id="{DD72D50E-264D-F35C-4C74-BC6B66A1FEB2}"/>
                  </a:ext>
                </a:extLst>
              </p:cNvPr>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78" name="Google Shape;2381;p46">
                <a:extLst>
                  <a:ext uri="{FF2B5EF4-FFF2-40B4-BE49-F238E27FC236}">
                    <a16:creationId xmlns:a16="http://schemas.microsoft.com/office/drawing/2014/main" xmlns="" id="{FE70DA6F-230B-A628-3D49-2783E77F7E7D}"/>
                  </a:ext>
                </a:extLst>
              </p:cNvPr>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rgbClr val="E9D5BB">
                  <a:alpha val="46370"/>
                </a:srgbClr>
              </a:solidFill>
              <a:ln>
                <a:noFill/>
              </a:ln>
            </p:spPr>
            <p:txBody>
              <a:bodyPr spcFirstLastPara="1" wrap="square" lIns="121900" tIns="121900" rIns="121900" bIns="121900" anchor="ctr" anchorCtr="0">
                <a:noAutofit/>
              </a:bodyPr>
              <a:lstStyle/>
              <a:p>
                <a:endParaRPr sz="2489"/>
              </a:p>
            </p:txBody>
          </p:sp>
        </p:grpSp>
        <p:grpSp>
          <p:nvGrpSpPr>
            <p:cNvPr id="152" name="Google Shape;2382;p46">
              <a:extLst>
                <a:ext uri="{FF2B5EF4-FFF2-40B4-BE49-F238E27FC236}">
                  <a16:creationId xmlns:a16="http://schemas.microsoft.com/office/drawing/2014/main" xmlns="" id="{6DDD5039-C69E-49B3-9747-1C0C80532F41}"/>
                </a:ext>
              </a:extLst>
            </p:cNvPr>
            <p:cNvGrpSpPr/>
            <p:nvPr/>
          </p:nvGrpSpPr>
          <p:grpSpPr>
            <a:xfrm>
              <a:off x="3067607" y="858373"/>
              <a:ext cx="279580" cy="1241166"/>
              <a:chOff x="3067607" y="858373"/>
              <a:chExt cx="279580" cy="1241166"/>
            </a:xfrm>
          </p:grpSpPr>
          <p:sp>
            <p:nvSpPr>
              <p:cNvPr id="167" name="Google Shape;2383;p46">
                <a:extLst>
                  <a:ext uri="{FF2B5EF4-FFF2-40B4-BE49-F238E27FC236}">
                    <a16:creationId xmlns:a16="http://schemas.microsoft.com/office/drawing/2014/main" xmlns="" id="{E82B49BB-D3F1-F4EA-DEF0-521514181A14}"/>
                  </a:ext>
                </a:extLst>
              </p:cNvPr>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68" name="Google Shape;2384;p46">
                <a:extLst>
                  <a:ext uri="{FF2B5EF4-FFF2-40B4-BE49-F238E27FC236}">
                    <a16:creationId xmlns:a16="http://schemas.microsoft.com/office/drawing/2014/main" xmlns="" id="{61596C11-A8F9-E1B9-6026-4D5E6A614F26}"/>
                  </a:ext>
                </a:extLst>
              </p:cNvPr>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rgbClr val="E9D5BB">
                  <a:alpha val="46370"/>
                </a:srgbClr>
              </a:solidFill>
              <a:ln>
                <a:noFill/>
              </a:ln>
            </p:spPr>
            <p:txBody>
              <a:bodyPr spcFirstLastPara="1" wrap="square" lIns="121900" tIns="121900" rIns="121900" bIns="121900" anchor="ctr" anchorCtr="0">
                <a:noAutofit/>
              </a:bodyPr>
              <a:lstStyle/>
              <a:p>
                <a:endParaRPr sz="2489"/>
              </a:p>
            </p:txBody>
          </p:sp>
          <p:sp>
            <p:nvSpPr>
              <p:cNvPr id="169" name="Google Shape;2385;p46">
                <a:extLst>
                  <a:ext uri="{FF2B5EF4-FFF2-40B4-BE49-F238E27FC236}">
                    <a16:creationId xmlns:a16="http://schemas.microsoft.com/office/drawing/2014/main" xmlns="" id="{2B47FB0E-FFC1-A8FC-586C-E653992BABC4}"/>
                  </a:ext>
                </a:extLst>
              </p:cNvPr>
              <p:cNvSpPr/>
              <p:nvPr/>
            </p:nvSpPr>
            <p:spPr>
              <a:xfrm>
                <a:off x="3068063" y="876256"/>
                <a:ext cx="278555" cy="1223283"/>
              </a:xfrm>
              <a:custGeom>
                <a:avLst/>
                <a:gdLst/>
                <a:ahLst/>
                <a:cxnLst/>
                <a:rect l="l" t="t" r="r" b="b"/>
                <a:pathLst>
                  <a:path w="4891" h="21479" extrusionOk="0">
                    <a:moveTo>
                      <a:pt x="2264" y="1"/>
                    </a:moveTo>
                    <a:cubicBezTo>
                      <a:pt x="1312" y="1"/>
                      <a:pt x="484" y="150"/>
                      <a:pt x="0" y="187"/>
                    </a:cubicBezTo>
                    <a:cubicBezTo>
                      <a:pt x="27" y="446"/>
                      <a:pt x="212" y="499"/>
                      <a:pt x="358" y="499"/>
                    </a:cubicBezTo>
                    <a:cubicBezTo>
                      <a:pt x="458" y="499"/>
                      <a:pt x="540" y="475"/>
                      <a:pt x="540" y="475"/>
                    </a:cubicBezTo>
                    <a:lnTo>
                      <a:pt x="553" y="2401"/>
                    </a:lnTo>
                    <a:cubicBezTo>
                      <a:pt x="751" y="1223"/>
                      <a:pt x="1107" y="649"/>
                      <a:pt x="1625" y="649"/>
                    </a:cubicBezTo>
                    <a:cubicBezTo>
                      <a:pt x="1627" y="649"/>
                      <a:pt x="1629" y="649"/>
                      <a:pt x="1631" y="650"/>
                    </a:cubicBezTo>
                    <a:cubicBezTo>
                      <a:pt x="3297" y="660"/>
                      <a:pt x="3512" y="1908"/>
                      <a:pt x="3433" y="4507"/>
                    </a:cubicBezTo>
                    <a:cubicBezTo>
                      <a:pt x="3354" y="7087"/>
                      <a:pt x="3094" y="20836"/>
                      <a:pt x="1735" y="20874"/>
                    </a:cubicBezTo>
                    <a:cubicBezTo>
                      <a:pt x="1735" y="20874"/>
                      <a:pt x="1735" y="20874"/>
                      <a:pt x="1734" y="20874"/>
                    </a:cubicBezTo>
                    <a:cubicBezTo>
                      <a:pt x="1287" y="20874"/>
                      <a:pt x="813" y="7674"/>
                      <a:pt x="584" y="6858"/>
                    </a:cubicBezTo>
                    <a:lnTo>
                      <a:pt x="584" y="6858"/>
                    </a:lnTo>
                    <a:lnTo>
                      <a:pt x="685" y="21479"/>
                    </a:lnTo>
                    <a:lnTo>
                      <a:pt x="4179" y="21379"/>
                    </a:lnTo>
                    <a:lnTo>
                      <a:pt x="4145" y="422"/>
                    </a:lnTo>
                    <a:lnTo>
                      <a:pt x="4145" y="422"/>
                    </a:lnTo>
                    <a:cubicBezTo>
                      <a:pt x="4145" y="422"/>
                      <a:pt x="4315" y="470"/>
                      <a:pt x="4493" y="470"/>
                    </a:cubicBezTo>
                    <a:cubicBezTo>
                      <a:pt x="4670" y="470"/>
                      <a:pt x="4855" y="423"/>
                      <a:pt x="4891" y="233"/>
                    </a:cubicBezTo>
                    <a:cubicBezTo>
                      <a:pt x="4437" y="228"/>
                      <a:pt x="3462" y="11"/>
                      <a:pt x="2341" y="1"/>
                    </a:cubicBezTo>
                    <a:cubicBezTo>
                      <a:pt x="2315" y="1"/>
                      <a:pt x="2290" y="1"/>
                      <a:pt x="2264"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170" name="Google Shape;2386;p46">
                <a:extLst>
                  <a:ext uri="{FF2B5EF4-FFF2-40B4-BE49-F238E27FC236}">
                    <a16:creationId xmlns:a16="http://schemas.microsoft.com/office/drawing/2014/main" xmlns="" id="{A6AA38FB-9C03-202A-4021-9F37FF989F21}"/>
                  </a:ext>
                </a:extLst>
              </p:cNvPr>
              <p:cNvSpPr/>
              <p:nvPr/>
            </p:nvSpPr>
            <p:spPr>
              <a:xfrm>
                <a:off x="3107018" y="874376"/>
                <a:ext cx="240055" cy="1225105"/>
              </a:xfrm>
              <a:custGeom>
                <a:avLst/>
                <a:gdLst/>
                <a:ahLst/>
                <a:cxnLst/>
                <a:rect l="l" t="t" r="r" b="b"/>
                <a:pathLst>
                  <a:path w="4215" h="21511" extrusionOk="0">
                    <a:moveTo>
                      <a:pt x="4088" y="1"/>
                    </a:moveTo>
                    <a:cubicBezTo>
                      <a:pt x="4084" y="243"/>
                      <a:pt x="3878" y="302"/>
                      <a:pt x="3681" y="302"/>
                    </a:cubicBezTo>
                    <a:cubicBezTo>
                      <a:pt x="3500" y="302"/>
                      <a:pt x="3328" y="252"/>
                      <a:pt x="3328" y="252"/>
                    </a:cubicBezTo>
                    <a:lnTo>
                      <a:pt x="3328" y="252"/>
                    </a:lnTo>
                    <a:lnTo>
                      <a:pt x="3366" y="21276"/>
                    </a:lnTo>
                    <a:lnTo>
                      <a:pt x="0" y="21371"/>
                    </a:lnTo>
                    <a:lnTo>
                      <a:pt x="1" y="21511"/>
                    </a:lnTo>
                    <a:lnTo>
                      <a:pt x="3495" y="21411"/>
                    </a:lnTo>
                    <a:lnTo>
                      <a:pt x="3461" y="453"/>
                    </a:lnTo>
                    <a:lnTo>
                      <a:pt x="3461" y="453"/>
                    </a:lnTo>
                    <a:cubicBezTo>
                      <a:pt x="3461" y="453"/>
                      <a:pt x="3632" y="502"/>
                      <a:pt x="3811" y="502"/>
                    </a:cubicBezTo>
                    <a:cubicBezTo>
                      <a:pt x="4008" y="502"/>
                      <a:pt x="4214" y="443"/>
                      <a:pt x="4214" y="196"/>
                    </a:cubicBezTo>
                    <a:cubicBezTo>
                      <a:pt x="4214" y="120"/>
                      <a:pt x="4169" y="55"/>
                      <a:pt x="4088"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171" name="Google Shape;2387;p46">
                <a:extLst>
                  <a:ext uri="{FF2B5EF4-FFF2-40B4-BE49-F238E27FC236}">
                    <a16:creationId xmlns:a16="http://schemas.microsoft.com/office/drawing/2014/main" xmlns="" id="{70DFF8F3-7A2F-C3FB-D64B-FF72021F920E}"/>
                  </a:ext>
                </a:extLst>
              </p:cNvPr>
              <p:cNvSpPr/>
              <p:nvPr/>
            </p:nvSpPr>
            <p:spPr>
              <a:xfrm>
                <a:off x="3125072" y="1039994"/>
                <a:ext cx="15605" cy="904292"/>
              </a:xfrm>
              <a:custGeom>
                <a:avLst/>
                <a:gdLst/>
                <a:ahLst/>
                <a:cxnLst/>
                <a:rect l="l" t="t" r="r" b="b"/>
                <a:pathLst>
                  <a:path w="274" h="15878" extrusionOk="0">
                    <a:moveTo>
                      <a:pt x="89" y="1"/>
                    </a:moveTo>
                    <a:cubicBezTo>
                      <a:pt x="27" y="1"/>
                      <a:pt x="0" y="3621"/>
                      <a:pt x="28" y="8035"/>
                    </a:cubicBezTo>
                    <a:cubicBezTo>
                      <a:pt x="55" y="12390"/>
                      <a:pt x="126" y="15877"/>
                      <a:pt x="185" y="15877"/>
                    </a:cubicBezTo>
                    <a:cubicBezTo>
                      <a:pt x="185" y="15877"/>
                      <a:pt x="185" y="15877"/>
                      <a:pt x="185" y="15877"/>
                    </a:cubicBezTo>
                    <a:cubicBezTo>
                      <a:pt x="245" y="15875"/>
                      <a:pt x="273" y="12386"/>
                      <a:pt x="247" y="8032"/>
                    </a:cubicBezTo>
                    <a:cubicBezTo>
                      <a:pt x="221" y="3620"/>
                      <a:pt x="149" y="1"/>
                      <a:pt x="89"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172" name="Google Shape;2388;p46">
                <a:extLst>
                  <a:ext uri="{FF2B5EF4-FFF2-40B4-BE49-F238E27FC236}">
                    <a16:creationId xmlns:a16="http://schemas.microsoft.com/office/drawing/2014/main" xmlns="" id="{06687D23-2B23-04BA-77A5-C020AFE935A3}"/>
                  </a:ext>
                </a:extLst>
              </p:cNvPr>
              <p:cNvSpPr/>
              <p:nvPr/>
            </p:nvSpPr>
            <p:spPr>
              <a:xfrm>
                <a:off x="3174052" y="953199"/>
                <a:ext cx="15320" cy="1037276"/>
              </a:xfrm>
              <a:custGeom>
                <a:avLst/>
                <a:gdLst/>
                <a:ahLst/>
                <a:cxnLst/>
                <a:rect l="l" t="t" r="r" b="b"/>
                <a:pathLst>
                  <a:path w="269" h="18213" extrusionOk="0">
                    <a:moveTo>
                      <a:pt x="90" y="1"/>
                    </a:moveTo>
                    <a:cubicBezTo>
                      <a:pt x="30" y="1"/>
                      <a:pt x="0" y="4164"/>
                      <a:pt x="26" y="9232"/>
                    </a:cubicBezTo>
                    <a:cubicBezTo>
                      <a:pt x="51" y="14223"/>
                      <a:pt x="120" y="18213"/>
                      <a:pt x="179" y="18213"/>
                    </a:cubicBezTo>
                    <a:cubicBezTo>
                      <a:pt x="179" y="18213"/>
                      <a:pt x="179" y="18213"/>
                      <a:pt x="179" y="18213"/>
                    </a:cubicBezTo>
                    <a:cubicBezTo>
                      <a:pt x="238" y="18210"/>
                      <a:pt x="268" y="14219"/>
                      <a:pt x="244" y="9229"/>
                    </a:cubicBezTo>
                    <a:cubicBezTo>
                      <a:pt x="221" y="4164"/>
                      <a:pt x="151" y="1"/>
                      <a:pt x="90"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173" name="Google Shape;2389;p46">
                <a:extLst>
                  <a:ext uri="{FF2B5EF4-FFF2-40B4-BE49-F238E27FC236}">
                    <a16:creationId xmlns:a16="http://schemas.microsoft.com/office/drawing/2014/main" xmlns="" id="{9507AB80-DAF7-78FB-A6E5-80C9FB33AC36}"/>
                  </a:ext>
                </a:extLst>
              </p:cNvPr>
              <p:cNvSpPr/>
              <p:nvPr/>
            </p:nvSpPr>
            <p:spPr>
              <a:xfrm>
                <a:off x="3226049" y="1012087"/>
                <a:ext cx="14124" cy="921491"/>
              </a:xfrm>
              <a:custGeom>
                <a:avLst/>
                <a:gdLst/>
                <a:ahLst/>
                <a:cxnLst/>
                <a:rect l="l" t="t" r="r" b="b"/>
                <a:pathLst>
                  <a:path w="248" h="16180" extrusionOk="0">
                    <a:moveTo>
                      <a:pt x="97" y="1"/>
                    </a:moveTo>
                    <a:cubicBezTo>
                      <a:pt x="36" y="1"/>
                      <a:pt x="0" y="3690"/>
                      <a:pt x="16" y="8189"/>
                    </a:cubicBezTo>
                    <a:cubicBezTo>
                      <a:pt x="32" y="12627"/>
                      <a:pt x="94" y="16179"/>
                      <a:pt x="153" y="16179"/>
                    </a:cubicBezTo>
                    <a:cubicBezTo>
                      <a:pt x="153" y="16179"/>
                      <a:pt x="153" y="16179"/>
                      <a:pt x="153" y="16179"/>
                    </a:cubicBezTo>
                    <a:cubicBezTo>
                      <a:pt x="213" y="16178"/>
                      <a:pt x="248" y="12623"/>
                      <a:pt x="234" y="8188"/>
                    </a:cubicBezTo>
                    <a:cubicBezTo>
                      <a:pt x="220" y="3690"/>
                      <a:pt x="157" y="1"/>
                      <a:pt x="97" y="1"/>
                    </a:cubicBezTo>
                    <a:cubicBezTo>
                      <a:pt x="97" y="1"/>
                      <a:pt x="97" y="1"/>
                      <a:pt x="97"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174" name="Google Shape;2390;p46">
                <a:extLst>
                  <a:ext uri="{FF2B5EF4-FFF2-40B4-BE49-F238E27FC236}">
                    <a16:creationId xmlns:a16="http://schemas.microsoft.com/office/drawing/2014/main" xmlns="" id="{7C8A0FBF-65B3-AA33-2843-F4351A6242E2}"/>
                  </a:ext>
                </a:extLst>
              </p:cNvPr>
              <p:cNvSpPr/>
              <p:nvPr/>
            </p:nvSpPr>
            <p:spPr>
              <a:xfrm>
                <a:off x="3071480" y="882634"/>
                <a:ext cx="268987" cy="64641"/>
              </a:xfrm>
              <a:custGeom>
                <a:avLst/>
                <a:gdLst/>
                <a:ahLst/>
                <a:cxnLst/>
                <a:rect l="l" t="t" r="r" b="b"/>
                <a:pathLst>
                  <a:path w="4723" h="1135" extrusionOk="0">
                    <a:moveTo>
                      <a:pt x="2537" y="0"/>
                    </a:moveTo>
                    <a:cubicBezTo>
                      <a:pt x="1455" y="0"/>
                      <a:pt x="470" y="162"/>
                      <a:pt x="0" y="254"/>
                    </a:cubicBezTo>
                    <a:cubicBezTo>
                      <a:pt x="74" y="360"/>
                      <a:pt x="197" y="387"/>
                      <a:pt x="300" y="387"/>
                    </a:cubicBezTo>
                    <a:cubicBezTo>
                      <a:pt x="399" y="387"/>
                      <a:pt x="479" y="363"/>
                      <a:pt x="479" y="363"/>
                    </a:cubicBezTo>
                    <a:lnTo>
                      <a:pt x="480" y="610"/>
                    </a:lnTo>
                    <a:cubicBezTo>
                      <a:pt x="1062" y="403"/>
                      <a:pt x="1566" y="317"/>
                      <a:pt x="2007" y="317"/>
                    </a:cubicBezTo>
                    <a:cubicBezTo>
                      <a:pt x="2938" y="317"/>
                      <a:pt x="3587" y="701"/>
                      <a:pt x="4087" y="1134"/>
                    </a:cubicBezTo>
                    <a:lnTo>
                      <a:pt x="4085" y="310"/>
                    </a:lnTo>
                    <a:lnTo>
                      <a:pt x="4085" y="310"/>
                    </a:lnTo>
                    <a:cubicBezTo>
                      <a:pt x="4085" y="310"/>
                      <a:pt x="4254" y="358"/>
                      <a:pt x="4432" y="358"/>
                    </a:cubicBezTo>
                    <a:cubicBezTo>
                      <a:pt x="4537" y="358"/>
                      <a:pt x="4644" y="341"/>
                      <a:pt x="4722" y="289"/>
                    </a:cubicBezTo>
                    <a:cubicBezTo>
                      <a:pt x="4033" y="73"/>
                      <a:pt x="3263" y="0"/>
                      <a:pt x="2537" y="0"/>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grpSp>
        <p:sp>
          <p:nvSpPr>
            <p:cNvPr id="153" name="Google Shape;2391;p46">
              <a:extLst>
                <a:ext uri="{FF2B5EF4-FFF2-40B4-BE49-F238E27FC236}">
                  <a16:creationId xmlns:a16="http://schemas.microsoft.com/office/drawing/2014/main" xmlns="" id="{5B974664-5121-D2E5-52F8-12E601CD7914}"/>
                </a:ext>
              </a:extLst>
            </p:cNvPr>
            <p:cNvSpPr/>
            <p:nvPr/>
          </p:nvSpPr>
          <p:spPr>
            <a:xfrm>
              <a:off x="2750382" y="914186"/>
              <a:ext cx="395763" cy="452317"/>
            </a:xfrm>
            <a:custGeom>
              <a:avLst/>
              <a:gdLst/>
              <a:ahLst/>
              <a:cxnLst/>
              <a:rect l="l" t="t" r="r" b="b"/>
              <a:pathLst>
                <a:path w="6949" h="7942" extrusionOk="0">
                  <a:moveTo>
                    <a:pt x="1" y="0"/>
                  </a:moveTo>
                  <a:lnTo>
                    <a:pt x="83" y="5190"/>
                  </a:lnTo>
                  <a:lnTo>
                    <a:pt x="813" y="5345"/>
                  </a:lnTo>
                  <a:cubicBezTo>
                    <a:pt x="813" y="5345"/>
                    <a:pt x="1691" y="2400"/>
                    <a:pt x="3260" y="2400"/>
                  </a:cubicBezTo>
                  <a:cubicBezTo>
                    <a:pt x="3424" y="2400"/>
                    <a:pt x="3596" y="2432"/>
                    <a:pt x="3776" y="2504"/>
                  </a:cubicBezTo>
                  <a:cubicBezTo>
                    <a:pt x="5917" y="3357"/>
                    <a:pt x="6158" y="7710"/>
                    <a:pt x="6158" y="7710"/>
                  </a:cubicBezTo>
                  <a:lnTo>
                    <a:pt x="6510" y="7928"/>
                  </a:lnTo>
                  <a:lnTo>
                    <a:pt x="6948" y="7942"/>
                  </a:lnTo>
                  <a:lnTo>
                    <a:pt x="6948" y="7942"/>
                  </a:lnTo>
                  <a:lnTo>
                    <a:pt x="6433" y="3087"/>
                  </a:lnTo>
                  <a:lnTo>
                    <a:pt x="1"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154" name="Google Shape;2392;p46">
              <a:extLst>
                <a:ext uri="{FF2B5EF4-FFF2-40B4-BE49-F238E27FC236}">
                  <a16:creationId xmlns:a16="http://schemas.microsoft.com/office/drawing/2014/main" xmlns="" id="{9F873A64-A718-35B7-3095-C298DDA7429C}"/>
                </a:ext>
              </a:extLst>
            </p:cNvPr>
            <p:cNvSpPr/>
            <p:nvPr/>
          </p:nvSpPr>
          <p:spPr>
            <a:xfrm>
              <a:off x="2750439" y="914243"/>
              <a:ext cx="366091" cy="304411"/>
            </a:xfrm>
            <a:custGeom>
              <a:avLst/>
              <a:gdLst/>
              <a:ahLst/>
              <a:cxnLst/>
              <a:rect l="l" t="t" r="r" b="b"/>
              <a:pathLst>
                <a:path w="6428" h="5345" extrusionOk="0">
                  <a:moveTo>
                    <a:pt x="1" y="0"/>
                  </a:moveTo>
                  <a:lnTo>
                    <a:pt x="84" y="5190"/>
                  </a:lnTo>
                  <a:lnTo>
                    <a:pt x="813" y="5345"/>
                  </a:lnTo>
                  <a:cubicBezTo>
                    <a:pt x="812" y="5344"/>
                    <a:pt x="1690" y="2400"/>
                    <a:pt x="3259" y="2400"/>
                  </a:cubicBezTo>
                  <a:cubicBezTo>
                    <a:pt x="3424" y="2400"/>
                    <a:pt x="3596" y="2432"/>
                    <a:pt x="3776" y="2504"/>
                  </a:cubicBezTo>
                  <a:cubicBezTo>
                    <a:pt x="4227" y="2683"/>
                    <a:pt x="4593" y="3018"/>
                    <a:pt x="4891" y="3435"/>
                  </a:cubicBezTo>
                  <a:cubicBezTo>
                    <a:pt x="5057" y="3372"/>
                    <a:pt x="5229" y="3315"/>
                    <a:pt x="5407" y="3267"/>
                  </a:cubicBezTo>
                  <a:cubicBezTo>
                    <a:pt x="5751" y="3173"/>
                    <a:pt x="6093" y="3114"/>
                    <a:pt x="6428" y="3086"/>
                  </a:cubicBezTo>
                  <a:lnTo>
                    <a:pt x="1" y="0"/>
                  </a:ln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155" name="Google Shape;2393;p46">
              <a:extLst>
                <a:ext uri="{FF2B5EF4-FFF2-40B4-BE49-F238E27FC236}">
                  <a16:creationId xmlns:a16="http://schemas.microsoft.com/office/drawing/2014/main" xmlns="" id="{CB100FC4-404B-5A02-BFC6-15B97BED1267}"/>
                </a:ext>
              </a:extLst>
            </p:cNvPr>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56" name="Google Shape;2394;p46">
              <a:extLst>
                <a:ext uri="{FF2B5EF4-FFF2-40B4-BE49-F238E27FC236}">
                  <a16:creationId xmlns:a16="http://schemas.microsoft.com/office/drawing/2014/main" xmlns="" id="{DC9F346A-58BD-A25C-9829-D6CD7EAE349C}"/>
                </a:ext>
              </a:extLst>
            </p:cNvPr>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rgbClr val="E9D5BB">
                <a:alpha val="46370"/>
              </a:srgbClr>
            </a:solidFill>
            <a:ln>
              <a:noFill/>
            </a:ln>
          </p:spPr>
          <p:txBody>
            <a:bodyPr spcFirstLastPara="1" wrap="square" lIns="121900" tIns="121900" rIns="121900" bIns="121900" anchor="ctr" anchorCtr="0">
              <a:noAutofit/>
            </a:bodyPr>
            <a:lstStyle/>
            <a:p>
              <a:endParaRPr sz="2489"/>
            </a:p>
          </p:txBody>
        </p:sp>
        <p:grpSp>
          <p:nvGrpSpPr>
            <p:cNvPr id="157" name="Google Shape;2395;p46">
              <a:extLst>
                <a:ext uri="{FF2B5EF4-FFF2-40B4-BE49-F238E27FC236}">
                  <a16:creationId xmlns:a16="http://schemas.microsoft.com/office/drawing/2014/main" xmlns="" id="{F6910804-9F3A-24D9-1CD1-BE5FC92DAE73}"/>
                </a:ext>
              </a:extLst>
            </p:cNvPr>
            <p:cNvGrpSpPr/>
            <p:nvPr/>
          </p:nvGrpSpPr>
          <p:grpSpPr>
            <a:xfrm>
              <a:off x="2491761" y="388856"/>
              <a:ext cx="371102" cy="1726230"/>
              <a:chOff x="2491761" y="388856"/>
              <a:chExt cx="371102" cy="1726230"/>
            </a:xfrm>
          </p:grpSpPr>
          <p:sp>
            <p:nvSpPr>
              <p:cNvPr id="159" name="Google Shape;2396;p46">
                <a:extLst>
                  <a:ext uri="{FF2B5EF4-FFF2-40B4-BE49-F238E27FC236}">
                    <a16:creationId xmlns:a16="http://schemas.microsoft.com/office/drawing/2014/main" xmlns="" id="{B7BB6117-1231-0D0F-531D-C8609F7CBC89}"/>
                  </a:ext>
                </a:extLst>
              </p:cNvPr>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60" name="Google Shape;2397;p46">
                <a:extLst>
                  <a:ext uri="{FF2B5EF4-FFF2-40B4-BE49-F238E27FC236}">
                    <a16:creationId xmlns:a16="http://schemas.microsoft.com/office/drawing/2014/main" xmlns="" id="{DA2892F3-C26C-5167-4C2B-B801C64EADB8}"/>
                  </a:ext>
                </a:extLst>
              </p:cNvPr>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rgbClr val="E9D5BB">
                  <a:alpha val="46370"/>
                </a:srgbClr>
              </a:solidFill>
              <a:ln>
                <a:noFill/>
              </a:ln>
            </p:spPr>
            <p:txBody>
              <a:bodyPr spcFirstLastPara="1" wrap="square" lIns="121900" tIns="121900" rIns="121900" bIns="121900" anchor="ctr" anchorCtr="0">
                <a:noAutofit/>
              </a:bodyPr>
              <a:lstStyle/>
              <a:p>
                <a:endParaRPr sz="2489"/>
              </a:p>
            </p:txBody>
          </p:sp>
          <p:sp>
            <p:nvSpPr>
              <p:cNvPr id="161" name="Google Shape;2398;p46">
                <a:extLst>
                  <a:ext uri="{FF2B5EF4-FFF2-40B4-BE49-F238E27FC236}">
                    <a16:creationId xmlns:a16="http://schemas.microsoft.com/office/drawing/2014/main" xmlns="" id="{4355F9B7-822C-CD0A-4AD8-055A0B35385A}"/>
                  </a:ext>
                </a:extLst>
              </p:cNvPr>
              <p:cNvSpPr/>
              <p:nvPr/>
            </p:nvSpPr>
            <p:spPr>
              <a:xfrm>
                <a:off x="2492672" y="414884"/>
                <a:ext cx="369508" cy="1700203"/>
              </a:xfrm>
              <a:custGeom>
                <a:avLst/>
                <a:gdLst/>
                <a:ahLst/>
                <a:cxnLst/>
                <a:rect l="l" t="t" r="r" b="b"/>
                <a:pathLst>
                  <a:path w="6488" h="29853" extrusionOk="0">
                    <a:moveTo>
                      <a:pt x="2856" y="0"/>
                    </a:moveTo>
                    <a:cubicBezTo>
                      <a:pt x="1657" y="0"/>
                      <a:pt x="622" y="181"/>
                      <a:pt x="1" y="222"/>
                    </a:cubicBezTo>
                    <a:cubicBezTo>
                      <a:pt x="43" y="594"/>
                      <a:pt x="297" y="668"/>
                      <a:pt x="492" y="668"/>
                    </a:cubicBezTo>
                    <a:cubicBezTo>
                      <a:pt x="621" y="668"/>
                      <a:pt x="724" y="636"/>
                      <a:pt x="724" y="636"/>
                    </a:cubicBezTo>
                    <a:lnTo>
                      <a:pt x="782" y="3347"/>
                    </a:lnTo>
                    <a:cubicBezTo>
                      <a:pt x="1020" y="1702"/>
                      <a:pt x="1478" y="902"/>
                      <a:pt x="2159" y="902"/>
                    </a:cubicBezTo>
                    <a:cubicBezTo>
                      <a:pt x="2165" y="902"/>
                      <a:pt x="2171" y="902"/>
                      <a:pt x="2176" y="902"/>
                    </a:cubicBezTo>
                    <a:cubicBezTo>
                      <a:pt x="4384" y="946"/>
                      <a:pt x="4691" y="2701"/>
                      <a:pt x="4635" y="6342"/>
                    </a:cubicBezTo>
                    <a:cubicBezTo>
                      <a:pt x="4579" y="9946"/>
                      <a:pt x="4490" y="28975"/>
                      <a:pt x="2711" y="29024"/>
                    </a:cubicBezTo>
                    <a:cubicBezTo>
                      <a:pt x="2711" y="29024"/>
                      <a:pt x="2710" y="29024"/>
                      <a:pt x="2710" y="29024"/>
                    </a:cubicBezTo>
                    <a:cubicBezTo>
                      <a:pt x="2123" y="29024"/>
                      <a:pt x="1235" y="10734"/>
                      <a:pt x="916" y="9591"/>
                    </a:cubicBezTo>
                    <a:lnTo>
                      <a:pt x="916" y="9591"/>
                    </a:lnTo>
                    <a:lnTo>
                      <a:pt x="1346" y="29853"/>
                    </a:lnTo>
                    <a:lnTo>
                      <a:pt x="5919" y="29721"/>
                    </a:lnTo>
                    <a:lnTo>
                      <a:pt x="5503" y="625"/>
                    </a:lnTo>
                    <a:lnTo>
                      <a:pt x="5503" y="625"/>
                    </a:lnTo>
                    <a:cubicBezTo>
                      <a:pt x="5503" y="625"/>
                      <a:pt x="5739" y="698"/>
                      <a:pt x="5980" y="698"/>
                    </a:cubicBezTo>
                    <a:cubicBezTo>
                      <a:pt x="6210" y="698"/>
                      <a:pt x="6444" y="632"/>
                      <a:pt x="6488" y="373"/>
                    </a:cubicBezTo>
                    <a:cubicBezTo>
                      <a:pt x="5886" y="357"/>
                      <a:pt x="4591" y="34"/>
                      <a:pt x="3108" y="3"/>
                    </a:cubicBezTo>
                    <a:cubicBezTo>
                      <a:pt x="3023" y="1"/>
                      <a:pt x="2939" y="0"/>
                      <a:pt x="2856"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162" name="Google Shape;2399;p46">
                <a:extLst>
                  <a:ext uri="{FF2B5EF4-FFF2-40B4-BE49-F238E27FC236}">
                    <a16:creationId xmlns:a16="http://schemas.microsoft.com/office/drawing/2014/main" xmlns="" id="{9733D75D-ABD7-3EE5-3C3F-B3C32666F3C3}"/>
                  </a:ext>
                </a:extLst>
              </p:cNvPr>
              <p:cNvSpPr/>
              <p:nvPr/>
            </p:nvSpPr>
            <p:spPr>
              <a:xfrm>
                <a:off x="2569045" y="414770"/>
                <a:ext cx="293818" cy="1700260"/>
              </a:xfrm>
              <a:custGeom>
                <a:avLst/>
                <a:gdLst/>
                <a:ahLst/>
                <a:cxnLst/>
                <a:rect l="l" t="t" r="r" b="b"/>
                <a:pathLst>
                  <a:path w="5159" h="29854" extrusionOk="0">
                    <a:moveTo>
                      <a:pt x="4984" y="1"/>
                    </a:moveTo>
                    <a:cubicBezTo>
                      <a:pt x="4983" y="334"/>
                      <a:pt x="4722" y="416"/>
                      <a:pt x="4467" y="416"/>
                    </a:cubicBezTo>
                    <a:cubicBezTo>
                      <a:pt x="4222" y="416"/>
                      <a:pt x="3983" y="341"/>
                      <a:pt x="3983" y="341"/>
                    </a:cubicBezTo>
                    <a:lnTo>
                      <a:pt x="3983" y="341"/>
                    </a:lnTo>
                    <a:lnTo>
                      <a:pt x="4409" y="29538"/>
                    </a:lnTo>
                    <a:lnTo>
                      <a:pt x="1" y="29661"/>
                    </a:lnTo>
                    <a:lnTo>
                      <a:pt x="5" y="29854"/>
                    </a:lnTo>
                    <a:lnTo>
                      <a:pt x="4578" y="29722"/>
                    </a:lnTo>
                    <a:lnTo>
                      <a:pt x="4162" y="626"/>
                    </a:lnTo>
                    <a:lnTo>
                      <a:pt x="4162" y="626"/>
                    </a:lnTo>
                    <a:cubicBezTo>
                      <a:pt x="4162" y="626"/>
                      <a:pt x="4400" y="701"/>
                      <a:pt x="4642" y="701"/>
                    </a:cubicBezTo>
                    <a:cubicBezTo>
                      <a:pt x="4897" y="701"/>
                      <a:pt x="5158" y="618"/>
                      <a:pt x="5154" y="278"/>
                    </a:cubicBezTo>
                    <a:cubicBezTo>
                      <a:pt x="5153" y="168"/>
                      <a:pt x="5091" y="78"/>
                      <a:pt x="4984" y="1"/>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163" name="Google Shape;2400;p46">
                <a:extLst>
                  <a:ext uri="{FF2B5EF4-FFF2-40B4-BE49-F238E27FC236}">
                    <a16:creationId xmlns:a16="http://schemas.microsoft.com/office/drawing/2014/main" xmlns="" id="{9744C5CD-12DA-17A0-0EB6-2A2BBA013043}"/>
                  </a:ext>
                </a:extLst>
              </p:cNvPr>
              <p:cNvSpPr/>
              <p:nvPr/>
            </p:nvSpPr>
            <p:spPr>
              <a:xfrm>
                <a:off x="2573715" y="643890"/>
                <a:ext cx="34570" cy="1257454"/>
              </a:xfrm>
              <a:custGeom>
                <a:avLst/>
                <a:gdLst/>
                <a:ahLst/>
                <a:cxnLst/>
                <a:rect l="l" t="t" r="r" b="b"/>
                <a:pathLst>
                  <a:path w="607" h="22079" extrusionOk="0">
                    <a:moveTo>
                      <a:pt x="81" y="1"/>
                    </a:moveTo>
                    <a:cubicBezTo>
                      <a:pt x="1" y="1"/>
                      <a:pt x="38" y="5070"/>
                      <a:pt x="164" y="11222"/>
                    </a:cubicBezTo>
                    <a:cubicBezTo>
                      <a:pt x="289" y="17262"/>
                      <a:pt x="450" y="22078"/>
                      <a:pt x="528" y="22078"/>
                    </a:cubicBezTo>
                    <a:cubicBezTo>
                      <a:pt x="528" y="22078"/>
                      <a:pt x="528" y="22078"/>
                      <a:pt x="528" y="22078"/>
                    </a:cubicBezTo>
                    <a:cubicBezTo>
                      <a:pt x="607" y="22076"/>
                      <a:pt x="574" y="17258"/>
                      <a:pt x="453" y="11219"/>
                    </a:cubicBezTo>
                    <a:cubicBezTo>
                      <a:pt x="329" y="5071"/>
                      <a:pt x="163" y="2"/>
                      <a:pt x="81" y="1"/>
                    </a:cubicBezTo>
                    <a:cubicBezTo>
                      <a:pt x="81" y="1"/>
                      <a:pt x="81" y="1"/>
                      <a:pt x="81"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164" name="Google Shape;2401;p46">
                <a:extLst>
                  <a:ext uri="{FF2B5EF4-FFF2-40B4-BE49-F238E27FC236}">
                    <a16:creationId xmlns:a16="http://schemas.microsoft.com/office/drawing/2014/main" xmlns="" id="{4400C2A2-1948-FE90-AE06-25C2FF1F3B48}"/>
                  </a:ext>
                </a:extLst>
              </p:cNvPr>
              <p:cNvSpPr/>
              <p:nvPr/>
            </p:nvSpPr>
            <p:spPr>
              <a:xfrm>
                <a:off x="2637046" y="522752"/>
                <a:ext cx="35994" cy="1442379"/>
              </a:xfrm>
              <a:custGeom>
                <a:avLst/>
                <a:gdLst/>
                <a:ahLst/>
                <a:cxnLst/>
                <a:rect l="l" t="t" r="r" b="b"/>
                <a:pathLst>
                  <a:path w="632" h="25326" extrusionOk="0">
                    <a:moveTo>
                      <a:pt x="83" y="1"/>
                    </a:moveTo>
                    <a:cubicBezTo>
                      <a:pt x="1" y="1"/>
                      <a:pt x="44" y="5837"/>
                      <a:pt x="178" y="12903"/>
                    </a:cubicBezTo>
                    <a:cubicBezTo>
                      <a:pt x="306" y="19821"/>
                      <a:pt x="474" y="25326"/>
                      <a:pt x="553" y="25326"/>
                    </a:cubicBezTo>
                    <a:cubicBezTo>
                      <a:pt x="553" y="25326"/>
                      <a:pt x="553" y="25326"/>
                      <a:pt x="553" y="25326"/>
                    </a:cubicBezTo>
                    <a:cubicBezTo>
                      <a:pt x="631" y="25325"/>
                      <a:pt x="592" y="19818"/>
                      <a:pt x="466" y="12902"/>
                    </a:cubicBezTo>
                    <a:cubicBezTo>
                      <a:pt x="337" y="5839"/>
                      <a:pt x="163" y="2"/>
                      <a:pt x="83" y="1"/>
                    </a:cubicBezTo>
                    <a:cubicBezTo>
                      <a:pt x="83" y="1"/>
                      <a:pt x="83" y="1"/>
                      <a:pt x="83"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165" name="Google Shape;2402;p46">
                <a:extLst>
                  <a:ext uri="{FF2B5EF4-FFF2-40B4-BE49-F238E27FC236}">
                    <a16:creationId xmlns:a16="http://schemas.microsoft.com/office/drawing/2014/main" xmlns="" id="{D7DD83B5-249B-8F61-6A0B-5777789CADE2}"/>
                  </a:ext>
                </a:extLst>
              </p:cNvPr>
              <p:cNvSpPr/>
              <p:nvPr/>
            </p:nvSpPr>
            <p:spPr>
              <a:xfrm>
                <a:off x="2707554" y="606301"/>
                <a:ext cx="30470" cy="1280748"/>
              </a:xfrm>
              <a:custGeom>
                <a:avLst/>
                <a:gdLst/>
                <a:ahLst/>
                <a:cxnLst/>
                <a:rect l="l" t="t" r="r" b="b"/>
                <a:pathLst>
                  <a:path w="535" h="22488" extrusionOk="0">
                    <a:moveTo>
                      <a:pt x="80" y="0"/>
                    </a:moveTo>
                    <a:cubicBezTo>
                      <a:pt x="0" y="0"/>
                      <a:pt x="22" y="5165"/>
                      <a:pt x="129" y="11431"/>
                    </a:cubicBezTo>
                    <a:cubicBezTo>
                      <a:pt x="234" y="17583"/>
                      <a:pt x="381" y="22488"/>
                      <a:pt x="458" y="22488"/>
                    </a:cubicBezTo>
                    <a:cubicBezTo>
                      <a:pt x="458" y="22488"/>
                      <a:pt x="458" y="22488"/>
                      <a:pt x="458" y="22488"/>
                    </a:cubicBezTo>
                    <a:cubicBezTo>
                      <a:pt x="535" y="22487"/>
                      <a:pt x="517" y="17581"/>
                      <a:pt x="416" y="11431"/>
                    </a:cubicBezTo>
                    <a:cubicBezTo>
                      <a:pt x="312" y="5167"/>
                      <a:pt x="161" y="1"/>
                      <a:pt x="80" y="0"/>
                    </a:cubicBezTo>
                    <a:cubicBezTo>
                      <a:pt x="80" y="0"/>
                      <a:pt x="80" y="0"/>
                      <a:pt x="80"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166" name="Google Shape;2403;p46">
                <a:extLst>
                  <a:ext uri="{FF2B5EF4-FFF2-40B4-BE49-F238E27FC236}">
                    <a16:creationId xmlns:a16="http://schemas.microsoft.com/office/drawing/2014/main" xmlns="" id="{A3A87997-53CD-67DD-D9B5-7B1A47A9136F}"/>
                  </a:ext>
                </a:extLst>
              </p:cNvPr>
              <p:cNvSpPr/>
              <p:nvPr/>
            </p:nvSpPr>
            <p:spPr>
              <a:xfrm>
                <a:off x="2497684" y="423939"/>
                <a:ext cx="356466" cy="92548"/>
              </a:xfrm>
              <a:custGeom>
                <a:avLst/>
                <a:gdLst/>
                <a:ahLst/>
                <a:cxnLst/>
                <a:rect l="l" t="t" r="r" b="b"/>
                <a:pathLst>
                  <a:path w="6259" h="1625" extrusionOk="0">
                    <a:moveTo>
                      <a:pt x="3182" y="1"/>
                    </a:moveTo>
                    <a:cubicBezTo>
                      <a:pt x="1818" y="1"/>
                      <a:pt x="597" y="200"/>
                      <a:pt x="0" y="317"/>
                    </a:cubicBezTo>
                    <a:cubicBezTo>
                      <a:pt x="102" y="471"/>
                      <a:pt x="271" y="508"/>
                      <a:pt x="409" y="508"/>
                    </a:cubicBezTo>
                    <a:cubicBezTo>
                      <a:pt x="537" y="508"/>
                      <a:pt x="638" y="477"/>
                      <a:pt x="638" y="477"/>
                    </a:cubicBezTo>
                    <a:lnTo>
                      <a:pt x="645" y="825"/>
                    </a:lnTo>
                    <a:cubicBezTo>
                      <a:pt x="1389" y="552"/>
                      <a:pt x="2037" y="438"/>
                      <a:pt x="2608" y="438"/>
                    </a:cubicBezTo>
                    <a:cubicBezTo>
                      <a:pt x="3872" y="438"/>
                      <a:pt x="4754" y="996"/>
                      <a:pt x="5434" y="1624"/>
                    </a:cubicBezTo>
                    <a:lnTo>
                      <a:pt x="5416" y="466"/>
                    </a:lnTo>
                    <a:lnTo>
                      <a:pt x="5416" y="466"/>
                    </a:lnTo>
                    <a:cubicBezTo>
                      <a:pt x="5416" y="466"/>
                      <a:pt x="5650" y="539"/>
                      <a:pt x="5890" y="539"/>
                    </a:cubicBezTo>
                    <a:cubicBezTo>
                      <a:pt x="6024" y="539"/>
                      <a:pt x="6160" y="516"/>
                      <a:pt x="6258" y="446"/>
                    </a:cubicBezTo>
                    <a:cubicBezTo>
                      <a:pt x="5286" y="111"/>
                      <a:pt x="4195" y="1"/>
                      <a:pt x="3182" y="1"/>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grpSp>
        <p:sp>
          <p:nvSpPr>
            <p:cNvPr id="158" name="Google Shape;2404;p46">
              <a:extLst>
                <a:ext uri="{FF2B5EF4-FFF2-40B4-BE49-F238E27FC236}">
                  <a16:creationId xmlns:a16="http://schemas.microsoft.com/office/drawing/2014/main" xmlns="" id="{C90B38E8-139E-EB81-88E8-92346582FECC}"/>
                </a:ext>
              </a:extLst>
            </p:cNvPr>
            <p:cNvSpPr/>
            <p:nvPr/>
          </p:nvSpPr>
          <p:spPr>
            <a:xfrm>
              <a:off x="2567393" y="390736"/>
              <a:ext cx="1245323" cy="1724294"/>
            </a:xfrm>
            <a:custGeom>
              <a:avLst/>
              <a:gdLst/>
              <a:ahLst/>
              <a:cxnLst/>
              <a:rect l="l" t="t" r="r" b="b"/>
              <a:pathLst>
                <a:path w="21866" h="30276" extrusionOk="0">
                  <a:moveTo>
                    <a:pt x="2096" y="1"/>
                  </a:moveTo>
                  <a:lnTo>
                    <a:pt x="2589" y="28426"/>
                  </a:lnTo>
                  <a:lnTo>
                    <a:pt x="0" y="28492"/>
                  </a:lnTo>
                  <a:lnTo>
                    <a:pt x="38" y="30276"/>
                  </a:lnTo>
                  <a:lnTo>
                    <a:pt x="2468" y="30205"/>
                  </a:lnTo>
                  <a:lnTo>
                    <a:pt x="4612" y="30144"/>
                  </a:lnTo>
                  <a:lnTo>
                    <a:pt x="4402" y="15711"/>
                  </a:lnTo>
                  <a:lnTo>
                    <a:pt x="4379" y="14096"/>
                  </a:lnTo>
                  <a:cubicBezTo>
                    <a:pt x="4463" y="13824"/>
                    <a:pt x="4777" y="12890"/>
                    <a:pt x="5317" y="12164"/>
                  </a:cubicBezTo>
                  <a:cubicBezTo>
                    <a:pt x="5424" y="12053"/>
                    <a:pt x="5540" y="11953"/>
                    <a:pt x="5661" y="11869"/>
                  </a:cubicBezTo>
                  <a:cubicBezTo>
                    <a:pt x="5684" y="11853"/>
                    <a:pt x="5707" y="11838"/>
                    <a:pt x="5730" y="11824"/>
                  </a:cubicBezTo>
                  <a:cubicBezTo>
                    <a:pt x="5823" y="11766"/>
                    <a:pt x="5918" y="11717"/>
                    <a:pt x="6016" y="11680"/>
                  </a:cubicBezTo>
                  <a:cubicBezTo>
                    <a:pt x="6041" y="11672"/>
                    <a:pt x="6066" y="11662"/>
                    <a:pt x="6090" y="11654"/>
                  </a:cubicBezTo>
                  <a:cubicBezTo>
                    <a:pt x="6141" y="11638"/>
                    <a:pt x="6193" y="11625"/>
                    <a:pt x="6244" y="11616"/>
                  </a:cubicBezTo>
                  <a:cubicBezTo>
                    <a:pt x="6295" y="11606"/>
                    <a:pt x="6348" y="11600"/>
                    <a:pt x="6402" y="11596"/>
                  </a:cubicBezTo>
                  <a:cubicBezTo>
                    <a:pt x="6429" y="11595"/>
                    <a:pt x="6456" y="11594"/>
                    <a:pt x="6483" y="11594"/>
                  </a:cubicBezTo>
                  <a:cubicBezTo>
                    <a:pt x="6510" y="11594"/>
                    <a:pt x="6537" y="11595"/>
                    <a:pt x="6564" y="11596"/>
                  </a:cubicBezTo>
                  <a:cubicBezTo>
                    <a:pt x="6701" y="11605"/>
                    <a:pt x="6843" y="11638"/>
                    <a:pt x="6991" y="11696"/>
                  </a:cubicBezTo>
                  <a:cubicBezTo>
                    <a:pt x="7042" y="11716"/>
                    <a:pt x="7091" y="11740"/>
                    <a:pt x="7140" y="11763"/>
                  </a:cubicBezTo>
                  <a:cubicBezTo>
                    <a:pt x="7148" y="11768"/>
                    <a:pt x="7157" y="11772"/>
                    <a:pt x="7165" y="11777"/>
                  </a:cubicBezTo>
                  <a:cubicBezTo>
                    <a:pt x="7212" y="11800"/>
                    <a:pt x="7257" y="11827"/>
                    <a:pt x="7303" y="11854"/>
                  </a:cubicBezTo>
                  <a:cubicBezTo>
                    <a:pt x="7311" y="11859"/>
                    <a:pt x="7317" y="11863"/>
                    <a:pt x="7326" y="11869"/>
                  </a:cubicBezTo>
                  <a:cubicBezTo>
                    <a:pt x="7421" y="11928"/>
                    <a:pt x="7510" y="11994"/>
                    <a:pt x="7597" y="12068"/>
                  </a:cubicBezTo>
                  <a:cubicBezTo>
                    <a:pt x="7601" y="12072"/>
                    <a:pt x="7605" y="12074"/>
                    <a:pt x="7610" y="12078"/>
                  </a:cubicBezTo>
                  <a:cubicBezTo>
                    <a:pt x="7654" y="12115"/>
                    <a:pt x="7696" y="12153"/>
                    <a:pt x="7737" y="12194"/>
                  </a:cubicBezTo>
                  <a:lnTo>
                    <a:pt x="7746" y="12204"/>
                  </a:lnTo>
                  <a:cubicBezTo>
                    <a:pt x="7875" y="12331"/>
                    <a:pt x="7995" y="12474"/>
                    <a:pt x="8105" y="12628"/>
                  </a:cubicBezTo>
                  <a:cubicBezTo>
                    <a:pt x="9223" y="14191"/>
                    <a:pt x="9373" y="16905"/>
                    <a:pt x="9373" y="16905"/>
                  </a:cubicBezTo>
                  <a:lnTo>
                    <a:pt x="9387" y="16912"/>
                  </a:lnTo>
                  <a:lnTo>
                    <a:pt x="10137" y="17108"/>
                  </a:lnTo>
                  <a:lnTo>
                    <a:pt x="11325" y="17935"/>
                  </a:lnTo>
                  <a:lnTo>
                    <a:pt x="11373" y="29952"/>
                  </a:lnTo>
                  <a:lnTo>
                    <a:pt x="12971" y="29907"/>
                  </a:lnTo>
                  <a:lnTo>
                    <a:pt x="12955" y="19408"/>
                  </a:lnTo>
                  <a:lnTo>
                    <a:pt x="12951" y="18152"/>
                  </a:lnTo>
                  <a:lnTo>
                    <a:pt x="12965" y="18155"/>
                  </a:lnTo>
                  <a:cubicBezTo>
                    <a:pt x="12965" y="18155"/>
                    <a:pt x="13293" y="17033"/>
                    <a:pt x="13918" y="16191"/>
                  </a:cubicBezTo>
                  <a:lnTo>
                    <a:pt x="13941" y="16168"/>
                  </a:lnTo>
                  <a:cubicBezTo>
                    <a:pt x="13961" y="16148"/>
                    <a:pt x="13981" y="16128"/>
                    <a:pt x="14002" y="16110"/>
                  </a:cubicBezTo>
                  <a:cubicBezTo>
                    <a:pt x="14042" y="16072"/>
                    <a:pt x="14083" y="16035"/>
                    <a:pt x="14126" y="16001"/>
                  </a:cubicBezTo>
                  <a:cubicBezTo>
                    <a:pt x="14189" y="15949"/>
                    <a:pt x="14253" y="15901"/>
                    <a:pt x="14321" y="15858"/>
                  </a:cubicBezTo>
                  <a:cubicBezTo>
                    <a:pt x="14410" y="15801"/>
                    <a:pt x="14503" y="15753"/>
                    <a:pt x="14598" y="15716"/>
                  </a:cubicBezTo>
                  <a:cubicBezTo>
                    <a:pt x="14621" y="15707"/>
                    <a:pt x="14645" y="15698"/>
                    <a:pt x="14670" y="15690"/>
                  </a:cubicBezTo>
                  <a:cubicBezTo>
                    <a:pt x="14719" y="15674"/>
                    <a:pt x="14768" y="15661"/>
                    <a:pt x="14817" y="15652"/>
                  </a:cubicBezTo>
                  <a:cubicBezTo>
                    <a:pt x="14894" y="15636"/>
                    <a:pt x="14972" y="15628"/>
                    <a:pt x="15052" y="15628"/>
                  </a:cubicBezTo>
                  <a:cubicBezTo>
                    <a:pt x="15208" y="15628"/>
                    <a:pt x="15370" y="15659"/>
                    <a:pt x="15538" y="15726"/>
                  </a:cubicBezTo>
                  <a:cubicBezTo>
                    <a:pt x="15587" y="15746"/>
                    <a:pt x="15634" y="15767"/>
                    <a:pt x="15681" y="15790"/>
                  </a:cubicBezTo>
                  <a:cubicBezTo>
                    <a:pt x="15690" y="15794"/>
                    <a:pt x="15699" y="15798"/>
                    <a:pt x="15707" y="15801"/>
                  </a:cubicBezTo>
                  <a:cubicBezTo>
                    <a:pt x="15751" y="15826"/>
                    <a:pt x="15796" y="15849"/>
                    <a:pt x="15838" y="15875"/>
                  </a:cubicBezTo>
                  <a:cubicBezTo>
                    <a:pt x="15847" y="15879"/>
                    <a:pt x="15853" y="15885"/>
                    <a:pt x="15861" y="15889"/>
                  </a:cubicBezTo>
                  <a:cubicBezTo>
                    <a:pt x="15951" y="15946"/>
                    <a:pt x="16038" y="16010"/>
                    <a:pt x="16120" y="16080"/>
                  </a:cubicBezTo>
                  <a:cubicBezTo>
                    <a:pt x="16124" y="16084"/>
                    <a:pt x="16128" y="16086"/>
                    <a:pt x="16133" y="16090"/>
                  </a:cubicBezTo>
                  <a:cubicBezTo>
                    <a:pt x="16173" y="16126"/>
                    <a:pt x="16214" y="16164"/>
                    <a:pt x="16252" y="16202"/>
                  </a:cubicBezTo>
                  <a:lnTo>
                    <a:pt x="16261" y="16211"/>
                  </a:lnTo>
                  <a:cubicBezTo>
                    <a:pt x="16386" y="16336"/>
                    <a:pt x="16498" y="16473"/>
                    <a:pt x="16603" y="16622"/>
                  </a:cubicBezTo>
                  <a:cubicBezTo>
                    <a:pt x="17663" y="18135"/>
                    <a:pt x="17775" y="20779"/>
                    <a:pt x="17775" y="20779"/>
                  </a:cubicBezTo>
                  <a:lnTo>
                    <a:pt x="17909" y="20861"/>
                  </a:lnTo>
                  <a:lnTo>
                    <a:pt x="17854" y="30267"/>
                  </a:lnTo>
                  <a:lnTo>
                    <a:pt x="19490" y="30219"/>
                  </a:lnTo>
                  <a:lnTo>
                    <a:pt x="21014" y="30174"/>
                  </a:lnTo>
                  <a:lnTo>
                    <a:pt x="21081" y="23810"/>
                  </a:lnTo>
                  <a:lnTo>
                    <a:pt x="21114" y="23842"/>
                  </a:lnTo>
                  <a:lnTo>
                    <a:pt x="21171" y="18484"/>
                  </a:lnTo>
                  <a:lnTo>
                    <a:pt x="21137" y="18452"/>
                  </a:lnTo>
                  <a:lnTo>
                    <a:pt x="21183" y="14213"/>
                  </a:lnTo>
                  <a:lnTo>
                    <a:pt x="21189" y="13564"/>
                  </a:lnTo>
                  <a:cubicBezTo>
                    <a:pt x="21189" y="13564"/>
                    <a:pt x="21190" y="13564"/>
                    <a:pt x="21193" y="13565"/>
                  </a:cubicBezTo>
                  <a:cubicBezTo>
                    <a:pt x="21195" y="13565"/>
                    <a:pt x="21198" y="13566"/>
                    <a:pt x="21204" y="13567"/>
                  </a:cubicBezTo>
                  <a:cubicBezTo>
                    <a:pt x="21205" y="13567"/>
                    <a:pt x="21205" y="13567"/>
                    <a:pt x="21206" y="13569"/>
                  </a:cubicBezTo>
                  <a:cubicBezTo>
                    <a:pt x="21208" y="13569"/>
                    <a:pt x="21209" y="13569"/>
                    <a:pt x="21211" y="13570"/>
                  </a:cubicBezTo>
                  <a:cubicBezTo>
                    <a:pt x="21213" y="13570"/>
                    <a:pt x="21214" y="13570"/>
                    <a:pt x="21215" y="13571"/>
                  </a:cubicBezTo>
                  <a:cubicBezTo>
                    <a:pt x="21224" y="13572"/>
                    <a:pt x="21232" y="13575"/>
                    <a:pt x="21243" y="13576"/>
                  </a:cubicBezTo>
                  <a:lnTo>
                    <a:pt x="21246" y="13576"/>
                  </a:lnTo>
                  <a:cubicBezTo>
                    <a:pt x="21256" y="13577"/>
                    <a:pt x="21268" y="13581"/>
                    <a:pt x="21282" y="13583"/>
                  </a:cubicBezTo>
                  <a:cubicBezTo>
                    <a:pt x="21283" y="13583"/>
                    <a:pt x="21284" y="13583"/>
                    <a:pt x="21285" y="13585"/>
                  </a:cubicBezTo>
                  <a:cubicBezTo>
                    <a:pt x="21299" y="13587"/>
                    <a:pt x="21313" y="13588"/>
                    <a:pt x="21327" y="13591"/>
                  </a:cubicBezTo>
                  <a:cubicBezTo>
                    <a:pt x="21329" y="13591"/>
                    <a:pt x="21330" y="13591"/>
                    <a:pt x="21332" y="13592"/>
                  </a:cubicBezTo>
                  <a:cubicBezTo>
                    <a:pt x="21347" y="13593"/>
                    <a:pt x="21363" y="13596"/>
                    <a:pt x="21380" y="13597"/>
                  </a:cubicBezTo>
                  <a:lnTo>
                    <a:pt x="21385" y="13597"/>
                  </a:lnTo>
                  <a:cubicBezTo>
                    <a:pt x="21401" y="13598"/>
                    <a:pt x="21419" y="13601"/>
                    <a:pt x="21436" y="13602"/>
                  </a:cubicBezTo>
                  <a:lnTo>
                    <a:pt x="21442" y="13602"/>
                  </a:lnTo>
                  <a:cubicBezTo>
                    <a:pt x="21459" y="13603"/>
                    <a:pt x="21478" y="13603"/>
                    <a:pt x="21495" y="13603"/>
                  </a:cubicBezTo>
                  <a:lnTo>
                    <a:pt x="21501" y="13603"/>
                  </a:lnTo>
                  <a:cubicBezTo>
                    <a:pt x="21520" y="13603"/>
                    <a:pt x="21537" y="13602"/>
                    <a:pt x="21554" y="13602"/>
                  </a:cubicBezTo>
                  <a:lnTo>
                    <a:pt x="21561" y="13602"/>
                  </a:lnTo>
                  <a:cubicBezTo>
                    <a:pt x="21578" y="13601"/>
                    <a:pt x="21596" y="13598"/>
                    <a:pt x="21614" y="13596"/>
                  </a:cubicBezTo>
                  <a:cubicBezTo>
                    <a:pt x="21616" y="13596"/>
                    <a:pt x="21619" y="13595"/>
                    <a:pt x="21620" y="13595"/>
                  </a:cubicBezTo>
                  <a:cubicBezTo>
                    <a:pt x="21637" y="13592"/>
                    <a:pt x="21654" y="13588"/>
                    <a:pt x="21670" y="13585"/>
                  </a:cubicBezTo>
                  <a:cubicBezTo>
                    <a:pt x="21673" y="13585"/>
                    <a:pt x="21674" y="13583"/>
                    <a:pt x="21677" y="13583"/>
                  </a:cubicBezTo>
                  <a:cubicBezTo>
                    <a:pt x="21693" y="13579"/>
                    <a:pt x="21709" y="13574"/>
                    <a:pt x="21722" y="13567"/>
                  </a:cubicBezTo>
                  <a:cubicBezTo>
                    <a:pt x="21725" y="13566"/>
                    <a:pt x="21727" y="13566"/>
                    <a:pt x="21728" y="13565"/>
                  </a:cubicBezTo>
                  <a:cubicBezTo>
                    <a:pt x="21742" y="13558"/>
                    <a:pt x="21757" y="13551"/>
                    <a:pt x="21769" y="13543"/>
                  </a:cubicBezTo>
                  <a:cubicBezTo>
                    <a:pt x="21770" y="13540"/>
                    <a:pt x="21772" y="13539"/>
                    <a:pt x="21774" y="13538"/>
                  </a:cubicBezTo>
                  <a:cubicBezTo>
                    <a:pt x="21788" y="13529"/>
                    <a:pt x="21799" y="13519"/>
                    <a:pt x="21809" y="13509"/>
                  </a:cubicBezTo>
                  <a:cubicBezTo>
                    <a:pt x="21810" y="13508"/>
                    <a:pt x="21811" y="13507"/>
                    <a:pt x="21811" y="13506"/>
                  </a:cubicBezTo>
                  <a:cubicBezTo>
                    <a:pt x="21821" y="13493"/>
                    <a:pt x="21831" y="13481"/>
                    <a:pt x="21838" y="13467"/>
                  </a:cubicBezTo>
                  <a:cubicBezTo>
                    <a:pt x="21838" y="13466"/>
                    <a:pt x="21840" y="13465"/>
                    <a:pt x="21840" y="13465"/>
                  </a:cubicBezTo>
                  <a:cubicBezTo>
                    <a:pt x="21855" y="13435"/>
                    <a:pt x="21865" y="13402"/>
                    <a:pt x="21865" y="13361"/>
                  </a:cubicBezTo>
                  <a:cubicBezTo>
                    <a:pt x="21866" y="13340"/>
                    <a:pt x="21862" y="13328"/>
                    <a:pt x="21858" y="13314"/>
                  </a:cubicBezTo>
                  <a:cubicBezTo>
                    <a:pt x="21857" y="13312"/>
                    <a:pt x="21856" y="13309"/>
                    <a:pt x="21855" y="13305"/>
                  </a:cubicBezTo>
                  <a:cubicBezTo>
                    <a:pt x="21851" y="13295"/>
                    <a:pt x="21846" y="13284"/>
                    <a:pt x="21837" y="13275"/>
                  </a:cubicBezTo>
                  <a:cubicBezTo>
                    <a:pt x="21836" y="13272"/>
                    <a:pt x="21835" y="13271"/>
                    <a:pt x="21834" y="13269"/>
                  </a:cubicBezTo>
                  <a:cubicBezTo>
                    <a:pt x="21815" y="13243"/>
                    <a:pt x="21788" y="13222"/>
                    <a:pt x="21753" y="13201"/>
                  </a:cubicBezTo>
                  <a:cubicBezTo>
                    <a:pt x="21430" y="13011"/>
                    <a:pt x="20468" y="13001"/>
                    <a:pt x="19792" y="13001"/>
                  </a:cubicBezTo>
                  <a:cubicBezTo>
                    <a:pt x="19705" y="13001"/>
                    <a:pt x="19623" y="13001"/>
                    <a:pt x="19548" y="13001"/>
                  </a:cubicBezTo>
                  <a:cubicBezTo>
                    <a:pt x="19416" y="13001"/>
                    <a:pt x="19269" y="13000"/>
                    <a:pt x="19120" y="13000"/>
                  </a:cubicBezTo>
                  <a:lnTo>
                    <a:pt x="19100" y="15695"/>
                  </a:lnTo>
                  <a:lnTo>
                    <a:pt x="17938" y="15357"/>
                  </a:lnTo>
                  <a:lnTo>
                    <a:pt x="17937" y="15664"/>
                  </a:lnTo>
                  <a:lnTo>
                    <a:pt x="12945" y="13314"/>
                  </a:lnTo>
                  <a:lnTo>
                    <a:pt x="12940" y="9770"/>
                  </a:lnTo>
                  <a:lnTo>
                    <a:pt x="12939" y="8945"/>
                  </a:lnTo>
                  <a:lnTo>
                    <a:pt x="12939" y="8945"/>
                  </a:lnTo>
                  <a:cubicBezTo>
                    <a:pt x="12939" y="8945"/>
                    <a:pt x="12940" y="8945"/>
                    <a:pt x="12944" y="8947"/>
                  </a:cubicBezTo>
                  <a:cubicBezTo>
                    <a:pt x="12945" y="8947"/>
                    <a:pt x="12945" y="8947"/>
                    <a:pt x="12946" y="8948"/>
                  </a:cubicBezTo>
                  <a:cubicBezTo>
                    <a:pt x="12949" y="8948"/>
                    <a:pt x="12951" y="8949"/>
                    <a:pt x="12955" y="8950"/>
                  </a:cubicBezTo>
                  <a:cubicBezTo>
                    <a:pt x="12956" y="8950"/>
                    <a:pt x="12957" y="8950"/>
                    <a:pt x="12958" y="8952"/>
                  </a:cubicBezTo>
                  <a:cubicBezTo>
                    <a:pt x="12961" y="8952"/>
                    <a:pt x="12963" y="8953"/>
                    <a:pt x="12966" y="8953"/>
                  </a:cubicBezTo>
                  <a:lnTo>
                    <a:pt x="12967" y="8953"/>
                  </a:lnTo>
                  <a:cubicBezTo>
                    <a:pt x="12976" y="8955"/>
                    <a:pt x="12986" y="8957"/>
                    <a:pt x="12998" y="8959"/>
                  </a:cubicBezTo>
                  <a:cubicBezTo>
                    <a:pt x="12999" y="8959"/>
                    <a:pt x="13001" y="8959"/>
                    <a:pt x="13002" y="8961"/>
                  </a:cubicBezTo>
                  <a:cubicBezTo>
                    <a:pt x="13014" y="8964"/>
                    <a:pt x="13027" y="8966"/>
                    <a:pt x="13041" y="8969"/>
                  </a:cubicBezTo>
                  <a:cubicBezTo>
                    <a:pt x="13043" y="8969"/>
                    <a:pt x="13044" y="8969"/>
                    <a:pt x="13045" y="8970"/>
                  </a:cubicBezTo>
                  <a:cubicBezTo>
                    <a:pt x="13060" y="8973"/>
                    <a:pt x="13076" y="8975"/>
                    <a:pt x="13093" y="8978"/>
                  </a:cubicBezTo>
                  <a:cubicBezTo>
                    <a:pt x="13096" y="8978"/>
                    <a:pt x="13097" y="8978"/>
                    <a:pt x="13098" y="8980"/>
                  </a:cubicBezTo>
                  <a:cubicBezTo>
                    <a:pt x="13115" y="8982"/>
                    <a:pt x="13133" y="8985"/>
                    <a:pt x="13151" y="8986"/>
                  </a:cubicBezTo>
                  <a:cubicBezTo>
                    <a:pt x="13154" y="8986"/>
                    <a:pt x="13155" y="8986"/>
                    <a:pt x="13157" y="8987"/>
                  </a:cubicBezTo>
                  <a:cubicBezTo>
                    <a:pt x="13176" y="8990"/>
                    <a:pt x="13194" y="8991"/>
                    <a:pt x="13214" y="8992"/>
                  </a:cubicBezTo>
                  <a:lnTo>
                    <a:pt x="13220" y="8992"/>
                  </a:lnTo>
                  <a:cubicBezTo>
                    <a:pt x="13240" y="8994"/>
                    <a:pt x="13260" y="8994"/>
                    <a:pt x="13280" y="8994"/>
                  </a:cubicBezTo>
                  <a:lnTo>
                    <a:pt x="13288" y="8994"/>
                  </a:lnTo>
                  <a:cubicBezTo>
                    <a:pt x="13308" y="8994"/>
                    <a:pt x="13328" y="8992"/>
                    <a:pt x="13347" y="8991"/>
                  </a:cubicBezTo>
                  <a:lnTo>
                    <a:pt x="13355" y="8991"/>
                  </a:lnTo>
                  <a:cubicBezTo>
                    <a:pt x="13375" y="8990"/>
                    <a:pt x="13394" y="8987"/>
                    <a:pt x="13413" y="8985"/>
                  </a:cubicBezTo>
                  <a:cubicBezTo>
                    <a:pt x="13415" y="8985"/>
                    <a:pt x="13418" y="8984"/>
                    <a:pt x="13420" y="8984"/>
                  </a:cubicBezTo>
                  <a:cubicBezTo>
                    <a:pt x="13439" y="8980"/>
                    <a:pt x="13457" y="8975"/>
                    <a:pt x="13476" y="8970"/>
                  </a:cubicBezTo>
                  <a:cubicBezTo>
                    <a:pt x="13478" y="8969"/>
                    <a:pt x="13482" y="8969"/>
                    <a:pt x="13484" y="8968"/>
                  </a:cubicBezTo>
                  <a:cubicBezTo>
                    <a:pt x="13503" y="8963"/>
                    <a:pt x="13520" y="8955"/>
                    <a:pt x="13535" y="8948"/>
                  </a:cubicBezTo>
                  <a:cubicBezTo>
                    <a:pt x="13539" y="8947"/>
                    <a:pt x="13540" y="8945"/>
                    <a:pt x="13542" y="8944"/>
                  </a:cubicBezTo>
                  <a:cubicBezTo>
                    <a:pt x="13557" y="8936"/>
                    <a:pt x="13573" y="8927"/>
                    <a:pt x="13588" y="8916"/>
                  </a:cubicBezTo>
                  <a:cubicBezTo>
                    <a:pt x="13589" y="8915"/>
                    <a:pt x="13592" y="8913"/>
                    <a:pt x="13593" y="8912"/>
                  </a:cubicBezTo>
                  <a:cubicBezTo>
                    <a:pt x="13608" y="8902"/>
                    <a:pt x="13620" y="8889"/>
                    <a:pt x="13631" y="8875"/>
                  </a:cubicBezTo>
                  <a:cubicBezTo>
                    <a:pt x="13633" y="8874"/>
                    <a:pt x="13634" y="8871"/>
                    <a:pt x="13635" y="8870"/>
                  </a:cubicBezTo>
                  <a:cubicBezTo>
                    <a:pt x="13647" y="8855"/>
                    <a:pt x="13657" y="8839"/>
                    <a:pt x="13665" y="8822"/>
                  </a:cubicBezTo>
                  <a:cubicBezTo>
                    <a:pt x="13665" y="8821"/>
                    <a:pt x="13666" y="8820"/>
                    <a:pt x="13666" y="8818"/>
                  </a:cubicBezTo>
                  <a:cubicBezTo>
                    <a:pt x="13682" y="8781"/>
                    <a:pt x="13692" y="8739"/>
                    <a:pt x="13692" y="8689"/>
                  </a:cubicBezTo>
                  <a:cubicBezTo>
                    <a:pt x="13692" y="8670"/>
                    <a:pt x="13689" y="8653"/>
                    <a:pt x="13684" y="8637"/>
                  </a:cubicBezTo>
                  <a:cubicBezTo>
                    <a:pt x="13683" y="8633"/>
                    <a:pt x="13682" y="8629"/>
                    <a:pt x="13681" y="8626"/>
                  </a:cubicBezTo>
                  <a:cubicBezTo>
                    <a:pt x="13676" y="8613"/>
                    <a:pt x="13670" y="8600"/>
                    <a:pt x="13662" y="8586"/>
                  </a:cubicBezTo>
                  <a:cubicBezTo>
                    <a:pt x="13661" y="8584"/>
                    <a:pt x="13658" y="8581"/>
                    <a:pt x="13657" y="8579"/>
                  </a:cubicBezTo>
                  <a:cubicBezTo>
                    <a:pt x="13635" y="8547"/>
                    <a:pt x="13605" y="8520"/>
                    <a:pt x="13566" y="8494"/>
                  </a:cubicBezTo>
                  <a:cubicBezTo>
                    <a:pt x="13188" y="8241"/>
                    <a:pt x="12043" y="8226"/>
                    <a:pt x="11286" y="8221"/>
                  </a:cubicBezTo>
                  <a:lnTo>
                    <a:pt x="11286" y="8221"/>
                  </a:lnTo>
                  <a:lnTo>
                    <a:pt x="11302" y="12088"/>
                  </a:lnTo>
                  <a:lnTo>
                    <a:pt x="11302" y="12088"/>
                  </a:lnTo>
                  <a:lnTo>
                    <a:pt x="9351" y="11548"/>
                  </a:lnTo>
                  <a:lnTo>
                    <a:pt x="9351" y="11594"/>
                  </a:lnTo>
                  <a:lnTo>
                    <a:pt x="9119" y="11484"/>
                  </a:lnTo>
                  <a:lnTo>
                    <a:pt x="8572" y="11332"/>
                  </a:lnTo>
                  <a:lnTo>
                    <a:pt x="8571" y="11226"/>
                  </a:lnTo>
                  <a:lnTo>
                    <a:pt x="4311" y="9221"/>
                  </a:lnTo>
                  <a:lnTo>
                    <a:pt x="4211" y="2204"/>
                  </a:lnTo>
                  <a:lnTo>
                    <a:pt x="4193" y="1047"/>
                  </a:lnTo>
                  <a:lnTo>
                    <a:pt x="4193" y="1047"/>
                  </a:lnTo>
                  <a:cubicBezTo>
                    <a:pt x="4193" y="1047"/>
                    <a:pt x="4430" y="1121"/>
                    <a:pt x="4673" y="1121"/>
                  </a:cubicBezTo>
                  <a:cubicBezTo>
                    <a:pt x="4928" y="1121"/>
                    <a:pt x="5190" y="1038"/>
                    <a:pt x="5186" y="699"/>
                  </a:cubicBezTo>
                  <a:cubicBezTo>
                    <a:pt x="5186" y="697"/>
                    <a:pt x="5186" y="695"/>
                    <a:pt x="5184" y="693"/>
                  </a:cubicBezTo>
                  <a:cubicBezTo>
                    <a:pt x="5184" y="678"/>
                    <a:pt x="5182" y="663"/>
                    <a:pt x="5180" y="647"/>
                  </a:cubicBezTo>
                  <a:cubicBezTo>
                    <a:pt x="5178" y="642"/>
                    <a:pt x="5177" y="636"/>
                    <a:pt x="5176" y="630"/>
                  </a:cubicBezTo>
                  <a:cubicBezTo>
                    <a:pt x="5171" y="617"/>
                    <a:pt x="5167" y="604"/>
                    <a:pt x="5162" y="590"/>
                  </a:cubicBezTo>
                  <a:cubicBezTo>
                    <a:pt x="5160" y="583"/>
                    <a:pt x="5156" y="575"/>
                    <a:pt x="5151" y="569"/>
                  </a:cubicBezTo>
                  <a:cubicBezTo>
                    <a:pt x="5146" y="560"/>
                    <a:pt x="5141" y="551"/>
                    <a:pt x="5134" y="542"/>
                  </a:cubicBezTo>
                  <a:cubicBezTo>
                    <a:pt x="5129" y="533"/>
                    <a:pt x="5124" y="527"/>
                    <a:pt x="5119" y="520"/>
                  </a:cubicBezTo>
                  <a:cubicBezTo>
                    <a:pt x="5113" y="512"/>
                    <a:pt x="5108" y="506"/>
                    <a:pt x="5103" y="501"/>
                  </a:cubicBezTo>
                  <a:cubicBezTo>
                    <a:pt x="5091" y="486"/>
                    <a:pt x="5076" y="473"/>
                    <a:pt x="5062" y="459"/>
                  </a:cubicBezTo>
                  <a:cubicBezTo>
                    <a:pt x="5057" y="456"/>
                    <a:pt x="5054" y="452"/>
                    <a:pt x="5049" y="448"/>
                  </a:cubicBezTo>
                  <a:cubicBezTo>
                    <a:pt x="5039" y="438"/>
                    <a:pt x="5028" y="431"/>
                    <a:pt x="5015" y="423"/>
                  </a:cubicBezTo>
                  <a:cubicBezTo>
                    <a:pt x="4528" y="73"/>
                    <a:pt x="3097" y="24"/>
                    <a:pt x="2096" y="1"/>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grpSp>
      <p:sp>
        <p:nvSpPr>
          <p:cNvPr id="2363" name="Google Shape;2363;p46"/>
          <p:cNvSpPr txBox="1">
            <a:spLocks noGrp="1"/>
          </p:cNvSpPr>
          <p:nvPr>
            <p:ph type="title"/>
          </p:nvPr>
        </p:nvSpPr>
        <p:spPr>
          <a:xfrm>
            <a:off x="609600" y="370430"/>
            <a:ext cx="3241363" cy="1039621"/>
          </a:xfrm>
          <a:prstGeom prst="rect">
            <a:avLst/>
          </a:prstGeom>
        </p:spPr>
        <p:txBody>
          <a:bodyPr spcFirstLastPara="1" wrap="square" lIns="121900" tIns="121900" rIns="121900" bIns="121900" anchor="ctr" anchorCtr="0">
            <a:noAutofit/>
          </a:bodyPr>
          <a:lstStyle/>
          <a:p>
            <a:pPr algn="ctr"/>
            <a:r>
              <a:rPr lang="es" sz="4800"/>
              <a:t>Trò chơi</a:t>
            </a:r>
            <a:endParaRPr sz="4800"/>
          </a:p>
        </p:txBody>
      </p:sp>
      <p:sp>
        <p:nvSpPr>
          <p:cNvPr id="2366" name="Google Shape;2366;p46"/>
          <p:cNvSpPr/>
          <p:nvPr/>
        </p:nvSpPr>
        <p:spPr>
          <a:xfrm flipH="1">
            <a:off x="-992200" y="6317147"/>
            <a:ext cx="3904400" cy="210800"/>
          </a:xfrm>
          <a:prstGeom prst="ellipse">
            <a:avLst/>
          </a:prstGeom>
          <a:solidFill>
            <a:srgbClr val="000000">
              <a:alpha val="17320"/>
            </a:srgbClr>
          </a:solidFill>
          <a:ln>
            <a:noFill/>
          </a:ln>
        </p:spPr>
        <p:txBody>
          <a:bodyPr spcFirstLastPara="1" wrap="square" lIns="121900" tIns="121900" rIns="121900" bIns="121900" anchor="ctr" anchorCtr="0">
            <a:noAutofit/>
          </a:bodyPr>
          <a:lstStyle/>
          <a:p>
            <a:endParaRPr sz="2489"/>
          </a:p>
        </p:txBody>
      </p:sp>
      <p:grpSp>
        <p:nvGrpSpPr>
          <p:cNvPr id="2367" name="Google Shape;2367;p46"/>
          <p:cNvGrpSpPr/>
          <p:nvPr/>
        </p:nvGrpSpPr>
        <p:grpSpPr>
          <a:xfrm>
            <a:off x="-376544" y="3124201"/>
            <a:ext cx="2532245" cy="3318543"/>
            <a:chOff x="2491761" y="388856"/>
            <a:chExt cx="1321070" cy="1726230"/>
          </a:xfrm>
        </p:grpSpPr>
        <p:grpSp>
          <p:nvGrpSpPr>
            <p:cNvPr id="2368" name="Google Shape;2368;p46"/>
            <p:cNvGrpSpPr/>
            <p:nvPr/>
          </p:nvGrpSpPr>
          <p:grpSpPr>
            <a:xfrm>
              <a:off x="3561841" y="1131061"/>
              <a:ext cx="250990" cy="983513"/>
              <a:chOff x="3561841" y="1131061"/>
              <a:chExt cx="250990" cy="983513"/>
            </a:xfrm>
          </p:grpSpPr>
          <p:sp>
            <p:nvSpPr>
              <p:cNvPr id="2369" name="Google Shape;2369;p46"/>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370" name="Google Shape;2370;p46"/>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rgbClr val="E9D5BB">
                  <a:alpha val="46370"/>
                </a:srgbClr>
              </a:solidFill>
              <a:ln>
                <a:noFill/>
              </a:ln>
            </p:spPr>
            <p:txBody>
              <a:bodyPr spcFirstLastPara="1" wrap="square" lIns="121900" tIns="121900" rIns="121900" bIns="121900" anchor="ctr" anchorCtr="0">
                <a:noAutofit/>
              </a:bodyPr>
              <a:lstStyle/>
              <a:p>
                <a:endParaRPr sz="2489"/>
              </a:p>
            </p:txBody>
          </p:sp>
          <p:sp>
            <p:nvSpPr>
              <p:cNvPr id="2371" name="Google Shape;2371;p46"/>
              <p:cNvSpPr/>
              <p:nvPr/>
            </p:nvSpPr>
            <p:spPr>
              <a:xfrm>
                <a:off x="3562069" y="1144958"/>
                <a:ext cx="250192" cy="969616"/>
              </a:xfrm>
              <a:custGeom>
                <a:avLst/>
                <a:gdLst/>
                <a:ahLst/>
                <a:cxnLst/>
                <a:rect l="l" t="t" r="r" b="b"/>
                <a:pathLst>
                  <a:path w="4393" h="17025" extrusionOk="0">
                    <a:moveTo>
                      <a:pt x="2105" y="0"/>
                    </a:moveTo>
                    <a:cubicBezTo>
                      <a:pt x="1223" y="0"/>
                      <a:pt x="450" y="128"/>
                      <a:pt x="1" y="164"/>
                    </a:cubicBezTo>
                    <a:cubicBezTo>
                      <a:pt x="22" y="365"/>
                      <a:pt x="184" y="407"/>
                      <a:pt x="314" y="407"/>
                    </a:cubicBezTo>
                    <a:cubicBezTo>
                      <a:pt x="405" y="407"/>
                      <a:pt x="482" y="386"/>
                      <a:pt x="482" y="386"/>
                    </a:cubicBezTo>
                    <a:lnTo>
                      <a:pt x="482" y="386"/>
                    </a:lnTo>
                    <a:lnTo>
                      <a:pt x="472" y="1904"/>
                    </a:lnTo>
                    <a:cubicBezTo>
                      <a:pt x="662" y="970"/>
                      <a:pt x="991" y="517"/>
                      <a:pt x="1458" y="517"/>
                    </a:cubicBezTo>
                    <a:cubicBezTo>
                      <a:pt x="1460" y="517"/>
                      <a:pt x="1462" y="517"/>
                      <a:pt x="1465" y="517"/>
                    </a:cubicBezTo>
                    <a:cubicBezTo>
                      <a:pt x="2954" y="517"/>
                      <a:pt x="3136" y="1499"/>
                      <a:pt x="3038" y="3547"/>
                    </a:cubicBezTo>
                    <a:cubicBezTo>
                      <a:pt x="2942" y="5587"/>
                      <a:pt x="2568" y="16504"/>
                      <a:pt x="1340" y="16540"/>
                    </a:cubicBezTo>
                    <a:cubicBezTo>
                      <a:pt x="1339" y="16540"/>
                      <a:pt x="1339" y="16540"/>
                      <a:pt x="1339" y="16540"/>
                    </a:cubicBezTo>
                    <a:cubicBezTo>
                      <a:pt x="935" y="16540"/>
                      <a:pt x="650" y="6063"/>
                      <a:pt x="453" y="5419"/>
                    </a:cubicBezTo>
                    <a:lnTo>
                      <a:pt x="386" y="17024"/>
                    </a:lnTo>
                    <a:lnTo>
                      <a:pt x="3544" y="16931"/>
                    </a:lnTo>
                    <a:lnTo>
                      <a:pt x="3721" y="319"/>
                    </a:lnTo>
                    <a:cubicBezTo>
                      <a:pt x="3721" y="319"/>
                      <a:pt x="3869" y="355"/>
                      <a:pt x="4027" y="355"/>
                    </a:cubicBezTo>
                    <a:cubicBezTo>
                      <a:pt x="4187" y="355"/>
                      <a:pt x="4358" y="317"/>
                      <a:pt x="4392" y="166"/>
                    </a:cubicBezTo>
                    <a:cubicBezTo>
                      <a:pt x="3984" y="165"/>
                      <a:pt x="3110" y="0"/>
                      <a:pt x="2105"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372" name="Google Shape;2372;p46"/>
              <p:cNvSpPr/>
              <p:nvPr/>
            </p:nvSpPr>
            <p:spPr>
              <a:xfrm>
                <a:off x="3583996" y="1142566"/>
                <a:ext cx="228721" cy="971951"/>
              </a:xfrm>
              <a:custGeom>
                <a:avLst/>
                <a:gdLst/>
                <a:ahLst/>
                <a:cxnLst/>
                <a:rect l="l" t="t" r="r" b="b"/>
                <a:pathLst>
                  <a:path w="4016" h="17066" extrusionOk="0">
                    <a:moveTo>
                      <a:pt x="3903" y="0"/>
                    </a:moveTo>
                    <a:cubicBezTo>
                      <a:pt x="3897" y="193"/>
                      <a:pt x="3706" y="239"/>
                      <a:pt x="3527" y="239"/>
                    </a:cubicBezTo>
                    <a:cubicBezTo>
                      <a:pt x="3368" y="239"/>
                      <a:pt x="3218" y="202"/>
                      <a:pt x="3218" y="202"/>
                    </a:cubicBezTo>
                    <a:lnTo>
                      <a:pt x="3044" y="16865"/>
                    </a:lnTo>
                    <a:lnTo>
                      <a:pt x="1" y="16955"/>
                    </a:lnTo>
                    <a:lnTo>
                      <a:pt x="1" y="17065"/>
                    </a:lnTo>
                    <a:lnTo>
                      <a:pt x="3159" y="16972"/>
                    </a:lnTo>
                    <a:lnTo>
                      <a:pt x="3336" y="359"/>
                    </a:lnTo>
                    <a:cubicBezTo>
                      <a:pt x="3336" y="359"/>
                      <a:pt x="3485" y="396"/>
                      <a:pt x="3644" y="396"/>
                    </a:cubicBezTo>
                    <a:cubicBezTo>
                      <a:pt x="3822" y="396"/>
                      <a:pt x="4013" y="350"/>
                      <a:pt x="4016" y="153"/>
                    </a:cubicBezTo>
                    <a:cubicBezTo>
                      <a:pt x="4016" y="92"/>
                      <a:pt x="3975" y="42"/>
                      <a:pt x="3903" y="0"/>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2373" name="Google Shape;2373;p46"/>
              <p:cNvSpPr/>
              <p:nvPr/>
            </p:nvSpPr>
            <p:spPr>
              <a:xfrm>
                <a:off x="3606947" y="1274297"/>
                <a:ext cx="13839" cy="716349"/>
              </a:xfrm>
              <a:custGeom>
                <a:avLst/>
                <a:gdLst/>
                <a:ahLst/>
                <a:cxnLst/>
                <a:rect l="l" t="t" r="r" b="b"/>
                <a:pathLst>
                  <a:path w="243" h="12578" extrusionOk="0">
                    <a:moveTo>
                      <a:pt x="163" y="1"/>
                    </a:moveTo>
                    <a:cubicBezTo>
                      <a:pt x="109" y="1"/>
                      <a:pt x="46" y="2858"/>
                      <a:pt x="24" y="6350"/>
                    </a:cubicBezTo>
                    <a:cubicBezTo>
                      <a:pt x="0" y="9804"/>
                      <a:pt x="27" y="12578"/>
                      <a:pt x="79" y="12578"/>
                    </a:cubicBezTo>
                    <a:cubicBezTo>
                      <a:pt x="79" y="12578"/>
                      <a:pt x="79" y="12578"/>
                      <a:pt x="79" y="12578"/>
                    </a:cubicBezTo>
                    <a:cubicBezTo>
                      <a:pt x="134" y="12577"/>
                      <a:pt x="197" y="9803"/>
                      <a:pt x="220" y="6347"/>
                    </a:cubicBezTo>
                    <a:cubicBezTo>
                      <a:pt x="243" y="2857"/>
                      <a:pt x="219" y="1"/>
                      <a:pt x="163"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374" name="Google Shape;2374;p46"/>
              <p:cNvSpPr/>
              <p:nvPr/>
            </p:nvSpPr>
            <p:spPr>
              <a:xfrm>
                <a:off x="3650687" y="1205612"/>
                <a:ext cx="14808" cy="821654"/>
              </a:xfrm>
              <a:custGeom>
                <a:avLst/>
                <a:gdLst/>
                <a:ahLst/>
                <a:cxnLst/>
                <a:rect l="l" t="t" r="r" b="b"/>
                <a:pathLst>
                  <a:path w="260" h="14427" extrusionOk="0">
                    <a:moveTo>
                      <a:pt x="185" y="1"/>
                    </a:moveTo>
                    <a:cubicBezTo>
                      <a:pt x="131" y="1"/>
                      <a:pt x="62" y="3285"/>
                      <a:pt x="31" y="7294"/>
                    </a:cubicBezTo>
                    <a:cubicBezTo>
                      <a:pt x="1" y="11252"/>
                      <a:pt x="21" y="14427"/>
                      <a:pt x="75" y="14427"/>
                    </a:cubicBezTo>
                    <a:cubicBezTo>
                      <a:pt x="75" y="14427"/>
                      <a:pt x="75" y="14427"/>
                      <a:pt x="75" y="14427"/>
                    </a:cubicBezTo>
                    <a:cubicBezTo>
                      <a:pt x="128" y="14426"/>
                      <a:pt x="196" y="11251"/>
                      <a:pt x="227" y="7291"/>
                    </a:cubicBezTo>
                    <a:cubicBezTo>
                      <a:pt x="259" y="3284"/>
                      <a:pt x="241" y="1"/>
                      <a:pt x="185"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375" name="Google Shape;2375;p46"/>
              <p:cNvSpPr/>
              <p:nvPr/>
            </p:nvSpPr>
            <p:spPr>
              <a:xfrm>
                <a:off x="3696989" y="1251744"/>
                <a:ext cx="14751" cy="730017"/>
              </a:xfrm>
              <a:custGeom>
                <a:avLst/>
                <a:gdLst/>
                <a:ahLst/>
                <a:cxnLst/>
                <a:rect l="l" t="t" r="r" b="b"/>
                <a:pathLst>
                  <a:path w="259" h="12818" extrusionOk="0">
                    <a:moveTo>
                      <a:pt x="187" y="0"/>
                    </a:moveTo>
                    <a:cubicBezTo>
                      <a:pt x="132" y="0"/>
                      <a:pt x="63" y="2913"/>
                      <a:pt x="31" y="6472"/>
                    </a:cubicBezTo>
                    <a:cubicBezTo>
                      <a:pt x="0" y="9992"/>
                      <a:pt x="19" y="12818"/>
                      <a:pt x="73" y="12818"/>
                    </a:cubicBezTo>
                    <a:cubicBezTo>
                      <a:pt x="73" y="12818"/>
                      <a:pt x="73" y="12818"/>
                      <a:pt x="73" y="12818"/>
                    </a:cubicBezTo>
                    <a:cubicBezTo>
                      <a:pt x="126" y="12816"/>
                      <a:pt x="195" y="9989"/>
                      <a:pt x="227" y="6469"/>
                    </a:cubicBezTo>
                    <a:cubicBezTo>
                      <a:pt x="259" y="2912"/>
                      <a:pt x="242" y="0"/>
                      <a:pt x="187"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376" name="Google Shape;2376;p46"/>
              <p:cNvSpPr/>
              <p:nvPr/>
            </p:nvSpPr>
            <p:spPr>
              <a:xfrm>
                <a:off x="3565144" y="1149799"/>
                <a:ext cx="241479" cy="50403"/>
              </a:xfrm>
              <a:custGeom>
                <a:avLst/>
                <a:gdLst/>
                <a:ahLst/>
                <a:cxnLst/>
                <a:rect l="l" t="t" r="r" b="b"/>
                <a:pathLst>
                  <a:path w="4240" h="885" extrusionOk="0">
                    <a:moveTo>
                      <a:pt x="2357" y="0"/>
                    </a:moveTo>
                    <a:cubicBezTo>
                      <a:pt x="1355" y="0"/>
                      <a:pt x="435" y="140"/>
                      <a:pt x="1" y="217"/>
                    </a:cubicBezTo>
                    <a:cubicBezTo>
                      <a:pt x="64" y="299"/>
                      <a:pt x="172" y="319"/>
                      <a:pt x="263" y="319"/>
                    </a:cubicBezTo>
                    <a:cubicBezTo>
                      <a:pt x="354" y="319"/>
                      <a:pt x="429" y="299"/>
                      <a:pt x="429" y="299"/>
                    </a:cubicBezTo>
                    <a:lnTo>
                      <a:pt x="429" y="299"/>
                    </a:lnTo>
                    <a:lnTo>
                      <a:pt x="428" y="494"/>
                    </a:lnTo>
                    <a:cubicBezTo>
                      <a:pt x="962" y="323"/>
                      <a:pt x="1424" y="253"/>
                      <a:pt x="1825" y="253"/>
                    </a:cubicBezTo>
                    <a:cubicBezTo>
                      <a:pt x="2648" y="253"/>
                      <a:pt x="3219" y="549"/>
                      <a:pt x="3659" y="885"/>
                    </a:cubicBezTo>
                    <a:lnTo>
                      <a:pt x="3667" y="236"/>
                    </a:lnTo>
                    <a:cubicBezTo>
                      <a:pt x="3667" y="236"/>
                      <a:pt x="3813" y="271"/>
                      <a:pt x="3970" y="271"/>
                    </a:cubicBezTo>
                    <a:cubicBezTo>
                      <a:pt x="4066" y="271"/>
                      <a:pt x="4166" y="258"/>
                      <a:pt x="4239" y="215"/>
                    </a:cubicBezTo>
                    <a:cubicBezTo>
                      <a:pt x="3647" y="55"/>
                      <a:pt x="2986" y="0"/>
                      <a:pt x="2357"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grpSp>
        <p:grpSp>
          <p:nvGrpSpPr>
            <p:cNvPr id="2377" name="Google Shape;2377;p46"/>
            <p:cNvGrpSpPr/>
            <p:nvPr/>
          </p:nvGrpSpPr>
          <p:grpSpPr>
            <a:xfrm>
              <a:off x="3246381" y="1130150"/>
              <a:ext cx="380101" cy="456645"/>
              <a:chOff x="3246381" y="1130150"/>
              <a:chExt cx="380101" cy="456645"/>
            </a:xfrm>
          </p:grpSpPr>
          <p:sp>
            <p:nvSpPr>
              <p:cNvPr id="2378" name="Google Shape;2378;p46"/>
              <p:cNvSpPr/>
              <p:nvPr/>
            </p:nvSpPr>
            <p:spPr>
              <a:xfrm>
                <a:off x="3246381" y="1148773"/>
                <a:ext cx="376627" cy="438022"/>
              </a:xfrm>
              <a:custGeom>
                <a:avLst/>
                <a:gdLst/>
                <a:ahLst/>
                <a:cxnLst/>
                <a:rect l="l" t="t" r="r" b="b"/>
                <a:pathLst>
                  <a:path w="6613" h="7691" extrusionOk="0">
                    <a:moveTo>
                      <a:pt x="1" y="1"/>
                    </a:moveTo>
                    <a:lnTo>
                      <a:pt x="16" y="5052"/>
                    </a:lnTo>
                    <a:lnTo>
                      <a:pt x="718" y="5198"/>
                    </a:lnTo>
                    <a:cubicBezTo>
                      <a:pt x="718" y="5198"/>
                      <a:pt x="1606" y="2315"/>
                      <a:pt x="3127" y="2315"/>
                    </a:cubicBezTo>
                    <a:cubicBezTo>
                      <a:pt x="3283" y="2315"/>
                      <a:pt x="3446" y="2345"/>
                      <a:pt x="3615" y="2412"/>
                    </a:cubicBezTo>
                    <a:cubicBezTo>
                      <a:pt x="5673" y="3228"/>
                      <a:pt x="5852" y="7469"/>
                      <a:pt x="5852" y="7469"/>
                    </a:cubicBezTo>
                    <a:lnTo>
                      <a:pt x="6189" y="7680"/>
                    </a:lnTo>
                    <a:lnTo>
                      <a:pt x="6613" y="7690"/>
                    </a:lnTo>
                    <a:lnTo>
                      <a:pt x="6173" y="2964"/>
                    </a:lnTo>
                    <a:lnTo>
                      <a:pt x="1" y="1"/>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379" name="Google Shape;2379;p46"/>
              <p:cNvSpPr/>
              <p:nvPr/>
            </p:nvSpPr>
            <p:spPr>
              <a:xfrm>
                <a:off x="3246381" y="1148717"/>
                <a:ext cx="351226" cy="296153"/>
              </a:xfrm>
              <a:custGeom>
                <a:avLst/>
                <a:gdLst/>
                <a:ahLst/>
                <a:cxnLst/>
                <a:rect l="l" t="t" r="r" b="b"/>
                <a:pathLst>
                  <a:path w="6167" h="5200" extrusionOk="0">
                    <a:moveTo>
                      <a:pt x="1" y="1"/>
                    </a:moveTo>
                    <a:lnTo>
                      <a:pt x="16" y="5053"/>
                    </a:lnTo>
                    <a:lnTo>
                      <a:pt x="718" y="5199"/>
                    </a:lnTo>
                    <a:cubicBezTo>
                      <a:pt x="718" y="5199"/>
                      <a:pt x="1606" y="2316"/>
                      <a:pt x="3126" y="2316"/>
                    </a:cubicBezTo>
                    <a:cubicBezTo>
                      <a:pt x="3282" y="2316"/>
                      <a:pt x="3445" y="2346"/>
                      <a:pt x="3614" y="2413"/>
                    </a:cubicBezTo>
                    <a:cubicBezTo>
                      <a:pt x="4046" y="2585"/>
                      <a:pt x="4395" y="2909"/>
                      <a:pt x="4679" y="3313"/>
                    </a:cubicBezTo>
                    <a:cubicBezTo>
                      <a:pt x="4840" y="3250"/>
                      <a:pt x="5006" y="3193"/>
                      <a:pt x="5179" y="3146"/>
                    </a:cubicBezTo>
                    <a:cubicBezTo>
                      <a:pt x="5512" y="3052"/>
                      <a:pt x="5843" y="2992"/>
                      <a:pt x="6167" y="2962"/>
                    </a:cubicBezTo>
                    <a:lnTo>
                      <a:pt x="1" y="1"/>
                    </a:ln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380" name="Google Shape;2380;p46"/>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381" name="Google Shape;2381;p46"/>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rgbClr val="E9D5BB">
                  <a:alpha val="46370"/>
                </a:srgbClr>
              </a:solidFill>
              <a:ln>
                <a:noFill/>
              </a:ln>
            </p:spPr>
            <p:txBody>
              <a:bodyPr spcFirstLastPara="1" wrap="square" lIns="121900" tIns="121900" rIns="121900" bIns="121900" anchor="ctr" anchorCtr="0">
                <a:noAutofit/>
              </a:bodyPr>
              <a:lstStyle/>
              <a:p>
                <a:endParaRPr sz="2489"/>
              </a:p>
            </p:txBody>
          </p:sp>
        </p:grpSp>
        <p:grpSp>
          <p:nvGrpSpPr>
            <p:cNvPr id="2382" name="Google Shape;2382;p46"/>
            <p:cNvGrpSpPr/>
            <p:nvPr/>
          </p:nvGrpSpPr>
          <p:grpSpPr>
            <a:xfrm>
              <a:off x="3067607" y="858373"/>
              <a:ext cx="279580" cy="1241166"/>
              <a:chOff x="3067607" y="858373"/>
              <a:chExt cx="279580" cy="1241166"/>
            </a:xfrm>
          </p:grpSpPr>
          <p:sp>
            <p:nvSpPr>
              <p:cNvPr id="2383" name="Google Shape;2383;p46"/>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384" name="Google Shape;2384;p46"/>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rgbClr val="E9D5BB">
                  <a:alpha val="46370"/>
                </a:srgbClr>
              </a:solidFill>
              <a:ln>
                <a:noFill/>
              </a:ln>
            </p:spPr>
            <p:txBody>
              <a:bodyPr spcFirstLastPara="1" wrap="square" lIns="121900" tIns="121900" rIns="121900" bIns="121900" anchor="ctr" anchorCtr="0">
                <a:noAutofit/>
              </a:bodyPr>
              <a:lstStyle/>
              <a:p>
                <a:endParaRPr sz="2489"/>
              </a:p>
            </p:txBody>
          </p:sp>
          <p:sp>
            <p:nvSpPr>
              <p:cNvPr id="2385" name="Google Shape;2385;p46"/>
              <p:cNvSpPr/>
              <p:nvPr/>
            </p:nvSpPr>
            <p:spPr>
              <a:xfrm>
                <a:off x="3068063" y="876256"/>
                <a:ext cx="278555" cy="1223283"/>
              </a:xfrm>
              <a:custGeom>
                <a:avLst/>
                <a:gdLst/>
                <a:ahLst/>
                <a:cxnLst/>
                <a:rect l="l" t="t" r="r" b="b"/>
                <a:pathLst>
                  <a:path w="4891" h="21479" extrusionOk="0">
                    <a:moveTo>
                      <a:pt x="2264" y="1"/>
                    </a:moveTo>
                    <a:cubicBezTo>
                      <a:pt x="1312" y="1"/>
                      <a:pt x="484" y="150"/>
                      <a:pt x="0" y="187"/>
                    </a:cubicBezTo>
                    <a:cubicBezTo>
                      <a:pt x="27" y="446"/>
                      <a:pt x="212" y="499"/>
                      <a:pt x="358" y="499"/>
                    </a:cubicBezTo>
                    <a:cubicBezTo>
                      <a:pt x="458" y="499"/>
                      <a:pt x="540" y="475"/>
                      <a:pt x="540" y="475"/>
                    </a:cubicBezTo>
                    <a:lnTo>
                      <a:pt x="553" y="2401"/>
                    </a:lnTo>
                    <a:cubicBezTo>
                      <a:pt x="751" y="1223"/>
                      <a:pt x="1107" y="649"/>
                      <a:pt x="1625" y="649"/>
                    </a:cubicBezTo>
                    <a:cubicBezTo>
                      <a:pt x="1627" y="649"/>
                      <a:pt x="1629" y="649"/>
                      <a:pt x="1631" y="650"/>
                    </a:cubicBezTo>
                    <a:cubicBezTo>
                      <a:pt x="3297" y="660"/>
                      <a:pt x="3512" y="1908"/>
                      <a:pt x="3433" y="4507"/>
                    </a:cubicBezTo>
                    <a:cubicBezTo>
                      <a:pt x="3354" y="7087"/>
                      <a:pt x="3094" y="20836"/>
                      <a:pt x="1735" y="20874"/>
                    </a:cubicBezTo>
                    <a:cubicBezTo>
                      <a:pt x="1735" y="20874"/>
                      <a:pt x="1735" y="20874"/>
                      <a:pt x="1734" y="20874"/>
                    </a:cubicBezTo>
                    <a:cubicBezTo>
                      <a:pt x="1287" y="20874"/>
                      <a:pt x="813" y="7674"/>
                      <a:pt x="584" y="6858"/>
                    </a:cubicBezTo>
                    <a:lnTo>
                      <a:pt x="584" y="6858"/>
                    </a:lnTo>
                    <a:lnTo>
                      <a:pt x="685" y="21479"/>
                    </a:lnTo>
                    <a:lnTo>
                      <a:pt x="4179" y="21379"/>
                    </a:lnTo>
                    <a:lnTo>
                      <a:pt x="4145" y="422"/>
                    </a:lnTo>
                    <a:lnTo>
                      <a:pt x="4145" y="422"/>
                    </a:lnTo>
                    <a:cubicBezTo>
                      <a:pt x="4145" y="422"/>
                      <a:pt x="4315" y="470"/>
                      <a:pt x="4493" y="470"/>
                    </a:cubicBezTo>
                    <a:cubicBezTo>
                      <a:pt x="4670" y="470"/>
                      <a:pt x="4855" y="423"/>
                      <a:pt x="4891" y="233"/>
                    </a:cubicBezTo>
                    <a:cubicBezTo>
                      <a:pt x="4437" y="228"/>
                      <a:pt x="3462" y="11"/>
                      <a:pt x="2341" y="1"/>
                    </a:cubicBezTo>
                    <a:cubicBezTo>
                      <a:pt x="2315" y="1"/>
                      <a:pt x="2290" y="1"/>
                      <a:pt x="2264"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386" name="Google Shape;2386;p46"/>
              <p:cNvSpPr/>
              <p:nvPr/>
            </p:nvSpPr>
            <p:spPr>
              <a:xfrm>
                <a:off x="3107018" y="874376"/>
                <a:ext cx="240055" cy="1225105"/>
              </a:xfrm>
              <a:custGeom>
                <a:avLst/>
                <a:gdLst/>
                <a:ahLst/>
                <a:cxnLst/>
                <a:rect l="l" t="t" r="r" b="b"/>
                <a:pathLst>
                  <a:path w="4215" h="21511" extrusionOk="0">
                    <a:moveTo>
                      <a:pt x="4088" y="1"/>
                    </a:moveTo>
                    <a:cubicBezTo>
                      <a:pt x="4084" y="243"/>
                      <a:pt x="3878" y="302"/>
                      <a:pt x="3681" y="302"/>
                    </a:cubicBezTo>
                    <a:cubicBezTo>
                      <a:pt x="3500" y="302"/>
                      <a:pt x="3328" y="252"/>
                      <a:pt x="3328" y="252"/>
                    </a:cubicBezTo>
                    <a:lnTo>
                      <a:pt x="3328" y="252"/>
                    </a:lnTo>
                    <a:lnTo>
                      <a:pt x="3366" y="21276"/>
                    </a:lnTo>
                    <a:lnTo>
                      <a:pt x="0" y="21371"/>
                    </a:lnTo>
                    <a:lnTo>
                      <a:pt x="1" y="21511"/>
                    </a:lnTo>
                    <a:lnTo>
                      <a:pt x="3495" y="21411"/>
                    </a:lnTo>
                    <a:lnTo>
                      <a:pt x="3461" y="453"/>
                    </a:lnTo>
                    <a:lnTo>
                      <a:pt x="3461" y="453"/>
                    </a:lnTo>
                    <a:cubicBezTo>
                      <a:pt x="3461" y="453"/>
                      <a:pt x="3632" y="502"/>
                      <a:pt x="3811" y="502"/>
                    </a:cubicBezTo>
                    <a:cubicBezTo>
                      <a:pt x="4008" y="502"/>
                      <a:pt x="4214" y="443"/>
                      <a:pt x="4214" y="196"/>
                    </a:cubicBezTo>
                    <a:cubicBezTo>
                      <a:pt x="4214" y="120"/>
                      <a:pt x="4169" y="55"/>
                      <a:pt x="4088"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387" name="Google Shape;2387;p46"/>
              <p:cNvSpPr/>
              <p:nvPr/>
            </p:nvSpPr>
            <p:spPr>
              <a:xfrm>
                <a:off x="3125072" y="1039994"/>
                <a:ext cx="15605" cy="904292"/>
              </a:xfrm>
              <a:custGeom>
                <a:avLst/>
                <a:gdLst/>
                <a:ahLst/>
                <a:cxnLst/>
                <a:rect l="l" t="t" r="r" b="b"/>
                <a:pathLst>
                  <a:path w="274" h="15878" extrusionOk="0">
                    <a:moveTo>
                      <a:pt x="89" y="1"/>
                    </a:moveTo>
                    <a:cubicBezTo>
                      <a:pt x="27" y="1"/>
                      <a:pt x="0" y="3621"/>
                      <a:pt x="28" y="8035"/>
                    </a:cubicBezTo>
                    <a:cubicBezTo>
                      <a:pt x="55" y="12390"/>
                      <a:pt x="126" y="15877"/>
                      <a:pt x="185" y="15877"/>
                    </a:cubicBezTo>
                    <a:cubicBezTo>
                      <a:pt x="185" y="15877"/>
                      <a:pt x="185" y="15877"/>
                      <a:pt x="185" y="15877"/>
                    </a:cubicBezTo>
                    <a:cubicBezTo>
                      <a:pt x="245" y="15875"/>
                      <a:pt x="273" y="12386"/>
                      <a:pt x="247" y="8032"/>
                    </a:cubicBezTo>
                    <a:cubicBezTo>
                      <a:pt x="221" y="3620"/>
                      <a:pt x="149" y="1"/>
                      <a:pt x="89"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388" name="Google Shape;2388;p46"/>
              <p:cNvSpPr/>
              <p:nvPr/>
            </p:nvSpPr>
            <p:spPr>
              <a:xfrm>
                <a:off x="3174052" y="953199"/>
                <a:ext cx="15320" cy="1037276"/>
              </a:xfrm>
              <a:custGeom>
                <a:avLst/>
                <a:gdLst/>
                <a:ahLst/>
                <a:cxnLst/>
                <a:rect l="l" t="t" r="r" b="b"/>
                <a:pathLst>
                  <a:path w="269" h="18213" extrusionOk="0">
                    <a:moveTo>
                      <a:pt x="90" y="1"/>
                    </a:moveTo>
                    <a:cubicBezTo>
                      <a:pt x="30" y="1"/>
                      <a:pt x="0" y="4164"/>
                      <a:pt x="26" y="9232"/>
                    </a:cubicBezTo>
                    <a:cubicBezTo>
                      <a:pt x="51" y="14223"/>
                      <a:pt x="120" y="18213"/>
                      <a:pt x="179" y="18213"/>
                    </a:cubicBezTo>
                    <a:cubicBezTo>
                      <a:pt x="179" y="18213"/>
                      <a:pt x="179" y="18213"/>
                      <a:pt x="179" y="18213"/>
                    </a:cubicBezTo>
                    <a:cubicBezTo>
                      <a:pt x="238" y="18210"/>
                      <a:pt x="268" y="14219"/>
                      <a:pt x="244" y="9229"/>
                    </a:cubicBezTo>
                    <a:cubicBezTo>
                      <a:pt x="221" y="4164"/>
                      <a:pt x="151" y="1"/>
                      <a:pt x="90"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389" name="Google Shape;2389;p46"/>
              <p:cNvSpPr/>
              <p:nvPr/>
            </p:nvSpPr>
            <p:spPr>
              <a:xfrm>
                <a:off x="3226049" y="1012087"/>
                <a:ext cx="14124" cy="921491"/>
              </a:xfrm>
              <a:custGeom>
                <a:avLst/>
                <a:gdLst/>
                <a:ahLst/>
                <a:cxnLst/>
                <a:rect l="l" t="t" r="r" b="b"/>
                <a:pathLst>
                  <a:path w="248" h="16180" extrusionOk="0">
                    <a:moveTo>
                      <a:pt x="97" y="1"/>
                    </a:moveTo>
                    <a:cubicBezTo>
                      <a:pt x="36" y="1"/>
                      <a:pt x="0" y="3690"/>
                      <a:pt x="16" y="8189"/>
                    </a:cubicBezTo>
                    <a:cubicBezTo>
                      <a:pt x="32" y="12627"/>
                      <a:pt x="94" y="16179"/>
                      <a:pt x="153" y="16179"/>
                    </a:cubicBezTo>
                    <a:cubicBezTo>
                      <a:pt x="153" y="16179"/>
                      <a:pt x="153" y="16179"/>
                      <a:pt x="153" y="16179"/>
                    </a:cubicBezTo>
                    <a:cubicBezTo>
                      <a:pt x="213" y="16178"/>
                      <a:pt x="248" y="12623"/>
                      <a:pt x="234" y="8188"/>
                    </a:cubicBezTo>
                    <a:cubicBezTo>
                      <a:pt x="220" y="3690"/>
                      <a:pt x="157" y="1"/>
                      <a:pt x="97" y="1"/>
                    </a:cubicBezTo>
                    <a:cubicBezTo>
                      <a:pt x="97" y="1"/>
                      <a:pt x="97" y="1"/>
                      <a:pt x="97"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390" name="Google Shape;2390;p46"/>
              <p:cNvSpPr/>
              <p:nvPr/>
            </p:nvSpPr>
            <p:spPr>
              <a:xfrm>
                <a:off x="3071480" y="882634"/>
                <a:ext cx="268987" cy="64641"/>
              </a:xfrm>
              <a:custGeom>
                <a:avLst/>
                <a:gdLst/>
                <a:ahLst/>
                <a:cxnLst/>
                <a:rect l="l" t="t" r="r" b="b"/>
                <a:pathLst>
                  <a:path w="4723" h="1135" extrusionOk="0">
                    <a:moveTo>
                      <a:pt x="2537" y="0"/>
                    </a:moveTo>
                    <a:cubicBezTo>
                      <a:pt x="1455" y="0"/>
                      <a:pt x="470" y="162"/>
                      <a:pt x="0" y="254"/>
                    </a:cubicBezTo>
                    <a:cubicBezTo>
                      <a:pt x="74" y="360"/>
                      <a:pt x="197" y="387"/>
                      <a:pt x="300" y="387"/>
                    </a:cubicBezTo>
                    <a:cubicBezTo>
                      <a:pt x="399" y="387"/>
                      <a:pt x="479" y="363"/>
                      <a:pt x="479" y="363"/>
                    </a:cubicBezTo>
                    <a:lnTo>
                      <a:pt x="480" y="610"/>
                    </a:lnTo>
                    <a:cubicBezTo>
                      <a:pt x="1062" y="403"/>
                      <a:pt x="1566" y="317"/>
                      <a:pt x="2007" y="317"/>
                    </a:cubicBezTo>
                    <a:cubicBezTo>
                      <a:pt x="2938" y="317"/>
                      <a:pt x="3587" y="701"/>
                      <a:pt x="4087" y="1134"/>
                    </a:cubicBezTo>
                    <a:lnTo>
                      <a:pt x="4085" y="310"/>
                    </a:lnTo>
                    <a:lnTo>
                      <a:pt x="4085" y="310"/>
                    </a:lnTo>
                    <a:cubicBezTo>
                      <a:pt x="4085" y="310"/>
                      <a:pt x="4254" y="358"/>
                      <a:pt x="4432" y="358"/>
                    </a:cubicBezTo>
                    <a:cubicBezTo>
                      <a:pt x="4537" y="358"/>
                      <a:pt x="4644" y="341"/>
                      <a:pt x="4722" y="289"/>
                    </a:cubicBezTo>
                    <a:cubicBezTo>
                      <a:pt x="4033" y="73"/>
                      <a:pt x="3263" y="0"/>
                      <a:pt x="2537" y="0"/>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grpSp>
        <p:sp>
          <p:nvSpPr>
            <p:cNvPr id="2391" name="Google Shape;2391;p46"/>
            <p:cNvSpPr/>
            <p:nvPr/>
          </p:nvSpPr>
          <p:spPr>
            <a:xfrm>
              <a:off x="2750382" y="914186"/>
              <a:ext cx="395763" cy="452317"/>
            </a:xfrm>
            <a:custGeom>
              <a:avLst/>
              <a:gdLst/>
              <a:ahLst/>
              <a:cxnLst/>
              <a:rect l="l" t="t" r="r" b="b"/>
              <a:pathLst>
                <a:path w="6949" h="7942" extrusionOk="0">
                  <a:moveTo>
                    <a:pt x="1" y="0"/>
                  </a:moveTo>
                  <a:lnTo>
                    <a:pt x="83" y="5190"/>
                  </a:lnTo>
                  <a:lnTo>
                    <a:pt x="813" y="5345"/>
                  </a:lnTo>
                  <a:cubicBezTo>
                    <a:pt x="813" y="5345"/>
                    <a:pt x="1691" y="2400"/>
                    <a:pt x="3260" y="2400"/>
                  </a:cubicBezTo>
                  <a:cubicBezTo>
                    <a:pt x="3424" y="2400"/>
                    <a:pt x="3596" y="2432"/>
                    <a:pt x="3776" y="2504"/>
                  </a:cubicBezTo>
                  <a:cubicBezTo>
                    <a:pt x="5917" y="3357"/>
                    <a:pt x="6158" y="7710"/>
                    <a:pt x="6158" y="7710"/>
                  </a:cubicBezTo>
                  <a:lnTo>
                    <a:pt x="6510" y="7928"/>
                  </a:lnTo>
                  <a:lnTo>
                    <a:pt x="6948" y="7942"/>
                  </a:lnTo>
                  <a:lnTo>
                    <a:pt x="6948" y="7942"/>
                  </a:lnTo>
                  <a:lnTo>
                    <a:pt x="6433" y="3087"/>
                  </a:lnTo>
                  <a:lnTo>
                    <a:pt x="1"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392" name="Google Shape;2392;p46"/>
            <p:cNvSpPr/>
            <p:nvPr/>
          </p:nvSpPr>
          <p:spPr>
            <a:xfrm>
              <a:off x="2750439" y="914243"/>
              <a:ext cx="366091" cy="304411"/>
            </a:xfrm>
            <a:custGeom>
              <a:avLst/>
              <a:gdLst/>
              <a:ahLst/>
              <a:cxnLst/>
              <a:rect l="l" t="t" r="r" b="b"/>
              <a:pathLst>
                <a:path w="6428" h="5345" extrusionOk="0">
                  <a:moveTo>
                    <a:pt x="1" y="0"/>
                  </a:moveTo>
                  <a:lnTo>
                    <a:pt x="84" y="5190"/>
                  </a:lnTo>
                  <a:lnTo>
                    <a:pt x="813" y="5345"/>
                  </a:lnTo>
                  <a:cubicBezTo>
                    <a:pt x="812" y="5344"/>
                    <a:pt x="1690" y="2400"/>
                    <a:pt x="3259" y="2400"/>
                  </a:cubicBezTo>
                  <a:cubicBezTo>
                    <a:pt x="3424" y="2400"/>
                    <a:pt x="3596" y="2432"/>
                    <a:pt x="3776" y="2504"/>
                  </a:cubicBezTo>
                  <a:cubicBezTo>
                    <a:pt x="4227" y="2683"/>
                    <a:pt x="4593" y="3018"/>
                    <a:pt x="4891" y="3435"/>
                  </a:cubicBezTo>
                  <a:cubicBezTo>
                    <a:pt x="5057" y="3372"/>
                    <a:pt x="5229" y="3315"/>
                    <a:pt x="5407" y="3267"/>
                  </a:cubicBezTo>
                  <a:cubicBezTo>
                    <a:pt x="5751" y="3173"/>
                    <a:pt x="6093" y="3114"/>
                    <a:pt x="6428" y="3086"/>
                  </a:cubicBezTo>
                  <a:lnTo>
                    <a:pt x="1" y="0"/>
                  </a:ln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393" name="Google Shape;2393;p46"/>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394" name="Google Shape;2394;p46"/>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rgbClr val="E9D5BB">
                <a:alpha val="46370"/>
              </a:srgbClr>
            </a:solidFill>
            <a:ln>
              <a:noFill/>
            </a:ln>
          </p:spPr>
          <p:txBody>
            <a:bodyPr spcFirstLastPara="1" wrap="square" lIns="121900" tIns="121900" rIns="121900" bIns="121900" anchor="ctr" anchorCtr="0">
              <a:noAutofit/>
            </a:bodyPr>
            <a:lstStyle/>
            <a:p>
              <a:endParaRPr sz="2489"/>
            </a:p>
          </p:txBody>
        </p:sp>
        <p:grpSp>
          <p:nvGrpSpPr>
            <p:cNvPr id="2395" name="Google Shape;2395;p46"/>
            <p:cNvGrpSpPr/>
            <p:nvPr/>
          </p:nvGrpSpPr>
          <p:grpSpPr>
            <a:xfrm>
              <a:off x="2491761" y="388856"/>
              <a:ext cx="371102" cy="1726230"/>
              <a:chOff x="2491761" y="388856"/>
              <a:chExt cx="371102" cy="1726230"/>
            </a:xfrm>
          </p:grpSpPr>
          <p:sp>
            <p:nvSpPr>
              <p:cNvPr id="2396" name="Google Shape;2396;p46"/>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397" name="Google Shape;2397;p46"/>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rgbClr val="E9D5BB">
                  <a:alpha val="46370"/>
                </a:srgbClr>
              </a:solidFill>
              <a:ln>
                <a:noFill/>
              </a:ln>
            </p:spPr>
            <p:txBody>
              <a:bodyPr spcFirstLastPara="1" wrap="square" lIns="121900" tIns="121900" rIns="121900" bIns="121900" anchor="ctr" anchorCtr="0">
                <a:noAutofit/>
              </a:bodyPr>
              <a:lstStyle/>
              <a:p>
                <a:endParaRPr sz="2489"/>
              </a:p>
            </p:txBody>
          </p:sp>
          <p:sp>
            <p:nvSpPr>
              <p:cNvPr id="2398" name="Google Shape;2398;p46"/>
              <p:cNvSpPr/>
              <p:nvPr/>
            </p:nvSpPr>
            <p:spPr>
              <a:xfrm>
                <a:off x="2492672" y="414884"/>
                <a:ext cx="369508" cy="1700203"/>
              </a:xfrm>
              <a:custGeom>
                <a:avLst/>
                <a:gdLst/>
                <a:ahLst/>
                <a:cxnLst/>
                <a:rect l="l" t="t" r="r" b="b"/>
                <a:pathLst>
                  <a:path w="6488" h="29853" extrusionOk="0">
                    <a:moveTo>
                      <a:pt x="2856" y="0"/>
                    </a:moveTo>
                    <a:cubicBezTo>
                      <a:pt x="1657" y="0"/>
                      <a:pt x="622" y="181"/>
                      <a:pt x="1" y="222"/>
                    </a:cubicBezTo>
                    <a:cubicBezTo>
                      <a:pt x="43" y="594"/>
                      <a:pt x="297" y="668"/>
                      <a:pt x="492" y="668"/>
                    </a:cubicBezTo>
                    <a:cubicBezTo>
                      <a:pt x="621" y="668"/>
                      <a:pt x="724" y="636"/>
                      <a:pt x="724" y="636"/>
                    </a:cubicBezTo>
                    <a:lnTo>
                      <a:pt x="782" y="3347"/>
                    </a:lnTo>
                    <a:cubicBezTo>
                      <a:pt x="1020" y="1702"/>
                      <a:pt x="1478" y="902"/>
                      <a:pt x="2159" y="902"/>
                    </a:cubicBezTo>
                    <a:cubicBezTo>
                      <a:pt x="2165" y="902"/>
                      <a:pt x="2171" y="902"/>
                      <a:pt x="2176" y="902"/>
                    </a:cubicBezTo>
                    <a:cubicBezTo>
                      <a:pt x="4384" y="946"/>
                      <a:pt x="4691" y="2701"/>
                      <a:pt x="4635" y="6342"/>
                    </a:cubicBezTo>
                    <a:cubicBezTo>
                      <a:pt x="4579" y="9946"/>
                      <a:pt x="4490" y="28975"/>
                      <a:pt x="2711" y="29024"/>
                    </a:cubicBezTo>
                    <a:cubicBezTo>
                      <a:pt x="2711" y="29024"/>
                      <a:pt x="2710" y="29024"/>
                      <a:pt x="2710" y="29024"/>
                    </a:cubicBezTo>
                    <a:cubicBezTo>
                      <a:pt x="2123" y="29024"/>
                      <a:pt x="1235" y="10734"/>
                      <a:pt x="916" y="9591"/>
                    </a:cubicBezTo>
                    <a:lnTo>
                      <a:pt x="916" y="9591"/>
                    </a:lnTo>
                    <a:lnTo>
                      <a:pt x="1346" y="29853"/>
                    </a:lnTo>
                    <a:lnTo>
                      <a:pt x="5919" y="29721"/>
                    </a:lnTo>
                    <a:lnTo>
                      <a:pt x="5503" y="625"/>
                    </a:lnTo>
                    <a:lnTo>
                      <a:pt x="5503" y="625"/>
                    </a:lnTo>
                    <a:cubicBezTo>
                      <a:pt x="5503" y="625"/>
                      <a:pt x="5739" y="698"/>
                      <a:pt x="5980" y="698"/>
                    </a:cubicBezTo>
                    <a:cubicBezTo>
                      <a:pt x="6210" y="698"/>
                      <a:pt x="6444" y="632"/>
                      <a:pt x="6488" y="373"/>
                    </a:cubicBezTo>
                    <a:cubicBezTo>
                      <a:pt x="5886" y="357"/>
                      <a:pt x="4591" y="34"/>
                      <a:pt x="3108" y="3"/>
                    </a:cubicBezTo>
                    <a:cubicBezTo>
                      <a:pt x="3023" y="1"/>
                      <a:pt x="2939" y="0"/>
                      <a:pt x="2856"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399" name="Google Shape;2399;p46"/>
              <p:cNvSpPr/>
              <p:nvPr/>
            </p:nvSpPr>
            <p:spPr>
              <a:xfrm>
                <a:off x="2569045" y="414770"/>
                <a:ext cx="293818" cy="1700260"/>
              </a:xfrm>
              <a:custGeom>
                <a:avLst/>
                <a:gdLst/>
                <a:ahLst/>
                <a:cxnLst/>
                <a:rect l="l" t="t" r="r" b="b"/>
                <a:pathLst>
                  <a:path w="5159" h="29854" extrusionOk="0">
                    <a:moveTo>
                      <a:pt x="4984" y="1"/>
                    </a:moveTo>
                    <a:cubicBezTo>
                      <a:pt x="4983" y="334"/>
                      <a:pt x="4722" y="416"/>
                      <a:pt x="4467" y="416"/>
                    </a:cubicBezTo>
                    <a:cubicBezTo>
                      <a:pt x="4222" y="416"/>
                      <a:pt x="3983" y="341"/>
                      <a:pt x="3983" y="341"/>
                    </a:cubicBezTo>
                    <a:lnTo>
                      <a:pt x="3983" y="341"/>
                    </a:lnTo>
                    <a:lnTo>
                      <a:pt x="4409" y="29538"/>
                    </a:lnTo>
                    <a:lnTo>
                      <a:pt x="1" y="29661"/>
                    </a:lnTo>
                    <a:lnTo>
                      <a:pt x="5" y="29854"/>
                    </a:lnTo>
                    <a:lnTo>
                      <a:pt x="4578" y="29722"/>
                    </a:lnTo>
                    <a:lnTo>
                      <a:pt x="4162" y="626"/>
                    </a:lnTo>
                    <a:lnTo>
                      <a:pt x="4162" y="626"/>
                    </a:lnTo>
                    <a:cubicBezTo>
                      <a:pt x="4162" y="626"/>
                      <a:pt x="4400" y="701"/>
                      <a:pt x="4642" y="701"/>
                    </a:cubicBezTo>
                    <a:cubicBezTo>
                      <a:pt x="4897" y="701"/>
                      <a:pt x="5158" y="618"/>
                      <a:pt x="5154" y="278"/>
                    </a:cubicBezTo>
                    <a:cubicBezTo>
                      <a:pt x="5153" y="168"/>
                      <a:pt x="5091" y="78"/>
                      <a:pt x="4984" y="1"/>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2400" name="Google Shape;2400;p46"/>
              <p:cNvSpPr/>
              <p:nvPr/>
            </p:nvSpPr>
            <p:spPr>
              <a:xfrm>
                <a:off x="2573715" y="643890"/>
                <a:ext cx="34570" cy="1257454"/>
              </a:xfrm>
              <a:custGeom>
                <a:avLst/>
                <a:gdLst/>
                <a:ahLst/>
                <a:cxnLst/>
                <a:rect l="l" t="t" r="r" b="b"/>
                <a:pathLst>
                  <a:path w="607" h="22079" extrusionOk="0">
                    <a:moveTo>
                      <a:pt x="81" y="1"/>
                    </a:moveTo>
                    <a:cubicBezTo>
                      <a:pt x="1" y="1"/>
                      <a:pt x="38" y="5070"/>
                      <a:pt x="164" y="11222"/>
                    </a:cubicBezTo>
                    <a:cubicBezTo>
                      <a:pt x="289" y="17262"/>
                      <a:pt x="450" y="22078"/>
                      <a:pt x="528" y="22078"/>
                    </a:cubicBezTo>
                    <a:cubicBezTo>
                      <a:pt x="528" y="22078"/>
                      <a:pt x="528" y="22078"/>
                      <a:pt x="528" y="22078"/>
                    </a:cubicBezTo>
                    <a:cubicBezTo>
                      <a:pt x="607" y="22076"/>
                      <a:pt x="574" y="17258"/>
                      <a:pt x="453" y="11219"/>
                    </a:cubicBezTo>
                    <a:cubicBezTo>
                      <a:pt x="329" y="5071"/>
                      <a:pt x="163" y="2"/>
                      <a:pt x="81" y="1"/>
                    </a:cubicBezTo>
                    <a:cubicBezTo>
                      <a:pt x="81" y="1"/>
                      <a:pt x="81" y="1"/>
                      <a:pt x="81"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401" name="Google Shape;2401;p46"/>
              <p:cNvSpPr/>
              <p:nvPr/>
            </p:nvSpPr>
            <p:spPr>
              <a:xfrm>
                <a:off x="2637046" y="522752"/>
                <a:ext cx="35994" cy="1442379"/>
              </a:xfrm>
              <a:custGeom>
                <a:avLst/>
                <a:gdLst/>
                <a:ahLst/>
                <a:cxnLst/>
                <a:rect l="l" t="t" r="r" b="b"/>
                <a:pathLst>
                  <a:path w="632" h="25326" extrusionOk="0">
                    <a:moveTo>
                      <a:pt x="83" y="1"/>
                    </a:moveTo>
                    <a:cubicBezTo>
                      <a:pt x="1" y="1"/>
                      <a:pt x="44" y="5837"/>
                      <a:pt x="178" y="12903"/>
                    </a:cubicBezTo>
                    <a:cubicBezTo>
                      <a:pt x="306" y="19821"/>
                      <a:pt x="474" y="25326"/>
                      <a:pt x="553" y="25326"/>
                    </a:cubicBezTo>
                    <a:cubicBezTo>
                      <a:pt x="553" y="25326"/>
                      <a:pt x="553" y="25326"/>
                      <a:pt x="553" y="25326"/>
                    </a:cubicBezTo>
                    <a:cubicBezTo>
                      <a:pt x="631" y="25325"/>
                      <a:pt x="592" y="19818"/>
                      <a:pt x="466" y="12902"/>
                    </a:cubicBezTo>
                    <a:cubicBezTo>
                      <a:pt x="337" y="5839"/>
                      <a:pt x="163" y="2"/>
                      <a:pt x="83" y="1"/>
                    </a:cubicBezTo>
                    <a:cubicBezTo>
                      <a:pt x="83" y="1"/>
                      <a:pt x="83" y="1"/>
                      <a:pt x="83"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402" name="Google Shape;2402;p46"/>
              <p:cNvSpPr/>
              <p:nvPr/>
            </p:nvSpPr>
            <p:spPr>
              <a:xfrm>
                <a:off x="2707554" y="606301"/>
                <a:ext cx="30470" cy="1280748"/>
              </a:xfrm>
              <a:custGeom>
                <a:avLst/>
                <a:gdLst/>
                <a:ahLst/>
                <a:cxnLst/>
                <a:rect l="l" t="t" r="r" b="b"/>
                <a:pathLst>
                  <a:path w="535" h="22488" extrusionOk="0">
                    <a:moveTo>
                      <a:pt x="80" y="0"/>
                    </a:moveTo>
                    <a:cubicBezTo>
                      <a:pt x="0" y="0"/>
                      <a:pt x="22" y="5165"/>
                      <a:pt x="129" y="11431"/>
                    </a:cubicBezTo>
                    <a:cubicBezTo>
                      <a:pt x="234" y="17583"/>
                      <a:pt x="381" y="22488"/>
                      <a:pt x="458" y="22488"/>
                    </a:cubicBezTo>
                    <a:cubicBezTo>
                      <a:pt x="458" y="22488"/>
                      <a:pt x="458" y="22488"/>
                      <a:pt x="458" y="22488"/>
                    </a:cubicBezTo>
                    <a:cubicBezTo>
                      <a:pt x="535" y="22487"/>
                      <a:pt x="517" y="17581"/>
                      <a:pt x="416" y="11431"/>
                    </a:cubicBezTo>
                    <a:cubicBezTo>
                      <a:pt x="312" y="5167"/>
                      <a:pt x="161" y="1"/>
                      <a:pt x="80" y="0"/>
                    </a:cubicBezTo>
                    <a:cubicBezTo>
                      <a:pt x="80" y="0"/>
                      <a:pt x="80" y="0"/>
                      <a:pt x="80"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403" name="Google Shape;2403;p46"/>
              <p:cNvSpPr/>
              <p:nvPr/>
            </p:nvSpPr>
            <p:spPr>
              <a:xfrm>
                <a:off x="2497684" y="423939"/>
                <a:ext cx="356466" cy="92548"/>
              </a:xfrm>
              <a:custGeom>
                <a:avLst/>
                <a:gdLst/>
                <a:ahLst/>
                <a:cxnLst/>
                <a:rect l="l" t="t" r="r" b="b"/>
                <a:pathLst>
                  <a:path w="6259" h="1625" extrusionOk="0">
                    <a:moveTo>
                      <a:pt x="3182" y="1"/>
                    </a:moveTo>
                    <a:cubicBezTo>
                      <a:pt x="1818" y="1"/>
                      <a:pt x="597" y="200"/>
                      <a:pt x="0" y="317"/>
                    </a:cubicBezTo>
                    <a:cubicBezTo>
                      <a:pt x="102" y="471"/>
                      <a:pt x="271" y="508"/>
                      <a:pt x="409" y="508"/>
                    </a:cubicBezTo>
                    <a:cubicBezTo>
                      <a:pt x="537" y="508"/>
                      <a:pt x="638" y="477"/>
                      <a:pt x="638" y="477"/>
                    </a:cubicBezTo>
                    <a:lnTo>
                      <a:pt x="645" y="825"/>
                    </a:lnTo>
                    <a:cubicBezTo>
                      <a:pt x="1389" y="552"/>
                      <a:pt x="2037" y="438"/>
                      <a:pt x="2608" y="438"/>
                    </a:cubicBezTo>
                    <a:cubicBezTo>
                      <a:pt x="3872" y="438"/>
                      <a:pt x="4754" y="996"/>
                      <a:pt x="5434" y="1624"/>
                    </a:cubicBezTo>
                    <a:lnTo>
                      <a:pt x="5416" y="466"/>
                    </a:lnTo>
                    <a:lnTo>
                      <a:pt x="5416" y="466"/>
                    </a:lnTo>
                    <a:cubicBezTo>
                      <a:pt x="5416" y="466"/>
                      <a:pt x="5650" y="539"/>
                      <a:pt x="5890" y="539"/>
                    </a:cubicBezTo>
                    <a:cubicBezTo>
                      <a:pt x="6024" y="539"/>
                      <a:pt x="6160" y="516"/>
                      <a:pt x="6258" y="446"/>
                    </a:cubicBezTo>
                    <a:cubicBezTo>
                      <a:pt x="5286" y="111"/>
                      <a:pt x="4195" y="1"/>
                      <a:pt x="3182" y="1"/>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grpSp>
        <p:sp>
          <p:nvSpPr>
            <p:cNvPr id="2404" name="Google Shape;2404;p46"/>
            <p:cNvSpPr/>
            <p:nvPr/>
          </p:nvSpPr>
          <p:spPr>
            <a:xfrm>
              <a:off x="2567393" y="390736"/>
              <a:ext cx="1245323" cy="1724294"/>
            </a:xfrm>
            <a:custGeom>
              <a:avLst/>
              <a:gdLst/>
              <a:ahLst/>
              <a:cxnLst/>
              <a:rect l="l" t="t" r="r" b="b"/>
              <a:pathLst>
                <a:path w="21866" h="30276" extrusionOk="0">
                  <a:moveTo>
                    <a:pt x="2096" y="1"/>
                  </a:moveTo>
                  <a:lnTo>
                    <a:pt x="2589" y="28426"/>
                  </a:lnTo>
                  <a:lnTo>
                    <a:pt x="0" y="28492"/>
                  </a:lnTo>
                  <a:lnTo>
                    <a:pt x="38" y="30276"/>
                  </a:lnTo>
                  <a:lnTo>
                    <a:pt x="2468" y="30205"/>
                  </a:lnTo>
                  <a:lnTo>
                    <a:pt x="4612" y="30144"/>
                  </a:lnTo>
                  <a:lnTo>
                    <a:pt x="4402" y="15711"/>
                  </a:lnTo>
                  <a:lnTo>
                    <a:pt x="4379" y="14096"/>
                  </a:lnTo>
                  <a:cubicBezTo>
                    <a:pt x="4463" y="13824"/>
                    <a:pt x="4777" y="12890"/>
                    <a:pt x="5317" y="12164"/>
                  </a:cubicBezTo>
                  <a:cubicBezTo>
                    <a:pt x="5424" y="12053"/>
                    <a:pt x="5540" y="11953"/>
                    <a:pt x="5661" y="11869"/>
                  </a:cubicBezTo>
                  <a:cubicBezTo>
                    <a:pt x="5684" y="11853"/>
                    <a:pt x="5707" y="11838"/>
                    <a:pt x="5730" y="11824"/>
                  </a:cubicBezTo>
                  <a:cubicBezTo>
                    <a:pt x="5823" y="11766"/>
                    <a:pt x="5918" y="11717"/>
                    <a:pt x="6016" y="11680"/>
                  </a:cubicBezTo>
                  <a:cubicBezTo>
                    <a:pt x="6041" y="11672"/>
                    <a:pt x="6066" y="11662"/>
                    <a:pt x="6090" y="11654"/>
                  </a:cubicBezTo>
                  <a:cubicBezTo>
                    <a:pt x="6141" y="11638"/>
                    <a:pt x="6193" y="11625"/>
                    <a:pt x="6244" y="11616"/>
                  </a:cubicBezTo>
                  <a:cubicBezTo>
                    <a:pt x="6295" y="11606"/>
                    <a:pt x="6348" y="11600"/>
                    <a:pt x="6402" y="11596"/>
                  </a:cubicBezTo>
                  <a:cubicBezTo>
                    <a:pt x="6429" y="11595"/>
                    <a:pt x="6456" y="11594"/>
                    <a:pt x="6483" y="11594"/>
                  </a:cubicBezTo>
                  <a:cubicBezTo>
                    <a:pt x="6510" y="11594"/>
                    <a:pt x="6537" y="11595"/>
                    <a:pt x="6564" y="11596"/>
                  </a:cubicBezTo>
                  <a:cubicBezTo>
                    <a:pt x="6701" y="11605"/>
                    <a:pt x="6843" y="11638"/>
                    <a:pt x="6991" y="11696"/>
                  </a:cubicBezTo>
                  <a:cubicBezTo>
                    <a:pt x="7042" y="11716"/>
                    <a:pt x="7091" y="11740"/>
                    <a:pt x="7140" y="11763"/>
                  </a:cubicBezTo>
                  <a:cubicBezTo>
                    <a:pt x="7148" y="11768"/>
                    <a:pt x="7157" y="11772"/>
                    <a:pt x="7165" y="11777"/>
                  </a:cubicBezTo>
                  <a:cubicBezTo>
                    <a:pt x="7212" y="11800"/>
                    <a:pt x="7257" y="11827"/>
                    <a:pt x="7303" y="11854"/>
                  </a:cubicBezTo>
                  <a:cubicBezTo>
                    <a:pt x="7311" y="11859"/>
                    <a:pt x="7317" y="11863"/>
                    <a:pt x="7326" y="11869"/>
                  </a:cubicBezTo>
                  <a:cubicBezTo>
                    <a:pt x="7421" y="11928"/>
                    <a:pt x="7510" y="11994"/>
                    <a:pt x="7597" y="12068"/>
                  </a:cubicBezTo>
                  <a:cubicBezTo>
                    <a:pt x="7601" y="12072"/>
                    <a:pt x="7605" y="12074"/>
                    <a:pt x="7610" y="12078"/>
                  </a:cubicBezTo>
                  <a:cubicBezTo>
                    <a:pt x="7654" y="12115"/>
                    <a:pt x="7696" y="12153"/>
                    <a:pt x="7737" y="12194"/>
                  </a:cubicBezTo>
                  <a:lnTo>
                    <a:pt x="7746" y="12204"/>
                  </a:lnTo>
                  <a:cubicBezTo>
                    <a:pt x="7875" y="12331"/>
                    <a:pt x="7995" y="12474"/>
                    <a:pt x="8105" y="12628"/>
                  </a:cubicBezTo>
                  <a:cubicBezTo>
                    <a:pt x="9223" y="14191"/>
                    <a:pt x="9373" y="16905"/>
                    <a:pt x="9373" y="16905"/>
                  </a:cubicBezTo>
                  <a:lnTo>
                    <a:pt x="9387" y="16912"/>
                  </a:lnTo>
                  <a:lnTo>
                    <a:pt x="10137" y="17108"/>
                  </a:lnTo>
                  <a:lnTo>
                    <a:pt x="11325" y="17935"/>
                  </a:lnTo>
                  <a:lnTo>
                    <a:pt x="11373" y="29952"/>
                  </a:lnTo>
                  <a:lnTo>
                    <a:pt x="12971" y="29907"/>
                  </a:lnTo>
                  <a:lnTo>
                    <a:pt x="12955" y="19408"/>
                  </a:lnTo>
                  <a:lnTo>
                    <a:pt x="12951" y="18152"/>
                  </a:lnTo>
                  <a:lnTo>
                    <a:pt x="12965" y="18155"/>
                  </a:lnTo>
                  <a:cubicBezTo>
                    <a:pt x="12965" y="18155"/>
                    <a:pt x="13293" y="17033"/>
                    <a:pt x="13918" y="16191"/>
                  </a:cubicBezTo>
                  <a:lnTo>
                    <a:pt x="13941" y="16168"/>
                  </a:lnTo>
                  <a:cubicBezTo>
                    <a:pt x="13961" y="16148"/>
                    <a:pt x="13981" y="16128"/>
                    <a:pt x="14002" y="16110"/>
                  </a:cubicBezTo>
                  <a:cubicBezTo>
                    <a:pt x="14042" y="16072"/>
                    <a:pt x="14083" y="16035"/>
                    <a:pt x="14126" y="16001"/>
                  </a:cubicBezTo>
                  <a:cubicBezTo>
                    <a:pt x="14189" y="15949"/>
                    <a:pt x="14253" y="15901"/>
                    <a:pt x="14321" y="15858"/>
                  </a:cubicBezTo>
                  <a:cubicBezTo>
                    <a:pt x="14410" y="15801"/>
                    <a:pt x="14503" y="15753"/>
                    <a:pt x="14598" y="15716"/>
                  </a:cubicBezTo>
                  <a:cubicBezTo>
                    <a:pt x="14621" y="15707"/>
                    <a:pt x="14645" y="15698"/>
                    <a:pt x="14670" y="15690"/>
                  </a:cubicBezTo>
                  <a:cubicBezTo>
                    <a:pt x="14719" y="15674"/>
                    <a:pt x="14768" y="15661"/>
                    <a:pt x="14817" y="15652"/>
                  </a:cubicBezTo>
                  <a:cubicBezTo>
                    <a:pt x="14894" y="15636"/>
                    <a:pt x="14972" y="15628"/>
                    <a:pt x="15052" y="15628"/>
                  </a:cubicBezTo>
                  <a:cubicBezTo>
                    <a:pt x="15208" y="15628"/>
                    <a:pt x="15370" y="15659"/>
                    <a:pt x="15538" y="15726"/>
                  </a:cubicBezTo>
                  <a:cubicBezTo>
                    <a:pt x="15587" y="15746"/>
                    <a:pt x="15634" y="15767"/>
                    <a:pt x="15681" y="15790"/>
                  </a:cubicBezTo>
                  <a:cubicBezTo>
                    <a:pt x="15690" y="15794"/>
                    <a:pt x="15699" y="15798"/>
                    <a:pt x="15707" y="15801"/>
                  </a:cubicBezTo>
                  <a:cubicBezTo>
                    <a:pt x="15751" y="15826"/>
                    <a:pt x="15796" y="15849"/>
                    <a:pt x="15838" y="15875"/>
                  </a:cubicBezTo>
                  <a:cubicBezTo>
                    <a:pt x="15847" y="15879"/>
                    <a:pt x="15853" y="15885"/>
                    <a:pt x="15861" y="15889"/>
                  </a:cubicBezTo>
                  <a:cubicBezTo>
                    <a:pt x="15951" y="15946"/>
                    <a:pt x="16038" y="16010"/>
                    <a:pt x="16120" y="16080"/>
                  </a:cubicBezTo>
                  <a:cubicBezTo>
                    <a:pt x="16124" y="16084"/>
                    <a:pt x="16128" y="16086"/>
                    <a:pt x="16133" y="16090"/>
                  </a:cubicBezTo>
                  <a:cubicBezTo>
                    <a:pt x="16173" y="16126"/>
                    <a:pt x="16214" y="16164"/>
                    <a:pt x="16252" y="16202"/>
                  </a:cubicBezTo>
                  <a:lnTo>
                    <a:pt x="16261" y="16211"/>
                  </a:lnTo>
                  <a:cubicBezTo>
                    <a:pt x="16386" y="16336"/>
                    <a:pt x="16498" y="16473"/>
                    <a:pt x="16603" y="16622"/>
                  </a:cubicBezTo>
                  <a:cubicBezTo>
                    <a:pt x="17663" y="18135"/>
                    <a:pt x="17775" y="20779"/>
                    <a:pt x="17775" y="20779"/>
                  </a:cubicBezTo>
                  <a:lnTo>
                    <a:pt x="17909" y="20861"/>
                  </a:lnTo>
                  <a:lnTo>
                    <a:pt x="17854" y="30267"/>
                  </a:lnTo>
                  <a:lnTo>
                    <a:pt x="19490" y="30219"/>
                  </a:lnTo>
                  <a:lnTo>
                    <a:pt x="21014" y="30174"/>
                  </a:lnTo>
                  <a:lnTo>
                    <a:pt x="21081" y="23810"/>
                  </a:lnTo>
                  <a:lnTo>
                    <a:pt x="21114" y="23842"/>
                  </a:lnTo>
                  <a:lnTo>
                    <a:pt x="21171" y="18484"/>
                  </a:lnTo>
                  <a:lnTo>
                    <a:pt x="21137" y="18452"/>
                  </a:lnTo>
                  <a:lnTo>
                    <a:pt x="21183" y="14213"/>
                  </a:lnTo>
                  <a:lnTo>
                    <a:pt x="21189" y="13564"/>
                  </a:lnTo>
                  <a:cubicBezTo>
                    <a:pt x="21189" y="13564"/>
                    <a:pt x="21190" y="13564"/>
                    <a:pt x="21193" y="13565"/>
                  </a:cubicBezTo>
                  <a:cubicBezTo>
                    <a:pt x="21195" y="13565"/>
                    <a:pt x="21198" y="13566"/>
                    <a:pt x="21204" y="13567"/>
                  </a:cubicBezTo>
                  <a:cubicBezTo>
                    <a:pt x="21205" y="13567"/>
                    <a:pt x="21205" y="13567"/>
                    <a:pt x="21206" y="13569"/>
                  </a:cubicBezTo>
                  <a:cubicBezTo>
                    <a:pt x="21208" y="13569"/>
                    <a:pt x="21209" y="13569"/>
                    <a:pt x="21211" y="13570"/>
                  </a:cubicBezTo>
                  <a:cubicBezTo>
                    <a:pt x="21213" y="13570"/>
                    <a:pt x="21214" y="13570"/>
                    <a:pt x="21215" y="13571"/>
                  </a:cubicBezTo>
                  <a:cubicBezTo>
                    <a:pt x="21224" y="13572"/>
                    <a:pt x="21232" y="13575"/>
                    <a:pt x="21243" y="13576"/>
                  </a:cubicBezTo>
                  <a:lnTo>
                    <a:pt x="21246" y="13576"/>
                  </a:lnTo>
                  <a:cubicBezTo>
                    <a:pt x="21256" y="13577"/>
                    <a:pt x="21268" y="13581"/>
                    <a:pt x="21282" y="13583"/>
                  </a:cubicBezTo>
                  <a:cubicBezTo>
                    <a:pt x="21283" y="13583"/>
                    <a:pt x="21284" y="13583"/>
                    <a:pt x="21285" y="13585"/>
                  </a:cubicBezTo>
                  <a:cubicBezTo>
                    <a:pt x="21299" y="13587"/>
                    <a:pt x="21313" y="13588"/>
                    <a:pt x="21327" y="13591"/>
                  </a:cubicBezTo>
                  <a:cubicBezTo>
                    <a:pt x="21329" y="13591"/>
                    <a:pt x="21330" y="13591"/>
                    <a:pt x="21332" y="13592"/>
                  </a:cubicBezTo>
                  <a:cubicBezTo>
                    <a:pt x="21347" y="13593"/>
                    <a:pt x="21363" y="13596"/>
                    <a:pt x="21380" y="13597"/>
                  </a:cubicBezTo>
                  <a:lnTo>
                    <a:pt x="21385" y="13597"/>
                  </a:lnTo>
                  <a:cubicBezTo>
                    <a:pt x="21401" y="13598"/>
                    <a:pt x="21419" y="13601"/>
                    <a:pt x="21436" y="13602"/>
                  </a:cubicBezTo>
                  <a:lnTo>
                    <a:pt x="21442" y="13602"/>
                  </a:lnTo>
                  <a:cubicBezTo>
                    <a:pt x="21459" y="13603"/>
                    <a:pt x="21478" y="13603"/>
                    <a:pt x="21495" y="13603"/>
                  </a:cubicBezTo>
                  <a:lnTo>
                    <a:pt x="21501" y="13603"/>
                  </a:lnTo>
                  <a:cubicBezTo>
                    <a:pt x="21520" y="13603"/>
                    <a:pt x="21537" y="13602"/>
                    <a:pt x="21554" y="13602"/>
                  </a:cubicBezTo>
                  <a:lnTo>
                    <a:pt x="21561" y="13602"/>
                  </a:lnTo>
                  <a:cubicBezTo>
                    <a:pt x="21578" y="13601"/>
                    <a:pt x="21596" y="13598"/>
                    <a:pt x="21614" y="13596"/>
                  </a:cubicBezTo>
                  <a:cubicBezTo>
                    <a:pt x="21616" y="13596"/>
                    <a:pt x="21619" y="13595"/>
                    <a:pt x="21620" y="13595"/>
                  </a:cubicBezTo>
                  <a:cubicBezTo>
                    <a:pt x="21637" y="13592"/>
                    <a:pt x="21654" y="13588"/>
                    <a:pt x="21670" y="13585"/>
                  </a:cubicBezTo>
                  <a:cubicBezTo>
                    <a:pt x="21673" y="13585"/>
                    <a:pt x="21674" y="13583"/>
                    <a:pt x="21677" y="13583"/>
                  </a:cubicBezTo>
                  <a:cubicBezTo>
                    <a:pt x="21693" y="13579"/>
                    <a:pt x="21709" y="13574"/>
                    <a:pt x="21722" y="13567"/>
                  </a:cubicBezTo>
                  <a:cubicBezTo>
                    <a:pt x="21725" y="13566"/>
                    <a:pt x="21727" y="13566"/>
                    <a:pt x="21728" y="13565"/>
                  </a:cubicBezTo>
                  <a:cubicBezTo>
                    <a:pt x="21742" y="13558"/>
                    <a:pt x="21757" y="13551"/>
                    <a:pt x="21769" y="13543"/>
                  </a:cubicBezTo>
                  <a:cubicBezTo>
                    <a:pt x="21770" y="13540"/>
                    <a:pt x="21772" y="13539"/>
                    <a:pt x="21774" y="13538"/>
                  </a:cubicBezTo>
                  <a:cubicBezTo>
                    <a:pt x="21788" y="13529"/>
                    <a:pt x="21799" y="13519"/>
                    <a:pt x="21809" y="13509"/>
                  </a:cubicBezTo>
                  <a:cubicBezTo>
                    <a:pt x="21810" y="13508"/>
                    <a:pt x="21811" y="13507"/>
                    <a:pt x="21811" y="13506"/>
                  </a:cubicBezTo>
                  <a:cubicBezTo>
                    <a:pt x="21821" y="13493"/>
                    <a:pt x="21831" y="13481"/>
                    <a:pt x="21838" y="13467"/>
                  </a:cubicBezTo>
                  <a:cubicBezTo>
                    <a:pt x="21838" y="13466"/>
                    <a:pt x="21840" y="13465"/>
                    <a:pt x="21840" y="13465"/>
                  </a:cubicBezTo>
                  <a:cubicBezTo>
                    <a:pt x="21855" y="13435"/>
                    <a:pt x="21865" y="13402"/>
                    <a:pt x="21865" y="13361"/>
                  </a:cubicBezTo>
                  <a:cubicBezTo>
                    <a:pt x="21866" y="13340"/>
                    <a:pt x="21862" y="13328"/>
                    <a:pt x="21858" y="13314"/>
                  </a:cubicBezTo>
                  <a:cubicBezTo>
                    <a:pt x="21857" y="13312"/>
                    <a:pt x="21856" y="13309"/>
                    <a:pt x="21855" y="13305"/>
                  </a:cubicBezTo>
                  <a:cubicBezTo>
                    <a:pt x="21851" y="13295"/>
                    <a:pt x="21846" y="13284"/>
                    <a:pt x="21837" y="13275"/>
                  </a:cubicBezTo>
                  <a:cubicBezTo>
                    <a:pt x="21836" y="13272"/>
                    <a:pt x="21835" y="13271"/>
                    <a:pt x="21834" y="13269"/>
                  </a:cubicBezTo>
                  <a:cubicBezTo>
                    <a:pt x="21815" y="13243"/>
                    <a:pt x="21788" y="13222"/>
                    <a:pt x="21753" y="13201"/>
                  </a:cubicBezTo>
                  <a:cubicBezTo>
                    <a:pt x="21430" y="13011"/>
                    <a:pt x="20468" y="13001"/>
                    <a:pt x="19792" y="13001"/>
                  </a:cubicBezTo>
                  <a:cubicBezTo>
                    <a:pt x="19705" y="13001"/>
                    <a:pt x="19623" y="13001"/>
                    <a:pt x="19548" y="13001"/>
                  </a:cubicBezTo>
                  <a:cubicBezTo>
                    <a:pt x="19416" y="13001"/>
                    <a:pt x="19269" y="13000"/>
                    <a:pt x="19120" y="13000"/>
                  </a:cubicBezTo>
                  <a:lnTo>
                    <a:pt x="19100" y="15695"/>
                  </a:lnTo>
                  <a:lnTo>
                    <a:pt x="17938" y="15357"/>
                  </a:lnTo>
                  <a:lnTo>
                    <a:pt x="17937" y="15664"/>
                  </a:lnTo>
                  <a:lnTo>
                    <a:pt x="12945" y="13314"/>
                  </a:lnTo>
                  <a:lnTo>
                    <a:pt x="12940" y="9770"/>
                  </a:lnTo>
                  <a:lnTo>
                    <a:pt x="12939" y="8945"/>
                  </a:lnTo>
                  <a:lnTo>
                    <a:pt x="12939" y="8945"/>
                  </a:lnTo>
                  <a:cubicBezTo>
                    <a:pt x="12939" y="8945"/>
                    <a:pt x="12940" y="8945"/>
                    <a:pt x="12944" y="8947"/>
                  </a:cubicBezTo>
                  <a:cubicBezTo>
                    <a:pt x="12945" y="8947"/>
                    <a:pt x="12945" y="8947"/>
                    <a:pt x="12946" y="8948"/>
                  </a:cubicBezTo>
                  <a:cubicBezTo>
                    <a:pt x="12949" y="8948"/>
                    <a:pt x="12951" y="8949"/>
                    <a:pt x="12955" y="8950"/>
                  </a:cubicBezTo>
                  <a:cubicBezTo>
                    <a:pt x="12956" y="8950"/>
                    <a:pt x="12957" y="8950"/>
                    <a:pt x="12958" y="8952"/>
                  </a:cubicBezTo>
                  <a:cubicBezTo>
                    <a:pt x="12961" y="8952"/>
                    <a:pt x="12963" y="8953"/>
                    <a:pt x="12966" y="8953"/>
                  </a:cubicBezTo>
                  <a:lnTo>
                    <a:pt x="12967" y="8953"/>
                  </a:lnTo>
                  <a:cubicBezTo>
                    <a:pt x="12976" y="8955"/>
                    <a:pt x="12986" y="8957"/>
                    <a:pt x="12998" y="8959"/>
                  </a:cubicBezTo>
                  <a:cubicBezTo>
                    <a:pt x="12999" y="8959"/>
                    <a:pt x="13001" y="8959"/>
                    <a:pt x="13002" y="8961"/>
                  </a:cubicBezTo>
                  <a:cubicBezTo>
                    <a:pt x="13014" y="8964"/>
                    <a:pt x="13027" y="8966"/>
                    <a:pt x="13041" y="8969"/>
                  </a:cubicBezTo>
                  <a:cubicBezTo>
                    <a:pt x="13043" y="8969"/>
                    <a:pt x="13044" y="8969"/>
                    <a:pt x="13045" y="8970"/>
                  </a:cubicBezTo>
                  <a:cubicBezTo>
                    <a:pt x="13060" y="8973"/>
                    <a:pt x="13076" y="8975"/>
                    <a:pt x="13093" y="8978"/>
                  </a:cubicBezTo>
                  <a:cubicBezTo>
                    <a:pt x="13096" y="8978"/>
                    <a:pt x="13097" y="8978"/>
                    <a:pt x="13098" y="8980"/>
                  </a:cubicBezTo>
                  <a:cubicBezTo>
                    <a:pt x="13115" y="8982"/>
                    <a:pt x="13133" y="8985"/>
                    <a:pt x="13151" y="8986"/>
                  </a:cubicBezTo>
                  <a:cubicBezTo>
                    <a:pt x="13154" y="8986"/>
                    <a:pt x="13155" y="8986"/>
                    <a:pt x="13157" y="8987"/>
                  </a:cubicBezTo>
                  <a:cubicBezTo>
                    <a:pt x="13176" y="8990"/>
                    <a:pt x="13194" y="8991"/>
                    <a:pt x="13214" y="8992"/>
                  </a:cubicBezTo>
                  <a:lnTo>
                    <a:pt x="13220" y="8992"/>
                  </a:lnTo>
                  <a:cubicBezTo>
                    <a:pt x="13240" y="8994"/>
                    <a:pt x="13260" y="8994"/>
                    <a:pt x="13280" y="8994"/>
                  </a:cubicBezTo>
                  <a:lnTo>
                    <a:pt x="13288" y="8994"/>
                  </a:lnTo>
                  <a:cubicBezTo>
                    <a:pt x="13308" y="8994"/>
                    <a:pt x="13328" y="8992"/>
                    <a:pt x="13347" y="8991"/>
                  </a:cubicBezTo>
                  <a:lnTo>
                    <a:pt x="13355" y="8991"/>
                  </a:lnTo>
                  <a:cubicBezTo>
                    <a:pt x="13375" y="8990"/>
                    <a:pt x="13394" y="8987"/>
                    <a:pt x="13413" y="8985"/>
                  </a:cubicBezTo>
                  <a:cubicBezTo>
                    <a:pt x="13415" y="8985"/>
                    <a:pt x="13418" y="8984"/>
                    <a:pt x="13420" y="8984"/>
                  </a:cubicBezTo>
                  <a:cubicBezTo>
                    <a:pt x="13439" y="8980"/>
                    <a:pt x="13457" y="8975"/>
                    <a:pt x="13476" y="8970"/>
                  </a:cubicBezTo>
                  <a:cubicBezTo>
                    <a:pt x="13478" y="8969"/>
                    <a:pt x="13482" y="8969"/>
                    <a:pt x="13484" y="8968"/>
                  </a:cubicBezTo>
                  <a:cubicBezTo>
                    <a:pt x="13503" y="8963"/>
                    <a:pt x="13520" y="8955"/>
                    <a:pt x="13535" y="8948"/>
                  </a:cubicBezTo>
                  <a:cubicBezTo>
                    <a:pt x="13539" y="8947"/>
                    <a:pt x="13540" y="8945"/>
                    <a:pt x="13542" y="8944"/>
                  </a:cubicBezTo>
                  <a:cubicBezTo>
                    <a:pt x="13557" y="8936"/>
                    <a:pt x="13573" y="8927"/>
                    <a:pt x="13588" y="8916"/>
                  </a:cubicBezTo>
                  <a:cubicBezTo>
                    <a:pt x="13589" y="8915"/>
                    <a:pt x="13592" y="8913"/>
                    <a:pt x="13593" y="8912"/>
                  </a:cubicBezTo>
                  <a:cubicBezTo>
                    <a:pt x="13608" y="8902"/>
                    <a:pt x="13620" y="8889"/>
                    <a:pt x="13631" y="8875"/>
                  </a:cubicBezTo>
                  <a:cubicBezTo>
                    <a:pt x="13633" y="8874"/>
                    <a:pt x="13634" y="8871"/>
                    <a:pt x="13635" y="8870"/>
                  </a:cubicBezTo>
                  <a:cubicBezTo>
                    <a:pt x="13647" y="8855"/>
                    <a:pt x="13657" y="8839"/>
                    <a:pt x="13665" y="8822"/>
                  </a:cubicBezTo>
                  <a:cubicBezTo>
                    <a:pt x="13665" y="8821"/>
                    <a:pt x="13666" y="8820"/>
                    <a:pt x="13666" y="8818"/>
                  </a:cubicBezTo>
                  <a:cubicBezTo>
                    <a:pt x="13682" y="8781"/>
                    <a:pt x="13692" y="8739"/>
                    <a:pt x="13692" y="8689"/>
                  </a:cubicBezTo>
                  <a:cubicBezTo>
                    <a:pt x="13692" y="8670"/>
                    <a:pt x="13689" y="8653"/>
                    <a:pt x="13684" y="8637"/>
                  </a:cubicBezTo>
                  <a:cubicBezTo>
                    <a:pt x="13683" y="8633"/>
                    <a:pt x="13682" y="8629"/>
                    <a:pt x="13681" y="8626"/>
                  </a:cubicBezTo>
                  <a:cubicBezTo>
                    <a:pt x="13676" y="8613"/>
                    <a:pt x="13670" y="8600"/>
                    <a:pt x="13662" y="8586"/>
                  </a:cubicBezTo>
                  <a:cubicBezTo>
                    <a:pt x="13661" y="8584"/>
                    <a:pt x="13658" y="8581"/>
                    <a:pt x="13657" y="8579"/>
                  </a:cubicBezTo>
                  <a:cubicBezTo>
                    <a:pt x="13635" y="8547"/>
                    <a:pt x="13605" y="8520"/>
                    <a:pt x="13566" y="8494"/>
                  </a:cubicBezTo>
                  <a:cubicBezTo>
                    <a:pt x="13188" y="8241"/>
                    <a:pt x="12043" y="8226"/>
                    <a:pt x="11286" y="8221"/>
                  </a:cubicBezTo>
                  <a:lnTo>
                    <a:pt x="11286" y="8221"/>
                  </a:lnTo>
                  <a:lnTo>
                    <a:pt x="11302" y="12088"/>
                  </a:lnTo>
                  <a:lnTo>
                    <a:pt x="11302" y="12088"/>
                  </a:lnTo>
                  <a:lnTo>
                    <a:pt x="9351" y="11548"/>
                  </a:lnTo>
                  <a:lnTo>
                    <a:pt x="9351" y="11594"/>
                  </a:lnTo>
                  <a:lnTo>
                    <a:pt x="9119" y="11484"/>
                  </a:lnTo>
                  <a:lnTo>
                    <a:pt x="8572" y="11332"/>
                  </a:lnTo>
                  <a:lnTo>
                    <a:pt x="8571" y="11226"/>
                  </a:lnTo>
                  <a:lnTo>
                    <a:pt x="4311" y="9221"/>
                  </a:lnTo>
                  <a:lnTo>
                    <a:pt x="4211" y="2204"/>
                  </a:lnTo>
                  <a:lnTo>
                    <a:pt x="4193" y="1047"/>
                  </a:lnTo>
                  <a:lnTo>
                    <a:pt x="4193" y="1047"/>
                  </a:lnTo>
                  <a:cubicBezTo>
                    <a:pt x="4193" y="1047"/>
                    <a:pt x="4430" y="1121"/>
                    <a:pt x="4673" y="1121"/>
                  </a:cubicBezTo>
                  <a:cubicBezTo>
                    <a:pt x="4928" y="1121"/>
                    <a:pt x="5190" y="1038"/>
                    <a:pt x="5186" y="699"/>
                  </a:cubicBezTo>
                  <a:cubicBezTo>
                    <a:pt x="5186" y="697"/>
                    <a:pt x="5186" y="695"/>
                    <a:pt x="5184" y="693"/>
                  </a:cubicBezTo>
                  <a:cubicBezTo>
                    <a:pt x="5184" y="678"/>
                    <a:pt x="5182" y="663"/>
                    <a:pt x="5180" y="647"/>
                  </a:cubicBezTo>
                  <a:cubicBezTo>
                    <a:pt x="5178" y="642"/>
                    <a:pt x="5177" y="636"/>
                    <a:pt x="5176" y="630"/>
                  </a:cubicBezTo>
                  <a:cubicBezTo>
                    <a:pt x="5171" y="617"/>
                    <a:pt x="5167" y="604"/>
                    <a:pt x="5162" y="590"/>
                  </a:cubicBezTo>
                  <a:cubicBezTo>
                    <a:pt x="5160" y="583"/>
                    <a:pt x="5156" y="575"/>
                    <a:pt x="5151" y="569"/>
                  </a:cubicBezTo>
                  <a:cubicBezTo>
                    <a:pt x="5146" y="560"/>
                    <a:pt x="5141" y="551"/>
                    <a:pt x="5134" y="542"/>
                  </a:cubicBezTo>
                  <a:cubicBezTo>
                    <a:pt x="5129" y="533"/>
                    <a:pt x="5124" y="527"/>
                    <a:pt x="5119" y="520"/>
                  </a:cubicBezTo>
                  <a:cubicBezTo>
                    <a:pt x="5113" y="512"/>
                    <a:pt x="5108" y="506"/>
                    <a:pt x="5103" y="501"/>
                  </a:cubicBezTo>
                  <a:cubicBezTo>
                    <a:pt x="5091" y="486"/>
                    <a:pt x="5076" y="473"/>
                    <a:pt x="5062" y="459"/>
                  </a:cubicBezTo>
                  <a:cubicBezTo>
                    <a:pt x="5057" y="456"/>
                    <a:pt x="5054" y="452"/>
                    <a:pt x="5049" y="448"/>
                  </a:cubicBezTo>
                  <a:cubicBezTo>
                    <a:pt x="5039" y="438"/>
                    <a:pt x="5028" y="431"/>
                    <a:pt x="5015" y="423"/>
                  </a:cubicBezTo>
                  <a:cubicBezTo>
                    <a:pt x="4528" y="73"/>
                    <a:pt x="3097" y="24"/>
                    <a:pt x="2096" y="1"/>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grpSp>
      <p:sp>
        <p:nvSpPr>
          <p:cNvPr id="2405" name="Google Shape;2405;p46"/>
          <p:cNvSpPr/>
          <p:nvPr/>
        </p:nvSpPr>
        <p:spPr>
          <a:xfrm flipH="1">
            <a:off x="928800" y="6554286"/>
            <a:ext cx="1310800" cy="121200"/>
          </a:xfrm>
          <a:prstGeom prst="ellipse">
            <a:avLst/>
          </a:prstGeom>
          <a:solidFill>
            <a:srgbClr val="000000">
              <a:alpha val="17320"/>
            </a:srgbClr>
          </a:solidFill>
          <a:ln>
            <a:noFill/>
          </a:ln>
        </p:spPr>
        <p:txBody>
          <a:bodyPr spcFirstLastPara="1" wrap="square" lIns="121900" tIns="121900" rIns="121900" bIns="121900" anchor="ctr" anchorCtr="0">
            <a:noAutofit/>
          </a:bodyPr>
          <a:lstStyle/>
          <a:p>
            <a:endParaRPr sz="2489"/>
          </a:p>
        </p:txBody>
      </p:sp>
      <p:grpSp>
        <p:nvGrpSpPr>
          <p:cNvPr id="2406" name="Google Shape;2406;p46"/>
          <p:cNvGrpSpPr/>
          <p:nvPr/>
        </p:nvGrpSpPr>
        <p:grpSpPr>
          <a:xfrm>
            <a:off x="911126" y="5317353"/>
            <a:ext cx="1231036" cy="1313385"/>
            <a:chOff x="7422710" y="150893"/>
            <a:chExt cx="1511835" cy="1612968"/>
          </a:xfrm>
        </p:grpSpPr>
        <p:sp>
          <p:nvSpPr>
            <p:cNvPr id="2407" name="Google Shape;2407;p46"/>
            <p:cNvSpPr/>
            <p:nvPr/>
          </p:nvSpPr>
          <p:spPr>
            <a:xfrm>
              <a:off x="7444417" y="204383"/>
              <a:ext cx="110525" cy="182114"/>
            </a:xfrm>
            <a:custGeom>
              <a:avLst/>
              <a:gdLst/>
              <a:ahLst/>
              <a:cxnLst/>
              <a:rect l="l" t="t" r="r" b="b"/>
              <a:pathLst>
                <a:path w="1777" h="2928" extrusionOk="0">
                  <a:moveTo>
                    <a:pt x="47" y="1"/>
                  </a:moveTo>
                  <a:cubicBezTo>
                    <a:pt x="16" y="1"/>
                    <a:pt x="0" y="17"/>
                    <a:pt x="3" y="51"/>
                  </a:cubicBezTo>
                  <a:cubicBezTo>
                    <a:pt x="89" y="1031"/>
                    <a:pt x="432" y="2235"/>
                    <a:pt x="1225" y="2928"/>
                  </a:cubicBezTo>
                  <a:lnTo>
                    <a:pt x="1776" y="2182"/>
                  </a:lnTo>
                  <a:cubicBezTo>
                    <a:pt x="1596" y="1098"/>
                    <a:pt x="305" y="1"/>
                    <a:pt x="47"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08" name="Google Shape;2408;p46"/>
            <p:cNvSpPr/>
            <p:nvPr/>
          </p:nvSpPr>
          <p:spPr>
            <a:xfrm>
              <a:off x="7547789" y="248605"/>
              <a:ext cx="486571" cy="492231"/>
            </a:xfrm>
            <a:custGeom>
              <a:avLst/>
              <a:gdLst/>
              <a:ahLst/>
              <a:cxnLst/>
              <a:rect l="l" t="t" r="r" b="b"/>
              <a:pathLst>
                <a:path w="7823" h="7914" extrusionOk="0">
                  <a:moveTo>
                    <a:pt x="1954" y="0"/>
                  </a:moveTo>
                  <a:cubicBezTo>
                    <a:pt x="964" y="0"/>
                    <a:pt x="185" y="426"/>
                    <a:pt x="0" y="1326"/>
                  </a:cubicBezTo>
                  <a:lnTo>
                    <a:pt x="7823" y="7914"/>
                  </a:lnTo>
                  <a:cubicBezTo>
                    <a:pt x="7542" y="5059"/>
                    <a:pt x="7058" y="2607"/>
                    <a:pt x="5020" y="1113"/>
                  </a:cubicBezTo>
                  <a:cubicBezTo>
                    <a:pt x="4026" y="385"/>
                    <a:pt x="2895" y="0"/>
                    <a:pt x="1954"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09" name="Google Shape;2409;p46"/>
            <p:cNvSpPr/>
            <p:nvPr/>
          </p:nvSpPr>
          <p:spPr>
            <a:xfrm>
              <a:off x="7667209" y="252089"/>
              <a:ext cx="335680" cy="455721"/>
            </a:xfrm>
            <a:custGeom>
              <a:avLst/>
              <a:gdLst/>
              <a:ahLst/>
              <a:cxnLst/>
              <a:rect l="l" t="t" r="r" b="b"/>
              <a:pathLst>
                <a:path w="5397" h="7327" extrusionOk="0">
                  <a:moveTo>
                    <a:pt x="686" y="1"/>
                  </a:moveTo>
                  <a:lnTo>
                    <a:pt x="686" y="1"/>
                  </a:lnTo>
                  <a:cubicBezTo>
                    <a:pt x="834" y="583"/>
                    <a:pt x="843" y="1210"/>
                    <a:pt x="543" y="1792"/>
                  </a:cubicBezTo>
                  <a:cubicBezTo>
                    <a:pt x="1" y="2842"/>
                    <a:pt x="798" y="3087"/>
                    <a:pt x="1556" y="3112"/>
                  </a:cubicBezTo>
                  <a:cubicBezTo>
                    <a:pt x="1533" y="3622"/>
                    <a:pt x="2198" y="3923"/>
                    <a:pt x="2765" y="4087"/>
                  </a:cubicBezTo>
                  <a:cubicBezTo>
                    <a:pt x="2184" y="4809"/>
                    <a:pt x="3291" y="5443"/>
                    <a:pt x="3938" y="5734"/>
                  </a:cubicBezTo>
                  <a:cubicBezTo>
                    <a:pt x="3837" y="5834"/>
                    <a:pt x="3770" y="5933"/>
                    <a:pt x="3731" y="6030"/>
                  </a:cubicBezTo>
                  <a:lnTo>
                    <a:pt x="5271" y="7327"/>
                  </a:lnTo>
                  <a:cubicBezTo>
                    <a:pt x="5028" y="6667"/>
                    <a:pt x="5224" y="5681"/>
                    <a:pt x="5397" y="4715"/>
                  </a:cubicBezTo>
                  <a:cubicBezTo>
                    <a:pt x="5324" y="4441"/>
                    <a:pt x="5242" y="4174"/>
                    <a:pt x="5150" y="3916"/>
                  </a:cubicBezTo>
                  <a:cubicBezTo>
                    <a:pt x="5028" y="4542"/>
                    <a:pt x="4749" y="5144"/>
                    <a:pt x="4188" y="5529"/>
                  </a:cubicBezTo>
                  <a:cubicBezTo>
                    <a:pt x="4181" y="5535"/>
                    <a:pt x="4176" y="5539"/>
                    <a:pt x="4170" y="5543"/>
                  </a:cubicBezTo>
                  <a:cubicBezTo>
                    <a:pt x="3905" y="4753"/>
                    <a:pt x="4233" y="3526"/>
                    <a:pt x="4403" y="2415"/>
                  </a:cubicBezTo>
                  <a:cubicBezTo>
                    <a:pt x="4307" y="2270"/>
                    <a:pt x="4203" y="2130"/>
                    <a:pt x="4093" y="1996"/>
                  </a:cubicBezTo>
                  <a:cubicBezTo>
                    <a:pt x="3996" y="2645"/>
                    <a:pt x="3743" y="3292"/>
                    <a:pt x="3194" y="3716"/>
                  </a:cubicBezTo>
                  <a:cubicBezTo>
                    <a:pt x="2916" y="3005"/>
                    <a:pt x="2970" y="1929"/>
                    <a:pt x="2942" y="944"/>
                  </a:cubicBezTo>
                  <a:cubicBezTo>
                    <a:pt x="2815" y="858"/>
                    <a:pt x="2686" y="777"/>
                    <a:pt x="2557" y="701"/>
                  </a:cubicBezTo>
                  <a:cubicBezTo>
                    <a:pt x="2547" y="1306"/>
                    <a:pt x="2394" y="1916"/>
                    <a:pt x="1958" y="2391"/>
                  </a:cubicBezTo>
                  <a:cubicBezTo>
                    <a:pt x="1600" y="1789"/>
                    <a:pt x="1377" y="902"/>
                    <a:pt x="1118" y="95"/>
                  </a:cubicBezTo>
                  <a:cubicBezTo>
                    <a:pt x="972" y="57"/>
                    <a:pt x="828" y="25"/>
                    <a:pt x="686" y="1"/>
                  </a:cubicBez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2410" name="Google Shape;2410;p46"/>
            <p:cNvSpPr/>
            <p:nvPr/>
          </p:nvSpPr>
          <p:spPr>
            <a:xfrm>
              <a:off x="7787623" y="1077947"/>
              <a:ext cx="143490" cy="336924"/>
            </a:xfrm>
            <a:custGeom>
              <a:avLst/>
              <a:gdLst/>
              <a:ahLst/>
              <a:cxnLst/>
              <a:rect l="l" t="t" r="r" b="b"/>
              <a:pathLst>
                <a:path w="2307" h="5417" extrusionOk="0">
                  <a:moveTo>
                    <a:pt x="2306" y="1"/>
                  </a:moveTo>
                  <a:lnTo>
                    <a:pt x="0" y="1451"/>
                  </a:lnTo>
                  <a:cubicBezTo>
                    <a:pt x="341" y="2400"/>
                    <a:pt x="477" y="4941"/>
                    <a:pt x="575" y="5417"/>
                  </a:cubicBezTo>
                  <a:lnTo>
                    <a:pt x="1394" y="5053"/>
                  </a:lnTo>
                  <a:cubicBezTo>
                    <a:pt x="1394" y="5053"/>
                    <a:pt x="1664" y="1272"/>
                    <a:pt x="2306"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11" name="Google Shape;2411;p46"/>
            <p:cNvSpPr/>
            <p:nvPr/>
          </p:nvSpPr>
          <p:spPr>
            <a:xfrm>
              <a:off x="7790484" y="1353357"/>
              <a:ext cx="91244" cy="139944"/>
            </a:xfrm>
            <a:custGeom>
              <a:avLst/>
              <a:gdLst/>
              <a:ahLst/>
              <a:cxnLst/>
              <a:rect l="l" t="t" r="r" b="b"/>
              <a:pathLst>
                <a:path w="1467" h="2250" extrusionOk="0">
                  <a:moveTo>
                    <a:pt x="979" y="0"/>
                  </a:moveTo>
                  <a:cubicBezTo>
                    <a:pt x="849" y="0"/>
                    <a:pt x="692" y="105"/>
                    <a:pt x="508" y="386"/>
                  </a:cubicBezTo>
                  <a:cubicBezTo>
                    <a:pt x="276" y="741"/>
                    <a:pt x="0" y="1324"/>
                    <a:pt x="476" y="2010"/>
                  </a:cubicBezTo>
                  <a:cubicBezTo>
                    <a:pt x="593" y="2179"/>
                    <a:pt x="701" y="2250"/>
                    <a:pt x="799" y="2250"/>
                  </a:cubicBezTo>
                  <a:cubicBezTo>
                    <a:pt x="1238" y="2250"/>
                    <a:pt x="1466" y="821"/>
                    <a:pt x="1350" y="423"/>
                  </a:cubicBezTo>
                  <a:cubicBezTo>
                    <a:pt x="1287" y="209"/>
                    <a:pt x="1161" y="0"/>
                    <a:pt x="979"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12" name="Google Shape;2412;p46"/>
            <p:cNvSpPr/>
            <p:nvPr/>
          </p:nvSpPr>
          <p:spPr>
            <a:xfrm>
              <a:off x="7794154" y="1423330"/>
              <a:ext cx="79613" cy="277214"/>
            </a:xfrm>
            <a:custGeom>
              <a:avLst/>
              <a:gdLst/>
              <a:ahLst/>
              <a:cxnLst/>
              <a:rect l="l" t="t" r="r" b="b"/>
              <a:pathLst>
                <a:path w="1280" h="4457" extrusionOk="0">
                  <a:moveTo>
                    <a:pt x="209" y="1"/>
                  </a:moveTo>
                  <a:cubicBezTo>
                    <a:pt x="851" y="2981"/>
                    <a:pt x="1" y="4043"/>
                    <a:pt x="1" y="4043"/>
                  </a:cubicBezTo>
                  <a:lnTo>
                    <a:pt x="894" y="4456"/>
                  </a:lnTo>
                  <a:cubicBezTo>
                    <a:pt x="815" y="3979"/>
                    <a:pt x="869" y="1091"/>
                    <a:pt x="1279" y="58"/>
                  </a:cubicBezTo>
                  <a:lnTo>
                    <a:pt x="209"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13" name="Google Shape;2413;p46"/>
            <p:cNvSpPr/>
            <p:nvPr/>
          </p:nvSpPr>
          <p:spPr>
            <a:xfrm>
              <a:off x="7760380" y="1656632"/>
              <a:ext cx="103808" cy="107228"/>
            </a:xfrm>
            <a:custGeom>
              <a:avLst/>
              <a:gdLst/>
              <a:ahLst/>
              <a:cxnLst/>
              <a:rect l="l" t="t" r="r" b="b"/>
              <a:pathLst>
                <a:path w="1669" h="1724" extrusionOk="0">
                  <a:moveTo>
                    <a:pt x="887" y="0"/>
                  </a:moveTo>
                  <a:cubicBezTo>
                    <a:pt x="801" y="0"/>
                    <a:pt x="714" y="20"/>
                    <a:pt x="633" y="62"/>
                  </a:cubicBezTo>
                  <a:cubicBezTo>
                    <a:pt x="353" y="208"/>
                    <a:pt x="34" y="997"/>
                    <a:pt x="1" y="1724"/>
                  </a:cubicBezTo>
                  <a:lnTo>
                    <a:pt x="1668" y="1724"/>
                  </a:lnTo>
                  <a:cubicBezTo>
                    <a:pt x="1634" y="1361"/>
                    <a:pt x="1573" y="786"/>
                    <a:pt x="1485" y="491"/>
                  </a:cubicBezTo>
                  <a:cubicBezTo>
                    <a:pt x="1390" y="176"/>
                    <a:pt x="1140" y="0"/>
                    <a:pt x="887"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14" name="Google Shape;2414;p46"/>
            <p:cNvSpPr/>
            <p:nvPr/>
          </p:nvSpPr>
          <p:spPr>
            <a:xfrm>
              <a:off x="7699738" y="977125"/>
              <a:ext cx="475686" cy="301347"/>
            </a:xfrm>
            <a:custGeom>
              <a:avLst/>
              <a:gdLst/>
              <a:ahLst/>
              <a:cxnLst/>
              <a:rect l="l" t="t" r="r" b="b"/>
              <a:pathLst>
                <a:path w="7648" h="4845" extrusionOk="0">
                  <a:moveTo>
                    <a:pt x="1" y="1"/>
                  </a:moveTo>
                  <a:cubicBezTo>
                    <a:pt x="236" y="1241"/>
                    <a:pt x="1503" y="3907"/>
                    <a:pt x="2191" y="4699"/>
                  </a:cubicBezTo>
                  <a:cubicBezTo>
                    <a:pt x="2279" y="4800"/>
                    <a:pt x="2389" y="4845"/>
                    <a:pt x="2517" y="4845"/>
                  </a:cubicBezTo>
                  <a:cubicBezTo>
                    <a:pt x="3328" y="4845"/>
                    <a:pt x="4859" y="3059"/>
                    <a:pt x="6164" y="2661"/>
                  </a:cubicBezTo>
                  <a:cubicBezTo>
                    <a:pt x="7648" y="2208"/>
                    <a:pt x="1" y="1"/>
                    <a:pt x="1"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15" name="Google Shape;2415;p46"/>
            <p:cNvSpPr/>
            <p:nvPr/>
          </p:nvSpPr>
          <p:spPr>
            <a:xfrm>
              <a:off x="8190352" y="767022"/>
              <a:ext cx="391844" cy="597718"/>
            </a:xfrm>
            <a:custGeom>
              <a:avLst/>
              <a:gdLst/>
              <a:ahLst/>
              <a:cxnLst/>
              <a:rect l="l" t="t" r="r" b="b"/>
              <a:pathLst>
                <a:path w="6300" h="9610" extrusionOk="0">
                  <a:moveTo>
                    <a:pt x="4396" y="0"/>
                  </a:moveTo>
                  <a:cubicBezTo>
                    <a:pt x="3047" y="0"/>
                    <a:pt x="1049" y="2155"/>
                    <a:pt x="606" y="4222"/>
                  </a:cubicBezTo>
                  <a:cubicBezTo>
                    <a:pt x="0" y="7053"/>
                    <a:pt x="2657" y="9127"/>
                    <a:pt x="4166" y="9609"/>
                  </a:cubicBezTo>
                  <a:cubicBezTo>
                    <a:pt x="4166" y="9609"/>
                    <a:pt x="4122" y="7921"/>
                    <a:pt x="4424" y="7256"/>
                  </a:cubicBezTo>
                  <a:cubicBezTo>
                    <a:pt x="5322" y="5286"/>
                    <a:pt x="6299" y="3585"/>
                    <a:pt x="5515" y="992"/>
                  </a:cubicBezTo>
                  <a:cubicBezTo>
                    <a:pt x="5304" y="294"/>
                    <a:pt x="4894" y="0"/>
                    <a:pt x="4396"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16" name="Google Shape;2416;p46"/>
            <p:cNvSpPr/>
            <p:nvPr/>
          </p:nvSpPr>
          <p:spPr>
            <a:xfrm>
              <a:off x="8386709" y="1369404"/>
              <a:ext cx="136213" cy="310925"/>
            </a:xfrm>
            <a:custGeom>
              <a:avLst/>
              <a:gdLst/>
              <a:ahLst/>
              <a:cxnLst/>
              <a:rect l="l" t="t" r="r" b="b"/>
              <a:pathLst>
                <a:path w="2190" h="4999" extrusionOk="0">
                  <a:moveTo>
                    <a:pt x="1468" y="0"/>
                  </a:moveTo>
                  <a:cubicBezTo>
                    <a:pt x="1315" y="0"/>
                    <a:pt x="1172" y="64"/>
                    <a:pt x="1070" y="238"/>
                  </a:cubicBezTo>
                  <a:cubicBezTo>
                    <a:pt x="1218" y="724"/>
                    <a:pt x="1127" y="2588"/>
                    <a:pt x="0" y="4656"/>
                  </a:cubicBezTo>
                  <a:lnTo>
                    <a:pt x="824" y="4999"/>
                  </a:lnTo>
                  <a:cubicBezTo>
                    <a:pt x="1394" y="2725"/>
                    <a:pt x="2189" y="961"/>
                    <a:pt x="2161" y="297"/>
                  </a:cubicBezTo>
                  <a:cubicBezTo>
                    <a:pt x="1993" y="169"/>
                    <a:pt x="1717" y="0"/>
                    <a:pt x="1468"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17" name="Google Shape;2417;p46"/>
            <p:cNvSpPr/>
            <p:nvPr/>
          </p:nvSpPr>
          <p:spPr>
            <a:xfrm>
              <a:off x="8345721" y="1194194"/>
              <a:ext cx="177325" cy="234174"/>
            </a:xfrm>
            <a:custGeom>
              <a:avLst/>
              <a:gdLst/>
              <a:ahLst/>
              <a:cxnLst/>
              <a:rect l="l" t="t" r="r" b="b"/>
              <a:pathLst>
                <a:path w="2851" h="3765" extrusionOk="0">
                  <a:moveTo>
                    <a:pt x="1609" y="1"/>
                  </a:moveTo>
                  <a:cubicBezTo>
                    <a:pt x="1315" y="1"/>
                    <a:pt x="0" y="1787"/>
                    <a:pt x="0" y="1787"/>
                  </a:cubicBezTo>
                  <a:cubicBezTo>
                    <a:pt x="1165" y="2472"/>
                    <a:pt x="1678" y="3073"/>
                    <a:pt x="1782" y="3715"/>
                  </a:cubicBezTo>
                  <a:cubicBezTo>
                    <a:pt x="1787" y="3750"/>
                    <a:pt x="1810" y="3764"/>
                    <a:pt x="1846" y="3764"/>
                  </a:cubicBezTo>
                  <a:cubicBezTo>
                    <a:pt x="2078" y="3764"/>
                    <a:pt x="2851" y="3135"/>
                    <a:pt x="2851" y="3135"/>
                  </a:cubicBezTo>
                  <a:cubicBezTo>
                    <a:pt x="2851" y="3135"/>
                    <a:pt x="1473" y="2043"/>
                    <a:pt x="1665" y="130"/>
                  </a:cubicBezTo>
                  <a:cubicBezTo>
                    <a:pt x="1674" y="40"/>
                    <a:pt x="1653" y="1"/>
                    <a:pt x="1609"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18" name="Google Shape;2418;p46"/>
            <p:cNvSpPr/>
            <p:nvPr/>
          </p:nvSpPr>
          <p:spPr>
            <a:xfrm>
              <a:off x="8338320" y="1642887"/>
              <a:ext cx="103932" cy="118922"/>
            </a:xfrm>
            <a:custGeom>
              <a:avLst/>
              <a:gdLst/>
              <a:ahLst/>
              <a:cxnLst/>
              <a:rect l="l" t="t" r="r" b="b"/>
              <a:pathLst>
                <a:path w="1671" h="1912" extrusionOk="0">
                  <a:moveTo>
                    <a:pt x="1245" y="1"/>
                  </a:moveTo>
                  <a:cubicBezTo>
                    <a:pt x="1168" y="1"/>
                    <a:pt x="1086" y="21"/>
                    <a:pt x="1002" y="64"/>
                  </a:cubicBezTo>
                  <a:cubicBezTo>
                    <a:pt x="684" y="226"/>
                    <a:pt x="176" y="1135"/>
                    <a:pt x="0" y="1912"/>
                  </a:cubicBezTo>
                  <a:lnTo>
                    <a:pt x="1484" y="1912"/>
                  </a:lnTo>
                  <a:cubicBezTo>
                    <a:pt x="1538" y="1627"/>
                    <a:pt x="1668" y="903"/>
                    <a:pt x="1669" y="545"/>
                  </a:cubicBezTo>
                  <a:cubicBezTo>
                    <a:pt x="1670" y="203"/>
                    <a:pt x="1486" y="1"/>
                    <a:pt x="1245"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19" name="Google Shape;2419;p46"/>
            <p:cNvSpPr/>
            <p:nvPr/>
          </p:nvSpPr>
          <p:spPr>
            <a:xfrm>
              <a:off x="8341803" y="855280"/>
              <a:ext cx="112515" cy="263842"/>
            </a:xfrm>
            <a:custGeom>
              <a:avLst/>
              <a:gdLst/>
              <a:ahLst/>
              <a:cxnLst/>
              <a:rect l="l" t="t" r="r" b="b"/>
              <a:pathLst>
                <a:path w="1809" h="4242" extrusionOk="0">
                  <a:moveTo>
                    <a:pt x="1809" y="0"/>
                  </a:moveTo>
                  <a:cubicBezTo>
                    <a:pt x="1070" y="508"/>
                    <a:pt x="101" y="1574"/>
                    <a:pt x="0" y="4028"/>
                  </a:cubicBezTo>
                  <a:lnTo>
                    <a:pt x="993" y="4242"/>
                  </a:lnTo>
                  <a:lnTo>
                    <a:pt x="1809"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20" name="Google Shape;2420;p46"/>
            <p:cNvSpPr/>
            <p:nvPr/>
          </p:nvSpPr>
          <p:spPr>
            <a:xfrm>
              <a:off x="7526145" y="391100"/>
              <a:ext cx="1023211" cy="812237"/>
            </a:xfrm>
            <a:custGeom>
              <a:avLst/>
              <a:gdLst/>
              <a:ahLst/>
              <a:cxnLst/>
              <a:rect l="l" t="t" r="r" b="b"/>
              <a:pathLst>
                <a:path w="16451" h="13059" extrusionOk="0">
                  <a:moveTo>
                    <a:pt x="454" y="0"/>
                  </a:moveTo>
                  <a:lnTo>
                    <a:pt x="0" y="1338"/>
                  </a:lnTo>
                  <a:cubicBezTo>
                    <a:pt x="2615" y="3366"/>
                    <a:pt x="2913" y="5549"/>
                    <a:pt x="2695" y="8590"/>
                  </a:cubicBezTo>
                  <a:cubicBezTo>
                    <a:pt x="2529" y="10900"/>
                    <a:pt x="4341" y="13059"/>
                    <a:pt x="7357" y="13059"/>
                  </a:cubicBezTo>
                  <a:cubicBezTo>
                    <a:pt x="8314" y="13059"/>
                    <a:pt x="9391" y="12842"/>
                    <a:pt x="10565" y="12344"/>
                  </a:cubicBezTo>
                  <a:cubicBezTo>
                    <a:pt x="11371" y="12002"/>
                    <a:pt x="12209" y="11733"/>
                    <a:pt x="12939" y="11733"/>
                  </a:cubicBezTo>
                  <a:cubicBezTo>
                    <a:pt x="13459" y="11733"/>
                    <a:pt x="13923" y="11870"/>
                    <a:pt x="14280" y="12216"/>
                  </a:cubicBezTo>
                  <a:cubicBezTo>
                    <a:pt x="14421" y="12353"/>
                    <a:pt x="14593" y="12415"/>
                    <a:pt x="14786" y="12415"/>
                  </a:cubicBezTo>
                  <a:cubicBezTo>
                    <a:pt x="15262" y="12415"/>
                    <a:pt x="15865" y="12035"/>
                    <a:pt x="16450" y="11447"/>
                  </a:cubicBezTo>
                  <a:lnTo>
                    <a:pt x="16450" y="11447"/>
                  </a:lnTo>
                  <a:cubicBezTo>
                    <a:pt x="16155" y="11621"/>
                    <a:pt x="15873" y="11719"/>
                    <a:pt x="15625" y="11719"/>
                  </a:cubicBezTo>
                  <a:cubicBezTo>
                    <a:pt x="15423" y="11719"/>
                    <a:pt x="15243" y="11655"/>
                    <a:pt x="15094" y="11514"/>
                  </a:cubicBezTo>
                  <a:cubicBezTo>
                    <a:pt x="14718" y="11157"/>
                    <a:pt x="14229" y="11016"/>
                    <a:pt x="13683" y="11016"/>
                  </a:cubicBezTo>
                  <a:cubicBezTo>
                    <a:pt x="12943" y="11016"/>
                    <a:pt x="12097" y="11275"/>
                    <a:pt x="11286" y="11605"/>
                  </a:cubicBezTo>
                  <a:cubicBezTo>
                    <a:pt x="10158" y="12064"/>
                    <a:pt x="9134" y="12264"/>
                    <a:pt x="8226" y="12264"/>
                  </a:cubicBezTo>
                  <a:cubicBezTo>
                    <a:pt x="5122" y="12264"/>
                    <a:pt x="3382" y="9921"/>
                    <a:pt x="3534" y="7561"/>
                  </a:cubicBezTo>
                  <a:cubicBezTo>
                    <a:pt x="3727" y="4557"/>
                    <a:pt x="3043" y="2051"/>
                    <a:pt x="454"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21" name="Google Shape;2421;p46"/>
            <p:cNvSpPr/>
            <p:nvPr/>
          </p:nvSpPr>
          <p:spPr>
            <a:xfrm>
              <a:off x="7604327" y="345260"/>
              <a:ext cx="158541" cy="292701"/>
            </a:xfrm>
            <a:custGeom>
              <a:avLst/>
              <a:gdLst/>
              <a:ahLst/>
              <a:cxnLst/>
              <a:rect l="l" t="t" r="r" b="b"/>
              <a:pathLst>
                <a:path w="2549" h="4706" extrusionOk="0">
                  <a:moveTo>
                    <a:pt x="1567" y="0"/>
                  </a:moveTo>
                  <a:cubicBezTo>
                    <a:pt x="863" y="0"/>
                    <a:pt x="1" y="3479"/>
                    <a:pt x="1" y="3479"/>
                  </a:cubicBezTo>
                  <a:lnTo>
                    <a:pt x="985" y="4706"/>
                  </a:lnTo>
                  <a:cubicBezTo>
                    <a:pt x="2430" y="3800"/>
                    <a:pt x="2549" y="1257"/>
                    <a:pt x="1818" y="172"/>
                  </a:cubicBezTo>
                  <a:cubicBezTo>
                    <a:pt x="1738" y="53"/>
                    <a:pt x="1654" y="0"/>
                    <a:pt x="1567"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22" name="Google Shape;2422;p46"/>
            <p:cNvSpPr/>
            <p:nvPr/>
          </p:nvSpPr>
          <p:spPr>
            <a:xfrm>
              <a:off x="7542254" y="611279"/>
              <a:ext cx="95162" cy="181244"/>
            </a:xfrm>
            <a:custGeom>
              <a:avLst/>
              <a:gdLst/>
              <a:ahLst/>
              <a:cxnLst/>
              <a:rect l="l" t="t" r="r" b="b"/>
              <a:pathLst>
                <a:path w="1530" h="2914" extrusionOk="0">
                  <a:moveTo>
                    <a:pt x="713" y="0"/>
                  </a:moveTo>
                  <a:cubicBezTo>
                    <a:pt x="656" y="0"/>
                    <a:pt x="587" y="21"/>
                    <a:pt x="509" y="82"/>
                  </a:cubicBezTo>
                  <a:cubicBezTo>
                    <a:pt x="255" y="282"/>
                    <a:pt x="1" y="2577"/>
                    <a:pt x="64" y="2710"/>
                  </a:cubicBezTo>
                  <a:cubicBezTo>
                    <a:pt x="101" y="2786"/>
                    <a:pt x="356" y="2914"/>
                    <a:pt x="630" y="2914"/>
                  </a:cubicBezTo>
                  <a:cubicBezTo>
                    <a:pt x="838" y="2914"/>
                    <a:pt x="1056" y="2840"/>
                    <a:pt x="1198" y="2616"/>
                  </a:cubicBezTo>
                  <a:cubicBezTo>
                    <a:pt x="1529" y="2097"/>
                    <a:pt x="893" y="963"/>
                    <a:pt x="918" y="110"/>
                  </a:cubicBezTo>
                  <a:cubicBezTo>
                    <a:pt x="918" y="110"/>
                    <a:pt x="844" y="0"/>
                    <a:pt x="713"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23" name="Google Shape;2423;p46"/>
            <p:cNvSpPr/>
            <p:nvPr/>
          </p:nvSpPr>
          <p:spPr>
            <a:xfrm>
              <a:off x="7422710" y="291708"/>
              <a:ext cx="344450" cy="549950"/>
            </a:xfrm>
            <a:custGeom>
              <a:avLst/>
              <a:gdLst/>
              <a:ahLst/>
              <a:cxnLst/>
              <a:rect l="l" t="t" r="r" b="b"/>
              <a:pathLst>
                <a:path w="5538" h="8842" extrusionOk="0">
                  <a:moveTo>
                    <a:pt x="3223" y="1"/>
                  </a:moveTo>
                  <a:cubicBezTo>
                    <a:pt x="2691" y="1"/>
                    <a:pt x="2041" y="213"/>
                    <a:pt x="1417" y="971"/>
                  </a:cubicBezTo>
                  <a:cubicBezTo>
                    <a:pt x="0" y="2692"/>
                    <a:pt x="560" y="4238"/>
                    <a:pt x="599" y="4594"/>
                  </a:cubicBezTo>
                  <a:cubicBezTo>
                    <a:pt x="637" y="4949"/>
                    <a:pt x="409" y="7316"/>
                    <a:pt x="527" y="8049"/>
                  </a:cubicBezTo>
                  <a:cubicBezTo>
                    <a:pt x="577" y="8363"/>
                    <a:pt x="1375" y="8842"/>
                    <a:pt x="1736" y="8842"/>
                  </a:cubicBezTo>
                  <a:cubicBezTo>
                    <a:pt x="1755" y="8842"/>
                    <a:pt x="1772" y="8840"/>
                    <a:pt x="1788" y="8838"/>
                  </a:cubicBezTo>
                  <a:cubicBezTo>
                    <a:pt x="1929" y="8816"/>
                    <a:pt x="2675" y="8329"/>
                    <a:pt x="2733" y="8142"/>
                  </a:cubicBezTo>
                  <a:cubicBezTo>
                    <a:pt x="2799" y="7932"/>
                    <a:pt x="2120" y="6003"/>
                    <a:pt x="3020" y="5392"/>
                  </a:cubicBezTo>
                  <a:cubicBezTo>
                    <a:pt x="4409" y="4449"/>
                    <a:pt x="4584" y="4081"/>
                    <a:pt x="4891" y="3220"/>
                  </a:cubicBezTo>
                  <a:cubicBezTo>
                    <a:pt x="5537" y="1407"/>
                    <a:pt x="4381" y="342"/>
                    <a:pt x="4381" y="342"/>
                  </a:cubicBezTo>
                  <a:cubicBezTo>
                    <a:pt x="4381" y="342"/>
                    <a:pt x="3897" y="1"/>
                    <a:pt x="3223"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424" name="Google Shape;2424;p46"/>
            <p:cNvSpPr/>
            <p:nvPr/>
          </p:nvSpPr>
          <p:spPr>
            <a:xfrm>
              <a:off x="7554320" y="150893"/>
              <a:ext cx="94105" cy="198410"/>
            </a:xfrm>
            <a:custGeom>
              <a:avLst/>
              <a:gdLst/>
              <a:ahLst/>
              <a:cxnLst/>
              <a:rect l="l" t="t" r="r" b="b"/>
              <a:pathLst>
                <a:path w="1513" h="3190" extrusionOk="0">
                  <a:moveTo>
                    <a:pt x="502" y="0"/>
                  </a:moveTo>
                  <a:cubicBezTo>
                    <a:pt x="486" y="0"/>
                    <a:pt x="474" y="11"/>
                    <a:pt x="467" y="33"/>
                  </a:cubicBezTo>
                  <a:cubicBezTo>
                    <a:pt x="160" y="962"/>
                    <a:pt x="1" y="2206"/>
                    <a:pt x="449" y="3190"/>
                  </a:cubicBezTo>
                  <a:lnTo>
                    <a:pt x="1242" y="2760"/>
                  </a:lnTo>
                  <a:cubicBezTo>
                    <a:pt x="1513" y="1653"/>
                    <a:pt x="702" y="0"/>
                    <a:pt x="502" y="0"/>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425" name="Google Shape;2425;p46"/>
            <p:cNvSpPr/>
            <p:nvPr/>
          </p:nvSpPr>
          <p:spPr>
            <a:xfrm>
              <a:off x="8349453" y="723297"/>
              <a:ext cx="402480" cy="643060"/>
            </a:xfrm>
            <a:custGeom>
              <a:avLst/>
              <a:gdLst/>
              <a:ahLst/>
              <a:cxnLst/>
              <a:rect l="l" t="t" r="r" b="b"/>
              <a:pathLst>
                <a:path w="6471" h="10339" extrusionOk="0">
                  <a:moveTo>
                    <a:pt x="4093" y="1"/>
                  </a:moveTo>
                  <a:cubicBezTo>
                    <a:pt x="2523" y="1"/>
                    <a:pt x="746" y="2734"/>
                    <a:pt x="416" y="4973"/>
                  </a:cubicBezTo>
                  <a:cubicBezTo>
                    <a:pt x="0" y="7792"/>
                    <a:pt x="2797" y="9858"/>
                    <a:pt x="4340" y="10339"/>
                  </a:cubicBezTo>
                  <a:cubicBezTo>
                    <a:pt x="4340" y="10339"/>
                    <a:pt x="4182" y="8656"/>
                    <a:pt x="4440" y="7993"/>
                  </a:cubicBezTo>
                  <a:cubicBezTo>
                    <a:pt x="5202" y="6032"/>
                    <a:pt x="6470" y="2082"/>
                    <a:pt x="5239" y="602"/>
                  </a:cubicBezTo>
                  <a:cubicBezTo>
                    <a:pt x="4890" y="183"/>
                    <a:pt x="4499" y="1"/>
                    <a:pt x="4093"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426" name="Google Shape;2426;p46"/>
            <p:cNvSpPr/>
            <p:nvPr/>
          </p:nvSpPr>
          <p:spPr>
            <a:xfrm>
              <a:off x="8576474" y="1371022"/>
              <a:ext cx="120788" cy="309681"/>
            </a:xfrm>
            <a:custGeom>
              <a:avLst/>
              <a:gdLst/>
              <a:ahLst/>
              <a:cxnLst/>
              <a:rect l="l" t="t" r="r" b="b"/>
              <a:pathLst>
                <a:path w="1942" h="4979" extrusionOk="0">
                  <a:moveTo>
                    <a:pt x="1155" y="1"/>
                  </a:moveTo>
                  <a:cubicBezTo>
                    <a:pt x="1002" y="1"/>
                    <a:pt x="863" y="64"/>
                    <a:pt x="772" y="238"/>
                  </a:cubicBezTo>
                  <a:cubicBezTo>
                    <a:pt x="951" y="721"/>
                    <a:pt x="986" y="2576"/>
                    <a:pt x="1" y="4640"/>
                  </a:cubicBezTo>
                  <a:lnTo>
                    <a:pt x="849" y="4979"/>
                  </a:lnTo>
                  <a:cubicBezTo>
                    <a:pt x="1266" y="2713"/>
                    <a:pt x="1941" y="957"/>
                    <a:pt x="1867" y="297"/>
                  </a:cubicBezTo>
                  <a:cubicBezTo>
                    <a:pt x="1691" y="169"/>
                    <a:pt x="1404" y="1"/>
                    <a:pt x="1155"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grpSp>
          <p:nvGrpSpPr>
            <p:cNvPr id="2427" name="Google Shape;2427;p46"/>
            <p:cNvGrpSpPr/>
            <p:nvPr/>
          </p:nvGrpSpPr>
          <p:grpSpPr>
            <a:xfrm>
              <a:off x="8585990" y="745626"/>
              <a:ext cx="348555" cy="641816"/>
              <a:chOff x="8585990" y="745626"/>
              <a:chExt cx="348555" cy="641816"/>
            </a:xfrm>
          </p:grpSpPr>
          <p:sp>
            <p:nvSpPr>
              <p:cNvPr id="2428" name="Google Shape;2428;p46"/>
              <p:cNvSpPr/>
              <p:nvPr/>
            </p:nvSpPr>
            <p:spPr>
              <a:xfrm>
                <a:off x="8587980" y="748673"/>
                <a:ext cx="338417" cy="638768"/>
              </a:xfrm>
              <a:custGeom>
                <a:avLst/>
                <a:gdLst/>
                <a:ahLst/>
                <a:cxnLst/>
                <a:rect l="l" t="t" r="r" b="b"/>
                <a:pathLst>
                  <a:path w="5441" h="10270" extrusionOk="0">
                    <a:moveTo>
                      <a:pt x="1058" y="1"/>
                    </a:moveTo>
                    <a:cubicBezTo>
                      <a:pt x="733" y="1"/>
                      <a:pt x="530" y="203"/>
                      <a:pt x="379" y="203"/>
                    </a:cubicBezTo>
                    <a:cubicBezTo>
                      <a:pt x="348" y="203"/>
                      <a:pt x="319" y="194"/>
                      <a:pt x="291" y="173"/>
                    </a:cubicBezTo>
                    <a:cubicBezTo>
                      <a:pt x="281" y="165"/>
                      <a:pt x="279" y="146"/>
                      <a:pt x="287" y="122"/>
                    </a:cubicBezTo>
                    <a:lnTo>
                      <a:pt x="287" y="122"/>
                    </a:lnTo>
                    <a:cubicBezTo>
                      <a:pt x="84" y="242"/>
                      <a:pt x="0" y="386"/>
                      <a:pt x="41" y="421"/>
                    </a:cubicBezTo>
                    <a:cubicBezTo>
                      <a:pt x="72" y="449"/>
                      <a:pt x="106" y="460"/>
                      <a:pt x="144" y="460"/>
                    </a:cubicBezTo>
                    <a:cubicBezTo>
                      <a:pt x="288" y="460"/>
                      <a:pt x="483" y="296"/>
                      <a:pt x="772" y="296"/>
                    </a:cubicBezTo>
                    <a:cubicBezTo>
                      <a:pt x="934" y="296"/>
                      <a:pt x="1125" y="347"/>
                      <a:pt x="1354" y="509"/>
                    </a:cubicBezTo>
                    <a:cubicBezTo>
                      <a:pt x="2936" y="1632"/>
                      <a:pt x="1082" y="8148"/>
                      <a:pt x="1928" y="9661"/>
                    </a:cubicBezTo>
                    <a:cubicBezTo>
                      <a:pt x="2171" y="10095"/>
                      <a:pt x="2546" y="10269"/>
                      <a:pt x="2965" y="10269"/>
                    </a:cubicBezTo>
                    <a:cubicBezTo>
                      <a:pt x="3874" y="10269"/>
                      <a:pt x="4992" y="9452"/>
                      <a:pt x="5440" y="8701"/>
                    </a:cubicBezTo>
                    <a:lnTo>
                      <a:pt x="5440" y="8701"/>
                    </a:lnTo>
                    <a:cubicBezTo>
                      <a:pt x="4972" y="9089"/>
                      <a:pt x="4384" y="9372"/>
                      <a:pt x="3845" y="9372"/>
                    </a:cubicBezTo>
                    <a:cubicBezTo>
                      <a:pt x="3416" y="9372"/>
                      <a:pt x="3018" y="9192"/>
                      <a:pt x="2738" y="8742"/>
                    </a:cubicBezTo>
                    <a:cubicBezTo>
                      <a:pt x="1844" y="7303"/>
                      <a:pt x="3222" y="1144"/>
                      <a:pt x="1583" y="165"/>
                    </a:cubicBezTo>
                    <a:cubicBezTo>
                      <a:pt x="1378" y="43"/>
                      <a:pt x="1205" y="1"/>
                      <a:pt x="1058"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29" name="Google Shape;2429;p46"/>
              <p:cNvSpPr/>
              <p:nvPr/>
            </p:nvSpPr>
            <p:spPr>
              <a:xfrm>
                <a:off x="8736943" y="810436"/>
                <a:ext cx="77374" cy="464615"/>
              </a:xfrm>
              <a:custGeom>
                <a:avLst/>
                <a:gdLst/>
                <a:ahLst/>
                <a:cxnLst/>
                <a:rect l="l" t="t" r="r" b="b"/>
                <a:pathLst>
                  <a:path w="1244" h="7470" extrusionOk="0">
                    <a:moveTo>
                      <a:pt x="0" y="0"/>
                    </a:moveTo>
                    <a:cubicBezTo>
                      <a:pt x="730" y="1139"/>
                      <a:pt x="951" y="2755"/>
                      <a:pt x="611" y="4677"/>
                    </a:cubicBezTo>
                    <a:cubicBezTo>
                      <a:pt x="413" y="5806"/>
                      <a:pt x="679" y="7255"/>
                      <a:pt x="1223" y="7469"/>
                    </a:cubicBezTo>
                    <a:cubicBezTo>
                      <a:pt x="1223" y="7469"/>
                      <a:pt x="562" y="6745"/>
                      <a:pt x="900" y="4055"/>
                    </a:cubicBezTo>
                    <a:cubicBezTo>
                      <a:pt x="1244" y="1317"/>
                      <a:pt x="0" y="1"/>
                      <a:pt x="0"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30" name="Google Shape;2430;p46"/>
              <p:cNvSpPr/>
              <p:nvPr/>
            </p:nvSpPr>
            <p:spPr>
              <a:xfrm>
                <a:off x="8585990" y="745626"/>
                <a:ext cx="348555" cy="635907"/>
              </a:xfrm>
              <a:custGeom>
                <a:avLst/>
                <a:gdLst/>
                <a:ahLst/>
                <a:cxnLst/>
                <a:rect l="l" t="t" r="r" b="b"/>
                <a:pathLst>
                  <a:path w="5604" h="10224" extrusionOk="0">
                    <a:moveTo>
                      <a:pt x="5604" y="8493"/>
                    </a:moveTo>
                    <a:cubicBezTo>
                      <a:pt x="5604" y="8493"/>
                      <a:pt x="5604" y="8493"/>
                      <a:pt x="5604" y="8494"/>
                    </a:cubicBezTo>
                    <a:lnTo>
                      <a:pt x="5604" y="8494"/>
                    </a:lnTo>
                    <a:cubicBezTo>
                      <a:pt x="5604" y="8493"/>
                      <a:pt x="5604" y="8493"/>
                      <a:pt x="5604" y="8493"/>
                    </a:cubicBezTo>
                    <a:close/>
                    <a:moveTo>
                      <a:pt x="995" y="1"/>
                    </a:moveTo>
                    <a:cubicBezTo>
                      <a:pt x="314" y="1"/>
                      <a:pt x="1" y="408"/>
                      <a:pt x="71" y="470"/>
                    </a:cubicBezTo>
                    <a:cubicBezTo>
                      <a:pt x="103" y="498"/>
                      <a:pt x="137" y="509"/>
                      <a:pt x="174" y="509"/>
                    </a:cubicBezTo>
                    <a:cubicBezTo>
                      <a:pt x="319" y="509"/>
                      <a:pt x="514" y="345"/>
                      <a:pt x="802" y="345"/>
                    </a:cubicBezTo>
                    <a:cubicBezTo>
                      <a:pt x="964" y="345"/>
                      <a:pt x="1155" y="396"/>
                      <a:pt x="1383" y="558"/>
                    </a:cubicBezTo>
                    <a:cubicBezTo>
                      <a:pt x="2967" y="1681"/>
                      <a:pt x="1394" y="8072"/>
                      <a:pt x="2241" y="9583"/>
                    </a:cubicBezTo>
                    <a:cubicBezTo>
                      <a:pt x="2497" y="10041"/>
                      <a:pt x="2867" y="10223"/>
                      <a:pt x="3271" y="10223"/>
                    </a:cubicBezTo>
                    <a:cubicBezTo>
                      <a:pt x="4179" y="10223"/>
                      <a:pt x="5260" y="9300"/>
                      <a:pt x="5604" y="8494"/>
                    </a:cubicBezTo>
                    <a:lnTo>
                      <a:pt x="5604" y="8494"/>
                    </a:lnTo>
                    <a:cubicBezTo>
                      <a:pt x="5602" y="8498"/>
                      <a:pt x="5257" y="8874"/>
                      <a:pt x="4885" y="8874"/>
                    </a:cubicBezTo>
                    <a:cubicBezTo>
                      <a:pt x="4736" y="8874"/>
                      <a:pt x="4582" y="8813"/>
                      <a:pt x="4444" y="8644"/>
                    </a:cubicBezTo>
                    <a:cubicBezTo>
                      <a:pt x="3916" y="7994"/>
                      <a:pt x="5394" y="761"/>
                      <a:pt x="1335" y="32"/>
                    </a:cubicBezTo>
                    <a:cubicBezTo>
                      <a:pt x="1213" y="11"/>
                      <a:pt x="1100" y="1"/>
                      <a:pt x="995"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grpSp>
            <p:nvGrpSpPr>
              <p:cNvPr id="2431" name="Google Shape;2431;p46"/>
              <p:cNvGrpSpPr/>
              <p:nvPr/>
            </p:nvGrpSpPr>
            <p:grpSpPr>
              <a:xfrm>
                <a:off x="8587980" y="748673"/>
                <a:ext cx="338417" cy="638768"/>
                <a:chOff x="5839550" y="848950"/>
                <a:chExt cx="136025" cy="256750"/>
              </a:xfrm>
            </p:grpSpPr>
            <p:sp>
              <p:nvSpPr>
                <p:cNvPr id="2432" name="Google Shape;2432;p46"/>
                <p:cNvSpPr/>
                <p:nvPr/>
              </p:nvSpPr>
              <p:spPr>
                <a:xfrm>
                  <a:off x="5839550" y="848950"/>
                  <a:ext cx="136025" cy="256750"/>
                </a:xfrm>
                <a:custGeom>
                  <a:avLst/>
                  <a:gdLst/>
                  <a:ahLst/>
                  <a:cxnLst/>
                  <a:rect l="l" t="t" r="r" b="b"/>
                  <a:pathLst>
                    <a:path w="5441" h="10270" extrusionOk="0">
                      <a:moveTo>
                        <a:pt x="1058" y="1"/>
                      </a:moveTo>
                      <a:cubicBezTo>
                        <a:pt x="733" y="1"/>
                        <a:pt x="530" y="203"/>
                        <a:pt x="379" y="203"/>
                      </a:cubicBezTo>
                      <a:cubicBezTo>
                        <a:pt x="348" y="203"/>
                        <a:pt x="319" y="194"/>
                        <a:pt x="291" y="173"/>
                      </a:cubicBezTo>
                      <a:cubicBezTo>
                        <a:pt x="281" y="165"/>
                        <a:pt x="279" y="146"/>
                        <a:pt x="287" y="122"/>
                      </a:cubicBezTo>
                      <a:lnTo>
                        <a:pt x="287" y="122"/>
                      </a:lnTo>
                      <a:cubicBezTo>
                        <a:pt x="84" y="242"/>
                        <a:pt x="0" y="386"/>
                        <a:pt x="41" y="421"/>
                      </a:cubicBezTo>
                      <a:cubicBezTo>
                        <a:pt x="72" y="449"/>
                        <a:pt x="106" y="460"/>
                        <a:pt x="144" y="460"/>
                      </a:cubicBezTo>
                      <a:cubicBezTo>
                        <a:pt x="288" y="460"/>
                        <a:pt x="483" y="296"/>
                        <a:pt x="772" y="296"/>
                      </a:cubicBezTo>
                      <a:cubicBezTo>
                        <a:pt x="934" y="296"/>
                        <a:pt x="1125" y="347"/>
                        <a:pt x="1354" y="509"/>
                      </a:cubicBezTo>
                      <a:cubicBezTo>
                        <a:pt x="2936" y="1632"/>
                        <a:pt x="1082" y="8148"/>
                        <a:pt x="1928" y="9661"/>
                      </a:cubicBezTo>
                      <a:cubicBezTo>
                        <a:pt x="2171" y="10095"/>
                        <a:pt x="2546" y="10269"/>
                        <a:pt x="2965" y="10269"/>
                      </a:cubicBezTo>
                      <a:cubicBezTo>
                        <a:pt x="3874" y="10269"/>
                        <a:pt x="4992" y="9452"/>
                        <a:pt x="5440" y="8701"/>
                      </a:cubicBezTo>
                      <a:lnTo>
                        <a:pt x="5440" y="8701"/>
                      </a:lnTo>
                      <a:cubicBezTo>
                        <a:pt x="4972" y="9089"/>
                        <a:pt x="4384" y="9372"/>
                        <a:pt x="3845" y="9372"/>
                      </a:cubicBezTo>
                      <a:cubicBezTo>
                        <a:pt x="3416" y="9372"/>
                        <a:pt x="3018" y="9192"/>
                        <a:pt x="2738" y="8742"/>
                      </a:cubicBezTo>
                      <a:cubicBezTo>
                        <a:pt x="1844" y="7303"/>
                        <a:pt x="3222" y="1144"/>
                        <a:pt x="1583" y="165"/>
                      </a:cubicBezTo>
                      <a:cubicBezTo>
                        <a:pt x="1378" y="43"/>
                        <a:pt x="1205" y="1"/>
                        <a:pt x="1058" y="1"/>
                      </a:cubicBez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2433" name="Google Shape;2433;p46"/>
                <p:cNvSpPr/>
                <p:nvPr/>
              </p:nvSpPr>
              <p:spPr>
                <a:xfrm>
                  <a:off x="5899425" y="873775"/>
                  <a:ext cx="31100" cy="186750"/>
                </a:xfrm>
                <a:custGeom>
                  <a:avLst/>
                  <a:gdLst/>
                  <a:ahLst/>
                  <a:cxnLst/>
                  <a:rect l="l" t="t" r="r" b="b"/>
                  <a:pathLst>
                    <a:path w="1244" h="7470" extrusionOk="0">
                      <a:moveTo>
                        <a:pt x="0" y="0"/>
                      </a:moveTo>
                      <a:cubicBezTo>
                        <a:pt x="730" y="1139"/>
                        <a:pt x="951" y="2755"/>
                        <a:pt x="611" y="4677"/>
                      </a:cubicBezTo>
                      <a:cubicBezTo>
                        <a:pt x="413" y="5806"/>
                        <a:pt x="679" y="7255"/>
                        <a:pt x="1223" y="7469"/>
                      </a:cubicBezTo>
                      <a:cubicBezTo>
                        <a:pt x="1223" y="7469"/>
                        <a:pt x="562" y="6745"/>
                        <a:pt x="900" y="4055"/>
                      </a:cubicBezTo>
                      <a:cubicBezTo>
                        <a:pt x="1244" y="1317"/>
                        <a:pt x="0" y="1"/>
                        <a:pt x="0" y="0"/>
                      </a:cubicBez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grpSp>
        </p:grpSp>
        <p:sp>
          <p:nvSpPr>
            <p:cNvPr id="2434" name="Google Shape;2434;p46"/>
            <p:cNvSpPr/>
            <p:nvPr/>
          </p:nvSpPr>
          <p:spPr>
            <a:xfrm>
              <a:off x="7525460" y="291646"/>
              <a:ext cx="1229831" cy="900993"/>
            </a:xfrm>
            <a:custGeom>
              <a:avLst/>
              <a:gdLst/>
              <a:ahLst/>
              <a:cxnLst/>
              <a:rect l="l" t="t" r="r" b="b"/>
              <a:pathLst>
                <a:path w="19773" h="14486" extrusionOk="0">
                  <a:moveTo>
                    <a:pt x="1657" y="1"/>
                  </a:moveTo>
                  <a:cubicBezTo>
                    <a:pt x="1572" y="1"/>
                    <a:pt x="1487" y="3"/>
                    <a:pt x="1400" y="8"/>
                  </a:cubicBezTo>
                  <a:lnTo>
                    <a:pt x="1" y="2388"/>
                  </a:lnTo>
                  <a:cubicBezTo>
                    <a:pt x="2614" y="4416"/>
                    <a:pt x="3076" y="7058"/>
                    <a:pt x="2856" y="10100"/>
                  </a:cubicBezTo>
                  <a:cubicBezTo>
                    <a:pt x="2692" y="12396"/>
                    <a:pt x="4349" y="14485"/>
                    <a:pt x="7267" y="14485"/>
                  </a:cubicBezTo>
                  <a:cubicBezTo>
                    <a:pt x="8218" y="14485"/>
                    <a:pt x="9302" y="14263"/>
                    <a:pt x="10501" y="13755"/>
                  </a:cubicBezTo>
                  <a:cubicBezTo>
                    <a:pt x="11330" y="13403"/>
                    <a:pt x="12216" y="13107"/>
                    <a:pt x="12977" y="13107"/>
                  </a:cubicBezTo>
                  <a:cubicBezTo>
                    <a:pt x="13481" y="13107"/>
                    <a:pt x="13930" y="13237"/>
                    <a:pt x="14271" y="13567"/>
                  </a:cubicBezTo>
                  <a:cubicBezTo>
                    <a:pt x="14418" y="13710"/>
                    <a:pt x="14599" y="13775"/>
                    <a:pt x="14802" y="13775"/>
                  </a:cubicBezTo>
                  <a:cubicBezTo>
                    <a:pt x="16501" y="13775"/>
                    <a:pt x="19772" y="9215"/>
                    <a:pt x="18141" y="7385"/>
                  </a:cubicBezTo>
                  <a:cubicBezTo>
                    <a:pt x="17407" y="6561"/>
                    <a:pt x="16535" y="6286"/>
                    <a:pt x="15671" y="6286"/>
                  </a:cubicBezTo>
                  <a:cubicBezTo>
                    <a:pt x="14510" y="6286"/>
                    <a:pt x="13361" y="6783"/>
                    <a:pt x="12574" y="7115"/>
                  </a:cubicBezTo>
                  <a:cubicBezTo>
                    <a:pt x="11815" y="7436"/>
                    <a:pt x="11106" y="7575"/>
                    <a:pt x="10467" y="7575"/>
                  </a:cubicBezTo>
                  <a:cubicBezTo>
                    <a:pt x="8837" y="7575"/>
                    <a:pt x="7660" y="6668"/>
                    <a:pt x="7265" y="5541"/>
                  </a:cubicBezTo>
                  <a:cubicBezTo>
                    <a:pt x="6726" y="4010"/>
                    <a:pt x="5174" y="1"/>
                    <a:pt x="1657"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435" name="Google Shape;2435;p46"/>
            <p:cNvSpPr/>
            <p:nvPr/>
          </p:nvSpPr>
          <p:spPr>
            <a:xfrm>
              <a:off x="8511602" y="1196620"/>
              <a:ext cx="182985" cy="233116"/>
            </a:xfrm>
            <a:custGeom>
              <a:avLst/>
              <a:gdLst/>
              <a:ahLst/>
              <a:cxnLst/>
              <a:rect l="l" t="t" r="r" b="b"/>
              <a:pathLst>
                <a:path w="2942" h="3748" extrusionOk="0">
                  <a:moveTo>
                    <a:pt x="1488" y="0"/>
                  </a:moveTo>
                  <a:cubicBezTo>
                    <a:pt x="1195" y="0"/>
                    <a:pt x="0" y="1779"/>
                    <a:pt x="0" y="1779"/>
                  </a:cubicBezTo>
                  <a:cubicBezTo>
                    <a:pt x="1211" y="2460"/>
                    <a:pt x="1766" y="3060"/>
                    <a:pt x="1912" y="3698"/>
                  </a:cubicBezTo>
                  <a:cubicBezTo>
                    <a:pt x="1920" y="3733"/>
                    <a:pt x="1944" y="3747"/>
                    <a:pt x="1980" y="3747"/>
                  </a:cubicBezTo>
                  <a:cubicBezTo>
                    <a:pt x="2212" y="3747"/>
                    <a:pt x="2941" y="3121"/>
                    <a:pt x="2941" y="3121"/>
                  </a:cubicBezTo>
                  <a:cubicBezTo>
                    <a:pt x="2941" y="3121"/>
                    <a:pt x="1491" y="2032"/>
                    <a:pt x="1552" y="129"/>
                  </a:cubicBezTo>
                  <a:cubicBezTo>
                    <a:pt x="1555" y="39"/>
                    <a:pt x="1531" y="0"/>
                    <a:pt x="1488" y="0"/>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436" name="Google Shape;2436;p46"/>
            <p:cNvSpPr/>
            <p:nvPr/>
          </p:nvSpPr>
          <p:spPr>
            <a:xfrm>
              <a:off x="8534988" y="1643322"/>
              <a:ext cx="99578" cy="118486"/>
            </a:xfrm>
            <a:custGeom>
              <a:avLst/>
              <a:gdLst/>
              <a:ahLst/>
              <a:cxnLst/>
              <a:rect l="l" t="t" r="r" b="b"/>
              <a:pathLst>
                <a:path w="1601" h="1905" extrusionOk="0">
                  <a:moveTo>
                    <a:pt x="1116" y="1"/>
                  </a:moveTo>
                  <a:cubicBezTo>
                    <a:pt x="1040" y="1"/>
                    <a:pt x="959" y="21"/>
                    <a:pt x="879" y="63"/>
                  </a:cubicBezTo>
                  <a:cubicBezTo>
                    <a:pt x="572" y="227"/>
                    <a:pt x="125" y="1131"/>
                    <a:pt x="0" y="1905"/>
                  </a:cubicBezTo>
                  <a:lnTo>
                    <a:pt x="1486" y="1905"/>
                  </a:lnTo>
                  <a:cubicBezTo>
                    <a:pt x="1520" y="1621"/>
                    <a:pt x="1601" y="900"/>
                    <a:pt x="1578" y="543"/>
                  </a:cubicBezTo>
                  <a:cubicBezTo>
                    <a:pt x="1557" y="201"/>
                    <a:pt x="1357" y="1"/>
                    <a:pt x="1116"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37" name="Google Shape;2437;p46"/>
            <p:cNvSpPr/>
            <p:nvPr/>
          </p:nvSpPr>
          <p:spPr>
            <a:xfrm>
              <a:off x="7901196" y="1109668"/>
              <a:ext cx="180373" cy="288099"/>
            </a:xfrm>
            <a:custGeom>
              <a:avLst/>
              <a:gdLst/>
              <a:ahLst/>
              <a:cxnLst/>
              <a:rect l="l" t="t" r="r" b="b"/>
              <a:pathLst>
                <a:path w="2900" h="4632" extrusionOk="0">
                  <a:moveTo>
                    <a:pt x="2900" y="0"/>
                  </a:moveTo>
                  <a:lnTo>
                    <a:pt x="1" y="620"/>
                  </a:lnTo>
                  <a:cubicBezTo>
                    <a:pt x="192" y="1534"/>
                    <a:pt x="514" y="3857"/>
                    <a:pt x="375" y="4632"/>
                  </a:cubicBezTo>
                  <a:lnTo>
                    <a:pt x="1235" y="4434"/>
                  </a:lnTo>
                  <a:cubicBezTo>
                    <a:pt x="1235" y="4434"/>
                    <a:pt x="2076" y="1051"/>
                    <a:pt x="2900" y="0"/>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438" name="Google Shape;2438;p46"/>
            <p:cNvSpPr/>
            <p:nvPr/>
          </p:nvSpPr>
          <p:spPr>
            <a:xfrm>
              <a:off x="7908162" y="1423330"/>
              <a:ext cx="74886" cy="277214"/>
            </a:xfrm>
            <a:custGeom>
              <a:avLst/>
              <a:gdLst/>
              <a:ahLst/>
              <a:cxnLst/>
              <a:rect l="l" t="t" r="r" b="b"/>
              <a:pathLst>
                <a:path w="1204" h="4457" extrusionOk="0">
                  <a:moveTo>
                    <a:pt x="132" y="1"/>
                  </a:moveTo>
                  <a:lnTo>
                    <a:pt x="132" y="1"/>
                  </a:lnTo>
                  <a:cubicBezTo>
                    <a:pt x="831" y="2981"/>
                    <a:pt x="1" y="4043"/>
                    <a:pt x="1" y="4043"/>
                  </a:cubicBezTo>
                  <a:lnTo>
                    <a:pt x="903" y="4456"/>
                  </a:lnTo>
                  <a:cubicBezTo>
                    <a:pt x="813" y="3979"/>
                    <a:pt x="813" y="1091"/>
                    <a:pt x="1203" y="58"/>
                  </a:cubicBezTo>
                  <a:lnTo>
                    <a:pt x="132"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39" name="Google Shape;2439;p46"/>
            <p:cNvSpPr/>
            <p:nvPr/>
          </p:nvSpPr>
          <p:spPr>
            <a:xfrm>
              <a:off x="7876254" y="1656632"/>
              <a:ext cx="103621" cy="107228"/>
            </a:xfrm>
            <a:custGeom>
              <a:avLst/>
              <a:gdLst/>
              <a:ahLst/>
              <a:cxnLst/>
              <a:rect l="l" t="t" r="r" b="b"/>
              <a:pathLst>
                <a:path w="1666" h="1724" extrusionOk="0">
                  <a:moveTo>
                    <a:pt x="853" y="0"/>
                  </a:moveTo>
                  <a:cubicBezTo>
                    <a:pt x="767" y="0"/>
                    <a:pt x="681" y="20"/>
                    <a:pt x="601" y="62"/>
                  </a:cubicBezTo>
                  <a:cubicBezTo>
                    <a:pt x="323" y="208"/>
                    <a:pt x="18" y="997"/>
                    <a:pt x="0" y="1724"/>
                  </a:cubicBezTo>
                  <a:lnTo>
                    <a:pt x="1666" y="1724"/>
                  </a:lnTo>
                  <a:cubicBezTo>
                    <a:pt x="1627" y="1361"/>
                    <a:pt x="1553" y="786"/>
                    <a:pt x="1460" y="491"/>
                  </a:cubicBezTo>
                  <a:cubicBezTo>
                    <a:pt x="1359" y="176"/>
                    <a:pt x="1107" y="0"/>
                    <a:pt x="853"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40" name="Google Shape;2440;p46"/>
            <p:cNvSpPr/>
            <p:nvPr/>
          </p:nvSpPr>
          <p:spPr>
            <a:xfrm>
              <a:off x="7783953" y="932156"/>
              <a:ext cx="500503" cy="299854"/>
            </a:xfrm>
            <a:custGeom>
              <a:avLst/>
              <a:gdLst/>
              <a:ahLst/>
              <a:cxnLst/>
              <a:rect l="l" t="t" r="r" b="b"/>
              <a:pathLst>
                <a:path w="8047" h="4821" extrusionOk="0">
                  <a:moveTo>
                    <a:pt x="188" y="1"/>
                  </a:moveTo>
                  <a:lnTo>
                    <a:pt x="188" y="1"/>
                  </a:lnTo>
                  <a:cubicBezTo>
                    <a:pt x="0" y="918"/>
                    <a:pt x="1210" y="4060"/>
                    <a:pt x="2551" y="4746"/>
                  </a:cubicBezTo>
                  <a:cubicBezTo>
                    <a:pt x="2651" y="4797"/>
                    <a:pt x="2767" y="4821"/>
                    <a:pt x="2896" y="4821"/>
                  </a:cubicBezTo>
                  <a:cubicBezTo>
                    <a:pt x="3849" y="4821"/>
                    <a:pt x="5515" y="3542"/>
                    <a:pt x="6702" y="2712"/>
                  </a:cubicBezTo>
                  <a:cubicBezTo>
                    <a:pt x="8047" y="1768"/>
                    <a:pt x="188" y="1"/>
                    <a:pt x="188"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441" name="Google Shape;2441;p46"/>
            <p:cNvSpPr/>
            <p:nvPr/>
          </p:nvSpPr>
          <p:spPr>
            <a:xfrm>
              <a:off x="7503629" y="705633"/>
              <a:ext cx="46648" cy="87139"/>
            </a:xfrm>
            <a:custGeom>
              <a:avLst/>
              <a:gdLst/>
              <a:ahLst/>
              <a:cxnLst/>
              <a:rect l="l" t="t" r="r" b="b"/>
              <a:pathLst>
                <a:path w="750" h="1401" extrusionOk="0">
                  <a:moveTo>
                    <a:pt x="445" y="1"/>
                  </a:moveTo>
                  <a:cubicBezTo>
                    <a:pt x="271" y="1"/>
                    <a:pt x="45" y="552"/>
                    <a:pt x="23" y="766"/>
                  </a:cubicBezTo>
                  <a:cubicBezTo>
                    <a:pt x="1" y="1002"/>
                    <a:pt x="245" y="1400"/>
                    <a:pt x="593" y="1400"/>
                  </a:cubicBezTo>
                  <a:cubicBezTo>
                    <a:pt x="619" y="1400"/>
                    <a:pt x="646" y="1398"/>
                    <a:pt x="673" y="1393"/>
                  </a:cubicBezTo>
                  <a:cubicBezTo>
                    <a:pt x="749" y="1379"/>
                    <a:pt x="706" y="329"/>
                    <a:pt x="533" y="60"/>
                  </a:cubicBezTo>
                  <a:cubicBezTo>
                    <a:pt x="507" y="19"/>
                    <a:pt x="477" y="1"/>
                    <a:pt x="445"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42" name="Google Shape;2442;p46"/>
            <p:cNvSpPr/>
            <p:nvPr/>
          </p:nvSpPr>
          <p:spPr>
            <a:xfrm>
              <a:off x="7515695" y="724354"/>
              <a:ext cx="28362" cy="52868"/>
            </a:xfrm>
            <a:custGeom>
              <a:avLst/>
              <a:gdLst/>
              <a:ahLst/>
              <a:cxnLst/>
              <a:rect l="l" t="t" r="r" b="b"/>
              <a:pathLst>
                <a:path w="456" h="850" extrusionOk="0">
                  <a:moveTo>
                    <a:pt x="271" y="0"/>
                  </a:moveTo>
                  <a:cubicBezTo>
                    <a:pt x="166" y="0"/>
                    <a:pt x="29" y="335"/>
                    <a:pt x="16" y="465"/>
                  </a:cubicBezTo>
                  <a:cubicBezTo>
                    <a:pt x="1" y="608"/>
                    <a:pt x="149" y="850"/>
                    <a:pt x="360" y="850"/>
                  </a:cubicBezTo>
                  <a:cubicBezTo>
                    <a:pt x="376" y="850"/>
                    <a:pt x="392" y="849"/>
                    <a:pt x="409" y="846"/>
                  </a:cubicBezTo>
                  <a:cubicBezTo>
                    <a:pt x="455" y="838"/>
                    <a:pt x="429" y="201"/>
                    <a:pt x="324" y="36"/>
                  </a:cubicBezTo>
                  <a:cubicBezTo>
                    <a:pt x="308" y="11"/>
                    <a:pt x="290" y="0"/>
                    <a:pt x="271"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443" name="Google Shape;2443;p46"/>
            <p:cNvSpPr/>
            <p:nvPr/>
          </p:nvSpPr>
          <p:spPr>
            <a:xfrm>
              <a:off x="7544306" y="457651"/>
              <a:ext cx="63939" cy="64437"/>
            </a:xfrm>
            <a:custGeom>
              <a:avLst/>
              <a:gdLst/>
              <a:ahLst/>
              <a:cxnLst/>
              <a:rect l="l" t="t" r="r" b="b"/>
              <a:pathLst>
                <a:path w="1028" h="1036" extrusionOk="0">
                  <a:moveTo>
                    <a:pt x="547" y="1"/>
                  </a:moveTo>
                  <a:cubicBezTo>
                    <a:pt x="211" y="1"/>
                    <a:pt x="0" y="310"/>
                    <a:pt x="265" y="1035"/>
                  </a:cubicBezTo>
                  <a:cubicBezTo>
                    <a:pt x="265" y="1035"/>
                    <a:pt x="170" y="594"/>
                    <a:pt x="388" y="367"/>
                  </a:cubicBezTo>
                  <a:cubicBezTo>
                    <a:pt x="561" y="184"/>
                    <a:pt x="863" y="166"/>
                    <a:pt x="980" y="166"/>
                  </a:cubicBezTo>
                  <a:cubicBezTo>
                    <a:pt x="1010" y="166"/>
                    <a:pt x="1027" y="167"/>
                    <a:pt x="1027" y="167"/>
                  </a:cubicBezTo>
                  <a:cubicBezTo>
                    <a:pt x="862" y="59"/>
                    <a:pt x="693" y="1"/>
                    <a:pt x="547"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444" name="Google Shape;2444;p46"/>
            <p:cNvSpPr/>
            <p:nvPr/>
          </p:nvSpPr>
          <p:spPr>
            <a:xfrm>
              <a:off x="7570367" y="187839"/>
              <a:ext cx="60643" cy="145915"/>
            </a:xfrm>
            <a:custGeom>
              <a:avLst/>
              <a:gdLst/>
              <a:ahLst/>
              <a:cxnLst/>
              <a:rect l="l" t="t" r="r" b="b"/>
              <a:pathLst>
                <a:path w="975" h="2346" extrusionOk="0">
                  <a:moveTo>
                    <a:pt x="362" y="0"/>
                  </a:moveTo>
                  <a:cubicBezTo>
                    <a:pt x="353" y="0"/>
                    <a:pt x="346" y="7"/>
                    <a:pt x="341" y="22"/>
                  </a:cubicBezTo>
                  <a:cubicBezTo>
                    <a:pt x="127" y="686"/>
                    <a:pt x="1" y="1591"/>
                    <a:pt x="265" y="2345"/>
                  </a:cubicBezTo>
                  <a:lnTo>
                    <a:pt x="778" y="2082"/>
                  </a:lnTo>
                  <a:cubicBezTo>
                    <a:pt x="974" y="1281"/>
                    <a:pt x="486" y="0"/>
                    <a:pt x="362"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45" name="Google Shape;2445;p46"/>
            <p:cNvSpPr/>
            <p:nvPr/>
          </p:nvSpPr>
          <p:spPr>
            <a:xfrm>
              <a:off x="7899952" y="1353357"/>
              <a:ext cx="90746" cy="139944"/>
            </a:xfrm>
            <a:custGeom>
              <a:avLst/>
              <a:gdLst/>
              <a:ahLst/>
              <a:cxnLst/>
              <a:rect l="l" t="t" r="r" b="b"/>
              <a:pathLst>
                <a:path w="1459" h="2250" extrusionOk="0">
                  <a:moveTo>
                    <a:pt x="954" y="0"/>
                  </a:moveTo>
                  <a:cubicBezTo>
                    <a:pt x="825" y="0"/>
                    <a:pt x="670" y="105"/>
                    <a:pt x="491" y="386"/>
                  </a:cubicBezTo>
                  <a:cubicBezTo>
                    <a:pt x="265" y="741"/>
                    <a:pt x="1" y="1324"/>
                    <a:pt x="490" y="2010"/>
                  </a:cubicBezTo>
                  <a:cubicBezTo>
                    <a:pt x="610" y="2179"/>
                    <a:pt x="720" y="2250"/>
                    <a:pt x="817" y="2250"/>
                  </a:cubicBezTo>
                  <a:cubicBezTo>
                    <a:pt x="1256" y="2250"/>
                    <a:pt x="1458" y="821"/>
                    <a:pt x="1333" y="423"/>
                  </a:cubicBezTo>
                  <a:cubicBezTo>
                    <a:pt x="1266" y="209"/>
                    <a:pt x="1136" y="0"/>
                    <a:pt x="954" y="0"/>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446" name="Google Shape;2446;p46"/>
            <p:cNvSpPr/>
            <p:nvPr/>
          </p:nvSpPr>
          <p:spPr>
            <a:xfrm>
              <a:off x="8611553" y="1355348"/>
              <a:ext cx="92488" cy="135528"/>
            </a:xfrm>
            <a:custGeom>
              <a:avLst/>
              <a:gdLst/>
              <a:ahLst/>
              <a:cxnLst/>
              <a:rect l="l" t="t" r="r" b="b"/>
              <a:pathLst>
                <a:path w="1487" h="2179" extrusionOk="0">
                  <a:moveTo>
                    <a:pt x="840" y="0"/>
                  </a:moveTo>
                  <a:cubicBezTo>
                    <a:pt x="734" y="0"/>
                    <a:pt x="617" y="77"/>
                    <a:pt x="491" y="275"/>
                  </a:cubicBezTo>
                  <a:cubicBezTo>
                    <a:pt x="265" y="630"/>
                    <a:pt x="1" y="1213"/>
                    <a:pt x="490" y="1899"/>
                  </a:cubicBezTo>
                  <a:cubicBezTo>
                    <a:pt x="631" y="2098"/>
                    <a:pt x="760" y="2179"/>
                    <a:pt x="872" y="2179"/>
                  </a:cubicBezTo>
                  <a:cubicBezTo>
                    <a:pt x="1284" y="2179"/>
                    <a:pt x="1487" y="1092"/>
                    <a:pt x="1368" y="711"/>
                  </a:cubicBezTo>
                  <a:cubicBezTo>
                    <a:pt x="1287" y="451"/>
                    <a:pt x="1097" y="0"/>
                    <a:pt x="840" y="0"/>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447" name="Google Shape;2447;p46"/>
            <p:cNvSpPr/>
            <p:nvPr/>
          </p:nvSpPr>
          <p:spPr>
            <a:xfrm>
              <a:off x="7807899" y="949509"/>
              <a:ext cx="93421" cy="247048"/>
            </a:xfrm>
            <a:custGeom>
              <a:avLst/>
              <a:gdLst/>
              <a:ahLst/>
              <a:cxnLst/>
              <a:rect l="l" t="t" r="r" b="b"/>
              <a:pathLst>
                <a:path w="1502" h="3972" extrusionOk="0">
                  <a:moveTo>
                    <a:pt x="240" y="1"/>
                  </a:moveTo>
                  <a:cubicBezTo>
                    <a:pt x="240" y="2"/>
                    <a:pt x="1" y="1405"/>
                    <a:pt x="240" y="2704"/>
                  </a:cubicBezTo>
                  <a:lnTo>
                    <a:pt x="1502" y="3972"/>
                  </a:lnTo>
                  <a:cubicBezTo>
                    <a:pt x="948" y="3322"/>
                    <a:pt x="210" y="1696"/>
                    <a:pt x="240"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448" name="Google Shape;2448;p46"/>
            <p:cNvSpPr/>
            <p:nvPr/>
          </p:nvSpPr>
          <p:spPr>
            <a:xfrm>
              <a:off x="8078147" y="981727"/>
              <a:ext cx="150518" cy="206993"/>
            </a:xfrm>
            <a:custGeom>
              <a:avLst/>
              <a:gdLst/>
              <a:ahLst/>
              <a:cxnLst/>
              <a:rect l="l" t="t" r="r" b="b"/>
              <a:pathLst>
                <a:path w="2420" h="3328" extrusionOk="0">
                  <a:moveTo>
                    <a:pt x="2420" y="1"/>
                  </a:moveTo>
                  <a:cubicBezTo>
                    <a:pt x="1919" y="1614"/>
                    <a:pt x="721" y="2900"/>
                    <a:pt x="1" y="3327"/>
                  </a:cubicBezTo>
                  <a:lnTo>
                    <a:pt x="1577" y="2556"/>
                  </a:lnTo>
                  <a:cubicBezTo>
                    <a:pt x="2205" y="1408"/>
                    <a:pt x="2420" y="1"/>
                    <a:pt x="2420"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grpSp>
      <p:grpSp>
        <p:nvGrpSpPr>
          <p:cNvPr id="2449" name="Google Shape;2449;p46"/>
          <p:cNvGrpSpPr/>
          <p:nvPr/>
        </p:nvGrpSpPr>
        <p:grpSpPr>
          <a:xfrm>
            <a:off x="5881530" y="5878791"/>
            <a:ext cx="3264557" cy="985597"/>
            <a:chOff x="4622100" y="3983100"/>
            <a:chExt cx="898700" cy="271325"/>
          </a:xfrm>
        </p:grpSpPr>
        <p:sp>
          <p:nvSpPr>
            <p:cNvPr id="2450" name="Google Shape;2450;p46"/>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451" name="Google Shape;2451;p46"/>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121900" tIns="121900" rIns="121900" bIns="121900" anchor="ctr" anchorCtr="0">
              <a:noAutofit/>
            </a:bodyPr>
            <a:lstStyle/>
            <a:p>
              <a:endParaRPr sz="2489"/>
            </a:p>
          </p:txBody>
        </p:sp>
        <p:sp>
          <p:nvSpPr>
            <p:cNvPr id="2452" name="Google Shape;2452;p46"/>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grpSp>
      <p:sp>
        <p:nvSpPr>
          <p:cNvPr id="132" name="Plaque 131">
            <a:hlinkClick r:id="rId3" action="ppaction://hlinksldjump"/>
            <a:extLst>
              <a:ext uri="{FF2B5EF4-FFF2-40B4-BE49-F238E27FC236}">
                <a16:creationId xmlns:a16="http://schemas.microsoft.com/office/drawing/2014/main" xmlns="" id="{8EC8EF08-EEB9-36EF-9DE2-E7D7E3906B12}"/>
              </a:ext>
            </a:extLst>
          </p:cNvPr>
          <p:cNvSpPr/>
          <p:nvPr/>
        </p:nvSpPr>
        <p:spPr>
          <a:xfrm>
            <a:off x="2346918" y="1525682"/>
            <a:ext cx="2689813" cy="2403716"/>
          </a:xfrm>
          <a:prstGeom prst="plaque">
            <a:avLst/>
          </a:prstGeom>
          <a:blipFill dpi="0" rotWithShape="1">
            <a:blip r:embed="rId4">
              <a:extLst>
                <a:ext uri="{28A0092B-C50C-407E-A947-70E740481C1C}">
                  <a14:useLocalDpi xmlns:a14="http://schemas.microsoft.com/office/drawing/2010/main" val="0"/>
                </a:ext>
              </a:extLst>
            </a:blip>
            <a:srcRect/>
            <a:stretch>
              <a:fillRect l="-18981" t="-495" r="-40597" b="49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latin typeface="Cambria" panose="02040503050406030204" pitchFamily="18" charset="0"/>
              <a:ea typeface="Cambria" panose="02040503050406030204" pitchFamily="18" charset="0"/>
            </a:endParaRPr>
          </a:p>
        </p:txBody>
      </p:sp>
      <p:sp>
        <p:nvSpPr>
          <p:cNvPr id="95" name="Google Shape;2363;p461">
            <a:extLst>
              <a:ext uri="{FF2B5EF4-FFF2-40B4-BE49-F238E27FC236}">
                <a16:creationId xmlns:a16="http://schemas.microsoft.com/office/drawing/2014/main" xmlns="" id="{143ABFFE-05EA-4AB9-4F2B-0F0CE878E270}"/>
              </a:ext>
            </a:extLst>
          </p:cNvPr>
          <p:cNvSpPr txBox="1">
            <a:spLocks/>
          </p:cNvSpPr>
          <p:nvPr/>
        </p:nvSpPr>
        <p:spPr>
          <a:xfrm>
            <a:off x="3004095" y="354640"/>
            <a:ext cx="9019335" cy="103962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4800"/>
              <a:buFont typeface="Eczar"/>
              <a:buNone/>
              <a:defRPr sz="4800" b="1" i="0" u="none" strike="noStrike" cap="none">
                <a:solidFill>
                  <a:schemeClr val="dk1"/>
                </a:solidFill>
                <a:latin typeface="Cambria" panose="02040503050406030204" pitchFamily="18" charset="0"/>
                <a:ea typeface="Cambria" panose="02040503050406030204" pitchFamily="18" charset="0"/>
                <a:cs typeface="Eczar"/>
                <a:sym typeface="Eczar"/>
              </a:defRPr>
            </a:lvl1pPr>
            <a:lvl2pPr marR="0" lvl="1" algn="ctr" rtl="0">
              <a:lnSpc>
                <a:spcPct val="100000"/>
              </a:lnSpc>
              <a:spcBef>
                <a:spcPts val="0"/>
              </a:spcBef>
              <a:spcAft>
                <a:spcPts val="0"/>
              </a:spcAft>
              <a:buClr>
                <a:schemeClr val="dk1"/>
              </a:buClr>
              <a:buSzPts val="4800"/>
              <a:buFont typeface="Jua"/>
              <a:buNone/>
              <a:defRPr sz="4800" b="1" i="0" u="none" strike="noStrike" cap="none">
                <a:solidFill>
                  <a:schemeClr val="dk1"/>
                </a:solidFill>
                <a:latin typeface="Jua"/>
                <a:ea typeface="Jua"/>
                <a:cs typeface="Jua"/>
                <a:sym typeface="Jua"/>
              </a:defRPr>
            </a:lvl2pPr>
            <a:lvl3pPr marR="0" lvl="2" algn="ctr" rtl="0">
              <a:lnSpc>
                <a:spcPct val="100000"/>
              </a:lnSpc>
              <a:spcBef>
                <a:spcPts val="0"/>
              </a:spcBef>
              <a:spcAft>
                <a:spcPts val="0"/>
              </a:spcAft>
              <a:buClr>
                <a:schemeClr val="dk1"/>
              </a:buClr>
              <a:buSzPts val="4800"/>
              <a:buFont typeface="Jua"/>
              <a:buNone/>
              <a:defRPr sz="4800" b="1" i="0" u="none" strike="noStrike" cap="none">
                <a:solidFill>
                  <a:schemeClr val="dk1"/>
                </a:solidFill>
                <a:latin typeface="Jua"/>
                <a:ea typeface="Jua"/>
                <a:cs typeface="Jua"/>
                <a:sym typeface="Jua"/>
              </a:defRPr>
            </a:lvl3pPr>
            <a:lvl4pPr marR="0" lvl="3" algn="ctr" rtl="0">
              <a:lnSpc>
                <a:spcPct val="100000"/>
              </a:lnSpc>
              <a:spcBef>
                <a:spcPts val="0"/>
              </a:spcBef>
              <a:spcAft>
                <a:spcPts val="0"/>
              </a:spcAft>
              <a:buClr>
                <a:schemeClr val="dk1"/>
              </a:buClr>
              <a:buSzPts val="4800"/>
              <a:buFont typeface="Jua"/>
              <a:buNone/>
              <a:defRPr sz="4800" b="1" i="0" u="none" strike="noStrike" cap="none">
                <a:solidFill>
                  <a:schemeClr val="dk1"/>
                </a:solidFill>
                <a:latin typeface="Jua"/>
                <a:ea typeface="Jua"/>
                <a:cs typeface="Jua"/>
                <a:sym typeface="Jua"/>
              </a:defRPr>
            </a:lvl4pPr>
            <a:lvl5pPr marR="0" lvl="4" algn="ctr" rtl="0">
              <a:lnSpc>
                <a:spcPct val="100000"/>
              </a:lnSpc>
              <a:spcBef>
                <a:spcPts val="0"/>
              </a:spcBef>
              <a:spcAft>
                <a:spcPts val="0"/>
              </a:spcAft>
              <a:buClr>
                <a:schemeClr val="dk1"/>
              </a:buClr>
              <a:buSzPts val="4800"/>
              <a:buFont typeface="Jua"/>
              <a:buNone/>
              <a:defRPr sz="4800" b="1" i="0" u="none" strike="noStrike" cap="none">
                <a:solidFill>
                  <a:schemeClr val="dk1"/>
                </a:solidFill>
                <a:latin typeface="Jua"/>
                <a:ea typeface="Jua"/>
                <a:cs typeface="Jua"/>
                <a:sym typeface="Jua"/>
              </a:defRPr>
            </a:lvl5pPr>
            <a:lvl6pPr marR="0" lvl="5" algn="ctr" rtl="0">
              <a:lnSpc>
                <a:spcPct val="100000"/>
              </a:lnSpc>
              <a:spcBef>
                <a:spcPts val="0"/>
              </a:spcBef>
              <a:spcAft>
                <a:spcPts val="0"/>
              </a:spcAft>
              <a:buClr>
                <a:schemeClr val="dk1"/>
              </a:buClr>
              <a:buSzPts val="4800"/>
              <a:buFont typeface="Jua"/>
              <a:buNone/>
              <a:defRPr sz="4800" b="1" i="0" u="none" strike="noStrike" cap="none">
                <a:solidFill>
                  <a:schemeClr val="dk1"/>
                </a:solidFill>
                <a:latin typeface="Jua"/>
                <a:ea typeface="Jua"/>
                <a:cs typeface="Jua"/>
                <a:sym typeface="Jua"/>
              </a:defRPr>
            </a:lvl6pPr>
            <a:lvl7pPr marR="0" lvl="6" algn="ctr" rtl="0">
              <a:lnSpc>
                <a:spcPct val="100000"/>
              </a:lnSpc>
              <a:spcBef>
                <a:spcPts val="0"/>
              </a:spcBef>
              <a:spcAft>
                <a:spcPts val="0"/>
              </a:spcAft>
              <a:buClr>
                <a:schemeClr val="dk1"/>
              </a:buClr>
              <a:buSzPts val="4800"/>
              <a:buFont typeface="Jua"/>
              <a:buNone/>
              <a:defRPr sz="4800" b="1" i="0" u="none" strike="noStrike" cap="none">
                <a:solidFill>
                  <a:schemeClr val="dk1"/>
                </a:solidFill>
                <a:latin typeface="Jua"/>
                <a:ea typeface="Jua"/>
                <a:cs typeface="Jua"/>
                <a:sym typeface="Jua"/>
              </a:defRPr>
            </a:lvl7pPr>
            <a:lvl8pPr marR="0" lvl="7" algn="ctr" rtl="0">
              <a:lnSpc>
                <a:spcPct val="100000"/>
              </a:lnSpc>
              <a:spcBef>
                <a:spcPts val="0"/>
              </a:spcBef>
              <a:spcAft>
                <a:spcPts val="0"/>
              </a:spcAft>
              <a:buClr>
                <a:schemeClr val="dk1"/>
              </a:buClr>
              <a:buSzPts val="4800"/>
              <a:buFont typeface="Jua"/>
              <a:buNone/>
              <a:defRPr sz="4800" b="1" i="0" u="none" strike="noStrike" cap="none">
                <a:solidFill>
                  <a:schemeClr val="dk1"/>
                </a:solidFill>
                <a:latin typeface="Jua"/>
                <a:ea typeface="Jua"/>
                <a:cs typeface="Jua"/>
                <a:sym typeface="Jua"/>
              </a:defRPr>
            </a:lvl8pPr>
            <a:lvl9pPr marR="0" lvl="8" algn="ctr" rtl="0">
              <a:lnSpc>
                <a:spcPct val="100000"/>
              </a:lnSpc>
              <a:spcBef>
                <a:spcPts val="0"/>
              </a:spcBef>
              <a:spcAft>
                <a:spcPts val="0"/>
              </a:spcAft>
              <a:buClr>
                <a:schemeClr val="dk1"/>
              </a:buClr>
              <a:buSzPts val="4800"/>
              <a:buFont typeface="Jua"/>
              <a:buNone/>
              <a:defRPr sz="4800" b="1" i="0" u="none" strike="noStrike" cap="none">
                <a:solidFill>
                  <a:schemeClr val="dk1"/>
                </a:solidFill>
                <a:latin typeface="Jua"/>
                <a:ea typeface="Jua"/>
                <a:cs typeface="Jua"/>
                <a:sym typeface="Jua"/>
              </a:defRPr>
            </a:lvl9pPr>
          </a:lstStyle>
          <a:p>
            <a:pPr algn="ctr"/>
            <a:r>
              <a:rPr lang="en-US" sz="5867">
                <a:solidFill>
                  <a:schemeClr val="accent2"/>
                </a:solidFill>
              </a:rPr>
              <a:t>VỀ MIỀN THẦN THOẠI</a:t>
            </a:r>
            <a:endParaRPr lang="vi-VN" sz="5867">
              <a:solidFill>
                <a:schemeClr val="accent2"/>
              </a:solidFill>
            </a:endParaRPr>
          </a:p>
        </p:txBody>
      </p:sp>
      <p:sp>
        <p:nvSpPr>
          <p:cNvPr id="133" name="Plaque 132">
            <a:hlinkClick r:id="rId5" action="ppaction://hlinksldjump"/>
            <a:extLst>
              <a:ext uri="{FF2B5EF4-FFF2-40B4-BE49-F238E27FC236}">
                <a16:creationId xmlns:a16="http://schemas.microsoft.com/office/drawing/2014/main" xmlns="" id="{BEA6DFC7-F2BF-F184-B303-596E4D51F254}"/>
              </a:ext>
            </a:extLst>
          </p:cNvPr>
          <p:cNvSpPr/>
          <p:nvPr/>
        </p:nvSpPr>
        <p:spPr>
          <a:xfrm>
            <a:off x="5021500" y="1517899"/>
            <a:ext cx="2689813" cy="2403716"/>
          </a:xfrm>
          <a:prstGeom prst="plaque">
            <a:avLst/>
          </a:prstGeom>
          <a:blipFill dpi="0" rotWithShape="1">
            <a:blip r:embed="rId6">
              <a:extLst>
                <a:ext uri="{28A0092B-C50C-407E-A947-70E740481C1C}">
                  <a14:useLocalDpi xmlns:a14="http://schemas.microsoft.com/office/drawing/2010/main" val="0"/>
                </a:ext>
              </a:extLst>
            </a:blip>
            <a:srcRect/>
            <a:stretch>
              <a:fillRect l="-29326" r="-293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latin typeface="Cambria" panose="02040503050406030204" pitchFamily="18" charset="0"/>
              <a:ea typeface="Cambria" panose="02040503050406030204" pitchFamily="18" charset="0"/>
            </a:endParaRPr>
          </a:p>
        </p:txBody>
      </p:sp>
      <p:sp>
        <p:nvSpPr>
          <p:cNvPr id="134" name="Plaque 133">
            <a:hlinkClick r:id="rId7" action="ppaction://hlinksldjump"/>
            <a:extLst>
              <a:ext uri="{FF2B5EF4-FFF2-40B4-BE49-F238E27FC236}">
                <a16:creationId xmlns:a16="http://schemas.microsoft.com/office/drawing/2014/main" xmlns="" id="{7271B44A-331D-232D-04AB-93B2D266003C}"/>
              </a:ext>
            </a:extLst>
          </p:cNvPr>
          <p:cNvSpPr/>
          <p:nvPr/>
        </p:nvSpPr>
        <p:spPr>
          <a:xfrm>
            <a:off x="7706292" y="1526837"/>
            <a:ext cx="2689813" cy="2403716"/>
          </a:xfrm>
          <a:prstGeom prst="plaque">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latin typeface="Cambria" panose="02040503050406030204" pitchFamily="18" charset="0"/>
              <a:ea typeface="Cambria" panose="02040503050406030204" pitchFamily="18" charset="0"/>
            </a:endParaRPr>
          </a:p>
        </p:txBody>
      </p:sp>
      <p:sp>
        <p:nvSpPr>
          <p:cNvPr id="135" name="Plaque 134">
            <a:hlinkClick r:id="rId9" action="ppaction://hlinksldjump"/>
            <a:extLst>
              <a:ext uri="{FF2B5EF4-FFF2-40B4-BE49-F238E27FC236}">
                <a16:creationId xmlns:a16="http://schemas.microsoft.com/office/drawing/2014/main" xmlns="" id="{AF0388AF-F621-29EA-9759-3E2E293F0661}"/>
              </a:ext>
            </a:extLst>
          </p:cNvPr>
          <p:cNvSpPr/>
          <p:nvPr/>
        </p:nvSpPr>
        <p:spPr>
          <a:xfrm>
            <a:off x="2344684" y="3913431"/>
            <a:ext cx="2689813" cy="2403716"/>
          </a:xfrm>
          <a:prstGeom prst="plaque">
            <a:avLst/>
          </a:prstGeom>
          <a:blipFill dpi="0" rotWithShape="1">
            <a:blip r:embed="rId10">
              <a:extLst>
                <a:ext uri="{28A0092B-C50C-407E-A947-70E740481C1C}">
                  <a14:useLocalDpi xmlns:a14="http://schemas.microsoft.com/office/drawing/2010/main" val="0"/>
                </a:ext>
              </a:extLst>
            </a:blip>
            <a:srcRect/>
            <a:stretch>
              <a:fillRect l="-34" t="-1309" r="34" b="-1059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latin typeface="Cambria" panose="02040503050406030204" pitchFamily="18" charset="0"/>
              <a:ea typeface="Cambria" panose="02040503050406030204" pitchFamily="18" charset="0"/>
            </a:endParaRPr>
          </a:p>
        </p:txBody>
      </p:sp>
      <p:sp>
        <p:nvSpPr>
          <p:cNvPr id="136" name="Plaque 135">
            <a:extLst>
              <a:ext uri="{FF2B5EF4-FFF2-40B4-BE49-F238E27FC236}">
                <a16:creationId xmlns:a16="http://schemas.microsoft.com/office/drawing/2014/main" xmlns="" id="{C7730CBF-BCB8-C863-95B2-3A3AEB349773}"/>
              </a:ext>
            </a:extLst>
          </p:cNvPr>
          <p:cNvSpPr/>
          <p:nvPr/>
        </p:nvSpPr>
        <p:spPr>
          <a:xfrm>
            <a:off x="5026470" y="3913431"/>
            <a:ext cx="2689813" cy="2403716"/>
          </a:xfrm>
          <a:prstGeom prst="plaque">
            <a:avLst/>
          </a:prstGeom>
          <a:blipFill dpi="0" rotWithShape="1">
            <a:blip r:embed="rId11">
              <a:extLst>
                <a:ext uri="{28A0092B-C50C-407E-A947-70E740481C1C}">
                  <a14:useLocalDpi xmlns:a14="http://schemas.microsoft.com/office/drawing/2010/main" val="0"/>
                </a:ext>
              </a:extLst>
            </a:blip>
            <a:srcRect/>
            <a:stretch>
              <a:fillRect l="-37538" r="-3753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latin typeface="Cambria" panose="02040503050406030204" pitchFamily="18" charset="0"/>
              <a:ea typeface="Cambria" panose="02040503050406030204" pitchFamily="18" charset="0"/>
            </a:endParaRPr>
          </a:p>
        </p:txBody>
      </p:sp>
      <p:sp>
        <p:nvSpPr>
          <p:cNvPr id="138" name="Plaque 137">
            <a:extLst>
              <a:ext uri="{FF2B5EF4-FFF2-40B4-BE49-F238E27FC236}">
                <a16:creationId xmlns:a16="http://schemas.microsoft.com/office/drawing/2014/main" xmlns="" id="{F940C364-EB82-51D4-6862-FD10DF9310E4}"/>
              </a:ext>
            </a:extLst>
          </p:cNvPr>
          <p:cNvSpPr/>
          <p:nvPr/>
        </p:nvSpPr>
        <p:spPr>
          <a:xfrm>
            <a:off x="7716127" y="3908476"/>
            <a:ext cx="2689813" cy="2403716"/>
          </a:xfrm>
          <a:prstGeom prst="plaque">
            <a:avLst/>
          </a:prstGeom>
          <a:blipFill dpi="0" rotWithShape="1">
            <a:blip r:embed="rId12">
              <a:extLst>
                <a:ext uri="{28A0092B-C50C-407E-A947-70E740481C1C}">
                  <a14:useLocalDpi xmlns:a14="http://schemas.microsoft.com/office/drawing/2010/main" val="0"/>
                </a:ext>
              </a:extLst>
            </a:blip>
            <a:srcRect/>
            <a:stretch>
              <a:fillRect l="-471" t="-3242" r="471" b="-548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latin typeface="Cambria" panose="02040503050406030204" pitchFamily="18" charset="0"/>
              <a:ea typeface="Cambria" panose="02040503050406030204" pitchFamily="18" charset="0"/>
            </a:endParaRPr>
          </a:p>
        </p:txBody>
      </p:sp>
      <p:sp>
        <p:nvSpPr>
          <p:cNvPr id="21" name="Arrow: Right 20">
            <a:hlinkClick r:id="rId13" action="ppaction://hlinksldjump"/>
            <a:extLst>
              <a:ext uri="{FF2B5EF4-FFF2-40B4-BE49-F238E27FC236}">
                <a16:creationId xmlns:a16="http://schemas.microsoft.com/office/drawing/2014/main" xmlns="" id="{8646718D-C413-0977-AB88-0D853DF19687}"/>
              </a:ext>
            </a:extLst>
          </p:cNvPr>
          <p:cNvSpPr/>
          <p:nvPr/>
        </p:nvSpPr>
        <p:spPr>
          <a:xfrm>
            <a:off x="10833302" y="5676558"/>
            <a:ext cx="1042606" cy="939878"/>
          </a:xfrm>
          <a:prstGeom prst="rightArrow">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hlinkClick r:id="rId3" action="ppaction://hlinksldjump"/>
            <a:extLst>
              <a:ext uri="{FF2B5EF4-FFF2-40B4-BE49-F238E27FC236}">
                <a16:creationId xmlns:a16="http://schemas.microsoft.com/office/drawing/2014/main" xmlns="" id="{679C38BF-0523-240F-D885-5F594DFC08E3}"/>
              </a:ext>
            </a:extLst>
          </p:cNvPr>
          <p:cNvPicPr>
            <a:picLocks noChangeAspect="1"/>
          </p:cNvPicPr>
          <p:nvPr/>
        </p:nvPicPr>
        <p:blipFill>
          <a:blip r:embed="rId14"/>
          <a:stretch>
            <a:fillRect/>
          </a:stretch>
        </p:blipFill>
        <p:spPr>
          <a:xfrm>
            <a:off x="2340631" y="1524000"/>
            <a:ext cx="2688569" cy="2414225"/>
          </a:xfrm>
          <a:prstGeom prst="rect">
            <a:avLst/>
          </a:prstGeom>
        </p:spPr>
      </p:pic>
      <p:pic>
        <p:nvPicPr>
          <p:cNvPr id="23" name="Picture 22">
            <a:hlinkClick r:id="rId5" action="ppaction://hlinksldjump"/>
            <a:extLst>
              <a:ext uri="{FF2B5EF4-FFF2-40B4-BE49-F238E27FC236}">
                <a16:creationId xmlns:a16="http://schemas.microsoft.com/office/drawing/2014/main" xmlns="" id="{CBCFB725-BF7B-BA0D-81D4-3F2609758183}"/>
              </a:ext>
            </a:extLst>
          </p:cNvPr>
          <p:cNvPicPr>
            <a:picLocks noChangeAspect="1"/>
          </p:cNvPicPr>
          <p:nvPr/>
        </p:nvPicPr>
        <p:blipFill>
          <a:blip r:embed="rId15"/>
          <a:stretch>
            <a:fillRect/>
          </a:stretch>
        </p:blipFill>
        <p:spPr>
          <a:xfrm>
            <a:off x="5022122" y="1518741"/>
            <a:ext cx="2688569" cy="2402032"/>
          </a:xfrm>
          <a:prstGeom prst="rect">
            <a:avLst/>
          </a:prstGeom>
        </p:spPr>
      </p:pic>
      <p:pic>
        <p:nvPicPr>
          <p:cNvPr id="24" name="Picture 23">
            <a:hlinkClick r:id="rId7" action="ppaction://hlinksldjump"/>
            <a:extLst>
              <a:ext uri="{FF2B5EF4-FFF2-40B4-BE49-F238E27FC236}">
                <a16:creationId xmlns:a16="http://schemas.microsoft.com/office/drawing/2014/main" xmlns="" id="{D76B7355-4330-58C8-44A1-095AE472E145}"/>
              </a:ext>
            </a:extLst>
          </p:cNvPr>
          <p:cNvPicPr>
            <a:picLocks noChangeAspect="1"/>
          </p:cNvPicPr>
          <p:nvPr/>
        </p:nvPicPr>
        <p:blipFill>
          <a:blip r:embed="rId16"/>
          <a:stretch>
            <a:fillRect/>
          </a:stretch>
        </p:blipFill>
        <p:spPr>
          <a:xfrm>
            <a:off x="7710730" y="1508961"/>
            <a:ext cx="2688569" cy="2414225"/>
          </a:xfrm>
          <a:prstGeom prst="rect">
            <a:avLst/>
          </a:prstGeom>
        </p:spPr>
      </p:pic>
      <p:pic>
        <p:nvPicPr>
          <p:cNvPr id="25" name="Picture 24">
            <a:hlinkClick r:id="rId9" action="ppaction://hlinksldjump"/>
            <a:extLst>
              <a:ext uri="{FF2B5EF4-FFF2-40B4-BE49-F238E27FC236}">
                <a16:creationId xmlns:a16="http://schemas.microsoft.com/office/drawing/2014/main" xmlns="" id="{F6F7ACC1-C720-B2CD-3CB2-01E413B5626C}"/>
              </a:ext>
            </a:extLst>
          </p:cNvPr>
          <p:cNvPicPr>
            <a:picLocks noChangeAspect="1"/>
          </p:cNvPicPr>
          <p:nvPr/>
        </p:nvPicPr>
        <p:blipFill>
          <a:blip r:embed="rId17"/>
          <a:stretch>
            <a:fillRect/>
          </a:stretch>
        </p:blipFill>
        <p:spPr>
          <a:xfrm>
            <a:off x="2338397" y="3917390"/>
            <a:ext cx="2688569" cy="2402032"/>
          </a:xfrm>
          <a:prstGeom prst="rect">
            <a:avLst/>
          </a:prstGeom>
        </p:spPr>
      </p:pic>
      <p:pic>
        <p:nvPicPr>
          <p:cNvPr id="26" name="Picture 25">
            <a:hlinkClick r:id="rId18" action="ppaction://hlinksldjump"/>
            <a:extLst>
              <a:ext uri="{FF2B5EF4-FFF2-40B4-BE49-F238E27FC236}">
                <a16:creationId xmlns:a16="http://schemas.microsoft.com/office/drawing/2014/main" xmlns="" id="{2E14EE2B-2EBF-87FA-E375-0B7430015D9D}"/>
              </a:ext>
            </a:extLst>
          </p:cNvPr>
          <p:cNvPicPr>
            <a:picLocks noChangeAspect="1"/>
          </p:cNvPicPr>
          <p:nvPr/>
        </p:nvPicPr>
        <p:blipFill>
          <a:blip r:embed="rId19"/>
          <a:stretch>
            <a:fillRect/>
          </a:stretch>
        </p:blipFill>
        <p:spPr>
          <a:xfrm>
            <a:off x="5032062" y="3917390"/>
            <a:ext cx="2688569" cy="2402032"/>
          </a:xfrm>
          <a:prstGeom prst="rect">
            <a:avLst/>
          </a:prstGeom>
        </p:spPr>
      </p:pic>
      <p:pic>
        <p:nvPicPr>
          <p:cNvPr id="27" name="Picture 26">
            <a:hlinkClick r:id="rId20" action="ppaction://hlinksldjump"/>
            <a:extLst>
              <a:ext uri="{FF2B5EF4-FFF2-40B4-BE49-F238E27FC236}">
                <a16:creationId xmlns:a16="http://schemas.microsoft.com/office/drawing/2014/main" xmlns="" id="{F291171E-07EE-3500-32E3-FF927314C1EA}"/>
              </a:ext>
            </a:extLst>
          </p:cNvPr>
          <p:cNvPicPr>
            <a:picLocks noChangeAspect="1"/>
          </p:cNvPicPr>
          <p:nvPr/>
        </p:nvPicPr>
        <p:blipFill>
          <a:blip r:embed="rId21"/>
          <a:stretch>
            <a:fillRect/>
          </a:stretch>
        </p:blipFill>
        <p:spPr>
          <a:xfrm>
            <a:off x="7716749" y="3909318"/>
            <a:ext cx="2688569" cy="2402032"/>
          </a:xfrm>
          <a:prstGeom prst="rect">
            <a:avLst/>
          </a:prstGeom>
        </p:spPr>
      </p:pic>
      <p:pic>
        <p:nvPicPr>
          <p:cNvPr id="187" name="Picture 186">
            <a:extLst>
              <a:ext uri="{FF2B5EF4-FFF2-40B4-BE49-F238E27FC236}">
                <a16:creationId xmlns:a16="http://schemas.microsoft.com/office/drawing/2014/main" xmlns="" id="{000DDE44-5778-90A8-378A-5DE3D706B4D9}"/>
              </a:ext>
            </a:extLst>
          </p:cNvPr>
          <p:cNvPicPr>
            <a:picLocks noChangeAspect="1"/>
          </p:cNvPicPr>
          <p:nvPr/>
        </p:nvPicPr>
        <p:blipFill rotWithShape="1">
          <a:blip r:embed="rId22"/>
          <a:srcRect l="31218" t="13987" r="33769" b="17320"/>
          <a:stretch/>
        </p:blipFill>
        <p:spPr>
          <a:xfrm>
            <a:off x="12725401" y="43483"/>
            <a:ext cx="533400" cy="676899"/>
          </a:xfrm>
          <a:prstGeom prst="rect">
            <a:avLst/>
          </a:prstGeom>
          <a:effectLst>
            <a:outerShdw blurRad="50800" dist="38100" dir="13500000" algn="br" rotWithShape="0">
              <a:prstClr val="black">
                <a:alpha val="40000"/>
              </a:prstClr>
            </a:outerShdw>
          </a:effectLst>
        </p:spPr>
      </p:pic>
      <p:grpSp>
        <p:nvGrpSpPr>
          <p:cNvPr id="188" name="Google Shape;3274;p52">
            <a:extLst>
              <a:ext uri="{FF2B5EF4-FFF2-40B4-BE49-F238E27FC236}">
                <a16:creationId xmlns:a16="http://schemas.microsoft.com/office/drawing/2014/main" xmlns="" id="{42638A36-94F3-4D2C-60F2-3A485E499630}"/>
              </a:ext>
            </a:extLst>
          </p:cNvPr>
          <p:cNvGrpSpPr/>
          <p:nvPr/>
        </p:nvGrpSpPr>
        <p:grpSpPr>
          <a:xfrm>
            <a:off x="13064033" y="1219601"/>
            <a:ext cx="388402" cy="578719"/>
            <a:chOff x="7413667" y="2792579"/>
            <a:chExt cx="1244716" cy="1896207"/>
          </a:xfrm>
          <a:effectLst>
            <a:outerShdw blurRad="50800" dist="38100" dir="13500000" algn="br" rotWithShape="0">
              <a:prstClr val="black">
                <a:alpha val="40000"/>
              </a:prstClr>
            </a:outerShdw>
          </a:effectLst>
        </p:grpSpPr>
        <p:sp>
          <p:nvSpPr>
            <p:cNvPr id="189" name="Google Shape;3275;p52">
              <a:extLst>
                <a:ext uri="{FF2B5EF4-FFF2-40B4-BE49-F238E27FC236}">
                  <a16:creationId xmlns:a16="http://schemas.microsoft.com/office/drawing/2014/main" xmlns="" id="{E6236E08-57EF-7FF8-2BDD-812AED93B984}"/>
                </a:ext>
              </a:extLst>
            </p:cNvPr>
            <p:cNvSpPr/>
            <p:nvPr/>
          </p:nvSpPr>
          <p:spPr>
            <a:xfrm>
              <a:off x="7939446" y="3149256"/>
              <a:ext cx="139164" cy="742093"/>
            </a:xfrm>
            <a:custGeom>
              <a:avLst/>
              <a:gdLst/>
              <a:ahLst/>
              <a:cxnLst/>
              <a:rect l="l" t="t" r="r" b="b"/>
              <a:pathLst>
                <a:path w="3714" h="19805" extrusionOk="0">
                  <a:moveTo>
                    <a:pt x="3451" y="0"/>
                  </a:moveTo>
                  <a:cubicBezTo>
                    <a:pt x="3451" y="0"/>
                    <a:pt x="0" y="2838"/>
                    <a:pt x="105" y="6848"/>
                  </a:cubicBezTo>
                  <a:cubicBezTo>
                    <a:pt x="195" y="10225"/>
                    <a:pt x="628" y="19805"/>
                    <a:pt x="628" y="19805"/>
                  </a:cubicBezTo>
                  <a:cubicBezTo>
                    <a:pt x="628" y="19805"/>
                    <a:pt x="1520" y="17248"/>
                    <a:pt x="2059" y="15725"/>
                  </a:cubicBezTo>
                  <a:cubicBezTo>
                    <a:pt x="2650" y="14052"/>
                    <a:pt x="3714" y="9988"/>
                    <a:pt x="3451"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90" name="Google Shape;3276;p52">
              <a:extLst>
                <a:ext uri="{FF2B5EF4-FFF2-40B4-BE49-F238E27FC236}">
                  <a16:creationId xmlns:a16="http://schemas.microsoft.com/office/drawing/2014/main" xmlns="" id="{5D5968E3-69E7-D547-623B-52E85615E553}"/>
                </a:ext>
              </a:extLst>
            </p:cNvPr>
            <p:cNvSpPr/>
            <p:nvPr/>
          </p:nvSpPr>
          <p:spPr>
            <a:xfrm>
              <a:off x="8527650" y="3107852"/>
              <a:ext cx="61900" cy="20496"/>
            </a:xfrm>
            <a:custGeom>
              <a:avLst/>
              <a:gdLst/>
              <a:ahLst/>
              <a:cxnLst/>
              <a:rect l="l" t="t" r="r" b="b"/>
              <a:pathLst>
                <a:path w="1652" h="547" extrusionOk="0">
                  <a:moveTo>
                    <a:pt x="1447" y="1"/>
                  </a:moveTo>
                  <a:cubicBezTo>
                    <a:pt x="1258" y="1"/>
                    <a:pt x="887" y="88"/>
                    <a:pt x="663" y="88"/>
                  </a:cubicBezTo>
                  <a:cubicBezTo>
                    <a:pt x="655" y="88"/>
                    <a:pt x="648" y="88"/>
                    <a:pt x="641" y="87"/>
                  </a:cubicBezTo>
                  <a:cubicBezTo>
                    <a:pt x="633" y="87"/>
                    <a:pt x="626" y="87"/>
                    <a:pt x="618" y="87"/>
                  </a:cubicBezTo>
                  <a:cubicBezTo>
                    <a:pt x="356" y="87"/>
                    <a:pt x="160" y="231"/>
                    <a:pt x="0" y="546"/>
                  </a:cubicBezTo>
                  <a:cubicBezTo>
                    <a:pt x="0" y="546"/>
                    <a:pt x="10" y="547"/>
                    <a:pt x="28" y="547"/>
                  </a:cubicBezTo>
                  <a:cubicBezTo>
                    <a:pt x="129" y="547"/>
                    <a:pt x="495" y="530"/>
                    <a:pt x="805" y="311"/>
                  </a:cubicBezTo>
                  <a:cubicBezTo>
                    <a:pt x="1014" y="163"/>
                    <a:pt x="1651" y="87"/>
                    <a:pt x="1549" y="19"/>
                  </a:cubicBezTo>
                  <a:cubicBezTo>
                    <a:pt x="1529" y="6"/>
                    <a:pt x="1494" y="1"/>
                    <a:pt x="1447"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191" name="Google Shape;3277;p52">
              <a:extLst>
                <a:ext uri="{FF2B5EF4-FFF2-40B4-BE49-F238E27FC236}">
                  <a16:creationId xmlns:a16="http://schemas.microsoft.com/office/drawing/2014/main" xmlns="" id="{CCD43752-7444-3DC4-B18D-01D32BFED55B}"/>
                </a:ext>
              </a:extLst>
            </p:cNvPr>
            <p:cNvSpPr/>
            <p:nvPr/>
          </p:nvSpPr>
          <p:spPr>
            <a:xfrm>
              <a:off x="7793612" y="3857027"/>
              <a:ext cx="17686" cy="14239"/>
            </a:xfrm>
            <a:custGeom>
              <a:avLst/>
              <a:gdLst/>
              <a:ahLst/>
              <a:cxnLst/>
              <a:rect l="l" t="t" r="r" b="b"/>
              <a:pathLst>
                <a:path w="472" h="380" extrusionOk="0">
                  <a:moveTo>
                    <a:pt x="329" y="0"/>
                  </a:moveTo>
                  <a:cubicBezTo>
                    <a:pt x="273" y="0"/>
                    <a:pt x="205" y="26"/>
                    <a:pt x="144" y="75"/>
                  </a:cubicBezTo>
                  <a:cubicBezTo>
                    <a:pt x="42" y="159"/>
                    <a:pt x="0" y="277"/>
                    <a:pt x="52" y="341"/>
                  </a:cubicBezTo>
                  <a:cubicBezTo>
                    <a:pt x="72" y="367"/>
                    <a:pt x="105" y="379"/>
                    <a:pt x="144" y="379"/>
                  </a:cubicBezTo>
                  <a:cubicBezTo>
                    <a:pt x="199" y="379"/>
                    <a:pt x="267" y="354"/>
                    <a:pt x="327" y="304"/>
                  </a:cubicBezTo>
                  <a:cubicBezTo>
                    <a:pt x="430" y="221"/>
                    <a:pt x="472" y="101"/>
                    <a:pt x="421" y="38"/>
                  </a:cubicBezTo>
                  <a:cubicBezTo>
                    <a:pt x="400" y="13"/>
                    <a:pt x="368" y="0"/>
                    <a:pt x="329"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192" name="Google Shape;3278;p52">
              <a:extLst>
                <a:ext uri="{FF2B5EF4-FFF2-40B4-BE49-F238E27FC236}">
                  <a16:creationId xmlns:a16="http://schemas.microsoft.com/office/drawing/2014/main" xmlns="" id="{0D2C4E56-A4B1-B9EA-7BCA-92D0EFF48E34}"/>
                </a:ext>
              </a:extLst>
            </p:cNvPr>
            <p:cNvSpPr/>
            <p:nvPr/>
          </p:nvSpPr>
          <p:spPr>
            <a:xfrm>
              <a:off x="7797359" y="3868680"/>
              <a:ext cx="17648" cy="14276"/>
            </a:xfrm>
            <a:custGeom>
              <a:avLst/>
              <a:gdLst/>
              <a:ahLst/>
              <a:cxnLst/>
              <a:rect l="l" t="t" r="r" b="b"/>
              <a:pathLst>
                <a:path w="471" h="381" extrusionOk="0">
                  <a:moveTo>
                    <a:pt x="328" y="0"/>
                  </a:moveTo>
                  <a:cubicBezTo>
                    <a:pt x="272" y="0"/>
                    <a:pt x="204" y="26"/>
                    <a:pt x="144" y="76"/>
                  </a:cubicBezTo>
                  <a:cubicBezTo>
                    <a:pt x="41" y="159"/>
                    <a:pt x="1" y="278"/>
                    <a:pt x="51" y="342"/>
                  </a:cubicBezTo>
                  <a:cubicBezTo>
                    <a:pt x="71" y="368"/>
                    <a:pt x="105" y="380"/>
                    <a:pt x="143" y="380"/>
                  </a:cubicBezTo>
                  <a:cubicBezTo>
                    <a:pt x="199" y="380"/>
                    <a:pt x="267" y="354"/>
                    <a:pt x="327" y="305"/>
                  </a:cubicBezTo>
                  <a:cubicBezTo>
                    <a:pt x="431" y="221"/>
                    <a:pt x="471" y="103"/>
                    <a:pt x="421" y="39"/>
                  </a:cubicBezTo>
                  <a:cubicBezTo>
                    <a:pt x="400" y="13"/>
                    <a:pt x="367" y="0"/>
                    <a:pt x="328"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193" name="Google Shape;3279;p52">
              <a:extLst>
                <a:ext uri="{FF2B5EF4-FFF2-40B4-BE49-F238E27FC236}">
                  <a16:creationId xmlns:a16="http://schemas.microsoft.com/office/drawing/2014/main" xmlns="" id="{74D86426-274C-DC6F-2A9B-2E31878DF71A}"/>
                </a:ext>
              </a:extLst>
            </p:cNvPr>
            <p:cNvSpPr/>
            <p:nvPr/>
          </p:nvSpPr>
          <p:spPr>
            <a:xfrm>
              <a:off x="7790352" y="3845186"/>
              <a:ext cx="17648" cy="14276"/>
            </a:xfrm>
            <a:custGeom>
              <a:avLst/>
              <a:gdLst/>
              <a:ahLst/>
              <a:cxnLst/>
              <a:rect l="l" t="t" r="r" b="b"/>
              <a:pathLst>
                <a:path w="471" h="381" extrusionOk="0">
                  <a:moveTo>
                    <a:pt x="328" y="1"/>
                  </a:moveTo>
                  <a:cubicBezTo>
                    <a:pt x="272" y="1"/>
                    <a:pt x="204" y="26"/>
                    <a:pt x="144" y="76"/>
                  </a:cubicBezTo>
                  <a:cubicBezTo>
                    <a:pt x="41" y="160"/>
                    <a:pt x="0" y="278"/>
                    <a:pt x="50" y="342"/>
                  </a:cubicBezTo>
                  <a:cubicBezTo>
                    <a:pt x="71" y="368"/>
                    <a:pt x="104" y="380"/>
                    <a:pt x="143" y="380"/>
                  </a:cubicBezTo>
                  <a:cubicBezTo>
                    <a:pt x="199" y="380"/>
                    <a:pt x="267" y="354"/>
                    <a:pt x="327" y="305"/>
                  </a:cubicBezTo>
                  <a:cubicBezTo>
                    <a:pt x="429" y="221"/>
                    <a:pt x="471" y="102"/>
                    <a:pt x="421" y="39"/>
                  </a:cubicBezTo>
                  <a:cubicBezTo>
                    <a:pt x="400" y="13"/>
                    <a:pt x="367" y="1"/>
                    <a:pt x="328"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194" name="Google Shape;3280;p52">
              <a:extLst>
                <a:ext uri="{FF2B5EF4-FFF2-40B4-BE49-F238E27FC236}">
                  <a16:creationId xmlns:a16="http://schemas.microsoft.com/office/drawing/2014/main" xmlns="" id="{713E9450-9F01-9F2A-C394-27933AAE6E9E}"/>
                </a:ext>
              </a:extLst>
            </p:cNvPr>
            <p:cNvSpPr/>
            <p:nvPr/>
          </p:nvSpPr>
          <p:spPr>
            <a:xfrm>
              <a:off x="7413667" y="4613883"/>
              <a:ext cx="244679" cy="74865"/>
            </a:xfrm>
            <a:custGeom>
              <a:avLst/>
              <a:gdLst/>
              <a:ahLst/>
              <a:cxnLst/>
              <a:rect l="l" t="t" r="r" b="b"/>
              <a:pathLst>
                <a:path w="6530" h="1998" extrusionOk="0">
                  <a:moveTo>
                    <a:pt x="2754" y="0"/>
                  </a:moveTo>
                  <a:cubicBezTo>
                    <a:pt x="2732" y="0"/>
                    <a:pt x="2712" y="1"/>
                    <a:pt x="2693" y="4"/>
                  </a:cubicBezTo>
                  <a:cubicBezTo>
                    <a:pt x="1870" y="104"/>
                    <a:pt x="1" y="1997"/>
                    <a:pt x="1" y="1997"/>
                  </a:cubicBezTo>
                  <a:lnTo>
                    <a:pt x="6530" y="1997"/>
                  </a:lnTo>
                  <a:cubicBezTo>
                    <a:pt x="6529" y="1997"/>
                    <a:pt x="3653" y="0"/>
                    <a:pt x="2754" y="0"/>
                  </a:cubicBezTo>
                  <a:close/>
                </a:path>
              </a:pathLst>
            </a:custGeom>
            <a:solidFill>
              <a:srgbClr val="DDBD7D"/>
            </a:solidFill>
            <a:ln>
              <a:noFill/>
            </a:ln>
          </p:spPr>
          <p:txBody>
            <a:bodyPr spcFirstLastPara="1" wrap="square" lIns="121900" tIns="121900" rIns="121900" bIns="121900" anchor="ctr" anchorCtr="0">
              <a:noAutofit/>
            </a:bodyPr>
            <a:lstStyle/>
            <a:p>
              <a:endParaRPr sz="2489"/>
            </a:p>
          </p:txBody>
        </p:sp>
        <p:sp>
          <p:nvSpPr>
            <p:cNvPr id="195" name="Google Shape;3281;p52">
              <a:extLst>
                <a:ext uri="{FF2B5EF4-FFF2-40B4-BE49-F238E27FC236}">
                  <a16:creationId xmlns:a16="http://schemas.microsoft.com/office/drawing/2014/main" xmlns="" id="{0A672E94-8931-DECA-5893-2C83AE9B72B5}"/>
                </a:ext>
              </a:extLst>
            </p:cNvPr>
            <p:cNvSpPr/>
            <p:nvPr/>
          </p:nvSpPr>
          <p:spPr>
            <a:xfrm>
              <a:off x="7939446" y="3149256"/>
              <a:ext cx="139164" cy="742093"/>
            </a:xfrm>
            <a:custGeom>
              <a:avLst/>
              <a:gdLst/>
              <a:ahLst/>
              <a:cxnLst/>
              <a:rect l="l" t="t" r="r" b="b"/>
              <a:pathLst>
                <a:path w="3714" h="19805" extrusionOk="0">
                  <a:moveTo>
                    <a:pt x="3451" y="0"/>
                  </a:moveTo>
                  <a:cubicBezTo>
                    <a:pt x="3451" y="0"/>
                    <a:pt x="0" y="2838"/>
                    <a:pt x="105" y="6848"/>
                  </a:cubicBezTo>
                  <a:cubicBezTo>
                    <a:pt x="195" y="10225"/>
                    <a:pt x="628" y="19805"/>
                    <a:pt x="628" y="19805"/>
                  </a:cubicBezTo>
                  <a:cubicBezTo>
                    <a:pt x="628" y="19805"/>
                    <a:pt x="1520" y="17248"/>
                    <a:pt x="2059" y="15725"/>
                  </a:cubicBezTo>
                  <a:cubicBezTo>
                    <a:pt x="2650" y="14052"/>
                    <a:pt x="3714" y="9988"/>
                    <a:pt x="3451" y="0"/>
                  </a:cubicBezTo>
                  <a:close/>
                </a:path>
              </a:pathLst>
            </a:custGeom>
            <a:solidFill>
              <a:srgbClr val="D07A5B">
                <a:alpha val="56420"/>
              </a:srgbClr>
            </a:solidFill>
            <a:ln>
              <a:noFill/>
            </a:ln>
          </p:spPr>
          <p:txBody>
            <a:bodyPr spcFirstLastPara="1" wrap="square" lIns="121900" tIns="121900" rIns="121900" bIns="121900" anchor="ctr" anchorCtr="0">
              <a:noAutofit/>
            </a:bodyPr>
            <a:lstStyle/>
            <a:p>
              <a:endParaRPr sz="2489"/>
            </a:p>
          </p:txBody>
        </p:sp>
        <p:sp>
          <p:nvSpPr>
            <p:cNvPr id="196" name="Google Shape;3282;p52">
              <a:extLst>
                <a:ext uri="{FF2B5EF4-FFF2-40B4-BE49-F238E27FC236}">
                  <a16:creationId xmlns:a16="http://schemas.microsoft.com/office/drawing/2014/main" xmlns="" id="{33213ED1-C18C-D549-DFC5-C094111C2BEF}"/>
                </a:ext>
              </a:extLst>
            </p:cNvPr>
            <p:cNvSpPr/>
            <p:nvPr/>
          </p:nvSpPr>
          <p:spPr>
            <a:xfrm>
              <a:off x="8109335" y="3159448"/>
              <a:ext cx="427907" cy="490108"/>
            </a:xfrm>
            <a:custGeom>
              <a:avLst/>
              <a:gdLst/>
              <a:ahLst/>
              <a:cxnLst/>
              <a:rect l="l" t="t" r="r" b="b"/>
              <a:pathLst>
                <a:path w="11420" h="13080" extrusionOk="0">
                  <a:moveTo>
                    <a:pt x="10174" y="1"/>
                  </a:moveTo>
                  <a:cubicBezTo>
                    <a:pt x="10174" y="1"/>
                    <a:pt x="9178" y="78"/>
                    <a:pt x="9322" y="2761"/>
                  </a:cubicBezTo>
                  <a:cubicBezTo>
                    <a:pt x="9447" y="5146"/>
                    <a:pt x="9476" y="8361"/>
                    <a:pt x="7930" y="8361"/>
                  </a:cubicBezTo>
                  <a:cubicBezTo>
                    <a:pt x="7764" y="8361"/>
                    <a:pt x="7579" y="8323"/>
                    <a:pt x="7374" y="8244"/>
                  </a:cubicBezTo>
                  <a:cubicBezTo>
                    <a:pt x="3912" y="6897"/>
                    <a:pt x="3838" y="867"/>
                    <a:pt x="3838" y="867"/>
                  </a:cubicBezTo>
                  <a:cubicBezTo>
                    <a:pt x="3838" y="867"/>
                    <a:pt x="1" y="2661"/>
                    <a:pt x="649" y="6349"/>
                  </a:cubicBezTo>
                  <a:cubicBezTo>
                    <a:pt x="1287" y="9980"/>
                    <a:pt x="3737" y="13080"/>
                    <a:pt x="7331" y="13080"/>
                  </a:cubicBezTo>
                  <a:cubicBezTo>
                    <a:pt x="7387" y="13080"/>
                    <a:pt x="7444" y="13079"/>
                    <a:pt x="7502" y="13077"/>
                  </a:cubicBezTo>
                  <a:cubicBezTo>
                    <a:pt x="11188" y="12978"/>
                    <a:pt x="11420" y="6903"/>
                    <a:pt x="10174"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97" name="Google Shape;3283;p52">
              <a:extLst>
                <a:ext uri="{FF2B5EF4-FFF2-40B4-BE49-F238E27FC236}">
                  <a16:creationId xmlns:a16="http://schemas.microsoft.com/office/drawing/2014/main" xmlns="" id="{69233FAF-BFE5-2FC2-2F97-C8D0C252A549}"/>
                </a:ext>
              </a:extLst>
            </p:cNvPr>
            <p:cNvSpPr/>
            <p:nvPr/>
          </p:nvSpPr>
          <p:spPr>
            <a:xfrm>
              <a:off x="8439295" y="3164956"/>
              <a:ext cx="40617" cy="287994"/>
            </a:xfrm>
            <a:custGeom>
              <a:avLst/>
              <a:gdLst/>
              <a:ahLst/>
              <a:cxnLst/>
              <a:rect l="l" t="t" r="r" b="b"/>
              <a:pathLst>
                <a:path w="1084" h="7686" extrusionOk="0">
                  <a:moveTo>
                    <a:pt x="1083" y="0"/>
                  </a:moveTo>
                  <a:lnTo>
                    <a:pt x="1083" y="0"/>
                  </a:lnTo>
                  <a:cubicBezTo>
                    <a:pt x="801" y="242"/>
                    <a:pt x="422" y="889"/>
                    <a:pt x="513" y="2615"/>
                  </a:cubicBezTo>
                  <a:cubicBezTo>
                    <a:pt x="607" y="4411"/>
                    <a:pt x="647" y="6676"/>
                    <a:pt x="1" y="7686"/>
                  </a:cubicBezTo>
                  <a:cubicBezTo>
                    <a:pt x="880" y="6881"/>
                    <a:pt x="842" y="4323"/>
                    <a:pt x="736" y="2341"/>
                  </a:cubicBezTo>
                  <a:cubicBezTo>
                    <a:pt x="668" y="1053"/>
                    <a:pt x="863" y="367"/>
                    <a:pt x="1083" y="0"/>
                  </a:cubicBezTo>
                  <a:close/>
                </a:path>
              </a:pathLst>
            </a:custGeom>
            <a:solidFill>
              <a:srgbClr val="DA8740"/>
            </a:solidFill>
            <a:ln>
              <a:noFill/>
            </a:ln>
          </p:spPr>
          <p:txBody>
            <a:bodyPr spcFirstLastPara="1" wrap="square" lIns="121900" tIns="121900" rIns="121900" bIns="121900" anchor="ctr" anchorCtr="0">
              <a:noAutofit/>
            </a:bodyPr>
            <a:lstStyle/>
            <a:p>
              <a:endParaRPr sz="2489"/>
            </a:p>
          </p:txBody>
        </p:sp>
        <p:sp>
          <p:nvSpPr>
            <p:cNvPr id="198" name="Google Shape;3284;p52">
              <a:extLst>
                <a:ext uri="{FF2B5EF4-FFF2-40B4-BE49-F238E27FC236}">
                  <a16:creationId xmlns:a16="http://schemas.microsoft.com/office/drawing/2014/main" xmlns="" id="{871C59F2-FDDF-DAAD-469A-A2E374F286B7}"/>
                </a:ext>
              </a:extLst>
            </p:cNvPr>
            <p:cNvSpPr/>
            <p:nvPr/>
          </p:nvSpPr>
          <p:spPr>
            <a:xfrm>
              <a:off x="8122449" y="3251662"/>
              <a:ext cx="349145" cy="397894"/>
            </a:xfrm>
            <a:custGeom>
              <a:avLst/>
              <a:gdLst/>
              <a:ahLst/>
              <a:cxnLst/>
              <a:rect l="l" t="t" r="r" b="b"/>
              <a:pathLst>
                <a:path w="9318" h="10619" extrusionOk="0">
                  <a:moveTo>
                    <a:pt x="1433" y="1"/>
                  </a:moveTo>
                  <a:lnTo>
                    <a:pt x="1433" y="1"/>
                  </a:lnTo>
                  <a:cubicBezTo>
                    <a:pt x="648" y="905"/>
                    <a:pt x="1" y="2196"/>
                    <a:pt x="298" y="3888"/>
                  </a:cubicBezTo>
                  <a:cubicBezTo>
                    <a:pt x="936" y="7519"/>
                    <a:pt x="3386" y="10619"/>
                    <a:pt x="6979" y="10619"/>
                  </a:cubicBezTo>
                  <a:cubicBezTo>
                    <a:pt x="7035" y="10619"/>
                    <a:pt x="7092" y="10618"/>
                    <a:pt x="7150" y="10616"/>
                  </a:cubicBezTo>
                  <a:cubicBezTo>
                    <a:pt x="8084" y="10592"/>
                    <a:pt x="8794" y="10182"/>
                    <a:pt x="9318" y="9475"/>
                  </a:cubicBezTo>
                  <a:lnTo>
                    <a:pt x="9318" y="9475"/>
                  </a:lnTo>
                  <a:cubicBezTo>
                    <a:pt x="8821" y="10014"/>
                    <a:pt x="8180" y="10321"/>
                    <a:pt x="7375" y="10343"/>
                  </a:cubicBezTo>
                  <a:cubicBezTo>
                    <a:pt x="7318" y="10344"/>
                    <a:pt x="7261" y="10345"/>
                    <a:pt x="7204" y="10345"/>
                  </a:cubicBezTo>
                  <a:cubicBezTo>
                    <a:pt x="3609" y="10345"/>
                    <a:pt x="1160" y="7245"/>
                    <a:pt x="522" y="3614"/>
                  </a:cubicBezTo>
                  <a:cubicBezTo>
                    <a:pt x="254" y="2087"/>
                    <a:pt x="755" y="885"/>
                    <a:pt x="1433"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99" name="Google Shape;3285;p52">
              <a:extLst>
                <a:ext uri="{FF2B5EF4-FFF2-40B4-BE49-F238E27FC236}">
                  <a16:creationId xmlns:a16="http://schemas.microsoft.com/office/drawing/2014/main" xmlns="" id="{EE6F2E87-2575-476F-6538-669B859133FF}"/>
                </a:ext>
              </a:extLst>
            </p:cNvPr>
            <p:cNvSpPr/>
            <p:nvPr/>
          </p:nvSpPr>
          <p:spPr>
            <a:xfrm>
              <a:off x="8287504" y="3159485"/>
              <a:ext cx="204848" cy="322617"/>
            </a:xfrm>
            <a:custGeom>
              <a:avLst/>
              <a:gdLst/>
              <a:ahLst/>
              <a:cxnLst/>
              <a:rect l="l" t="t" r="r" b="b"/>
              <a:pathLst>
                <a:path w="5467" h="8610" extrusionOk="0">
                  <a:moveTo>
                    <a:pt x="5421" y="1"/>
                  </a:moveTo>
                  <a:cubicBezTo>
                    <a:pt x="5421" y="1"/>
                    <a:pt x="4425" y="78"/>
                    <a:pt x="4567" y="2761"/>
                  </a:cubicBezTo>
                  <a:cubicBezTo>
                    <a:pt x="4692" y="5140"/>
                    <a:pt x="4663" y="8272"/>
                    <a:pt x="3117" y="8272"/>
                  </a:cubicBezTo>
                  <a:cubicBezTo>
                    <a:pt x="2946" y="8272"/>
                    <a:pt x="2757" y="8234"/>
                    <a:pt x="2548" y="8152"/>
                  </a:cubicBezTo>
                  <a:cubicBezTo>
                    <a:pt x="1265" y="7653"/>
                    <a:pt x="520" y="6603"/>
                    <a:pt x="0" y="5363"/>
                  </a:cubicBezTo>
                  <a:lnTo>
                    <a:pt x="0" y="5363"/>
                  </a:lnTo>
                  <a:cubicBezTo>
                    <a:pt x="511" y="6697"/>
                    <a:pt x="1349" y="7960"/>
                    <a:pt x="2717" y="8493"/>
                  </a:cubicBezTo>
                  <a:cubicBezTo>
                    <a:pt x="2922" y="8572"/>
                    <a:pt x="3107" y="8610"/>
                    <a:pt x="3273" y="8610"/>
                  </a:cubicBezTo>
                  <a:cubicBezTo>
                    <a:pt x="4819" y="8610"/>
                    <a:pt x="4790" y="5395"/>
                    <a:pt x="4665" y="3010"/>
                  </a:cubicBezTo>
                  <a:cubicBezTo>
                    <a:pt x="4543" y="705"/>
                    <a:pt x="5261" y="323"/>
                    <a:pt x="5466" y="262"/>
                  </a:cubicBezTo>
                  <a:cubicBezTo>
                    <a:pt x="5450" y="175"/>
                    <a:pt x="5436" y="88"/>
                    <a:pt x="5421"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00" name="Google Shape;3286;p52">
              <a:extLst>
                <a:ext uri="{FF2B5EF4-FFF2-40B4-BE49-F238E27FC236}">
                  <a16:creationId xmlns:a16="http://schemas.microsoft.com/office/drawing/2014/main" xmlns="" id="{0449B572-0E11-4E6E-DE8D-09CF60E63F84}"/>
                </a:ext>
              </a:extLst>
            </p:cNvPr>
            <p:cNvSpPr/>
            <p:nvPr/>
          </p:nvSpPr>
          <p:spPr>
            <a:xfrm>
              <a:off x="8109297" y="3191972"/>
              <a:ext cx="144260" cy="287095"/>
            </a:xfrm>
            <a:custGeom>
              <a:avLst/>
              <a:gdLst/>
              <a:ahLst/>
              <a:cxnLst/>
              <a:rect l="l" t="t" r="r" b="b"/>
              <a:pathLst>
                <a:path w="3850" h="7662" extrusionOk="0">
                  <a:moveTo>
                    <a:pt x="3838" y="0"/>
                  </a:moveTo>
                  <a:cubicBezTo>
                    <a:pt x="3838" y="0"/>
                    <a:pt x="0" y="1794"/>
                    <a:pt x="649" y="5482"/>
                  </a:cubicBezTo>
                  <a:cubicBezTo>
                    <a:pt x="782" y="6239"/>
                    <a:pt x="995" y="6974"/>
                    <a:pt x="1279" y="7662"/>
                  </a:cubicBezTo>
                  <a:cubicBezTo>
                    <a:pt x="1044" y="7046"/>
                    <a:pt x="866" y="6397"/>
                    <a:pt x="749" y="5731"/>
                  </a:cubicBezTo>
                  <a:cubicBezTo>
                    <a:pt x="159" y="2374"/>
                    <a:pt x="3284" y="588"/>
                    <a:pt x="3849" y="293"/>
                  </a:cubicBezTo>
                  <a:cubicBezTo>
                    <a:pt x="3839" y="106"/>
                    <a:pt x="3838" y="0"/>
                    <a:pt x="3838" y="0"/>
                  </a:cubicBezTo>
                  <a:close/>
                </a:path>
              </a:pathLst>
            </a:custGeom>
            <a:solidFill>
              <a:srgbClr val="DA8740"/>
            </a:solidFill>
            <a:ln>
              <a:noFill/>
            </a:ln>
          </p:spPr>
          <p:txBody>
            <a:bodyPr spcFirstLastPara="1" wrap="square" lIns="121900" tIns="121900" rIns="121900" bIns="121900" anchor="ctr" anchorCtr="0">
              <a:noAutofit/>
            </a:bodyPr>
            <a:lstStyle/>
            <a:p>
              <a:endParaRPr sz="2489"/>
            </a:p>
          </p:txBody>
        </p:sp>
        <p:sp>
          <p:nvSpPr>
            <p:cNvPr id="201" name="Google Shape;3287;p52">
              <a:extLst>
                <a:ext uri="{FF2B5EF4-FFF2-40B4-BE49-F238E27FC236}">
                  <a16:creationId xmlns:a16="http://schemas.microsoft.com/office/drawing/2014/main" xmlns="" id="{7A5FBFC0-4972-72E5-7B79-A2DC18678C9E}"/>
                </a:ext>
              </a:extLst>
            </p:cNvPr>
            <p:cNvSpPr/>
            <p:nvPr/>
          </p:nvSpPr>
          <p:spPr>
            <a:xfrm>
              <a:off x="8453272" y="3159448"/>
              <a:ext cx="63886" cy="260641"/>
            </a:xfrm>
            <a:custGeom>
              <a:avLst/>
              <a:gdLst/>
              <a:ahLst/>
              <a:cxnLst/>
              <a:rect l="l" t="t" r="r" b="b"/>
              <a:pathLst>
                <a:path w="1705" h="6956" extrusionOk="0">
                  <a:moveTo>
                    <a:pt x="995" y="1"/>
                  </a:moveTo>
                  <a:cubicBezTo>
                    <a:pt x="995" y="1"/>
                    <a:pt x="0" y="78"/>
                    <a:pt x="141" y="2761"/>
                  </a:cubicBezTo>
                  <a:cubicBezTo>
                    <a:pt x="205" y="3997"/>
                    <a:pt x="245" y="5458"/>
                    <a:pt x="52" y="6577"/>
                  </a:cubicBezTo>
                  <a:cubicBezTo>
                    <a:pt x="267" y="6452"/>
                    <a:pt x="482" y="6385"/>
                    <a:pt x="695" y="6385"/>
                  </a:cubicBezTo>
                  <a:cubicBezTo>
                    <a:pt x="746" y="6385"/>
                    <a:pt x="798" y="6389"/>
                    <a:pt x="849" y="6397"/>
                  </a:cubicBezTo>
                  <a:cubicBezTo>
                    <a:pt x="1163" y="6446"/>
                    <a:pt x="1438" y="6643"/>
                    <a:pt x="1671" y="6956"/>
                  </a:cubicBezTo>
                  <a:cubicBezTo>
                    <a:pt x="1704" y="4912"/>
                    <a:pt x="1448" y="2512"/>
                    <a:pt x="995" y="1"/>
                  </a:cubicBezTo>
                  <a:close/>
                </a:path>
              </a:pathLst>
            </a:custGeom>
            <a:solidFill>
              <a:srgbClr val="D07A5B">
                <a:alpha val="56420"/>
              </a:srgbClr>
            </a:solidFill>
            <a:ln>
              <a:noFill/>
            </a:ln>
          </p:spPr>
          <p:txBody>
            <a:bodyPr spcFirstLastPara="1" wrap="square" lIns="121900" tIns="121900" rIns="121900" bIns="121900" anchor="ctr" anchorCtr="0">
              <a:noAutofit/>
            </a:bodyPr>
            <a:lstStyle/>
            <a:p>
              <a:endParaRPr sz="2489"/>
            </a:p>
          </p:txBody>
        </p:sp>
        <p:sp>
          <p:nvSpPr>
            <p:cNvPr id="202" name="Google Shape;3288;p52">
              <a:extLst>
                <a:ext uri="{FF2B5EF4-FFF2-40B4-BE49-F238E27FC236}">
                  <a16:creationId xmlns:a16="http://schemas.microsoft.com/office/drawing/2014/main" xmlns="" id="{3A2651EF-17C8-F665-1B43-73B6F7ABB6B3}"/>
                </a:ext>
              </a:extLst>
            </p:cNvPr>
            <p:cNvSpPr/>
            <p:nvPr/>
          </p:nvSpPr>
          <p:spPr>
            <a:xfrm>
              <a:off x="8109260" y="3191972"/>
              <a:ext cx="292079" cy="455785"/>
            </a:xfrm>
            <a:custGeom>
              <a:avLst/>
              <a:gdLst/>
              <a:ahLst/>
              <a:cxnLst/>
              <a:rect l="l" t="t" r="r" b="b"/>
              <a:pathLst>
                <a:path w="7795" h="12164" extrusionOk="0">
                  <a:moveTo>
                    <a:pt x="3838" y="0"/>
                  </a:moveTo>
                  <a:cubicBezTo>
                    <a:pt x="3838" y="0"/>
                    <a:pt x="0" y="1794"/>
                    <a:pt x="648" y="5482"/>
                  </a:cubicBezTo>
                  <a:cubicBezTo>
                    <a:pt x="1238" y="8848"/>
                    <a:pt x="3386" y="11755"/>
                    <a:pt x="6559" y="12163"/>
                  </a:cubicBezTo>
                  <a:cubicBezTo>
                    <a:pt x="6589" y="11826"/>
                    <a:pt x="6631" y="11484"/>
                    <a:pt x="6684" y="11136"/>
                  </a:cubicBezTo>
                  <a:cubicBezTo>
                    <a:pt x="6904" y="9723"/>
                    <a:pt x="7305" y="8455"/>
                    <a:pt x="7794" y="7483"/>
                  </a:cubicBezTo>
                  <a:cubicBezTo>
                    <a:pt x="7664" y="7469"/>
                    <a:pt x="7525" y="7435"/>
                    <a:pt x="7373" y="7377"/>
                  </a:cubicBezTo>
                  <a:cubicBezTo>
                    <a:pt x="3913" y="6030"/>
                    <a:pt x="3838" y="0"/>
                    <a:pt x="3838" y="0"/>
                  </a:cubicBezTo>
                  <a:close/>
                </a:path>
              </a:pathLst>
            </a:custGeom>
            <a:solidFill>
              <a:srgbClr val="D07A5B">
                <a:alpha val="56420"/>
              </a:srgbClr>
            </a:solidFill>
            <a:ln>
              <a:noFill/>
            </a:ln>
          </p:spPr>
          <p:txBody>
            <a:bodyPr spcFirstLastPara="1" wrap="square" lIns="121900" tIns="121900" rIns="121900" bIns="121900" anchor="ctr" anchorCtr="0">
              <a:noAutofit/>
            </a:bodyPr>
            <a:lstStyle/>
            <a:p>
              <a:endParaRPr sz="2489"/>
            </a:p>
          </p:txBody>
        </p:sp>
        <p:sp>
          <p:nvSpPr>
            <p:cNvPr id="203" name="Google Shape;3289;p52">
              <a:extLst>
                <a:ext uri="{FF2B5EF4-FFF2-40B4-BE49-F238E27FC236}">
                  <a16:creationId xmlns:a16="http://schemas.microsoft.com/office/drawing/2014/main" xmlns="" id="{C5728A9F-1EE2-A58C-265F-F8BF4FBA1ADA}"/>
                </a:ext>
              </a:extLst>
            </p:cNvPr>
            <p:cNvSpPr/>
            <p:nvPr/>
          </p:nvSpPr>
          <p:spPr>
            <a:xfrm>
              <a:off x="7818005" y="3179794"/>
              <a:ext cx="259442" cy="663893"/>
            </a:xfrm>
            <a:custGeom>
              <a:avLst/>
              <a:gdLst/>
              <a:ahLst/>
              <a:cxnLst/>
              <a:rect l="l" t="t" r="r" b="b"/>
              <a:pathLst>
                <a:path w="6924" h="17718" extrusionOk="0">
                  <a:moveTo>
                    <a:pt x="4732" y="0"/>
                  </a:moveTo>
                  <a:cubicBezTo>
                    <a:pt x="2478" y="5176"/>
                    <a:pt x="612" y="16051"/>
                    <a:pt x="1" y="17542"/>
                  </a:cubicBezTo>
                  <a:lnTo>
                    <a:pt x="149" y="17718"/>
                  </a:lnTo>
                  <a:cubicBezTo>
                    <a:pt x="149" y="17718"/>
                    <a:pt x="5920" y="5937"/>
                    <a:pt x="6422" y="3277"/>
                  </a:cubicBezTo>
                  <a:cubicBezTo>
                    <a:pt x="6924" y="616"/>
                    <a:pt x="4732" y="0"/>
                    <a:pt x="4732"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04" name="Google Shape;3290;p52">
              <a:extLst>
                <a:ext uri="{FF2B5EF4-FFF2-40B4-BE49-F238E27FC236}">
                  <a16:creationId xmlns:a16="http://schemas.microsoft.com/office/drawing/2014/main" xmlns="" id="{CB865B75-95B2-55E5-3524-8198199B0EAB}"/>
                </a:ext>
              </a:extLst>
            </p:cNvPr>
            <p:cNvSpPr/>
            <p:nvPr/>
          </p:nvSpPr>
          <p:spPr>
            <a:xfrm>
              <a:off x="7818005" y="3832072"/>
              <a:ext cx="7157" cy="11616"/>
            </a:xfrm>
            <a:custGeom>
              <a:avLst/>
              <a:gdLst/>
              <a:ahLst/>
              <a:cxnLst/>
              <a:rect l="l" t="t" r="r" b="b"/>
              <a:pathLst>
                <a:path w="191" h="310" extrusionOk="0">
                  <a:moveTo>
                    <a:pt x="51" y="0"/>
                  </a:moveTo>
                  <a:cubicBezTo>
                    <a:pt x="34" y="51"/>
                    <a:pt x="16" y="96"/>
                    <a:pt x="1" y="134"/>
                  </a:cubicBezTo>
                  <a:lnTo>
                    <a:pt x="149" y="310"/>
                  </a:lnTo>
                  <a:cubicBezTo>
                    <a:pt x="149" y="310"/>
                    <a:pt x="164" y="281"/>
                    <a:pt x="190" y="227"/>
                  </a:cubicBezTo>
                  <a:cubicBezTo>
                    <a:pt x="142" y="154"/>
                    <a:pt x="96" y="78"/>
                    <a:pt x="51"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05" name="Google Shape;3291;p52">
              <a:extLst>
                <a:ext uri="{FF2B5EF4-FFF2-40B4-BE49-F238E27FC236}">
                  <a16:creationId xmlns:a16="http://schemas.microsoft.com/office/drawing/2014/main" xmlns="" id="{8ED0DAFA-47D2-51A9-D29B-BB8CEAFDD553}"/>
                </a:ext>
              </a:extLst>
            </p:cNvPr>
            <p:cNvSpPr/>
            <p:nvPr/>
          </p:nvSpPr>
          <p:spPr>
            <a:xfrm>
              <a:off x="7942855" y="3179794"/>
              <a:ext cx="134592" cy="262402"/>
            </a:xfrm>
            <a:custGeom>
              <a:avLst/>
              <a:gdLst/>
              <a:ahLst/>
              <a:cxnLst/>
              <a:rect l="l" t="t" r="r" b="b"/>
              <a:pathLst>
                <a:path w="3592" h="7003" extrusionOk="0">
                  <a:moveTo>
                    <a:pt x="1400" y="0"/>
                  </a:moveTo>
                  <a:cubicBezTo>
                    <a:pt x="914" y="1120"/>
                    <a:pt x="444" y="2505"/>
                    <a:pt x="1" y="4003"/>
                  </a:cubicBezTo>
                  <a:cubicBezTo>
                    <a:pt x="722" y="4559"/>
                    <a:pt x="1334" y="5624"/>
                    <a:pt x="1752" y="7002"/>
                  </a:cubicBezTo>
                  <a:cubicBezTo>
                    <a:pt x="2436" y="5370"/>
                    <a:pt x="2953" y="3992"/>
                    <a:pt x="3090" y="3275"/>
                  </a:cubicBezTo>
                  <a:cubicBezTo>
                    <a:pt x="3592" y="616"/>
                    <a:pt x="1400" y="0"/>
                    <a:pt x="1400"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06" name="Google Shape;3292;p52">
              <a:extLst>
                <a:ext uri="{FF2B5EF4-FFF2-40B4-BE49-F238E27FC236}">
                  <a16:creationId xmlns:a16="http://schemas.microsoft.com/office/drawing/2014/main" xmlns="" id="{CE46FC8F-2CBD-1CCF-8DDE-84EC3785C714}"/>
                </a:ext>
              </a:extLst>
            </p:cNvPr>
            <p:cNvSpPr/>
            <p:nvPr/>
          </p:nvSpPr>
          <p:spPr>
            <a:xfrm>
              <a:off x="7821003" y="3179794"/>
              <a:ext cx="262627" cy="663893"/>
            </a:xfrm>
            <a:custGeom>
              <a:avLst/>
              <a:gdLst/>
              <a:ahLst/>
              <a:cxnLst/>
              <a:rect l="l" t="t" r="r" b="b"/>
              <a:pathLst>
                <a:path w="7009" h="17718" extrusionOk="0">
                  <a:moveTo>
                    <a:pt x="4652" y="0"/>
                  </a:moveTo>
                  <a:cubicBezTo>
                    <a:pt x="4625" y="66"/>
                    <a:pt x="4597" y="132"/>
                    <a:pt x="4568" y="199"/>
                  </a:cubicBezTo>
                  <a:cubicBezTo>
                    <a:pt x="5180" y="542"/>
                    <a:pt x="5566" y="1564"/>
                    <a:pt x="5210" y="3441"/>
                  </a:cubicBezTo>
                  <a:cubicBezTo>
                    <a:pt x="4825" y="5485"/>
                    <a:pt x="102" y="17390"/>
                    <a:pt x="1" y="17638"/>
                  </a:cubicBezTo>
                  <a:lnTo>
                    <a:pt x="69" y="17718"/>
                  </a:lnTo>
                  <a:cubicBezTo>
                    <a:pt x="69" y="17718"/>
                    <a:pt x="6005" y="6051"/>
                    <a:pt x="6508" y="3390"/>
                  </a:cubicBezTo>
                  <a:cubicBezTo>
                    <a:pt x="7009" y="728"/>
                    <a:pt x="4652" y="0"/>
                    <a:pt x="4652"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07" name="Google Shape;3293;p52">
              <a:extLst>
                <a:ext uri="{FF2B5EF4-FFF2-40B4-BE49-F238E27FC236}">
                  <a16:creationId xmlns:a16="http://schemas.microsoft.com/office/drawing/2014/main" xmlns="" id="{D0EF8163-7819-0AA2-771D-E01B70C02225}"/>
                </a:ext>
              </a:extLst>
            </p:cNvPr>
            <p:cNvSpPr/>
            <p:nvPr/>
          </p:nvSpPr>
          <p:spPr>
            <a:xfrm>
              <a:off x="8373273" y="3102606"/>
              <a:ext cx="187725" cy="287320"/>
            </a:xfrm>
            <a:custGeom>
              <a:avLst/>
              <a:gdLst/>
              <a:ahLst/>
              <a:cxnLst/>
              <a:rect l="l" t="t" r="r" b="b"/>
              <a:pathLst>
                <a:path w="5010" h="7668" extrusionOk="0">
                  <a:moveTo>
                    <a:pt x="4827" y="1"/>
                  </a:moveTo>
                  <a:cubicBezTo>
                    <a:pt x="2359" y="1799"/>
                    <a:pt x="1" y="5543"/>
                    <a:pt x="1" y="5543"/>
                  </a:cubicBezTo>
                  <a:cubicBezTo>
                    <a:pt x="1" y="5543"/>
                    <a:pt x="437" y="7668"/>
                    <a:pt x="1055" y="7668"/>
                  </a:cubicBezTo>
                  <a:cubicBezTo>
                    <a:pt x="1672" y="7668"/>
                    <a:pt x="3375" y="1653"/>
                    <a:pt x="5009" y="178"/>
                  </a:cubicBezTo>
                  <a:lnTo>
                    <a:pt x="4827" y="1"/>
                  </a:ln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08" name="Google Shape;3294;p52">
              <a:extLst>
                <a:ext uri="{FF2B5EF4-FFF2-40B4-BE49-F238E27FC236}">
                  <a16:creationId xmlns:a16="http://schemas.microsoft.com/office/drawing/2014/main" xmlns="" id="{D08C23A3-5551-ED51-7087-2EBD8DE692F3}"/>
                </a:ext>
              </a:extLst>
            </p:cNvPr>
            <p:cNvSpPr/>
            <p:nvPr/>
          </p:nvSpPr>
          <p:spPr>
            <a:xfrm>
              <a:off x="8382903" y="3102606"/>
              <a:ext cx="178095" cy="287282"/>
            </a:xfrm>
            <a:custGeom>
              <a:avLst/>
              <a:gdLst/>
              <a:ahLst/>
              <a:cxnLst/>
              <a:rect l="l" t="t" r="r" b="b"/>
              <a:pathLst>
                <a:path w="4753" h="7667" extrusionOk="0">
                  <a:moveTo>
                    <a:pt x="4570" y="1"/>
                  </a:moveTo>
                  <a:cubicBezTo>
                    <a:pt x="3977" y="432"/>
                    <a:pt x="3392" y="977"/>
                    <a:pt x="2844" y="1553"/>
                  </a:cubicBezTo>
                  <a:cubicBezTo>
                    <a:pt x="1752" y="3821"/>
                    <a:pt x="791" y="6658"/>
                    <a:pt x="361" y="6658"/>
                  </a:cubicBezTo>
                  <a:cubicBezTo>
                    <a:pt x="230" y="6658"/>
                    <a:pt x="112" y="6641"/>
                    <a:pt x="1" y="6491"/>
                  </a:cubicBezTo>
                  <a:lnTo>
                    <a:pt x="1" y="6491"/>
                  </a:lnTo>
                  <a:cubicBezTo>
                    <a:pt x="188" y="7057"/>
                    <a:pt x="468" y="7667"/>
                    <a:pt x="798" y="7667"/>
                  </a:cubicBezTo>
                  <a:cubicBezTo>
                    <a:pt x="1415" y="7667"/>
                    <a:pt x="3118" y="1651"/>
                    <a:pt x="4752" y="176"/>
                  </a:cubicBezTo>
                  <a:lnTo>
                    <a:pt x="4570" y="1"/>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09" name="Google Shape;3295;p52">
              <a:extLst>
                <a:ext uri="{FF2B5EF4-FFF2-40B4-BE49-F238E27FC236}">
                  <a16:creationId xmlns:a16="http://schemas.microsoft.com/office/drawing/2014/main" xmlns="" id="{076E79FC-B091-F8C3-B501-219A23BB8BE5}"/>
                </a:ext>
              </a:extLst>
            </p:cNvPr>
            <p:cNvSpPr/>
            <p:nvPr/>
          </p:nvSpPr>
          <p:spPr>
            <a:xfrm>
              <a:off x="8445890" y="3177471"/>
              <a:ext cx="45114" cy="91502"/>
            </a:xfrm>
            <a:custGeom>
              <a:avLst/>
              <a:gdLst/>
              <a:ahLst/>
              <a:cxnLst/>
              <a:rect l="l" t="t" r="r" b="b"/>
              <a:pathLst>
                <a:path w="1204" h="2442" extrusionOk="0">
                  <a:moveTo>
                    <a:pt x="842" y="0"/>
                  </a:moveTo>
                  <a:cubicBezTo>
                    <a:pt x="823" y="0"/>
                    <a:pt x="804" y="7"/>
                    <a:pt x="785" y="22"/>
                  </a:cubicBezTo>
                  <a:cubicBezTo>
                    <a:pt x="88" y="570"/>
                    <a:pt x="0" y="1135"/>
                    <a:pt x="31" y="2422"/>
                  </a:cubicBezTo>
                  <a:cubicBezTo>
                    <a:pt x="32" y="2422"/>
                    <a:pt x="108" y="2402"/>
                    <a:pt x="235" y="2402"/>
                  </a:cubicBezTo>
                  <a:cubicBezTo>
                    <a:pt x="321" y="2402"/>
                    <a:pt x="430" y="2411"/>
                    <a:pt x="556" y="2441"/>
                  </a:cubicBezTo>
                  <a:lnTo>
                    <a:pt x="1203" y="627"/>
                  </a:lnTo>
                  <a:cubicBezTo>
                    <a:pt x="1082" y="253"/>
                    <a:pt x="957" y="0"/>
                    <a:pt x="842"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10" name="Google Shape;3296;p52">
              <a:extLst>
                <a:ext uri="{FF2B5EF4-FFF2-40B4-BE49-F238E27FC236}">
                  <a16:creationId xmlns:a16="http://schemas.microsoft.com/office/drawing/2014/main" xmlns="" id="{AB687D7D-3A89-68DF-68AA-E6156AD2352E}"/>
                </a:ext>
              </a:extLst>
            </p:cNvPr>
            <p:cNvSpPr/>
            <p:nvPr/>
          </p:nvSpPr>
          <p:spPr>
            <a:xfrm>
              <a:off x="8185474" y="3132994"/>
              <a:ext cx="245429" cy="256482"/>
            </a:xfrm>
            <a:custGeom>
              <a:avLst/>
              <a:gdLst/>
              <a:ahLst/>
              <a:cxnLst/>
              <a:rect l="l" t="t" r="r" b="b"/>
              <a:pathLst>
                <a:path w="6550" h="6845" extrusionOk="0">
                  <a:moveTo>
                    <a:pt x="286" y="1"/>
                  </a:moveTo>
                  <a:cubicBezTo>
                    <a:pt x="286" y="1"/>
                    <a:pt x="1" y="3202"/>
                    <a:pt x="325" y="3675"/>
                  </a:cubicBezTo>
                  <a:cubicBezTo>
                    <a:pt x="649" y="4148"/>
                    <a:pt x="5268" y="6657"/>
                    <a:pt x="5941" y="6831"/>
                  </a:cubicBezTo>
                  <a:cubicBezTo>
                    <a:pt x="5974" y="6840"/>
                    <a:pt x="6004" y="6844"/>
                    <a:pt x="6031" y="6844"/>
                  </a:cubicBezTo>
                  <a:cubicBezTo>
                    <a:pt x="6549" y="6844"/>
                    <a:pt x="5925" y="5310"/>
                    <a:pt x="5619" y="4813"/>
                  </a:cubicBezTo>
                  <a:cubicBezTo>
                    <a:pt x="5294" y="4290"/>
                    <a:pt x="3500" y="1993"/>
                    <a:pt x="286"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11" name="Google Shape;3297;p52">
              <a:extLst>
                <a:ext uri="{FF2B5EF4-FFF2-40B4-BE49-F238E27FC236}">
                  <a16:creationId xmlns:a16="http://schemas.microsoft.com/office/drawing/2014/main" xmlns="" id="{C821FEBE-5E6F-D3F9-5BD3-6A97FDEFB84D}"/>
                </a:ext>
              </a:extLst>
            </p:cNvPr>
            <p:cNvSpPr/>
            <p:nvPr/>
          </p:nvSpPr>
          <p:spPr>
            <a:xfrm>
              <a:off x="8192481" y="3154614"/>
              <a:ext cx="233551" cy="234899"/>
            </a:xfrm>
            <a:custGeom>
              <a:avLst/>
              <a:gdLst/>
              <a:ahLst/>
              <a:cxnLst/>
              <a:rect l="l" t="t" r="r" b="b"/>
              <a:pathLst>
                <a:path w="6233" h="6269" extrusionOk="0">
                  <a:moveTo>
                    <a:pt x="397" y="1"/>
                  </a:moveTo>
                  <a:cubicBezTo>
                    <a:pt x="384" y="722"/>
                    <a:pt x="1" y="2900"/>
                    <a:pt x="138" y="3098"/>
                  </a:cubicBezTo>
                  <a:cubicBezTo>
                    <a:pt x="462" y="3572"/>
                    <a:pt x="5081" y="6080"/>
                    <a:pt x="5754" y="6254"/>
                  </a:cubicBezTo>
                  <a:cubicBezTo>
                    <a:pt x="5790" y="6264"/>
                    <a:pt x="5824" y="6268"/>
                    <a:pt x="5854" y="6268"/>
                  </a:cubicBezTo>
                  <a:cubicBezTo>
                    <a:pt x="6211" y="6268"/>
                    <a:pt x="6232" y="5672"/>
                    <a:pt x="6003" y="5083"/>
                  </a:cubicBezTo>
                  <a:cubicBezTo>
                    <a:pt x="5982" y="5079"/>
                    <a:pt x="5757" y="5010"/>
                    <a:pt x="5732" y="5003"/>
                  </a:cubicBezTo>
                  <a:cubicBezTo>
                    <a:pt x="5043" y="4774"/>
                    <a:pt x="1441" y="851"/>
                    <a:pt x="397"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12" name="Google Shape;3298;p52">
              <a:extLst>
                <a:ext uri="{FF2B5EF4-FFF2-40B4-BE49-F238E27FC236}">
                  <a16:creationId xmlns:a16="http://schemas.microsoft.com/office/drawing/2014/main" xmlns="" id="{06623165-8247-4B7C-1925-15B90A97C1D4}"/>
                </a:ext>
              </a:extLst>
            </p:cNvPr>
            <p:cNvSpPr/>
            <p:nvPr/>
          </p:nvSpPr>
          <p:spPr>
            <a:xfrm>
              <a:off x="8027125" y="3093763"/>
              <a:ext cx="254833" cy="177046"/>
            </a:xfrm>
            <a:custGeom>
              <a:avLst/>
              <a:gdLst/>
              <a:ahLst/>
              <a:cxnLst/>
              <a:rect l="l" t="t" r="r" b="b"/>
              <a:pathLst>
                <a:path w="6801" h="4725" extrusionOk="0">
                  <a:moveTo>
                    <a:pt x="2304" y="1"/>
                  </a:moveTo>
                  <a:cubicBezTo>
                    <a:pt x="2291" y="1"/>
                    <a:pt x="2279" y="2"/>
                    <a:pt x="2268" y="5"/>
                  </a:cubicBezTo>
                  <a:cubicBezTo>
                    <a:pt x="1944" y="78"/>
                    <a:pt x="1072" y="553"/>
                    <a:pt x="1" y="1798"/>
                  </a:cubicBezTo>
                  <a:cubicBezTo>
                    <a:pt x="1" y="1798"/>
                    <a:pt x="474" y="3518"/>
                    <a:pt x="1297" y="4164"/>
                  </a:cubicBezTo>
                  <a:cubicBezTo>
                    <a:pt x="1765" y="4533"/>
                    <a:pt x="3492" y="4725"/>
                    <a:pt x="4885" y="4725"/>
                  </a:cubicBezTo>
                  <a:cubicBezTo>
                    <a:pt x="5938" y="4725"/>
                    <a:pt x="6800" y="4615"/>
                    <a:pt x="6779" y="4390"/>
                  </a:cubicBezTo>
                  <a:cubicBezTo>
                    <a:pt x="6728" y="3866"/>
                    <a:pt x="4827" y="1703"/>
                    <a:pt x="4503" y="1354"/>
                  </a:cubicBezTo>
                  <a:cubicBezTo>
                    <a:pt x="4189" y="1018"/>
                    <a:pt x="2696" y="1"/>
                    <a:pt x="2304"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13" name="Google Shape;3299;p52">
              <a:extLst>
                <a:ext uri="{FF2B5EF4-FFF2-40B4-BE49-F238E27FC236}">
                  <a16:creationId xmlns:a16="http://schemas.microsoft.com/office/drawing/2014/main" xmlns="" id="{A29A366D-32AA-824D-C76A-CCCE94FA2CF1}"/>
                </a:ext>
              </a:extLst>
            </p:cNvPr>
            <p:cNvSpPr/>
            <p:nvPr/>
          </p:nvSpPr>
          <p:spPr>
            <a:xfrm>
              <a:off x="8116454" y="3148694"/>
              <a:ext cx="123014" cy="117056"/>
            </a:xfrm>
            <a:custGeom>
              <a:avLst/>
              <a:gdLst/>
              <a:ahLst/>
              <a:cxnLst/>
              <a:rect l="l" t="t" r="r" b="b"/>
              <a:pathLst>
                <a:path w="3283" h="3124" extrusionOk="0">
                  <a:moveTo>
                    <a:pt x="2825" y="0"/>
                  </a:moveTo>
                  <a:lnTo>
                    <a:pt x="0" y="2542"/>
                  </a:lnTo>
                  <a:lnTo>
                    <a:pt x="1262" y="3123"/>
                  </a:lnTo>
                  <a:cubicBezTo>
                    <a:pt x="1262" y="3123"/>
                    <a:pt x="2761" y="1535"/>
                    <a:pt x="3283" y="351"/>
                  </a:cubicBezTo>
                  <a:lnTo>
                    <a:pt x="2825" y="0"/>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14" name="Google Shape;3300;p52">
              <a:extLst>
                <a:ext uri="{FF2B5EF4-FFF2-40B4-BE49-F238E27FC236}">
                  <a16:creationId xmlns:a16="http://schemas.microsoft.com/office/drawing/2014/main" xmlns="" id="{0826F2D4-F628-4AB5-9FD6-D78C7F88F68D}"/>
                </a:ext>
              </a:extLst>
            </p:cNvPr>
            <p:cNvSpPr/>
            <p:nvPr/>
          </p:nvSpPr>
          <p:spPr>
            <a:xfrm>
              <a:off x="7713089" y="4162070"/>
              <a:ext cx="763189" cy="526678"/>
            </a:xfrm>
            <a:custGeom>
              <a:avLst/>
              <a:gdLst/>
              <a:ahLst/>
              <a:cxnLst/>
              <a:rect l="l" t="t" r="r" b="b"/>
              <a:pathLst>
                <a:path w="20368" h="14056" extrusionOk="0">
                  <a:moveTo>
                    <a:pt x="15849" y="0"/>
                  </a:moveTo>
                  <a:cubicBezTo>
                    <a:pt x="13257" y="333"/>
                    <a:pt x="0" y="14055"/>
                    <a:pt x="0" y="14055"/>
                  </a:cubicBezTo>
                  <a:lnTo>
                    <a:pt x="20367" y="14055"/>
                  </a:lnTo>
                  <a:cubicBezTo>
                    <a:pt x="20001" y="11863"/>
                    <a:pt x="15307" y="9485"/>
                    <a:pt x="16115" y="9221"/>
                  </a:cubicBezTo>
                  <a:cubicBezTo>
                    <a:pt x="18906" y="8307"/>
                    <a:pt x="19106" y="7648"/>
                    <a:pt x="18649" y="5449"/>
                  </a:cubicBezTo>
                  <a:cubicBezTo>
                    <a:pt x="18143" y="3007"/>
                    <a:pt x="15849" y="0"/>
                    <a:pt x="15849" y="0"/>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15" name="Google Shape;3301;p52">
              <a:extLst>
                <a:ext uri="{FF2B5EF4-FFF2-40B4-BE49-F238E27FC236}">
                  <a16:creationId xmlns:a16="http://schemas.microsoft.com/office/drawing/2014/main" xmlns="" id="{96D13ED1-9409-E9B7-152D-DF530EB5A4DC}"/>
                </a:ext>
              </a:extLst>
            </p:cNvPr>
            <p:cNvSpPr/>
            <p:nvPr/>
          </p:nvSpPr>
          <p:spPr>
            <a:xfrm>
              <a:off x="7713089" y="4162033"/>
              <a:ext cx="765924" cy="526641"/>
            </a:xfrm>
            <a:custGeom>
              <a:avLst/>
              <a:gdLst/>
              <a:ahLst/>
              <a:cxnLst/>
              <a:rect l="l" t="t" r="r" b="b"/>
              <a:pathLst>
                <a:path w="20441" h="14055" extrusionOk="0">
                  <a:moveTo>
                    <a:pt x="15849" y="0"/>
                  </a:moveTo>
                  <a:cubicBezTo>
                    <a:pt x="13257" y="332"/>
                    <a:pt x="0" y="14054"/>
                    <a:pt x="0" y="14054"/>
                  </a:cubicBezTo>
                  <a:lnTo>
                    <a:pt x="12544" y="14054"/>
                  </a:lnTo>
                  <a:cubicBezTo>
                    <a:pt x="12555" y="14054"/>
                    <a:pt x="12566" y="14054"/>
                    <a:pt x="12577" y="14054"/>
                  </a:cubicBezTo>
                  <a:cubicBezTo>
                    <a:pt x="20440" y="14054"/>
                    <a:pt x="19866" y="13303"/>
                    <a:pt x="16568" y="9934"/>
                  </a:cubicBezTo>
                  <a:cubicBezTo>
                    <a:pt x="16114" y="9555"/>
                    <a:pt x="15880" y="9298"/>
                    <a:pt x="16115" y="9221"/>
                  </a:cubicBezTo>
                  <a:cubicBezTo>
                    <a:pt x="18906" y="8306"/>
                    <a:pt x="19106" y="7648"/>
                    <a:pt x="18649" y="5448"/>
                  </a:cubicBezTo>
                  <a:cubicBezTo>
                    <a:pt x="18143" y="3007"/>
                    <a:pt x="15849" y="0"/>
                    <a:pt x="15849"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16" name="Google Shape;3302;p52">
              <a:extLst>
                <a:ext uri="{FF2B5EF4-FFF2-40B4-BE49-F238E27FC236}">
                  <a16:creationId xmlns:a16="http://schemas.microsoft.com/office/drawing/2014/main" xmlns="" id="{25355A67-06A9-2E2F-CBEB-ED8FEDFD6E3D}"/>
                </a:ext>
              </a:extLst>
            </p:cNvPr>
            <p:cNvSpPr/>
            <p:nvPr/>
          </p:nvSpPr>
          <p:spPr>
            <a:xfrm>
              <a:off x="7911493" y="3735699"/>
              <a:ext cx="293990" cy="953087"/>
            </a:xfrm>
            <a:custGeom>
              <a:avLst/>
              <a:gdLst/>
              <a:ahLst/>
              <a:cxnLst/>
              <a:rect l="l" t="t" r="r" b="b"/>
              <a:pathLst>
                <a:path w="7846" h="25436" extrusionOk="0">
                  <a:moveTo>
                    <a:pt x="7846" y="1"/>
                  </a:moveTo>
                  <a:lnTo>
                    <a:pt x="3798" y="2115"/>
                  </a:lnTo>
                  <a:lnTo>
                    <a:pt x="1" y="25435"/>
                  </a:lnTo>
                  <a:lnTo>
                    <a:pt x="125" y="25435"/>
                  </a:lnTo>
                  <a:cubicBezTo>
                    <a:pt x="2697" y="16945"/>
                    <a:pt x="6501" y="6259"/>
                    <a:pt x="7846"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17" name="Google Shape;3303;p52">
              <a:extLst>
                <a:ext uri="{FF2B5EF4-FFF2-40B4-BE49-F238E27FC236}">
                  <a16:creationId xmlns:a16="http://schemas.microsoft.com/office/drawing/2014/main" xmlns="" id="{9D7E3538-73A0-EE12-1DE3-86B44034B97E}"/>
                </a:ext>
              </a:extLst>
            </p:cNvPr>
            <p:cNvSpPr/>
            <p:nvPr/>
          </p:nvSpPr>
          <p:spPr>
            <a:xfrm>
              <a:off x="8152575" y="3593763"/>
              <a:ext cx="150030" cy="1094986"/>
            </a:xfrm>
            <a:custGeom>
              <a:avLst/>
              <a:gdLst/>
              <a:ahLst/>
              <a:cxnLst/>
              <a:rect l="l" t="t" r="r" b="b"/>
              <a:pathLst>
                <a:path w="4004" h="29223" extrusionOk="0">
                  <a:moveTo>
                    <a:pt x="0" y="0"/>
                  </a:moveTo>
                  <a:lnTo>
                    <a:pt x="0" y="0"/>
                  </a:lnTo>
                  <a:cubicBezTo>
                    <a:pt x="447" y="6574"/>
                    <a:pt x="1591" y="19864"/>
                    <a:pt x="2526" y="29222"/>
                  </a:cubicBezTo>
                  <a:lnTo>
                    <a:pt x="2659" y="29222"/>
                  </a:lnTo>
                  <a:cubicBezTo>
                    <a:pt x="3305" y="19018"/>
                    <a:pt x="3703" y="8311"/>
                    <a:pt x="4004" y="2212"/>
                  </a:cubicBezTo>
                  <a:lnTo>
                    <a:pt x="0" y="0"/>
                  </a:ln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18" name="Google Shape;3304;p52">
              <a:extLst>
                <a:ext uri="{FF2B5EF4-FFF2-40B4-BE49-F238E27FC236}">
                  <a16:creationId xmlns:a16="http://schemas.microsoft.com/office/drawing/2014/main" xmlns="" id="{0D3319FB-E4F9-2C29-C1A8-6F85D2485C88}"/>
                </a:ext>
              </a:extLst>
            </p:cNvPr>
            <p:cNvSpPr/>
            <p:nvPr/>
          </p:nvSpPr>
          <p:spPr>
            <a:xfrm>
              <a:off x="8152538" y="3593763"/>
              <a:ext cx="150030" cy="867843"/>
            </a:xfrm>
            <a:custGeom>
              <a:avLst/>
              <a:gdLst/>
              <a:ahLst/>
              <a:cxnLst/>
              <a:rect l="l" t="t" r="r" b="b"/>
              <a:pathLst>
                <a:path w="4004" h="23161" extrusionOk="0">
                  <a:moveTo>
                    <a:pt x="0" y="0"/>
                  </a:moveTo>
                  <a:lnTo>
                    <a:pt x="0" y="0"/>
                  </a:lnTo>
                  <a:cubicBezTo>
                    <a:pt x="357" y="5247"/>
                    <a:pt x="1156" y="14769"/>
                    <a:pt x="1942" y="23160"/>
                  </a:cubicBezTo>
                  <a:cubicBezTo>
                    <a:pt x="2241" y="21348"/>
                    <a:pt x="2711" y="19916"/>
                    <a:pt x="3216" y="19270"/>
                  </a:cubicBezTo>
                  <a:cubicBezTo>
                    <a:pt x="3552" y="12534"/>
                    <a:pt x="3800" y="6324"/>
                    <a:pt x="4004" y="2212"/>
                  </a:cubicBezTo>
                  <a:lnTo>
                    <a:pt x="0" y="0"/>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19" name="Google Shape;3305;p52">
              <a:extLst>
                <a:ext uri="{FF2B5EF4-FFF2-40B4-BE49-F238E27FC236}">
                  <a16:creationId xmlns:a16="http://schemas.microsoft.com/office/drawing/2014/main" xmlns="" id="{32DC1BBC-96FC-6A76-600A-BB80B0F6C2A5}"/>
                </a:ext>
              </a:extLst>
            </p:cNvPr>
            <p:cNvSpPr/>
            <p:nvPr/>
          </p:nvSpPr>
          <p:spPr>
            <a:xfrm>
              <a:off x="7494002" y="3713479"/>
              <a:ext cx="918802" cy="975269"/>
            </a:xfrm>
            <a:custGeom>
              <a:avLst/>
              <a:gdLst/>
              <a:ahLst/>
              <a:cxnLst/>
              <a:rect l="l" t="t" r="r" b="b"/>
              <a:pathLst>
                <a:path w="24521" h="26028" extrusionOk="0">
                  <a:moveTo>
                    <a:pt x="24520" y="17717"/>
                  </a:moveTo>
                  <a:cubicBezTo>
                    <a:pt x="24521" y="17720"/>
                    <a:pt x="24521" y="17721"/>
                    <a:pt x="24521" y="17721"/>
                  </a:cubicBezTo>
                  <a:cubicBezTo>
                    <a:pt x="24521" y="17720"/>
                    <a:pt x="24521" y="17718"/>
                    <a:pt x="24520" y="17717"/>
                  </a:cubicBezTo>
                  <a:close/>
                  <a:moveTo>
                    <a:pt x="19011" y="0"/>
                  </a:moveTo>
                  <a:cubicBezTo>
                    <a:pt x="16825" y="0"/>
                    <a:pt x="13811" y="1923"/>
                    <a:pt x="10653" y="7557"/>
                  </a:cubicBezTo>
                  <a:cubicBezTo>
                    <a:pt x="10639" y="9329"/>
                    <a:pt x="7449" y="11330"/>
                    <a:pt x="6313" y="21932"/>
                  </a:cubicBezTo>
                  <a:cubicBezTo>
                    <a:pt x="1806" y="23794"/>
                    <a:pt x="2327" y="25296"/>
                    <a:pt x="0" y="26027"/>
                  </a:cubicBezTo>
                  <a:lnTo>
                    <a:pt x="7891" y="26027"/>
                  </a:lnTo>
                  <a:cubicBezTo>
                    <a:pt x="11231" y="24849"/>
                    <a:pt x="12643" y="20644"/>
                    <a:pt x="15151" y="19946"/>
                  </a:cubicBezTo>
                  <a:cubicBezTo>
                    <a:pt x="15151" y="19946"/>
                    <a:pt x="18564" y="14338"/>
                    <a:pt x="21531" y="12720"/>
                  </a:cubicBezTo>
                  <a:cubicBezTo>
                    <a:pt x="21531" y="12720"/>
                    <a:pt x="24407" y="16361"/>
                    <a:pt x="24520" y="17717"/>
                  </a:cubicBezTo>
                  <a:lnTo>
                    <a:pt x="24520" y="17717"/>
                  </a:lnTo>
                  <a:cubicBezTo>
                    <a:pt x="24497" y="17433"/>
                    <a:pt x="23433" y="4576"/>
                    <a:pt x="21955" y="1787"/>
                  </a:cubicBezTo>
                  <a:cubicBezTo>
                    <a:pt x="21400" y="737"/>
                    <a:pt x="20364" y="0"/>
                    <a:pt x="19011"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20" name="Google Shape;3306;p52">
              <a:extLst>
                <a:ext uri="{FF2B5EF4-FFF2-40B4-BE49-F238E27FC236}">
                  <a16:creationId xmlns:a16="http://schemas.microsoft.com/office/drawing/2014/main" xmlns="" id="{02694B41-B10F-1592-E74C-BF06149B2FDB}"/>
                </a:ext>
              </a:extLst>
            </p:cNvPr>
            <p:cNvSpPr/>
            <p:nvPr/>
          </p:nvSpPr>
          <p:spPr>
            <a:xfrm>
              <a:off x="7740480" y="4192346"/>
              <a:ext cx="237822" cy="232164"/>
            </a:xfrm>
            <a:custGeom>
              <a:avLst/>
              <a:gdLst/>
              <a:ahLst/>
              <a:cxnLst/>
              <a:rect l="l" t="t" r="r" b="b"/>
              <a:pathLst>
                <a:path w="6347" h="6196" extrusionOk="0">
                  <a:moveTo>
                    <a:pt x="5644" y="0"/>
                  </a:moveTo>
                  <a:cubicBezTo>
                    <a:pt x="5644" y="0"/>
                    <a:pt x="1247" y="1560"/>
                    <a:pt x="624" y="3329"/>
                  </a:cubicBezTo>
                  <a:cubicBezTo>
                    <a:pt x="1" y="5099"/>
                    <a:pt x="100" y="6195"/>
                    <a:pt x="100" y="6195"/>
                  </a:cubicBezTo>
                  <a:cubicBezTo>
                    <a:pt x="1818" y="3229"/>
                    <a:pt x="6347" y="1966"/>
                    <a:pt x="6347" y="1966"/>
                  </a:cubicBezTo>
                  <a:lnTo>
                    <a:pt x="5644" y="0"/>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21" name="Google Shape;3307;p52">
              <a:extLst>
                <a:ext uri="{FF2B5EF4-FFF2-40B4-BE49-F238E27FC236}">
                  <a16:creationId xmlns:a16="http://schemas.microsoft.com/office/drawing/2014/main" xmlns="" id="{314FD6CA-0323-986E-538A-C0012B92A66F}"/>
                </a:ext>
              </a:extLst>
            </p:cNvPr>
            <p:cNvSpPr/>
            <p:nvPr/>
          </p:nvSpPr>
          <p:spPr>
            <a:xfrm>
              <a:off x="7999023" y="4020658"/>
              <a:ext cx="413781" cy="429294"/>
            </a:xfrm>
            <a:custGeom>
              <a:avLst/>
              <a:gdLst/>
              <a:ahLst/>
              <a:cxnLst/>
              <a:rect l="l" t="t" r="r" b="b"/>
              <a:pathLst>
                <a:path w="11043" h="11457" extrusionOk="0">
                  <a:moveTo>
                    <a:pt x="9965" y="1"/>
                  </a:moveTo>
                  <a:cubicBezTo>
                    <a:pt x="6524" y="252"/>
                    <a:pt x="1412" y="5059"/>
                    <a:pt x="337" y="9225"/>
                  </a:cubicBezTo>
                  <a:cubicBezTo>
                    <a:pt x="170" y="9874"/>
                    <a:pt x="60" y="10518"/>
                    <a:pt x="0" y="11148"/>
                  </a:cubicBezTo>
                  <a:cubicBezTo>
                    <a:pt x="318" y="11174"/>
                    <a:pt x="643" y="11215"/>
                    <a:pt x="977" y="11271"/>
                  </a:cubicBezTo>
                  <a:cubicBezTo>
                    <a:pt x="1284" y="11323"/>
                    <a:pt x="1581" y="11386"/>
                    <a:pt x="1866" y="11456"/>
                  </a:cubicBezTo>
                  <a:cubicBezTo>
                    <a:pt x="2624" y="10328"/>
                    <a:pt x="5502" y="6212"/>
                    <a:pt x="8053" y="4821"/>
                  </a:cubicBezTo>
                  <a:cubicBezTo>
                    <a:pt x="8053" y="4821"/>
                    <a:pt x="10935" y="8173"/>
                    <a:pt x="11043" y="9523"/>
                  </a:cubicBezTo>
                  <a:cubicBezTo>
                    <a:pt x="11043" y="9523"/>
                    <a:pt x="11010" y="4456"/>
                    <a:pt x="9965" y="1"/>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222" name="Google Shape;3308;p52">
              <a:extLst>
                <a:ext uri="{FF2B5EF4-FFF2-40B4-BE49-F238E27FC236}">
                  <a16:creationId xmlns:a16="http://schemas.microsoft.com/office/drawing/2014/main" xmlns="" id="{3CC3394B-8D20-C89A-B2CE-3EA2A51945A6}"/>
                </a:ext>
              </a:extLst>
            </p:cNvPr>
            <p:cNvSpPr/>
            <p:nvPr/>
          </p:nvSpPr>
          <p:spPr>
            <a:xfrm>
              <a:off x="8301668" y="4020771"/>
              <a:ext cx="35971" cy="220961"/>
            </a:xfrm>
            <a:custGeom>
              <a:avLst/>
              <a:gdLst/>
              <a:ahLst/>
              <a:cxnLst/>
              <a:rect l="l" t="t" r="r" b="b"/>
              <a:pathLst>
                <a:path w="960" h="5897" extrusionOk="0">
                  <a:moveTo>
                    <a:pt x="390" y="0"/>
                  </a:moveTo>
                  <a:cubicBezTo>
                    <a:pt x="390" y="1"/>
                    <a:pt x="456" y="3007"/>
                    <a:pt x="0" y="5167"/>
                  </a:cubicBezTo>
                  <a:lnTo>
                    <a:pt x="658" y="5896"/>
                  </a:lnTo>
                  <a:cubicBezTo>
                    <a:pt x="959" y="2589"/>
                    <a:pt x="390" y="1"/>
                    <a:pt x="390"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23" name="Google Shape;3309;p52">
              <a:extLst>
                <a:ext uri="{FF2B5EF4-FFF2-40B4-BE49-F238E27FC236}">
                  <a16:creationId xmlns:a16="http://schemas.microsoft.com/office/drawing/2014/main" xmlns="" id="{AD735C9B-6ECA-1E5B-161C-1DA0EB009D9A}"/>
                </a:ext>
              </a:extLst>
            </p:cNvPr>
            <p:cNvSpPr/>
            <p:nvPr/>
          </p:nvSpPr>
          <p:spPr>
            <a:xfrm>
              <a:off x="7640810" y="4445493"/>
              <a:ext cx="402240" cy="239396"/>
            </a:xfrm>
            <a:custGeom>
              <a:avLst/>
              <a:gdLst/>
              <a:ahLst/>
              <a:cxnLst/>
              <a:rect l="l" t="t" r="r" b="b"/>
              <a:pathLst>
                <a:path w="10735" h="6389" extrusionOk="0">
                  <a:moveTo>
                    <a:pt x="9421" y="1"/>
                  </a:moveTo>
                  <a:cubicBezTo>
                    <a:pt x="7627" y="1"/>
                    <a:pt x="5310" y="1013"/>
                    <a:pt x="3271" y="2553"/>
                  </a:cubicBezTo>
                  <a:cubicBezTo>
                    <a:pt x="1766" y="3689"/>
                    <a:pt x="640" y="5055"/>
                    <a:pt x="1" y="6388"/>
                  </a:cubicBezTo>
                  <a:lnTo>
                    <a:pt x="3904" y="6388"/>
                  </a:lnTo>
                  <a:cubicBezTo>
                    <a:pt x="7001" y="5296"/>
                    <a:pt x="8467" y="1068"/>
                    <a:pt x="10734" y="228"/>
                  </a:cubicBezTo>
                  <a:cubicBezTo>
                    <a:pt x="10344" y="73"/>
                    <a:pt x="9901" y="1"/>
                    <a:pt x="9421" y="1"/>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224" name="Google Shape;3310;p52">
              <a:extLst>
                <a:ext uri="{FF2B5EF4-FFF2-40B4-BE49-F238E27FC236}">
                  <a16:creationId xmlns:a16="http://schemas.microsoft.com/office/drawing/2014/main" xmlns="" id="{9A223653-2736-D154-1FAD-3F52EF8F45BE}"/>
                </a:ext>
              </a:extLst>
            </p:cNvPr>
            <p:cNvSpPr/>
            <p:nvPr/>
          </p:nvSpPr>
          <p:spPr>
            <a:xfrm>
              <a:off x="7964625" y="2843501"/>
              <a:ext cx="279526" cy="248539"/>
            </a:xfrm>
            <a:custGeom>
              <a:avLst/>
              <a:gdLst/>
              <a:ahLst/>
              <a:cxnLst/>
              <a:rect l="l" t="t" r="r" b="b"/>
              <a:pathLst>
                <a:path w="7460" h="6633" extrusionOk="0">
                  <a:moveTo>
                    <a:pt x="4107" y="1"/>
                  </a:moveTo>
                  <a:cubicBezTo>
                    <a:pt x="4086" y="1"/>
                    <a:pt x="4065" y="1"/>
                    <a:pt x="4042" y="2"/>
                  </a:cubicBezTo>
                  <a:cubicBezTo>
                    <a:pt x="3801" y="13"/>
                    <a:pt x="3593" y="77"/>
                    <a:pt x="3420" y="162"/>
                  </a:cubicBezTo>
                  <a:cubicBezTo>
                    <a:pt x="3386" y="150"/>
                    <a:pt x="3351" y="141"/>
                    <a:pt x="3312" y="134"/>
                  </a:cubicBezTo>
                  <a:cubicBezTo>
                    <a:pt x="3254" y="124"/>
                    <a:pt x="3198" y="120"/>
                    <a:pt x="3144" y="120"/>
                  </a:cubicBezTo>
                  <a:cubicBezTo>
                    <a:pt x="2721" y="120"/>
                    <a:pt x="2442" y="390"/>
                    <a:pt x="2442" y="390"/>
                  </a:cubicBezTo>
                  <a:cubicBezTo>
                    <a:pt x="2442" y="390"/>
                    <a:pt x="2343" y="351"/>
                    <a:pt x="2202" y="351"/>
                  </a:cubicBezTo>
                  <a:cubicBezTo>
                    <a:pt x="2057" y="351"/>
                    <a:pt x="1866" y="392"/>
                    <a:pt x="1691" y="560"/>
                  </a:cubicBezTo>
                  <a:cubicBezTo>
                    <a:pt x="1343" y="895"/>
                    <a:pt x="1313" y="1413"/>
                    <a:pt x="1313" y="1413"/>
                  </a:cubicBezTo>
                  <a:cubicBezTo>
                    <a:pt x="1313" y="1413"/>
                    <a:pt x="1312" y="1413"/>
                    <a:pt x="1311" y="1413"/>
                  </a:cubicBezTo>
                  <a:cubicBezTo>
                    <a:pt x="1270" y="1413"/>
                    <a:pt x="713" y="1428"/>
                    <a:pt x="698" y="2290"/>
                  </a:cubicBezTo>
                  <a:cubicBezTo>
                    <a:pt x="694" y="2513"/>
                    <a:pt x="741" y="2690"/>
                    <a:pt x="812" y="2828"/>
                  </a:cubicBezTo>
                  <a:cubicBezTo>
                    <a:pt x="712" y="2901"/>
                    <a:pt x="618" y="3009"/>
                    <a:pt x="555" y="3177"/>
                  </a:cubicBezTo>
                  <a:cubicBezTo>
                    <a:pt x="371" y="3678"/>
                    <a:pt x="586" y="4239"/>
                    <a:pt x="586" y="4239"/>
                  </a:cubicBezTo>
                  <a:cubicBezTo>
                    <a:pt x="586" y="4239"/>
                    <a:pt x="1" y="4445"/>
                    <a:pt x="400" y="5371"/>
                  </a:cubicBezTo>
                  <a:cubicBezTo>
                    <a:pt x="698" y="6060"/>
                    <a:pt x="1240" y="6141"/>
                    <a:pt x="1478" y="6141"/>
                  </a:cubicBezTo>
                  <a:cubicBezTo>
                    <a:pt x="1550" y="6141"/>
                    <a:pt x="1594" y="6133"/>
                    <a:pt x="1594" y="6133"/>
                  </a:cubicBezTo>
                  <a:lnTo>
                    <a:pt x="1594" y="6133"/>
                  </a:lnTo>
                  <a:cubicBezTo>
                    <a:pt x="1594" y="6133"/>
                    <a:pt x="1576" y="6632"/>
                    <a:pt x="2191" y="6632"/>
                  </a:cubicBezTo>
                  <a:cubicBezTo>
                    <a:pt x="2235" y="6632"/>
                    <a:pt x="2282" y="6630"/>
                    <a:pt x="2333" y="6624"/>
                  </a:cubicBezTo>
                  <a:cubicBezTo>
                    <a:pt x="2486" y="6608"/>
                    <a:pt x="2620" y="6569"/>
                    <a:pt x="2738" y="6517"/>
                  </a:cubicBezTo>
                  <a:cubicBezTo>
                    <a:pt x="2894" y="6570"/>
                    <a:pt x="3045" y="6590"/>
                    <a:pt x="3183" y="6590"/>
                  </a:cubicBezTo>
                  <a:cubicBezTo>
                    <a:pt x="3566" y="6590"/>
                    <a:pt x="3851" y="6440"/>
                    <a:pt x="3851" y="6440"/>
                  </a:cubicBezTo>
                  <a:cubicBezTo>
                    <a:pt x="3851" y="6440"/>
                    <a:pt x="4063" y="6593"/>
                    <a:pt x="4383" y="6593"/>
                  </a:cubicBezTo>
                  <a:cubicBezTo>
                    <a:pt x="4530" y="6593"/>
                    <a:pt x="4699" y="6561"/>
                    <a:pt x="4881" y="6467"/>
                  </a:cubicBezTo>
                  <a:cubicBezTo>
                    <a:pt x="5475" y="6157"/>
                    <a:pt x="5749" y="5504"/>
                    <a:pt x="5749" y="5504"/>
                  </a:cubicBezTo>
                  <a:cubicBezTo>
                    <a:pt x="5749" y="5504"/>
                    <a:pt x="5806" y="5520"/>
                    <a:pt x="5898" y="5520"/>
                  </a:cubicBezTo>
                  <a:cubicBezTo>
                    <a:pt x="6144" y="5520"/>
                    <a:pt x="6645" y="5404"/>
                    <a:pt x="6979" y="4551"/>
                  </a:cubicBezTo>
                  <a:cubicBezTo>
                    <a:pt x="7459" y="3322"/>
                    <a:pt x="6452" y="2852"/>
                    <a:pt x="6452" y="2852"/>
                  </a:cubicBezTo>
                  <a:cubicBezTo>
                    <a:pt x="6452" y="2852"/>
                    <a:pt x="7049" y="2219"/>
                    <a:pt x="6124" y="1708"/>
                  </a:cubicBezTo>
                  <a:cubicBezTo>
                    <a:pt x="6069" y="1678"/>
                    <a:pt x="6012" y="1650"/>
                    <a:pt x="5956" y="1625"/>
                  </a:cubicBezTo>
                  <a:cubicBezTo>
                    <a:pt x="5954" y="1618"/>
                    <a:pt x="5953" y="1612"/>
                    <a:pt x="5952" y="1602"/>
                  </a:cubicBezTo>
                  <a:cubicBezTo>
                    <a:pt x="5753" y="708"/>
                    <a:pt x="5051" y="641"/>
                    <a:pt x="4845" y="641"/>
                  </a:cubicBezTo>
                  <a:cubicBezTo>
                    <a:pt x="4808" y="641"/>
                    <a:pt x="4788" y="643"/>
                    <a:pt x="4788" y="643"/>
                  </a:cubicBezTo>
                  <a:cubicBezTo>
                    <a:pt x="4788" y="643"/>
                    <a:pt x="4912" y="1"/>
                    <a:pt x="4107" y="1"/>
                  </a:cubicBezTo>
                  <a:close/>
                </a:path>
              </a:pathLst>
            </a:custGeom>
            <a:solidFill>
              <a:srgbClr val="743F46"/>
            </a:solidFill>
            <a:ln>
              <a:noFill/>
            </a:ln>
          </p:spPr>
          <p:txBody>
            <a:bodyPr spcFirstLastPara="1" wrap="square" lIns="121900" tIns="121900" rIns="121900" bIns="121900" anchor="ctr" anchorCtr="0">
              <a:noAutofit/>
            </a:bodyPr>
            <a:lstStyle/>
            <a:p>
              <a:endParaRPr sz="2489"/>
            </a:p>
          </p:txBody>
        </p:sp>
        <p:sp>
          <p:nvSpPr>
            <p:cNvPr id="225" name="Google Shape;3311;p52">
              <a:extLst>
                <a:ext uri="{FF2B5EF4-FFF2-40B4-BE49-F238E27FC236}">
                  <a16:creationId xmlns:a16="http://schemas.microsoft.com/office/drawing/2014/main" xmlns="" id="{1DF7BEB5-B35B-84D3-F4E4-3420A3F46640}"/>
                </a:ext>
              </a:extLst>
            </p:cNvPr>
            <p:cNvSpPr/>
            <p:nvPr/>
          </p:nvSpPr>
          <p:spPr>
            <a:xfrm>
              <a:off x="7964513" y="2854292"/>
              <a:ext cx="268023" cy="237635"/>
            </a:xfrm>
            <a:custGeom>
              <a:avLst/>
              <a:gdLst/>
              <a:ahLst/>
              <a:cxnLst/>
              <a:rect l="l" t="t" r="r" b="b"/>
              <a:pathLst>
                <a:path w="7153" h="6342" extrusionOk="0">
                  <a:moveTo>
                    <a:pt x="2573" y="0"/>
                  </a:moveTo>
                  <a:cubicBezTo>
                    <a:pt x="2490" y="54"/>
                    <a:pt x="2442" y="98"/>
                    <a:pt x="2442" y="98"/>
                  </a:cubicBezTo>
                  <a:cubicBezTo>
                    <a:pt x="2442" y="98"/>
                    <a:pt x="2344" y="60"/>
                    <a:pt x="2203" y="60"/>
                  </a:cubicBezTo>
                  <a:cubicBezTo>
                    <a:pt x="2057" y="60"/>
                    <a:pt x="1866" y="101"/>
                    <a:pt x="1692" y="269"/>
                  </a:cubicBezTo>
                  <a:cubicBezTo>
                    <a:pt x="1343" y="604"/>
                    <a:pt x="1314" y="1122"/>
                    <a:pt x="1314" y="1122"/>
                  </a:cubicBezTo>
                  <a:cubicBezTo>
                    <a:pt x="1314" y="1122"/>
                    <a:pt x="1313" y="1122"/>
                    <a:pt x="1311" y="1122"/>
                  </a:cubicBezTo>
                  <a:cubicBezTo>
                    <a:pt x="1268" y="1122"/>
                    <a:pt x="713" y="1139"/>
                    <a:pt x="698" y="1998"/>
                  </a:cubicBezTo>
                  <a:cubicBezTo>
                    <a:pt x="694" y="2222"/>
                    <a:pt x="740" y="2400"/>
                    <a:pt x="813" y="2538"/>
                  </a:cubicBezTo>
                  <a:cubicBezTo>
                    <a:pt x="713" y="2609"/>
                    <a:pt x="618" y="2719"/>
                    <a:pt x="555" y="2886"/>
                  </a:cubicBezTo>
                  <a:cubicBezTo>
                    <a:pt x="372" y="3386"/>
                    <a:pt x="586" y="3948"/>
                    <a:pt x="586" y="3948"/>
                  </a:cubicBezTo>
                  <a:cubicBezTo>
                    <a:pt x="586" y="3948"/>
                    <a:pt x="1" y="4154"/>
                    <a:pt x="400" y="5080"/>
                  </a:cubicBezTo>
                  <a:cubicBezTo>
                    <a:pt x="698" y="5770"/>
                    <a:pt x="1242" y="5851"/>
                    <a:pt x="1479" y="5851"/>
                  </a:cubicBezTo>
                  <a:cubicBezTo>
                    <a:pt x="1550" y="5851"/>
                    <a:pt x="1594" y="5843"/>
                    <a:pt x="1594" y="5843"/>
                  </a:cubicBezTo>
                  <a:lnTo>
                    <a:pt x="1594" y="5843"/>
                  </a:lnTo>
                  <a:cubicBezTo>
                    <a:pt x="1594" y="5843"/>
                    <a:pt x="1575" y="6342"/>
                    <a:pt x="2192" y="6342"/>
                  </a:cubicBezTo>
                  <a:cubicBezTo>
                    <a:pt x="2236" y="6342"/>
                    <a:pt x="2283" y="6339"/>
                    <a:pt x="2333" y="6334"/>
                  </a:cubicBezTo>
                  <a:cubicBezTo>
                    <a:pt x="2486" y="6318"/>
                    <a:pt x="2620" y="6277"/>
                    <a:pt x="2739" y="6226"/>
                  </a:cubicBezTo>
                  <a:cubicBezTo>
                    <a:pt x="2894" y="6279"/>
                    <a:pt x="3044" y="6299"/>
                    <a:pt x="3182" y="6299"/>
                  </a:cubicBezTo>
                  <a:cubicBezTo>
                    <a:pt x="3565" y="6299"/>
                    <a:pt x="3852" y="6149"/>
                    <a:pt x="3852" y="6149"/>
                  </a:cubicBezTo>
                  <a:cubicBezTo>
                    <a:pt x="3852" y="6149"/>
                    <a:pt x="4064" y="6303"/>
                    <a:pt x="4383" y="6303"/>
                  </a:cubicBezTo>
                  <a:cubicBezTo>
                    <a:pt x="4530" y="6303"/>
                    <a:pt x="4699" y="6270"/>
                    <a:pt x="4881" y="6175"/>
                  </a:cubicBezTo>
                  <a:cubicBezTo>
                    <a:pt x="5476" y="5866"/>
                    <a:pt x="5749" y="5213"/>
                    <a:pt x="5749" y="5213"/>
                  </a:cubicBezTo>
                  <a:cubicBezTo>
                    <a:pt x="5749" y="5213"/>
                    <a:pt x="5805" y="5229"/>
                    <a:pt x="5897" y="5229"/>
                  </a:cubicBezTo>
                  <a:cubicBezTo>
                    <a:pt x="6144" y="5229"/>
                    <a:pt x="6645" y="5113"/>
                    <a:pt x="6979" y="4259"/>
                  </a:cubicBezTo>
                  <a:cubicBezTo>
                    <a:pt x="7153" y="3819"/>
                    <a:pt x="7131" y="3477"/>
                    <a:pt x="7037" y="3217"/>
                  </a:cubicBezTo>
                  <a:lnTo>
                    <a:pt x="7037" y="3217"/>
                  </a:lnTo>
                  <a:cubicBezTo>
                    <a:pt x="6967" y="3259"/>
                    <a:pt x="6891" y="3294"/>
                    <a:pt x="6807" y="3320"/>
                  </a:cubicBezTo>
                  <a:cubicBezTo>
                    <a:pt x="6743" y="3432"/>
                    <a:pt x="6659" y="3544"/>
                    <a:pt x="6546" y="3647"/>
                  </a:cubicBezTo>
                  <a:cubicBezTo>
                    <a:pt x="6347" y="3831"/>
                    <a:pt x="6178" y="3891"/>
                    <a:pt x="6042" y="3891"/>
                  </a:cubicBezTo>
                  <a:cubicBezTo>
                    <a:pt x="5795" y="3891"/>
                    <a:pt x="5659" y="3694"/>
                    <a:pt x="5659" y="3694"/>
                  </a:cubicBezTo>
                  <a:cubicBezTo>
                    <a:pt x="5659" y="3694"/>
                    <a:pt x="5377" y="3989"/>
                    <a:pt x="4911" y="3989"/>
                  </a:cubicBezTo>
                  <a:cubicBezTo>
                    <a:pt x="4718" y="3989"/>
                    <a:pt x="4494" y="3939"/>
                    <a:pt x="4246" y="3795"/>
                  </a:cubicBezTo>
                  <a:cubicBezTo>
                    <a:pt x="3373" y="3291"/>
                    <a:pt x="3719" y="2777"/>
                    <a:pt x="3719" y="2777"/>
                  </a:cubicBezTo>
                  <a:cubicBezTo>
                    <a:pt x="3719" y="2777"/>
                    <a:pt x="3211" y="2453"/>
                    <a:pt x="3061" y="1942"/>
                  </a:cubicBezTo>
                  <a:cubicBezTo>
                    <a:pt x="3011" y="1771"/>
                    <a:pt x="3021" y="1625"/>
                    <a:pt x="3059" y="1508"/>
                  </a:cubicBezTo>
                  <a:lnTo>
                    <a:pt x="3059" y="1508"/>
                  </a:lnTo>
                  <a:cubicBezTo>
                    <a:pt x="2952" y="1559"/>
                    <a:pt x="2811" y="1592"/>
                    <a:pt x="2680" y="1592"/>
                  </a:cubicBezTo>
                  <a:cubicBezTo>
                    <a:pt x="2537" y="1592"/>
                    <a:pt x="2405" y="1553"/>
                    <a:pt x="2337" y="1459"/>
                  </a:cubicBezTo>
                  <a:cubicBezTo>
                    <a:pt x="1817" y="732"/>
                    <a:pt x="2598" y="47"/>
                    <a:pt x="2573" y="0"/>
                  </a:cubicBezTo>
                  <a:close/>
                </a:path>
              </a:pathLst>
            </a:custGeom>
            <a:solidFill>
              <a:srgbClr val="5A2D35"/>
            </a:solidFill>
            <a:ln>
              <a:noFill/>
            </a:ln>
          </p:spPr>
          <p:txBody>
            <a:bodyPr spcFirstLastPara="1" wrap="square" lIns="121900" tIns="121900" rIns="121900" bIns="121900" anchor="ctr" anchorCtr="0">
              <a:noAutofit/>
            </a:bodyPr>
            <a:lstStyle/>
            <a:p>
              <a:endParaRPr sz="2489"/>
            </a:p>
          </p:txBody>
        </p:sp>
        <p:sp>
          <p:nvSpPr>
            <p:cNvPr id="226" name="Google Shape;3312;p52">
              <a:extLst>
                <a:ext uri="{FF2B5EF4-FFF2-40B4-BE49-F238E27FC236}">
                  <a16:creationId xmlns:a16="http://schemas.microsoft.com/office/drawing/2014/main" xmlns="" id="{15F2E8C4-6366-0275-80C8-5918A0046A99}"/>
                </a:ext>
              </a:extLst>
            </p:cNvPr>
            <p:cNvSpPr/>
            <p:nvPr/>
          </p:nvSpPr>
          <p:spPr>
            <a:xfrm>
              <a:off x="8050919" y="2941822"/>
              <a:ext cx="152091" cy="197504"/>
            </a:xfrm>
            <a:custGeom>
              <a:avLst/>
              <a:gdLst/>
              <a:ahLst/>
              <a:cxnLst/>
              <a:rect l="l" t="t" r="r" b="b"/>
              <a:pathLst>
                <a:path w="4059" h="5271" extrusionOk="0">
                  <a:moveTo>
                    <a:pt x="952" y="1"/>
                  </a:moveTo>
                  <a:cubicBezTo>
                    <a:pt x="261" y="2022"/>
                    <a:pt x="1403" y="3893"/>
                    <a:pt x="0" y="5222"/>
                  </a:cubicBezTo>
                  <a:lnTo>
                    <a:pt x="4059" y="5271"/>
                  </a:lnTo>
                  <a:cubicBezTo>
                    <a:pt x="3239" y="4433"/>
                    <a:pt x="1227" y="4009"/>
                    <a:pt x="1700" y="1186"/>
                  </a:cubicBezTo>
                  <a:lnTo>
                    <a:pt x="952" y="1"/>
                  </a:lnTo>
                  <a:close/>
                </a:path>
              </a:pathLst>
            </a:custGeom>
            <a:solidFill>
              <a:srgbClr val="D07A5B"/>
            </a:solidFill>
            <a:ln>
              <a:noFill/>
            </a:ln>
          </p:spPr>
          <p:txBody>
            <a:bodyPr spcFirstLastPara="1" wrap="square" lIns="121900" tIns="121900" rIns="121900" bIns="121900" anchor="ctr" anchorCtr="0">
              <a:noAutofit/>
            </a:bodyPr>
            <a:lstStyle/>
            <a:p>
              <a:endParaRPr sz="2489"/>
            </a:p>
          </p:txBody>
        </p:sp>
        <p:sp>
          <p:nvSpPr>
            <p:cNvPr id="227" name="Google Shape;3313;p52">
              <a:extLst>
                <a:ext uri="{FF2B5EF4-FFF2-40B4-BE49-F238E27FC236}">
                  <a16:creationId xmlns:a16="http://schemas.microsoft.com/office/drawing/2014/main" xmlns="" id="{39A4AC0D-EBC9-3190-98C6-4FBA73215FFA}"/>
                </a:ext>
              </a:extLst>
            </p:cNvPr>
            <p:cNvSpPr/>
            <p:nvPr/>
          </p:nvSpPr>
          <p:spPr>
            <a:xfrm>
              <a:off x="7886088" y="3360362"/>
              <a:ext cx="504271" cy="905687"/>
            </a:xfrm>
            <a:custGeom>
              <a:avLst/>
              <a:gdLst/>
              <a:ahLst/>
              <a:cxnLst/>
              <a:rect l="l" t="t" r="r" b="b"/>
              <a:pathLst>
                <a:path w="13458" h="24171" extrusionOk="0">
                  <a:moveTo>
                    <a:pt x="7432" y="0"/>
                  </a:moveTo>
                  <a:cubicBezTo>
                    <a:pt x="7181" y="0"/>
                    <a:pt x="6944" y="147"/>
                    <a:pt x="6729" y="463"/>
                  </a:cubicBezTo>
                  <a:cubicBezTo>
                    <a:pt x="5483" y="2300"/>
                    <a:pt x="2593" y="7342"/>
                    <a:pt x="1296" y="14916"/>
                  </a:cubicBezTo>
                  <a:cubicBezTo>
                    <a:pt x="1" y="22493"/>
                    <a:pt x="2460" y="24170"/>
                    <a:pt x="2460" y="24170"/>
                  </a:cubicBezTo>
                  <a:cubicBezTo>
                    <a:pt x="8010" y="17791"/>
                    <a:pt x="13158" y="17410"/>
                    <a:pt x="13458" y="15466"/>
                  </a:cubicBezTo>
                  <a:cubicBezTo>
                    <a:pt x="12309" y="8927"/>
                    <a:pt x="9398" y="0"/>
                    <a:pt x="7432"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28" name="Google Shape;3314;p52">
              <a:extLst>
                <a:ext uri="{FF2B5EF4-FFF2-40B4-BE49-F238E27FC236}">
                  <a16:creationId xmlns:a16="http://schemas.microsoft.com/office/drawing/2014/main" xmlns="" id="{49B33E8A-9E6C-C5F4-0588-6C40AB797805}"/>
                </a:ext>
              </a:extLst>
            </p:cNvPr>
            <p:cNvSpPr/>
            <p:nvPr/>
          </p:nvSpPr>
          <p:spPr>
            <a:xfrm>
              <a:off x="8188696" y="3408324"/>
              <a:ext cx="123201" cy="602368"/>
            </a:xfrm>
            <a:custGeom>
              <a:avLst/>
              <a:gdLst/>
              <a:ahLst/>
              <a:cxnLst/>
              <a:rect l="l" t="t" r="r" b="b"/>
              <a:pathLst>
                <a:path w="3288" h="16076" extrusionOk="0">
                  <a:moveTo>
                    <a:pt x="1" y="1"/>
                  </a:moveTo>
                  <a:lnTo>
                    <a:pt x="1" y="1"/>
                  </a:lnTo>
                  <a:cubicBezTo>
                    <a:pt x="1" y="2"/>
                    <a:pt x="2926" y="10691"/>
                    <a:pt x="2508" y="16076"/>
                  </a:cubicBezTo>
                  <a:lnTo>
                    <a:pt x="3288" y="15599"/>
                  </a:lnTo>
                  <a:cubicBezTo>
                    <a:pt x="3076" y="6547"/>
                    <a:pt x="1" y="2"/>
                    <a:pt x="1"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29" name="Google Shape;3315;p52">
              <a:extLst>
                <a:ext uri="{FF2B5EF4-FFF2-40B4-BE49-F238E27FC236}">
                  <a16:creationId xmlns:a16="http://schemas.microsoft.com/office/drawing/2014/main" xmlns="" id="{73461F14-42AD-6500-30CB-0E7AC24F7041}"/>
                </a:ext>
              </a:extLst>
            </p:cNvPr>
            <p:cNvSpPr/>
            <p:nvPr/>
          </p:nvSpPr>
          <p:spPr>
            <a:xfrm>
              <a:off x="8106487" y="3422300"/>
              <a:ext cx="79474" cy="679406"/>
            </a:xfrm>
            <a:custGeom>
              <a:avLst/>
              <a:gdLst/>
              <a:ahLst/>
              <a:cxnLst/>
              <a:rect l="l" t="t" r="r" b="b"/>
              <a:pathLst>
                <a:path w="2121" h="18132" extrusionOk="0">
                  <a:moveTo>
                    <a:pt x="1741" y="0"/>
                  </a:moveTo>
                  <a:cubicBezTo>
                    <a:pt x="1741" y="2"/>
                    <a:pt x="0" y="9063"/>
                    <a:pt x="1395" y="18132"/>
                  </a:cubicBezTo>
                  <a:lnTo>
                    <a:pt x="2120" y="16796"/>
                  </a:lnTo>
                  <a:cubicBezTo>
                    <a:pt x="755" y="11578"/>
                    <a:pt x="1741" y="2"/>
                    <a:pt x="1741"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30" name="Google Shape;3316;p52">
              <a:extLst>
                <a:ext uri="{FF2B5EF4-FFF2-40B4-BE49-F238E27FC236}">
                  <a16:creationId xmlns:a16="http://schemas.microsoft.com/office/drawing/2014/main" xmlns="" id="{E51F4BAA-D325-C4E9-60E6-3A5887A3700E}"/>
                </a:ext>
              </a:extLst>
            </p:cNvPr>
            <p:cNvSpPr/>
            <p:nvPr/>
          </p:nvSpPr>
          <p:spPr>
            <a:xfrm>
              <a:off x="8024315" y="3462168"/>
              <a:ext cx="108850" cy="726731"/>
            </a:xfrm>
            <a:custGeom>
              <a:avLst/>
              <a:gdLst/>
              <a:ahLst/>
              <a:cxnLst/>
              <a:rect l="l" t="t" r="r" b="b"/>
              <a:pathLst>
                <a:path w="2905" h="19395" extrusionOk="0">
                  <a:moveTo>
                    <a:pt x="2905" y="1"/>
                  </a:moveTo>
                  <a:lnTo>
                    <a:pt x="2905" y="1"/>
                  </a:lnTo>
                  <a:cubicBezTo>
                    <a:pt x="2905" y="2"/>
                    <a:pt x="0" y="9693"/>
                    <a:pt x="233" y="19395"/>
                  </a:cubicBezTo>
                  <a:lnTo>
                    <a:pt x="1130" y="17966"/>
                  </a:lnTo>
                  <a:cubicBezTo>
                    <a:pt x="432" y="12384"/>
                    <a:pt x="2905" y="2"/>
                    <a:pt x="2905"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31" name="Google Shape;3317;p52">
              <a:extLst>
                <a:ext uri="{FF2B5EF4-FFF2-40B4-BE49-F238E27FC236}">
                  <a16:creationId xmlns:a16="http://schemas.microsoft.com/office/drawing/2014/main" xmlns="" id="{8A0751C8-1680-A4B8-2057-F5C7D5F89C2C}"/>
                </a:ext>
              </a:extLst>
            </p:cNvPr>
            <p:cNvSpPr/>
            <p:nvPr/>
          </p:nvSpPr>
          <p:spPr>
            <a:xfrm>
              <a:off x="7935736" y="3923349"/>
              <a:ext cx="456497" cy="342738"/>
            </a:xfrm>
            <a:custGeom>
              <a:avLst/>
              <a:gdLst/>
              <a:ahLst/>
              <a:cxnLst/>
              <a:rect l="l" t="t" r="r" b="b"/>
              <a:pathLst>
                <a:path w="12183" h="9147" extrusionOk="0">
                  <a:moveTo>
                    <a:pt x="12053" y="1"/>
                  </a:moveTo>
                  <a:cubicBezTo>
                    <a:pt x="10549" y="1390"/>
                    <a:pt x="5435" y="2269"/>
                    <a:pt x="0" y="7344"/>
                  </a:cubicBezTo>
                  <a:cubicBezTo>
                    <a:pt x="420" y="8714"/>
                    <a:pt x="1135" y="9146"/>
                    <a:pt x="1135" y="9146"/>
                  </a:cubicBezTo>
                  <a:cubicBezTo>
                    <a:pt x="6683" y="2768"/>
                    <a:pt x="11882" y="2535"/>
                    <a:pt x="12183" y="592"/>
                  </a:cubicBezTo>
                  <a:cubicBezTo>
                    <a:pt x="12157" y="445"/>
                    <a:pt x="12079" y="149"/>
                    <a:pt x="12053"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32" name="Google Shape;3318;p52">
              <a:extLst>
                <a:ext uri="{FF2B5EF4-FFF2-40B4-BE49-F238E27FC236}">
                  <a16:creationId xmlns:a16="http://schemas.microsoft.com/office/drawing/2014/main" xmlns="" id="{E3631E2B-695E-B71D-6CC6-9A3EB8F49AE7}"/>
                </a:ext>
              </a:extLst>
            </p:cNvPr>
            <p:cNvSpPr/>
            <p:nvPr/>
          </p:nvSpPr>
          <p:spPr>
            <a:xfrm>
              <a:off x="7923596" y="3351819"/>
              <a:ext cx="324190" cy="653177"/>
            </a:xfrm>
            <a:custGeom>
              <a:avLst/>
              <a:gdLst/>
              <a:ahLst/>
              <a:cxnLst/>
              <a:rect l="l" t="t" r="r" b="b"/>
              <a:pathLst>
                <a:path w="8652" h="17432" extrusionOk="0">
                  <a:moveTo>
                    <a:pt x="6384" y="1"/>
                  </a:moveTo>
                  <a:cubicBezTo>
                    <a:pt x="6117" y="1"/>
                    <a:pt x="5870" y="151"/>
                    <a:pt x="5655" y="469"/>
                  </a:cubicBezTo>
                  <a:cubicBezTo>
                    <a:pt x="4408" y="2306"/>
                    <a:pt x="1593" y="7571"/>
                    <a:pt x="296" y="15146"/>
                  </a:cubicBezTo>
                  <a:cubicBezTo>
                    <a:pt x="155" y="15979"/>
                    <a:pt x="60" y="16735"/>
                    <a:pt x="0" y="17432"/>
                  </a:cubicBezTo>
                  <a:cubicBezTo>
                    <a:pt x="1559" y="10987"/>
                    <a:pt x="4821" y="2540"/>
                    <a:pt x="6676" y="1988"/>
                  </a:cubicBezTo>
                  <a:cubicBezTo>
                    <a:pt x="6868" y="1931"/>
                    <a:pt x="7041" y="1904"/>
                    <a:pt x="7199" y="1904"/>
                  </a:cubicBezTo>
                  <a:cubicBezTo>
                    <a:pt x="7800" y="1904"/>
                    <a:pt x="8192" y="2289"/>
                    <a:pt x="8651" y="2866"/>
                  </a:cubicBezTo>
                  <a:cubicBezTo>
                    <a:pt x="7924" y="1054"/>
                    <a:pt x="7087" y="1"/>
                    <a:pt x="6384"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33" name="Google Shape;3319;p52">
              <a:extLst>
                <a:ext uri="{FF2B5EF4-FFF2-40B4-BE49-F238E27FC236}">
                  <a16:creationId xmlns:a16="http://schemas.microsoft.com/office/drawing/2014/main" xmlns="" id="{E0E35509-03DF-50A9-29C3-4A3C1BA2F678}"/>
                </a:ext>
              </a:extLst>
            </p:cNvPr>
            <p:cNvSpPr/>
            <p:nvPr/>
          </p:nvSpPr>
          <p:spPr>
            <a:xfrm>
              <a:off x="8056689" y="3272532"/>
              <a:ext cx="185626" cy="150854"/>
            </a:xfrm>
            <a:custGeom>
              <a:avLst/>
              <a:gdLst/>
              <a:ahLst/>
              <a:cxnLst/>
              <a:rect l="l" t="t" r="r" b="b"/>
              <a:pathLst>
                <a:path w="4954" h="4026" extrusionOk="0">
                  <a:moveTo>
                    <a:pt x="4953" y="0"/>
                  </a:moveTo>
                  <a:lnTo>
                    <a:pt x="0" y="964"/>
                  </a:lnTo>
                  <a:cubicBezTo>
                    <a:pt x="1413" y="3023"/>
                    <a:pt x="1227" y="4026"/>
                    <a:pt x="1227" y="4026"/>
                  </a:cubicBezTo>
                  <a:cubicBezTo>
                    <a:pt x="1954" y="3371"/>
                    <a:pt x="2700" y="2934"/>
                    <a:pt x="3371" y="2934"/>
                  </a:cubicBezTo>
                  <a:cubicBezTo>
                    <a:pt x="3663" y="2934"/>
                    <a:pt x="3941" y="3017"/>
                    <a:pt x="4198" y="3201"/>
                  </a:cubicBezTo>
                  <a:lnTo>
                    <a:pt x="4953" y="0"/>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34" name="Google Shape;3320;p52">
              <a:extLst>
                <a:ext uri="{FF2B5EF4-FFF2-40B4-BE49-F238E27FC236}">
                  <a16:creationId xmlns:a16="http://schemas.microsoft.com/office/drawing/2014/main" xmlns="" id="{2B45A549-AA18-7F55-3EF1-1312DF2E0C2C}"/>
                </a:ext>
              </a:extLst>
            </p:cNvPr>
            <p:cNvSpPr/>
            <p:nvPr/>
          </p:nvSpPr>
          <p:spPr>
            <a:xfrm>
              <a:off x="7986958" y="3131158"/>
              <a:ext cx="308790" cy="232277"/>
            </a:xfrm>
            <a:custGeom>
              <a:avLst/>
              <a:gdLst/>
              <a:ahLst/>
              <a:cxnLst/>
              <a:rect l="l" t="t" r="r" b="b"/>
              <a:pathLst>
                <a:path w="8241" h="6199" extrusionOk="0">
                  <a:moveTo>
                    <a:pt x="1578" y="1"/>
                  </a:moveTo>
                  <a:cubicBezTo>
                    <a:pt x="1537" y="1"/>
                    <a:pt x="1498" y="7"/>
                    <a:pt x="1461" y="20"/>
                  </a:cubicBezTo>
                  <a:cubicBezTo>
                    <a:pt x="898" y="218"/>
                    <a:pt x="1" y="1481"/>
                    <a:pt x="1" y="1481"/>
                  </a:cubicBezTo>
                  <a:cubicBezTo>
                    <a:pt x="1429" y="4039"/>
                    <a:pt x="1860" y="5667"/>
                    <a:pt x="2360" y="6133"/>
                  </a:cubicBezTo>
                  <a:cubicBezTo>
                    <a:pt x="2408" y="6178"/>
                    <a:pt x="2503" y="6199"/>
                    <a:pt x="2634" y="6199"/>
                  </a:cubicBezTo>
                  <a:cubicBezTo>
                    <a:pt x="3854" y="6199"/>
                    <a:pt x="8241" y="4437"/>
                    <a:pt x="8241" y="4437"/>
                  </a:cubicBezTo>
                  <a:cubicBezTo>
                    <a:pt x="8241" y="4437"/>
                    <a:pt x="8199" y="3182"/>
                    <a:pt x="8000" y="2918"/>
                  </a:cubicBezTo>
                  <a:cubicBezTo>
                    <a:pt x="7800" y="2652"/>
                    <a:pt x="5848" y="2711"/>
                    <a:pt x="4252" y="1847"/>
                  </a:cubicBezTo>
                  <a:cubicBezTo>
                    <a:pt x="3189" y="1271"/>
                    <a:pt x="2168" y="1"/>
                    <a:pt x="1578"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35" name="Google Shape;3321;p52">
              <a:extLst>
                <a:ext uri="{FF2B5EF4-FFF2-40B4-BE49-F238E27FC236}">
                  <a16:creationId xmlns:a16="http://schemas.microsoft.com/office/drawing/2014/main" xmlns="" id="{54674393-E075-A43F-396F-5933A77BFFB7}"/>
                </a:ext>
              </a:extLst>
            </p:cNvPr>
            <p:cNvSpPr/>
            <p:nvPr/>
          </p:nvSpPr>
          <p:spPr>
            <a:xfrm>
              <a:off x="8048071" y="3211231"/>
              <a:ext cx="153177" cy="102968"/>
            </a:xfrm>
            <a:custGeom>
              <a:avLst/>
              <a:gdLst/>
              <a:ahLst/>
              <a:cxnLst/>
              <a:rect l="l" t="t" r="r" b="b"/>
              <a:pathLst>
                <a:path w="4088" h="2748" extrusionOk="0">
                  <a:moveTo>
                    <a:pt x="3305" y="0"/>
                  </a:moveTo>
                  <a:lnTo>
                    <a:pt x="1" y="1985"/>
                  </a:lnTo>
                  <a:lnTo>
                    <a:pt x="1231" y="2747"/>
                  </a:lnTo>
                  <a:cubicBezTo>
                    <a:pt x="1231" y="2747"/>
                    <a:pt x="3272" y="1255"/>
                    <a:pt x="4088" y="277"/>
                  </a:cubicBezTo>
                  <a:lnTo>
                    <a:pt x="3305" y="0"/>
                  </a:ln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36" name="Google Shape;3322;p52">
              <a:extLst>
                <a:ext uri="{FF2B5EF4-FFF2-40B4-BE49-F238E27FC236}">
                  <a16:creationId xmlns:a16="http://schemas.microsoft.com/office/drawing/2014/main" xmlns="" id="{53AFA3C7-2F70-B3A1-2990-72C1BEEF68D7}"/>
                </a:ext>
              </a:extLst>
            </p:cNvPr>
            <p:cNvSpPr/>
            <p:nvPr/>
          </p:nvSpPr>
          <p:spPr>
            <a:xfrm>
              <a:off x="7986958" y="3155963"/>
              <a:ext cx="308790" cy="213579"/>
            </a:xfrm>
            <a:custGeom>
              <a:avLst/>
              <a:gdLst/>
              <a:ahLst/>
              <a:cxnLst/>
              <a:rect l="l" t="t" r="r" b="b"/>
              <a:pathLst>
                <a:path w="8241" h="5700" extrusionOk="0">
                  <a:moveTo>
                    <a:pt x="666" y="1"/>
                  </a:moveTo>
                  <a:cubicBezTo>
                    <a:pt x="302" y="396"/>
                    <a:pt x="1" y="821"/>
                    <a:pt x="1" y="821"/>
                  </a:cubicBezTo>
                  <a:cubicBezTo>
                    <a:pt x="1163" y="3295"/>
                    <a:pt x="1811" y="5173"/>
                    <a:pt x="2311" y="5638"/>
                  </a:cubicBezTo>
                  <a:cubicBezTo>
                    <a:pt x="2356" y="5681"/>
                    <a:pt x="2442" y="5700"/>
                    <a:pt x="2562" y="5700"/>
                  </a:cubicBezTo>
                  <a:cubicBezTo>
                    <a:pt x="3753" y="5700"/>
                    <a:pt x="8241" y="3779"/>
                    <a:pt x="8241" y="3779"/>
                  </a:cubicBezTo>
                  <a:cubicBezTo>
                    <a:pt x="8241" y="3779"/>
                    <a:pt x="8237" y="3688"/>
                    <a:pt x="8230" y="3551"/>
                  </a:cubicBezTo>
                  <a:cubicBezTo>
                    <a:pt x="6953" y="3951"/>
                    <a:pt x="4840" y="4413"/>
                    <a:pt x="3867" y="4413"/>
                  </a:cubicBezTo>
                  <a:cubicBezTo>
                    <a:pt x="3632" y="4413"/>
                    <a:pt x="3463" y="4386"/>
                    <a:pt x="3389" y="4325"/>
                  </a:cubicBezTo>
                  <a:cubicBezTo>
                    <a:pt x="2861" y="3891"/>
                    <a:pt x="2398" y="2610"/>
                    <a:pt x="666"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37" name="Google Shape;3323;p52">
              <a:extLst>
                <a:ext uri="{FF2B5EF4-FFF2-40B4-BE49-F238E27FC236}">
                  <a16:creationId xmlns:a16="http://schemas.microsoft.com/office/drawing/2014/main" xmlns="" id="{285B8777-980B-419D-501A-5CE31A7FA44E}"/>
                </a:ext>
              </a:extLst>
            </p:cNvPr>
            <p:cNvSpPr/>
            <p:nvPr/>
          </p:nvSpPr>
          <p:spPr>
            <a:xfrm>
              <a:off x="8434799" y="3087393"/>
              <a:ext cx="223583" cy="27091"/>
            </a:xfrm>
            <a:custGeom>
              <a:avLst/>
              <a:gdLst/>
              <a:ahLst/>
              <a:cxnLst/>
              <a:rect l="l" t="t" r="r" b="b"/>
              <a:pathLst>
                <a:path w="5967" h="723" extrusionOk="0">
                  <a:moveTo>
                    <a:pt x="0" y="0"/>
                  </a:moveTo>
                  <a:cubicBezTo>
                    <a:pt x="75" y="277"/>
                    <a:pt x="2368" y="723"/>
                    <a:pt x="2984" y="723"/>
                  </a:cubicBezTo>
                  <a:cubicBezTo>
                    <a:pt x="3600" y="723"/>
                    <a:pt x="5892" y="277"/>
                    <a:pt x="5967"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8" name="Google Shape;3324;p52">
              <a:extLst>
                <a:ext uri="{FF2B5EF4-FFF2-40B4-BE49-F238E27FC236}">
                  <a16:creationId xmlns:a16="http://schemas.microsoft.com/office/drawing/2014/main" xmlns="" id="{6669F140-84FB-8986-5E91-E1E01EBBD068}"/>
                </a:ext>
              </a:extLst>
            </p:cNvPr>
            <p:cNvSpPr/>
            <p:nvPr/>
          </p:nvSpPr>
          <p:spPr>
            <a:xfrm>
              <a:off x="8434762" y="3087356"/>
              <a:ext cx="223583" cy="8656"/>
            </a:xfrm>
            <a:custGeom>
              <a:avLst/>
              <a:gdLst/>
              <a:ahLst/>
              <a:cxnLst/>
              <a:rect l="l" t="t" r="r" b="b"/>
              <a:pathLst>
                <a:path w="5967" h="231" extrusionOk="0">
                  <a:moveTo>
                    <a:pt x="0" y="0"/>
                  </a:moveTo>
                  <a:cubicBezTo>
                    <a:pt x="21" y="70"/>
                    <a:pt x="179" y="150"/>
                    <a:pt x="415" y="231"/>
                  </a:cubicBezTo>
                  <a:lnTo>
                    <a:pt x="5552" y="231"/>
                  </a:lnTo>
                  <a:cubicBezTo>
                    <a:pt x="5790" y="150"/>
                    <a:pt x="5948" y="70"/>
                    <a:pt x="5966" y="0"/>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239" name="Google Shape;3325;p52">
              <a:extLst>
                <a:ext uri="{FF2B5EF4-FFF2-40B4-BE49-F238E27FC236}">
                  <a16:creationId xmlns:a16="http://schemas.microsoft.com/office/drawing/2014/main" xmlns="" id="{6960C70D-2015-A8EA-A409-22CE2475AFFE}"/>
                </a:ext>
              </a:extLst>
            </p:cNvPr>
            <p:cNvSpPr/>
            <p:nvPr/>
          </p:nvSpPr>
          <p:spPr>
            <a:xfrm>
              <a:off x="8459454" y="3152066"/>
              <a:ext cx="68645" cy="146021"/>
            </a:xfrm>
            <a:custGeom>
              <a:avLst/>
              <a:gdLst/>
              <a:ahLst/>
              <a:cxnLst/>
              <a:rect l="l" t="t" r="r" b="b"/>
              <a:pathLst>
                <a:path w="1832" h="3897" extrusionOk="0">
                  <a:moveTo>
                    <a:pt x="826" y="0"/>
                  </a:moveTo>
                  <a:cubicBezTo>
                    <a:pt x="823" y="0"/>
                    <a:pt x="820" y="0"/>
                    <a:pt x="817" y="1"/>
                  </a:cubicBezTo>
                  <a:cubicBezTo>
                    <a:pt x="284" y="42"/>
                    <a:pt x="0" y="657"/>
                    <a:pt x="18" y="2468"/>
                  </a:cubicBezTo>
                  <a:cubicBezTo>
                    <a:pt x="18" y="2468"/>
                    <a:pt x="93" y="2449"/>
                    <a:pt x="219" y="2449"/>
                  </a:cubicBezTo>
                  <a:cubicBezTo>
                    <a:pt x="378" y="2449"/>
                    <a:pt x="619" y="2479"/>
                    <a:pt x="894" y="2618"/>
                  </a:cubicBezTo>
                  <a:cubicBezTo>
                    <a:pt x="1317" y="2831"/>
                    <a:pt x="1727" y="3897"/>
                    <a:pt x="1812" y="3897"/>
                  </a:cubicBezTo>
                  <a:cubicBezTo>
                    <a:pt x="1826" y="3897"/>
                    <a:pt x="1831" y="3867"/>
                    <a:pt x="1826" y="3797"/>
                  </a:cubicBezTo>
                  <a:cubicBezTo>
                    <a:pt x="1788" y="3318"/>
                    <a:pt x="1354" y="0"/>
                    <a:pt x="826"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40" name="Google Shape;3326;p52">
              <a:extLst>
                <a:ext uri="{FF2B5EF4-FFF2-40B4-BE49-F238E27FC236}">
                  <a16:creationId xmlns:a16="http://schemas.microsoft.com/office/drawing/2014/main" xmlns="" id="{34BAEF87-05F2-D26B-0E30-63BE9C83D3D1}"/>
                </a:ext>
              </a:extLst>
            </p:cNvPr>
            <p:cNvSpPr/>
            <p:nvPr/>
          </p:nvSpPr>
          <p:spPr>
            <a:xfrm>
              <a:off x="8245950" y="4673236"/>
              <a:ext cx="46688" cy="15513"/>
            </a:xfrm>
            <a:custGeom>
              <a:avLst/>
              <a:gdLst/>
              <a:ahLst/>
              <a:cxnLst/>
              <a:rect l="l" t="t" r="r" b="b"/>
              <a:pathLst>
                <a:path w="1246" h="414" extrusionOk="0">
                  <a:moveTo>
                    <a:pt x="227" y="1"/>
                  </a:moveTo>
                  <a:cubicBezTo>
                    <a:pt x="213" y="1"/>
                    <a:pt x="201" y="2"/>
                    <a:pt x="192" y="6"/>
                  </a:cubicBezTo>
                  <a:cubicBezTo>
                    <a:pt x="35" y="64"/>
                    <a:pt x="0" y="413"/>
                    <a:pt x="0" y="413"/>
                  </a:cubicBezTo>
                  <a:lnTo>
                    <a:pt x="1246" y="413"/>
                  </a:lnTo>
                  <a:cubicBezTo>
                    <a:pt x="1246" y="413"/>
                    <a:pt x="451" y="1"/>
                    <a:pt x="227"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41" name="Google Shape;3327;p52">
              <a:extLst>
                <a:ext uri="{FF2B5EF4-FFF2-40B4-BE49-F238E27FC236}">
                  <a16:creationId xmlns:a16="http://schemas.microsoft.com/office/drawing/2014/main" xmlns="" id="{38EB97A3-392F-CBDA-9067-5003C80A34AB}"/>
                </a:ext>
              </a:extLst>
            </p:cNvPr>
            <p:cNvSpPr/>
            <p:nvPr/>
          </p:nvSpPr>
          <p:spPr>
            <a:xfrm>
              <a:off x="7872299" y="4671700"/>
              <a:ext cx="50022" cy="17049"/>
            </a:xfrm>
            <a:custGeom>
              <a:avLst/>
              <a:gdLst/>
              <a:ahLst/>
              <a:cxnLst/>
              <a:rect l="l" t="t" r="r" b="b"/>
              <a:pathLst>
                <a:path w="1335" h="455" extrusionOk="0">
                  <a:moveTo>
                    <a:pt x="1133" y="0"/>
                  </a:moveTo>
                  <a:cubicBezTo>
                    <a:pt x="893" y="0"/>
                    <a:pt x="1" y="454"/>
                    <a:pt x="1" y="454"/>
                  </a:cubicBezTo>
                  <a:lnTo>
                    <a:pt x="1329" y="454"/>
                  </a:lnTo>
                  <a:cubicBezTo>
                    <a:pt x="1329" y="454"/>
                    <a:pt x="1334" y="64"/>
                    <a:pt x="1167" y="5"/>
                  </a:cubicBezTo>
                  <a:cubicBezTo>
                    <a:pt x="1158" y="2"/>
                    <a:pt x="1146" y="0"/>
                    <a:pt x="1133"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42" name="Google Shape;3328;p52">
              <a:extLst>
                <a:ext uri="{FF2B5EF4-FFF2-40B4-BE49-F238E27FC236}">
                  <a16:creationId xmlns:a16="http://schemas.microsoft.com/office/drawing/2014/main" xmlns="" id="{0807A781-4D37-E1DA-06FB-69E11F90C26B}"/>
                </a:ext>
              </a:extLst>
            </p:cNvPr>
            <p:cNvSpPr/>
            <p:nvPr/>
          </p:nvSpPr>
          <p:spPr>
            <a:xfrm>
              <a:off x="7954996" y="3094925"/>
              <a:ext cx="287919" cy="203275"/>
            </a:xfrm>
            <a:custGeom>
              <a:avLst/>
              <a:gdLst/>
              <a:ahLst/>
              <a:cxnLst/>
              <a:rect l="l" t="t" r="r" b="b"/>
              <a:pathLst>
                <a:path w="7684" h="5425" extrusionOk="0">
                  <a:moveTo>
                    <a:pt x="5717" y="0"/>
                  </a:moveTo>
                  <a:cubicBezTo>
                    <a:pt x="5689" y="0"/>
                    <a:pt x="5662" y="3"/>
                    <a:pt x="5636" y="8"/>
                  </a:cubicBezTo>
                  <a:cubicBezTo>
                    <a:pt x="5116" y="109"/>
                    <a:pt x="3758" y="846"/>
                    <a:pt x="2521" y="846"/>
                  </a:cubicBezTo>
                  <a:cubicBezTo>
                    <a:pt x="2359" y="846"/>
                    <a:pt x="2199" y="833"/>
                    <a:pt x="2043" y="805"/>
                  </a:cubicBezTo>
                  <a:cubicBezTo>
                    <a:pt x="2007" y="798"/>
                    <a:pt x="1971" y="795"/>
                    <a:pt x="1936" y="795"/>
                  </a:cubicBezTo>
                  <a:cubicBezTo>
                    <a:pt x="626" y="795"/>
                    <a:pt x="0" y="5213"/>
                    <a:pt x="0" y="5213"/>
                  </a:cubicBezTo>
                  <a:cubicBezTo>
                    <a:pt x="533" y="5359"/>
                    <a:pt x="1044" y="5424"/>
                    <a:pt x="1530" y="5424"/>
                  </a:cubicBezTo>
                  <a:cubicBezTo>
                    <a:pt x="5135" y="5424"/>
                    <a:pt x="7395" y="1856"/>
                    <a:pt x="7534" y="1514"/>
                  </a:cubicBezTo>
                  <a:cubicBezTo>
                    <a:pt x="7684" y="1145"/>
                    <a:pt x="6343" y="0"/>
                    <a:pt x="5717"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43" name="Google Shape;3329;p52">
              <a:extLst>
                <a:ext uri="{FF2B5EF4-FFF2-40B4-BE49-F238E27FC236}">
                  <a16:creationId xmlns:a16="http://schemas.microsoft.com/office/drawing/2014/main" xmlns="" id="{6BB39234-42F0-8CBF-B0FB-F218A74517E1}"/>
                </a:ext>
              </a:extLst>
            </p:cNvPr>
            <p:cNvSpPr/>
            <p:nvPr/>
          </p:nvSpPr>
          <p:spPr>
            <a:xfrm>
              <a:off x="7949637" y="3098110"/>
              <a:ext cx="206722" cy="203537"/>
            </a:xfrm>
            <a:custGeom>
              <a:avLst/>
              <a:gdLst/>
              <a:ahLst/>
              <a:cxnLst/>
              <a:rect l="l" t="t" r="r" b="b"/>
              <a:pathLst>
                <a:path w="5517" h="5432" extrusionOk="0">
                  <a:moveTo>
                    <a:pt x="5516" y="0"/>
                  </a:moveTo>
                  <a:lnTo>
                    <a:pt x="5516" y="0"/>
                  </a:lnTo>
                  <a:cubicBezTo>
                    <a:pt x="4910" y="184"/>
                    <a:pt x="3284" y="631"/>
                    <a:pt x="2428" y="631"/>
                  </a:cubicBezTo>
                  <a:cubicBezTo>
                    <a:pt x="2325" y="631"/>
                    <a:pt x="2234" y="625"/>
                    <a:pt x="2156" y="610"/>
                  </a:cubicBezTo>
                  <a:cubicBezTo>
                    <a:pt x="2121" y="604"/>
                    <a:pt x="2087" y="601"/>
                    <a:pt x="2053" y="601"/>
                  </a:cubicBezTo>
                  <a:cubicBezTo>
                    <a:pt x="736" y="601"/>
                    <a:pt x="1" y="5208"/>
                    <a:pt x="1" y="5208"/>
                  </a:cubicBezTo>
                  <a:cubicBezTo>
                    <a:pt x="558" y="5361"/>
                    <a:pt x="1096" y="5431"/>
                    <a:pt x="1611" y="5431"/>
                  </a:cubicBezTo>
                  <a:cubicBezTo>
                    <a:pt x="2966" y="5431"/>
                    <a:pt x="4162" y="4942"/>
                    <a:pt x="5144" y="4175"/>
                  </a:cubicBezTo>
                  <a:lnTo>
                    <a:pt x="5144" y="4175"/>
                  </a:lnTo>
                  <a:cubicBezTo>
                    <a:pt x="4311" y="4636"/>
                    <a:pt x="2955" y="4923"/>
                    <a:pt x="2057" y="4923"/>
                  </a:cubicBezTo>
                  <a:cubicBezTo>
                    <a:pt x="1532" y="4923"/>
                    <a:pt x="1163" y="4825"/>
                    <a:pt x="1147" y="4606"/>
                  </a:cubicBezTo>
                  <a:cubicBezTo>
                    <a:pt x="847" y="652"/>
                    <a:pt x="4137" y="2917"/>
                    <a:pt x="5516"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44" name="Google Shape;3330;p52">
              <a:extLst>
                <a:ext uri="{FF2B5EF4-FFF2-40B4-BE49-F238E27FC236}">
                  <a16:creationId xmlns:a16="http://schemas.microsoft.com/office/drawing/2014/main" xmlns="" id="{4308FA99-BC74-E68C-13BD-AF641540E025}"/>
                </a:ext>
              </a:extLst>
            </p:cNvPr>
            <p:cNvSpPr/>
            <p:nvPr/>
          </p:nvSpPr>
          <p:spPr>
            <a:xfrm>
              <a:off x="7748798" y="4159260"/>
              <a:ext cx="664006" cy="529526"/>
            </a:xfrm>
            <a:custGeom>
              <a:avLst/>
              <a:gdLst/>
              <a:ahLst/>
              <a:cxnLst/>
              <a:rect l="l" t="t" r="r" b="b"/>
              <a:pathLst>
                <a:path w="17721" h="14132" extrusionOk="0">
                  <a:moveTo>
                    <a:pt x="17720" y="5821"/>
                  </a:moveTo>
                  <a:cubicBezTo>
                    <a:pt x="17721" y="5824"/>
                    <a:pt x="17721" y="5826"/>
                    <a:pt x="17721" y="5826"/>
                  </a:cubicBezTo>
                  <a:cubicBezTo>
                    <a:pt x="17721" y="5824"/>
                    <a:pt x="17721" y="5823"/>
                    <a:pt x="17720" y="5821"/>
                  </a:cubicBezTo>
                  <a:close/>
                  <a:moveTo>
                    <a:pt x="15029" y="1"/>
                  </a:moveTo>
                  <a:cubicBezTo>
                    <a:pt x="11935" y="1619"/>
                    <a:pt x="7818" y="7236"/>
                    <a:pt x="7818" y="7236"/>
                  </a:cubicBezTo>
                  <a:cubicBezTo>
                    <a:pt x="5500" y="7855"/>
                    <a:pt x="3426" y="12126"/>
                    <a:pt x="0" y="14131"/>
                  </a:cubicBezTo>
                  <a:lnTo>
                    <a:pt x="1091" y="14131"/>
                  </a:lnTo>
                  <a:cubicBezTo>
                    <a:pt x="4431" y="12954"/>
                    <a:pt x="5843" y="8750"/>
                    <a:pt x="8351" y="8050"/>
                  </a:cubicBezTo>
                  <a:cubicBezTo>
                    <a:pt x="8351" y="8050"/>
                    <a:pt x="11788" y="3090"/>
                    <a:pt x="14755" y="1472"/>
                  </a:cubicBezTo>
                  <a:cubicBezTo>
                    <a:pt x="14755" y="1472"/>
                    <a:pt x="17606" y="4467"/>
                    <a:pt x="17720" y="5821"/>
                  </a:cubicBezTo>
                  <a:lnTo>
                    <a:pt x="17720" y="5821"/>
                  </a:lnTo>
                  <a:cubicBezTo>
                    <a:pt x="17714" y="5749"/>
                    <a:pt x="17635" y="4798"/>
                    <a:pt x="17496" y="3387"/>
                  </a:cubicBezTo>
                  <a:cubicBezTo>
                    <a:pt x="16563" y="1689"/>
                    <a:pt x="15029" y="1"/>
                    <a:pt x="15029"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45" name="Google Shape;3331;p52">
              <a:extLst>
                <a:ext uri="{FF2B5EF4-FFF2-40B4-BE49-F238E27FC236}">
                  <a16:creationId xmlns:a16="http://schemas.microsoft.com/office/drawing/2014/main" xmlns="" id="{FCA9E145-F5C7-AC85-C964-1A242B1E0AEB}"/>
                </a:ext>
              </a:extLst>
            </p:cNvPr>
            <p:cNvSpPr/>
            <p:nvPr/>
          </p:nvSpPr>
          <p:spPr>
            <a:xfrm>
              <a:off x="7963726" y="3105191"/>
              <a:ext cx="251611" cy="141899"/>
            </a:xfrm>
            <a:custGeom>
              <a:avLst/>
              <a:gdLst/>
              <a:ahLst/>
              <a:cxnLst/>
              <a:rect l="l" t="t" r="r" b="b"/>
              <a:pathLst>
                <a:path w="6715" h="3787" extrusionOk="0">
                  <a:moveTo>
                    <a:pt x="6204" y="1"/>
                  </a:moveTo>
                  <a:cubicBezTo>
                    <a:pt x="5305" y="1160"/>
                    <a:pt x="3392" y="3052"/>
                    <a:pt x="764" y="3052"/>
                  </a:cubicBezTo>
                  <a:cubicBezTo>
                    <a:pt x="568" y="3052"/>
                    <a:pt x="368" y="3042"/>
                    <a:pt x="164" y="3020"/>
                  </a:cubicBezTo>
                  <a:cubicBezTo>
                    <a:pt x="102" y="3252"/>
                    <a:pt x="48" y="3481"/>
                    <a:pt x="0" y="3693"/>
                  </a:cubicBezTo>
                  <a:cubicBezTo>
                    <a:pt x="349" y="3757"/>
                    <a:pt x="686" y="3786"/>
                    <a:pt x="1013" y="3786"/>
                  </a:cubicBezTo>
                  <a:cubicBezTo>
                    <a:pt x="3936" y="3786"/>
                    <a:pt x="5974" y="1445"/>
                    <a:pt x="6715" y="376"/>
                  </a:cubicBezTo>
                  <a:cubicBezTo>
                    <a:pt x="6555" y="238"/>
                    <a:pt x="6379" y="109"/>
                    <a:pt x="6204"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46" name="Google Shape;3332;p52">
              <a:extLst>
                <a:ext uri="{FF2B5EF4-FFF2-40B4-BE49-F238E27FC236}">
                  <a16:creationId xmlns:a16="http://schemas.microsoft.com/office/drawing/2014/main" xmlns="" id="{AB87E6F5-4BA2-4044-3FFC-F72F344433B1}"/>
                </a:ext>
              </a:extLst>
            </p:cNvPr>
            <p:cNvSpPr/>
            <p:nvPr/>
          </p:nvSpPr>
          <p:spPr>
            <a:xfrm>
              <a:off x="8460129" y="3152029"/>
              <a:ext cx="49048" cy="85094"/>
            </a:xfrm>
            <a:custGeom>
              <a:avLst/>
              <a:gdLst/>
              <a:ahLst/>
              <a:cxnLst/>
              <a:rect l="l" t="t" r="r" b="b"/>
              <a:pathLst>
                <a:path w="1309" h="2271" extrusionOk="0">
                  <a:moveTo>
                    <a:pt x="807" y="0"/>
                  </a:moveTo>
                  <a:cubicBezTo>
                    <a:pt x="804" y="0"/>
                    <a:pt x="802" y="0"/>
                    <a:pt x="799" y="1"/>
                  </a:cubicBezTo>
                  <a:cubicBezTo>
                    <a:pt x="287" y="41"/>
                    <a:pt x="3" y="614"/>
                    <a:pt x="0" y="2271"/>
                  </a:cubicBezTo>
                  <a:cubicBezTo>
                    <a:pt x="185" y="1459"/>
                    <a:pt x="602" y="890"/>
                    <a:pt x="1086" y="890"/>
                  </a:cubicBezTo>
                  <a:cubicBezTo>
                    <a:pt x="1163" y="890"/>
                    <a:pt x="1237" y="905"/>
                    <a:pt x="1308" y="932"/>
                  </a:cubicBezTo>
                  <a:cubicBezTo>
                    <a:pt x="1162" y="395"/>
                    <a:pt x="990" y="0"/>
                    <a:pt x="807" y="0"/>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247" name="Google Shape;3333;p52">
              <a:extLst>
                <a:ext uri="{FF2B5EF4-FFF2-40B4-BE49-F238E27FC236}">
                  <a16:creationId xmlns:a16="http://schemas.microsoft.com/office/drawing/2014/main" xmlns="" id="{AA4C10E4-2226-CCAC-4114-2F212C5D576C}"/>
                </a:ext>
              </a:extLst>
            </p:cNvPr>
            <p:cNvSpPr/>
            <p:nvPr/>
          </p:nvSpPr>
          <p:spPr>
            <a:xfrm>
              <a:off x="8178841" y="3260167"/>
              <a:ext cx="115333" cy="20534"/>
            </a:xfrm>
            <a:custGeom>
              <a:avLst/>
              <a:gdLst/>
              <a:ahLst/>
              <a:cxnLst/>
              <a:rect l="l" t="t" r="r" b="b"/>
              <a:pathLst>
                <a:path w="3078" h="548" extrusionOk="0">
                  <a:moveTo>
                    <a:pt x="3031" y="0"/>
                  </a:moveTo>
                  <a:lnTo>
                    <a:pt x="1" y="547"/>
                  </a:lnTo>
                  <a:lnTo>
                    <a:pt x="1" y="547"/>
                  </a:lnTo>
                  <a:lnTo>
                    <a:pt x="3077" y="360"/>
                  </a:lnTo>
                  <a:lnTo>
                    <a:pt x="3031" y="0"/>
                  </a:ln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48" name="Google Shape;3334;p52">
              <a:extLst>
                <a:ext uri="{FF2B5EF4-FFF2-40B4-BE49-F238E27FC236}">
                  <a16:creationId xmlns:a16="http://schemas.microsoft.com/office/drawing/2014/main" xmlns="" id="{B28CCC11-42F8-C5F0-BBF7-DD2FA36FE868}"/>
                </a:ext>
              </a:extLst>
            </p:cNvPr>
            <p:cNvSpPr/>
            <p:nvPr/>
          </p:nvSpPr>
          <p:spPr>
            <a:xfrm>
              <a:off x="8301668" y="4159297"/>
              <a:ext cx="27878" cy="82471"/>
            </a:xfrm>
            <a:custGeom>
              <a:avLst/>
              <a:gdLst/>
              <a:ahLst/>
              <a:cxnLst/>
              <a:rect l="l" t="t" r="r" b="b"/>
              <a:pathLst>
                <a:path w="744" h="2201" extrusionOk="0">
                  <a:moveTo>
                    <a:pt x="274" y="1"/>
                  </a:moveTo>
                  <a:cubicBezTo>
                    <a:pt x="258" y="9"/>
                    <a:pt x="241" y="20"/>
                    <a:pt x="225" y="29"/>
                  </a:cubicBezTo>
                  <a:cubicBezTo>
                    <a:pt x="168" y="524"/>
                    <a:pt x="97" y="1016"/>
                    <a:pt x="0" y="1471"/>
                  </a:cubicBezTo>
                  <a:cubicBezTo>
                    <a:pt x="1" y="1473"/>
                    <a:pt x="277" y="1762"/>
                    <a:pt x="657" y="2199"/>
                  </a:cubicBezTo>
                  <a:lnTo>
                    <a:pt x="658" y="2200"/>
                  </a:lnTo>
                  <a:cubicBezTo>
                    <a:pt x="710" y="1623"/>
                    <a:pt x="737" y="1069"/>
                    <a:pt x="743" y="547"/>
                  </a:cubicBezTo>
                  <a:cubicBezTo>
                    <a:pt x="461" y="209"/>
                    <a:pt x="274" y="1"/>
                    <a:pt x="274"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49" name="Google Shape;3335;p52">
              <a:extLst>
                <a:ext uri="{FF2B5EF4-FFF2-40B4-BE49-F238E27FC236}">
                  <a16:creationId xmlns:a16="http://schemas.microsoft.com/office/drawing/2014/main" xmlns="" id="{14AE3F4E-B720-85A9-E8BF-F0F9A972FCC0}"/>
                </a:ext>
              </a:extLst>
            </p:cNvPr>
            <p:cNvSpPr/>
            <p:nvPr/>
          </p:nvSpPr>
          <p:spPr>
            <a:xfrm>
              <a:off x="8018732" y="4182604"/>
              <a:ext cx="71605" cy="288819"/>
            </a:xfrm>
            <a:custGeom>
              <a:avLst/>
              <a:gdLst/>
              <a:ahLst/>
              <a:cxnLst/>
              <a:rect l="l" t="t" r="r" b="b"/>
              <a:pathLst>
                <a:path w="1911" h="7708" extrusionOk="0">
                  <a:moveTo>
                    <a:pt x="1911" y="1"/>
                  </a:moveTo>
                  <a:cubicBezTo>
                    <a:pt x="1911" y="1"/>
                    <a:pt x="0" y="4067"/>
                    <a:pt x="474" y="7707"/>
                  </a:cubicBezTo>
                  <a:cubicBezTo>
                    <a:pt x="619" y="7491"/>
                    <a:pt x="775" y="7370"/>
                    <a:pt x="944" y="7370"/>
                  </a:cubicBezTo>
                  <a:cubicBezTo>
                    <a:pt x="1009" y="7370"/>
                    <a:pt x="1077" y="7388"/>
                    <a:pt x="1147" y="7426"/>
                  </a:cubicBezTo>
                  <a:cubicBezTo>
                    <a:pt x="863" y="5133"/>
                    <a:pt x="1911" y="1"/>
                    <a:pt x="1911"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50" name="Google Shape;3336;p52">
              <a:extLst>
                <a:ext uri="{FF2B5EF4-FFF2-40B4-BE49-F238E27FC236}">
                  <a16:creationId xmlns:a16="http://schemas.microsoft.com/office/drawing/2014/main" xmlns="" id="{44D95C87-5252-E553-C58A-2457F1B1F085}"/>
                </a:ext>
              </a:extLst>
            </p:cNvPr>
            <p:cNvSpPr/>
            <p:nvPr/>
          </p:nvSpPr>
          <p:spPr>
            <a:xfrm>
              <a:off x="8033683" y="4405962"/>
              <a:ext cx="27990" cy="65460"/>
            </a:xfrm>
            <a:custGeom>
              <a:avLst/>
              <a:gdLst/>
              <a:ahLst/>
              <a:cxnLst/>
              <a:rect l="l" t="t" r="r" b="b"/>
              <a:pathLst>
                <a:path w="747" h="1747" extrusionOk="0">
                  <a:moveTo>
                    <a:pt x="710" y="0"/>
                  </a:moveTo>
                  <a:lnTo>
                    <a:pt x="710" y="0"/>
                  </a:lnTo>
                  <a:cubicBezTo>
                    <a:pt x="398" y="404"/>
                    <a:pt x="215" y="652"/>
                    <a:pt x="215" y="652"/>
                  </a:cubicBezTo>
                  <a:cubicBezTo>
                    <a:pt x="144" y="671"/>
                    <a:pt x="72" y="694"/>
                    <a:pt x="0" y="720"/>
                  </a:cubicBezTo>
                  <a:cubicBezTo>
                    <a:pt x="7" y="1064"/>
                    <a:pt x="29" y="1407"/>
                    <a:pt x="73" y="1746"/>
                  </a:cubicBezTo>
                  <a:lnTo>
                    <a:pt x="76" y="1745"/>
                  </a:lnTo>
                  <a:cubicBezTo>
                    <a:pt x="292" y="1625"/>
                    <a:pt x="515" y="1530"/>
                    <a:pt x="746" y="1465"/>
                  </a:cubicBezTo>
                  <a:cubicBezTo>
                    <a:pt x="698" y="1054"/>
                    <a:pt x="689" y="550"/>
                    <a:pt x="710"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51" name="Google Shape;3337;p52">
              <a:extLst>
                <a:ext uri="{FF2B5EF4-FFF2-40B4-BE49-F238E27FC236}">
                  <a16:creationId xmlns:a16="http://schemas.microsoft.com/office/drawing/2014/main" xmlns="" id="{2F4EA6A3-D158-0B04-986D-D8EC2BA8CA42}"/>
                </a:ext>
              </a:extLst>
            </p:cNvPr>
            <p:cNvSpPr/>
            <p:nvPr/>
          </p:nvSpPr>
          <p:spPr>
            <a:xfrm>
              <a:off x="8001758" y="2883332"/>
              <a:ext cx="80261" cy="57966"/>
            </a:xfrm>
            <a:custGeom>
              <a:avLst/>
              <a:gdLst/>
              <a:ahLst/>
              <a:cxnLst/>
              <a:rect l="l" t="t" r="r" b="b"/>
              <a:pathLst>
                <a:path w="2142" h="1547" extrusionOk="0">
                  <a:moveTo>
                    <a:pt x="762" y="0"/>
                  </a:moveTo>
                  <a:cubicBezTo>
                    <a:pt x="762" y="1"/>
                    <a:pt x="1" y="1023"/>
                    <a:pt x="959" y="1446"/>
                  </a:cubicBezTo>
                  <a:cubicBezTo>
                    <a:pt x="1125" y="1519"/>
                    <a:pt x="1284" y="1546"/>
                    <a:pt x="1430" y="1546"/>
                  </a:cubicBezTo>
                  <a:cubicBezTo>
                    <a:pt x="1842" y="1546"/>
                    <a:pt x="2141" y="1329"/>
                    <a:pt x="2141" y="1329"/>
                  </a:cubicBezTo>
                  <a:lnTo>
                    <a:pt x="2004" y="380"/>
                  </a:lnTo>
                  <a:cubicBezTo>
                    <a:pt x="1744" y="615"/>
                    <a:pt x="1489" y="716"/>
                    <a:pt x="1277" y="716"/>
                  </a:cubicBezTo>
                  <a:cubicBezTo>
                    <a:pt x="918" y="716"/>
                    <a:pt x="683" y="424"/>
                    <a:pt x="762" y="0"/>
                  </a:cubicBezTo>
                  <a:close/>
                </a:path>
              </a:pathLst>
            </a:custGeom>
            <a:solidFill>
              <a:srgbClr val="743F46"/>
            </a:solidFill>
            <a:ln>
              <a:noFill/>
            </a:ln>
          </p:spPr>
          <p:txBody>
            <a:bodyPr spcFirstLastPara="1" wrap="square" lIns="121900" tIns="121900" rIns="121900" bIns="121900" anchor="ctr" anchorCtr="0">
              <a:noAutofit/>
            </a:bodyPr>
            <a:lstStyle/>
            <a:p>
              <a:endParaRPr sz="2489"/>
            </a:p>
          </p:txBody>
        </p:sp>
        <p:sp>
          <p:nvSpPr>
            <p:cNvPr id="252" name="Google Shape;3338;p52">
              <a:extLst>
                <a:ext uri="{FF2B5EF4-FFF2-40B4-BE49-F238E27FC236}">
                  <a16:creationId xmlns:a16="http://schemas.microsoft.com/office/drawing/2014/main" xmlns="" id="{E25ECB49-892F-2A74-4597-BA7E990FB989}"/>
                </a:ext>
              </a:extLst>
            </p:cNvPr>
            <p:cNvSpPr/>
            <p:nvPr/>
          </p:nvSpPr>
          <p:spPr>
            <a:xfrm>
              <a:off x="8201998" y="2964829"/>
              <a:ext cx="19597" cy="46013"/>
            </a:xfrm>
            <a:custGeom>
              <a:avLst/>
              <a:gdLst/>
              <a:ahLst/>
              <a:cxnLst/>
              <a:rect l="l" t="t" r="r" b="b"/>
              <a:pathLst>
                <a:path w="523" h="1228" extrusionOk="0">
                  <a:moveTo>
                    <a:pt x="0" y="0"/>
                  </a:moveTo>
                  <a:lnTo>
                    <a:pt x="0" y="0"/>
                  </a:lnTo>
                  <a:cubicBezTo>
                    <a:pt x="225" y="175"/>
                    <a:pt x="480" y="537"/>
                    <a:pt x="144" y="1227"/>
                  </a:cubicBezTo>
                  <a:lnTo>
                    <a:pt x="523" y="605"/>
                  </a:lnTo>
                  <a:cubicBezTo>
                    <a:pt x="474" y="63"/>
                    <a:pt x="0" y="0"/>
                    <a:pt x="0" y="0"/>
                  </a:cubicBezTo>
                  <a:close/>
                </a:path>
              </a:pathLst>
            </a:custGeom>
            <a:solidFill>
              <a:srgbClr val="5A2D35"/>
            </a:solidFill>
            <a:ln>
              <a:noFill/>
            </a:ln>
          </p:spPr>
          <p:txBody>
            <a:bodyPr spcFirstLastPara="1" wrap="square" lIns="121900" tIns="121900" rIns="121900" bIns="121900" anchor="ctr" anchorCtr="0">
              <a:noAutofit/>
            </a:bodyPr>
            <a:lstStyle/>
            <a:p>
              <a:endParaRPr sz="2489"/>
            </a:p>
          </p:txBody>
        </p:sp>
        <p:sp>
          <p:nvSpPr>
            <p:cNvPr id="253" name="Google Shape;3339;p52">
              <a:extLst>
                <a:ext uri="{FF2B5EF4-FFF2-40B4-BE49-F238E27FC236}">
                  <a16:creationId xmlns:a16="http://schemas.microsoft.com/office/drawing/2014/main" xmlns="" id="{D2D02DAF-0F9D-5C36-7A6A-9E62B2ADC395}"/>
                </a:ext>
              </a:extLst>
            </p:cNvPr>
            <p:cNvSpPr/>
            <p:nvPr/>
          </p:nvSpPr>
          <p:spPr>
            <a:xfrm>
              <a:off x="7734897" y="2837468"/>
              <a:ext cx="28627" cy="127585"/>
            </a:xfrm>
            <a:custGeom>
              <a:avLst/>
              <a:gdLst/>
              <a:ahLst/>
              <a:cxnLst/>
              <a:rect l="l" t="t" r="r" b="b"/>
              <a:pathLst>
                <a:path w="764" h="3405" extrusionOk="0">
                  <a:moveTo>
                    <a:pt x="1" y="0"/>
                  </a:moveTo>
                  <a:lnTo>
                    <a:pt x="200" y="3404"/>
                  </a:lnTo>
                  <a:lnTo>
                    <a:pt x="764" y="3404"/>
                  </a:lnTo>
                  <a:lnTo>
                    <a:pt x="564" y="0"/>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54" name="Google Shape;3340;p52">
              <a:extLst>
                <a:ext uri="{FF2B5EF4-FFF2-40B4-BE49-F238E27FC236}">
                  <a16:creationId xmlns:a16="http://schemas.microsoft.com/office/drawing/2014/main" xmlns="" id="{8BEEDB19-667B-FDC6-F1F3-81975A05779E}"/>
                </a:ext>
              </a:extLst>
            </p:cNvPr>
            <p:cNvSpPr/>
            <p:nvPr/>
          </p:nvSpPr>
          <p:spPr>
            <a:xfrm>
              <a:off x="7725529" y="2792579"/>
              <a:ext cx="39906" cy="39943"/>
            </a:xfrm>
            <a:custGeom>
              <a:avLst/>
              <a:gdLst/>
              <a:ahLst/>
              <a:cxnLst/>
              <a:rect l="l" t="t" r="r" b="b"/>
              <a:pathLst>
                <a:path w="1065" h="1066" extrusionOk="0">
                  <a:moveTo>
                    <a:pt x="533" y="1"/>
                  </a:moveTo>
                  <a:cubicBezTo>
                    <a:pt x="238" y="1"/>
                    <a:pt x="0" y="238"/>
                    <a:pt x="0" y="533"/>
                  </a:cubicBezTo>
                  <a:cubicBezTo>
                    <a:pt x="0" y="827"/>
                    <a:pt x="238" y="1065"/>
                    <a:pt x="533" y="1065"/>
                  </a:cubicBezTo>
                  <a:cubicBezTo>
                    <a:pt x="826" y="1065"/>
                    <a:pt x="1065" y="827"/>
                    <a:pt x="1065" y="533"/>
                  </a:cubicBezTo>
                  <a:cubicBezTo>
                    <a:pt x="1065" y="238"/>
                    <a:pt x="826" y="1"/>
                    <a:pt x="533"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55" name="Google Shape;3341;p52">
              <a:extLst>
                <a:ext uri="{FF2B5EF4-FFF2-40B4-BE49-F238E27FC236}">
                  <a16:creationId xmlns:a16="http://schemas.microsoft.com/office/drawing/2014/main" xmlns="" id="{6928D570-066D-F85B-6982-C985AE470337}"/>
                </a:ext>
              </a:extLst>
            </p:cNvPr>
            <p:cNvSpPr/>
            <p:nvPr/>
          </p:nvSpPr>
          <p:spPr>
            <a:xfrm>
              <a:off x="7738119" y="2950740"/>
              <a:ext cx="30988" cy="19972"/>
            </a:xfrm>
            <a:custGeom>
              <a:avLst/>
              <a:gdLst/>
              <a:ahLst/>
              <a:cxnLst/>
              <a:rect l="l" t="t" r="r" b="b"/>
              <a:pathLst>
                <a:path w="827" h="533" extrusionOk="0">
                  <a:moveTo>
                    <a:pt x="1" y="0"/>
                  </a:moveTo>
                  <a:lnTo>
                    <a:pt x="18" y="533"/>
                  </a:lnTo>
                  <a:lnTo>
                    <a:pt x="827" y="533"/>
                  </a:lnTo>
                  <a:lnTo>
                    <a:pt x="811" y="0"/>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56" name="Google Shape;3342;p52">
              <a:extLst>
                <a:ext uri="{FF2B5EF4-FFF2-40B4-BE49-F238E27FC236}">
                  <a16:creationId xmlns:a16="http://schemas.microsoft.com/office/drawing/2014/main" xmlns="" id="{E562D4F8-316E-A32C-C6AC-27D2939332E5}"/>
                </a:ext>
              </a:extLst>
            </p:cNvPr>
            <p:cNvSpPr/>
            <p:nvPr/>
          </p:nvSpPr>
          <p:spPr>
            <a:xfrm>
              <a:off x="7730026" y="2835258"/>
              <a:ext cx="30988" cy="19972"/>
            </a:xfrm>
            <a:custGeom>
              <a:avLst/>
              <a:gdLst/>
              <a:ahLst/>
              <a:cxnLst/>
              <a:rect l="l" t="t" r="r" b="b"/>
              <a:pathLst>
                <a:path w="827" h="533" extrusionOk="0">
                  <a:moveTo>
                    <a:pt x="1" y="1"/>
                  </a:moveTo>
                  <a:lnTo>
                    <a:pt x="17" y="533"/>
                  </a:lnTo>
                  <a:lnTo>
                    <a:pt x="827" y="533"/>
                  </a:lnTo>
                  <a:lnTo>
                    <a:pt x="812" y="1"/>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57" name="Google Shape;3343;p52">
              <a:extLst>
                <a:ext uri="{FF2B5EF4-FFF2-40B4-BE49-F238E27FC236}">
                  <a16:creationId xmlns:a16="http://schemas.microsoft.com/office/drawing/2014/main" xmlns="" id="{6017A6E5-D3F2-0B39-A467-637B803330DB}"/>
                </a:ext>
              </a:extLst>
            </p:cNvPr>
            <p:cNvSpPr/>
            <p:nvPr/>
          </p:nvSpPr>
          <p:spPr>
            <a:xfrm>
              <a:off x="8066844" y="2898544"/>
              <a:ext cx="99558" cy="152615"/>
            </a:xfrm>
            <a:custGeom>
              <a:avLst/>
              <a:gdLst/>
              <a:ahLst/>
              <a:cxnLst/>
              <a:rect l="l" t="t" r="r" b="b"/>
              <a:pathLst>
                <a:path w="2657" h="4073" extrusionOk="0">
                  <a:moveTo>
                    <a:pt x="1458" y="1"/>
                  </a:moveTo>
                  <a:cubicBezTo>
                    <a:pt x="1408" y="1"/>
                    <a:pt x="1357" y="4"/>
                    <a:pt x="1303" y="11"/>
                  </a:cubicBezTo>
                  <a:cubicBezTo>
                    <a:pt x="201" y="144"/>
                    <a:pt x="1" y="1737"/>
                    <a:pt x="106" y="2312"/>
                  </a:cubicBezTo>
                  <a:cubicBezTo>
                    <a:pt x="208" y="2871"/>
                    <a:pt x="794" y="3789"/>
                    <a:pt x="1803" y="4073"/>
                  </a:cubicBezTo>
                  <a:cubicBezTo>
                    <a:pt x="1803" y="4073"/>
                    <a:pt x="2657" y="3077"/>
                    <a:pt x="2549" y="1928"/>
                  </a:cubicBezTo>
                  <a:cubicBezTo>
                    <a:pt x="2479" y="1187"/>
                    <a:pt x="2413" y="1"/>
                    <a:pt x="1458"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58" name="Google Shape;3344;p52">
              <a:extLst>
                <a:ext uri="{FF2B5EF4-FFF2-40B4-BE49-F238E27FC236}">
                  <a16:creationId xmlns:a16="http://schemas.microsoft.com/office/drawing/2014/main" xmlns="" id="{B34CEC3B-DBDC-D046-ECB8-E3FA3D04F214}"/>
                </a:ext>
              </a:extLst>
            </p:cNvPr>
            <p:cNvSpPr/>
            <p:nvPr/>
          </p:nvSpPr>
          <p:spPr>
            <a:xfrm>
              <a:off x="8046797" y="2979067"/>
              <a:ext cx="27241" cy="35334"/>
            </a:xfrm>
            <a:custGeom>
              <a:avLst/>
              <a:gdLst/>
              <a:ahLst/>
              <a:cxnLst/>
              <a:rect l="l" t="t" r="r" b="b"/>
              <a:pathLst>
                <a:path w="727" h="943" extrusionOk="0">
                  <a:moveTo>
                    <a:pt x="263" y="1"/>
                  </a:moveTo>
                  <a:cubicBezTo>
                    <a:pt x="123" y="1"/>
                    <a:pt x="0" y="134"/>
                    <a:pt x="14" y="399"/>
                  </a:cubicBezTo>
                  <a:cubicBezTo>
                    <a:pt x="35" y="746"/>
                    <a:pt x="359" y="942"/>
                    <a:pt x="525" y="942"/>
                  </a:cubicBezTo>
                  <a:cubicBezTo>
                    <a:pt x="566" y="942"/>
                    <a:pt x="597" y="930"/>
                    <a:pt x="611" y="906"/>
                  </a:cubicBezTo>
                  <a:cubicBezTo>
                    <a:pt x="726" y="716"/>
                    <a:pt x="608" y="304"/>
                    <a:pt x="517" y="163"/>
                  </a:cubicBezTo>
                  <a:cubicBezTo>
                    <a:pt x="446" y="55"/>
                    <a:pt x="351" y="1"/>
                    <a:pt x="263"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59" name="Google Shape;3345;p52">
              <a:extLst>
                <a:ext uri="{FF2B5EF4-FFF2-40B4-BE49-F238E27FC236}">
                  <a16:creationId xmlns:a16="http://schemas.microsoft.com/office/drawing/2014/main" xmlns="" id="{5B0A1662-03B0-2751-F160-4DBDCA9C75F6}"/>
                </a:ext>
              </a:extLst>
            </p:cNvPr>
            <p:cNvSpPr/>
            <p:nvPr/>
          </p:nvSpPr>
          <p:spPr>
            <a:xfrm>
              <a:off x="8053767" y="2988959"/>
              <a:ext cx="15700" cy="20271"/>
            </a:xfrm>
            <a:custGeom>
              <a:avLst/>
              <a:gdLst/>
              <a:ahLst/>
              <a:cxnLst/>
              <a:rect l="l" t="t" r="r" b="b"/>
              <a:pathLst>
                <a:path w="419" h="541" extrusionOk="0">
                  <a:moveTo>
                    <a:pt x="151" y="1"/>
                  </a:moveTo>
                  <a:cubicBezTo>
                    <a:pt x="71" y="1"/>
                    <a:pt x="0" y="77"/>
                    <a:pt x="9" y="229"/>
                  </a:cubicBezTo>
                  <a:cubicBezTo>
                    <a:pt x="21" y="428"/>
                    <a:pt x="207" y="540"/>
                    <a:pt x="303" y="540"/>
                  </a:cubicBezTo>
                  <a:cubicBezTo>
                    <a:pt x="326" y="540"/>
                    <a:pt x="344" y="534"/>
                    <a:pt x="353" y="519"/>
                  </a:cubicBezTo>
                  <a:cubicBezTo>
                    <a:pt x="418" y="410"/>
                    <a:pt x="350" y="174"/>
                    <a:pt x="297" y="94"/>
                  </a:cubicBezTo>
                  <a:cubicBezTo>
                    <a:pt x="257" y="32"/>
                    <a:pt x="202" y="1"/>
                    <a:pt x="151" y="1"/>
                  </a:cubicBezTo>
                  <a:close/>
                </a:path>
              </a:pathLst>
            </a:custGeom>
            <a:solidFill>
              <a:srgbClr val="D07A5B"/>
            </a:solidFill>
            <a:ln>
              <a:noFill/>
            </a:ln>
          </p:spPr>
          <p:txBody>
            <a:bodyPr spcFirstLastPara="1" wrap="square" lIns="121900" tIns="121900" rIns="121900" bIns="121900" anchor="ctr" anchorCtr="0">
              <a:noAutofit/>
            </a:bodyPr>
            <a:lstStyle/>
            <a:p>
              <a:endParaRPr sz="2489"/>
            </a:p>
          </p:txBody>
        </p:sp>
        <p:sp>
          <p:nvSpPr>
            <p:cNvPr id="260" name="Google Shape;3346;p52">
              <a:extLst>
                <a:ext uri="{FF2B5EF4-FFF2-40B4-BE49-F238E27FC236}">
                  <a16:creationId xmlns:a16="http://schemas.microsoft.com/office/drawing/2014/main" xmlns="" id="{238616F1-5E39-045F-7401-6716417AA8F4}"/>
                </a:ext>
              </a:extLst>
            </p:cNvPr>
            <p:cNvSpPr/>
            <p:nvPr/>
          </p:nvSpPr>
          <p:spPr>
            <a:xfrm>
              <a:off x="8058937" y="2997615"/>
              <a:ext cx="10117" cy="13189"/>
            </a:xfrm>
            <a:custGeom>
              <a:avLst/>
              <a:gdLst/>
              <a:ahLst/>
              <a:cxnLst/>
              <a:rect l="l" t="t" r="r" b="b"/>
              <a:pathLst>
                <a:path w="270" h="352" extrusionOk="0">
                  <a:moveTo>
                    <a:pt x="98" y="1"/>
                  </a:moveTo>
                  <a:cubicBezTo>
                    <a:pt x="46" y="1"/>
                    <a:pt x="1" y="50"/>
                    <a:pt x="6" y="149"/>
                  </a:cubicBezTo>
                  <a:cubicBezTo>
                    <a:pt x="13" y="278"/>
                    <a:pt x="134" y="351"/>
                    <a:pt x="195" y="351"/>
                  </a:cubicBezTo>
                  <a:cubicBezTo>
                    <a:pt x="211" y="351"/>
                    <a:pt x="222" y="347"/>
                    <a:pt x="228" y="337"/>
                  </a:cubicBezTo>
                  <a:cubicBezTo>
                    <a:pt x="269" y="267"/>
                    <a:pt x="226" y="114"/>
                    <a:pt x="193" y="61"/>
                  </a:cubicBezTo>
                  <a:cubicBezTo>
                    <a:pt x="167" y="21"/>
                    <a:pt x="131" y="1"/>
                    <a:pt x="98"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61" name="Google Shape;3347;p52">
              <a:extLst>
                <a:ext uri="{FF2B5EF4-FFF2-40B4-BE49-F238E27FC236}">
                  <a16:creationId xmlns:a16="http://schemas.microsoft.com/office/drawing/2014/main" xmlns="" id="{EA2AE36F-FA9E-5596-63A8-FC4DAC191B30}"/>
                </a:ext>
              </a:extLst>
            </p:cNvPr>
            <p:cNvSpPr/>
            <p:nvPr/>
          </p:nvSpPr>
          <p:spPr>
            <a:xfrm>
              <a:off x="8133653" y="2949204"/>
              <a:ext cx="16337" cy="26117"/>
            </a:xfrm>
            <a:custGeom>
              <a:avLst/>
              <a:gdLst/>
              <a:ahLst/>
              <a:cxnLst/>
              <a:rect l="l" t="t" r="r" b="b"/>
              <a:pathLst>
                <a:path w="436" h="697" extrusionOk="0">
                  <a:moveTo>
                    <a:pt x="174" y="0"/>
                  </a:moveTo>
                  <a:cubicBezTo>
                    <a:pt x="171" y="0"/>
                    <a:pt x="168" y="1"/>
                    <a:pt x="165" y="1"/>
                  </a:cubicBezTo>
                  <a:cubicBezTo>
                    <a:pt x="62" y="12"/>
                    <a:pt x="1" y="174"/>
                    <a:pt x="31" y="367"/>
                  </a:cubicBezTo>
                  <a:cubicBezTo>
                    <a:pt x="58" y="552"/>
                    <a:pt x="161" y="696"/>
                    <a:pt x="261" y="696"/>
                  </a:cubicBezTo>
                  <a:cubicBezTo>
                    <a:pt x="264" y="696"/>
                    <a:pt x="268" y="696"/>
                    <a:pt x="271" y="696"/>
                  </a:cubicBezTo>
                  <a:cubicBezTo>
                    <a:pt x="376" y="686"/>
                    <a:pt x="435" y="522"/>
                    <a:pt x="405" y="331"/>
                  </a:cubicBezTo>
                  <a:cubicBezTo>
                    <a:pt x="377" y="145"/>
                    <a:pt x="276" y="0"/>
                    <a:pt x="174"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62" name="Google Shape;3348;p52">
              <a:extLst>
                <a:ext uri="{FF2B5EF4-FFF2-40B4-BE49-F238E27FC236}">
                  <a16:creationId xmlns:a16="http://schemas.microsoft.com/office/drawing/2014/main" xmlns="" id="{7E228BB1-1953-578B-B7BF-F6CB25507B86}"/>
                </a:ext>
              </a:extLst>
            </p:cNvPr>
            <p:cNvSpPr/>
            <p:nvPr/>
          </p:nvSpPr>
          <p:spPr>
            <a:xfrm>
              <a:off x="8094384" y="2950253"/>
              <a:ext cx="17461" cy="30126"/>
            </a:xfrm>
            <a:custGeom>
              <a:avLst/>
              <a:gdLst/>
              <a:ahLst/>
              <a:cxnLst/>
              <a:rect l="l" t="t" r="r" b="b"/>
              <a:pathLst>
                <a:path w="466" h="804" extrusionOk="0">
                  <a:moveTo>
                    <a:pt x="183" y="1"/>
                  </a:moveTo>
                  <a:cubicBezTo>
                    <a:pt x="183" y="1"/>
                    <a:pt x="182" y="1"/>
                    <a:pt x="181" y="1"/>
                  </a:cubicBezTo>
                  <a:cubicBezTo>
                    <a:pt x="69" y="4"/>
                    <a:pt x="0" y="186"/>
                    <a:pt x="28" y="408"/>
                  </a:cubicBezTo>
                  <a:cubicBezTo>
                    <a:pt x="56" y="626"/>
                    <a:pt x="168" y="803"/>
                    <a:pt x="281" y="803"/>
                  </a:cubicBezTo>
                  <a:cubicBezTo>
                    <a:pt x="282" y="803"/>
                    <a:pt x="283" y="803"/>
                    <a:pt x="285" y="803"/>
                  </a:cubicBezTo>
                  <a:cubicBezTo>
                    <a:pt x="397" y="801"/>
                    <a:pt x="466" y="618"/>
                    <a:pt x="437" y="397"/>
                  </a:cubicBezTo>
                  <a:cubicBezTo>
                    <a:pt x="409" y="175"/>
                    <a:pt x="298" y="1"/>
                    <a:pt x="183"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63" name="Google Shape;3349;p52">
              <a:extLst>
                <a:ext uri="{FF2B5EF4-FFF2-40B4-BE49-F238E27FC236}">
                  <a16:creationId xmlns:a16="http://schemas.microsoft.com/office/drawing/2014/main" xmlns="" id="{8D11B106-A125-B333-D82B-239E1AAFFC04}"/>
                </a:ext>
              </a:extLst>
            </p:cNvPr>
            <p:cNvSpPr/>
            <p:nvPr/>
          </p:nvSpPr>
          <p:spPr>
            <a:xfrm>
              <a:off x="8088351" y="2948417"/>
              <a:ext cx="23531" cy="15250"/>
            </a:xfrm>
            <a:custGeom>
              <a:avLst/>
              <a:gdLst/>
              <a:ahLst/>
              <a:cxnLst/>
              <a:rect l="l" t="t" r="r" b="b"/>
              <a:pathLst>
                <a:path w="628" h="407" extrusionOk="0">
                  <a:moveTo>
                    <a:pt x="399" y="0"/>
                  </a:moveTo>
                  <a:cubicBezTo>
                    <a:pt x="369" y="0"/>
                    <a:pt x="337" y="4"/>
                    <a:pt x="302" y="14"/>
                  </a:cubicBezTo>
                  <a:cubicBezTo>
                    <a:pt x="79" y="79"/>
                    <a:pt x="1" y="406"/>
                    <a:pt x="1" y="406"/>
                  </a:cubicBezTo>
                  <a:cubicBezTo>
                    <a:pt x="1" y="406"/>
                    <a:pt x="275" y="119"/>
                    <a:pt x="574" y="119"/>
                  </a:cubicBezTo>
                  <a:cubicBezTo>
                    <a:pt x="592" y="119"/>
                    <a:pt x="610" y="120"/>
                    <a:pt x="628" y="122"/>
                  </a:cubicBezTo>
                  <a:cubicBezTo>
                    <a:pt x="628" y="122"/>
                    <a:pt x="556" y="0"/>
                    <a:pt x="399"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64" name="Google Shape;3350;p52">
              <a:extLst>
                <a:ext uri="{FF2B5EF4-FFF2-40B4-BE49-F238E27FC236}">
                  <a16:creationId xmlns:a16="http://schemas.microsoft.com/office/drawing/2014/main" xmlns="" id="{887F1D35-2C30-996C-F806-DCC266FADD5F}"/>
                </a:ext>
              </a:extLst>
            </p:cNvPr>
            <p:cNvSpPr/>
            <p:nvPr/>
          </p:nvSpPr>
          <p:spPr>
            <a:xfrm>
              <a:off x="8129943" y="2945232"/>
              <a:ext cx="23007" cy="9817"/>
            </a:xfrm>
            <a:custGeom>
              <a:avLst/>
              <a:gdLst/>
              <a:ahLst/>
              <a:cxnLst/>
              <a:rect l="l" t="t" r="r" b="b"/>
              <a:pathLst>
                <a:path w="614" h="262" extrusionOk="0">
                  <a:moveTo>
                    <a:pt x="250" y="0"/>
                  </a:moveTo>
                  <a:cubicBezTo>
                    <a:pt x="250" y="0"/>
                    <a:pt x="249" y="0"/>
                    <a:pt x="249" y="0"/>
                  </a:cubicBezTo>
                  <a:cubicBezTo>
                    <a:pt x="41" y="0"/>
                    <a:pt x="1" y="172"/>
                    <a:pt x="1" y="172"/>
                  </a:cubicBezTo>
                  <a:cubicBezTo>
                    <a:pt x="58" y="148"/>
                    <a:pt x="118" y="139"/>
                    <a:pt x="179" y="139"/>
                  </a:cubicBezTo>
                  <a:cubicBezTo>
                    <a:pt x="399" y="139"/>
                    <a:pt x="614" y="261"/>
                    <a:pt x="614" y="261"/>
                  </a:cubicBezTo>
                  <a:cubicBezTo>
                    <a:pt x="614" y="261"/>
                    <a:pt x="457" y="0"/>
                    <a:pt x="250"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65" name="Google Shape;3351;p52">
              <a:extLst>
                <a:ext uri="{FF2B5EF4-FFF2-40B4-BE49-F238E27FC236}">
                  <a16:creationId xmlns:a16="http://schemas.microsoft.com/office/drawing/2014/main" xmlns="" id="{75FE4B18-8B6A-4419-EAD3-D5C9F81F3B1B}"/>
                </a:ext>
              </a:extLst>
            </p:cNvPr>
            <p:cNvSpPr/>
            <p:nvPr/>
          </p:nvSpPr>
          <p:spPr>
            <a:xfrm>
              <a:off x="8082581" y="2925860"/>
              <a:ext cx="20159" cy="22744"/>
            </a:xfrm>
            <a:custGeom>
              <a:avLst/>
              <a:gdLst/>
              <a:ahLst/>
              <a:cxnLst/>
              <a:rect l="l" t="t" r="r" b="b"/>
              <a:pathLst>
                <a:path w="538" h="607" extrusionOk="0">
                  <a:moveTo>
                    <a:pt x="498" y="0"/>
                  </a:moveTo>
                  <a:cubicBezTo>
                    <a:pt x="335" y="49"/>
                    <a:pt x="74" y="261"/>
                    <a:pt x="0" y="560"/>
                  </a:cubicBezTo>
                  <a:lnTo>
                    <a:pt x="19" y="607"/>
                  </a:lnTo>
                  <a:cubicBezTo>
                    <a:pt x="115" y="353"/>
                    <a:pt x="398" y="171"/>
                    <a:pt x="538" y="165"/>
                  </a:cubicBezTo>
                  <a:lnTo>
                    <a:pt x="498" y="0"/>
                  </a:lnTo>
                  <a:close/>
                </a:path>
              </a:pathLst>
            </a:custGeom>
            <a:solidFill>
              <a:srgbClr val="743F46"/>
            </a:solidFill>
            <a:ln>
              <a:noFill/>
            </a:ln>
          </p:spPr>
          <p:txBody>
            <a:bodyPr spcFirstLastPara="1" wrap="square" lIns="121900" tIns="121900" rIns="121900" bIns="121900" anchor="ctr" anchorCtr="0">
              <a:noAutofit/>
            </a:bodyPr>
            <a:lstStyle/>
            <a:p>
              <a:endParaRPr sz="2489"/>
            </a:p>
          </p:txBody>
        </p:sp>
        <p:sp>
          <p:nvSpPr>
            <p:cNvPr id="266" name="Google Shape;3352;p52">
              <a:extLst>
                <a:ext uri="{FF2B5EF4-FFF2-40B4-BE49-F238E27FC236}">
                  <a16:creationId xmlns:a16="http://schemas.microsoft.com/office/drawing/2014/main" xmlns="" id="{CBA247DA-5481-8243-238F-3AEB891F70A1}"/>
                </a:ext>
              </a:extLst>
            </p:cNvPr>
            <p:cNvSpPr/>
            <p:nvPr/>
          </p:nvSpPr>
          <p:spPr>
            <a:xfrm>
              <a:off x="8127020" y="2922563"/>
              <a:ext cx="25629" cy="16637"/>
            </a:xfrm>
            <a:custGeom>
              <a:avLst/>
              <a:gdLst/>
              <a:ahLst/>
              <a:cxnLst/>
              <a:rect l="l" t="t" r="r" b="b"/>
              <a:pathLst>
                <a:path w="684" h="444" extrusionOk="0">
                  <a:moveTo>
                    <a:pt x="31" y="1"/>
                  </a:moveTo>
                  <a:cubicBezTo>
                    <a:pt x="19" y="1"/>
                    <a:pt x="8" y="1"/>
                    <a:pt x="0" y="3"/>
                  </a:cubicBezTo>
                  <a:lnTo>
                    <a:pt x="16" y="169"/>
                  </a:lnTo>
                  <a:cubicBezTo>
                    <a:pt x="28" y="166"/>
                    <a:pt x="46" y="165"/>
                    <a:pt x="69" y="165"/>
                  </a:cubicBezTo>
                  <a:cubicBezTo>
                    <a:pt x="199" y="165"/>
                    <a:pt x="481" y="218"/>
                    <a:pt x="670" y="444"/>
                  </a:cubicBezTo>
                  <a:lnTo>
                    <a:pt x="683" y="383"/>
                  </a:lnTo>
                  <a:cubicBezTo>
                    <a:pt x="448" y="80"/>
                    <a:pt x="152" y="1"/>
                    <a:pt x="31" y="1"/>
                  </a:cubicBezTo>
                  <a:close/>
                </a:path>
              </a:pathLst>
            </a:custGeom>
            <a:solidFill>
              <a:srgbClr val="743F46"/>
            </a:solidFill>
            <a:ln>
              <a:noFill/>
            </a:ln>
          </p:spPr>
          <p:txBody>
            <a:bodyPr spcFirstLastPara="1" wrap="square" lIns="121900" tIns="121900" rIns="121900" bIns="121900" anchor="ctr" anchorCtr="0">
              <a:noAutofit/>
            </a:bodyPr>
            <a:lstStyle/>
            <a:p>
              <a:endParaRPr sz="2489"/>
            </a:p>
          </p:txBody>
        </p:sp>
        <p:sp>
          <p:nvSpPr>
            <p:cNvPr id="267" name="Google Shape;3353;p52">
              <a:extLst>
                <a:ext uri="{FF2B5EF4-FFF2-40B4-BE49-F238E27FC236}">
                  <a16:creationId xmlns:a16="http://schemas.microsoft.com/office/drawing/2014/main" xmlns="" id="{514126A6-B060-E2C7-64B1-F960C40D8948}"/>
                </a:ext>
              </a:extLst>
            </p:cNvPr>
            <p:cNvSpPr/>
            <p:nvPr/>
          </p:nvSpPr>
          <p:spPr>
            <a:xfrm>
              <a:off x="8120501" y="2986636"/>
              <a:ext cx="16299" cy="11990"/>
            </a:xfrm>
            <a:custGeom>
              <a:avLst/>
              <a:gdLst/>
              <a:ahLst/>
              <a:cxnLst/>
              <a:rect l="l" t="t" r="r" b="b"/>
              <a:pathLst>
                <a:path w="435" h="320" extrusionOk="0">
                  <a:moveTo>
                    <a:pt x="399" y="0"/>
                  </a:moveTo>
                  <a:cubicBezTo>
                    <a:pt x="399" y="7"/>
                    <a:pt x="400" y="12"/>
                    <a:pt x="400" y="18"/>
                  </a:cubicBezTo>
                  <a:cubicBezTo>
                    <a:pt x="388" y="122"/>
                    <a:pt x="312" y="191"/>
                    <a:pt x="219" y="191"/>
                  </a:cubicBezTo>
                  <a:cubicBezTo>
                    <a:pt x="201" y="191"/>
                    <a:pt x="182" y="188"/>
                    <a:pt x="162" y="182"/>
                  </a:cubicBezTo>
                  <a:cubicBezTo>
                    <a:pt x="93" y="162"/>
                    <a:pt x="38" y="106"/>
                    <a:pt x="6" y="40"/>
                  </a:cubicBezTo>
                  <a:lnTo>
                    <a:pt x="6" y="40"/>
                  </a:lnTo>
                  <a:cubicBezTo>
                    <a:pt x="1" y="159"/>
                    <a:pt x="79" y="278"/>
                    <a:pt x="191" y="311"/>
                  </a:cubicBezTo>
                  <a:cubicBezTo>
                    <a:pt x="211" y="317"/>
                    <a:pt x="230" y="320"/>
                    <a:pt x="249" y="320"/>
                  </a:cubicBezTo>
                  <a:cubicBezTo>
                    <a:pt x="341" y="320"/>
                    <a:pt x="417" y="252"/>
                    <a:pt x="431" y="147"/>
                  </a:cubicBezTo>
                  <a:cubicBezTo>
                    <a:pt x="435" y="96"/>
                    <a:pt x="420" y="46"/>
                    <a:pt x="399" y="0"/>
                  </a:cubicBezTo>
                  <a:close/>
                </a:path>
              </a:pathLst>
            </a:custGeom>
            <a:solidFill>
              <a:srgbClr val="D07A5B"/>
            </a:solidFill>
            <a:ln>
              <a:noFill/>
            </a:ln>
          </p:spPr>
          <p:txBody>
            <a:bodyPr spcFirstLastPara="1" wrap="square" lIns="121900" tIns="121900" rIns="121900" bIns="121900" anchor="ctr" anchorCtr="0">
              <a:noAutofit/>
            </a:bodyPr>
            <a:lstStyle/>
            <a:p>
              <a:endParaRPr sz="2489"/>
            </a:p>
          </p:txBody>
        </p:sp>
        <p:sp>
          <p:nvSpPr>
            <p:cNvPr id="268" name="Google Shape;3354;p52">
              <a:extLst>
                <a:ext uri="{FF2B5EF4-FFF2-40B4-BE49-F238E27FC236}">
                  <a16:creationId xmlns:a16="http://schemas.microsoft.com/office/drawing/2014/main" xmlns="" id="{3B3A450C-9C8B-F4A7-18DC-0EDBD16F136B}"/>
                </a:ext>
              </a:extLst>
            </p:cNvPr>
            <p:cNvSpPr/>
            <p:nvPr/>
          </p:nvSpPr>
          <p:spPr>
            <a:xfrm>
              <a:off x="8114843" y="3011554"/>
              <a:ext cx="26791" cy="15887"/>
            </a:xfrm>
            <a:custGeom>
              <a:avLst/>
              <a:gdLst/>
              <a:ahLst/>
              <a:cxnLst/>
              <a:rect l="l" t="t" r="r" b="b"/>
              <a:pathLst>
                <a:path w="715" h="424" extrusionOk="0">
                  <a:moveTo>
                    <a:pt x="715" y="1"/>
                  </a:moveTo>
                  <a:lnTo>
                    <a:pt x="0" y="45"/>
                  </a:lnTo>
                  <a:cubicBezTo>
                    <a:pt x="0" y="45"/>
                    <a:pt x="111" y="423"/>
                    <a:pt x="383" y="423"/>
                  </a:cubicBezTo>
                  <a:cubicBezTo>
                    <a:pt x="386" y="423"/>
                    <a:pt x="390" y="423"/>
                    <a:pt x="393" y="423"/>
                  </a:cubicBezTo>
                  <a:cubicBezTo>
                    <a:pt x="686" y="414"/>
                    <a:pt x="715" y="1"/>
                    <a:pt x="715"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69" name="Google Shape;3355;p52">
              <a:extLst>
                <a:ext uri="{FF2B5EF4-FFF2-40B4-BE49-F238E27FC236}">
                  <a16:creationId xmlns:a16="http://schemas.microsoft.com/office/drawing/2014/main" xmlns="" id="{21E20A70-20B4-7DFB-A221-032E5436E76E}"/>
                </a:ext>
              </a:extLst>
            </p:cNvPr>
            <p:cNvSpPr/>
            <p:nvPr/>
          </p:nvSpPr>
          <p:spPr>
            <a:xfrm>
              <a:off x="8115630" y="3012266"/>
              <a:ext cx="26341" cy="7906"/>
            </a:xfrm>
            <a:custGeom>
              <a:avLst/>
              <a:gdLst/>
              <a:ahLst/>
              <a:cxnLst/>
              <a:rect l="l" t="t" r="r" b="b"/>
              <a:pathLst>
                <a:path w="703" h="211" extrusionOk="0">
                  <a:moveTo>
                    <a:pt x="636" y="1"/>
                  </a:moveTo>
                  <a:lnTo>
                    <a:pt x="29" y="40"/>
                  </a:lnTo>
                  <a:cubicBezTo>
                    <a:pt x="29" y="40"/>
                    <a:pt x="0" y="211"/>
                    <a:pt x="285" y="211"/>
                  </a:cubicBezTo>
                  <a:cubicBezTo>
                    <a:pt x="307" y="211"/>
                    <a:pt x="331" y="209"/>
                    <a:pt x="357" y="207"/>
                  </a:cubicBezTo>
                  <a:cubicBezTo>
                    <a:pt x="702" y="180"/>
                    <a:pt x="636" y="1"/>
                    <a:pt x="636"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70" name="Google Shape;3356;p52">
              <a:extLst>
                <a:ext uri="{FF2B5EF4-FFF2-40B4-BE49-F238E27FC236}">
                  <a16:creationId xmlns:a16="http://schemas.microsoft.com/office/drawing/2014/main" xmlns="" id="{B417E432-EBD3-0B85-B048-B73A33415859}"/>
                </a:ext>
              </a:extLst>
            </p:cNvPr>
            <p:cNvSpPr/>
            <p:nvPr/>
          </p:nvSpPr>
          <p:spPr>
            <a:xfrm>
              <a:off x="8125559" y="3031113"/>
              <a:ext cx="10641" cy="4609"/>
            </a:xfrm>
            <a:custGeom>
              <a:avLst/>
              <a:gdLst/>
              <a:ahLst/>
              <a:cxnLst/>
              <a:rect l="l" t="t" r="r" b="b"/>
              <a:pathLst>
                <a:path w="284" h="123" extrusionOk="0">
                  <a:moveTo>
                    <a:pt x="261" y="1"/>
                  </a:moveTo>
                  <a:cubicBezTo>
                    <a:pt x="237" y="1"/>
                    <a:pt x="193" y="28"/>
                    <a:pt x="141" y="30"/>
                  </a:cubicBezTo>
                  <a:cubicBezTo>
                    <a:pt x="138" y="30"/>
                    <a:pt x="134" y="30"/>
                    <a:pt x="131" y="30"/>
                  </a:cubicBezTo>
                  <a:cubicBezTo>
                    <a:pt x="86" y="30"/>
                    <a:pt x="45" y="14"/>
                    <a:pt x="22" y="14"/>
                  </a:cubicBezTo>
                  <a:cubicBezTo>
                    <a:pt x="8" y="14"/>
                    <a:pt x="1" y="20"/>
                    <a:pt x="3" y="38"/>
                  </a:cubicBezTo>
                  <a:cubicBezTo>
                    <a:pt x="7" y="86"/>
                    <a:pt x="68" y="123"/>
                    <a:pt x="141" y="123"/>
                  </a:cubicBezTo>
                  <a:cubicBezTo>
                    <a:pt x="144" y="123"/>
                    <a:pt x="147" y="123"/>
                    <a:pt x="150" y="123"/>
                  </a:cubicBezTo>
                  <a:cubicBezTo>
                    <a:pt x="225" y="118"/>
                    <a:pt x="284" y="75"/>
                    <a:pt x="280" y="23"/>
                  </a:cubicBezTo>
                  <a:cubicBezTo>
                    <a:pt x="278" y="7"/>
                    <a:pt x="272" y="1"/>
                    <a:pt x="261" y="1"/>
                  </a:cubicBezTo>
                  <a:close/>
                </a:path>
              </a:pathLst>
            </a:custGeom>
            <a:solidFill>
              <a:srgbClr val="D78D70"/>
            </a:solidFill>
            <a:ln>
              <a:noFill/>
            </a:ln>
          </p:spPr>
          <p:txBody>
            <a:bodyPr spcFirstLastPara="1" wrap="square" lIns="121900" tIns="121900" rIns="121900" bIns="121900" anchor="ctr" anchorCtr="0">
              <a:noAutofit/>
            </a:bodyPr>
            <a:lstStyle/>
            <a:p>
              <a:endParaRPr sz="2489"/>
            </a:p>
          </p:txBody>
        </p:sp>
        <p:sp>
          <p:nvSpPr>
            <p:cNvPr id="271" name="Google Shape;3357;p52">
              <a:extLst>
                <a:ext uri="{FF2B5EF4-FFF2-40B4-BE49-F238E27FC236}">
                  <a16:creationId xmlns:a16="http://schemas.microsoft.com/office/drawing/2014/main" xmlns="" id="{838A0E59-8C70-5662-076A-2379DBF5B922}"/>
                </a:ext>
              </a:extLst>
            </p:cNvPr>
            <p:cNvSpPr/>
            <p:nvPr/>
          </p:nvSpPr>
          <p:spPr>
            <a:xfrm>
              <a:off x="8107086" y="2886741"/>
              <a:ext cx="42454" cy="38294"/>
            </a:xfrm>
            <a:custGeom>
              <a:avLst/>
              <a:gdLst/>
              <a:ahLst/>
              <a:cxnLst/>
              <a:rect l="l" t="t" r="r" b="b"/>
              <a:pathLst>
                <a:path w="1133" h="1022" extrusionOk="0">
                  <a:moveTo>
                    <a:pt x="600" y="1"/>
                  </a:moveTo>
                  <a:lnTo>
                    <a:pt x="34" y="333"/>
                  </a:lnTo>
                  <a:cubicBezTo>
                    <a:pt x="34" y="333"/>
                    <a:pt x="94" y="323"/>
                    <a:pt x="172" y="323"/>
                  </a:cubicBezTo>
                  <a:cubicBezTo>
                    <a:pt x="327" y="323"/>
                    <a:pt x="557" y="364"/>
                    <a:pt x="542" y="608"/>
                  </a:cubicBezTo>
                  <a:cubicBezTo>
                    <a:pt x="532" y="769"/>
                    <a:pt x="452" y="819"/>
                    <a:pt x="357" y="819"/>
                  </a:cubicBezTo>
                  <a:cubicBezTo>
                    <a:pt x="200" y="819"/>
                    <a:pt x="1" y="682"/>
                    <a:pt x="1" y="682"/>
                  </a:cubicBezTo>
                  <a:lnTo>
                    <a:pt x="1" y="682"/>
                  </a:lnTo>
                  <a:cubicBezTo>
                    <a:pt x="1" y="682"/>
                    <a:pt x="177" y="1021"/>
                    <a:pt x="472" y="1021"/>
                  </a:cubicBezTo>
                  <a:cubicBezTo>
                    <a:pt x="547" y="1021"/>
                    <a:pt x="630" y="999"/>
                    <a:pt x="719" y="944"/>
                  </a:cubicBezTo>
                  <a:cubicBezTo>
                    <a:pt x="1132" y="690"/>
                    <a:pt x="999" y="134"/>
                    <a:pt x="600" y="1"/>
                  </a:cubicBezTo>
                  <a:close/>
                </a:path>
              </a:pathLst>
            </a:custGeom>
            <a:solidFill>
              <a:srgbClr val="743F46"/>
            </a:solidFill>
            <a:ln>
              <a:noFill/>
            </a:ln>
          </p:spPr>
          <p:txBody>
            <a:bodyPr spcFirstLastPara="1" wrap="square" lIns="121900" tIns="121900" rIns="121900" bIns="121900" anchor="ctr" anchorCtr="0">
              <a:noAutofit/>
            </a:bodyPr>
            <a:lstStyle/>
            <a:p>
              <a:endParaRPr sz="2489"/>
            </a:p>
          </p:txBody>
        </p:sp>
        <p:sp>
          <p:nvSpPr>
            <p:cNvPr id="272" name="Google Shape;3358;p52">
              <a:extLst>
                <a:ext uri="{FF2B5EF4-FFF2-40B4-BE49-F238E27FC236}">
                  <a16:creationId xmlns:a16="http://schemas.microsoft.com/office/drawing/2014/main" xmlns="" id="{A6A4EE5D-CCCC-B464-D074-DF55006EC810}"/>
                </a:ext>
              </a:extLst>
            </p:cNvPr>
            <p:cNvSpPr/>
            <p:nvPr/>
          </p:nvSpPr>
          <p:spPr>
            <a:xfrm>
              <a:off x="7794961" y="3811463"/>
              <a:ext cx="42791" cy="63512"/>
            </a:xfrm>
            <a:custGeom>
              <a:avLst/>
              <a:gdLst/>
              <a:ahLst/>
              <a:cxnLst/>
              <a:rect l="l" t="t" r="r" b="b"/>
              <a:pathLst>
                <a:path w="1142" h="1695" extrusionOk="0">
                  <a:moveTo>
                    <a:pt x="859" y="1"/>
                  </a:moveTo>
                  <a:cubicBezTo>
                    <a:pt x="859" y="1"/>
                    <a:pt x="1" y="825"/>
                    <a:pt x="51" y="986"/>
                  </a:cubicBezTo>
                  <a:cubicBezTo>
                    <a:pt x="96" y="1129"/>
                    <a:pt x="282" y="1694"/>
                    <a:pt x="450" y="1694"/>
                  </a:cubicBezTo>
                  <a:cubicBezTo>
                    <a:pt x="472" y="1694"/>
                    <a:pt x="493" y="1685"/>
                    <a:pt x="514" y="1664"/>
                  </a:cubicBezTo>
                  <a:cubicBezTo>
                    <a:pt x="743" y="1433"/>
                    <a:pt x="926" y="500"/>
                    <a:pt x="1142" y="65"/>
                  </a:cubicBezTo>
                  <a:lnTo>
                    <a:pt x="859" y="1"/>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73" name="Google Shape;3359;p52">
              <a:extLst>
                <a:ext uri="{FF2B5EF4-FFF2-40B4-BE49-F238E27FC236}">
                  <a16:creationId xmlns:a16="http://schemas.microsoft.com/office/drawing/2014/main" xmlns="" id="{4F0A1CCD-72DB-E579-BDCB-F729BCEE1296}"/>
                </a:ext>
              </a:extLst>
            </p:cNvPr>
            <p:cNvSpPr/>
            <p:nvPr/>
          </p:nvSpPr>
          <p:spPr>
            <a:xfrm>
              <a:off x="7742353" y="2893486"/>
              <a:ext cx="129496" cy="1795263"/>
            </a:xfrm>
            <a:custGeom>
              <a:avLst/>
              <a:gdLst/>
              <a:ahLst/>
              <a:cxnLst/>
              <a:rect l="l" t="t" r="r" b="b"/>
              <a:pathLst>
                <a:path w="3456" h="47912" extrusionOk="0">
                  <a:moveTo>
                    <a:pt x="1" y="1"/>
                  </a:moveTo>
                  <a:lnTo>
                    <a:pt x="2991" y="47911"/>
                  </a:lnTo>
                  <a:lnTo>
                    <a:pt x="3456" y="47911"/>
                  </a:lnTo>
                  <a:lnTo>
                    <a:pt x="299" y="1"/>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74" name="Google Shape;3360;p52">
              <a:extLst>
                <a:ext uri="{FF2B5EF4-FFF2-40B4-BE49-F238E27FC236}">
                  <a16:creationId xmlns:a16="http://schemas.microsoft.com/office/drawing/2014/main" xmlns="" id="{201A1613-7601-C083-4C0D-3214E6BA8B97}"/>
                </a:ext>
              </a:extLst>
            </p:cNvPr>
            <p:cNvSpPr/>
            <p:nvPr/>
          </p:nvSpPr>
          <p:spPr>
            <a:xfrm>
              <a:off x="7802830" y="3805656"/>
              <a:ext cx="33011" cy="52308"/>
            </a:xfrm>
            <a:custGeom>
              <a:avLst/>
              <a:gdLst/>
              <a:ahLst/>
              <a:cxnLst/>
              <a:rect l="l" t="t" r="r" b="b"/>
              <a:pathLst>
                <a:path w="881" h="1396" extrusionOk="0">
                  <a:moveTo>
                    <a:pt x="698" y="1"/>
                  </a:moveTo>
                  <a:lnTo>
                    <a:pt x="698" y="1"/>
                  </a:lnTo>
                  <a:cubicBezTo>
                    <a:pt x="697" y="1"/>
                    <a:pt x="133" y="423"/>
                    <a:pt x="67" y="556"/>
                  </a:cubicBezTo>
                  <a:cubicBezTo>
                    <a:pt x="0" y="689"/>
                    <a:pt x="22" y="823"/>
                    <a:pt x="266" y="1305"/>
                  </a:cubicBezTo>
                  <a:cubicBezTo>
                    <a:pt x="299" y="1369"/>
                    <a:pt x="322" y="1396"/>
                    <a:pt x="338" y="1396"/>
                  </a:cubicBezTo>
                  <a:cubicBezTo>
                    <a:pt x="416" y="1396"/>
                    <a:pt x="301" y="706"/>
                    <a:pt x="301" y="706"/>
                  </a:cubicBezTo>
                  <a:lnTo>
                    <a:pt x="301" y="706"/>
                  </a:lnTo>
                  <a:cubicBezTo>
                    <a:pt x="301" y="706"/>
                    <a:pt x="352" y="772"/>
                    <a:pt x="445" y="772"/>
                  </a:cubicBezTo>
                  <a:cubicBezTo>
                    <a:pt x="501" y="772"/>
                    <a:pt x="573" y="748"/>
                    <a:pt x="657" y="673"/>
                  </a:cubicBezTo>
                  <a:cubicBezTo>
                    <a:pt x="881" y="474"/>
                    <a:pt x="698" y="1"/>
                    <a:pt x="698"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75" name="Google Shape;3361;p52">
              <a:extLst>
                <a:ext uri="{FF2B5EF4-FFF2-40B4-BE49-F238E27FC236}">
                  <a16:creationId xmlns:a16="http://schemas.microsoft.com/office/drawing/2014/main" xmlns="" id="{720E4435-F845-7109-CA65-2D026CCCBBA9}"/>
                </a:ext>
              </a:extLst>
            </p:cNvPr>
            <p:cNvSpPr/>
            <p:nvPr/>
          </p:nvSpPr>
          <p:spPr>
            <a:xfrm>
              <a:off x="7788779" y="3840840"/>
              <a:ext cx="16412" cy="18548"/>
            </a:xfrm>
            <a:custGeom>
              <a:avLst/>
              <a:gdLst/>
              <a:ahLst/>
              <a:cxnLst/>
              <a:rect l="l" t="t" r="r" b="b"/>
              <a:pathLst>
                <a:path w="438" h="495" extrusionOk="0">
                  <a:moveTo>
                    <a:pt x="370" y="1"/>
                  </a:moveTo>
                  <a:cubicBezTo>
                    <a:pt x="310" y="1"/>
                    <a:pt x="204" y="101"/>
                    <a:pt x="80" y="248"/>
                  </a:cubicBezTo>
                  <a:cubicBezTo>
                    <a:pt x="1" y="342"/>
                    <a:pt x="29" y="436"/>
                    <a:pt x="133" y="488"/>
                  </a:cubicBezTo>
                  <a:cubicBezTo>
                    <a:pt x="141" y="492"/>
                    <a:pt x="149" y="494"/>
                    <a:pt x="158" y="494"/>
                  </a:cubicBezTo>
                  <a:cubicBezTo>
                    <a:pt x="265" y="494"/>
                    <a:pt x="438" y="221"/>
                    <a:pt x="423" y="75"/>
                  </a:cubicBezTo>
                  <a:cubicBezTo>
                    <a:pt x="418" y="24"/>
                    <a:pt x="399" y="1"/>
                    <a:pt x="370"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76" name="Google Shape;3362;p52">
              <a:extLst>
                <a:ext uri="{FF2B5EF4-FFF2-40B4-BE49-F238E27FC236}">
                  <a16:creationId xmlns:a16="http://schemas.microsoft.com/office/drawing/2014/main" xmlns="" id="{76793116-8CEE-6D41-38BD-AA5DC0D2A6F6}"/>
                </a:ext>
              </a:extLst>
            </p:cNvPr>
            <p:cNvSpPr/>
            <p:nvPr/>
          </p:nvSpPr>
          <p:spPr>
            <a:xfrm>
              <a:off x="7792151" y="3854704"/>
              <a:ext cx="18323" cy="15775"/>
            </a:xfrm>
            <a:custGeom>
              <a:avLst/>
              <a:gdLst/>
              <a:ahLst/>
              <a:cxnLst/>
              <a:rect l="l" t="t" r="r" b="b"/>
              <a:pathLst>
                <a:path w="489" h="421" extrusionOk="0">
                  <a:moveTo>
                    <a:pt x="428" y="0"/>
                  </a:moveTo>
                  <a:cubicBezTo>
                    <a:pt x="363" y="0"/>
                    <a:pt x="244" y="64"/>
                    <a:pt x="100" y="161"/>
                  </a:cubicBezTo>
                  <a:cubicBezTo>
                    <a:pt x="0" y="228"/>
                    <a:pt x="2" y="326"/>
                    <a:pt x="84" y="405"/>
                  </a:cubicBezTo>
                  <a:cubicBezTo>
                    <a:pt x="95" y="416"/>
                    <a:pt x="110" y="421"/>
                    <a:pt x="128" y="421"/>
                  </a:cubicBezTo>
                  <a:cubicBezTo>
                    <a:pt x="239" y="421"/>
                    <a:pt x="452" y="224"/>
                    <a:pt x="477" y="88"/>
                  </a:cubicBezTo>
                  <a:cubicBezTo>
                    <a:pt x="489" y="27"/>
                    <a:pt x="469" y="0"/>
                    <a:pt x="428"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77" name="Google Shape;3363;p52">
              <a:extLst>
                <a:ext uri="{FF2B5EF4-FFF2-40B4-BE49-F238E27FC236}">
                  <a16:creationId xmlns:a16="http://schemas.microsoft.com/office/drawing/2014/main" xmlns="" id="{8E317AEA-0FD2-41B7-5808-4AD9D589EF4E}"/>
                </a:ext>
              </a:extLst>
            </p:cNvPr>
            <p:cNvSpPr/>
            <p:nvPr/>
          </p:nvSpPr>
          <p:spPr>
            <a:xfrm>
              <a:off x="7795373" y="3865308"/>
              <a:ext cx="17723" cy="16562"/>
            </a:xfrm>
            <a:custGeom>
              <a:avLst/>
              <a:gdLst/>
              <a:ahLst/>
              <a:cxnLst/>
              <a:rect l="l" t="t" r="r" b="b"/>
              <a:pathLst>
                <a:path w="473" h="442" extrusionOk="0">
                  <a:moveTo>
                    <a:pt x="416" y="0"/>
                  </a:moveTo>
                  <a:cubicBezTo>
                    <a:pt x="353" y="0"/>
                    <a:pt x="236" y="73"/>
                    <a:pt x="96" y="184"/>
                  </a:cubicBezTo>
                  <a:cubicBezTo>
                    <a:pt x="0" y="261"/>
                    <a:pt x="10" y="357"/>
                    <a:pt x="98" y="429"/>
                  </a:cubicBezTo>
                  <a:cubicBezTo>
                    <a:pt x="109" y="438"/>
                    <a:pt x="122" y="442"/>
                    <a:pt x="137" y="442"/>
                  </a:cubicBezTo>
                  <a:cubicBezTo>
                    <a:pt x="247" y="442"/>
                    <a:pt x="452" y="224"/>
                    <a:pt x="467" y="85"/>
                  </a:cubicBezTo>
                  <a:cubicBezTo>
                    <a:pt x="473" y="26"/>
                    <a:pt x="454" y="0"/>
                    <a:pt x="416"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78" name="Google Shape;3364;p52">
              <a:extLst>
                <a:ext uri="{FF2B5EF4-FFF2-40B4-BE49-F238E27FC236}">
                  <a16:creationId xmlns:a16="http://schemas.microsoft.com/office/drawing/2014/main" xmlns="" id="{247F7FA5-E41B-B77D-11FE-F911F6E5608D}"/>
                </a:ext>
              </a:extLst>
            </p:cNvPr>
            <p:cNvSpPr/>
            <p:nvPr/>
          </p:nvSpPr>
          <p:spPr>
            <a:xfrm>
              <a:off x="8544211" y="3105079"/>
              <a:ext cx="30950" cy="16262"/>
            </a:xfrm>
            <a:custGeom>
              <a:avLst/>
              <a:gdLst/>
              <a:ahLst/>
              <a:cxnLst/>
              <a:rect l="l" t="t" r="r" b="b"/>
              <a:pathLst>
                <a:path w="826" h="434" extrusionOk="0">
                  <a:moveTo>
                    <a:pt x="734" y="0"/>
                  </a:moveTo>
                  <a:cubicBezTo>
                    <a:pt x="621" y="0"/>
                    <a:pt x="232" y="178"/>
                    <a:pt x="0" y="434"/>
                  </a:cubicBezTo>
                  <a:lnTo>
                    <a:pt x="446" y="288"/>
                  </a:lnTo>
                  <a:cubicBezTo>
                    <a:pt x="446" y="288"/>
                    <a:pt x="825" y="39"/>
                    <a:pt x="756" y="4"/>
                  </a:cubicBezTo>
                  <a:cubicBezTo>
                    <a:pt x="751" y="1"/>
                    <a:pt x="743" y="0"/>
                    <a:pt x="734"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79" name="Google Shape;3365;p52">
              <a:extLst>
                <a:ext uri="{FF2B5EF4-FFF2-40B4-BE49-F238E27FC236}">
                  <a16:creationId xmlns:a16="http://schemas.microsoft.com/office/drawing/2014/main" xmlns="" id="{09669C58-DB7A-09F0-B808-D47BD1E89145}"/>
                </a:ext>
              </a:extLst>
            </p:cNvPr>
            <p:cNvSpPr/>
            <p:nvPr/>
          </p:nvSpPr>
          <p:spPr>
            <a:xfrm>
              <a:off x="7963726" y="3105191"/>
              <a:ext cx="251611" cy="141899"/>
            </a:xfrm>
            <a:custGeom>
              <a:avLst/>
              <a:gdLst/>
              <a:ahLst/>
              <a:cxnLst/>
              <a:rect l="l" t="t" r="r" b="b"/>
              <a:pathLst>
                <a:path w="6715" h="3787" extrusionOk="0">
                  <a:moveTo>
                    <a:pt x="6204" y="1"/>
                  </a:moveTo>
                  <a:cubicBezTo>
                    <a:pt x="5305" y="1160"/>
                    <a:pt x="3392" y="3052"/>
                    <a:pt x="764" y="3052"/>
                  </a:cubicBezTo>
                  <a:cubicBezTo>
                    <a:pt x="568" y="3052"/>
                    <a:pt x="368" y="3042"/>
                    <a:pt x="164" y="3020"/>
                  </a:cubicBezTo>
                  <a:cubicBezTo>
                    <a:pt x="102" y="3252"/>
                    <a:pt x="48" y="3481"/>
                    <a:pt x="0" y="3693"/>
                  </a:cubicBezTo>
                  <a:cubicBezTo>
                    <a:pt x="349" y="3757"/>
                    <a:pt x="686" y="3786"/>
                    <a:pt x="1013" y="3786"/>
                  </a:cubicBezTo>
                  <a:cubicBezTo>
                    <a:pt x="3936" y="3786"/>
                    <a:pt x="5974" y="1445"/>
                    <a:pt x="6715" y="376"/>
                  </a:cubicBezTo>
                  <a:cubicBezTo>
                    <a:pt x="6555" y="238"/>
                    <a:pt x="6379" y="109"/>
                    <a:pt x="6204" y="1"/>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grpSp>
      <p:grpSp>
        <p:nvGrpSpPr>
          <p:cNvPr id="280" name="Google Shape;4395;p59">
            <a:extLst>
              <a:ext uri="{FF2B5EF4-FFF2-40B4-BE49-F238E27FC236}">
                <a16:creationId xmlns:a16="http://schemas.microsoft.com/office/drawing/2014/main" xmlns="" id="{283CDE5B-933D-CB41-BF31-225F18939D52}"/>
              </a:ext>
            </a:extLst>
          </p:cNvPr>
          <p:cNvGrpSpPr/>
          <p:nvPr/>
        </p:nvGrpSpPr>
        <p:grpSpPr>
          <a:xfrm>
            <a:off x="12759234" y="2922630"/>
            <a:ext cx="460141" cy="403142"/>
            <a:chOff x="2778657" y="2756353"/>
            <a:chExt cx="1366981" cy="1968695"/>
          </a:xfrm>
          <a:effectLst>
            <a:outerShdw blurRad="50800" dist="38100" dir="13500000" algn="br" rotWithShape="0">
              <a:prstClr val="black">
                <a:alpha val="40000"/>
              </a:prstClr>
            </a:outerShdw>
          </a:effectLst>
        </p:grpSpPr>
        <p:sp>
          <p:nvSpPr>
            <p:cNvPr id="281" name="Google Shape;4396;p59">
              <a:extLst>
                <a:ext uri="{FF2B5EF4-FFF2-40B4-BE49-F238E27FC236}">
                  <a16:creationId xmlns:a16="http://schemas.microsoft.com/office/drawing/2014/main" xmlns="" id="{00753CBC-30A3-7B35-8D69-5AF493E7F660}"/>
                </a:ext>
              </a:extLst>
            </p:cNvPr>
            <p:cNvSpPr/>
            <p:nvPr/>
          </p:nvSpPr>
          <p:spPr>
            <a:xfrm>
              <a:off x="3178275" y="3286366"/>
              <a:ext cx="124588" cy="278402"/>
            </a:xfrm>
            <a:custGeom>
              <a:avLst/>
              <a:gdLst/>
              <a:ahLst/>
              <a:cxnLst/>
              <a:rect l="l" t="t" r="r" b="b"/>
              <a:pathLst>
                <a:path w="3325" h="7430" extrusionOk="0">
                  <a:moveTo>
                    <a:pt x="1097" y="0"/>
                  </a:moveTo>
                  <a:cubicBezTo>
                    <a:pt x="716" y="2339"/>
                    <a:pt x="1" y="7083"/>
                    <a:pt x="351" y="7226"/>
                  </a:cubicBezTo>
                  <a:cubicBezTo>
                    <a:pt x="379" y="7237"/>
                    <a:pt x="404" y="7242"/>
                    <a:pt x="426" y="7242"/>
                  </a:cubicBezTo>
                  <a:cubicBezTo>
                    <a:pt x="656" y="7242"/>
                    <a:pt x="679" y="6728"/>
                    <a:pt x="1084" y="6728"/>
                  </a:cubicBezTo>
                  <a:cubicBezTo>
                    <a:pt x="1151" y="6728"/>
                    <a:pt x="1229" y="6742"/>
                    <a:pt x="1320" y="6775"/>
                  </a:cubicBezTo>
                  <a:cubicBezTo>
                    <a:pt x="2016" y="7027"/>
                    <a:pt x="1361" y="7305"/>
                    <a:pt x="2147" y="7418"/>
                  </a:cubicBezTo>
                  <a:cubicBezTo>
                    <a:pt x="2200" y="7426"/>
                    <a:pt x="2246" y="7430"/>
                    <a:pt x="2286" y="7430"/>
                  </a:cubicBezTo>
                  <a:cubicBezTo>
                    <a:pt x="2827" y="7430"/>
                    <a:pt x="2125" y="6753"/>
                    <a:pt x="2673" y="6753"/>
                  </a:cubicBezTo>
                  <a:cubicBezTo>
                    <a:pt x="2680" y="6753"/>
                    <a:pt x="2686" y="6753"/>
                    <a:pt x="2693" y="6753"/>
                  </a:cubicBezTo>
                  <a:cubicBezTo>
                    <a:pt x="2694" y="6753"/>
                    <a:pt x="2695" y="6753"/>
                    <a:pt x="2696" y="6753"/>
                  </a:cubicBezTo>
                  <a:cubicBezTo>
                    <a:pt x="3324" y="6753"/>
                    <a:pt x="1819" y="1764"/>
                    <a:pt x="1431" y="579"/>
                  </a:cubicBezTo>
                  <a:lnTo>
                    <a:pt x="1097" y="0"/>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82" name="Google Shape;4397;p59">
              <a:extLst>
                <a:ext uri="{FF2B5EF4-FFF2-40B4-BE49-F238E27FC236}">
                  <a16:creationId xmlns:a16="http://schemas.microsoft.com/office/drawing/2014/main" xmlns="" id="{43A90BF2-D048-DF8B-655D-C7214A5B8C7B}"/>
                </a:ext>
              </a:extLst>
            </p:cNvPr>
            <p:cNvSpPr/>
            <p:nvPr/>
          </p:nvSpPr>
          <p:spPr>
            <a:xfrm>
              <a:off x="3937642" y="3593844"/>
              <a:ext cx="54706" cy="46538"/>
            </a:xfrm>
            <a:custGeom>
              <a:avLst/>
              <a:gdLst/>
              <a:ahLst/>
              <a:cxnLst/>
              <a:rect l="l" t="t" r="r" b="b"/>
              <a:pathLst>
                <a:path w="1460" h="1242" extrusionOk="0">
                  <a:moveTo>
                    <a:pt x="1" y="1"/>
                  </a:moveTo>
                  <a:lnTo>
                    <a:pt x="102" y="640"/>
                  </a:lnTo>
                  <a:cubicBezTo>
                    <a:pt x="102" y="640"/>
                    <a:pt x="701" y="1174"/>
                    <a:pt x="1002" y="1238"/>
                  </a:cubicBezTo>
                  <a:cubicBezTo>
                    <a:pt x="1013" y="1240"/>
                    <a:pt x="1024" y="1241"/>
                    <a:pt x="1034" y="1241"/>
                  </a:cubicBezTo>
                  <a:cubicBezTo>
                    <a:pt x="1316" y="1241"/>
                    <a:pt x="1459" y="438"/>
                    <a:pt x="1380" y="235"/>
                  </a:cubicBezTo>
                  <a:cubicBezTo>
                    <a:pt x="1299" y="25"/>
                    <a:pt x="831" y="221"/>
                    <a:pt x="1" y="1"/>
                  </a:cubicBezTo>
                  <a:close/>
                </a:path>
              </a:pathLst>
            </a:custGeom>
            <a:solidFill>
              <a:srgbClr val="EEC053"/>
            </a:solidFill>
            <a:ln>
              <a:noFill/>
            </a:ln>
          </p:spPr>
          <p:txBody>
            <a:bodyPr spcFirstLastPara="1" wrap="square" lIns="121900" tIns="121900" rIns="121900" bIns="121900" anchor="ctr" anchorCtr="0">
              <a:noAutofit/>
            </a:bodyPr>
            <a:lstStyle/>
            <a:p>
              <a:endParaRPr sz="2489"/>
            </a:p>
          </p:txBody>
        </p:sp>
        <p:sp>
          <p:nvSpPr>
            <p:cNvPr id="283" name="Google Shape;4398;p59">
              <a:extLst>
                <a:ext uri="{FF2B5EF4-FFF2-40B4-BE49-F238E27FC236}">
                  <a16:creationId xmlns:a16="http://schemas.microsoft.com/office/drawing/2014/main" xmlns="" id="{58F75E59-69F3-6614-8C3E-F530EF91AEB5}"/>
                </a:ext>
              </a:extLst>
            </p:cNvPr>
            <p:cNvSpPr/>
            <p:nvPr/>
          </p:nvSpPr>
          <p:spPr>
            <a:xfrm>
              <a:off x="3492723" y="3115877"/>
              <a:ext cx="118368" cy="176409"/>
            </a:xfrm>
            <a:custGeom>
              <a:avLst/>
              <a:gdLst/>
              <a:ahLst/>
              <a:cxnLst/>
              <a:rect l="l" t="t" r="r" b="b"/>
              <a:pathLst>
                <a:path w="3159" h="4708" extrusionOk="0">
                  <a:moveTo>
                    <a:pt x="1616" y="0"/>
                  </a:moveTo>
                  <a:cubicBezTo>
                    <a:pt x="1196" y="0"/>
                    <a:pt x="733" y="176"/>
                    <a:pt x="507" y="776"/>
                  </a:cubicBezTo>
                  <a:cubicBezTo>
                    <a:pt x="1" y="2127"/>
                    <a:pt x="533" y="4708"/>
                    <a:pt x="533" y="4708"/>
                  </a:cubicBezTo>
                  <a:cubicBezTo>
                    <a:pt x="1686" y="3755"/>
                    <a:pt x="2067" y="3587"/>
                    <a:pt x="2411" y="3539"/>
                  </a:cubicBezTo>
                  <a:cubicBezTo>
                    <a:pt x="2512" y="3259"/>
                    <a:pt x="3159" y="418"/>
                    <a:pt x="2123" y="82"/>
                  </a:cubicBezTo>
                  <a:cubicBezTo>
                    <a:pt x="1978" y="34"/>
                    <a:pt x="1801" y="0"/>
                    <a:pt x="1616" y="0"/>
                  </a:cubicBezTo>
                  <a:close/>
                </a:path>
              </a:pathLst>
            </a:custGeom>
            <a:solidFill>
              <a:srgbClr val="666666"/>
            </a:solidFill>
            <a:ln>
              <a:noFill/>
            </a:ln>
          </p:spPr>
          <p:txBody>
            <a:bodyPr spcFirstLastPara="1" wrap="square" lIns="121900" tIns="121900" rIns="121900" bIns="121900" anchor="ctr" anchorCtr="0">
              <a:noAutofit/>
            </a:bodyPr>
            <a:lstStyle/>
            <a:p>
              <a:endParaRPr sz="2489"/>
            </a:p>
          </p:txBody>
        </p:sp>
        <p:sp>
          <p:nvSpPr>
            <p:cNvPr id="284" name="Google Shape;4399;p59">
              <a:extLst>
                <a:ext uri="{FF2B5EF4-FFF2-40B4-BE49-F238E27FC236}">
                  <a16:creationId xmlns:a16="http://schemas.microsoft.com/office/drawing/2014/main" xmlns="" id="{03C0906A-FBBA-A234-AF3D-407EDFFD3CEE}"/>
                </a:ext>
              </a:extLst>
            </p:cNvPr>
            <p:cNvSpPr/>
            <p:nvPr/>
          </p:nvSpPr>
          <p:spPr>
            <a:xfrm>
              <a:off x="3492723" y="3124945"/>
              <a:ext cx="98284" cy="167341"/>
            </a:xfrm>
            <a:custGeom>
              <a:avLst/>
              <a:gdLst/>
              <a:ahLst/>
              <a:cxnLst/>
              <a:rect l="l" t="t" r="r" b="b"/>
              <a:pathLst>
                <a:path w="2623" h="4466" extrusionOk="0">
                  <a:moveTo>
                    <a:pt x="879" y="0"/>
                  </a:moveTo>
                  <a:lnTo>
                    <a:pt x="879" y="0"/>
                  </a:lnTo>
                  <a:cubicBezTo>
                    <a:pt x="730" y="120"/>
                    <a:pt x="600" y="292"/>
                    <a:pt x="510" y="533"/>
                  </a:cubicBezTo>
                  <a:cubicBezTo>
                    <a:pt x="1" y="1885"/>
                    <a:pt x="534" y="4466"/>
                    <a:pt x="534" y="4466"/>
                  </a:cubicBezTo>
                  <a:cubicBezTo>
                    <a:pt x="1401" y="4104"/>
                    <a:pt x="2319" y="3513"/>
                    <a:pt x="2412" y="3297"/>
                  </a:cubicBezTo>
                  <a:cubicBezTo>
                    <a:pt x="2453" y="3203"/>
                    <a:pt x="2548" y="2791"/>
                    <a:pt x="2623" y="2289"/>
                  </a:cubicBezTo>
                  <a:lnTo>
                    <a:pt x="2623" y="2289"/>
                  </a:lnTo>
                  <a:cubicBezTo>
                    <a:pt x="2408" y="2813"/>
                    <a:pt x="2088" y="3146"/>
                    <a:pt x="1746" y="3146"/>
                  </a:cubicBezTo>
                  <a:cubicBezTo>
                    <a:pt x="1723" y="3146"/>
                    <a:pt x="1700" y="3145"/>
                    <a:pt x="1676" y="3142"/>
                  </a:cubicBezTo>
                  <a:cubicBezTo>
                    <a:pt x="1088" y="3063"/>
                    <a:pt x="675" y="2017"/>
                    <a:pt x="750" y="808"/>
                  </a:cubicBezTo>
                  <a:cubicBezTo>
                    <a:pt x="768" y="519"/>
                    <a:pt x="814" y="246"/>
                    <a:pt x="879" y="0"/>
                  </a:cubicBezTo>
                  <a:close/>
                </a:path>
              </a:pathLst>
            </a:custGeom>
            <a:solidFill>
              <a:srgbClr val="434343"/>
            </a:solidFill>
            <a:ln>
              <a:noFill/>
            </a:ln>
          </p:spPr>
          <p:txBody>
            <a:bodyPr spcFirstLastPara="1" wrap="square" lIns="121900" tIns="121900" rIns="121900" bIns="121900" anchor="ctr" anchorCtr="0">
              <a:noAutofit/>
            </a:bodyPr>
            <a:lstStyle/>
            <a:p>
              <a:endParaRPr sz="2489"/>
            </a:p>
          </p:txBody>
        </p:sp>
        <p:sp>
          <p:nvSpPr>
            <p:cNvPr id="285" name="Google Shape;4400;p59">
              <a:extLst>
                <a:ext uri="{FF2B5EF4-FFF2-40B4-BE49-F238E27FC236}">
                  <a16:creationId xmlns:a16="http://schemas.microsoft.com/office/drawing/2014/main" xmlns="" id="{43836D25-2290-66DF-362B-6C6829CFF438}"/>
                </a:ext>
              </a:extLst>
            </p:cNvPr>
            <p:cNvSpPr/>
            <p:nvPr/>
          </p:nvSpPr>
          <p:spPr>
            <a:xfrm>
              <a:off x="3508498" y="3226526"/>
              <a:ext cx="68832" cy="65760"/>
            </a:xfrm>
            <a:custGeom>
              <a:avLst/>
              <a:gdLst/>
              <a:ahLst/>
              <a:cxnLst/>
              <a:rect l="l" t="t" r="r" b="b"/>
              <a:pathLst>
                <a:path w="1837" h="1755" extrusionOk="0">
                  <a:moveTo>
                    <a:pt x="447" y="0"/>
                  </a:moveTo>
                  <a:lnTo>
                    <a:pt x="447" y="0"/>
                  </a:lnTo>
                  <a:cubicBezTo>
                    <a:pt x="191" y="131"/>
                    <a:pt x="38" y="1021"/>
                    <a:pt x="0" y="1088"/>
                  </a:cubicBezTo>
                  <a:cubicBezTo>
                    <a:pt x="58" y="1491"/>
                    <a:pt x="112" y="1755"/>
                    <a:pt x="112" y="1755"/>
                  </a:cubicBezTo>
                  <a:cubicBezTo>
                    <a:pt x="767" y="1480"/>
                    <a:pt x="1449" y="1078"/>
                    <a:pt x="1784" y="803"/>
                  </a:cubicBezTo>
                  <a:cubicBezTo>
                    <a:pt x="1831" y="718"/>
                    <a:pt x="1836" y="574"/>
                    <a:pt x="1826" y="525"/>
                  </a:cubicBezTo>
                  <a:lnTo>
                    <a:pt x="1826" y="525"/>
                  </a:lnTo>
                  <a:cubicBezTo>
                    <a:pt x="1633" y="671"/>
                    <a:pt x="929" y="1018"/>
                    <a:pt x="753" y="1018"/>
                  </a:cubicBezTo>
                  <a:cubicBezTo>
                    <a:pt x="749" y="1018"/>
                    <a:pt x="744" y="1018"/>
                    <a:pt x="740" y="1017"/>
                  </a:cubicBezTo>
                  <a:cubicBezTo>
                    <a:pt x="596" y="998"/>
                    <a:pt x="289" y="292"/>
                    <a:pt x="447" y="0"/>
                  </a:cubicBezTo>
                  <a:close/>
                </a:path>
              </a:pathLst>
            </a:custGeom>
            <a:solidFill>
              <a:srgbClr val="000000"/>
            </a:solidFill>
            <a:ln>
              <a:noFill/>
            </a:ln>
          </p:spPr>
          <p:txBody>
            <a:bodyPr spcFirstLastPara="1" wrap="square" lIns="121900" tIns="121900" rIns="121900" bIns="121900" anchor="ctr" anchorCtr="0">
              <a:noAutofit/>
            </a:bodyPr>
            <a:lstStyle/>
            <a:p>
              <a:endParaRPr sz="2489"/>
            </a:p>
          </p:txBody>
        </p:sp>
        <p:sp>
          <p:nvSpPr>
            <p:cNvPr id="286" name="Google Shape;4401;p59">
              <a:extLst>
                <a:ext uri="{FF2B5EF4-FFF2-40B4-BE49-F238E27FC236}">
                  <a16:creationId xmlns:a16="http://schemas.microsoft.com/office/drawing/2014/main" xmlns="" id="{21C6EE79-7658-3387-9720-C6BAAC4D0FA1}"/>
                </a:ext>
              </a:extLst>
            </p:cNvPr>
            <p:cNvSpPr/>
            <p:nvPr/>
          </p:nvSpPr>
          <p:spPr>
            <a:xfrm>
              <a:off x="3524310" y="3241514"/>
              <a:ext cx="52833" cy="50435"/>
            </a:xfrm>
            <a:custGeom>
              <a:avLst/>
              <a:gdLst/>
              <a:ahLst/>
              <a:cxnLst/>
              <a:rect l="l" t="t" r="r" b="b"/>
              <a:pathLst>
                <a:path w="1410" h="1346" extrusionOk="0">
                  <a:moveTo>
                    <a:pt x="1" y="1"/>
                  </a:moveTo>
                  <a:lnTo>
                    <a:pt x="1" y="1"/>
                  </a:lnTo>
                  <a:cubicBezTo>
                    <a:pt x="74" y="432"/>
                    <a:pt x="583" y="1345"/>
                    <a:pt x="583" y="1345"/>
                  </a:cubicBezTo>
                  <a:cubicBezTo>
                    <a:pt x="583" y="1345"/>
                    <a:pt x="1148" y="695"/>
                    <a:pt x="1409" y="116"/>
                  </a:cubicBezTo>
                  <a:lnTo>
                    <a:pt x="1409" y="116"/>
                  </a:lnTo>
                  <a:cubicBezTo>
                    <a:pt x="1409" y="116"/>
                    <a:pt x="1139" y="206"/>
                    <a:pt x="792" y="206"/>
                  </a:cubicBezTo>
                  <a:cubicBezTo>
                    <a:pt x="544" y="206"/>
                    <a:pt x="257" y="160"/>
                    <a:pt x="1" y="1"/>
                  </a:cubicBezTo>
                  <a:close/>
                </a:path>
              </a:pathLst>
            </a:custGeom>
            <a:solidFill>
              <a:srgbClr val="434343"/>
            </a:solidFill>
            <a:ln>
              <a:noFill/>
            </a:ln>
          </p:spPr>
          <p:txBody>
            <a:bodyPr spcFirstLastPara="1" wrap="square" lIns="121900" tIns="121900" rIns="121900" bIns="121900" anchor="ctr" anchorCtr="0">
              <a:noAutofit/>
            </a:bodyPr>
            <a:lstStyle/>
            <a:p>
              <a:endParaRPr sz="2489"/>
            </a:p>
          </p:txBody>
        </p:sp>
        <p:sp>
          <p:nvSpPr>
            <p:cNvPr id="287" name="Google Shape;4402;p59">
              <a:extLst>
                <a:ext uri="{FF2B5EF4-FFF2-40B4-BE49-F238E27FC236}">
                  <a16:creationId xmlns:a16="http://schemas.microsoft.com/office/drawing/2014/main" xmlns="" id="{FB5DDA1E-85DD-057A-2DFE-8B22EE783894}"/>
                </a:ext>
              </a:extLst>
            </p:cNvPr>
            <p:cNvSpPr/>
            <p:nvPr/>
          </p:nvSpPr>
          <p:spPr>
            <a:xfrm>
              <a:off x="3558970" y="3123596"/>
              <a:ext cx="33011" cy="68608"/>
            </a:xfrm>
            <a:custGeom>
              <a:avLst/>
              <a:gdLst/>
              <a:ahLst/>
              <a:cxnLst/>
              <a:rect l="l" t="t" r="r" b="b"/>
              <a:pathLst>
                <a:path w="881" h="1831" extrusionOk="0">
                  <a:moveTo>
                    <a:pt x="380" y="0"/>
                  </a:moveTo>
                  <a:cubicBezTo>
                    <a:pt x="157" y="0"/>
                    <a:pt x="0" y="402"/>
                    <a:pt x="30" y="901"/>
                  </a:cubicBezTo>
                  <a:cubicBezTo>
                    <a:pt x="58" y="1406"/>
                    <a:pt x="267" y="1821"/>
                    <a:pt x="494" y="1830"/>
                  </a:cubicBezTo>
                  <a:cubicBezTo>
                    <a:pt x="496" y="1830"/>
                    <a:pt x="498" y="1830"/>
                    <a:pt x="500" y="1830"/>
                  </a:cubicBezTo>
                  <a:cubicBezTo>
                    <a:pt x="724" y="1830"/>
                    <a:pt x="881" y="1430"/>
                    <a:pt x="850" y="929"/>
                  </a:cubicBezTo>
                  <a:cubicBezTo>
                    <a:pt x="820" y="424"/>
                    <a:pt x="612" y="9"/>
                    <a:pt x="386" y="0"/>
                  </a:cubicBezTo>
                  <a:cubicBezTo>
                    <a:pt x="384" y="0"/>
                    <a:pt x="382" y="0"/>
                    <a:pt x="380" y="0"/>
                  </a:cubicBezTo>
                  <a:close/>
                </a:path>
              </a:pathLst>
            </a:custGeom>
            <a:solidFill>
              <a:srgbClr val="CCCCCC"/>
            </a:solidFill>
            <a:ln>
              <a:noFill/>
            </a:ln>
          </p:spPr>
          <p:txBody>
            <a:bodyPr spcFirstLastPara="1" wrap="square" lIns="121900" tIns="121900" rIns="121900" bIns="121900" anchor="ctr" anchorCtr="0">
              <a:noAutofit/>
            </a:bodyPr>
            <a:lstStyle/>
            <a:p>
              <a:endParaRPr sz="2489"/>
            </a:p>
          </p:txBody>
        </p:sp>
        <p:sp>
          <p:nvSpPr>
            <p:cNvPr id="288" name="Google Shape;4403;p59">
              <a:extLst>
                <a:ext uri="{FF2B5EF4-FFF2-40B4-BE49-F238E27FC236}">
                  <a16:creationId xmlns:a16="http://schemas.microsoft.com/office/drawing/2014/main" xmlns="" id="{B7F04424-F458-527E-4F64-AC62385649D9}"/>
                </a:ext>
              </a:extLst>
            </p:cNvPr>
            <p:cNvSpPr/>
            <p:nvPr/>
          </p:nvSpPr>
          <p:spPr>
            <a:xfrm>
              <a:off x="3527832" y="3123708"/>
              <a:ext cx="45264" cy="68570"/>
            </a:xfrm>
            <a:custGeom>
              <a:avLst/>
              <a:gdLst/>
              <a:ahLst/>
              <a:cxnLst/>
              <a:rect l="l" t="t" r="r" b="b"/>
              <a:pathLst>
                <a:path w="1208" h="1830" extrusionOk="0">
                  <a:moveTo>
                    <a:pt x="540" y="0"/>
                  </a:moveTo>
                  <a:cubicBezTo>
                    <a:pt x="229" y="0"/>
                    <a:pt x="1" y="402"/>
                    <a:pt x="29" y="901"/>
                  </a:cubicBezTo>
                  <a:cubicBezTo>
                    <a:pt x="59" y="1406"/>
                    <a:pt x="341" y="1822"/>
                    <a:pt x="657" y="1829"/>
                  </a:cubicBezTo>
                  <a:cubicBezTo>
                    <a:pt x="661" y="1829"/>
                    <a:pt x="664" y="1829"/>
                    <a:pt x="667" y="1829"/>
                  </a:cubicBezTo>
                  <a:cubicBezTo>
                    <a:pt x="979" y="1829"/>
                    <a:pt x="1207" y="1429"/>
                    <a:pt x="1178" y="929"/>
                  </a:cubicBezTo>
                  <a:cubicBezTo>
                    <a:pt x="1149" y="423"/>
                    <a:pt x="867" y="8"/>
                    <a:pt x="550" y="0"/>
                  </a:cubicBezTo>
                  <a:cubicBezTo>
                    <a:pt x="547" y="0"/>
                    <a:pt x="543" y="0"/>
                    <a:pt x="540" y="0"/>
                  </a:cubicBezTo>
                  <a:close/>
                </a:path>
              </a:pathLst>
            </a:custGeom>
            <a:solidFill>
              <a:srgbClr val="CCCCCC"/>
            </a:solidFill>
            <a:ln>
              <a:noFill/>
            </a:ln>
          </p:spPr>
          <p:txBody>
            <a:bodyPr spcFirstLastPara="1" wrap="square" lIns="121900" tIns="121900" rIns="121900" bIns="121900" anchor="ctr" anchorCtr="0">
              <a:noAutofit/>
            </a:bodyPr>
            <a:lstStyle/>
            <a:p>
              <a:endParaRPr sz="2489"/>
            </a:p>
          </p:txBody>
        </p:sp>
        <p:sp>
          <p:nvSpPr>
            <p:cNvPr id="289" name="Google Shape;4404;p59">
              <a:extLst>
                <a:ext uri="{FF2B5EF4-FFF2-40B4-BE49-F238E27FC236}">
                  <a16:creationId xmlns:a16="http://schemas.microsoft.com/office/drawing/2014/main" xmlns="" id="{3C561D64-E4E0-863E-CDB8-34F62BE66381}"/>
                </a:ext>
              </a:extLst>
            </p:cNvPr>
            <p:cNvSpPr/>
            <p:nvPr/>
          </p:nvSpPr>
          <p:spPr>
            <a:xfrm>
              <a:off x="3545181" y="3140682"/>
              <a:ext cx="10716" cy="7644"/>
            </a:xfrm>
            <a:custGeom>
              <a:avLst/>
              <a:gdLst/>
              <a:ahLst/>
              <a:cxnLst/>
              <a:rect l="l" t="t" r="r" b="b"/>
              <a:pathLst>
                <a:path w="286" h="204" extrusionOk="0">
                  <a:moveTo>
                    <a:pt x="131" y="1"/>
                  </a:moveTo>
                  <a:cubicBezTo>
                    <a:pt x="56" y="1"/>
                    <a:pt x="5" y="134"/>
                    <a:pt x="1" y="203"/>
                  </a:cubicBezTo>
                  <a:lnTo>
                    <a:pt x="286" y="203"/>
                  </a:lnTo>
                  <a:cubicBezTo>
                    <a:pt x="273" y="134"/>
                    <a:pt x="206" y="1"/>
                    <a:pt x="131" y="1"/>
                  </a:cubicBezTo>
                  <a:close/>
                </a:path>
              </a:pathLst>
            </a:custGeom>
            <a:solidFill>
              <a:srgbClr val="666666"/>
            </a:solidFill>
            <a:ln>
              <a:noFill/>
            </a:ln>
          </p:spPr>
          <p:txBody>
            <a:bodyPr spcFirstLastPara="1" wrap="square" lIns="121900" tIns="121900" rIns="121900" bIns="121900" anchor="ctr" anchorCtr="0">
              <a:noAutofit/>
            </a:bodyPr>
            <a:lstStyle/>
            <a:p>
              <a:endParaRPr sz="2489"/>
            </a:p>
          </p:txBody>
        </p:sp>
        <p:sp>
          <p:nvSpPr>
            <p:cNvPr id="290" name="Google Shape;4405;p59">
              <a:extLst>
                <a:ext uri="{FF2B5EF4-FFF2-40B4-BE49-F238E27FC236}">
                  <a16:creationId xmlns:a16="http://schemas.microsoft.com/office/drawing/2014/main" xmlns="" id="{E46E6742-3DCB-3E02-2172-3A9F1CB79717}"/>
                </a:ext>
              </a:extLst>
            </p:cNvPr>
            <p:cNvSpPr/>
            <p:nvPr/>
          </p:nvSpPr>
          <p:spPr>
            <a:xfrm>
              <a:off x="3573134" y="3140682"/>
              <a:ext cx="10716" cy="7644"/>
            </a:xfrm>
            <a:custGeom>
              <a:avLst/>
              <a:gdLst/>
              <a:ahLst/>
              <a:cxnLst/>
              <a:rect l="l" t="t" r="r" b="b"/>
              <a:pathLst>
                <a:path w="286" h="204" extrusionOk="0">
                  <a:moveTo>
                    <a:pt x="132" y="1"/>
                  </a:moveTo>
                  <a:cubicBezTo>
                    <a:pt x="57" y="1"/>
                    <a:pt x="5" y="134"/>
                    <a:pt x="1" y="203"/>
                  </a:cubicBezTo>
                  <a:lnTo>
                    <a:pt x="286" y="203"/>
                  </a:lnTo>
                  <a:cubicBezTo>
                    <a:pt x="274" y="134"/>
                    <a:pt x="206" y="1"/>
                    <a:pt x="132" y="1"/>
                  </a:cubicBezTo>
                  <a:close/>
                </a:path>
              </a:pathLst>
            </a:custGeom>
            <a:solidFill>
              <a:srgbClr val="666666"/>
            </a:solidFill>
            <a:ln>
              <a:noFill/>
            </a:ln>
          </p:spPr>
          <p:txBody>
            <a:bodyPr spcFirstLastPara="1" wrap="square" lIns="121900" tIns="121900" rIns="121900" bIns="121900" anchor="ctr" anchorCtr="0">
              <a:noAutofit/>
            </a:bodyPr>
            <a:lstStyle/>
            <a:p>
              <a:endParaRPr sz="2489"/>
            </a:p>
          </p:txBody>
        </p:sp>
        <p:sp>
          <p:nvSpPr>
            <p:cNvPr id="291" name="Google Shape;4406;p59">
              <a:extLst>
                <a:ext uri="{FF2B5EF4-FFF2-40B4-BE49-F238E27FC236}">
                  <a16:creationId xmlns:a16="http://schemas.microsoft.com/office/drawing/2014/main" xmlns="" id="{7C40AA4B-E2F5-1A0C-2BFB-13FD1DE07115}"/>
                </a:ext>
              </a:extLst>
            </p:cNvPr>
            <p:cNvSpPr/>
            <p:nvPr/>
          </p:nvSpPr>
          <p:spPr>
            <a:xfrm>
              <a:off x="3482981" y="3158106"/>
              <a:ext cx="52908" cy="112710"/>
            </a:xfrm>
            <a:custGeom>
              <a:avLst/>
              <a:gdLst/>
              <a:ahLst/>
              <a:cxnLst/>
              <a:rect l="l" t="t" r="r" b="b"/>
              <a:pathLst>
                <a:path w="1412" h="3008" extrusionOk="0">
                  <a:moveTo>
                    <a:pt x="1030" y="1"/>
                  </a:moveTo>
                  <a:cubicBezTo>
                    <a:pt x="0" y="1075"/>
                    <a:pt x="696" y="3008"/>
                    <a:pt x="696" y="3008"/>
                  </a:cubicBezTo>
                  <a:cubicBezTo>
                    <a:pt x="696" y="3008"/>
                    <a:pt x="926" y="2103"/>
                    <a:pt x="1411" y="1877"/>
                  </a:cubicBezTo>
                  <a:lnTo>
                    <a:pt x="1030" y="1"/>
                  </a:lnTo>
                  <a:close/>
                </a:path>
              </a:pathLst>
            </a:custGeom>
            <a:solidFill>
              <a:srgbClr val="666666"/>
            </a:solidFill>
            <a:ln>
              <a:noFill/>
            </a:ln>
          </p:spPr>
          <p:txBody>
            <a:bodyPr spcFirstLastPara="1" wrap="square" lIns="121900" tIns="121900" rIns="121900" bIns="121900" anchor="ctr" anchorCtr="0">
              <a:noAutofit/>
            </a:bodyPr>
            <a:lstStyle/>
            <a:p>
              <a:endParaRPr sz="2489"/>
            </a:p>
          </p:txBody>
        </p:sp>
        <p:sp>
          <p:nvSpPr>
            <p:cNvPr id="292" name="Google Shape;4407;p59">
              <a:extLst>
                <a:ext uri="{FF2B5EF4-FFF2-40B4-BE49-F238E27FC236}">
                  <a16:creationId xmlns:a16="http://schemas.microsoft.com/office/drawing/2014/main" xmlns="" id="{4CB7A248-5C33-C4BF-0101-FA9287DAD17F}"/>
                </a:ext>
              </a:extLst>
            </p:cNvPr>
            <p:cNvSpPr/>
            <p:nvPr/>
          </p:nvSpPr>
          <p:spPr>
            <a:xfrm>
              <a:off x="3483843" y="3172869"/>
              <a:ext cx="41367" cy="119417"/>
            </a:xfrm>
            <a:custGeom>
              <a:avLst/>
              <a:gdLst/>
              <a:ahLst/>
              <a:cxnLst/>
              <a:rect l="l" t="t" r="r" b="b"/>
              <a:pathLst>
                <a:path w="1104" h="3187" extrusionOk="0">
                  <a:moveTo>
                    <a:pt x="721" y="1"/>
                  </a:moveTo>
                  <a:lnTo>
                    <a:pt x="721" y="1"/>
                  </a:lnTo>
                  <a:cubicBezTo>
                    <a:pt x="0" y="1012"/>
                    <a:pt x="770" y="3187"/>
                    <a:pt x="770" y="3187"/>
                  </a:cubicBezTo>
                  <a:cubicBezTo>
                    <a:pt x="770" y="3187"/>
                    <a:pt x="854" y="2045"/>
                    <a:pt x="1103" y="1716"/>
                  </a:cubicBezTo>
                  <a:cubicBezTo>
                    <a:pt x="890" y="1619"/>
                    <a:pt x="707" y="1174"/>
                    <a:pt x="675" y="637"/>
                  </a:cubicBezTo>
                  <a:cubicBezTo>
                    <a:pt x="660" y="400"/>
                    <a:pt x="680" y="181"/>
                    <a:pt x="721" y="1"/>
                  </a:cubicBezTo>
                  <a:close/>
                </a:path>
              </a:pathLst>
            </a:custGeom>
            <a:solidFill>
              <a:srgbClr val="434343"/>
            </a:solidFill>
            <a:ln>
              <a:noFill/>
            </a:ln>
          </p:spPr>
          <p:txBody>
            <a:bodyPr spcFirstLastPara="1" wrap="square" lIns="121900" tIns="121900" rIns="121900" bIns="121900" anchor="ctr" anchorCtr="0">
              <a:noAutofit/>
            </a:bodyPr>
            <a:lstStyle/>
            <a:p>
              <a:endParaRPr sz="2489"/>
            </a:p>
          </p:txBody>
        </p:sp>
        <p:sp>
          <p:nvSpPr>
            <p:cNvPr id="293" name="Google Shape;4408;p59">
              <a:extLst>
                <a:ext uri="{FF2B5EF4-FFF2-40B4-BE49-F238E27FC236}">
                  <a16:creationId xmlns:a16="http://schemas.microsoft.com/office/drawing/2014/main" xmlns="" id="{4D6D5720-10B4-12D8-B485-0F8F79D5D224}"/>
                </a:ext>
              </a:extLst>
            </p:cNvPr>
            <p:cNvSpPr/>
            <p:nvPr/>
          </p:nvSpPr>
          <p:spPr>
            <a:xfrm>
              <a:off x="3533865" y="3224203"/>
              <a:ext cx="10342" cy="23044"/>
            </a:xfrm>
            <a:custGeom>
              <a:avLst/>
              <a:gdLst/>
              <a:ahLst/>
              <a:cxnLst/>
              <a:rect l="l" t="t" r="r" b="b"/>
              <a:pathLst>
                <a:path w="276" h="615" extrusionOk="0">
                  <a:moveTo>
                    <a:pt x="0" y="1"/>
                  </a:moveTo>
                  <a:lnTo>
                    <a:pt x="0" y="1"/>
                  </a:lnTo>
                  <a:cubicBezTo>
                    <a:pt x="2" y="422"/>
                    <a:pt x="106" y="615"/>
                    <a:pt x="106" y="615"/>
                  </a:cubicBezTo>
                  <a:cubicBezTo>
                    <a:pt x="106" y="615"/>
                    <a:pt x="276" y="391"/>
                    <a:pt x="266" y="102"/>
                  </a:cubicBezTo>
                  <a:lnTo>
                    <a:pt x="0" y="1"/>
                  </a:lnTo>
                  <a:close/>
                </a:path>
              </a:pathLst>
            </a:custGeom>
            <a:solidFill>
              <a:srgbClr val="666666"/>
            </a:solidFill>
            <a:ln>
              <a:noFill/>
            </a:ln>
          </p:spPr>
          <p:txBody>
            <a:bodyPr spcFirstLastPara="1" wrap="square" lIns="121900" tIns="121900" rIns="121900" bIns="121900" anchor="ctr" anchorCtr="0">
              <a:noAutofit/>
            </a:bodyPr>
            <a:lstStyle/>
            <a:p>
              <a:endParaRPr sz="2489"/>
            </a:p>
          </p:txBody>
        </p:sp>
        <p:sp>
          <p:nvSpPr>
            <p:cNvPr id="294" name="Google Shape;4409;p59">
              <a:extLst>
                <a:ext uri="{FF2B5EF4-FFF2-40B4-BE49-F238E27FC236}">
                  <a16:creationId xmlns:a16="http://schemas.microsoft.com/office/drawing/2014/main" xmlns="" id="{22CA8DF1-B457-AC01-F78A-986E96B504D1}"/>
                </a:ext>
              </a:extLst>
            </p:cNvPr>
            <p:cNvSpPr/>
            <p:nvPr/>
          </p:nvSpPr>
          <p:spPr>
            <a:xfrm>
              <a:off x="3525846" y="3215847"/>
              <a:ext cx="10342" cy="23044"/>
            </a:xfrm>
            <a:custGeom>
              <a:avLst/>
              <a:gdLst/>
              <a:ahLst/>
              <a:cxnLst/>
              <a:rect l="l" t="t" r="r" b="b"/>
              <a:pathLst>
                <a:path w="276" h="615" extrusionOk="0">
                  <a:moveTo>
                    <a:pt x="0" y="0"/>
                  </a:moveTo>
                  <a:cubicBezTo>
                    <a:pt x="1" y="422"/>
                    <a:pt x="106" y="614"/>
                    <a:pt x="106" y="614"/>
                  </a:cubicBezTo>
                  <a:cubicBezTo>
                    <a:pt x="106" y="614"/>
                    <a:pt x="276" y="391"/>
                    <a:pt x="266" y="100"/>
                  </a:cubicBezTo>
                  <a:lnTo>
                    <a:pt x="0" y="0"/>
                  </a:lnTo>
                  <a:close/>
                </a:path>
              </a:pathLst>
            </a:custGeom>
            <a:solidFill>
              <a:srgbClr val="666666"/>
            </a:solidFill>
            <a:ln>
              <a:noFill/>
            </a:ln>
          </p:spPr>
          <p:txBody>
            <a:bodyPr spcFirstLastPara="1" wrap="square" lIns="121900" tIns="121900" rIns="121900" bIns="121900" anchor="ctr" anchorCtr="0">
              <a:noAutofit/>
            </a:bodyPr>
            <a:lstStyle/>
            <a:p>
              <a:endParaRPr sz="2489"/>
            </a:p>
          </p:txBody>
        </p:sp>
        <p:sp>
          <p:nvSpPr>
            <p:cNvPr id="295" name="Google Shape;4410;p59">
              <a:extLst>
                <a:ext uri="{FF2B5EF4-FFF2-40B4-BE49-F238E27FC236}">
                  <a16:creationId xmlns:a16="http://schemas.microsoft.com/office/drawing/2014/main" xmlns="" id="{E315E6D6-10CE-4F39-4517-614D92D9DEB5}"/>
                </a:ext>
              </a:extLst>
            </p:cNvPr>
            <p:cNvSpPr/>
            <p:nvPr/>
          </p:nvSpPr>
          <p:spPr>
            <a:xfrm>
              <a:off x="3541359" y="3229599"/>
              <a:ext cx="10304" cy="23044"/>
            </a:xfrm>
            <a:custGeom>
              <a:avLst/>
              <a:gdLst/>
              <a:ahLst/>
              <a:cxnLst/>
              <a:rect l="l" t="t" r="r" b="b"/>
              <a:pathLst>
                <a:path w="275" h="615" extrusionOk="0">
                  <a:moveTo>
                    <a:pt x="0" y="0"/>
                  </a:moveTo>
                  <a:lnTo>
                    <a:pt x="0" y="0"/>
                  </a:lnTo>
                  <a:cubicBezTo>
                    <a:pt x="1" y="422"/>
                    <a:pt x="105" y="615"/>
                    <a:pt x="105" y="615"/>
                  </a:cubicBezTo>
                  <a:cubicBezTo>
                    <a:pt x="105" y="615"/>
                    <a:pt x="275" y="391"/>
                    <a:pt x="266" y="102"/>
                  </a:cubicBezTo>
                  <a:lnTo>
                    <a:pt x="0" y="0"/>
                  </a:lnTo>
                  <a:close/>
                </a:path>
              </a:pathLst>
            </a:custGeom>
            <a:solidFill>
              <a:srgbClr val="666666"/>
            </a:solidFill>
            <a:ln>
              <a:noFill/>
            </a:ln>
          </p:spPr>
          <p:txBody>
            <a:bodyPr spcFirstLastPara="1" wrap="square" lIns="121900" tIns="121900" rIns="121900" bIns="121900" anchor="ctr" anchorCtr="0">
              <a:noAutofit/>
            </a:bodyPr>
            <a:lstStyle/>
            <a:p>
              <a:endParaRPr sz="2489"/>
            </a:p>
          </p:txBody>
        </p:sp>
        <p:sp>
          <p:nvSpPr>
            <p:cNvPr id="296" name="Google Shape;4411;p59">
              <a:extLst>
                <a:ext uri="{FF2B5EF4-FFF2-40B4-BE49-F238E27FC236}">
                  <a16:creationId xmlns:a16="http://schemas.microsoft.com/office/drawing/2014/main" xmlns="" id="{7EF19C7E-F5F8-7E1A-C318-4C56440CF4C5}"/>
                </a:ext>
              </a:extLst>
            </p:cNvPr>
            <p:cNvSpPr/>
            <p:nvPr/>
          </p:nvSpPr>
          <p:spPr>
            <a:xfrm>
              <a:off x="3548141" y="3235107"/>
              <a:ext cx="10304" cy="23082"/>
            </a:xfrm>
            <a:custGeom>
              <a:avLst/>
              <a:gdLst/>
              <a:ahLst/>
              <a:cxnLst/>
              <a:rect l="l" t="t" r="r" b="b"/>
              <a:pathLst>
                <a:path w="275" h="616" extrusionOk="0">
                  <a:moveTo>
                    <a:pt x="0" y="0"/>
                  </a:moveTo>
                  <a:cubicBezTo>
                    <a:pt x="1" y="423"/>
                    <a:pt x="106" y="616"/>
                    <a:pt x="106" y="616"/>
                  </a:cubicBezTo>
                  <a:cubicBezTo>
                    <a:pt x="106" y="616"/>
                    <a:pt x="275" y="392"/>
                    <a:pt x="266" y="101"/>
                  </a:cubicBezTo>
                  <a:lnTo>
                    <a:pt x="0" y="0"/>
                  </a:lnTo>
                  <a:close/>
                </a:path>
              </a:pathLst>
            </a:custGeom>
            <a:solidFill>
              <a:srgbClr val="666666"/>
            </a:solidFill>
            <a:ln>
              <a:noFill/>
            </a:ln>
          </p:spPr>
          <p:txBody>
            <a:bodyPr spcFirstLastPara="1" wrap="square" lIns="121900" tIns="121900" rIns="121900" bIns="121900" anchor="ctr" anchorCtr="0">
              <a:noAutofit/>
            </a:bodyPr>
            <a:lstStyle/>
            <a:p>
              <a:endParaRPr sz="2489"/>
            </a:p>
          </p:txBody>
        </p:sp>
        <p:sp>
          <p:nvSpPr>
            <p:cNvPr id="297" name="Google Shape;4412;p59">
              <a:extLst>
                <a:ext uri="{FF2B5EF4-FFF2-40B4-BE49-F238E27FC236}">
                  <a16:creationId xmlns:a16="http://schemas.microsoft.com/office/drawing/2014/main" xmlns="" id="{B88CBA23-6E04-7E8C-1772-90ACF8226B4D}"/>
                </a:ext>
              </a:extLst>
            </p:cNvPr>
            <p:cNvSpPr/>
            <p:nvPr/>
          </p:nvSpPr>
          <p:spPr>
            <a:xfrm>
              <a:off x="3556235" y="3232858"/>
              <a:ext cx="10379" cy="23082"/>
            </a:xfrm>
            <a:custGeom>
              <a:avLst/>
              <a:gdLst/>
              <a:ahLst/>
              <a:cxnLst/>
              <a:rect l="l" t="t" r="r" b="b"/>
              <a:pathLst>
                <a:path w="277" h="616" extrusionOk="0">
                  <a:moveTo>
                    <a:pt x="0" y="1"/>
                  </a:moveTo>
                  <a:lnTo>
                    <a:pt x="0" y="1"/>
                  </a:lnTo>
                  <a:cubicBezTo>
                    <a:pt x="3" y="422"/>
                    <a:pt x="106" y="616"/>
                    <a:pt x="106" y="616"/>
                  </a:cubicBezTo>
                  <a:cubicBezTo>
                    <a:pt x="106" y="616"/>
                    <a:pt x="276" y="391"/>
                    <a:pt x="267" y="102"/>
                  </a:cubicBezTo>
                  <a:lnTo>
                    <a:pt x="0" y="1"/>
                  </a:lnTo>
                  <a:close/>
                </a:path>
              </a:pathLst>
            </a:custGeom>
            <a:solidFill>
              <a:srgbClr val="666666"/>
            </a:solidFill>
            <a:ln>
              <a:noFill/>
            </a:ln>
          </p:spPr>
          <p:txBody>
            <a:bodyPr spcFirstLastPara="1" wrap="square" lIns="121900" tIns="121900" rIns="121900" bIns="121900" anchor="ctr" anchorCtr="0">
              <a:noAutofit/>
            </a:bodyPr>
            <a:lstStyle/>
            <a:p>
              <a:endParaRPr sz="2489"/>
            </a:p>
          </p:txBody>
        </p:sp>
        <p:sp>
          <p:nvSpPr>
            <p:cNvPr id="298" name="Google Shape;4413;p59">
              <a:extLst>
                <a:ext uri="{FF2B5EF4-FFF2-40B4-BE49-F238E27FC236}">
                  <a16:creationId xmlns:a16="http://schemas.microsoft.com/office/drawing/2014/main" xmlns="" id="{95184162-4D24-606B-9839-2D5D85610A2E}"/>
                </a:ext>
              </a:extLst>
            </p:cNvPr>
            <p:cNvSpPr/>
            <p:nvPr/>
          </p:nvSpPr>
          <p:spPr>
            <a:xfrm>
              <a:off x="3563092" y="3226601"/>
              <a:ext cx="10342" cy="23044"/>
            </a:xfrm>
            <a:custGeom>
              <a:avLst/>
              <a:gdLst/>
              <a:ahLst/>
              <a:cxnLst/>
              <a:rect l="l" t="t" r="r" b="b"/>
              <a:pathLst>
                <a:path w="276" h="615" extrusionOk="0">
                  <a:moveTo>
                    <a:pt x="0" y="1"/>
                  </a:moveTo>
                  <a:cubicBezTo>
                    <a:pt x="2" y="422"/>
                    <a:pt x="106" y="615"/>
                    <a:pt x="106" y="615"/>
                  </a:cubicBezTo>
                  <a:cubicBezTo>
                    <a:pt x="106" y="615"/>
                    <a:pt x="275" y="391"/>
                    <a:pt x="267" y="102"/>
                  </a:cubicBezTo>
                  <a:lnTo>
                    <a:pt x="0" y="1"/>
                  </a:lnTo>
                  <a:close/>
                </a:path>
              </a:pathLst>
            </a:custGeom>
            <a:solidFill>
              <a:srgbClr val="666666"/>
            </a:solidFill>
            <a:ln>
              <a:noFill/>
            </a:ln>
          </p:spPr>
          <p:txBody>
            <a:bodyPr spcFirstLastPara="1" wrap="square" lIns="121900" tIns="121900" rIns="121900" bIns="121900" anchor="ctr" anchorCtr="0">
              <a:noAutofit/>
            </a:bodyPr>
            <a:lstStyle/>
            <a:p>
              <a:endParaRPr sz="2489"/>
            </a:p>
          </p:txBody>
        </p:sp>
        <p:sp>
          <p:nvSpPr>
            <p:cNvPr id="299" name="Google Shape;4414;p59">
              <a:extLst>
                <a:ext uri="{FF2B5EF4-FFF2-40B4-BE49-F238E27FC236}">
                  <a16:creationId xmlns:a16="http://schemas.microsoft.com/office/drawing/2014/main" xmlns="" id="{DDCDB787-CB15-EA40-DAB4-A8BB3678EA25}"/>
                </a:ext>
              </a:extLst>
            </p:cNvPr>
            <p:cNvSpPr/>
            <p:nvPr/>
          </p:nvSpPr>
          <p:spPr>
            <a:xfrm>
              <a:off x="3570511" y="3220531"/>
              <a:ext cx="10379" cy="23119"/>
            </a:xfrm>
            <a:custGeom>
              <a:avLst/>
              <a:gdLst/>
              <a:ahLst/>
              <a:cxnLst/>
              <a:rect l="l" t="t" r="r" b="b"/>
              <a:pathLst>
                <a:path w="277" h="617" extrusionOk="0">
                  <a:moveTo>
                    <a:pt x="0" y="1"/>
                  </a:moveTo>
                  <a:lnTo>
                    <a:pt x="0" y="1"/>
                  </a:lnTo>
                  <a:cubicBezTo>
                    <a:pt x="2" y="423"/>
                    <a:pt x="106" y="616"/>
                    <a:pt x="106" y="616"/>
                  </a:cubicBezTo>
                  <a:cubicBezTo>
                    <a:pt x="106" y="616"/>
                    <a:pt x="276" y="393"/>
                    <a:pt x="267" y="102"/>
                  </a:cubicBezTo>
                  <a:lnTo>
                    <a:pt x="0" y="1"/>
                  </a:lnTo>
                  <a:close/>
                </a:path>
              </a:pathLst>
            </a:custGeom>
            <a:solidFill>
              <a:srgbClr val="666666"/>
            </a:solidFill>
            <a:ln>
              <a:noFill/>
            </a:ln>
          </p:spPr>
          <p:txBody>
            <a:bodyPr spcFirstLastPara="1" wrap="square" lIns="121900" tIns="121900" rIns="121900" bIns="121900" anchor="ctr" anchorCtr="0">
              <a:noAutofit/>
            </a:bodyPr>
            <a:lstStyle/>
            <a:p>
              <a:endParaRPr sz="2489"/>
            </a:p>
          </p:txBody>
        </p:sp>
        <p:sp>
          <p:nvSpPr>
            <p:cNvPr id="300" name="Google Shape;4415;p59">
              <a:extLst>
                <a:ext uri="{FF2B5EF4-FFF2-40B4-BE49-F238E27FC236}">
                  <a16:creationId xmlns:a16="http://schemas.microsoft.com/office/drawing/2014/main" xmlns="" id="{E1F22334-620A-EE9A-3D4B-71F49831715C}"/>
                </a:ext>
              </a:extLst>
            </p:cNvPr>
            <p:cNvSpPr/>
            <p:nvPr/>
          </p:nvSpPr>
          <p:spPr>
            <a:xfrm>
              <a:off x="3577143" y="3211276"/>
              <a:ext cx="10342" cy="23082"/>
            </a:xfrm>
            <a:custGeom>
              <a:avLst/>
              <a:gdLst/>
              <a:ahLst/>
              <a:cxnLst/>
              <a:rect l="l" t="t" r="r" b="b"/>
              <a:pathLst>
                <a:path w="276" h="616" extrusionOk="0">
                  <a:moveTo>
                    <a:pt x="0" y="1"/>
                  </a:moveTo>
                  <a:cubicBezTo>
                    <a:pt x="2" y="422"/>
                    <a:pt x="106" y="615"/>
                    <a:pt x="106" y="615"/>
                  </a:cubicBezTo>
                  <a:cubicBezTo>
                    <a:pt x="106" y="615"/>
                    <a:pt x="276" y="392"/>
                    <a:pt x="266" y="102"/>
                  </a:cubicBezTo>
                  <a:lnTo>
                    <a:pt x="0" y="1"/>
                  </a:lnTo>
                  <a:close/>
                </a:path>
              </a:pathLst>
            </a:custGeom>
            <a:solidFill>
              <a:srgbClr val="666666"/>
            </a:solidFill>
            <a:ln>
              <a:noFill/>
            </a:ln>
          </p:spPr>
          <p:txBody>
            <a:bodyPr spcFirstLastPara="1" wrap="square" lIns="121900" tIns="121900" rIns="121900" bIns="121900" anchor="ctr" anchorCtr="0">
              <a:noAutofit/>
            </a:bodyPr>
            <a:lstStyle/>
            <a:p>
              <a:endParaRPr sz="2489"/>
            </a:p>
          </p:txBody>
        </p:sp>
        <p:sp>
          <p:nvSpPr>
            <p:cNvPr id="301" name="Google Shape;4416;p59">
              <a:extLst>
                <a:ext uri="{FF2B5EF4-FFF2-40B4-BE49-F238E27FC236}">
                  <a16:creationId xmlns:a16="http://schemas.microsoft.com/office/drawing/2014/main" xmlns="" id="{74D36CDD-A980-7B36-A823-6B233B6A82EC}"/>
                </a:ext>
              </a:extLst>
            </p:cNvPr>
            <p:cNvSpPr/>
            <p:nvPr/>
          </p:nvSpPr>
          <p:spPr>
            <a:xfrm>
              <a:off x="3520975" y="3191604"/>
              <a:ext cx="10604" cy="56242"/>
            </a:xfrm>
            <a:custGeom>
              <a:avLst/>
              <a:gdLst/>
              <a:ahLst/>
              <a:cxnLst/>
              <a:rect l="l" t="t" r="r" b="b"/>
              <a:pathLst>
                <a:path w="283" h="1501" extrusionOk="0">
                  <a:moveTo>
                    <a:pt x="110" y="0"/>
                  </a:moveTo>
                  <a:cubicBezTo>
                    <a:pt x="110" y="0"/>
                    <a:pt x="157" y="863"/>
                    <a:pt x="0" y="1446"/>
                  </a:cubicBezTo>
                  <a:lnTo>
                    <a:pt x="82" y="1308"/>
                  </a:lnTo>
                  <a:lnTo>
                    <a:pt x="136" y="1501"/>
                  </a:lnTo>
                  <a:cubicBezTo>
                    <a:pt x="282" y="607"/>
                    <a:pt x="110" y="0"/>
                    <a:pt x="110" y="0"/>
                  </a:cubicBezTo>
                  <a:close/>
                </a:path>
              </a:pathLst>
            </a:custGeom>
            <a:solidFill>
              <a:srgbClr val="434343"/>
            </a:solidFill>
            <a:ln>
              <a:noFill/>
            </a:ln>
          </p:spPr>
          <p:txBody>
            <a:bodyPr spcFirstLastPara="1" wrap="square" lIns="121900" tIns="121900" rIns="121900" bIns="121900" anchor="ctr" anchorCtr="0">
              <a:noAutofit/>
            </a:bodyPr>
            <a:lstStyle/>
            <a:p>
              <a:endParaRPr sz="2489"/>
            </a:p>
          </p:txBody>
        </p:sp>
        <p:sp>
          <p:nvSpPr>
            <p:cNvPr id="302" name="Google Shape;4417;p59">
              <a:extLst>
                <a:ext uri="{FF2B5EF4-FFF2-40B4-BE49-F238E27FC236}">
                  <a16:creationId xmlns:a16="http://schemas.microsoft.com/office/drawing/2014/main" xmlns="" id="{082837BA-8D7C-C7FA-0830-45CE859BA8F8}"/>
                </a:ext>
              </a:extLst>
            </p:cNvPr>
            <p:cNvSpPr/>
            <p:nvPr/>
          </p:nvSpPr>
          <p:spPr>
            <a:xfrm>
              <a:off x="3561106" y="3143642"/>
              <a:ext cx="6707" cy="20009"/>
            </a:xfrm>
            <a:custGeom>
              <a:avLst/>
              <a:gdLst/>
              <a:ahLst/>
              <a:cxnLst/>
              <a:rect l="l" t="t" r="r" b="b"/>
              <a:pathLst>
                <a:path w="179" h="534" extrusionOk="0">
                  <a:moveTo>
                    <a:pt x="79" y="1"/>
                  </a:moveTo>
                  <a:cubicBezTo>
                    <a:pt x="40" y="1"/>
                    <a:pt x="6" y="94"/>
                    <a:pt x="2" y="229"/>
                  </a:cubicBezTo>
                  <a:cubicBezTo>
                    <a:pt x="0" y="385"/>
                    <a:pt x="39" y="534"/>
                    <a:pt x="91" y="534"/>
                  </a:cubicBezTo>
                  <a:cubicBezTo>
                    <a:pt x="91" y="534"/>
                    <a:pt x="92" y="534"/>
                    <a:pt x="93" y="534"/>
                  </a:cubicBezTo>
                  <a:cubicBezTo>
                    <a:pt x="145" y="533"/>
                    <a:pt x="178" y="414"/>
                    <a:pt x="167" y="258"/>
                  </a:cubicBezTo>
                  <a:cubicBezTo>
                    <a:pt x="159" y="126"/>
                    <a:pt x="97" y="88"/>
                    <a:pt x="79" y="1"/>
                  </a:cubicBezTo>
                  <a:close/>
                </a:path>
              </a:pathLst>
            </a:custGeom>
            <a:solidFill>
              <a:srgbClr val="999999"/>
            </a:solidFill>
            <a:ln>
              <a:noFill/>
            </a:ln>
          </p:spPr>
          <p:txBody>
            <a:bodyPr spcFirstLastPara="1" wrap="square" lIns="121900" tIns="121900" rIns="121900" bIns="121900" anchor="ctr" anchorCtr="0">
              <a:noAutofit/>
            </a:bodyPr>
            <a:lstStyle/>
            <a:p>
              <a:endParaRPr sz="2489"/>
            </a:p>
          </p:txBody>
        </p:sp>
        <p:sp>
          <p:nvSpPr>
            <p:cNvPr id="303" name="Google Shape;4418;p59">
              <a:extLst>
                <a:ext uri="{FF2B5EF4-FFF2-40B4-BE49-F238E27FC236}">
                  <a16:creationId xmlns:a16="http://schemas.microsoft.com/office/drawing/2014/main" xmlns="" id="{DC64B12F-1240-563F-0919-5B4AD4DC3265}"/>
                </a:ext>
              </a:extLst>
            </p:cNvPr>
            <p:cNvSpPr/>
            <p:nvPr/>
          </p:nvSpPr>
          <p:spPr>
            <a:xfrm>
              <a:off x="3560319" y="3143642"/>
              <a:ext cx="9442" cy="16037"/>
            </a:xfrm>
            <a:custGeom>
              <a:avLst/>
              <a:gdLst/>
              <a:ahLst/>
              <a:cxnLst/>
              <a:rect l="l" t="t" r="r" b="b"/>
              <a:pathLst>
                <a:path w="252" h="428" extrusionOk="0">
                  <a:moveTo>
                    <a:pt x="100" y="1"/>
                  </a:moveTo>
                  <a:cubicBezTo>
                    <a:pt x="18" y="1"/>
                    <a:pt x="0" y="276"/>
                    <a:pt x="34" y="374"/>
                  </a:cubicBezTo>
                  <a:lnTo>
                    <a:pt x="251" y="427"/>
                  </a:lnTo>
                  <a:cubicBezTo>
                    <a:pt x="235" y="321"/>
                    <a:pt x="189" y="59"/>
                    <a:pt x="101" y="1"/>
                  </a:cubicBezTo>
                  <a:cubicBezTo>
                    <a:pt x="101" y="1"/>
                    <a:pt x="100" y="1"/>
                    <a:pt x="100" y="1"/>
                  </a:cubicBezTo>
                  <a:close/>
                </a:path>
              </a:pathLst>
            </a:custGeom>
            <a:solidFill>
              <a:srgbClr val="B7B7B7"/>
            </a:solidFill>
            <a:ln>
              <a:noFill/>
            </a:ln>
          </p:spPr>
          <p:txBody>
            <a:bodyPr spcFirstLastPara="1" wrap="square" lIns="121900" tIns="121900" rIns="121900" bIns="121900" anchor="ctr" anchorCtr="0">
              <a:noAutofit/>
            </a:bodyPr>
            <a:lstStyle/>
            <a:p>
              <a:endParaRPr sz="2489"/>
            </a:p>
          </p:txBody>
        </p:sp>
        <p:sp>
          <p:nvSpPr>
            <p:cNvPr id="304" name="Google Shape;4419;p59">
              <a:extLst>
                <a:ext uri="{FF2B5EF4-FFF2-40B4-BE49-F238E27FC236}">
                  <a16:creationId xmlns:a16="http://schemas.microsoft.com/office/drawing/2014/main" xmlns="" id="{1F9008AB-9AA7-EC93-8133-A68189742DE7}"/>
                </a:ext>
              </a:extLst>
            </p:cNvPr>
            <p:cNvSpPr/>
            <p:nvPr/>
          </p:nvSpPr>
          <p:spPr>
            <a:xfrm>
              <a:off x="3178275" y="3286366"/>
              <a:ext cx="124588" cy="278402"/>
            </a:xfrm>
            <a:custGeom>
              <a:avLst/>
              <a:gdLst/>
              <a:ahLst/>
              <a:cxnLst/>
              <a:rect l="l" t="t" r="r" b="b"/>
              <a:pathLst>
                <a:path w="3325" h="7430" extrusionOk="0">
                  <a:moveTo>
                    <a:pt x="1097" y="0"/>
                  </a:moveTo>
                  <a:cubicBezTo>
                    <a:pt x="716" y="2339"/>
                    <a:pt x="1" y="7083"/>
                    <a:pt x="351" y="7226"/>
                  </a:cubicBezTo>
                  <a:cubicBezTo>
                    <a:pt x="379" y="7237"/>
                    <a:pt x="404" y="7242"/>
                    <a:pt x="426" y="7242"/>
                  </a:cubicBezTo>
                  <a:cubicBezTo>
                    <a:pt x="656" y="7242"/>
                    <a:pt x="679" y="6728"/>
                    <a:pt x="1084" y="6728"/>
                  </a:cubicBezTo>
                  <a:cubicBezTo>
                    <a:pt x="1151" y="6728"/>
                    <a:pt x="1229" y="6742"/>
                    <a:pt x="1320" y="6775"/>
                  </a:cubicBezTo>
                  <a:cubicBezTo>
                    <a:pt x="2016" y="7027"/>
                    <a:pt x="1361" y="7305"/>
                    <a:pt x="2147" y="7418"/>
                  </a:cubicBezTo>
                  <a:cubicBezTo>
                    <a:pt x="2200" y="7426"/>
                    <a:pt x="2246" y="7430"/>
                    <a:pt x="2286" y="7430"/>
                  </a:cubicBezTo>
                  <a:cubicBezTo>
                    <a:pt x="2827" y="7430"/>
                    <a:pt x="2125" y="6753"/>
                    <a:pt x="2673" y="6753"/>
                  </a:cubicBezTo>
                  <a:cubicBezTo>
                    <a:pt x="2680" y="6753"/>
                    <a:pt x="2686" y="6753"/>
                    <a:pt x="2693" y="6753"/>
                  </a:cubicBezTo>
                  <a:cubicBezTo>
                    <a:pt x="2694" y="6753"/>
                    <a:pt x="2695" y="6753"/>
                    <a:pt x="2696" y="6753"/>
                  </a:cubicBezTo>
                  <a:cubicBezTo>
                    <a:pt x="3324" y="6753"/>
                    <a:pt x="1819" y="1764"/>
                    <a:pt x="1431" y="579"/>
                  </a:cubicBezTo>
                  <a:lnTo>
                    <a:pt x="1097" y="0"/>
                  </a:ln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305" name="Google Shape;4420;p59">
              <a:extLst>
                <a:ext uri="{FF2B5EF4-FFF2-40B4-BE49-F238E27FC236}">
                  <a16:creationId xmlns:a16="http://schemas.microsoft.com/office/drawing/2014/main" xmlns="" id="{5F083B2C-6E28-DC0E-3E71-899D76785D4E}"/>
                </a:ext>
              </a:extLst>
            </p:cNvPr>
            <p:cNvSpPr/>
            <p:nvPr/>
          </p:nvSpPr>
          <p:spPr>
            <a:xfrm>
              <a:off x="3004676" y="2756353"/>
              <a:ext cx="213017" cy="476543"/>
            </a:xfrm>
            <a:custGeom>
              <a:avLst/>
              <a:gdLst/>
              <a:ahLst/>
              <a:cxnLst/>
              <a:rect l="l" t="t" r="r" b="b"/>
              <a:pathLst>
                <a:path w="5685" h="12718" extrusionOk="0">
                  <a:moveTo>
                    <a:pt x="2129" y="0"/>
                  </a:moveTo>
                  <a:cubicBezTo>
                    <a:pt x="1033" y="0"/>
                    <a:pt x="0" y="923"/>
                    <a:pt x="61" y="2912"/>
                  </a:cubicBezTo>
                  <a:cubicBezTo>
                    <a:pt x="155" y="5904"/>
                    <a:pt x="3425" y="7017"/>
                    <a:pt x="3679" y="9359"/>
                  </a:cubicBezTo>
                  <a:cubicBezTo>
                    <a:pt x="3934" y="11702"/>
                    <a:pt x="2194" y="12328"/>
                    <a:pt x="2356" y="12653"/>
                  </a:cubicBezTo>
                  <a:cubicBezTo>
                    <a:pt x="2378" y="12697"/>
                    <a:pt x="2424" y="12717"/>
                    <a:pt x="2487" y="12717"/>
                  </a:cubicBezTo>
                  <a:cubicBezTo>
                    <a:pt x="2719" y="12717"/>
                    <a:pt x="3183" y="12445"/>
                    <a:pt x="3562" y="12035"/>
                  </a:cubicBezTo>
                  <a:cubicBezTo>
                    <a:pt x="3593" y="12067"/>
                    <a:pt x="3636" y="12090"/>
                    <a:pt x="3705" y="12096"/>
                  </a:cubicBezTo>
                  <a:cubicBezTo>
                    <a:pt x="3713" y="12097"/>
                    <a:pt x="3722" y="12098"/>
                    <a:pt x="3731" y="12098"/>
                  </a:cubicBezTo>
                  <a:cubicBezTo>
                    <a:pt x="4347" y="12098"/>
                    <a:pt x="5684" y="9660"/>
                    <a:pt x="4770" y="7900"/>
                  </a:cubicBezTo>
                  <a:cubicBezTo>
                    <a:pt x="3843" y="6114"/>
                    <a:pt x="2891" y="3680"/>
                    <a:pt x="3958" y="2542"/>
                  </a:cubicBezTo>
                  <a:cubicBezTo>
                    <a:pt x="5026" y="1406"/>
                    <a:pt x="3702" y="685"/>
                    <a:pt x="3702" y="685"/>
                  </a:cubicBezTo>
                  <a:cubicBezTo>
                    <a:pt x="3250" y="235"/>
                    <a:pt x="2682" y="0"/>
                    <a:pt x="2129"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06" name="Google Shape;4421;p59">
              <a:extLst>
                <a:ext uri="{FF2B5EF4-FFF2-40B4-BE49-F238E27FC236}">
                  <a16:creationId xmlns:a16="http://schemas.microsoft.com/office/drawing/2014/main" xmlns="" id="{F52D6DAC-1A95-E38B-41FB-BE07876A5780}"/>
                </a:ext>
              </a:extLst>
            </p:cNvPr>
            <p:cNvSpPr/>
            <p:nvPr/>
          </p:nvSpPr>
          <p:spPr>
            <a:xfrm>
              <a:off x="3004938" y="2757739"/>
              <a:ext cx="180343" cy="475157"/>
            </a:xfrm>
            <a:custGeom>
              <a:avLst/>
              <a:gdLst/>
              <a:ahLst/>
              <a:cxnLst/>
              <a:rect l="l" t="t" r="r" b="b"/>
              <a:pathLst>
                <a:path w="4813" h="12681" extrusionOk="0">
                  <a:moveTo>
                    <a:pt x="1747" y="0"/>
                  </a:moveTo>
                  <a:lnTo>
                    <a:pt x="1747" y="0"/>
                  </a:lnTo>
                  <a:cubicBezTo>
                    <a:pt x="803" y="191"/>
                    <a:pt x="1" y="1116"/>
                    <a:pt x="55" y="2874"/>
                  </a:cubicBezTo>
                  <a:cubicBezTo>
                    <a:pt x="149" y="5867"/>
                    <a:pt x="3419" y="6980"/>
                    <a:pt x="3673" y="9322"/>
                  </a:cubicBezTo>
                  <a:cubicBezTo>
                    <a:pt x="3929" y="11665"/>
                    <a:pt x="2188" y="12291"/>
                    <a:pt x="2351" y="12616"/>
                  </a:cubicBezTo>
                  <a:cubicBezTo>
                    <a:pt x="2373" y="12660"/>
                    <a:pt x="2419" y="12680"/>
                    <a:pt x="2482" y="12680"/>
                  </a:cubicBezTo>
                  <a:cubicBezTo>
                    <a:pt x="2713" y="12680"/>
                    <a:pt x="3177" y="12408"/>
                    <a:pt x="3556" y="11998"/>
                  </a:cubicBezTo>
                  <a:cubicBezTo>
                    <a:pt x="3587" y="12030"/>
                    <a:pt x="3630" y="12053"/>
                    <a:pt x="3699" y="12059"/>
                  </a:cubicBezTo>
                  <a:cubicBezTo>
                    <a:pt x="3706" y="12060"/>
                    <a:pt x="3713" y="12060"/>
                    <a:pt x="3720" y="12060"/>
                  </a:cubicBezTo>
                  <a:cubicBezTo>
                    <a:pt x="4313" y="12060"/>
                    <a:pt x="4813" y="9193"/>
                    <a:pt x="3897" y="7429"/>
                  </a:cubicBezTo>
                  <a:cubicBezTo>
                    <a:pt x="2969" y="5644"/>
                    <a:pt x="2884" y="3641"/>
                    <a:pt x="3951" y="2505"/>
                  </a:cubicBezTo>
                  <a:cubicBezTo>
                    <a:pt x="4188" y="2252"/>
                    <a:pt x="4306" y="2020"/>
                    <a:pt x="4349" y="1812"/>
                  </a:cubicBezTo>
                  <a:lnTo>
                    <a:pt x="4349" y="1812"/>
                  </a:lnTo>
                  <a:cubicBezTo>
                    <a:pt x="4321" y="1862"/>
                    <a:pt x="4287" y="1884"/>
                    <a:pt x="4250" y="1884"/>
                  </a:cubicBezTo>
                  <a:cubicBezTo>
                    <a:pt x="3990" y="1884"/>
                    <a:pt x="3530" y="793"/>
                    <a:pt x="3064" y="793"/>
                  </a:cubicBezTo>
                  <a:cubicBezTo>
                    <a:pt x="3026" y="793"/>
                    <a:pt x="2987" y="801"/>
                    <a:pt x="2949" y="816"/>
                  </a:cubicBezTo>
                  <a:cubicBezTo>
                    <a:pt x="2050" y="1191"/>
                    <a:pt x="1203" y="2448"/>
                    <a:pt x="740" y="2448"/>
                  </a:cubicBezTo>
                  <a:cubicBezTo>
                    <a:pt x="637" y="2448"/>
                    <a:pt x="553" y="2386"/>
                    <a:pt x="491" y="2239"/>
                  </a:cubicBezTo>
                  <a:cubicBezTo>
                    <a:pt x="167" y="1460"/>
                    <a:pt x="728" y="482"/>
                    <a:pt x="1747" y="0"/>
                  </a:cubicBez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307" name="Google Shape;4422;p59">
              <a:extLst>
                <a:ext uri="{FF2B5EF4-FFF2-40B4-BE49-F238E27FC236}">
                  <a16:creationId xmlns:a16="http://schemas.microsoft.com/office/drawing/2014/main" xmlns="" id="{59E176E6-E4E9-7477-E03B-1EE56584D9AB}"/>
                </a:ext>
              </a:extLst>
            </p:cNvPr>
            <p:cNvSpPr/>
            <p:nvPr/>
          </p:nvSpPr>
          <p:spPr>
            <a:xfrm>
              <a:off x="3109367" y="2781982"/>
              <a:ext cx="46912" cy="46613"/>
            </a:xfrm>
            <a:custGeom>
              <a:avLst/>
              <a:gdLst/>
              <a:ahLst/>
              <a:cxnLst/>
              <a:rect l="l" t="t" r="r" b="b"/>
              <a:pathLst>
                <a:path w="1252" h="1244" extrusionOk="0">
                  <a:moveTo>
                    <a:pt x="494" y="0"/>
                  </a:moveTo>
                  <a:cubicBezTo>
                    <a:pt x="410" y="0"/>
                    <a:pt x="329" y="26"/>
                    <a:pt x="258" y="76"/>
                  </a:cubicBezTo>
                  <a:cubicBezTo>
                    <a:pt x="50" y="222"/>
                    <a:pt x="0" y="514"/>
                    <a:pt x="217" y="824"/>
                  </a:cubicBezTo>
                  <a:cubicBezTo>
                    <a:pt x="385" y="1065"/>
                    <a:pt x="666" y="1244"/>
                    <a:pt x="880" y="1244"/>
                  </a:cubicBezTo>
                  <a:cubicBezTo>
                    <a:pt x="941" y="1244"/>
                    <a:pt x="997" y="1229"/>
                    <a:pt x="1044" y="1197"/>
                  </a:cubicBezTo>
                  <a:cubicBezTo>
                    <a:pt x="1251" y="1052"/>
                    <a:pt x="1185" y="607"/>
                    <a:pt x="969" y="298"/>
                  </a:cubicBezTo>
                  <a:cubicBezTo>
                    <a:pt x="826" y="95"/>
                    <a:pt x="654" y="0"/>
                    <a:pt x="49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8" name="Google Shape;4423;p59">
              <a:extLst>
                <a:ext uri="{FF2B5EF4-FFF2-40B4-BE49-F238E27FC236}">
                  <a16:creationId xmlns:a16="http://schemas.microsoft.com/office/drawing/2014/main" xmlns="" id="{79929BD2-D20A-AE9E-9D88-0B55563617DD}"/>
                </a:ext>
              </a:extLst>
            </p:cNvPr>
            <p:cNvSpPr/>
            <p:nvPr/>
          </p:nvSpPr>
          <p:spPr>
            <a:xfrm>
              <a:off x="3078042" y="2800754"/>
              <a:ext cx="303582" cy="339178"/>
            </a:xfrm>
            <a:custGeom>
              <a:avLst/>
              <a:gdLst/>
              <a:ahLst/>
              <a:cxnLst/>
              <a:rect l="l" t="t" r="r" b="b"/>
              <a:pathLst>
                <a:path w="8102" h="9052" extrusionOk="0">
                  <a:moveTo>
                    <a:pt x="1624" y="0"/>
                  </a:moveTo>
                  <a:cubicBezTo>
                    <a:pt x="1531" y="0"/>
                    <a:pt x="1469" y="109"/>
                    <a:pt x="1390" y="372"/>
                  </a:cubicBezTo>
                  <a:cubicBezTo>
                    <a:pt x="1" y="5000"/>
                    <a:pt x="2293" y="7840"/>
                    <a:pt x="5733" y="9052"/>
                  </a:cubicBezTo>
                  <a:lnTo>
                    <a:pt x="8101" y="4324"/>
                  </a:lnTo>
                  <a:cubicBezTo>
                    <a:pt x="7193" y="3221"/>
                    <a:pt x="5867" y="2169"/>
                    <a:pt x="4150" y="1520"/>
                  </a:cubicBezTo>
                  <a:cubicBezTo>
                    <a:pt x="2383" y="850"/>
                    <a:pt x="1884" y="0"/>
                    <a:pt x="162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9" name="Google Shape;4424;p59">
              <a:extLst>
                <a:ext uri="{FF2B5EF4-FFF2-40B4-BE49-F238E27FC236}">
                  <a16:creationId xmlns:a16="http://schemas.microsoft.com/office/drawing/2014/main" xmlns="" id="{B60D6C59-E12A-4BF5-11A9-2E1728E66E3C}"/>
                </a:ext>
              </a:extLst>
            </p:cNvPr>
            <p:cNvSpPr/>
            <p:nvPr/>
          </p:nvSpPr>
          <p:spPr>
            <a:xfrm>
              <a:off x="3078042" y="2805663"/>
              <a:ext cx="267686" cy="334270"/>
            </a:xfrm>
            <a:custGeom>
              <a:avLst/>
              <a:gdLst/>
              <a:ahLst/>
              <a:cxnLst/>
              <a:rect l="l" t="t" r="r" b="b"/>
              <a:pathLst>
                <a:path w="7144" h="8921" extrusionOk="0">
                  <a:moveTo>
                    <a:pt x="1478" y="0"/>
                  </a:moveTo>
                  <a:cubicBezTo>
                    <a:pt x="1450" y="59"/>
                    <a:pt x="1422" y="138"/>
                    <a:pt x="1390" y="241"/>
                  </a:cubicBezTo>
                  <a:cubicBezTo>
                    <a:pt x="1" y="4869"/>
                    <a:pt x="2293" y="7709"/>
                    <a:pt x="5733" y="8921"/>
                  </a:cubicBezTo>
                  <a:lnTo>
                    <a:pt x="7143" y="6106"/>
                  </a:lnTo>
                  <a:cubicBezTo>
                    <a:pt x="6274" y="5779"/>
                    <a:pt x="5339" y="5247"/>
                    <a:pt x="4443" y="4531"/>
                  </a:cubicBezTo>
                  <a:cubicBezTo>
                    <a:pt x="2609" y="3066"/>
                    <a:pt x="1481" y="1267"/>
                    <a:pt x="1478" y="0"/>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310" name="Google Shape;4425;p59">
              <a:extLst>
                <a:ext uri="{FF2B5EF4-FFF2-40B4-BE49-F238E27FC236}">
                  <a16:creationId xmlns:a16="http://schemas.microsoft.com/office/drawing/2014/main" xmlns="" id="{A474906E-A44D-2CBD-79C5-3CE9994FB63B}"/>
                </a:ext>
              </a:extLst>
            </p:cNvPr>
            <p:cNvSpPr/>
            <p:nvPr/>
          </p:nvSpPr>
          <p:spPr>
            <a:xfrm>
              <a:off x="3113227" y="2883301"/>
              <a:ext cx="47962" cy="142349"/>
            </a:xfrm>
            <a:custGeom>
              <a:avLst/>
              <a:gdLst/>
              <a:ahLst/>
              <a:cxnLst/>
              <a:rect l="l" t="t" r="r" b="b"/>
              <a:pathLst>
                <a:path w="1280" h="3799" extrusionOk="0">
                  <a:moveTo>
                    <a:pt x="217" y="1"/>
                  </a:moveTo>
                  <a:lnTo>
                    <a:pt x="217" y="1"/>
                  </a:lnTo>
                  <a:cubicBezTo>
                    <a:pt x="1" y="1451"/>
                    <a:pt x="332" y="2724"/>
                    <a:pt x="1024" y="3799"/>
                  </a:cubicBezTo>
                  <a:lnTo>
                    <a:pt x="1279" y="2559"/>
                  </a:lnTo>
                  <a:cubicBezTo>
                    <a:pt x="736" y="1654"/>
                    <a:pt x="374" y="760"/>
                    <a:pt x="217" y="1"/>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311" name="Google Shape;4426;p59">
              <a:extLst>
                <a:ext uri="{FF2B5EF4-FFF2-40B4-BE49-F238E27FC236}">
                  <a16:creationId xmlns:a16="http://schemas.microsoft.com/office/drawing/2014/main" xmlns="" id="{87981723-9AD5-AC65-12DA-AB0A07DD141E}"/>
                </a:ext>
              </a:extLst>
            </p:cNvPr>
            <p:cNvSpPr/>
            <p:nvPr/>
          </p:nvSpPr>
          <p:spPr>
            <a:xfrm>
              <a:off x="3170518" y="3008451"/>
              <a:ext cx="47587" cy="86443"/>
            </a:xfrm>
            <a:custGeom>
              <a:avLst/>
              <a:gdLst/>
              <a:ahLst/>
              <a:cxnLst/>
              <a:rect l="l" t="t" r="r" b="b"/>
              <a:pathLst>
                <a:path w="1270" h="2307" extrusionOk="0">
                  <a:moveTo>
                    <a:pt x="237" y="0"/>
                  </a:moveTo>
                  <a:lnTo>
                    <a:pt x="0" y="1139"/>
                  </a:lnTo>
                  <a:cubicBezTo>
                    <a:pt x="367" y="1568"/>
                    <a:pt x="793" y="1959"/>
                    <a:pt x="1269" y="2307"/>
                  </a:cubicBezTo>
                  <a:lnTo>
                    <a:pt x="1269" y="2307"/>
                  </a:lnTo>
                  <a:cubicBezTo>
                    <a:pt x="1268" y="2305"/>
                    <a:pt x="740" y="891"/>
                    <a:pt x="237" y="0"/>
                  </a:cubicBezTo>
                  <a:close/>
                  <a:moveTo>
                    <a:pt x="1269" y="2307"/>
                  </a:moveTo>
                  <a:lnTo>
                    <a:pt x="1269" y="2307"/>
                  </a:lnTo>
                  <a:cubicBezTo>
                    <a:pt x="1269" y="2307"/>
                    <a:pt x="1269" y="2307"/>
                    <a:pt x="1269" y="2307"/>
                  </a:cubicBezTo>
                  <a:cubicBezTo>
                    <a:pt x="1269" y="2307"/>
                    <a:pt x="1269" y="2307"/>
                    <a:pt x="1269" y="2307"/>
                  </a:cubicBezTo>
                  <a:cubicBezTo>
                    <a:pt x="1269" y="2307"/>
                    <a:pt x="1269" y="2307"/>
                    <a:pt x="1269" y="2307"/>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312" name="Google Shape;4427;p59">
              <a:extLst>
                <a:ext uri="{FF2B5EF4-FFF2-40B4-BE49-F238E27FC236}">
                  <a16:creationId xmlns:a16="http://schemas.microsoft.com/office/drawing/2014/main" xmlns="" id="{8F0AED8E-857C-E172-4430-CFC18EE2AF51}"/>
                </a:ext>
              </a:extLst>
            </p:cNvPr>
            <p:cNvSpPr/>
            <p:nvPr/>
          </p:nvSpPr>
          <p:spPr>
            <a:xfrm>
              <a:off x="3210911" y="2891582"/>
              <a:ext cx="151229" cy="92401"/>
            </a:xfrm>
            <a:custGeom>
              <a:avLst/>
              <a:gdLst/>
              <a:ahLst/>
              <a:cxnLst/>
              <a:rect l="l" t="t" r="r" b="b"/>
              <a:pathLst>
                <a:path w="4036" h="2466" extrusionOk="0">
                  <a:moveTo>
                    <a:pt x="1756" y="0"/>
                  </a:moveTo>
                  <a:cubicBezTo>
                    <a:pt x="1680" y="0"/>
                    <a:pt x="1618" y="22"/>
                    <a:pt x="1577" y="69"/>
                  </a:cubicBezTo>
                  <a:cubicBezTo>
                    <a:pt x="1252" y="440"/>
                    <a:pt x="3263" y="1646"/>
                    <a:pt x="3263" y="1646"/>
                  </a:cubicBezTo>
                  <a:lnTo>
                    <a:pt x="2938" y="1753"/>
                  </a:lnTo>
                  <a:cubicBezTo>
                    <a:pt x="2938" y="1753"/>
                    <a:pt x="1445" y="420"/>
                    <a:pt x="985" y="420"/>
                  </a:cubicBezTo>
                  <a:cubicBezTo>
                    <a:pt x="970" y="420"/>
                    <a:pt x="956" y="421"/>
                    <a:pt x="944" y="424"/>
                  </a:cubicBezTo>
                  <a:cubicBezTo>
                    <a:pt x="542" y="518"/>
                    <a:pt x="1" y="1476"/>
                    <a:pt x="2506" y="2466"/>
                  </a:cubicBezTo>
                  <a:lnTo>
                    <a:pt x="4036" y="1731"/>
                  </a:lnTo>
                  <a:cubicBezTo>
                    <a:pt x="3509" y="1011"/>
                    <a:pt x="2278" y="0"/>
                    <a:pt x="1756" y="0"/>
                  </a:cubicBezTo>
                  <a:close/>
                </a:path>
              </a:pathLst>
            </a:custGeom>
            <a:solidFill>
              <a:srgbClr val="722825"/>
            </a:solidFill>
            <a:ln>
              <a:noFill/>
            </a:ln>
          </p:spPr>
          <p:txBody>
            <a:bodyPr spcFirstLastPara="1" wrap="square" lIns="121900" tIns="121900" rIns="121900" bIns="121900" anchor="ctr" anchorCtr="0">
              <a:noAutofit/>
            </a:bodyPr>
            <a:lstStyle/>
            <a:p>
              <a:endParaRPr sz="2489"/>
            </a:p>
          </p:txBody>
        </p:sp>
        <p:sp>
          <p:nvSpPr>
            <p:cNvPr id="313" name="Google Shape;4428;p59">
              <a:extLst>
                <a:ext uri="{FF2B5EF4-FFF2-40B4-BE49-F238E27FC236}">
                  <a16:creationId xmlns:a16="http://schemas.microsoft.com/office/drawing/2014/main" xmlns="" id="{5BF4EB27-0D69-34DE-1116-F130A802008B}"/>
                </a:ext>
              </a:extLst>
            </p:cNvPr>
            <p:cNvSpPr/>
            <p:nvPr/>
          </p:nvSpPr>
          <p:spPr>
            <a:xfrm>
              <a:off x="3730583" y="3044534"/>
              <a:ext cx="371478" cy="1678693"/>
            </a:xfrm>
            <a:custGeom>
              <a:avLst/>
              <a:gdLst/>
              <a:ahLst/>
              <a:cxnLst/>
              <a:rect l="l" t="t" r="r" b="b"/>
              <a:pathLst>
                <a:path w="9914" h="44801" extrusionOk="0">
                  <a:moveTo>
                    <a:pt x="9540" y="0"/>
                  </a:moveTo>
                  <a:lnTo>
                    <a:pt x="0" y="44801"/>
                  </a:lnTo>
                  <a:lnTo>
                    <a:pt x="374" y="44801"/>
                  </a:lnTo>
                  <a:lnTo>
                    <a:pt x="9913" y="0"/>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14" name="Google Shape;4429;p59">
              <a:extLst>
                <a:ext uri="{FF2B5EF4-FFF2-40B4-BE49-F238E27FC236}">
                  <a16:creationId xmlns:a16="http://schemas.microsoft.com/office/drawing/2014/main" xmlns="" id="{927AF290-EEF9-411C-9560-389A3522A23A}"/>
                </a:ext>
              </a:extLst>
            </p:cNvPr>
            <p:cNvSpPr/>
            <p:nvPr/>
          </p:nvSpPr>
          <p:spPr>
            <a:xfrm>
              <a:off x="4052262" y="2807012"/>
              <a:ext cx="93375" cy="327975"/>
            </a:xfrm>
            <a:custGeom>
              <a:avLst/>
              <a:gdLst/>
              <a:ahLst/>
              <a:cxnLst/>
              <a:rect l="l" t="t" r="r" b="b"/>
              <a:pathLst>
                <a:path w="2492" h="8753" extrusionOk="0">
                  <a:moveTo>
                    <a:pt x="2492" y="1"/>
                  </a:moveTo>
                  <a:lnTo>
                    <a:pt x="1" y="6685"/>
                  </a:lnTo>
                  <a:lnTo>
                    <a:pt x="627" y="8753"/>
                  </a:lnTo>
                  <a:lnTo>
                    <a:pt x="2136" y="6685"/>
                  </a:lnTo>
                  <a:lnTo>
                    <a:pt x="2492" y="1"/>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5" name="Google Shape;4430;p59">
              <a:extLst>
                <a:ext uri="{FF2B5EF4-FFF2-40B4-BE49-F238E27FC236}">
                  <a16:creationId xmlns:a16="http://schemas.microsoft.com/office/drawing/2014/main" xmlns="" id="{A9EACEF6-1453-8966-1F2D-F686D1CA4D17}"/>
                </a:ext>
              </a:extLst>
            </p:cNvPr>
            <p:cNvSpPr/>
            <p:nvPr/>
          </p:nvSpPr>
          <p:spPr>
            <a:xfrm>
              <a:off x="4052262" y="2807012"/>
              <a:ext cx="93375" cy="327975"/>
            </a:xfrm>
            <a:custGeom>
              <a:avLst/>
              <a:gdLst/>
              <a:ahLst/>
              <a:cxnLst/>
              <a:rect l="l" t="t" r="r" b="b"/>
              <a:pathLst>
                <a:path w="2492" h="8753" extrusionOk="0">
                  <a:moveTo>
                    <a:pt x="2492" y="1"/>
                  </a:moveTo>
                  <a:lnTo>
                    <a:pt x="1" y="6685"/>
                  </a:lnTo>
                  <a:lnTo>
                    <a:pt x="627" y="8753"/>
                  </a:lnTo>
                  <a:lnTo>
                    <a:pt x="789" y="6650"/>
                  </a:lnTo>
                  <a:lnTo>
                    <a:pt x="2492" y="1"/>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316" name="Google Shape;4431;p59">
              <a:extLst>
                <a:ext uri="{FF2B5EF4-FFF2-40B4-BE49-F238E27FC236}">
                  <a16:creationId xmlns:a16="http://schemas.microsoft.com/office/drawing/2014/main" xmlns="" id="{17E5AB2E-0BE4-1874-4529-4C7FFCFBF226}"/>
                </a:ext>
              </a:extLst>
            </p:cNvPr>
            <p:cNvSpPr/>
            <p:nvPr/>
          </p:nvSpPr>
          <p:spPr>
            <a:xfrm>
              <a:off x="4064215" y="3099016"/>
              <a:ext cx="37807" cy="61413"/>
            </a:xfrm>
            <a:custGeom>
              <a:avLst/>
              <a:gdLst/>
              <a:ahLst/>
              <a:cxnLst/>
              <a:rect l="l" t="t" r="r" b="b"/>
              <a:pathLst>
                <a:path w="1009" h="1639" extrusionOk="0">
                  <a:moveTo>
                    <a:pt x="1008" y="0"/>
                  </a:moveTo>
                  <a:lnTo>
                    <a:pt x="25" y="23"/>
                  </a:lnTo>
                  <a:lnTo>
                    <a:pt x="0" y="1275"/>
                  </a:lnTo>
                  <a:lnTo>
                    <a:pt x="408" y="1639"/>
                  </a:lnTo>
                  <a:lnTo>
                    <a:pt x="1008" y="0"/>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317" name="Google Shape;4432;p59">
              <a:extLst>
                <a:ext uri="{FF2B5EF4-FFF2-40B4-BE49-F238E27FC236}">
                  <a16:creationId xmlns:a16="http://schemas.microsoft.com/office/drawing/2014/main" xmlns="" id="{323259BE-8722-4FF0-5FF5-ACAD0F748447}"/>
                </a:ext>
              </a:extLst>
            </p:cNvPr>
            <p:cNvSpPr/>
            <p:nvPr/>
          </p:nvSpPr>
          <p:spPr>
            <a:xfrm>
              <a:off x="3229871" y="2985294"/>
              <a:ext cx="158835" cy="221185"/>
            </a:xfrm>
            <a:custGeom>
              <a:avLst/>
              <a:gdLst/>
              <a:ahLst/>
              <a:cxnLst/>
              <a:rect l="l" t="t" r="r" b="b"/>
              <a:pathLst>
                <a:path w="4239" h="5903" extrusionOk="0">
                  <a:moveTo>
                    <a:pt x="2542" y="1"/>
                  </a:moveTo>
                  <a:cubicBezTo>
                    <a:pt x="2425" y="1"/>
                    <a:pt x="2296" y="24"/>
                    <a:pt x="2157" y="73"/>
                  </a:cubicBezTo>
                  <a:cubicBezTo>
                    <a:pt x="0" y="833"/>
                    <a:pt x="136" y="3510"/>
                    <a:pt x="431" y="4430"/>
                  </a:cubicBezTo>
                  <a:cubicBezTo>
                    <a:pt x="719" y="5331"/>
                    <a:pt x="1244" y="5413"/>
                    <a:pt x="1426" y="5413"/>
                  </a:cubicBezTo>
                  <a:cubicBezTo>
                    <a:pt x="1467" y="5413"/>
                    <a:pt x="1490" y="5409"/>
                    <a:pt x="1490" y="5409"/>
                  </a:cubicBezTo>
                  <a:cubicBezTo>
                    <a:pt x="1490" y="5409"/>
                    <a:pt x="1599" y="5903"/>
                    <a:pt x="2047" y="5903"/>
                  </a:cubicBezTo>
                  <a:cubicBezTo>
                    <a:pt x="2268" y="5903"/>
                    <a:pt x="2570" y="5784"/>
                    <a:pt x="2982" y="5429"/>
                  </a:cubicBezTo>
                  <a:cubicBezTo>
                    <a:pt x="3697" y="4812"/>
                    <a:pt x="4239" y="1"/>
                    <a:pt x="2542" y="1"/>
                  </a:cubicBezTo>
                  <a:close/>
                </a:path>
              </a:pathLst>
            </a:custGeom>
            <a:solidFill>
              <a:srgbClr val="722825"/>
            </a:solidFill>
            <a:ln>
              <a:noFill/>
            </a:ln>
          </p:spPr>
          <p:txBody>
            <a:bodyPr spcFirstLastPara="1" wrap="square" lIns="121900" tIns="121900" rIns="121900" bIns="121900" anchor="ctr" anchorCtr="0">
              <a:noAutofit/>
            </a:bodyPr>
            <a:lstStyle/>
            <a:p>
              <a:endParaRPr sz="2489"/>
            </a:p>
          </p:txBody>
        </p:sp>
        <p:sp>
          <p:nvSpPr>
            <p:cNvPr id="318" name="Google Shape;4433;p59">
              <a:extLst>
                <a:ext uri="{FF2B5EF4-FFF2-40B4-BE49-F238E27FC236}">
                  <a16:creationId xmlns:a16="http://schemas.microsoft.com/office/drawing/2014/main" xmlns="" id="{49827C59-9C5E-81A1-0028-F1B1B41655AB}"/>
                </a:ext>
              </a:extLst>
            </p:cNvPr>
            <p:cNvSpPr/>
            <p:nvPr/>
          </p:nvSpPr>
          <p:spPr>
            <a:xfrm>
              <a:off x="3293757" y="2975327"/>
              <a:ext cx="139351" cy="211818"/>
            </a:xfrm>
            <a:custGeom>
              <a:avLst/>
              <a:gdLst/>
              <a:ahLst/>
              <a:cxnLst/>
              <a:rect l="l" t="t" r="r" b="b"/>
              <a:pathLst>
                <a:path w="3719" h="5653" extrusionOk="0">
                  <a:moveTo>
                    <a:pt x="1513" y="1"/>
                  </a:moveTo>
                  <a:cubicBezTo>
                    <a:pt x="0" y="1"/>
                    <a:pt x="132" y="4608"/>
                    <a:pt x="724" y="5198"/>
                  </a:cubicBezTo>
                  <a:cubicBezTo>
                    <a:pt x="1065" y="5538"/>
                    <a:pt x="1326" y="5653"/>
                    <a:pt x="1523" y="5653"/>
                  </a:cubicBezTo>
                  <a:cubicBezTo>
                    <a:pt x="1922" y="5653"/>
                    <a:pt x="2055" y="5180"/>
                    <a:pt x="2055" y="5180"/>
                  </a:cubicBezTo>
                  <a:cubicBezTo>
                    <a:pt x="2055" y="5180"/>
                    <a:pt x="2075" y="5184"/>
                    <a:pt x="2112" y="5184"/>
                  </a:cubicBezTo>
                  <a:cubicBezTo>
                    <a:pt x="2274" y="5184"/>
                    <a:pt x="2747" y="5105"/>
                    <a:pt x="3070" y="4242"/>
                  </a:cubicBezTo>
                  <a:cubicBezTo>
                    <a:pt x="3400" y="3361"/>
                    <a:pt x="3718" y="796"/>
                    <a:pt x="1851" y="70"/>
                  </a:cubicBezTo>
                  <a:cubicBezTo>
                    <a:pt x="1730" y="23"/>
                    <a:pt x="1618" y="1"/>
                    <a:pt x="1513" y="1"/>
                  </a:cubicBezTo>
                  <a:close/>
                </a:path>
              </a:pathLst>
            </a:custGeom>
            <a:solidFill>
              <a:srgbClr val="722825"/>
            </a:solidFill>
            <a:ln>
              <a:noFill/>
            </a:ln>
          </p:spPr>
          <p:txBody>
            <a:bodyPr spcFirstLastPara="1" wrap="square" lIns="121900" tIns="121900" rIns="121900" bIns="121900" anchor="ctr" anchorCtr="0">
              <a:noAutofit/>
            </a:bodyPr>
            <a:lstStyle/>
            <a:p>
              <a:endParaRPr sz="2489"/>
            </a:p>
          </p:txBody>
        </p:sp>
        <p:sp>
          <p:nvSpPr>
            <p:cNvPr id="319" name="Google Shape;4434;p59">
              <a:extLst>
                <a:ext uri="{FF2B5EF4-FFF2-40B4-BE49-F238E27FC236}">
                  <a16:creationId xmlns:a16="http://schemas.microsoft.com/office/drawing/2014/main" xmlns="" id="{1F9AE90D-DB68-88FB-3EAD-925E259B8199}"/>
                </a:ext>
              </a:extLst>
            </p:cNvPr>
            <p:cNvSpPr/>
            <p:nvPr/>
          </p:nvSpPr>
          <p:spPr>
            <a:xfrm>
              <a:off x="3467243" y="3225102"/>
              <a:ext cx="295451" cy="312762"/>
            </a:xfrm>
            <a:custGeom>
              <a:avLst/>
              <a:gdLst/>
              <a:ahLst/>
              <a:cxnLst/>
              <a:rect l="l" t="t" r="r" b="b"/>
              <a:pathLst>
                <a:path w="7885" h="8347" extrusionOk="0">
                  <a:moveTo>
                    <a:pt x="359" y="0"/>
                  </a:moveTo>
                  <a:cubicBezTo>
                    <a:pt x="359" y="0"/>
                    <a:pt x="1" y="3436"/>
                    <a:pt x="307" y="4038"/>
                  </a:cubicBezTo>
                  <a:cubicBezTo>
                    <a:pt x="616" y="4641"/>
                    <a:pt x="4476" y="7457"/>
                    <a:pt x="5960" y="8153"/>
                  </a:cubicBezTo>
                  <a:cubicBezTo>
                    <a:pt x="6251" y="8289"/>
                    <a:pt x="6508" y="8347"/>
                    <a:pt x="6726" y="8347"/>
                  </a:cubicBezTo>
                  <a:cubicBezTo>
                    <a:pt x="7625" y="8347"/>
                    <a:pt x="7884" y="7367"/>
                    <a:pt x="7212" y="6807"/>
                  </a:cubicBezTo>
                  <a:cubicBezTo>
                    <a:pt x="6379" y="6111"/>
                    <a:pt x="4129" y="3189"/>
                    <a:pt x="359"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320" name="Google Shape;4435;p59">
              <a:extLst>
                <a:ext uri="{FF2B5EF4-FFF2-40B4-BE49-F238E27FC236}">
                  <a16:creationId xmlns:a16="http://schemas.microsoft.com/office/drawing/2014/main" xmlns="" id="{D9939299-9B32-A0E8-28D8-2531D28FA5F9}"/>
                </a:ext>
              </a:extLst>
            </p:cNvPr>
            <p:cNvSpPr/>
            <p:nvPr/>
          </p:nvSpPr>
          <p:spPr>
            <a:xfrm>
              <a:off x="3473950" y="3242975"/>
              <a:ext cx="288744" cy="294926"/>
            </a:xfrm>
            <a:custGeom>
              <a:avLst/>
              <a:gdLst/>
              <a:ahLst/>
              <a:cxnLst/>
              <a:rect l="l" t="t" r="r" b="b"/>
              <a:pathLst>
                <a:path w="7706" h="7871" extrusionOk="0">
                  <a:moveTo>
                    <a:pt x="108" y="0"/>
                  </a:moveTo>
                  <a:cubicBezTo>
                    <a:pt x="78" y="785"/>
                    <a:pt x="0" y="3308"/>
                    <a:pt x="129" y="3562"/>
                  </a:cubicBezTo>
                  <a:cubicBezTo>
                    <a:pt x="437" y="4164"/>
                    <a:pt x="4298" y="6981"/>
                    <a:pt x="5783" y="7677"/>
                  </a:cubicBezTo>
                  <a:cubicBezTo>
                    <a:pt x="6073" y="7813"/>
                    <a:pt x="6329" y="7871"/>
                    <a:pt x="6548" y="7871"/>
                  </a:cubicBezTo>
                  <a:cubicBezTo>
                    <a:pt x="7447" y="7871"/>
                    <a:pt x="7706" y="6890"/>
                    <a:pt x="7035" y="6331"/>
                  </a:cubicBezTo>
                  <a:cubicBezTo>
                    <a:pt x="6996" y="6299"/>
                    <a:pt x="6952" y="6260"/>
                    <a:pt x="6907" y="6218"/>
                  </a:cubicBezTo>
                  <a:cubicBezTo>
                    <a:pt x="6766" y="6271"/>
                    <a:pt x="6553" y="6315"/>
                    <a:pt x="6311" y="6315"/>
                  </a:cubicBezTo>
                  <a:cubicBezTo>
                    <a:pt x="6036" y="6315"/>
                    <a:pt x="5725" y="6258"/>
                    <a:pt x="5442" y="6092"/>
                  </a:cubicBezTo>
                  <a:cubicBezTo>
                    <a:pt x="3077" y="4701"/>
                    <a:pt x="1098" y="186"/>
                    <a:pt x="108"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321" name="Google Shape;4436;p59">
              <a:extLst>
                <a:ext uri="{FF2B5EF4-FFF2-40B4-BE49-F238E27FC236}">
                  <a16:creationId xmlns:a16="http://schemas.microsoft.com/office/drawing/2014/main" xmlns="" id="{0BB2214A-15E3-4F8C-10AA-4B675EFB3F82}"/>
                </a:ext>
              </a:extLst>
            </p:cNvPr>
            <p:cNvSpPr/>
            <p:nvPr/>
          </p:nvSpPr>
          <p:spPr>
            <a:xfrm>
              <a:off x="3050127" y="3283630"/>
              <a:ext cx="219050" cy="329324"/>
            </a:xfrm>
            <a:custGeom>
              <a:avLst/>
              <a:gdLst/>
              <a:ahLst/>
              <a:cxnLst/>
              <a:rect l="l" t="t" r="r" b="b"/>
              <a:pathLst>
                <a:path w="5846" h="8789" extrusionOk="0">
                  <a:moveTo>
                    <a:pt x="4962" y="1"/>
                  </a:moveTo>
                  <a:cubicBezTo>
                    <a:pt x="4884" y="1"/>
                    <a:pt x="4800" y="35"/>
                    <a:pt x="4709" y="109"/>
                  </a:cubicBezTo>
                  <a:cubicBezTo>
                    <a:pt x="3759" y="886"/>
                    <a:pt x="673" y="4874"/>
                    <a:pt x="1" y="8469"/>
                  </a:cubicBezTo>
                  <a:cubicBezTo>
                    <a:pt x="1" y="8469"/>
                    <a:pt x="228" y="8788"/>
                    <a:pt x="553" y="8788"/>
                  </a:cubicBezTo>
                  <a:cubicBezTo>
                    <a:pt x="796" y="8788"/>
                    <a:pt x="1094" y="8609"/>
                    <a:pt x="1392" y="7984"/>
                  </a:cubicBezTo>
                  <a:cubicBezTo>
                    <a:pt x="2088" y="6523"/>
                    <a:pt x="5846" y="2997"/>
                    <a:pt x="5846" y="2997"/>
                  </a:cubicBezTo>
                  <a:cubicBezTo>
                    <a:pt x="5846" y="2997"/>
                    <a:pt x="5693" y="1"/>
                    <a:pt x="4962"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322" name="Google Shape;4437;p59">
              <a:extLst>
                <a:ext uri="{FF2B5EF4-FFF2-40B4-BE49-F238E27FC236}">
                  <a16:creationId xmlns:a16="http://schemas.microsoft.com/office/drawing/2014/main" xmlns="" id="{4886123B-4F8B-6A6F-B78C-84BE231370E9}"/>
                </a:ext>
              </a:extLst>
            </p:cNvPr>
            <p:cNvSpPr/>
            <p:nvPr/>
          </p:nvSpPr>
          <p:spPr>
            <a:xfrm>
              <a:off x="3050127" y="3559859"/>
              <a:ext cx="60664" cy="53058"/>
            </a:xfrm>
            <a:custGeom>
              <a:avLst/>
              <a:gdLst/>
              <a:ahLst/>
              <a:cxnLst/>
              <a:rect l="l" t="t" r="r" b="b"/>
              <a:pathLst>
                <a:path w="1619" h="1416" extrusionOk="0">
                  <a:moveTo>
                    <a:pt x="796" y="0"/>
                  </a:moveTo>
                  <a:cubicBezTo>
                    <a:pt x="600" y="0"/>
                    <a:pt x="414" y="33"/>
                    <a:pt x="246" y="92"/>
                  </a:cubicBezTo>
                  <a:cubicBezTo>
                    <a:pt x="146" y="428"/>
                    <a:pt x="61" y="764"/>
                    <a:pt x="1" y="1097"/>
                  </a:cubicBezTo>
                  <a:cubicBezTo>
                    <a:pt x="1" y="1097"/>
                    <a:pt x="228" y="1415"/>
                    <a:pt x="552" y="1415"/>
                  </a:cubicBezTo>
                  <a:cubicBezTo>
                    <a:pt x="795" y="1415"/>
                    <a:pt x="1094" y="1236"/>
                    <a:pt x="1392" y="610"/>
                  </a:cubicBezTo>
                  <a:cubicBezTo>
                    <a:pt x="1448" y="493"/>
                    <a:pt x="1526" y="360"/>
                    <a:pt x="1619" y="219"/>
                  </a:cubicBezTo>
                  <a:cubicBezTo>
                    <a:pt x="1387" y="82"/>
                    <a:pt x="1104" y="0"/>
                    <a:pt x="796"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323" name="Google Shape;4438;p59">
              <a:extLst>
                <a:ext uri="{FF2B5EF4-FFF2-40B4-BE49-F238E27FC236}">
                  <a16:creationId xmlns:a16="http://schemas.microsoft.com/office/drawing/2014/main" xmlns="" id="{EACBF69B-5E09-043C-2443-72F8D0B2B31D}"/>
                </a:ext>
              </a:extLst>
            </p:cNvPr>
            <p:cNvSpPr/>
            <p:nvPr/>
          </p:nvSpPr>
          <p:spPr>
            <a:xfrm>
              <a:off x="3057809" y="3283668"/>
              <a:ext cx="216314" cy="329249"/>
            </a:xfrm>
            <a:custGeom>
              <a:avLst/>
              <a:gdLst/>
              <a:ahLst/>
              <a:cxnLst/>
              <a:rect l="l" t="t" r="r" b="b"/>
              <a:pathLst>
                <a:path w="5773" h="8787" extrusionOk="0">
                  <a:moveTo>
                    <a:pt x="4759" y="1"/>
                  </a:moveTo>
                  <a:cubicBezTo>
                    <a:pt x="4680" y="1"/>
                    <a:pt x="4595" y="34"/>
                    <a:pt x="4504" y="108"/>
                  </a:cubicBezTo>
                  <a:cubicBezTo>
                    <a:pt x="4341" y="242"/>
                    <a:pt x="4376" y="2276"/>
                    <a:pt x="4376" y="2276"/>
                  </a:cubicBezTo>
                  <a:cubicBezTo>
                    <a:pt x="4376" y="2276"/>
                    <a:pt x="935" y="6395"/>
                    <a:pt x="415" y="7928"/>
                  </a:cubicBezTo>
                  <a:cubicBezTo>
                    <a:pt x="289" y="8302"/>
                    <a:pt x="145" y="8531"/>
                    <a:pt x="0" y="8665"/>
                  </a:cubicBezTo>
                  <a:cubicBezTo>
                    <a:pt x="92" y="8730"/>
                    <a:pt x="211" y="8786"/>
                    <a:pt x="347" y="8786"/>
                  </a:cubicBezTo>
                  <a:cubicBezTo>
                    <a:pt x="591" y="8786"/>
                    <a:pt x="889" y="8607"/>
                    <a:pt x="1187" y="7981"/>
                  </a:cubicBezTo>
                  <a:cubicBezTo>
                    <a:pt x="1883" y="6521"/>
                    <a:pt x="5773" y="3010"/>
                    <a:pt x="5773" y="3010"/>
                  </a:cubicBezTo>
                  <a:cubicBezTo>
                    <a:pt x="5773" y="3010"/>
                    <a:pt x="5512" y="1"/>
                    <a:pt x="4759"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324" name="Google Shape;4439;p59">
              <a:extLst>
                <a:ext uri="{FF2B5EF4-FFF2-40B4-BE49-F238E27FC236}">
                  <a16:creationId xmlns:a16="http://schemas.microsoft.com/office/drawing/2014/main" xmlns="" id="{5F533211-0056-AB1F-52CB-AE3830302DFA}"/>
                </a:ext>
              </a:extLst>
            </p:cNvPr>
            <p:cNvSpPr/>
            <p:nvPr/>
          </p:nvSpPr>
          <p:spPr>
            <a:xfrm>
              <a:off x="3220466" y="3206592"/>
              <a:ext cx="309277" cy="282187"/>
            </a:xfrm>
            <a:custGeom>
              <a:avLst/>
              <a:gdLst/>
              <a:ahLst/>
              <a:cxnLst/>
              <a:rect l="l" t="t" r="r" b="b"/>
              <a:pathLst>
                <a:path w="8254" h="7531" extrusionOk="0">
                  <a:moveTo>
                    <a:pt x="3752" y="0"/>
                  </a:moveTo>
                  <a:cubicBezTo>
                    <a:pt x="3585" y="0"/>
                    <a:pt x="3436" y="4"/>
                    <a:pt x="3317" y="11"/>
                  </a:cubicBezTo>
                  <a:cubicBezTo>
                    <a:pt x="2529" y="58"/>
                    <a:pt x="326" y="1841"/>
                    <a:pt x="163" y="2165"/>
                  </a:cubicBezTo>
                  <a:cubicBezTo>
                    <a:pt x="1" y="2490"/>
                    <a:pt x="1291" y="6181"/>
                    <a:pt x="2914" y="7526"/>
                  </a:cubicBezTo>
                  <a:cubicBezTo>
                    <a:pt x="2918" y="7529"/>
                    <a:pt x="2923" y="7530"/>
                    <a:pt x="2929" y="7530"/>
                  </a:cubicBezTo>
                  <a:cubicBezTo>
                    <a:pt x="3294" y="7530"/>
                    <a:pt x="8254" y="3097"/>
                    <a:pt x="8093" y="2755"/>
                  </a:cubicBezTo>
                  <a:cubicBezTo>
                    <a:pt x="7931" y="2408"/>
                    <a:pt x="7390" y="669"/>
                    <a:pt x="6764" y="366"/>
                  </a:cubicBezTo>
                  <a:cubicBezTo>
                    <a:pt x="6233" y="112"/>
                    <a:pt x="4690" y="0"/>
                    <a:pt x="3752"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325" name="Google Shape;4440;p59">
              <a:extLst>
                <a:ext uri="{FF2B5EF4-FFF2-40B4-BE49-F238E27FC236}">
                  <a16:creationId xmlns:a16="http://schemas.microsoft.com/office/drawing/2014/main" xmlns="" id="{7450C67B-7063-CD10-4F4A-A664DC898B20}"/>
                </a:ext>
              </a:extLst>
            </p:cNvPr>
            <p:cNvSpPr/>
            <p:nvPr/>
          </p:nvSpPr>
          <p:spPr>
            <a:xfrm>
              <a:off x="3205815" y="3287827"/>
              <a:ext cx="42903" cy="42641"/>
            </a:xfrm>
            <a:custGeom>
              <a:avLst/>
              <a:gdLst/>
              <a:ahLst/>
              <a:cxnLst/>
              <a:rect l="l" t="t" r="r" b="b"/>
              <a:pathLst>
                <a:path w="1145" h="1138" extrusionOk="0">
                  <a:moveTo>
                    <a:pt x="582" y="1"/>
                  </a:moveTo>
                  <a:cubicBezTo>
                    <a:pt x="506" y="1"/>
                    <a:pt x="429" y="20"/>
                    <a:pt x="356" y="61"/>
                  </a:cubicBezTo>
                  <a:cubicBezTo>
                    <a:pt x="106" y="203"/>
                    <a:pt x="0" y="546"/>
                    <a:pt x="121" y="825"/>
                  </a:cubicBezTo>
                  <a:cubicBezTo>
                    <a:pt x="205" y="1023"/>
                    <a:pt x="380" y="1137"/>
                    <a:pt x="563" y="1137"/>
                  </a:cubicBezTo>
                  <a:cubicBezTo>
                    <a:pt x="639" y="1137"/>
                    <a:pt x="717" y="1118"/>
                    <a:pt x="790" y="1077"/>
                  </a:cubicBezTo>
                  <a:cubicBezTo>
                    <a:pt x="1040" y="935"/>
                    <a:pt x="1145" y="592"/>
                    <a:pt x="1025" y="312"/>
                  </a:cubicBezTo>
                  <a:cubicBezTo>
                    <a:pt x="940" y="114"/>
                    <a:pt x="766" y="1"/>
                    <a:pt x="582"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326" name="Google Shape;4441;p59">
              <a:extLst>
                <a:ext uri="{FF2B5EF4-FFF2-40B4-BE49-F238E27FC236}">
                  <a16:creationId xmlns:a16="http://schemas.microsoft.com/office/drawing/2014/main" xmlns="" id="{09264B95-7271-1EF8-0DDB-99A7471C51FF}"/>
                </a:ext>
              </a:extLst>
            </p:cNvPr>
            <p:cNvSpPr/>
            <p:nvPr/>
          </p:nvSpPr>
          <p:spPr>
            <a:xfrm>
              <a:off x="3222752" y="3287827"/>
              <a:ext cx="313099" cy="206497"/>
            </a:xfrm>
            <a:custGeom>
              <a:avLst/>
              <a:gdLst/>
              <a:ahLst/>
              <a:cxnLst/>
              <a:rect l="l" t="t" r="r" b="b"/>
              <a:pathLst>
                <a:path w="8356" h="5511" extrusionOk="0">
                  <a:moveTo>
                    <a:pt x="133" y="0"/>
                  </a:moveTo>
                  <a:cubicBezTo>
                    <a:pt x="62" y="0"/>
                    <a:pt x="22" y="2"/>
                    <a:pt x="20" y="7"/>
                  </a:cubicBezTo>
                  <a:cubicBezTo>
                    <a:pt x="1" y="43"/>
                    <a:pt x="3" y="125"/>
                    <a:pt x="20" y="241"/>
                  </a:cubicBezTo>
                  <a:cubicBezTo>
                    <a:pt x="21" y="241"/>
                    <a:pt x="22" y="241"/>
                    <a:pt x="24" y="242"/>
                  </a:cubicBezTo>
                  <a:cubicBezTo>
                    <a:pt x="1690" y="692"/>
                    <a:pt x="2837" y="1386"/>
                    <a:pt x="2837" y="1386"/>
                  </a:cubicBezTo>
                  <a:lnTo>
                    <a:pt x="1632" y="2515"/>
                  </a:lnTo>
                  <a:cubicBezTo>
                    <a:pt x="1632" y="2515"/>
                    <a:pt x="743" y="1641"/>
                    <a:pt x="205" y="971"/>
                  </a:cubicBezTo>
                  <a:lnTo>
                    <a:pt x="205" y="971"/>
                  </a:lnTo>
                  <a:cubicBezTo>
                    <a:pt x="616" y="2279"/>
                    <a:pt x="1623" y="4537"/>
                    <a:pt x="2793" y="5506"/>
                  </a:cubicBezTo>
                  <a:cubicBezTo>
                    <a:pt x="2796" y="5509"/>
                    <a:pt x="2802" y="5510"/>
                    <a:pt x="2808" y="5510"/>
                  </a:cubicBezTo>
                  <a:cubicBezTo>
                    <a:pt x="3184" y="5510"/>
                    <a:pt x="8356" y="1186"/>
                    <a:pt x="8196" y="844"/>
                  </a:cubicBezTo>
                  <a:cubicBezTo>
                    <a:pt x="8143" y="730"/>
                    <a:pt x="6318" y="757"/>
                    <a:pt x="6194" y="442"/>
                  </a:cubicBezTo>
                  <a:cubicBezTo>
                    <a:pt x="5782" y="281"/>
                    <a:pt x="940" y="0"/>
                    <a:pt x="133"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327" name="Google Shape;4442;p59">
              <a:extLst>
                <a:ext uri="{FF2B5EF4-FFF2-40B4-BE49-F238E27FC236}">
                  <a16:creationId xmlns:a16="http://schemas.microsoft.com/office/drawing/2014/main" xmlns="" id="{4276491E-5122-EDFB-1581-B67EA2AA7231}"/>
                </a:ext>
              </a:extLst>
            </p:cNvPr>
            <p:cNvSpPr/>
            <p:nvPr/>
          </p:nvSpPr>
          <p:spPr>
            <a:xfrm>
              <a:off x="3470166" y="3869212"/>
              <a:ext cx="264875" cy="853417"/>
            </a:xfrm>
            <a:custGeom>
              <a:avLst/>
              <a:gdLst/>
              <a:ahLst/>
              <a:cxnLst/>
              <a:rect l="l" t="t" r="r" b="b"/>
              <a:pathLst>
                <a:path w="7069" h="22776" extrusionOk="0">
                  <a:moveTo>
                    <a:pt x="0" y="1"/>
                  </a:moveTo>
                  <a:lnTo>
                    <a:pt x="6927" y="22776"/>
                  </a:lnTo>
                  <a:lnTo>
                    <a:pt x="7068" y="22776"/>
                  </a:lnTo>
                  <a:lnTo>
                    <a:pt x="3715" y="809"/>
                  </a:lnTo>
                  <a:lnTo>
                    <a:pt x="0" y="1"/>
                  </a:ln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328" name="Google Shape;4443;p59">
              <a:extLst>
                <a:ext uri="{FF2B5EF4-FFF2-40B4-BE49-F238E27FC236}">
                  <a16:creationId xmlns:a16="http://schemas.microsoft.com/office/drawing/2014/main" xmlns="" id="{C57DBFB2-4B8A-9A33-5CEF-A6FA59D7D5FF}"/>
                </a:ext>
              </a:extLst>
            </p:cNvPr>
            <p:cNvSpPr/>
            <p:nvPr/>
          </p:nvSpPr>
          <p:spPr>
            <a:xfrm>
              <a:off x="3470091" y="3869212"/>
              <a:ext cx="227143" cy="670975"/>
            </a:xfrm>
            <a:custGeom>
              <a:avLst/>
              <a:gdLst/>
              <a:ahLst/>
              <a:cxnLst/>
              <a:rect l="l" t="t" r="r" b="b"/>
              <a:pathLst>
                <a:path w="6062" h="17907" extrusionOk="0">
                  <a:moveTo>
                    <a:pt x="0" y="1"/>
                  </a:moveTo>
                  <a:lnTo>
                    <a:pt x="5447" y="17907"/>
                  </a:lnTo>
                  <a:cubicBezTo>
                    <a:pt x="5609" y="17213"/>
                    <a:pt x="5818" y="16619"/>
                    <a:pt x="6061" y="16167"/>
                  </a:cubicBezTo>
                  <a:lnTo>
                    <a:pt x="3717" y="809"/>
                  </a:lnTo>
                  <a:lnTo>
                    <a:pt x="0" y="1"/>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329" name="Google Shape;4444;p59">
              <a:extLst>
                <a:ext uri="{FF2B5EF4-FFF2-40B4-BE49-F238E27FC236}">
                  <a16:creationId xmlns:a16="http://schemas.microsoft.com/office/drawing/2014/main" xmlns="" id="{1D99CEB7-D6D3-218E-3684-2B79F6A328EA}"/>
                </a:ext>
              </a:extLst>
            </p:cNvPr>
            <p:cNvSpPr/>
            <p:nvPr/>
          </p:nvSpPr>
          <p:spPr>
            <a:xfrm>
              <a:off x="3172167" y="3869212"/>
              <a:ext cx="228230" cy="853417"/>
            </a:xfrm>
            <a:custGeom>
              <a:avLst/>
              <a:gdLst/>
              <a:ahLst/>
              <a:cxnLst/>
              <a:rect l="l" t="t" r="r" b="b"/>
              <a:pathLst>
                <a:path w="6091" h="22776" extrusionOk="0">
                  <a:moveTo>
                    <a:pt x="6091" y="1"/>
                  </a:moveTo>
                  <a:lnTo>
                    <a:pt x="2479" y="809"/>
                  </a:lnTo>
                  <a:lnTo>
                    <a:pt x="1" y="22776"/>
                  </a:lnTo>
                  <a:lnTo>
                    <a:pt x="139" y="22776"/>
                  </a:lnTo>
                  <a:lnTo>
                    <a:pt x="6091" y="1"/>
                  </a:ln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330" name="Google Shape;4445;p59">
              <a:extLst>
                <a:ext uri="{FF2B5EF4-FFF2-40B4-BE49-F238E27FC236}">
                  <a16:creationId xmlns:a16="http://schemas.microsoft.com/office/drawing/2014/main" xmlns="" id="{893F64E2-3043-0205-0642-98C643162BE2}"/>
                </a:ext>
              </a:extLst>
            </p:cNvPr>
            <p:cNvSpPr/>
            <p:nvPr/>
          </p:nvSpPr>
          <p:spPr>
            <a:xfrm>
              <a:off x="3179549" y="3869212"/>
              <a:ext cx="220848" cy="787882"/>
            </a:xfrm>
            <a:custGeom>
              <a:avLst/>
              <a:gdLst/>
              <a:ahLst/>
              <a:cxnLst/>
              <a:rect l="l" t="t" r="r" b="b"/>
              <a:pathLst>
                <a:path w="5894" h="21027" extrusionOk="0">
                  <a:moveTo>
                    <a:pt x="5894" y="1"/>
                  </a:moveTo>
                  <a:lnTo>
                    <a:pt x="2282" y="809"/>
                  </a:lnTo>
                  <a:lnTo>
                    <a:pt x="1" y="21027"/>
                  </a:lnTo>
                  <a:lnTo>
                    <a:pt x="416" y="20963"/>
                  </a:lnTo>
                  <a:lnTo>
                    <a:pt x="5894" y="1"/>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331" name="Google Shape;4446;p59">
              <a:extLst>
                <a:ext uri="{FF2B5EF4-FFF2-40B4-BE49-F238E27FC236}">
                  <a16:creationId xmlns:a16="http://schemas.microsoft.com/office/drawing/2014/main" xmlns="" id="{F89F33D3-D8F0-3D22-5959-A525F2C6B4BD}"/>
                </a:ext>
              </a:extLst>
            </p:cNvPr>
            <p:cNvSpPr/>
            <p:nvPr/>
          </p:nvSpPr>
          <p:spPr>
            <a:xfrm>
              <a:off x="3125704" y="4205842"/>
              <a:ext cx="582284" cy="401529"/>
            </a:xfrm>
            <a:custGeom>
              <a:avLst/>
              <a:gdLst/>
              <a:ahLst/>
              <a:cxnLst/>
              <a:rect l="l" t="t" r="r" b="b"/>
              <a:pathLst>
                <a:path w="15540" h="10716" extrusionOk="0">
                  <a:moveTo>
                    <a:pt x="14659" y="1"/>
                  </a:moveTo>
                  <a:lnTo>
                    <a:pt x="976" y="4640"/>
                  </a:lnTo>
                  <a:lnTo>
                    <a:pt x="1" y="10715"/>
                  </a:lnTo>
                  <a:cubicBezTo>
                    <a:pt x="11087" y="7794"/>
                    <a:pt x="15540" y="4036"/>
                    <a:pt x="15540" y="4036"/>
                  </a:cubicBezTo>
                  <a:lnTo>
                    <a:pt x="14659" y="1"/>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32" name="Google Shape;4447;p59">
              <a:extLst>
                <a:ext uri="{FF2B5EF4-FFF2-40B4-BE49-F238E27FC236}">
                  <a16:creationId xmlns:a16="http://schemas.microsoft.com/office/drawing/2014/main" xmlns="" id="{63A8E431-586E-E602-D068-DE519AF1BC04}"/>
                </a:ext>
              </a:extLst>
            </p:cNvPr>
            <p:cNvSpPr/>
            <p:nvPr/>
          </p:nvSpPr>
          <p:spPr>
            <a:xfrm>
              <a:off x="3125742" y="4205842"/>
              <a:ext cx="579623" cy="401529"/>
            </a:xfrm>
            <a:custGeom>
              <a:avLst/>
              <a:gdLst/>
              <a:ahLst/>
              <a:cxnLst/>
              <a:rect l="l" t="t" r="r" b="b"/>
              <a:pathLst>
                <a:path w="15469" h="10716" extrusionOk="0">
                  <a:moveTo>
                    <a:pt x="14658" y="1"/>
                  </a:moveTo>
                  <a:lnTo>
                    <a:pt x="975" y="4640"/>
                  </a:lnTo>
                  <a:lnTo>
                    <a:pt x="1" y="10715"/>
                  </a:lnTo>
                  <a:cubicBezTo>
                    <a:pt x="2198" y="10137"/>
                    <a:pt x="4130" y="9525"/>
                    <a:pt x="5823" y="8915"/>
                  </a:cubicBezTo>
                  <a:cubicBezTo>
                    <a:pt x="6307" y="7617"/>
                    <a:pt x="7755" y="6105"/>
                    <a:pt x="9758" y="4974"/>
                  </a:cubicBezTo>
                  <a:cubicBezTo>
                    <a:pt x="11400" y="4046"/>
                    <a:pt x="13069" y="3569"/>
                    <a:pt x="14369" y="3569"/>
                  </a:cubicBezTo>
                  <a:cubicBezTo>
                    <a:pt x="14775" y="3569"/>
                    <a:pt x="15146" y="3616"/>
                    <a:pt x="15468" y="3710"/>
                  </a:cubicBezTo>
                  <a:lnTo>
                    <a:pt x="14658" y="1"/>
                  </a:ln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333" name="Google Shape;4448;p59">
              <a:extLst>
                <a:ext uri="{FF2B5EF4-FFF2-40B4-BE49-F238E27FC236}">
                  <a16:creationId xmlns:a16="http://schemas.microsoft.com/office/drawing/2014/main" xmlns="" id="{1782D8F6-BAB1-DF65-9144-351C98711F41}"/>
                </a:ext>
              </a:extLst>
            </p:cNvPr>
            <p:cNvSpPr/>
            <p:nvPr/>
          </p:nvSpPr>
          <p:spPr>
            <a:xfrm>
              <a:off x="3125704" y="3643267"/>
              <a:ext cx="575314" cy="873725"/>
            </a:xfrm>
            <a:custGeom>
              <a:avLst/>
              <a:gdLst/>
              <a:ahLst/>
              <a:cxnLst/>
              <a:rect l="l" t="t" r="r" b="b"/>
              <a:pathLst>
                <a:path w="15354" h="23318" extrusionOk="0">
                  <a:moveTo>
                    <a:pt x="12276" y="1"/>
                  </a:moveTo>
                  <a:lnTo>
                    <a:pt x="2921" y="6573"/>
                  </a:lnTo>
                  <a:cubicBezTo>
                    <a:pt x="1963" y="8984"/>
                    <a:pt x="732" y="16722"/>
                    <a:pt x="1" y="23317"/>
                  </a:cubicBezTo>
                  <a:cubicBezTo>
                    <a:pt x="3247" y="22993"/>
                    <a:pt x="15353" y="16407"/>
                    <a:pt x="15353" y="16407"/>
                  </a:cubicBezTo>
                  <a:cubicBezTo>
                    <a:pt x="15353" y="16407"/>
                    <a:pt x="13947" y="3248"/>
                    <a:pt x="12276"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34" name="Google Shape;4449;p59">
              <a:extLst>
                <a:ext uri="{FF2B5EF4-FFF2-40B4-BE49-F238E27FC236}">
                  <a16:creationId xmlns:a16="http://schemas.microsoft.com/office/drawing/2014/main" xmlns="" id="{D2E877E1-F81C-E22D-87DA-272B2585AE10}"/>
                </a:ext>
              </a:extLst>
            </p:cNvPr>
            <p:cNvSpPr/>
            <p:nvPr/>
          </p:nvSpPr>
          <p:spPr>
            <a:xfrm>
              <a:off x="3125667" y="3643267"/>
              <a:ext cx="530051" cy="873725"/>
            </a:xfrm>
            <a:custGeom>
              <a:avLst/>
              <a:gdLst/>
              <a:ahLst/>
              <a:cxnLst/>
              <a:rect l="l" t="t" r="r" b="b"/>
              <a:pathLst>
                <a:path w="14146" h="23318" extrusionOk="0">
                  <a:moveTo>
                    <a:pt x="12278" y="1"/>
                  </a:moveTo>
                  <a:lnTo>
                    <a:pt x="2923" y="6573"/>
                  </a:lnTo>
                  <a:cubicBezTo>
                    <a:pt x="1963" y="8984"/>
                    <a:pt x="732" y="16722"/>
                    <a:pt x="1" y="23317"/>
                  </a:cubicBezTo>
                  <a:cubicBezTo>
                    <a:pt x="1147" y="23202"/>
                    <a:pt x="3393" y="22308"/>
                    <a:pt x="5822" y="21200"/>
                  </a:cubicBezTo>
                  <a:cubicBezTo>
                    <a:pt x="5826" y="21030"/>
                    <a:pt x="5835" y="20854"/>
                    <a:pt x="5847" y="20673"/>
                  </a:cubicBezTo>
                  <a:cubicBezTo>
                    <a:pt x="6218" y="15281"/>
                    <a:pt x="9209" y="7749"/>
                    <a:pt x="11846" y="6649"/>
                  </a:cubicBezTo>
                  <a:cubicBezTo>
                    <a:pt x="12107" y="6540"/>
                    <a:pt x="12381" y="6462"/>
                    <a:pt x="12656" y="6462"/>
                  </a:cubicBezTo>
                  <a:cubicBezTo>
                    <a:pt x="13162" y="6462"/>
                    <a:pt x="13677" y="6726"/>
                    <a:pt x="14145" y="7547"/>
                  </a:cubicBezTo>
                  <a:cubicBezTo>
                    <a:pt x="13623" y="4424"/>
                    <a:pt x="12974" y="1353"/>
                    <a:pt x="12278" y="1"/>
                  </a:cubicBez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335" name="Google Shape;4450;p59">
              <a:extLst>
                <a:ext uri="{FF2B5EF4-FFF2-40B4-BE49-F238E27FC236}">
                  <a16:creationId xmlns:a16="http://schemas.microsoft.com/office/drawing/2014/main" xmlns="" id="{F23F1061-9D29-FCF7-041E-480634853C97}"/>
                </a:ext>
              </a:extLst>
            </p:cNvPr>
            <p:cNvSpPr/>
            <p:nvPr/>
          </p:nvSpPr>
          <p:spPr>
            <a:xfrm>
              <a:off x="3212597" y="3413089"/>
              <a:ext cx="439223" cy="527840"/>
            </a:xfrm>
            <a:custGeom>
              <a:avLst/>
              <a:gdLst/>
              <a:ahLst/>
              <a:cxnLst/>
              <a:rect l="l" t="t" r="r" b="b"/>
              <a:pathLst>
                <a:path w="11722" h="14087" extrusionOk="0">
                  <a:moveTo>
                    <a:pt x="5044" y="0"/>
                  </a:moveTo>
                  <a:cubicBezTo>
                    <a:pt x="4280" y="0"/>
                    <a:pt x="3824" y="677"/>
                    <a:pt x="4053" y="2217"/>
                  </a:cubicBezTo>
                  <a:cubicBezTo>
                    <a:pt x="4176" y="3053"/>
                    <a:pt x="4210" y="4578"/>
                    <a:pt x="4082" y="5650"/>
                  </a:cubicBezTo>
                  <a:cubicBezTo>
                    <a:pt x="2341" y="8382"/>
                    <a:pt x="843" y="11050"/>
                    <a:pt x="0" y="13535"/>
                  </a:cubicBezTo>
                  <a:cubicBezTo>
                    <a:pt x="760" y="13926"/>
                    <a:pt x="1620" y="14086"/>
                    <a:pt x="2521" y="14086"/>
                  </a:cubicBezTo>
                  <a:cubicBezTo>
                    <a:pt x="6684" y="14086"/>
                    <a:pt x="11722" y="10660"/>
                    <a:pt x="11722" y="10660"/>
                  </a:cubicBezTo>
                  <a:cubicBezTo>
                    <a:pt x="11722" y="10660"/>
                    <a:pt x="9557" y="3332"/>
                    <a:pt x="7237" y="1166"/>
                  </a:cubicBezTo>
                  <a:cubicBezTo>
                    <a:pt x="6437" y="420"/>
                    <a:pt x="5645" y="0"/>
                    <a:pt x="5044"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36" name="Google Shape;4451;p59">
              <a:extLst>
                <a:ext uri="{FF2B5EF4-FFF2-40B4-BE49-F238E27FC236}">
                  <a16:creationId xmlns:a16="http://schemas.microsoft.com/office/drawing/2014/main" xmlns="" id="{66C6BA1B-97BB-3443-D163-479D40F01C16}"/>
                </a:ext>
              </a:extLst>
            </p:cNvPr>
            <p:cNvSpPr/>
            <p:nvPr/>
          </p:nvSpPr>
          <p:spPr>
            <a:xfrm>
              <a:off x="3547542" y="3610818"/>
              <a:ext cx="81685" cy="210956"/>
            </a:xfrm>
            <a:custGeom>
              <a:avLst/>
              <a:gdLst/>
              <a:ahLst/>
              <a:cxnLst/>
              <a:rect l="l" t="t" r="r" b="b"/>
              <a:pathLst>
                <a:path w="2180" h="5630" extrusionOk="0">
                  <a:moveTo>
                    <a:pt x="0" y="0"/>
                  </a:moveTo>
                  <a:lnTo>
                    <a:pt x="0" y="0"/>
                  </a:lnTo>
                  <a:cubicBezTo>
                    <a:pt x="634" y="963"/>
                    <a:pt x="1183" y="3199"/>
                    <a:pt x="1521" y="5629"/>
                  </a:cubicBezTo>
                  <a:lnTo>
                    <a:pt x="2179" y="5629"/>
                  </a:lnTo>
                  <a:cubicBezTo>
                    <a:pt x="1642" y="1376"/>
                    <a:pt x="1" y="1"/>
                    <a:pt x="0" y="0"/>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337" name="Google Shape;4452;p59">
              <a:extLst>
                <a:ext uri="{FF2B5EF4-FFF2-40B4-BE49-F238E27FC236}">
                  <a16:creationId xmlns:a16="http://schemas.microsoft.com/office/drawing/2014/main" xmlns="" id="{981AFE62-7B31-16F7-6FF5-885790ABEC3B}"/>
                </a:ext>
              </a:extLst>
            </p:cNvPr>
            <p:cNvSpPr/>
            <p:nvPr/>
          </p:nvSpPr>
          <p:spPr>
            <a:xfrm>
              <a:off x="3212597" y="3413052"/>
              <a:ext cx="365258" cy="527877"/>
            </a:xfrm>
            <a:custGeom>
              <a:avLst/>
              <a:gdLst/>
              <a:ahLst/>
              <a:cxnLst/>
              <a:rect l="l" t="t" r="r" b="b"/>
              <a:pathLst>
                <a:path w="9748" h="14088" extrusionOk="0">
                  <a:moveTo>
                    <a:pt x="5044" y="0"/>
                  </a:moveTo>
                  <a:cubicBezTo>
                    <a:pt x="4280" y="0"/>
                    <a:pt x="3824" y="677"/>
                    <a:pt x="4053" y="2217"/>
                  </a:cubicBezTo>
                  <a:cubicBezTo>
                    <a:pt x="4176" y="3053"/>
                    <a:pt x="4210" y="4577"/>
                    <a:pt x="4082" y="5650"/>
                  </a:cubicBezTo>
                  <a:cubicBezTo>
                    <a:pt x="2341" y="8384"/>
                    <a:pt x="843" y="11051"/>
                    <a:pt x="0" y="13536"/>
                  </a:cubicBezTo>
                  <a:cubicBezTo>
                    <a:pt x="759" y="13927"/>
                    <a:pt x="1620" y="14087"/>
                    <a:pt x="2521" y="14087"/>
                  </a:cubicBezTo>
                  <a:cubicBezTo>
                    <a:pt x="3929" y="14087"/>
                    <a:pt x="5437" y="13695"/>
                    <a:pt x="6817" y="13177"/>
                  </a:cubicBezTo>
                  <a:cubicBezTo>
                    <a:pt x="6672" y="12724"/>
                    <a:pt x="6541" y="12253"/>
                    <a:pt x="6429" y="11764"/>
                  </a:cubicBezTo>
                  <a:cubicBezTo>
                    <a:pt x="5557" y="7955"/>
                    <a:pt x="6114" y="4579"/>
                    <a:pt x="7675" y="4221"/>
                  </a:cubicBezTo>
                  <a:cubicBezTo>
                    <a:pt x="7765" y="4201"/>
                    <a:pt x="7857" y="4190"/>
                    <a:pt x="7950" y="4190"/>
                  </a:cubicBezTo>
                  <a:cubicBezTo>
                    <a:pt x="8530" y="4190"/>
                    <a:pt x="9153" y="4589"/>
                    <a:pt x="9747" y="5282"/>
                  </a:cubicBezTo>
                  <a:cubicBezTo>
                    <a:pt x="9011" y="3620"/>
                    <a:pt x="8137" y="2005"/>
                    <a:pt x="7237" y="1166"/>
                  </a:cubicBezTo>
                  <a:cubicBezTo>
                    <a:pt x="6437" y="420"/>
                    <a:pt x="5645" y="0"/>
                    <a:pt x="5044" y="0"/>
                  </a:cubicBez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338" name="Google Shape;4453;p59">
              <a:extLst>
                <a:ext uri="{FF2B5EF4-FFF2-40B4-BE49-F238E27FC236}">
                  <a16:creationId xmlns:a16="http://schemas.microsoft.com/office/drawing/2014/main" xmlns="" id="{2566A334-DB72-BC56-C297-4BC57AA3E930}"/>
                </a:ext>
              </a:extLst>
            </p:cNvPr>
            <p:cNvSpPr/>
            <p:nvPr/>
          </p:nvSpPr>
          <p:spPr>
            <a:xfrm>
              <a:off x="3364875" y="3468320"/>
              <a:ext cx="172699" cy="157599"/>
            </a:xfrm>
            <a:custGeom>
              <a:avLst/>
              <a:gdLst/>
              <a:ahLst/>
              <a:cxnLst/>
              <a:rect l="l" t="t" r="r" b="b"/>
              <a:pathLst>
                <a:path w="4609" h="4206" extrusionOk="0">
                  <a:moveTo>
                    <a:pt x="3472" y="0"/>
                  </a:moveTo>
                  <a:lnTo>
                    <a:pt x="26" y="1036"/>
                  </a:lnTo>
                  <a:cubicBezTo>
                    <a:pt x="117" y="1902"/>
                    <a:pt x="133" y="3217"/>
                    <a:pt x="20" y="4174"/>
                  </a:cubicBezTo>
                  <a:lnTo>
                    <a:pt x="0" y="4206"/>
                  </a:lnTo>
                  <a:cubicBezTo>
                    <a:pt x="1762" y="2088"/>
                    <a:pt x="3161" y="1588"/>
                    <a:pt x="4086" y="1588"/>
                  </a:cubicBezTo>
                  <a:cubicBezTo>
                    <a:pt x="4282" y="1588"/>
                    <a:pt x="4456" y="1611"/>
                    <a:pt x="4608" y="1645"/>
                  </a:cubicBezTo>
                  <a:cubicBezTo>
                    <a:pt x="4243" y="1004"/>
                    <a:pt x="3861" y="438"/>
                    <a:pt x="3472" y="0"/>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339" name="Google Shape;4454;p59">
              <a:extLst>
                <a:ext uri="{FF2B5EF4-FFF2-40B4-BE49-F238E27FC236}">
                  <a16:creationId xmlns:a16="http://schemas.microsoft.com/office/drawing/2014/main" xmlns="" id="{C03A068A-8715-6064-0AA4-752E899DDC5E}"/>
                </a:ext>
              </a:extLst>
            </p:cNvPr>
            <p:cNvSpPr/>
            <p:nvPr/>
          </p:nvSpPr>
          <p:spPr>
            <a:xfrm>
              <a:off x="3367348" y="3654883"/>
              <a:ext cx="56280" cy="245541"/>
            </a:xfrm>
            <a:custGeom>
              <a:avLst/>
              <a:gdLst/>
              <a:ahLst/>
              <a:cxnLst/>
              <a:rect l="l" t="t" r="r" b="b"/>
              <a:pathLst>
                <a:path w="1502" h="6553" extrusionOk="0">
                  <a:moveTo>
                    <a:pt x="1074" y="1"/>
                  </a:moveTo>
                  <a:cubicBezTo>
                    <a:pt x="1074" y="1"/>
                    <a:pt x="0" y="2025"/>
                    <a:pt x="844" y="6552"/>
                  </a:cubicBezTo>
                  <a:lnTo>
                    <a:pt x="1501" y="6552"/>
                  </a:lnTo>
                  <a:cubicBezTo>
                    <a:pt x="867" y="4079"/>
                    <a:pt x="855" y="1693"/>
                    <a:pt x="1074" y="1"/>
                  </a:cubicBezTo>
                  <a:close/>
                </a:path>
              </a:pathLst>
            </a:custGeom>
            <a:solidFill>
              <a:srgbClr val="A42323"/>
            </a:solidFill>
            <a:ln>
              <a:noFill/>
            </a:ln>
          </p:spPr>
          <p:txBody>
            <a:bodyPr spcFirstLastPara="1" wrap="square" lIns="121900" tIns="121900" rIns="121900" bIns="121900" anchor="ctr" anchorCtr="0">
              <a:noAutofit/>
            </a:bodyPr>
            <a:lstStyle/>
            <a:p>
              <a:endParaRPr sz="2489"/>
            </a:p>
          </p:txBody>
        </p:sp>
        <p:sp>
          <p:nvSpPr>
            <p:cNvPr id="340" name="Google Shape;4455;p59">
              <a:extLst>
                <a:ext uri="{FF2B5EF4-FFF2-40B4-BE49-F238E27FC236}">
                  <a16:creationId xmlns:a16="http://schemas.microsoft.com/office/drawing/2014/main" xmlns="" id="{E64E7D2D-17ED-B007-882A-1CD092E8BD20}"/>
                </a:ext>
              </a:extLst>
            </p:cNvPr>
            <p:cNvSpPr/>
            <p:nvPr/>
          </p:nvSpPr>
          <p:spPr>
            <a:xfrm>
              <a:off x="3268240" y="3293447"/>
              <a:ext cx="307104" cy="235424"/>
            </a:xfrm>
            <a:custGeom>
              <a:avLst/>
              <a:gdLst/>
              <a:ahLst/>
              <a:cxnLst/>
              <a:rect l="l" t="t" r="r" b="b"/>
              <a:pathLst>
                <a:path w="8196" h="6283" extrusionOk="0">
                  <a:moveTo>
                    <a:pt x="6262" y="1"/>
                  </a:moveTo>
                  <a:cubicBezTo>
                    <a:pt x="4900" y="1"/>
                    <a:pt x="1422" y="557"/>
                    <a:pt x="279" y="3555"/>
                  </a:cubicBezTo>
                  <a:cubicBezTo>
                    <a:pt x="0" y="4482"/>
                    <a:pt x="2738" y="6283"/>
                    <a:pt x="2738" y="6283"/>
                  </a:cubicBezTo>
                  <a:cubicBezTo>
                    <a:pt x="2738" y="6283"/>
                    <a:pt x="4855" y="5096"/>
                    <a:pt x="5996" y="5096"/>
                  </a:cubicBezTo>
                  <a:cubicBezTo>
                    <a:pt x="6199" y="5096"/>
                    <a:pt x="6371" y="5134"/>
                    <a:pt x="6495" y="5223"/>
                  </a:cubicBezTo>
                  <a:cubicBezTo>
                    <a:pt x="6804" y="4946"/>
                    <a:pt x="8195" y="3400"/>
                    <a:pt x="8135" y="2935"/>
                  </a:cubicBezTo>
                  <a:cubicBezTo>
                    <a:pt x="8073" y="2471"/>
                    <a:pt x="7083" y="245"/>
                    <a:pt x="6805" y="60"/>
                  </a:cubicBezTo>
                  <a:cubicBezTo>
                    <a:pt x="6755" y="27"/>
                    <a:pt x="6559" y="1"/>
                    <a:pt x="6262"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41" name="Google Shape;4456;p59">
              <a:extLst>
                <a:ext uri="{FF2B5EF4-FFF2-40B4-BE49-F238E27FC236}">
                  <a16:creationId xmlns:a16="http://schemas.microsoft.com/office/drawing/2014/main" xmlns="" id="{73DD4977-7586-68DE-918A-CB6B2BE6A41B}"/>
                </a:ext>
              </a:extLst>
            </p:cNvPr>
            <p:cNvSpPr/>
            <p:nvPr/>
          </p:nvSpPr>
          <p:spPr>
            <a:xfrm>
              <a:off x="3268315" y="3404621"/>
              <a:ext cx="296313" cy="139014"/>
            </a:xfrm>
            <a:custGeom>
              <a:avLst/>
              <a:gdLst/>
              <a:ahLst/>
              <a:cxnLst/>
              <a:rect l="l" t="t" r="r" b="b"/>
              <a:pathLst>
                <a:path w="7908" h="3710" extrusionOk="0">
                  <a:moveTo>
                    <a:pt x="548" y="0"/>
                  </a:moveTo>
                  <a:cubicBezTo>
                    <a:pt x="448" y="185"/>
                    <a:pt x="357" y="378"/>
                    <a:pt x="278" y="586"/>
                  </a:cubicBezTo>
                  <a:cubicBezTo>
                    <a:pt x="0" y="1514"/>
                    <a:pt x="2668" y="3710"/>
                    <a:pt x="2668" y="3710"/>
                  </a:cubicBezTo>
                  <a:cubicBezTo>
                    <a:pt x="2668" y="3710"/>
                    <a:pt x="5103" y="2246"/>
                    <a:pt x="6340" y="2246"/>
                  </a:cubicBezTo>
                  <a:cubicBezTo>
                    <a:pt x="6394" y="2246"/>
                    <a:pt x="6445" y="2249"/>
                    <a:pt x="6494" y="2255"/>
                  </a:cubicBezTo>
                  <a:cubicBezTo>
                    <a:pt x="6719" y="2054"/>
                    <a:pt x="7515" y="1181"/>
                    <a:pt x="7908" y="542"/>
                  </a:cubicBezTo>
                  <a:lnTo>
                    <a:pt x="7908" y="542"/>
                  </a:lnTo>
                  <a:cubicBezTo>
                    <a:pt x="7089" y="1105"/>
                    <a:pt x="5881" y="1461"/>
                    <a:pt x="4533" y="1461"/>
                  </a:cubicBezTo>
                  <a:cubicBezTo>
                    <a:pt x="2791" y="1461"/>
                    <a:pt x="1284" y="867"/>
                    <a:pt x="548" y="0"/>
                  </a:cubicBez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342" name="Google Shape;4457;p59">
              <a:extLst>
                <a:ext uri="{FF2B5EF4-FFF2-40B4-BE49-F238E27FC236}">
                  <a16:creationId xmlns:a16="http://schemas.microsoft.com/office/drawing/2014/main" xmlns="" id="{91218A0D-C552-EC87-3704-EA90549A1B5D}"/>
                </a:ext>
              </a:extLst>
            </p:cNvPr>
            <p:cNvSpPr/>
            <p:nvPr/>
          </p:nvSpPr>
          <p:spPr>
            <a:xfrm>
              <a:off x="3211173" y="3282394"/>
              <a:ext cx="312013" cy="97872"/>
            </a:xfrm>
            <a:custGeom>
              <a:avLst/>
              <a:gdLst/>
              <a:ahLst/>
              <a:cxnLst/>
              <a:rect l="l" t="t" r="r" b="b"/>
              <a:pathLst>
                <a:path w="8327" h="2612" extrusionOk="0">
                  <a:moveTo>
                    <a:pt x="3308" y="1"/>
                  </a:moveTo>
                  <a:cubicBezTo>
                    <a:pt x="2344" y="1"/>
                    <a:pt x="1282" y="46"/>
                    <a:pt x="163" y="168"/>
                  </a:cubicBezTo>
                  <a:lnTo>
                    <a:pt x="1" y="287"/>
                  </a:lnTo>
                  <a:cubicBezTo>
                    <a:pt x="4059" y="832"/>
                    <a:pt x="7084" y="2612"/>
                    <a:pt x="7084" y="2612"/>
                  </a:cubicBezTo>
                  <a:lnTo>
                    <a:pt x="8327" y="434"/>
                  </a:lnTo>
                  <a:cubicBezTo>
                    <a:pt x="8327" y="434"/>
                    <a:pt x="6275" y="1"/>
                    <a:pt x="3308"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43" name="Google Shape;4458;p59">
              <a:extLst>
                <a:ext uri="{FF2B5EF4-FFF2-40B4-BE49-F238E27FC236}">
                  <a16:creationId xmlns:a16="http://schemas.microsoft.com/office/drawing/2014/main" xmlns="" id="{DB2E33EB-C968-7D8A-7DF9-F9E98403B7A2}"/>
                </a:ext>
              </a:extLst>
            </p:cNvPr>
            <p:cNvSpPr/>
            <p:nvPr/>
          </p:nvSpPr>
          <p:spPr>
            <a:xfrm>
              <a:off x="3227435" y="3294197"/>
              <a:ext cx="221822" cy="71680"/>
            </a:xfrm>
            <a:custGeom>
              <a:avLst/>
              <a:gdLst/>
              <a:ahLst/>
              <a:cxnLst/>
              <a:rect l="l" t="t" r="r" b="b"/>
              <a:pathLst>
                <a:path w="5920" h="1913" extrusionOk="0">
                  <a:moveTo>
                    <a:pt x="85" y="1"/>
                  </a:moveTo>
                  <a:lnTo>
                    <a:pt x="0" y="24"/>
                  </a:lnTo>
                  <a:cubicBezTo>
                    <a:pt x="1827" y="471"/>
                    <a:pt x="3818" y="1122"/>
                    <a:pt x="5920" y="1913"/>
                  </a:cubicBezTo>
                  <a:cubicBezTo>
                    <a:pt x="4807" y="1092"/>
                    <a:pt x="2558" y="279"/>
                    <a:pt x="85" y="1"/>
                  </a:cubicBez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344" name="Google Shape;4459;p59">
              <a:extLst>
                <a:ext uri="{FF2B5EF4-FFF2-40B4-BE49-F238E27FC236}">
                  <a16:creationId xmlns:a16="http://schemas.microsoft.com/office/drawing/2014/main" xmlns="" id="{1888BF6B-154E-0C4C-25C2-DA4EEEFEBECB}"/>
                </a:ext>
              </a:extLst>
            </p:cNvPr>
            <p:cNvSpPr/>
            <p:nvPr/>
          </p:nvSpPr>
          <p:spPr>
            <a:xfrm>
              <a:off x="3596178" y="3473978"/>
              <a:ext cx="365407" cy="148231"/>
            </a:xfrm>
            <a:custGeom>
              <a:avLst/>
              <a:gdLst/>
              <a:ahLst/>
              <a:cxnLst/>
              <a:rect l="l" t="t" r="r" b="b"/>
              <a:pathLst>
                <a:path w="9752" h="3956" extrusionOk="0">
                  <a:moveTo>
                    <a:pt x="4266" y="0"/>
                  </a:moveTo>
                  <a:cubicBezTo>
                    <a:pt x="4266" y="0"/>
                    <a:pt x="4266" y="0"/>
                    <a:pt x="4265" y="0"/>
                  </a:cubicBezTo>
                  <a:cubicBezTo>
                    <a:pt x="2047" y="5"/>
                    <a:pt x="1" y="1793"/>
                    <a:pt x="1" y="1793"/>
                  </a:cubicBezTo>
                  <a:cubicBezTo>
                    <a:pt x="1" y="1793"/>
                    <a:pt x="5099" y="3418"/>
                    <a:pt x="9538" y="3956"/>
                  </a:cubicBezTo>
                  <a:lnTo>
                    <a:pt x="9751" y="3640"/>
                  </a:lnTo>
                  <a:cubicBezTo>
                    <a:pt x="9751" y="3640"/>
                    <a:pt x="5589" y="0"/>
                    <a:pt x="4266"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45" name="Google Shape;4460;p59">
              <a:extLst>
                <a:ext uri="{FF2B5EF4-FFF2-40B4-BE49-F238E27FC236}">
                  <a16:creationId xmlns:a16="http://schemas.microsoft.com/office/drawing/2014/main" xmlns="" id="{9DA25F88-C0AE-1119-3570-706C6BED373B}"/>
                </a:ext>
              </a:extLst>
            </p:cNvPr>
            <p:cNvSpPr/>
            <p:nvPr/>
          </p:nvSpPr>
          <p:spPr>
            <a:xfrm>
              <a:off x="3596178" y="3497059"/>
              <a:ext cx="364171" cy="125150"/>
            </a:xfrm>
            <a:custGeom>
              <a:avLst/>
              <a:gdLst/>
              <a:ahLst/>
              <a:cxnLst/>
              <a:rect l="l" t="t" r="r" b="b"/>
              <a:pathLst>
                <a:path w="9719" h="3340" extrusionOk="0">
                  <a:moveTo>
                    <a:pt x="1842" y="1"/>
                  </a:moveTo>
                  <a:cubicBezTo>
                    <a:pt x="754" y="519"/>
                    <a:pt x="1" y="1177"/>
                    <a:pt x="1" y="1177"/>
                  </a:cubicBezTo>
                  <a:cubicBezTo>
                    <a:pt x="1" y="1177"/>
                    <a:pt x="5099" y="2802"/>
                    <a:pt x="9538" y="3340"/>
                  </a:cubicBezTo>
                  <a:lnTo>
                    <a:pt x="9718" y="3073"/>
                  </a:lnTo>
                  <a:cubicBezTo>
                    <a:pt x="8807" y="3050"/>
                    <a:pt x="7743" y="2908"/>
                    <a:pt x="6631" y="2640"/>
                  </a:cubicBezTo>
                  <a:cubicBezTo>
                    <a:pt x="3998" y="2006"/>
                    <a:pt x="2003" y="883"/>
                    <a:pt x="1842" y="1"/>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346" name="Google Shape;4461;p59">
              <a:extLst>
                <a:ext uri="{FF2B5EF4-FFF2-40B4-BE49-F238E27FC236}">
                  <a16:creationId xmlns:a16="http://schemas.microsoft.com/office/drawing/2014/main" xmlns="" id="{6BF15808-72D7-7F6E-D440-3019925D76E0}"/>
                </a:ext>
              </a:extLst>
            </p:cNvPr>
            <p:cNvSpPr/>
            <p:nvPr/>
          </p:nvSpPr>
          <p:spPr>
            <a:xfrm>
              <a:off x="3297279" y="3071737"/>
              <a:ext cx="143697" cy="159098"/>
            </a:xfrm>
            <a:custGeom>
              <a:avLst/>
              <a:gdLst/>
              <a:ahLst/>
              <a:cxnLst/>
              <a:rect l="l" t="t" r="r" b="b"/>
              <a:pathLst>
                <a:path w="3835" h="4246" extrusionOk="0">
                  <a:moveTo>
                    <a:pt x="873" y="0"/>
                  </a:moveTo>
                  <a:lnTo>
                    <a:pt x="238" y="102"/>
                  </a:lnTo>
                  <a:cubicBezTo>
                    <a:pt x="238" y="102"/>
                    <a:pt x="1149" y="2731"/>
                    <a:pt x="0" y="4245"/>
                  </a:cubicBezTo>
                  <a:lnTo>
                    <a:pt x="3834" y="3812"/>
                  </a:lnTo>
                  <a:cubicBezTo>
                    <a:pt x="1566" y="2462"/>
                    <a:pt x="873" y="0"/>
                    <a:pt x="873"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347" name="Google Shape;4462;p59">
              <a:extLst>
                <a:ext uri="{FF2B5EF4-FFF2-40B4-BE49-F238E27FC236}">
                  <a16:creationId xmlns:a16="http://schemas.microsoft.com/office/drawing/2014/main" xmlns="" id="{C01CA392-F46A-C175-F7A5-468724616C1B}"/>
                </a:ext>
              </a:extLst>
            </p:cNvPr>
            <p:cNvSpPr/>
            <p:nvPr/>
          </p:nvSpPr>
          <p:spPr>
            <a:xfrm>
              <a:off x="3252578" y="2927553"/>
              <a:ext cx="185476" cy="138976"/>
            </a:xfrm>
            <a:custGeom>
              <a:avLst/>
              <a:gdLst/>
              <a:ahLst/>
              <a:cxnLst/>
              <a:rect l="l" t="t" r="r" b="b"/>
              <a:pathLst>
                <a:path w="4950" h="3709" extrusionOk="0">
                  <a:moveTo>
                    <a:pt x="3863" y="0"/>
                  </a:moveTo>
                  <a:cubicBezTo>
                    <a:pt x="3512" y="0"/>
                    <a:pt x="3620" y="463"/>
                    <a:pt x="3620" y="463"/>
                  </a:cubicBezTo>
                  <a:cubicBezTo>
                    <a:pt x="3620" y="463"/>
                    <a:pt x="3541" y="320"/>
                    <a:pt x="3314" y="320"/>
                  </a:cubicBezTo>
                  <a:cubicBezTo>
                    <a:pt x="3293" y="320"/>
                    <a:pt x="3272" y="321"/>
                    <a:pt x="3248" y="324"/>
                  </a:cubicBezTo>
                  <a:cubicBezTo>
                    <a:pt x="2971" y="355"/>
                    <a:pt x="2955" y="849"/>
                    <a:pt x="2955" y="849"/>
                  </a:cubicBezTo>
                  <a:cubicBezTo>
                    <a:pt x="2955" y="849"/>
                    <a:pt x="2764" y="306"/>
                    <a:pt x="2116" y="306"/>
                  </a:cubicBezTo>
                  <a:cubicBezTo>
                    <a:pt x="1983" y="306"/>
                    <a:pt x="1830" y="329"/>
                    <a:pt x="1656" y="385"/>
                  </a:cubicBezTo>
                  <a:cubicBezTo>
                    <a:pt x="635" y="709"/>
                    <a:pt x="1" y="2224"/>
                    <a:pt x="820" y="3709"/>
                  </a:cubicBezTo>
                  <a:cubicBezTo>
                    <a:pt x="820" y="3709"/>
                    <a:pt x="2630" y="3571"/>
                    <a:pt x="3789" y="2582"/>
                  </a:cubicBezTo>
                  <a:cubicBezTo>
                    <a:pt x="4949" y="1592"/>
                    <a:pt x="4795" y="325"/>
                    <a:pt x="4130" y="62"/>
                  </a:cubicBezTo>
                  <a:cubicBezTo>
                    <a:pt x="4020" y="18"/>
                    <a:pt x="3932" y="0"/>
                    <a:pt x="3863" y="0"/>
                  </a:cubicBezTo>
                  <a:close/>
                </a:path>
              </a:pathLst>
            </a:custGeom>
            <a:solidFill>
              <a:srgbClr val="914039"/>
            </a:solidFill>
            <a:ln>
              <a:noFill/>
            </a:ln>
          </p:spPr>
          <p:txBody>
            <a:bodyPr spcFirstLastPara="1" wrap="square" lIns="121900" tIns="121900" rIns="121900" bIns="121900" anchor="ctr" anchorCtr="0">
              <a:noAutofit/>
            </a:bodyPr>
            <a:lstStyle/>
            <a:p>
              <a:endParaRPr sz="2489"/>
            </a:p>
          </p:txBody>
        </p:sp>
        <p:sp>
          <p:nvSpPr>
            <p:cNvPr id="348" name="Google Shape;4463;p59">
              <a:extLst>
                <a:ext uri="{FF2B5EF4-FFF2-40B4-BE49-F238E27FC236}">
                  <a16:creationId xmlns:a16="http://schemas.microsoft.com/office/drawing/2014/main" xmlns="" id="{DA2A2BA9-93B5-603B-D05B-18BE7E3D46B9}"/>
                </a:ext>
              </a:extLst>
            </p:cNvPr>
            <p:cNvSpPr/>
            <p:nvPr/>
          </p:nvSpPr>
          <p:spPr>
            <a:xfrm>
              <a:off x="3247332" y="2941866"/>
              <a:ext cx="164343" cy="129908"/>
            </a:xfrm>
            <a:custGeom>
              <a:avLst/>
              <a:gdLst/>
              <a:ahLst/>
              <a:cxnLst/>
              <a:rect l="l" t="t" r="r" b="b"/>
              <a:pathLst>
                <a:path w="4386" h="3467" extrusionOk="0">
                  <a:moveTo>
                    <a:pt x="1802" y="1"/>
                  </a:moveTo>
                  <a:cubicBezTo>
                    <a:pt x="1800" y="2"/>
                    <a:pt x="1797" y="2"/>
                    <a:pt x="1794" y="3"/>
                  </a:cubicBezTo>
                  <a:cubicBezTo>
                    <a:pt x="774" y="327"/>
                    <a:pt x="0" y="1877"/>
                    <a:pt x="893" y="3466"/>
                  </a:cubicBezTo>
                  <a:cubicBezTo>
                    <a:pt x="893" y="3466"/>
                    <a:pt x="2768" y="3189"/>
                    <a:pt x="3929" y="2199"/>
                  </a:cubicBezTo>
                  <a:cubicBezTo>
                    <a:pt x="4115" y="2039"/>
                    <a:pt x="4264" y="1873"/>
                    <a:pt x="4386" y="1705"/>
                  </a:cubicBezTo>
                  <a:lnTo>
                    <a:pt x="4386" y="1705"/>
                  </a:lnTo>
                  <a:cubicBezTo>
                    <a:pt x="4107" y="1800"/>
                    <a:pt x="3829" y="1845"/>
                    <a:pt x="3563" y="1845"/>
                  </a:cubicBezTo>
                  <a:cubicBezTo>
                    <a:pt x="2837" y="1845"/>
                    <a:pt x="2207" y="1513"/>
                    <a:pt x="1917" y="989"/>
                  </a:cubicBezTo>
                  <a:cubicBezTo>
                    <a:pt x="1675" y="550"/>
                    <a:pt x="1705" y="224"/>
                    <a:pt x="1802" y="1"/>
                  </a:cubicBezTo>
                  <a:close/>
                </a:path>
              </a:pathLst>
            </a:custGeom>
            <a:solidFill>
              <a:srgbClr val="722825"/>
            </a:solidFill>
            <a:ln>
              <a:noFill/>
            </a:ln>
          </p:spPr>
          <p:txBody>
            <a:bodyPr spcFirstLastPara="1" wrap="square" lIns="121900" tIns="121900" rIns="121900" bIns="121900" anchor="ctr" anchorCtr="0">
              <a:noAutofit/>
            </a:bodyPr>
            <a:lstStyle/>
            <a:p>
              <a:endParaRPr sz="2489"/>
            </a:p>
          </p:txBody>
        </p:sp>
        <p:sp>
          <p:nvSpPr>
            <p:cNvPr id="349" name="Google Shape;4464;p59">
              <a:extLst>
                <a:ext uri="{FF2B5EF4-FFF2-40B4-BE49-F238E27FC236}">
                  <a16:creationId xmlns:a16="http://schemas.microsoft.com/office/drawing/2014/main" xmlns="" id="{8662A39B-3017-65B8-E416-C5920BF2FF29}"/>
                </a:ext>
              </a:extLst>
            </p:cNvPr>
            <p:cNvSpPr/>
            <p:nvPr/>
          </p:nvSpPr>
          <p:spPr>
            <a:xfrm>
              <a:off x="3453417" y="3673993"/>
              <a:ext cx="91389" cy="219012"/>
            </a:xfrm>
            <a:custGeom>
              <a:avLst/>
              <a:gdLst/>
              <a:ahLst/>
              <a:cxnLst/>
              <a:rect l="l" t="t" r="r" b="b"/>
              <a:pathLst>
                <a:path w="2439" h="5845" extrusionOk="0">
                  <a:moveTo>
                    <a:pt x="455" y="0"/>
                  </a:moveTo>
                  <a:cubicBezTo>
                    <a:pt x="455" y="1"/>
                    <a:pt x="0" y="2426"/>
                    <a:pt x="1437" y="5844"/>
                  </a:cubicBezTo>
                  <a:cubicBezTo>
                    <a:pt x="1785" y="5696"/>
                    <a:pt x="2121" y="5546"/>
                    <a:pt x="2439" y="5395"/>
                  </a:cubicBezTo>
                  <a:cubicBezTo>
                    <a:pt x="1041" y="3166"/>
                    <a:pt x="476" y="1272"/>
                    <a:pt x="455" y="0"/>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350" name="Google Shape;4465;p59">
              <a:extLst>
                <a:ext uri="{FF2B5EF4-FFF2-40B4-BE49-F238E27FC236}">
                  <a16:creationId xmlns:a16="http://schemas.microsoft.com/office/drawing/2014/main" xmlns="" id="{73DFA642-24F3-7549-1E1F-3F222D319316}"/>
                </a:ext>
              </a:extLst>
            </p:cNvPr>
            <p:cNvSpPr/>
            <p:nvPr/>
          </p:nvSpPr>
          <p:spPr>
            <a:xfrm>
              <a:off x="3212597" y="3784492"/>
              <a:ext cx="443270" cy="156587"/>
            </a:xfrm>
            <a:custGeom>
              <a:avLst/>
              <a:gdLst/>
              <a:ahLst/>
              <a:cxnLst/>
              <a:rect l="l" t="t" r="r" b="b"/>
              <a:pathLst>
                <a:path w="11830" h="4179" extrusionOk="0">
                  <a:moveTo>
                    <a:pt x="11489" y="1"/>
                  </a:moveTo>
                  <a:cubicBezTo>
                    <a:pt x="10455" y="665"/>
                    <a:pt x="6158" y="3276"/>
                    <a:pt x="2523" y="3276"/>
                  </a:cubicBezTo>
                  <a:cubicBezTo>
                    <a:pt x="1730" y="3276"/>
                    <a:pt x="969" y="3152"/>
                    <a:pt x="280" y="2856"/>
                  </a:cubicBezTo>
                  <a:cubicBezTo>
                    <a:pt x="181" y="3112"/>
                    <a:pt x="87" y="3369"/>
                    <a:pt x="0" y="3622"/>
                  </a:cubicBezTo>
                  <a:cubicBezTo>
                    <a:pt x="767" y="4017"/>
                    <a:pt x="1640" y="4178"/>
                    <a:pt x="2557" y="4178"/>
                  </a:cubicBezTo>
                  <a:cubicBezTo>
                    <a:pt x="6741" y="4178"/>
                    <a:pt x="11829" y="808"/>
                    <a:pt x="11829" y="808"/>
                  </a:cubicBezTo>
                  <a:cubicBezTo>
                    <a:pt x="11829" y="808"/>
                    <a:pt x="11639" y="466"/>
                    <a:pt x="11489"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51" name="Google Shape;4466;p59">
              <a:extLst>
                <a:ext uri="{FF2B5EF4-FFF2-40B4-BE49-F238E27FC236}">
                  <a16:creationId xmlns:a16="http://schemas.microsoft.com/office/drawing/2014/main" xmlns="" id="{C7B006F2-B43E-FB6E-D21F-6C4399A2FD2D}"/>
                </a:ext>
              </a:extLst>
            </p:cNvPr>
            <p:cNvSpPr/>
            <p:nvPr/>
          </p:nvSpPr>
          <p:spPr>
            <a:xfrm>
              <a:off x="3212672" y="3876406"/>
              <a:ext cx="257494" cy="64673"/>
            </a:xfrm>
            <a:custGeom>
              <a:avLst/>
              <a:gdLst/>
              <a:ahLst/>
              <a:cxnLst/>
              <a:rect l="l" t="t" r="r" b="b"/>
              <a:pathLst>
                <a:path w="6872" h="1726" extrusionOk="0">
                  <a:moveTo>
                    <a:pt x="6574" y="0"/>
                  </a:moveTo>
                  <a:cubicBezTo>
                    <a:pt x="5261" y="474"/>
                    <a:pt x="3846" y="823"/>
                    <a:pt x="2520" y="823"/>
                  </a:cubicBezTo>
                  <a:cubicBezTo>
                    <a:pt x="1728" y="823"/>
                    <a:pt x="967" y="698"/>
                    <a:pt x="279" y="403"/>
                  </a:cubicBezTo>
                  <a:cubicBezTo>
                    <a:pt x="181" y="659"/>
                    <a:pt x="87" y="916"/>
                    <a:pt x="0" y="1169"/>
                  </a:cubicBezTo>
                  <a:cubicBezTo>
                    <a:pt x="767" y="1563"/>
                    <a:pt x="1640" y="1725"/>
                    <a:pt x="2556" y="1725"/>
                  </a:cubicBezTo>
                  <a:cubicBezTo>
                    <a:pt x="3968" y="1725"/>
                    <a:pt x="5483" y="1341"/>
                    <a:pt x="6871" y="832"/>
                  </a:cubicBezTo>
                  <a:cubicBezTo>
                    <a:pt x="6848" y="779"/>
                    <a:pt x="6827" y="724"/>
                    <a:pt x="6805" y="670"/>
                  </a:cubicBezTo>
                  <a:cubicBezTo>
                    <a:pt x="6720" y="446"/>
                    <a:pt x="6643" y="223"/>
                    <a:pt x="6574" y="0"/>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352" name="Google Shape;4467;p59">
              <a:extLst>
                <a:ext uri="{FF2B5EF4-FFF2-40B4-BE49-F238E27FC236}">
                  <a16:creationId xmlns:a16="http://schemas.microsoft.com/office/drawing/2014/main" xmlns="" id="{083E155E-32AD-82EB-0053-71C10902DC5A}"/>
                </a:ext>
              </a:extLst>
            </p:cNvPr>
            <p:cNvSpPr/>
            <p:nvPr/>
          </p:nvSpPr>
          <p:spPr>
            <a:xfrm>
              <a:off x="3495383" y="3847816"/>
              <a:ext cx="49385" cy="45189"/>
            </a:xfrm>
            <a:custGeom>
              <a:avLst/>
              <a:gdLst/>
              <a:ahLst/>
              <a:cxnLst/>
              <a:rect l="l" t="t" r="r" b="b"/>
              <a:pathLst>
                <a:path w="1318" h="1206" extrusionOk="0">
                  <a:moveTo>
                    <a:pt x="870" y="0"/>
                  </a:moveTo>
                  <a:cubicBezTo>
                    <a:pt x="590" y="130"/>
                    <a:pt x="300" y="259"/>
                    <a:pt x="0" y="385"/>
                  </a:cubicBezTo>
                  <a:cubicBezTo>
                    <a:pt x="94" y="651"/>
                    <a:pt x="199" y="924"/>
                    <a:pt x="316" y="1205"/>
                  </a:cubicBezTo>
                  <a:cubicBezTo>
                    <a:pt x="664" y="1057"/>
                    <a:pt x="1000" y="907"/>
                    <a:pt x="1318" y="756"/>
                  </a:cubicBezTo>
                  <a:cubicBezTo>
                    <a:pt x="1158" y="498"/>
                    <a:pt x="1009" y="246"/>
                    <a:pt x="870" y="0"/>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353" name="Google Shape;4468;p59">
              <a:extLst>
                <a:ext uri="{FF2B5EF4-FFF2-40B4-BE49-F238E27FC236}">
                  <a16:creationId xmlns:a16="http://schemas.microsoft.com/office/drawing/2014/main" xmlns="" id="{D42D9019-1267-84AF-3F1F-46A1413ED85D}"/>
                </a:ext>
              </a:extLst>
            </p:cNvPr>
            <p:cNvSpPr/>
            <p:nvPr/>
          </p:nvSpPr>
          <p:spPr>
            <a:xfrm>
              <a:off x="3397999" y="3888883"/>
              <a:ext cx="31362" cy="39119"/>
            </a:xfrm>
            <a:custGeom>
              <a:avLst/>
              <a:gdLst/>
              <a:ahLst/>
              <a:cxnLst/>
              <a:rect l="l" t="t" r="r" b="b"/>
              <a:pathLst>
                <a:path w="837" h="1044" extrusionOk="0">
                  <a:moveTo>
                    <a:pt x="606" y="1"/>
                  </a:moveTo>
                  <a:cubicBezTo>
                    <a:pt x="405" y="59"/>
                    <a:pt x="203" y="115"/>
                    <a:pt x="1" y="166"/>
                  </a:cubicBezTo>
                  <a:cubicBezTo>
                    <a:pt x="53" y="448"/>
                    <a:pt x="111" y="740"/>
                    <a:pt x="177" y="1044"/>
                  </a:cubicBezTo>
                  <a:cubicBezTo>
                    <a:pt x="399" y="987"/>
                    <a:pt x="618" y="927"/>
                    <a:pt x="836" y="861"/>
                  </a:cubicBezTo>
                  <a:cubicBezTo>
                    <a:pt x="751" y="573"/>
                    <a:pt x="675" y="286"/>
                    <a:pt x="606" y="1"/>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354" name="Google Shape;4469;p59">
              <a:extLst>
                <a:ext uri="{FF2B5EF4-FFF2-40B4-BE49-F238E27FC236}">
                  <a16:creationId xmlns:a16="http://schemas.microsoft.com/office/drawing/2014/main" xmlns="" id="{312227A4-C317-CFC2-2B7E-87CDD4F2359C}"/>
                </a:ext>
              </a:extLst>
            </p:cNvPr>
            <p:cNvSpPr/>
            <p:nvPr/>
          </p:nvSpPr>
          <p:spPr>
            <a:xfrm>
              <a:off x="3602622" y="3795583"/>
              <a:ext cx="27578" cy="48186"/>
            </a:xfrm>
            <a:custGeom>
              <a:avLst/>
              <a:gdLst/>
              <a:ahLst/>
              <a:cxnLst/>
              <a:rect l="l" t="t" r="r" b="b"/>
              <a:pathLst>
                <a:path w="736" h="1286" extrusionOk="0">
                  <a:moveTo>
                    <a:pt x="606" y="1"/>
                  </a:moveTo>
                  <a:cubicBezTo>
                    <a:pt x="431" y="106"/>
                    <a:pt x="226" y="227"/>
                    <a:pt x="0" y="357"/>
                  </a:cubicBezTo>
                  <a:cubicBezTo>
                    <a:pt x="47" y="663"/>
                    <a:pt x="89" y="974"/>
                    <a:pt x="127" y="1286"/>
                  </a:cubicBezTo>
                  <a:cubicBezTo>
                    <a:pt x="357" y="1157"/>
                    <a:pt x="562" y="1039"/>
                    <a:pt x="736" y="934"/>
                  </a:cubicBezTo>
                  <a:cubicBezTo>
                    <a:pt x="699" y="608"/>
                    <a:pt x="655" y="296"/>
                    <a:pt x="606" y="1"/>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355" name="Google Shape;4470;p59">
              <a:extLst>
                <a:ext uri="{FF2B5EF4-FFF2-40B4-BE49-F238E27FC236}">
                  <a16:creationId xmlns:a16="http://schemas.microsoft.com/office/drawing/2014/main" xmlns="" id="{E48A833F-03FA-7777-04F4-0C49C10BA01F}"/>
                </a:ext>
              </a:extLst>
            </p:cNvPr>
            <p:cNvSpPr/>
            <p:nvPr/>
          </p:nvSpPr>
          <p:spPr>
            <a:xfrm>
              <a:off x="2815752" y="4426653"/>
              <a:ext cx="87942" cy="179331"/>
            </a:xfrm>
            <a:custGeom>
              <a:avLst/>
              <a:gdLst/>
              <a:ahLst/>
              <a:cxnLst/>
              <a:rect l="l" t="t" r="r" b="b"/>
              <a:pathLst>
                <a:path w="2347" h="4786" extrusionOk="0">
                  <a:moveTo>
                    <a:pt x="362" y="0"/>
                  </a:moveTo>
                  <a:cubicBezTo>
                    <a:pt x="236" y="357"/>
                    <a:pt x="115" y="709"/>
                    <a:pt x="0" y="1055"/>
                  </a:cubicBezTo>
                  <a:cubicBezTo>
                    <a:pt x="232" y="2696"/>
                    <a:pt x="777" y="4006"/>
                    <a:pt x="1605" y="4785"/>
                  </a:cubicBezTo>
                  <a:cubicBezTo>
                    <a:pt x="1842" y="4390"/>
                    <a:pt x="2090" y="3974"/>
                    <a:pt x="2346" y="3534"/>
                  </a:cubicBezTo>
                  <a:cubicBezTo>
                    <a:pt x="1304" y="3023"/>
                    <a:pt x="625" y="1734"/>
                    <a:pt x="362" y="0"/>
                  </a:cubicBezTo>
                  <a:close/>
                </a:path>
              </a:pathLst>
            </a:custGeom>
            <a:solidFill>
              <a:srgbClr val="C6A8B3"/>
            </a:solidFill>
            <a:ln>
              <a:noFill/>
            </a:ln>
          </p:spPr>
          <p:txBody>
            <a:bodyPr spcFirstLastPara="1" wrap="square" lIns="121900" tIns="121900" rIns="121900" bIns="121900" anchor="ctr" anchorCtr="0">
              <a:noAutofit/>
            </a:bodyPr>
            <a:lstStyle/>
            <a:p>
              <a:endParaRPr sz="2489"/>
            </a:p>
          </p:txBody>
        </p:sp>
        <p:sp>
          <p:nvSpPr>
            <p:cNvPr id="356" name="Google Shape;4471;p59">
              <a:extLst>
                <a:ext uri="{FF2B5EF4-FFF2-40B4-BE49-F238E27FC236}">
                  <a16:creationId xmlns:a16="http://schemas.microsoft.com/office/drawing/2014/main" xmlns="" id="{C3CE0BA0-0941-F39A-4317-EE1DA0428F5A}"/>
                </a:ext>
              </a:extLst>
            </p:cNvPr>
            <p:cNvSpPr/>
            <p:nvPr/>
          </p:nvSpPr>
          <p:spPr>
            <a:xfrm>
              <a:off x="3719042" y="4702282"/>
              <a:ext cx="75315" cy="22707"/>
            </a:xfrm>
            <a:custGeom>
              <a:avLst/>
              <a:gdLst/>
              <a:ahLst/>
              <a:cxnLst/>
              <a:rect l="l" t="t" r="r" b="b"/>
              <a:pathLst>
                <a:path w="2010" h="606" extrusionOk="0">
                  <a:moveTo>
                    <a:pt x="260" y="1"/>
                  </a:moveTo>
                  <a:cubicBezTo>
                    <a:pt x="249" y="1"/>
                    <a:pt x="240" y="1"/>
                    <a:pt x="231" y="3"/>
                  </a:cubicBezTo>
                  <a:cubicBezTo>
                    <a:pt x="0" y="50"/>
                    <a:pt x="277" y="605"/>
                    <a:pt x="277" y="605"/>
                  </a:cubicBezTo>
                  <a:lnTo>
                    <a:pt x="2009" y="605"/>
                  </a:lnTo>
                  <a:cubicBezTo>
                    <a:pt x="2009" y="605"/>
                    <a:pt x="569" y="1"/>
                    <a:pt x="260"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357" name="Google Shape;4472;p59">
              <a:extLst>
                <a:ext uri="{FF2B5EF4-FFF2-40B4-BE49-F238E27FC236}">
                  <a16:creationId xmlns:a16="http://schemas.microsoft.com/office/drawing/2014/main" xmlns="" id="{55F8C43F-E394-8537-82DF-103E4EA487C4}"/>
                </a:ext>
              </a:extLst>
            </p:cNvPr>
            <p:cNvSpPr/>
            <p:nvPr/>
          </p:nvSpPr>
          <p:spPr>
            <a:xfrm>
              <a:off x="3109517" y="4697074"/>
              <a:ext cx="80898" cy="27915"/>
            </a:xfrm>
            <a:custGeom>
              <a:avLst/>
              <a:gdLst/>
              <a:ahLst/>
              <a:cxnLst/>
              <a:rect l="l" t="t" r="r" b="b"/>
              <a:pathLst>
                <a:path w="2159" h="745" extrusionOk="0">
                  <a:moveTo>
                    <a:pt x="1817" y="1"/>
                  </a:moveTo>
                  <a:cubicBezTo>
                    <a:pt x="1443" y="1"/>
                    <a:pt x="1" y="744"/>
                    <a:pt x="1" y="744"/>
                  </a:cubicBezTo>
                  <a:lnTo>
                    <a:pt x="2105" y="744"/>
                  </a:lnTo>
                  <a:cubicBezTo>
                    <a:pt x="2105" y="744"/>
                    <a:pt x="2158" y="59"/>
                    <a:pt x="1853" y="4"/>
                  </a:cubicBezTo>
                  <a:cubicBezTo>
                    <a:pt x="1842" y="2"/>
                    <a:pt x="1830" y="1"/>
                    <a:pt x="1817"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358" name="Google Shape;4473;p59">
              <a:extLst>
                <a:ext uri="{FF2B5EF4-FFF2-40B4-BE49-F238E27FC236}">
                  <a16:creationId xmlns:a16="http://schemas.microsoft.com/office/drawing/2014/main" xmlns="" id="{1CBBF159-6FBA-9ABF-ACF1-1F98811CF604}"/>
                </a:ext>
              </a:extLst>
            </p:cNvPr>
            <p:cNvSpPr/>
            <p:nvPr/>
          </p:nvSpPr>
          <p:spPr>
            <a:xfrm>
              <a:off x="3384360" y="4001331"/>
              <a:ext cx="167791" cy="417566"/>
            </a:xfrm>
            <a:custGeom>
              <a:avLst/>
              <a:gdLst/>
              <a:ahLst/>
              <a:cxnLst/>
              <a:rect l="l" t="t" r="r" b="b"/>
              <a:pathLst>
                <a:path w="4478" h="11144" extrusionOk="0">
                  <a:moveTo>
                    <a:pt x="4478" y="0"/>
                  </a:moveTo>
                  <a:cubicBezTo>
                    <a:pt x="3477" y="786"/>
                    <a:pt x="1196" y="4955"/>
                    <a:pt x="1" y="11144"/>
                  </a:cubicBezTo>
                  <a:cubicBezTo>
                    <a:pt x="868" y="10736"/>
                    <a:pt x="1739" y="10312"/>
                    <a:pt x="2578" y="9895"/>
                  </a:cubicBezTo>
                  <a:cubicBezTo>
                    <a:pt x="2026" y="3985"/>
                    <a:pt x="4478" y="1"/>
                    <a:pt x="4478" y="0"/>
                  </a:cubicBez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359" name="Google Shape;4474;p59">
              <a:extLst>
                <a:ext uri="{FF2B5EF4-FFF2-40B4-BE49-F238E27FC236}">
                  <a16:creationId xmlns:a16="http://schemas.microsoft.com/office/drawing/2014/main" xmlns="" id="{F8D807ED-EC8A-D6B0-47DA-F9CDE96F45F8}"/>
                </a:ext>
              </a:extLst>
            </p:cNvPr>
            <p:cNvSpPr/>
            <p:nvPr/>
          </p:nvSpPr>
          <p:spPr>
            <a:xfrm>
              <a:off x="3203005" y="3273289"/>
              <a:ext cx="44702" cy="39531"/>
            </a:xfrm>
            <a:custGeom>
              <a:avLst/>
              <a:gdLst/>
              <a:ahLst/>
              <a:cxnLst/>
              <a:rect l="l" t="t" r="r" b="b"/>
              <a:pathLst>
                <a:path w="1193" h="1055" extrusionOk="0">
                  <a:moveTo>
                    <a:pt x="589" y="0"/>
                  </a:moveTo>
                  <a:cubicBezTo>
                    <a:pt x="504" y="0"/>
                    <a:pt x="418" y="21"/>
                    <a:pt x="338" y="66"/>
                  </a:cubicBezTo>
                  <a:cubicBezTo>
                    <a:pt x="88" y="208"/>
                    <a:pt x="1" y="529"/>
                    <a:pt x="144" y="783"/>
                  </a:cubicBezTo>
                  <a:cubicBezTo>
                    <a:pt x="242" y="957"/>
                    <a:pt x="421" y="1054"/>
                    <a:pt x="604" y="1054"/>
                  </a:cubicBezTo>
                  <a:cubicBezTo>
                    <a:pt x="690" y="1054"/>
                    <a:pt x="777" y="1033"/>
                    <a:pt x="857" y="988"/>
                  </a:cubicBezTo>
                  <a:cubicBezTo>
                    <a:pt x="1107" y="847"/>
                    <a:pt x="1193" y="527"/>
                    <a:pt x="1049" y="271"/>
                  </a:cubicBezTo>
                  <a:cubicBezTo>
                    <a:pt x="951" y="98"/>
                    <a:pt x="772" y="0"/>
                    <a:pt x="589"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60" name="Google Shape;4475;p59">
              <a:extLst>
                <a:ext uri="{FF2B5EF4-FFF2-40B4-BE49-F238E27FC236}">
                  <a16:creationId xmlns:a16="http://schemas.microsoft.com/office/drawing/2014/main" xmlns="" id="{DFD865F4-C289-0FB0-2621-14750A19EC6B}"/>
                </a:ext>
              </a:extLst>
            </p:cNvPr>
            <p:cNvSpPr/>
            <p:nvPr/>
          </p:nvSpPr>
          <p:spPr>
            <a:xfrm>
              <a:off x="3323284" y="3410953"/>
              <a:ext cx="188362" cy="48449"/>
            </a:xfrm>
            <a:custGeom>
              <a:avLst/>
              <a:gdLst/>
              <a:ahLst/>
              <a:cxnLst/>
              <a:rect l="l" t="t" r="r" b="b"/>
              <a:pathLst>
                <a:path w="5027" h="1293" extrusionOk="0">
                  <a:moveTo>
                    <a:pt x="0" y="0"/>
                  </a:moveTo>
                  <a:lnTo>
                    <a:pt x="0" y="0"/>
                  </a:lnTo>
                  <a:cubicBezTo>
                    <a:pt x="1312" y="891"/>
                    <a:pt x="2432" y="1293"/>
                    <a:pt x="3662" y="1293"/>
                  </a:cubicBezTo>
                  <a:cubicBezTo>
                    <a:pt x="4098" y="1293"/>
                    <a:pt x="4549" y="1242"/>
                    <a:pt x="5026" y="1145"/>
                  </a:cubicBezTo>
                  <a:cubicBezTo>
                    <a:pt x="3257" y="1103"/>
                    <a:pt x="1586" y="706"/>
                    <a:pt x="0" y="0"/>
                  </a:cubicBez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361" name="Google Shape;4476;p59">
              <a:extLst>
                <a:ext uri="{FF2B5EF4-FFF2-40B4-BE49-F238E27FC236}">
                  <a16:creationId xmlns:a16="http://schemas.microsoft.com/office/drawing/2014/main" xmlns="" id="{DBE9A264-2C7E-81D7-EE98-502B31960E71}"/>
                </a:ext>
              </a:extLst>
            </p:cNvPr>
            <p:cNvSpPr/>
            <p:nvPr/>
          </p:nvSpPr>
          <p:spPr>
            <a:xfrm>
              <a:off x="3459974" y="3413277"/>
              <a:ext cx="95623" cy="35559"/>
            </a:xfrm>
            <a:custGeom>
              <a:avLst/>
              <a:gdLst/>
              <a:ahLst/>
              <a:cxnLst/>
              <a:rect l="l" t="t" r="r" b="b"/>
              <a:pathLst>
                <a:path w="2552" h="949" extrusionOk="0">
                  <a:moveTo>
                    <a:pt x="1" y="0"/>
                  </a:moveTo>
                  <a:lnTo>
                    <a:pt x="1" y="0"/>
                  </a:lnTo>
                  <a:cubicBezTo>
                    <a:pt x="567" y="644"/>
                    <a:pt x="1062" y="948"/>
                    <a:pt x="1582" y="948"/>
                  </a:cubicBezTo>
                  <a:cubicBezTo>
                    <a:pt x="1890" y="948"/>
                    <a:pt x="2206" y="841"/>
                    <a:pt x="2551" y="634"/>
                  </a:cubicBezTo>
                  <a:lnTo>
                    <a:pt x="2551" y="634"/>
                  </a:lnTo>
                  <a:cubicBezTo>
                    <a:pt x="2379" y="660"/>
                    <a:pt x="2209" y="673"/>
                    <a:pt x="2040" y="673"/>
                  </a:cubicBezTo>
                  <a:cubicBezTo>
                    <a:pt x="1331" y="673"/>
                    <a:pt x="652" y="440"/>
                    <a:pt x="1" y="0"/>
                  </a:cubicBez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362" name="Google Shape;4477;p59">
              <a:extLst>
                <a:ext uri="{FF2B5EF4-FFF2-40B4-BE49-F238E27FC236}">
                  <a16:creationId xmlns:a16="http://schemas.microsoft.com/office/drawing/2014/main" xmlns="" id="{A65F1CA8-30D3-A803-DC22-19E16FF63255}"/>
                </a:ext>
              </a:extLst>
            </p:cNvPr>
            <p:cNvSpPr/>
            <p:nvPr/>
          </p:nvSpPr>
          <p:spPr>
            <a:xfrm>
              <a:off x="3215445" y="3284305"/>
              <a:ext cx="19859" cy="17648"/>
            </a:xfrm>
            <a:custGeom>
              <a:avLst/>
              <a:gdLst/>
              <a:ahLst/>
              <a:cxnLst/>
              <a:rect l="l" t="t" r="r" b="b"/>
              <a:pathLst>
                <a:path w="530" h="471" extrusionOk="0">
                  <a:moveTo>
                    <a:pt x="263" y="0"/>
                  </a:moveTo>
                  <a:cubicBezTo>
                    <a:pt x="225" y="0"/>
                    <a:pt x="186" y="10"/>
                    <a:pt x="150" y="31"/>
                  </a:cubicBezTo>
                  <a:cubicBezTo>
                    <a:pt x="39" y="92"/>
                    <a:pt x="1" y="236"/>
                    <a:pt x="65" y="350"/>
                  </a:cubicBezTo>
                  <a:cubicBezTo>
                    <a:pt x="108" y="427"/>
                    <a:pt x="187" y="471"/>
                    <a:pt x="268" y="471"/>
                  </a:cubicBezTo>
                  <a:cubicBezTo>
                    <a:pt x="306" y="471"/>
                    <a:pt x="345" y="461"/>
                    <a:pt x="381" y="440"/>
                  </a:cubicBezTo>
                  <a:cubicBezTo>
                    <a:pt x="492" y="377"/>
                    <a:pt x="530" y="234"/>
                    <a:pt x="466" y="121"/>
                  </a:cubicBezTo>
                  <a:cubicBezTo>
                    <a:pt x="423" y="44"/>
                    <a:pt x="344" y="0"/>
                    <a:pt x="263" y="0"/>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363" name="Google Shape;4478;p59">
              <a:extLst>
                <a:ext uri="{FF2B5EF4-FFF2-40B4-BE49-F238E27FC236}">
                  <a16:creationId xmlns:a16="http://schemas.microsoft.com/office/drawing/2014/main" xmlns="" id="{9D821340-F51F-A84F-38BC-4B9CCBA4C901}"/>
                </a:ext>
              </a:extLst>
            </p:cNvPr>
            <p:cNvSpPr/>
            <p:nvPr/>
          </p:nvSpPr>
          <p:spPr>
            <a:xfrm>
              <a:off x="3245571" y="3071700"/>
              <a:ext cx="206497" cy="201289"/>
            </a:xfrm>
            <a:custGeom>
              <a:avLst/>
              <a:gdLst/>
              <a:ahLst/>
              <a:cxnLst/>
              <a:rect l="l" t="t" r="r" b="b"/>
              <a:pathLst>
                <a:path w="5511" h="5372" extrusionOk="0">
                  <a:moveTo>
                    <a:pt x="2253" y="0"/>
                  </a:moveTo>
                  <a:lnTo>
                    <a:pt x="1618" y="101"/>
                  </a:lnTo>
                  <a:cubicBezTo>
                    <a:pt x="1618" y="101"/>
                    <a:pt x="2499" y="2648"/>
                    <a:pt x="1430" y="4173"/>
                  </a:cubicBezTo>
                  <a:cubicBezTo>
                    <a:pt x="918" y="4503"/>
                    <a:pt x="381" y="4919"/>
                    <a:pt x="1" y="5249"/>
                  </a:cubicBezTo>
                  <a:cubicBezTo>
                    <a:pt x="397" y="5330"/>
                    <a:pt x="887" y="5372"/>
                    <a:pt x="1413" y="5372"/>
                  </a:cubicBezTo>
                  <a:cubicBezTo>
                    <a:pt x="2033" y="5372"/>
                    <a:pt x="2703" y="5314"/>
                    <a:pt x="3328" y="5196"/>
                  </a:cubicBezTo>
                  <a:cubicBezTo>
                    <a:pt x="4719" y="4933"/>
                    <a:pt x="5510" y="3787"/>
                    <a:pt x="5080" y="3728"/>
                  </a:cubicBezTo>
                  <a:cubicBezTo>
                    <a:pt x="2920" y="2363"/>
                    <a:pt x="2253" y="0"/>
                    <a:pt x="2253"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364" name="Google Shape;4479;p59">
              <a:extLst>
                <a:ext uri="{FF2B5EF4-FFF2-40B4-BE49-F238E27FC236}">
                  <a16:creationId xmlns:a16="http://schemas.microsoft.com/office/drawing/2014/main" xmlns="" id="{20D935AA-317C-A726-39FA-AE08A964DE55}"/>
                </a:ext>
              </a:extLst>
            </p:cNvPr>
            <p:cNvSpPr/>
            <p:nvPr/>
          </p:nvSpPr>
          <p:spPr>
            <a:xfrm>
              <a:off x="3299003" y="2968320"/>
              <a:ext cx="111923" cy="176446"/>
            </a:xfrm>
            <a:custGeom>
              <a:avLst/>
              <a:gdLst/>
              <a:ahLst/>
              <a:cxnLst/>
              <a:rect l="l" t="t" r="r" b="b"/>
              <a:pathLst>
                <a:path w="2987" h="4709" extrusionOk="0">
                  <a:moveTo>
                    <a:pt x="1425" y="0"/>
                  </a:moveTo>
                  <a:cubicBezTo>
                    <a:pt x="1345" y="0"/>
                    <a:pt x="1259" y="10"/>
                    <a:pt x="1167" y="30"/>
                  </a:cubicBezTo>
                  <a:cubicBezTo>
                    <a:pt x="3" y="291"/>
                    <a:pt x="1" y="2192"/>
                    <a:pt x="190" y="2860"/>
                  </a:cubicBezTo>
                  <a:cubicBezTo>
                    <a:pt x="376" y="3512"/>
                    <a:pt x="1014" y="4468"/>
                    <a:pt x="2136" y="4708"/>
                  </a:cubicBezTo>
                  <a:cubicBezTo>
                    <a:pt x="2136" y="4708"/>
                    <a:pt x="2987" y="3259"/>
                    <a:pt x="2764" y="2178"/>
                  </a:cubicBezTo>
                  <a:cubicBezTo>
                    <a:pt x="2590" y="1336"/>
                    <a:pt x="2372" y="0"/>
                    <a:pt x="1425"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365" name="Google Shape;4480;p59">
              <a:extLst>
                <a:ext uri="{FF2B5EF4-FFF2-40B4-BE49-F238E27FC236}">
                  <a16:creationId xmlns:a16="http://schemas.microsoft.com/office/drawing/2014/main" xmlns="" id="{B5C1142E-03E5-73C7-7F03-A7FA302C4054}"/>
                </a:ext>
              </a:extLst>
            </p:cNvPr>
            <p:cNvSpPr/>
            <p:nvPr/>
          </p:nvSpPr>
          <p:spPr>
            <a:xfrm>
              <a:off x="3271762" y="3051354"/>
              <a:ext cx="30126" cy="28177"/>
            </a:xfrm>
            <a:custGeom>
              <a:avLst/>
              <a:gdLst/>
              <a:ahLst/>
              <a:cxnLst/>
              <a:rect l="l" t="t" r="r" b="b"/>
              <a:pathLst>
                <a:path w="804" h="752" extrusionOk="0">
                  <a:moveTo>
                    <a:pt x="341" y="0"/>
                  </a:moveTo>
                  <a:cubicBezTo>
                    <a:pt x="159" y="0"/>
                    <a:pt x="1" y="209"/>
                    <a:pt x="69" y="411"/>
                  </a:cubicBezTo>
                  <a:cubicBezTo>
                    <a:pt x="141" y="628"/>
                    <a:pt x="423" y="752"/>
                    <a:pt x="600" y="752"/>
                  </a:cubicBezTo>
                  <a:cubicBezTo>
                    <a:pt x="670" y="752"/>
                    <a:pt x="723" y="733"/>
                    <a:pt x="741" y="692"/>
                  </a:cubicBezTo>
                  <a:cubicBezTo>
                    <a:pt x="803" y="549"/>
                    <a:pt x="670" y="288"/>
                    <a:pt x="608" y="182"/>
                  </a:cubicBezTo>
                  <a:cubicBezTo>
                    <a:pt x="529" y="52"/>
                    <a:pt x="432" y="0"/>
                    <a:pt x="341"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366" name="Google Shape;4481;p59">
              <a:extLst>
                <a:ext uri="{FF2B5EF4-FFF2-40B4-BE49-F238E27FC236}">
                  <a16:creationId xmlns:a16="http://schemas.microsoft.com/office/drawing/2014/main" xmlns="" id="{FBEBE863-6864-1E31-D159-510D044F727F}"/>
                </a:ext>
              </a:extLst>
            </p:cNvPr>
            <p:cNvSpPr/>
            <p:nvPr/>
          </p:nvSpPr>
          <p:spPr>
            <a:xfrm>
              <a:off x="3279856" y="3059260"/>
              <a:ext cx="16412" cy="15325"/>
            </a:xfrm>
            <a:custGeom>
              <a:avLst/>
              <a:gdLst/>
              <a:ahLst/>
              <a:cxnLst/>
              <a:rect l="l" t="t" r="r" b="b"/>
              <a:pathLst>
                <a:path w="438" h="409" extrusionOk="0">
                  <a:moveTo>
                    <a:pt x="186" y="0"/>
                  </a:moveTo>
                  <a:cubicBezTo>
                    <a:pt x="87" y="0"/>
                    <a:pt x="0" y="114"/>
                    <a:pt x="38" y="223"/>
                  </a:cubicBezTo>
                  <a:cubicBezTo>
                    <a:pt x="78" y="341"/>
                    <a:pt x="231" y="408"/>
                    <a:pt x="327" y="408"/>
                  </a:cubicBezTo>
                  <a:cubicBezTo>
                    <a:pt x="365" y="408"/>
                    <a:pt x="394" y="398"/>
                    <a:pt x="403" y="376"/>
                  </a:cubicBezTo>
                  <a:cubicBezTo>
                    <a:pt x="437" y="297"/>
                    <a:pt x="365" y="156"/>
                    <a:pt x="331" y="99"/>
                  </a:cubicBezTo>
                  <a:cubicBezTo>
                    <a:pt x="288" y="28"/>
                    <a:pt x="236" y="0"/>
                    <a:pt x="186" y="0"/>
                  </a:cubicBezTo>
                  <a:close/>
                </a:path>
              </a:pathLst>
            </a:custGeom>
            <a:solidFill>
              <a:srgbClr val="D07A5B"/>
            </a:solidFill>
            <a:ln>
              <a:noFill/>
            </a:ln>
          </p:spPr>
          <p:txBody>
            <a:bodyPr spcFirstLastPara="1" wrap="square" lIns="121900" tIns="121900" rIns="121900" bIns="121900" anchor="ctr" anchorCtr="0">
              <a:noAutofit/>
            </a:bodyPr>
            <a:lstStyle/>
            <a:p>
              <a:endParaRPr sz="2489"/>
            </a:p>
          </p:txBody>
        </p:sp>
        <p:sp>
          <p:nvSpPr>
            <p:cNvPr id="367" name="Google Shape;4482;p59">
              <a:extLst>
                <a:ext uri="{FF2B5EF4-FFF2-40B4-BE49-F238E27FC236}">
                  <a16:creationId xmlns:a16="http://schemas.microsoft.com/office/drawing/2014/main" xmlns="" id="{B7AEE27B-713A-333F-4DEC-C62656E021B2}"/>
                </a:ext>
              </a:extLst>
            </p:cNvPr>
            <p:cNvSpPr/>
            <p:nvPr/>
          </p:nvSpPr>
          <p:spPr>
            <a:xfrm>
              <a:off x="3286263" y="3065930"/>
              <a:ext cx="11428" cy="10679"/>
            </a:xfrm>
            <a:custGeom>
              <a:avLst/>
              <a:gdLst/>
              <a:ahLst/>
              <a:cxnLst/>
              <a:rect l="l" t="t" r="r" b="b"/>
              <a:pathLst>
                <a:path w="305" h="285" extrusionOk="0">
                  <a:moveTo>
                    <a:pt x="129" y="0"/>
                  </a:moveTo>
                  <a:cubicBezTo>
                    <a:pt x="60" y="0"/>
                    <a:pt x="1" y="79"/>
                    <a:pt x="27" y="155"/>
                  </a:cubicBezTo>
                  <a:cubicBezTo>
                    <a:pt x="54" y="238"/>
                    <a:pt x="161" y="284"/>
                    <a:pt x="227" y="284"/>
                  </a:cubicBezTo>
                  <a:cubicBezTo>
                    <a:pt x="253" y="284"/>
                    <a:pt x="274" y="277"/>
                    <a:pt x="280" y="262"/>
                  </a:cubicBezTo>
                  <a:cubicBezTo>
                    <a:pt x="305" y="208"/>
                    <a:pt x="254" y="107"/>
                    <a:pt x="230" y="69"/>
                  </a:cubicBezTo>
                  <a:cubicBezTo>
                    <a:pt x="200" y="20"/>
                    <a:pt x="164" y="0"/>
                    <a:pt x="129"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368" name="Google Shape;4483;p59">
              <a:extLst>
                <a:ext uri="{FF2B5EF4-FFF2-40B4-BE49-F238E27FC236}">
                  <a16:creationId xmlns:a16="http://schemas.microsoft.com/office/drawing/2014/main" xmlns="" id="{1BA6AFD3-C673-C11C-C673-4ED404DB04B3}"/>
                </a:ext>
              </a:extLst>
            </p:cNvPr>
            <p:cNvSpPr/>
            <p:nvPr/>
          </p:nvSpPr>
          <p:spPr>
            <a:xfrm>
              <a:off x="3371208" y="3033256"/>
              <a:ext cx="18772" cy="27391"/>
            </a:xfrm>
            <a:custGeom>
              <a:avLst/>
              <a:gdLst/>
              <a:ahLst/>
              <a:cxnLst/>
              <a:rect l="l" t="t" r="r" b="b"/>
              <a:pathLst>
                <a:path w="501" h="731" extrusionOk="0">
                  <a:moveTo>
                    <a:pt x="191" y="0"/>
                  </a:moveTo>
                  <a:cubicBezTo>
                    <a:pt x="186" y="0"/>
                    <a:pt x="181" y="1"/>
                    <a:pt x="176" y="1"/>
                  </a:cubicBezTo>
                  <a:cubicBezTo>
                    <a:pt x="60" y="16"/>
                    <a:pt x="0" y="192"/>
                    <a:pt x="41" y="393"/>
                  </a:cubicBezTo>
                  <a:cubicBezTo>
                    <a:pt x="81" y="585"/>
                    <a:pt x="198" y="730"/>
                    <a:pt x="307" y="730"/>
                  </a:cubicBezTo>
                  <a:cubicBezTo>
                    <a:pt x="313" y="730"/>
                    <a:pt x="318" y="730"/>
                    <a:pt x="323" y="729"/>
                  </a:cubicBezTo>
                  <a:cubicBezTo>
                    <a:pt x="439" y="714"/>
                    <a:pt x="501" y="539"/>
                    <a:pt x="459" y="339"/>
                  </a:cubicBezTo>
                  <a:cubicBezTo>
                    <a:pt x="420" y="146"/>
                    <a:pt x="302" y="0"/>
                    <a:pt x="191"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369" name="Google Shape;4484;p59">
              <a:extLst>
                <a:ext uri="{FF2B5EF4-FFF2-40B4-BE49-F238E27FC236}">
                  <a16:creationId xmlns:a16="http://schemas.microsoft.com/office/drawing/2014/main" xmlns="" id="{F2081B2B-70D3-FB24-0A53-86168EB47812}"/>
                </a:ext>
              </a:extLst>
            </p:cNvPr>
            <p:cNvSpPr/>
            <p:nvPr/>
          </p:nvSpPr>
          <p:spPr>
            <a:xfrm>
              <a:off x="3327368" y="3036066"/>
              <a:ext cx="20159" cy="31550"/>
            </a:xfrm>
            <a:custGeom>
              <a:avLst/>
              <a:gdLst/>
              <a:ahLst/>
              <a:cxnLst/>
              <a:rect l="l" t="t" r="r" b="b"/>
              <a:pathLst>
                <a:path w="538" h="842" extrusionOk="0">
                  <a:moveTo>
                    <a:pt x="204" y="1"/>
                  </a:moveTo>
                  <a:cubicBezTo>
                    <a:pt x="202" y="1"/>
                    <a:pt x="199" y="1"/>
                    <a:pt x="197" y="1"/>
                  </a:cubicBezTo>
                  <a:cubicBezTo>
                    <a:pt x="70" y="9"/>
                    <a:pt x="1" y="203"/>
                    <a:pt x="41" y="436"/>
                  </a:cubicBezTo>
                  <a:cubicBezTo>
                    <a:pt x="81" y="662"/>
                    <a:pt x="211" y="842"/>
                    <a:pt x="334" y="842"/>
                  </a:cubicBezTo>
                  <a:cubicBezTo>
                    <a:pt x="337" y="842"/>
                    <a:pt x="340" y="842"/>
                    <a:pt x="342" y="842"/>
                  </a:cubicBezTo>
                  <a:cubicBezTo>
                    <a:pt x="468" y="834"/>
                    <a:pt x="537" y="638"/>
                    <a:pt x="497" y="407"/>
                  </a:cubicBezTo>
                  <a:cubicBezTo>
                    <a:pt x="458" y="179"/>
                    <a:pt x="327" y="1"/>
                    <a:pt x="204"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370" name="Google Shape;4485;p59">
              <a:extLst>
                <a:ext uri="{FF2B5EF4-FFF2-40B4-BE49-F238E27FC236}">
                  <a16:creationId xmlns:a16="http://schemas.microsoft.com/office/drawing/2014/main" xmlns="" id="{6E1B35A6-65BE-6CB2-4C6B-3616ADA8F980}"/>
                </a:ext>
              </a:extLst>
            </p:cNvPr>
            <p:cNvSpPr/>
            <p:nvPr/>
          </p:nvSpPr>
          <p:spPr>
            <a:xfrm>
              <a:off x="3320886" y="3033181"/>
              <a:ext cx="25817" cy="17611"/>
            </a:xfrm>
            <a:custGeom>
              <a:avLst/>
              <a:gdLst/>
              <a:ahLst/>
              <a:cxnLst/>
              <a:rect l="l" t="t" r="r" b="b"/>
              <a:pathLst>
                <a:path w="689" h="470" extrusionOk="0">
                  <a:moveTo>
                    <a:pt x="409" y="1"/>
                  </a:moveTo>
                  <a:cubicBezTo>
                    <a:pt x="387" y="1"/>
                    <a:pt x="363" y="3"/>
                    <a:pt x="338" y="9"/>
                  </a:cubicBezTo>
                  <a:cubicBezTo>
                    <a:pt x="93" y="64"/>
                    <a:pt x="0" y="469"/>
                    <a:pt x="0" y="469"/>
                  </a:cubicBezTo>
                  <a:cubicBezTo>
                    <a:pt x="0" y="469"/>
                    <a:pt x="272" y="173"/>
                    <a:pt x="579" y="173"/>
                  </a:cubicBezTo>
                  <a:cubicBezTo>
                    <a:pt x="615" y="173"/>
                    <a:pt x="652" y="177"/>
                    <a:pt x="689" y="186"/>
                  </a:cubicBezTo>
                  <a:cubicBezTo>
                    <a:pt x="689" y="186"/>
                    <a:pt x="603" y="1"/>
                    <a:pt x="409"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371" name="Google Shape;4486;p59">
              <a:extLst>
                <a:ext uri="{FF2B5EF4-FFF2-40B4-BE49-F238E27FC236}">
                  <a16:creationId xmlns:a16="http://schemas.microsoft.com/office/drawing/2014/main" xmlns="" id="{33FECC82-0DF7-6FE5-AF7C-A79D57CB9033}"/>
                </a:ext>
              </a:extLst>
            </p:cNvPr>
            <p:cNvSpPr/>
            <p:nvPr/>
          </p:nvSpPr>
          <p:spPr>
            <a:xfrm>
              <a:off x="3367124" y="3030033"/>
              <a:ext cx="25892" cy="10941"/>
            </a:xfrm>
            <a:custGeom>
              <a:avLst/>
              <a:gdLst/>
              <a:ahLst/>
              <a:cxnLst/>
              <a:rect l="l" t="t" r="r" b="b"/>
              <a:pathLst>
                <a:path w="691" h="292" extrusionOk="0">
                  <a:moveTo>
                    <a:pt x="267" y="1"/>
                  </a:moveTo>
                  <a:cubicBezTo>
                    <a:pt x="255" y="1"/>
                    <a:pt x="242" y="1"/>
                    <a:pt x="230" y="3"/>
                  </a:cubicBezTo>
                  <a:cubicBezTo>
                    <a:pt x="21" y="33"/>
                    <a:pt x="1" y="225"/>
                    <a:pt x="1" y="225"/>
                  </a:cubicBezTo>
                  <a:cubicBezTo>
                    <a:pt x="65" y="186"/>
                    <a:pt x="141" y="172"/>
                    <a:pt x="220" y="172"/>
                  </a:cubicBezTo>
                  <a:cubicBezTo>
                    <a:pt x="447" y="172"/>
                    <a:pt x="691" y="292"/>
                    <a:pt x="691" y="292"/>
                  </a:cubicBezTo>
                  <a:cubicBezTo>
                    <a:pt x="691" y="292"/>
                    <a:pt x="495" y="1"/>
                    <a:pt x="267"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372" name="Google Shape;4487;p59">
              <a:extLst>
                <a:ext uri="{FF2B5EF4-FFF2-40B4-BE49-F238E27FC236}">
                  <a16:creationId xmlns:a16="http://schemas.microsoft.com/office/drawing/2014/main" xmlns="" id="{0945EC31-88FD-1AFE-2C7E-97039B5E77B8}"/>
                </a:ext>
              </a:extLst>
            </p:cNvPr>
            <p:cNvSpPr/>
            <p:nvPr/>
          </p:nvSpPr>
          <p:spPr>
            <a:xfrm>
              <a:off x="3311406" y="3023251"/>
              <a:ext cx="39681" cy="10079"/>
            </a:xfrm>
            <a:custGeom>
              <a:avLst/>
              <a:gdLst/>
              <a:ahLst/>
              <a:cxnLst/>
              <a:rect l="l" t="t" r="r" b="b"/>
              <a:pathLst>
                <a:path w="1059" h="269" extrusionOk="0">
                  <a:moveTo>
                    <a:pt x="827" y="0"/>
                  </a:moveTo>
                  <a:cubicBezTo>
                    <a:pt x="548" y="0"/>
                    <a:pt x="210" y="65"/>
                    <a:pt x="7" y="222"/>
                  </a:cubicBezTo>
                  <a:lnTo>
                    <a:pt x="1" y="268"/>
                  </a:lnTo>
                  <a:cubicBezTo>
                    <a:pt x="153" y="180"/>
                    <a:pt x="385" y="143"/>
                    <a:pt x="598" y="143"/>
                  </a:cubicBezTo>
                  <a:cubicBezTo>
                    <a:pt x="757" y="143"/>
                    <a:pt x="906" y="163"/>
                    <a:pt x="1004" y="198"/>
                  </a:cubicBezTo>
                  <a:lnTo>
                    <a:pt x="1059" y="17"/>
                  </a:lnTo>
                  <a:cubicBezTo>
                    <a:pt x="990" y="6"/>
                    <a:pt x="911" y="0"/>
                    <a:pt x="827" y="0"/>
                  </a:cubicBezTo>
                  <a:close/>
                </a:path>
              </a:pathLst>
            </a:custGeom>
            <a:solidFill>
              <a:srgbClr val="914039"/>
            </a:solidFill>
            <a:ln>
              <a:noFill/>
            </a:ln>
          </p:spPr>
          <p:txBody>
            <a:bodyPr spcFirstLastPara="1" wrap="square" lIns="121900" tIns="121900" rIns="121900" bIns="121900" anchor="ctr" anchorCtr="0">
              <a:noAutofit/>
            </a:bodyPr>
            <a:lstStyle/>
            <a:p>
              <a:endParaRPr sz="2489"/>
            </a:p>
          </p:txBody>
        </p:sp>
        <p:sp>
          <p:nvSpPr>
            <p:cNvPr id="373" name="Google Shape;4488;p59">
              <a:extLst>
                <a:ext uri="{FF2B5EF4-FFF2-40B4-BE49-F238E27FC236}">
                  <a16:creationId xmlns:a16="http://schemas.microsoft.com/office/drawing/2014/main" xmlns="" id="{C78B37FA-F9A4-B009-80D7-879377A614D4}"/>
                </a:ext>
              </a:extLst>
            </p:cNvPr>
            <p:cNvSpPr/>
            <p:nvPr/>
          </p:nvSpPr>
          <p:spPr>
            <a:xfrm>
              <a:off x="3360566" y="3015458"/>
              <a:ext cx="33049" cy="12478"/>
            </a:xfrm>
            <a:custGeom>
              <a:avLst/>
              <a:gdLst/>
              <a:ahLst/>
              <a:cxnLst/>
              <a:rect l="l" t="t" r="r" b="b"/>
              <a:pathLst>
                <a:path w="882" h="333" extrusionOk="0">
                  <a:moveTo>
                    <a:pt x="598" y="0"/>
                  </a:moveTo>
                  <a:cubicBezTo>
                    <a:pt x="291" y="0"/>
                    <a:pt x="62" y="131"/>
                    <a:pt x="0" y="196"/>
                  </a:cubicBezTo>
                  <a:lnTo>
                    <a:pt x="110" y="333"/>
                  </a:lnTo>
                  <a:cubicBezTo>
                    <a:pt x="167" y="266"/>
                    <a:pt x="435" y="82"/>
                    <a:pt x="739" y="82"/>
                  </a:cubicBezTo>
                  <a:cubicBezTo>
                    <a:pt x="786" y="82"/>
                    <a:pt x="834" y="86"/>
                    <a:pt x="882" y="96"/>
                  </a:cubicBezTo>
                  <a:lnTo>
                    <a:pt x="861" y="32"/>
                  </a:lnTo>
                  <a:cubicBezTo>
                    <a:pt x="769" y="10"/>
                    <a:pt x="681" y="0"/>
                    <a:pt x="598" y="0"/>
                  </a:cubicBezTo>
                  <a:close/>
                </a:path>
              </a:pathLst>
            </a:custGeom>
            <a:solidFill>
              <a:srgbClr val="914039"/>
            </a:solidFill>
            <a:ln>
              <a:noFill/>
            </a:ln>
          </p:spPr>
          <p:txBody>
            <a:bodyPr spcFirstLastPara="1" wrap="square" lIns="121900" tIns="121900" rIns="121900" bIns="121900" anchor="ctr" anchorCtr="0">
              <a:noAutofit/>
            </a:bodyPr>
            <a:lstStyle/>
            <a:p>
              <a:endParaRPr sz="2489"/>
            </a:p>
          </p:txBody>
        </p:sp>
        <p:sp>
          <p:nvSpPr>
            <p:cNvPr id="374" name="Google Shape;4489;p59">
              <a:extLst>
                <a:ext uri="{FF2B5EF4-FFF2-40B4-BE49-F238E27FC236}">
                  <a16:creationId xmlns:a16="http://schemas.microsoft.com/office/drawing/2014/main" xmlns="" id="{A510B541-F273-89AC-7F55-511AF0DA349B}"/>
                </a:ext>
              </a:extLst>
            </p:cNvPr>
            <p:cNvSpPr/>
            <p:nvPr/>
          </p:nvSpPr>
          <p:spPr>
            <a:xfrm>
              <a:off x="3357981" y="3069714"/>
              <a:ext cx="18135" cy="12890"/>
            </a:xfrm>
            <a:custGeom>
              <a:avLst/>
              <a:gdLst/>
              <a:ahLst/>
              <a:cxnLst/>
              <a:rect l="l" t="t" r="r" b="b"/>
              <a:pathLst>
                <a:path w="484" h="344" extrusionOk="0">
                  <a:moveTo>
                    <a:pt x="440" y="0"/>
                  </a:moveTo>
                  <a:cubicBezTo>
                    <a:pt x="440" y="6"/>
                    <a:pt x="442" y="13"/>
                    <a:pt x="441" y="20"/>
                  </a:cubicBezTo>
                  <a:cubicBezTo>
                    <a:pt x="431" y="132"/>
                    <a:pt x="344" y="209"/>
                    <a:pt x="237" y="209"/>
                  </a:cubicBezTo>
                  <a:cubicBezTo>
                    <a:pt x="219" y="209"/>
                    <a:pt x="200" y="207"/>
                    <a:pt x="181" y="202"/>
                  </a:cubicBezTo>
                  <a:cubicBezTo>
                    <a:pt x="103" y="183"/>
                    <a:pt x="41" y="128"/>
                    <a:pt x="0" y="59"/>
                  </a:cubicBezTo>
                  <a:lnTo>
                    <a:pt x="0" y="59"/>
                  </a:lnTo>
                  <a:cubicBezTo>
                    <a:pt x="0" y="185"/>
                    <a:pt x="93" y="306"/>
                    <a:pt x="217" y="336"/>
                  </a:cubicBezTo>
                  <a:cubicBezTo>
                    <a:pt x="237" y="341"/>
                    <a:pt x="256" y="343"/>
                    <a:pt x="274" y="343"/>
                  </a:cubicBezTo>
                  <a:cubicBezTo>
                    <a:pt x="382" y="343"/>
                    <a:pt x="468" y="267"/>
                    <a:pt x="478" y="154"/>
                  </a:cubicBezTo>
                  <a:cubicBezTo>
                    <a:pt x="483" y="100"/>
                    <a:pt x="466" y="48"/>
                    <a:pt x="440" y="0"/>
                  </a:cubicBezTo>
                  <a:close/>
                </a:path>
              </a:pathLst>
            </a:custGeom>
            <a:solidFill>
              <a:srgbClr val="D07A5B"/>
            </a:solidFill>
            <a:ln>
              <a:noFill/>
            </a:ln>
          </p:spPr>
          <p:txBody>
            <a:bodyPr spcFirstLastPara="1" wrap="square" lIns="121900" tIns="121900" rIns="121900" bIns="121900" anchor="ctr" anchorCtr="0">
              <a:noAutofit/>
            </a:bodyPr>
            <a:lstStyle/>
            <a:p>
              <a:endParaRPr sz="2489"/>
            </a:p>
          </p:txBody>
        </p:sp>
        <p:sp>
          <p:nvSpPr>
            <p:cNvPr id="375" name="Google Shape;4490;p59">
              <a:extLst>
                <a:ext uri="{FF2B5EF4-FFF2-40B4-BE49-F238E27FC236}">
                  <a16:creationId xmlns:a16="http://schemas.microsoft.com/office/drawing/2014/main" xmlns="" id="{44358B19-78DE-4C8C-2481-2E9680559AD1}"/>
                </a:ext>
              </a:extLst>
            </p:cNvPr>
            <p:cNvSpPr/>
            <p:nvPr/>
          </p:nvSpPr>
          <p:spPr>
            <a:xfrm>
              <a:off x="3350599" y="3093657"/>
              <a:ext cx="29901" cy="17349"/>
            </a:xfrm>
            <a:custGeom>
              <a:avLst/>
              <a:gdLst/>
              <a:ahLst/>
              <a:cxnLst/>
              <a:rect l="l" t="t" r="r" b="b"/>
              <a:pathLst>
                <a:path w="798" h="463" extrusionOk="0">
                  <a:moveTo>
                    <a:pt x="797" y="1"/>
                  </a:moveTo>
                  <a:lnTo>
                    <a:pt x="0" y="80"/>
                  </a:lnTo>
                  <a:cubicBezTo>
                    <a:pt x="0" y="80"/>
                    <a:pt x="135" y="463"/>
                    <a:pt x="431" y="463"/>
                  </a:cubicBezTo>
                  <a:cubicBezTo>
                    <a:pt x="439" y="463"/>
                    <a:pt x="447" y="462"/>
                    <a:pt x="455" y="462"/>
                  </a:cubicBezTo>
                  <a:cubicBezTo>
                    <a:pt x="781" y="438"/>
                    <a:pt x="797" y="1"/>
                    <a:pt x="797"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376" name="Google Shape;4491;p59">
              <a:extLst>
                <a:ext uri="{FF2B5EF4-FFF2-40B4-BE49-F238E27FC236}">
                  <a16:creationId xmlns:a16="http://schemas.microsoft.com/office/drawing/2014/main" xmlns="" id="{E53D8629-4D15-26A1-FEF3-5F016F2D3119}"/>
                </a:ext>
              </a:extLst>
            </p:cNvPr>
            <p:cNvSpPr/>
            <p:nvPr/>
          </p:nvSpPr>
          <p:spPr>
            <a:xfrm>
              <a:off x="3351798" y="3094594"/>
              <a:ext cx="29339" cy="8918"/>
            </a:xfrm>
            <a:custGeom>
              <a:avLst/>
              <a:gdLst/>
              <a:ahLst/>
              <a:cxnLst/>
              <a:rect l="l" t="t" r="r" b="b"/>
              <a:pathLst>
                <a:path w="783" h="238" extrusionOk="0">
                  <a:moveTo>
                    <a:pt x="703" y="0"/>
                  </a:moveTo>
                  <a:lnTo>
                    <a:pt x="26" y="66"/>
                  </a:lnTo>
                  <a:cubicBezTo>
                    <a:pt x="26" y="66"/>
                    <a:pt x="1" y="237"/>
                    <a:pt x="289" y="237"/>
                  </a:cubicBezTo>
                  <a:cubicBezTo>
                    <a:pt x="322" y="237"/>
                    <a:pt x="358" y="235"/>
                    <a:pt x="399" y="230"/>
                  </a:cubicBezTo>
                  <a:cubicBezTo>
                    <a:pt x="782" y="184"/>
                    <a:pt x="703" y="0"/>
                    <a:pt x="703"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377" name="Google Shape;4492;p59">
              <a:extLst>
                <a:ext uri="{FF2B5EF4-FFF2-40B4-BE49-F238E27FC236}">
                  <a16:creationId xmlns:a16="http://schemas.microsoft.com/office/drawing/2014/main" xmlns="" id="{EEB3BE41-8BD0-8FFE-A5FA-03CE556D0D7D}"/>
                </a:ext>
              </a:extLst>
            </p:cNvPr>
            <p:cNvSpPr/>
            <p:nvPr/>
          </p:nvSpPr>
          <p:spPr>
            <a:xfrm>
              <a:off x="3363039" y="3117638"/>
              <a:ext cx="12028" cy="5058"/>
            </a:xfrm>
            <a:custGeom>
              <a:avLst/>
              <a:gdLst/>
              <a:ahLst/>
              <a:cxnLst/>
              <a:rect l="l" t="t" r="r" b="b"/>
              <a:pathLst>
                <a:path w="321" h="135" extrusionOk="0">
                  <a:moveTo>
                    <a:pt x="292" y="0"/>
                  </a:moveTo>
                  <a:cubicBezTo>
                    <a:pt x="266" y="0"/>
                    <a:pt x="217" y="32"/>
                    <a:pt x="158" y="37"/>
                  </a:cubicBezTo>
                  <a:cubicBezTo>
                    <a:pt x="150" y="37"/>
                    <a:pt x="143" y="38"/>
                    <a:pt x="136" y="38"/>
                  </a:cubicBezTo>
                  <a:cubicBezTo>
                    <a:pt x="91" y="38"/>
                    <a:pt x="51" y="26"/>
                    <a:pt x="27" y="26"/>
                  </a:cubicBezTo>
                  <a:cubicBezTo>
                    <a:pt x="10" y="26"/>
                    <a:pt x="1" y="32"/>
                    <a:pt x="3" y="52"/>
                  </a:cubicBezTo>
                  <a:cubicBezTo>
                    <a:pt x="9" y="100"/>
                    <a:pt x="72" y="135"/>
                    <a:pt x="147" y="135"/>
                  </a:cubicBezTo>
                  <a:cubicBezTo>
                    <a:pt x="155" y="135"/>
                    <a:pt x="163" y="134"/>
                    <a:pt x="172" y="134"/>
                  </a:cubicBezTo>
                  <a:cubicBezTo>
                    <a:pt x="257" y="126"/>
                    <a:pt x="321" y="77"/>
                    <a:pt x="312" y="22"/>
                  </a:cubicBezTo>
                  <a:cubicBezTo>
                    <a:pt x="310" y="6"/>
                    <a:pt x="303" y="0"/>
                    <a:pt x="292" y="0"/>
                  </a:cubicBezTo>
                  <a:close/>
                </a:path>
              </a:pathLst>
            </a:custGeom>
            <a:solidFill>
              <a:srgbClr val="D78D70"/>
            </a:solidFill>
            <a:ln>
              <a:noFill/>
            </a:ln>
          </p:spPr>
          <p:txBody>
            <a:bodyPr spcFirstLastPara="1" wrap="square" lIns="121900" tIns="121900" rIns="121900" bIns="121900" anchor="ctr" anchorCtr="0">
              <a:noAutofit/>
            </a:bodyPr>
            <a:lstStyle/>
            <a:p>
              <a:endParaRPr sz="2489"/>
            </a:p>
          </p:txBody>
        </p:sp>
        <p:sp>
          <p:nvSpPr>
            <p:cNvPr id="378" name="Google Shape;4493;p59">
              <a:extLst>
                <a:ext uri="{FF2B5EF4-FFF2-40B4-BE49-F238E27FC236}">
                  <a16:creationId xmlns:a16="http://schemas.microsoft.com/office/drawing/2014/main" xmlns="" id="{D7A0F3C8-99AB-7E91-3C7E-F3D14CE43C97}"/>
                </a:ext>
              </a:extLst>
            </p:cNvPr>
            <p:cNvSpPr/>
            <p:nvPr/>
          </p:nvSpPr>
          <p:spPr>
            <a:xfrm>
              <a:off x="3969341" y="3600552"/>
              <a:ext cx="25779" cy="10604"/>
            </a:xfrm>
            <a:custGeom>
              <a:avLst/>
              <a:gdLst/>
              <a:ahLst/>
              <a:cxnLst/>
              <a:rect l="l" t="t" r="r" b="b"/>
              <a:pathLst>
                <a:path w="688" h="283" extrusionOk="0">
                  <a:moveTo>
                    <a:pt x="345" y="1"/>
                  </a:moveTo>
                  <a:cubicBezTo>
                    <a:pt x="154" y="1"/>
                    <a:pt x="1" y="64"/>
                    <a:pt x="1" y="141"/>
                  </a:cubicBezTo>
                  <a:cubicBezTo>
                    <a:pt x="1" y="219"/>
                    <a:pt x="154" y="283"/>
                    <a:pt x="345" y="283"/>
                  </a:cubicBezTo>
                  <a:cubicBezTo>
                    <a:pt x="534" y="283"/>
                    <a:pt x="687" y="219"/>
                    <a:pt x="687" y="141"/>
                  </a:cubicBezTo>
                  <a:cubicBezTo>
                    <a:pt x="687" y="64"/>
                    <a:pt x="534" y="1"/>
                    <a:pt x="345"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79" name="Google Shape;4494;p59">
              <a:extLst>
                <a:ext uri="{FF2B5EF4-FFF2-40B4-BE49-F238E27FC236}">
                  <a16:creationId xmlns:a16="http://schemas.microsoft.com/office/drawing/2014/main" xmlns="" id="{CD66AACA-EE01-2412-CA51-408F3A008F8B}"/>
                </a:ext>
              </a:extLst>
            </p:cNvPr>
            <p:cNvSpPr/>
            <p:nvPr/>
          </p:nvSpPr>
          <p:spPr>
            <a:xfrm>
              <a:off x="3953529" y="3594369"/>
              <a:ext cx="11915" cy="28215"/>
            </a:xfrm>
            <a:custGeom>
              <a:avLst/>
              <a:gdLst/>
              <a:ahLst/>
              <a:cxnLst/>
              <a:rect l="l" t="t" r="r" b="b"/>
              <a:pathLst>
                <a:path w="318" h="753" extrusionOk="0">
                  <a:moveTo>
                    <a:pt x="221" y="1"/>
                  </a:moveTo>
                  <a:cubicBezTo>
                    <a:pt x="143" y="1"/>
                    <a:pt x="35" y="82"/>
                    <a:pt x="18" y="316"/>
                  </a:cubicBezTo>
                  <a:cubicBezTo>
                    <a:pt x="0" y="554"/>
                    <a:pt x="49" y="750"/>
                    <a:pt x="128" y="752"/>
                  </a:cubicBezTo>
                  <a:cubicBezTo>
                    <a:pt x="129" y="752"/>
                    <a:pt x="129" y="752"/>
                    <a:pt x="130" y="752"/>
                  </a:cubicBezTo>
                  <a:cubicBezTo>
                    <a:pt x="207" y="752"/>
                    <a:pt x="284" y="563"/>
                    <a:pt x="300" y="327"/>
                  </a:cubicBezTo>
                  <a:cubicBezTo>
                    <a:pt x="317" y="88"/>
                    <a:pt x="304" y="3"/>
                    <a:pt x="226" y="1"/>
                  </a:cubicBezTo>
                  <a:cubicBezTo>
                    <a:pt x="224" y="1"/>
                    <a:pt x="223" y="1"/>
                    <a:pt x="221"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80" name="Google Shape;4495;p59">
              <a:extLst>
                <a:ext uri="{FF2B5EF4-FFF2-40B4-BE49-F238E27FC236}">
                  <a16:creationId xmlns:a16="http://schemas.microsoft.com/office/drawing/2014/main" xmlns="" id="{C45B5365-12DF-EC84-0F4A-0F21A0EED0A3}"/>
                </a:ext>
              </a:extLst>
            </p:cNvPr>
            <p:cNvSpPr/>
            <p:nvPr/>
          </p:nvSpPr>
          <p:spPr>
            <a:xfrm>
              <a:off x="3965407" y="3614453"/>
              <a:ext cx="25779" cy="10641"/>
            </a:xfrm>
            <a:custGeom>
              <a:avLst/>
              <a:gdLst/>
              <a:ahLst/>
              <a:cxnLst/>
              <a:rect l="l" t="t" r="r" b="b"/>
              <a:pathLst>
                <a:path w="688" h="284" extrusionOk="0">
                  <a:moveTo>
                    <a:pt x="344" y="0"/>
                  </a:moveTo>
                  <a:cubicBezTo>
                    <a:pt x="154" y="0"/>
                    <a:pt x="0" y="65"/>
                    <a:pt x="0" y="142"/>
                  </a:cubicBezTo>
                  <a:cubicBezTo>
                    <a:pt x="0" y="221"/>
                    <a:pt x="155" y="283"/>
                    <a:pt x="344" y="283"/>
                  </a:cubicBezTo>
                  <a:cubicBezTo>
                    <a:pt x="346" y="283"/>
                    <a:pt x="347" y="283"/>
                    <a:pt x="349" y="283"/>
                  </a:cubicBezTo>
                  <a:cubicBezTo>
                    <a:pt x="537" y="283"/>
                    <a:pt x="687" y="220"/>
                    <a:pt x="687" y="142"/>
                  </a:cubicBezTo>
                  <a:cubicBezTo>
                    <a:pt x="687" y="63"/>
                    <a:pt x="533" y="0"/>
                    <a:pt x="34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81" name="Google Shape;4496;p59">
              <a:extLst>
                <a:ext uri="{FF2B5EF4-FFF2-40B4-BE49-F238E27FC236}">
                  <a16:creationId xmlns:a16="http://schemas.microsoft.com/office/drawing/2014/main" xmlns="" id="{CBFA7557-7E05-55F6-AB1E-C030187351B7}"/>
                </a:ext>
              </a:extLst>
            </p:cNvPr>
            <p:cNvSpPr/>
            <p:nvPr/>
          </p:nvSpPr>
          <p:spPr>
            <a:xfrm>
              <a:off x="3962372" y="3625357"/>
              <a:ext cx="25779" cy="10604"/>
            </a:xfrm>
            <a:custGeom>
              <a:avLst/>
              <a:gdLst/>
              <a:ahLst/>
              <a:cxnLst/>
              <a:rect l="l" t="t" r="r" b="b"/>
              <a:pathLst>
                <a:path w="688" h="283" extrusionOk="0">
                  <a:moveTo>
                    <a:pt x="344" y="1"/>
                  </a:moveTo>
                  <a:cubicBezTo>
                    <a:pt x="154" y="1"/>
                    <a:pt x="1" y="65"/>
                    <a:pt x="1" y="142"/>
                  </a:cubicBezTo>
                  <a:cubicBezTo>
                    <a:pt x="1" y="220"/>
                    <a:pt x="154" y="283"/>
                    <a:pt x="344" y="283"/>
                  </a:cubicBezTo>
                  <a:cubicBezTo>
                    <a:pt x="534" y="283"/>
                    <a:pt x="687" y="220"/>
                    <a:pt x="687" y="142"/>
                  </a:cubicBezTo>
                  <a:cubicBezTo>
                    <a:pt x="687" y="65"/>
                    <a:pt x="534" y="1"/>
                    <a:pt x="344"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grpSp>
          <p:nvGrpSpPr>
            <p:cNvPr id="382" name="Google Shape;4497;p59">
              <a:extLst>
                <a:ext uri="{FF2B5EF4-FFF2-40B4-BE49-F238E27FC236}">
                  <a16:creationId xmlns:a16="http://schemas.microsoft.com/office/drawing/2014/main" xmlns="" id="{B52EA5AF-92C8-1501-92C1-AA958F188AA9}"/>
                </a:ext>
              </a:extLst>
            </p:cNvPr>
            <p:cNvGrpSpPr/>
            <p:nvPr/>
          </p:nvGrpSpPr>
          <p:grpSpPr>
            <a:xfrm>
              <a:off x="2778657" y="3785446"/>
              <a:ext cx="583589" cy="939601"/>
              <a:chOff x="361091" y="127495"/>
              <a:chExt cx="642083" cy="1033778"/>
            </a:xfrm>
          </p:grpSpPr>
          <p:grpSp>
            <p:nvGrpSpPr>
              <p:cNvPr id="390" name="Google Shape;4498;p59">
                <a:extLst>
                  <a:ext uri="{FF2B5EF4-FFF2-40B4-BE49-F238E27FC236}">
                    <a16:creationId xmlns:a16="http://schemas.microsoft.com/office/drawing/2014/main" xmlns="" id="{1B2F086E-4BED-80FF-749A-9E6180FDDCEE}"/>
                  </a:ext>
                </a:extLst>
              </p:cNvPr>
              <p:cNvGrpSpPr/>
              <p:nvPr/>
            </p:nvGrpSpPr>
            <p:grpSpPr>
              <a:xfrm>
                <a:off x="374929" y="127495"/>
                <a:ext cx="628244" cy="1033778"/>
                <a:chOff x="941954" y="143545"/>
                <a:chExt cx="628244" cy="1033778"/>
              </a:xfrm>
            </p:grpSpPr>
            <p:sp>
              <p:nvSpPr>
                <p:cNvPr id="408" name="Google Shape;4499;p59">
                  <a:extLst>
                    <a:ext uri="{FF2B5EF4-FFF2-40B4-BE49-F238E27FC236}">
                      <a16:creationId xmlns:a16="http://schemas.microsoft.com/office/drawing/2014/main" xmlns="" id="{E62AF6EF-EB0F-524D-8A45-4F96E1924D69}"/>
                    </a:ext>
                  </a:extLst>
                </p:cNvPr>
                <p:cNvSpPr/>
                <p:nvPr/>
              </p:nvSpPr>
              <p:spPr>
                <a:xfrm>
                  <a:off x="941954" y="143545"/>
                  <a:ext cx="628244" cy="1033778"/>
                </a:xfrm>
                <a:custGeom>
                  <a:avLst/>
                  <a:gdLst/>
                  <a:ahLst/>
                  <a:cxnLst/>
                  <a:rect l="l" t="t" r="r" b="b"/>
                  <a:pathLst>
                    <a:path w="9986" h="16432" extrusionOk="0">
                      <a:moveTo>
                        <a:pt x="6907" y="0"/>
                      </a:moveTo>
                      <a:cubicBezTo>
                        <a:pt x="5979" y="0"/>
                        <a:pt x="4942" y="539"/>
                        <a:pt x="3944" y="1560"/>
                      </a:cubicBezTo>
                      <a:cubicBezTo>
                        <a:pt x="2694" y="2837"/>
                        <a:pt x="1605" y="4763"/>
                        <a:pt x="918" y="6914"/>
                      </a:cubicBezTo>
                      <a:cubicBezTo>
                        <a:pt x="230" y="9066"/>
                        <a:pt x="1" y="11266"/>
                        <a:pt x="280" y="13032"/>
                      </a:cubicBezTo>
                      <a:cubicBezTo>
                        <a:pt x="558" y="14797"/>
                        <a:pt x="1321" y="15982"/>
                        <a:pt x="2402" y="16328"/>
                      </a:cubicBezTo>
                      <a:cubicBezTo>
                        <a:pt x="2620" y="16397"/>
                        <a:pt x="2846" y="16432"/>
                        <a:pt x="3080" y="16432"/>
                      </a:cubicBezTo>
                      <a:cubicBezTo>
                        <a:pt x="4008" y="16432"/>
                        <a:pt x="5044" y="15893"/>
                        <a:pt x="6043" y="14872"/>
                      </a:cubicBezTo>
                      <a:cubicBezTo>
                        <a:pt x="7293" y="13596"/>
                        <a:pt x="8382" y="11669"/>
                        <a:pt x="9069" y="9518"/>
                      </a:cubicBezTo>
                      <a:cubicBezTo>
                        <a:pt x="9756" y="7366"/>
                        <a:pt x="9986" y="5167"/>
                        <a:pt x="9708" y="3401"/>
                      </a:cubicBezTo>
                      <a:cubicBezTo>
                        <a:pt x="9429" y="1635"/>
                        <a:pt x="8666" y="450"/>
                        <a:pt x="7585" y="104"/>
                      </a:cubicBezTo>
                      <a:cubicBezTo>
                        <a:pt x="7367" y="34"/>
                        <a:pt x="7140" y="0"/>
                        <a:pt x="6907"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409" name="Google Shape;4500;p59">
                  <a:extLst>
                    <a:ext uri="{FF2B5EF4-FFF2-40B4-BE49-F238E27FC236}">
                      <a16:creationId xmlns:a16="http://schemas.microsoft.com/office/drawing/2014/main" xmlns="" id="{45219269-3638-B9B7-05C9-E90C3099ECB8}"/>
                    </a:ext>
                  </a:extLst>
                </p:cNvPr>
                <p:cNvSpPr/>
                <p:nvPr/>
              </p:nvSpPr>
              <p:spPr>
                <a:xfrm>
                  <a:off x="941954" y="143545"/>
                  <a:ext cx="628244" cy="1033778"/>
                </a:xfrm>
                <a:custGeom>
                  <a:avLst/>
                  <a:gdLst/>
                  <a:ahLst/>
                  <a:cxnLst/>
                  <a:rect l="l" t="t" r="r" b="b"/>
                  <a:pathLst>
                    <a:path w="9986" h="16432" extrusionOk="0">
                      <a:moveTo>
                        <a:pt x="6907" y="0"/>
                      </a:moveTo>
                      <a:cubicBezTo>
                        <a:pt x="5979" y="0"/>
                        <a:pt x="4942" y="539"/>
                        <a:pt x="3944" y="1560"/>
                      </a:cubicBezTo>
                      <a:cubicBezTo>
                        <a:pt x="2694" y="2837"/>
                        <a:pt x="1605" y="4763"/>
                        <a:pt x="918" y="6914"/>
                      </a:cubicBezTo>
                      <a:cubicBezTo>
                        <a:pt x="230" y="9066"/>
                        <a:pt x="1" y="11266"/>
                        <a:pt x="280" y="13032"/>
                      </a:cubicBezTo>
                      <a:cubicBezTo>
                        <a:pt x="558" y="14797"/>
                        <a:pt x="1321" y="15982"/>
                        <a:pt x="2402" y="16328"/>
                      </a:cubicBezTo>
                      <a:cubicBezTo>
                        <a:pt x="2620" y="16397"/>
                        <a:pt x="2846" y="16432"/>
                        <a:pt x="3080" y="16432"/>
                      </a:cubicBezTo>
                      <a:cubicBezTo>
                        <a:pt x="4008" y="16432"/>
                        <a:pt x="5044" y="15893"/>
                        <a:pt x="6043" y="14872"/>
                      </a:cubicBezTo>
                      <a:cubicBezTo>
                        <a:pt x="7293" y="13596"/>
                        <a:pt x="8382" y="11669"/>
                        <a:pt x="9069" y="9518"/>
                      </a:cubicBezTo>
                      <a:cubicBezTo>
                        <a:pt x="9756" y="7366"/>
                        <a:pt x="9986" y="5167"/>
                        <a:pt x="9708" y="3401"/>
                      </a:cubicBezTo>
                      <a:cubicBezTo>
                        <a:pt x="9429" y="1635"/>
                        <a:pt x="8666" y="450"/>
                        <a:pt x="7585" y="104"/>
                      </a:cubicBezTo>
                      <a:cubicBezTo>
                        <a:pt x="7367" y="34"/>
                        <a:pt x="7140" y="0"/>
                        <a:pt x="6907" y="0"/>
                      </a:cubicBezTo>
                      <a:close/>
                    </a:path>
                  </a:pathLst>
                </a:custGeom>
                <a:solidFill>
                  <a:srgbClr val="A00825">
                    <a:alpha val="54189"/>
                  </a:srgbClr>
                </a:solidFill>
                <a:ln>
                  <a:noFill/>
                </a:ln>
              </p:spPr>
              <p:txBody>
                <a:bodyPr spcFirstLastPara="1" wrap="square" lIns="121900" tIns="121900" rIns="121900" bIns="121900" anchor="ctr" anchorCtr="0">
                  <a:noAutofit/>
                </a:bodyPr>
                <a:lstStyle/>
                <a:p>
                  <a:endParaRPr sz="2489"/>
                </a:p>
              </p:txBody>
            </p:sp>
            <p:sp>
              <p:nvSpPr>
                <p:cNvPr id="410" name="Google Shape;4501;p59">
                  <a:extLst>
                    <a:ext uri="{FF2B5EF4-FFF2-40B4-BE49-F238E27FC236}">
                      <a16:creationId xmlns:a16="http://schemas.microsoft.com/office/drawing/2014/main" xmlns="" id="{60310743-1456-83F8-9660-E64045B33D3C}"/>
                    </a:ext>
                  </a:extLst>
                </p:cNvPr>
                <p:cNvSpPr/>
                <p:nvPr/>
              </p:nvSpPr>
              <p:spPr>
                <a:xfrm>
                  <a:off x="941954" y="143545"/>
                  <a:ext cx="628244" cy="1033778"/>
                </a:xfrm>
                <a:custGeom>
                  <a:avLst/>
                  <a:gdLst/>
                  <a:ahLst/>
                  <a:cxnLst/>
                  <a:rect l="l" t="t" r="r" b="b"/>
                  <a:pathLst>
                    <a:path w="9986" h="16432" extrusionOk="0">
                      <a:moveTo>
                        <a:pt x="6907" y="0"/>
                      </a:moveTo>
                      <a:cubicBezTo>
                        <a:pt x="5979" y="0"/>
                        <a:pt x="4942" y="539"/>
                        <a:pt x="3944" y="1560"/>
                      </a:cubicBezTo>
                      <a:cubicBezTo>
                        <a:pt x="2694" y="2837"/>
                        <a:pt x="1605" y="4763"/>
                        <a:pt x="918" y="6914"/>
                      </a:cubicBezTo>
                      <a:cubicBezTo>
                        <a:pt x="230" y="9066"/>
                        <a:pt x="1" y="11266"/>
                        <a:pt x="280" y="13032"/>
                      </a:cubicBezTo>
                      <a:cubicBezTo>
                        <a:pt x="558" y="14797"/>
                        <a:pt x="1321" y="15982"/>
                        <a:pt x="2402" y="16328"/>
                      </a:cubicBezTo>
                      <a:cubicBezTo>
                        <a:pt x="2620" y="16397"/>
                        <a:pt x="2846" y="16432"/>
                        <a:pt x="3080" y="16432"/>
                      </a:cubicBezTo>
                      <a:cubicBezTo>
                        <a:pt x="4008" y="16432"/>
                        <a:pt x="5044" y="15893"/>
                        <a:pt x="6043" y="14872"/>
                      </a:cubicBezTo>
                      <a:cubicBezTo>
                        <a:pt x="7293" y="13596"/>
                        <a:pt x="8382" y="11669"/>
                        <a:pt x="9069" y="9518"/>
                      </a:cubicBezTo>
                      <a:cubicBezTo>
                        <a:pt x="9756" y="7366"/>
                        <a:pt x="9986" y="5167"/>
                        <a:pt x="9708" y="3401"/>
                      </a:cubicBezTo>
                      <a:cubicBezTo>
                        <a:pt x="9429" y="1635"/>
                        <a:pt x="8666" y="450"/>
                        <a:pt x="7585" y="104"/>
                      </a:cubicBezTo>
                      <a:cubicBezTo>
                        <a:pt x="7367" y="34"/>
                        <a:pt x="7140" y="0"/>
                        <a:pt x="6907" y="0"/>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grpSp>
          <p:sp>
            <p:nvSpPr>
              <p:cNvPr id="391" name="Google Shape;4502;p59">
                <a:extLst>
                  <a:ext uri="{FF2B5EF4-FFF2-40B4-BE49-F238E27FC236}">
                    <a16:creationId xmlns:a16="http://schemas.microsoft.com/office/drawing/2014/main" xmlns="" id="{57B5333C-D87E-83F3-8BC8-BC1F4659B62D}"/>
                  </a:ext>
                </a:extLst>
              </p:cNvPr>
              <p:cNvSpPr/>
              <p:nvPr/>
            </p:nvSpPr>
            <p:spPr>
              <a:xfrm>
                <a:off x="381032" y="143538"/>
                <a:ext cx="600940" cy="989047"/>
              </a:xfrm>
              <a:custGeom>
                <a:avLst/>
                <a:gdLst/>
                <a:ahLst/>
                <a:cxnLst/>
                <a:rect l="l" t="t" r="r" b="b"/>
                <a:pathLst>
                  <a:path w="9552" h="15721" extrusionOk="0">
                    <a:moveTo>
                      <a:pt x="6606" y="1"/>
                    </a:moveTo>
                    <a:cubicBezTo>
                      <a:pt x="5719" y="1"/>
                      <a:pt x="4728" y="516"/>
                      <a:pt x="3772" y="1492"/>
                    </a:cubicBezTo>
                    <a:cubicBezTo>
                      <a:pt x="2577" y="2714"/>
                      <a:pt x="1535" y="4556"/>
                      <a:pt x="878" y="6615"/>
                    </a:cubicBezTo>
                    <a:cubicBezTo>
                      <a:pt x="220" y="8674"/>
                      <a:pt x="1" y="10779"/>
                      <a:pt x="266" y="12467"/>
                    </a:cubicBezTo>
                    <a:cubicBezTo>
                      <a:pt x="533" y="14156"/>
                      <a:pt x="1263" y="15290"/>
                      <a:pt x="2297" y="15621"/>
                    </a:cubicBezTo>
                    <a:cubicBezTo>
                      <a:pt x="2505" y="15687"/>
                      <a:pt x="2722" y="15720"/>
                      <a:pt x="2946" y="15720"/>
                    </a:cubicBezTo>
                    <a:cubicBezTo>
                      <a:pt x="3833" y="15720"/>
                      <a:pt x="4825" y="15204"/>
                      <a:pt x="5780" y="14228"/>
                    </a:cubicBezTo>
                    <a:cubicBezTo>
                      <a:pt x="6975" y="13007"/>
                      <a:pt x="8017" y="11163"/>
                      <a:pt x="8675" y="9106"/>
                    </a:cubicBezTo>
                    <a:cubicBezTo>
                      <a:pt x="9332" y="7047"/>
                      <a:pt x="9552" y="4942"/>
                      <a:pt x="9286" y="3254"/>
                    </a:cubicBezTo>
                    <a:cubicBezTo>
                      <a:pt x="9019" y="1565"/>
                      <a:pt x="8289" y="430"/>
                      <a:pt x="7255" y="100"/>
                    </a:cubicBezTo>
                    <a:cubicBezTo>
                      <a:pt x="7047" y="33"/>
                      <a:pt x="6830" y="1"/>
                      <a:pt x="6606" y="1"/>
                    </a:cubicBezTo>
                    <a:close/>
                  </a:path>
                </a:pathLst>
              </a:custGeom>
              <a:solidFill>
                <a:srgbClr val="8F6027">
                  <a:alpha val="28490"/>
                </a:srgbClr>
              </a:solidFill>
              <a:ln>
                <a:noFill/>
              </a:ln>
            </p:spPr>
            <p:txBody>
              <a:bodyPr spcFirstLastPara="1" wrap="square" lIns="121900" tIns="121900" rIns="121900" bIns="121900" anchor="ctr" anchorCtr="0">
                <a:noAutofit/>
              </a:bodyPr>
              <a:lstStyle/>
              <a:p>
                <a:endParaRPr sz="2489"/>
              </a:p>
            </p:txBody>
          </p:sp>
          <p:grpSp>
            <p:nvGrpSpPr>
              <p:cNvPr id="392" name="Google Shape;4503;p59">
                <a:extLst>
                  <a:ext uri="{FF2B5EF4-FFF2-40B4-BE49-F238E27FC236}">
                    <a16:creationId xmlns:a16="http://schemas.microsoft.com/office/drawing/2014/main" xmlns="" id="{2735E60F-56BA-9274-5A8E-9B4C7DF20CFB}"/>
                  </a:ext>
                </a:extLst>
              </p:cNvPr>
              <p:cNvGrpSpPr/>
              <p:nvPr/>
            </p:nvGrpSpPr>
            <p:grpSpPr>
              <a:xfrm>
                <a:off x="402323" y="180278"/>
                <a:ext cx="498405" cy="868016"/>
                <a:chOff x="1098873" y="51366"/>
                <a:chExt cx="498405" cy="868016"/>
              </a:xfrm>
            </p:grpSpPr>
            <p:sp>
              <p:nvSpPr>
                <p:cNvPr id="404" name="Google Shape;4504;p59">
                  <a:extLst>
                    <a:ext uri="{FF2B5EF4-FFF2-40B4-BE49-F238E27FC236}">
                      <a16:creationId xmlns:a16="http://schemas.microsoft.com/office/drawing/2014/main" xmlns="" id="{7E08FCAF-0139-40CB-6D0A-773C22678F8B}"/>
                    </a:ext>
                  </a:extLst>
                </p:cNvPr>
                <p:cNvSpPr/>
                <p:nvPr/>
              </p:nvSpPr>
              <p:spPr>
                <a:xfrm>
                  <a:off x="1098873" y="51366"/>
                  <a:ext cx="498393" cy="868004"/>
                </a:xfrm>
                <a:custGeom>
                  <a:avLst/>
                  <a:gdLst/>
                  <a:ahLst/>
                  <a:cxnLst/>
                  <a:rect l="l" t="t" r="r" b="b"/>
                  <a:pathLst>
                    <a:path w="7922" h="13797" extrusionOk="0">
                      <a:moveTo>
                        <a:pt x="5581" y="0"/>
                      </a:moveTo>
                      <a:cubicBezTo>
                        <a:pt x="4835" y="0"/>
                        <a:pt x="3993" y="477"/>
                        <a:pt x="3178" y="1374"/>
                      </a:cubicBezTo>
                      <a:cubicBezTo>
                        <a:pt x="2183" y="2469"/>
                        <a:pt x="1310" y="4102"/>
                        <a:pt x="754" y="5912"/>
                      </a:cubicBezTo>
                      <a:cubicBezTo>
                        <a:pt x="197" y="7723"/>
                        <a:pt x="1" y="9563"/>
                        <a:pt x="209" y="11028"/>
                      </a:cubicBezTo>
                      <a:cubicBezTo>
                        <a:pt x="416" y="12493"/>
                        <a:pt x="1012" y="13464"/>
                        <a:pt x="1862" y="13726"/>
                      </a:cubicBezTo>
                      <a:cubicBezTo>
                        <a:pt x="2017" y="13773"/>
                        <a:pt x="2177" y="13797"/>
                        <a:pt x="2343" y="13797"/>
                      </a:cubicBezTo>
                      <a:cubicBezTo>
                        <a:pt x="3088" y="13797"/>
                        <a:pt x="3931" y="13320"/>
                        <a:pt x="4745" y="12424"/>
                      </a:cubicBezTo>
                      <a:cubicBezTo>
                        <a:pt x="5740" y="11328"/>
                        <a:pt x="6612" y="9696"/>
                        <a:pt x="7169" y="7885"/>
                      </a:cubicBezTo>
                      <a:cubicBezTo>
                        <a:pt x="7725" y="6074"/>
                        <a:pt x="7921" y="4234"/>
                        <a:pt x="7714" y="2769"/>
                      </a:cubicBezTo>
                      <a:cubicBezTo>
                        <a:pt x="7506" y="1303"/>
                        <a:pt x="6911" y="334"/>
                        <a:pt x="6061" y="71"/>
                      </a:cubicBezTo>
                      <a:cubicBezTo>
                        <a:pt x="5907" y="24"/>
                        <a:pt x="5746" y="0"/>
                        <a:pt x="5581"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05" name="Google Shape;4505;p59">
                  <a:extLst>
                    <a:ext uri="{FF2B5EF4-FFF2-40B4-BE49-F238E27FC236}">
                      <a16:creationId xmlns:a16="http://schemas.microsoft.com/office/drawing/2014/main" xmlns="" id="{7C54416F-A9B1-F5B9-A24F-F658301B2E2B}"/>
                    </a:ext>
                  </a:extLst>
                </p:cNvPr>
                <p:cNvSpPr/>
                <p:nvPr/>
              </p:nvSpPr>
              <p:spPr>
                <a:xfrm>
                  <a:off x="1098885" y="51378"/>
                  <a:ext cx="498393" cy="868004"/>
                </a:xfrm>
                <a:custGeom>
                  <a:avLst/>
                  <a:gdLst/>
                  <a:ahLst/>
                  <a:cxnLst/>
                  <a:rect l="l" t="t" r="r" b="b"/>
                  <a:pathLst>
                    <a:path w="7922" h="13797" extrusionOk="0">
                      <a:moveTo>
                        <a:pt x="5581" y="0"/>
                      </a:moveTo>
                      <a:cubicBezTo>
                        <a:pt x="4835" y="0"/>
                        <a:pt x="3993" y="477"/>
                        <a:pt x="3178" y="1374"/>
                      </a:cubicBezTo>
                      <a:cubicBezTo>
                        <a:pt x="2183" y="2469"/>
                        <a:pt x="1310" y="4102"/>
                        <a:pt x="754" y="5912"/>
                      </a:cubicBezTo>
                      <a:cubicBezTo>
                        <a:pt x="197" y="7723"/>
                        <a:pt x="1" y="9563"/>
                        <a:pt x="209" y="11028"/>
                      </a:cubicBezTo>
                      <a:cubicBezTo>
                        <a:pt x="416" y="12493"/>
                        <a:pt x="1012" y="13464"/>
                        <a:pt x="1862" y="13726"/>
                      </a:cubicBezTo>
                      <a:cubicBezTo>
                        <a:pt x="2017" y="13773"/>
                        <a:pt x="2177" y="13797"/>
                        <a:pt x="2343" y="13797"/>
                      </a:cubicBezTo>
                      <a:cubicBezTo>
                        <a:pt x="3088" y="13797"/>
                        <a:pt x="3931" y="13320"/>
                        <a:pt x="4745" y="12424"/>
                      </a:cubicBezTo>
                      <a:cubicBezTo>
                        <a:pt x="5740" y="11328"/>
                        <a:pt x="6612" y="9696"/>
                        <a:pt x="7169" y="7885"/>
                      </a:cubicBezTo>
                      <a:cubicBezTo>
                        <a:pt x="7725" y="6074"/>
                        <a:pt x="7921" y="4234"/>
                        <a:pt x="7714" y="2769"/>
                      </a:cubicBezTo>
                      <a:cubicBezTo>
                        <a:pt x="7506" y="1303"/>
                        <a:pt x="6911" y="334"/>
                        <a:pt x="6061" y="71"/>
                      </a:cubicBezTo>
                      <a:cubicBezTo>
                        <a:pt x="5907" y="24"/>
                        <a:pt x="5746" y="0"/>
                        <a:pt x="5581" y="0"/>
                      </a:cubicBezTo>
                      <a:close/>
                    </a:path>
                  </a:pathLst>
                </a:custGeom>
                <a:solidFill>
                  <a:srgbClr val="A00825">
                    <a:alpha val="38550"/>
                  </a:srgbClr>
                </a:solidFill>
                <a:ln>
                  <a:noFill/>
                </a:ln>
              </p:spPr>
              <p:txBody>
                <a:bodyPr spcFirstLastPara="1" wrap="square" lIns="121900" tIns="121900" rIns="121900" bIns="121900" anchor="ctr" anchorCtr="0">
                  <a:noAutofit/>
                </a:bodyPr>
                <a:lstStyle/>
                <a:p>
                  <a:endParaRPr sz="2489"/>
                </a:p>
              </p:txBody>
            </p:sp>
            <p:sp>
              <p:nvSpPr>
                <p:cNvPr id="406" name="Google Shape;4506;p59">
                  <a:extLst>
                    <a:ext uri="{FF2B5EF4-FFF2-40B4-BE49-F238E27FC236}">
                      <a16:creationId xmlns:a16="http://schemas.microsoft.com/office/drawing/2014/main" xmlns="" id="{3FA6FED8-6BE2-F4C7-4386-FCD4C36E4459}"/>
                    </a:ext>
                  </a:extLst>
                </p:cNvPr>
                <p:cNvSpPr/>
                <p:nvPr/>
              </p:nvSpPr>
              <p:spPr>
                <a:xfrm>
                  <a:off x="1098885" y="51366"/>
                  <a:ext cx="498393" cy="868004"/>
                </a:xfrm>
                <a:custGeom>
                  <a:avLst/>
                  <a:gdLst/>
                  <a:ahLst/>
                  <a:cxnLst/>
                  <a:rect l="l" t="t" r="r" b="b"/>
                  <a:pathLst>
                    <a:path w="7922" h="13797" extrusionOk="0">
                      <a:moveTo>
                        <a:pt x="5581" y="0"/>
                      </a:moveTo>
                      <a:cubicBezTo>
                        <a:pt x="4835" y="0"/>
                        <a:pt x="3993" y="477"/>
                        <a:pt x="3178" y="1374"/>
                      </a:cubicBezTo>
                      <a:cubicBezTo>
                        <a:pt x="2183" y="2469"/>
                        <a:pt x="1310" y="4102"/>
                        <a:pt x="754" y="5912"/>
                      </a:cubicBezTo>
                      <a:cubicBezTo>
                        <a:pt x="197" y="7723"/>
                        <a:pt x="1" y="9563"/>
                        <a:pt x="209" y="11028"/>
                      </a:cubicBezTo>
                      <a:cubicBezTo>
                        <a:pt x="416" y="12493"/>
                        <a:pt x="1012" y="13464"/>
                        <a:pt x="1862" y="13726"/>
                      </a:cubicBezTo>
                      <a:cubicBezTo>
                        <a:pt x="2017" y="13773"/>
                        <a:pt x="2177" y="13797"/>
                        <a:pt x="2343" y="13797"/>
                      </a:cubicBezTo>
                      <a:cubicBezTo>
                        <a:pt x="3088" y="13797"/>
                        <a:pt x="3931" y="13320"/>
                        <a:pt x="4745" y="12424"/>
                      </a:cubicBezTo>
                      <a:cubicBezTo>
                        <a:pt x="5740" y="11328"/>
                        <a:pt x="6612" y="9696"/>
                        <a:pt x="7169" y="7885"/>
                      </a:cubicBezTo>
                      <a:cubicBezTo>
                        <a:pt x="7725" y="6074"/>
                        <a:pt x="7921" y="4234"/>
                        <a:pt x="7714" y="2769"/>
                      </a:cubicBezTo>
                      <a:cubicBezTo>
                        <a:pt x="7506" y="1303"/>
                        <a:pt x="6911" y="334"/>
                        <a:pt x="6061" y="71"/>
                      </a:cubicBezTo>
                      <a:cubicBezTo>
                        <a:pt x="5907" y="24"/>
                        <a:pt x="5746" y="0"/>
                        <a:pt x="5581" y="0"/>
                      </a:cubicBezTo>
                      <a:close/>
                    </a:path>
                  </a:pathLst>
                </a:custGeom>
                <a:solidFill>
                  <a:srgbClr val="8F6027">
                    <a:alpha val="28490"/>
                  </a:srgbClr>
                </a:solidFill>
                <a:ln>
                  <a:noFill/>
                </a:ln>
              </p:spPr>
              <p:txBody>
                <a:bodyPr spcFirstLastPara="1" wrap="square" lIns="121900" tIns="121900" rIns="121900" bIns="121900" anchor="ctr" anchorCtr="0">
                  <a:noAutofit/>
                </a:bodyPr>
                <a:lstStyle/>
                <a:p>
                  <a:endParaRPr sz="2489"/>
                </a:p>
              </p:txBody>
            </p:sp>
            <p:sp>
              <p:nvSpPr>
                <p:cNvPr id="407" name="Google Shape;4507;p59">
                  <a:extLst>
                    <a:ext uri="{FF2B5EF4-FFF2-40B4-BE49-F238E27FC236}">
                      <a16:creationId xmlns:a16="http://schemas.microsoft.com/office/drawing/2014/main" xmlns="" id="{96974D09-3F5E-98B0-7369-1159C7E79C35}"/>
                    </a:ext>
                  </a:extLst>
                </p:cNvPr>
                <p:cNvSpPr/>
                <p:nvPr/>
              </p:nvSpPr>
              <p:spPr>
                <a:xfrm>
                  <a:off x="1098885" y="51366"/>
                  <a:ext cx="498393" cy="868004"/>
                </a:xfrm>
                <a:custGeom>
                  <a:avLst/>
                  <a:gdLst/>
                  <a:ahLst/>
                  <a:cxnLst/>
                  <a:rect l="l" t="t" r="r" b="b"/>
                  <a:pathLst>
                    <a:path w="7922" h="13797" extrusionOk="0">
                      <a:moveTo>
                        <a:pt x="5581" y="0"/>
                      </a:moveTo>
                      <a:cubicBezTo>
                        <a:pt x="4835" y="0"/>
                        <a:pt x="3993" y="477"/>
                        <a:pt x="3178" y="1374"/>
                      </a:cubicBezTo>
                      <a:cubicBezTo>
                        <a:pt x="2183" y="2469"/>
                        <a:pt x="1310" y="4102"/>
                        <a:pt x="754" y="5912"/>
                      </a:cubicBezTo>
                      <a:cubicBezTo>
                        <a:pt x="197" y="7723"/>
                        <a:pt x="1" y="9563"/>
                        <a:pt x="209" y="11028"/>
                      </a:cubicBezTo>
                      <a:cubicBezTo>
                        <a:pt x="416" y="12493"/>
                        <a:pt x="1012" y="13464"/>
                        <a:pt x="1862" y="13726"/>
                      </a:cubicBezTo>
                      <a:cubicBezTo>
                        <a:pt x="2017" y="13773"/>
                        <a:pt x="2177" y="13797"/>
                        <a:pt x="2343" y="13797"/>
                      </a:cubicBezTo>
                      <a:cubicBezTo>
                        <a:pt x="3088" y="13797"/>
                        <a:pt x="3931" y="13320"/>
                        <a:pt x="4745" y="12424"/>
                      </a:cubicBezTo>
                      <a:cubicBezTo>
                        <a:pt x="5740" y="11328"/>
                        <a:pt x="6612" y="9696"/>
                        <a:pt x="7169" y="7885"/>
                      </a:cubicBezTo>
                      <a:cubicBezTo>
                        <a:pt x="7725" y="6074"/>
                        <a:pt x="7921" y="4234"/>
                        <a:pt x="7714" y="2769"/>
                      </a:cubicBezTo>
                      <a:cubicBezTo>
                        <a:pt x="7506" y="1303"/>
                        <a:pt x="6911" y="334"/>
                        <a:pt x="6061" y="71"/>
                      </a:cubicBezTo>
                      <a:cubicBezTo>
                        <a:pt x="5907" y="24"/>
                        <a:pt x="5746" y="0"/>
                        <a:pt x="5581" y="0"/>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grpSp>
          <p:sp>
            <p:nvSpPr>
              <p:cNvPr id="393" name="Google Shape;4508;p59">
                <a:extLst>
                  <a:ext uri="{FF2B5EF4-FFF2-40B4-BE49-F238E27FC236}">
                    <a16:creationId xmlns:a16="http://schemas.microsoft.com/office/drawing/2014/main" xmlns="" id="{90F75ECB-3541-EF8C-26BC-3E0D09DE4592}"/>
                  </a:ext>
                </a:extLst>
              </p:cNvPr>
              <p:cNvSpPr/>
              <p:nvPr/>
            </p:nvSpPr>
            <p:spPr>
              <a:xfrm>
                <a:off x="393992" y="145110"/>
                <a:ext cx="533687" cy="920158"/>
              </a:xfrm>
              <a:custGeom>
                <a:avLst/>
                <a:gdLst/>
                <a:ahLst/>
                <a:cxnLst/>
                <a:rect l="l" t="t" r="r" b="b"/>
                <a:pathLst>
                  <a:path w="8483" h="14626" extrusionOk="0">
                    <a:moveTo>
                      <a:pt x="6737" y="1"/>
                    </a:moveTo>
                    <a:cubicBezTo>
                      <a:pt x="5564" y="1238"/>
                      <a:pt x="4247" y="2921"/>
                      <a:pt x="3026" y="5049"/>
                    </a:cubicBezTo>
                    <a:cubicBezTo>
                      <a:pt x="1670" y="7414"/>
                      <a:pt x="661" y="9929"/>
                      <a:pt x="0" y="12021"/>
                    </a:cubicBezTo>
                    <a:cubicBezTo>
                      <a:pt x="114" y="13084"/>
                      <a:pt x="403" y="13982"/>
                      <a:pt x="847" y="14625"/>
                    </a:cubicBezTo>
                    <a:cubicBezTo>
                      <a:pt x="1965" y="12791"/>
                      <a:pt x="3523" y="9972"/>
                      <a:pt x="5247" y="6965"/>
                    </a:cubicBezTo>
                    <a:cubicBezTo>
                      <a:pt x="6478" y="4821"/>
                      <a:pt x="7604" y="2908"/>
                      <a:pt x="8482" y="1369"/>
                    </a:cubicBezTo>
                    <a:cubicBezTo>
                      <a:pt x="8108" y="684"/>
                      <a:pt x="7591" y="216"/>
                      <a:pt x="6941" y="45"/>
                    </a:cubicBezTo>
                    <a:cubicBezTo>
                      <a:pt x="6875" y="26"/>
                      <a:pt x="6806" y="14"/>
                      <a:pt x="6737" y="1"/>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394" name="Google Shape;4509;p59">
                <a:extLst>
                  <a:ext uri="{FF2B5EF4-FFF2-40B4-BE49-F238E27FC236}">
                    <a16:creationId xmlns:a16="http://schemas.microsoft.com/office/drawing/2014/main" xmlns="" id="{10B10232-F305-6703-F720-15F6EB6E0852}"/>
                  </a:ext>
                </a:extLst>
              </p:cNvPr>
              <p:cNvSpPr/>
              <p:nvPr/>
            </p:nvSpPr>
            <p:spPr>
              <a:xfrm>
                <a:off x="379270" y="166564"/>
                <a:ext cx="544696" cy="900278"/>
              </a:xfrm>
              <a:custGeom>
                <a:avLst/>
                <a:gdLst/>
                <a:ahLst/>
                <a:cxnLst/>
                <a:rect l="l" t="t" r="r" b="b"/>
                <a:pathLst>
                  <a:path w="8658" h="14310" extrusionOk="0">
                    <a:moveTo>
                      <a:pt x="5964" y="118"/>
                    </a:moveTo>
                    <a:cubicBezTo>
                      <a:pt x="6117" y="118"/>
                      <a:pt x="6268" y="137"/>
                      <a:pt x="6415" y="176"/>
                    </a:cubicBezTo>
                    <a:cubicBezTo>
                      <a:pt x="6930" y="311"/>
                      <a:pt x="7353" y="674"/>
                      <a:pt x="7678" y="1251"/>
                    </a:cubicBezTo>
                    <a:cubicBezTo>
                      <a:pt x="8501" y="2720"/>
                      <a:pt x="8519" y="5388"/>
                      <a:pt x="7725" y="8048"/>
                    </a:cubicBezTo>
                    <a:cubicBezTo>
                      <a:pt x="6666" y="11596"/>
                      <a:pt x="4493" y="14192"/>
                      <a:pt x="2691" y="14192"/>
                    </a:cubicBezTo>
                    <a:cubicBezTo>
                      <a:pt x="2538" y="14192"/>
                      <a:pt x="2387" y="14173"/>
                      <a:pt x="2240" y="14134"/>
                    </a:cubicBezTo>
                    <a:cubicBezTo>
                      <a:pt x="1727" y="14000"/>
                      <a:pt x="1302" y="13637"/>
                      <a:pt x="978" y="13060"/>
                    </a:cubicBezTo>
                    <a:cubicBezTo>
                      <a:pt x="154" y="11591"/>
                      <a:pt x="136" y="8923"/>
                      <a:pt x="931" y="6263"/>
                    </a:cubicBezTo>
                    <a:cubicBezTo>
                      <a:pt x="1990" y="2716"/>
                      <a:pt x="4163" y="118"/>
                      <a:pt x="5964" y="118"/>
                    </a:cubicBezTo>
                    <a:close/>
                    <a:moveTo>
                      <a:pt x="5974" y="0"/>
                    </a:moveTo>
                    <a:cubicBezTo>
                      <a:pt x="4118" y="0"/>
                      <a:pt x="1893" y="2630"/>
                      <a:pt x="817" y="6229"/>
                    </a:cubicBezTo>
                    <a:cubicBezTo>
                      <a:pt x="0" y="8960"/>
                      <a:pt x="22" y="11600"/>
                      <a:pt x="875" y="13118"/>
                    </a:cubicBezTo>
                    <a:cubicBezTo>
                      <a:pt x="1216" y="13724"/>
                      <a:pt x="1665" y="14105"/>
                      <a:pt x="2210" y="14248"/>
                    </a:cubicBezTo>
                    <a:cubicBezTo>
                      <a:pt x="2366" y="14289"/>
                      <a:pt x="2524" y="14309"/>
                      <a:pt x="2684" y="14309"/>
                    </a:cubicBezTo>
                    <a:cubicBezTo>
                      <a:pt x="4539" y="14309"/>
                      <a:pt x="6763" y="11680"/>
                      <a:pt x="7840" y="8081"/>
                    </a:cubicBezTo>
                    <a:cubicBezTo>
                      <a:pt x="8657" y="5350"/>
                      <a:pt x="8634" y="2709"/>
                      <a:pt x="7782" y="1192"/>
                    </a:cubicBezTo>
                    <a:cubicBezTo>
                      <a:pt x="7442" y="585"/>
                      <a:pt x="6993" y="205"/>
                      <a:pt x="6447" y="61"/>
                    </a:cubicBezTo>
                    <a:cubicBezTo>
                      <a:pt x="6293" y="20"/>
                      <a:pt x="6135" y="0"/>
                      <a:pt x="5974" y="0"/>
                    </a:cubicBezTo>
                    <a:close/>
                  </a:path>
                </a:pathLst>
              </a:custGeom>
              <a:solidFill>
                <a:srgbClr val="A00825">
                  <a:alpha val="54189"/>
                </a:srgbClr>
              </a:solidFill>
              <a:ln>
                <a:noFill/>
              </a:ln>
            </p:spPr>
            <p:txBody>
              <a:bodyPr spcFirstLastPara="1" wrap="square" lIns="121900" tIns="121900" rIns="121900" bIns="121900" anchor="ctr" anchorCtr="0">
                <a:noAutofit/>
              </a:bodyPr>
              <a:lstStyle/>
              <a:p>
                <a:endParaRPr sz="2489"/>
              </a:p>
            </p:txBody>
          </p:sp>
          <p:sp>
            <p:nvSpPr>
              <p:cNvPr id="395" name="Google Shape;4510;p59">
                <a:extLst>
                  <a:ext uri="{FF2B5EF4-FFF2-40B4-BE49-F238E27FC236}">
                    <a16:creationId xmlns:a16="http://schemas.microsoft.com/office/drawing/2014/main" xmlns="" id="{FCBE4619-184D-0F47-1769-8CB4346C3271}"/>
                  </a:ext>
                </a:extLst>
              </p:cNvPr>
              <p:cNvSpPr/>
              <p:nvPr/>
            </p:nvSpPr>
            <p:spPr>
              <a:xfrm>
                <a:off x="379170" y="166589"/>
                <a:ext cx="544696" cy="900278"/>
              </a:xfrm>
              <a:custGeom>
                <a:avLst/>
                <a:gdLst/>
                <a:ahLst/>
                <a:cxnLst/>
                <a:rect l="l" t="t" r="r" b="b"/>
                <a:pathLst>
                  <a:path w="8658" h="14310" extrusionOk="0">
                    <a:moveTo>
                      <a:pt x="5964" y="118"/>
                    </a:moveTo>
                    <a:cubicBezTo>
                      <a:pt x="6117" y="118"/>
                      <a:pt x="6268" y="137"/>
                      <a:pt x="6415" y="176"/>
                    </a:cubicBezTo>
                    <a:cubicBezTo>
                      <a:pt x="6930" y="311"/>
                      <a:pt x="7353" y="674"/>
                      <a:pt x="7678" y="1251"/>
                    </a:cubicBezTo>
                    <a:cubicBezTo>
                      <a:pt x="8501" y="2720"/>
                      <a:pt x="8519" y="5388"/>
                      <a:pt x="7725" y="8048"/>
                    </a:cubicBezTo>
                    <a:cubicBezTo>
                      <a:pt x="6666" y="11596"/>
                      <a:pt x="4493" y="14192"/>
                      <a:pt x="2691" y="14192"/>
                    </a:cubicBezTo>
                    <a:cubicBezTo>
                      <a:pt x="2538" y="14192"/>
                      <a:pt x="2387" y="14173"/>
                      <a:pt x="2240" y="14134"/>
                    </a:cubicBezTo>
                    <a:cubicBezTo>
                      <a:pt x="1727" y="14000"/>
                      <a:pt x="1302" y="13637"/>
                      <a:pt x="978" y="13060"/>
                    </a:cubicBezTo>
                    <a:cubicBezTo>
                      <a:pt x="154" y="11591"/>
                      <a:pt x="136" y="8923"/>
                      <a:pt x="931" y="6263"/>
                    </a:cubicBezTo>
                    <a:cubicBezTo>
                      <a:pt x="1990" y="2716"/>
                      <a:pt x="4163" y="118"/>
                      <a:pt x="5964" y="118"/>
                    </a:cubicBezTo>
                    <a:close/>
                    <a:moveTo>
                      <a:pt x="5974" y="0"/>
                    </a:moveTo>
                    <a:cubicBezTo>
                      <a:pt x="4118" y="0"/>
                      <a:pt x="1893" y="2630"/>
                      <a:pt x="817" y="6229"/>
                    </a:cubicBezTo>
                    <a:cubicBezTo>
                      <a:pt x="0" y="8960"/>
                      <a:pt x="22" y="11600"/>
                      <a:pt x="875" y="13118"/>
                    </a:cubicBezTo>
                    <a:cubicBezTo>
                      <a:pt x="1216" y="13724"/>
                      <a:pt x="1665" y="14105"/>
                      <a:pt x="2210" y="14248"/>
                    </a:cubicBezTo>
                    <a:cubicBezTo>
                      <a:pt x="2366" y="14289"/>
                      <a:pt x="2524" y="14309"/>
                      <a:pt x="2684" y="14309"/>
                    </a:cubicBezTo>
                    <a:cubicBezTo>
                      <a:pt x="4539" y="14309"/>
                      <a:pt x="6763" y="11680"/>
                      <a:pt x="7840" y="8081"/>
                    </a:cubicBezTo>
                    <a:cubicBezTo>
                      <a:pt x="8657" y="5350"/>
                      <a:pt x="8634" y="2709"/>
                      <a:pt x="7782" y="1192"/>
                    </a:cubicBezTo>
                    <a:cubicBezTo>
                      <a:pt x="7442" y="585"/>
                      <a:pt x="6993" y="205"/>
                      <a:pt x="6447" y="61"/>
                    </a:cubicBezTo>
                    <a:cubicBezTo>
                      <a:pt x="6293" y="20"/>
                      <a:pt x="6135" y="0"/>
                      <a:pt x="5974" y="0"/>
                    </a:cubicBezTo>
                    <a:close/>
                  </a:path>
                </a:pathLst>
              </a:custGeom>
              <a:solidFill>
                <a:srgbClr val="49252E"/>
              </a:solidFill>
              <a:ln>
                <a:noFill/>
              </a:ln>
            </p:spPr>
            <p:txBody>
              <a:bodyPr spcFirstLastPara="1" wrap="square" lIns="121900" tIns="121900" rIns="121900" bIns="121900" anchor="ctr" anchorCtr="0">
                <a:noAutofit/>
              </a:bodyPr>
              <a:lstStyle/>
              <a:p>
                <a:endParaRPr sz="2489"/>
              </a:p>
            </p:txBody>
          </p:sp>
          <p:grpSp>
            <p:nvGrpSpPr>
              <p:cNvPr id="396" name="Google Shape;4511;p59">
                <a:extLst>
                  <a:ext uri="{FF2B5EF4-FFF2-40B4-BE49-F238E27FC236}">
                    <a16:creationId xmlns:a16="http://schemas.microsoft.com/office/drawing/2014/main" xmlns="" id="{645F42A5-E738-85CA-2CA7-546F35766A0D}"/>
                  </a:ext>
                </a:extLst>
              </p:cNvPr>
              <p:cNvGrpSpPr/>
              <p:nvPr/>
            </p:nvGrpSpPr>
            <p:grpSpPr>
              <a:xfrm>
                <a:off x="361091" y="167820"/>
                <a:ext cx="580871" cy="892917"/>
                <a:chOff x="824464" y="268350"/>
                <a:chExt cx="580871" cy="892917"/>
              </a:xfrm>
            </p:grpSpPr>
            <p:sp>
              <p:nvSpPr>
                <p:cNvPr id="400" name="Google Shape;4512;p59">
                  <a:extLst>
                    <a:ext uri="{FF2B5EF4-FFF2-40B4-BE49-F238E27FC236}">
                      <a16:creationId xmlns:a16="http://schemas.microsoft.com/office/drawing/2014/main" xmlns="" id="{408CF957-467B-C04D-C549-727E0D6E9B4F}"/>
                    </a:ext>
                  </a:extLst>
                </p:cNvPr>
                <p:cNvSpPr/>
                <p:nvPr/>
              </p:nvSpPr>
              <p:spPr>
                <a:xfrm>
                  <a:off x="824464" y="268350"/>
                  <a:ext cx="580871" cy="892917"/>
                </a:xfrm>
                <a:custGeom>
                  <a:avLst/>
                  <a:gdLst/>
                  <a:ahLst/>
                  <a:cxnLst/>
                  <a:rect l="l" t="t" r="r" b="b"/>
                  <a:pathLst>
                    <a:path w="9233" h="14193" extrusionOk="0">
                      <a:moveTo>
                        <a:pt x="5672" y="861"/>
                      </a:moveTo>
                      <a:cubicBezTo>
                        <a:pt x="5808" y="861"/>
                        <a:pt x="5941" y="878"/>
                        <a:pt x="6071" y="912"/>
                      </a:cubicBezTo>
                      <a:cubicBezTo>
                        <a:pt x="7703" y="1343"/>
                        <a:pt x="8221" y="4386"/>
                        <a:pt x="7227" y="7711"/>
                      </a:cubicBezTo>
                      <a:cubicBezTo>
                        <a:pt x="6313" y="10771"/>
                        <a:pt x="4436" y="13004"/>
                        <a:pt x="2870" y="13004"/>
                      </a:cubicBezTo>
                      <a:cubicBezTo>
                        <a:pt x="2735" y="13004"/>
                        <a:pt x="2602" y="12987"/>
                        <a:pt x="2472" y="12953"/>
                      </a:cubicBezTo>
                      <a:cubicBezTo>
                        <a:pt x="839" y="12522"/>
                        <a:pt x="322" y="9479"/>
                        <a:pt x="1316" y="6154"/>
                      </a:cubicBezTo>
                      <a:cubicBezTo>
                        <a:pt x="2230" y="3093"/>
                        <a:pt x="4106" y="861"/>
                        <a:pt x="5672" y="861"/>
                      </a:cubicBezTo>
                      <a:close/>
                      <a:moveTo>
                        <a:pt x="6255" y="0"/>
                      </a:moveTo>
                      <a:cubicBezTo>
                        <a:pt x="4424" y="0"/>
                        <a:pt x="2230" y="2608"/>
                        <a:pt x="1162" y="6187"/>
                      </a:cubicBezTo>
                      <a:cubicBezTo>
                        <a:pt x="0" y="10072"/>
                        <a:pt x="605" y="13630"/>
                        <a:pt x="2513" y="14133"/>
                      </a:cubicBezTo>
                      <a:cubicBezTo>
                        <a:pt x="2665" y="14173"/>
                        <a:pt x="2820" y="14193"/>
                        <a:pt x="2978" y="14193"/>
                      </a:cubicBezTo>
                      <a:cubicBezTo>
                        <a:pt x="4808" y="14193"/>
                        <a:pt x="7001" y="11585"/>
                        <a:pt x="8071" y="8006"/>
                      </a:cubicBezTo>
                      <a:cubicBezTo>
                        <a:pt x="9233" y="4120"/>
                        <a:pt x="8627" y="562"/>
                        <a:pt x="6719" y="59"/>
                      </a:cubicBezTo>
                      <a:cubicBezTo>
                        <a:pt x="6568" y="20"/>
                        <a:pt x="6412" y="0"/>
                        <a:pt x="6255" y="0"/>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401" name="Google Shape;4513;p59">
                  <a:extLst>
                    <a:ext uri="{FF2B5EF4-FFF2-40B4-BE49-F238E27FC236}">
                      <a16:creationId xmlns:a16="http://schemas.microsoft.com/office/drawing/2014/main" xmlns="" id="{1E3B339F-AE5C-F33A-8476-D6FAECA3AAEC}"/>
                    </a:ext>
                  </a:extLst>
                </p:cNvPr>
                <p:cNvSpPr/>
                <p:nvPr/>
              </p:nvSpPr>
              <p:spPr>
                <a:xfrm>
                  <a:off x="824464" y="268350"/>
                  <a:ext cx="580871" cy="892917"/>
                </a:xfrm>
                <a:custGeom>
                  <a:avLst/>
                  <a:gdLst/>
                  <a:ahLst/>
                  <a:cxnLst/>
                  <a:rect l="l" t="t" r="r" b="b"/>
                  <a:pathLst>
                    <a:path w="9233" h="14193" extrusionOk="0">
                      <a:moveTo>
                        <a:pt x="5672" y="861"/>
                      </a:moveTo>
                      <a:cubicBezTo>
                        <a:pt x="5808" y="861"/>
                        <a:pt x="5941" y="878"/>
                        <a:pt x="6071" y="912"/>
                      </a:cubicBezTo>
                      <a:cubicBezTo>
                        <a:pt x="7703" y="1343"/>
                        <a:pt x="8221" y="4386"/>
                        <a:pt x="7227" y="7711"/>
                      </a:cubicBezTo>
                      <a:cubicBezTo>
                        <a:pt x="6313" y="10771"/>
                        <a:pt x="4436" y="13004"/>
                        <a:pt x="2870" y="13004"/>
                      </a:cubicBezTo>
                      <a:cubicBezTo>
                        <a:pt x="2735" y="13004"/>
                        <a:pt x="2602" y="12987"/>
                        <a:pt x="2472" y="12953"/>
                      </a:cubicBezTo>
                      <a:cubicBezTo>
                        <a:pt x="839" y="12522"/>
                        <a:pt x="322" y="9479"/>
                        <a:pt x="1316" y="6154"/>
                      </a:cubicBezTo>
                      <a:cubicBezTo>
                        <a:pt x="2230" y="3093"/>
                        <a:pt x="4106" y="861"/>
                        <a:pt x="5672" y="861"/>
                      </a:cubicBezTo>
                      <a:close/>
                      <a:moveTo>
                        <a:pt x="6255" y="0"/>
                      </a:moveTo>
                      <a:cubicBezTo>
                        <a:pt x="4424" y="0"/>
                        <a:pt x="2230" y="2608"/>
                        <a:pt x="1162" y="6187"/>
                      </a:cubicBezTo>
                      <a:cubicBezTo>
                        <a:pt x="0" y="10072"/>
                        <a:pt x="605" y="13630"/>
                        <a:pt x="2513" y="14133"/>
                      </a:cubicBezTo>
                      <a:cubicBezTo>
                        <a:pt x="2665" y="14173"/>
                        <a:pt x="2820" y="14193"/>
                        <a:pt x="2978" y="14193"/>
                      </a:cubicBezTo>
                      <a:cubicBezTo>
                        <a:pt x="4808" y="14193"/>
                        <a:pt x="7001" y="11585"/>
                        <a:pt x="8071" y="8006"/>
                      </a:cubicBezTo>
                      <a:cubicBezTo>
                        <a:pt x="9233" y="4120"/>
                        <a:pt x="8627" y="562"/>
                        <a:pt x="6719" y="59"/>
                      </a:cubicBezTo>
                      <a:cubicBezTo>
                        <a:pt x="6568" y="20"/>
                        <a:pt x="6412" y="0"/>
                        <a:pt x="6255" y="0"/>
                      </a:cubicBezTo>
                      <a:close/>
                    </a:path>
                  </a:pathLst>
                </a:custGeom>
                <a:solidFill>
                  <a:srgbClr val="A00825">
                    <a:alpha val="54189"/>
                  </a:srgbClr>
                </a:solidFill>
                <a:ln>
                  <a:noFill/>
                </a:ln>
              </p:spPr>
              <p:txBody>
                <a:bodyPr spcFirstLastPara="1" wrap="square" lIns="121900" tIns="121900" rIns="121900" bIns="121900" anchor="ctr" anchorCtr="0">
                  <a:noAutofit/>
                </a:bodyPr>
                <a:lstStyle/>
                <a:p>
                  <a:endParaRPr sz="2489"/>
                </a:p>
              </p:txBody>
            </p:sp>
            <p:sp>
              <p:nvSpPr>
                <p:cNvPr id="402" name="Google Shape;4514;p59">
                  <a:extLst>
                    <a:ext uri="{FF2B5EF4-FFF2-40B4-BE49-F238E27FC236}">
                      <a16:creationId xmlns:a16="http://schemas.microsoft.com/office/drawing/2014/main" xmlns="" id="{B229C4DB-095C-8BF9-754D-C294FF877338}"/>
                    </a:ext>
                  </a:extLst>
                </p:cNvPr>
                <p:cNvSpPr/>
                <p:nvPr/>
              </p:nvSpPr>
              <p:spPr>
                <a:xfrm>
                  <a:off x="824464" y="268350"/>
                  <a:ext cx="580871" cy="892917"/>
                </a:xfrm>
                <a:custGeom>
                  <a:avLst/>
                  <a:gdLst/>
                  <a:ahLst/>
                  <a:cxnLst/>
                  <a:rect l="l" t="t" r="r" b="b"/>
                  <a:pathLst>
                    <a:path w="9233" h="14193" extrusionOk="0">
                      <a:moveTo>
                        <a:pt x="5672" y="861"/>
                      </a:moveTo>
                      <a:cubicBezTo>
                        <a:pt x="5808" y="861"/>
                        <a:pt x="5941" y="878"/>
                        <a:pt x="6071" y="912"/>
                      </a:cubicBezTo>
                      <a:cubicBezTo>
                        <a:pt x="7703" y="1343"/>
                        <a:pt x="8221" y="4386"/>
                        <a:pt x="7227" y="7711"/>
                      </a:cubicBezTo>
                      <a:cubicBezTo>
                        <a:pt x="6313" y="10771"/>
                        <a:pt x="4436" y="13004"/>
                        <a:pt x="2870" y="13004"/>
                      </a:cubicBezTo>
                      <a:cubicBezTo>
                        <a:pt x="2735" y="13004"/>
                        <a:pt x="2602" y="12987"/>
                        <a:pt x="2472" y="12953"/>
                      </a:cubicBezTo>
                      <a:cubicBezTo>
                        <a:pt x="839" y="12522"/>
                        <a:pt x="322" y="9479"/>
                        <a:pt x="1316" y="6154"/>
                      </a:cubicBezTo>
                      <a:cubicBezTo>
                        <a:pt x="2230" y="3093"/>
                        <a:pt x="4106" y="861"/>
                        <a:pt x="5672" y="861"/>
                      </a:cubicBezTo>
                      <a:close/>
                      <a:moveTo>
                        <a:pt x="6255" y="0"/>
                      </a:moveTo>
                      <a:cubicBezTo>
                        <a:pt x="4424" y="0"/>
                        <a:pt x="2230" y="2608"/>
                        <a:pt x="1162" y="6187"/>
                      </a:cubicBezTo>
                      <a:cubicBezTo>
                        <a:pt x="0" y="10072"/>
                        <a:pt x="605" y="13630"/>
                        <a:pt x="2513" y="14133"/>
                      </a:cubicBezTo>
                      <a:cubicBezTo>
                        <a:pt x="2665" y="14173"/>
                        <a:pt x="2820" y="14193"/>
                        <a:pt x="2978" y="14193"/>
                      </a:cubicBezTo>
                      <a:cubicBezTo>
                        <a:pt x="4808" y="14193"/>
                        <a:pt x="7001" y="11585"/>
                        <a:pt x="8071" y="8006"/>
                      </a:cubicBezTo>
                      <a:cubicBezTo>
                        <a:pt x="9233" y="4120"/>
                        <a:pt x="8627" y="562"/>
                        <a:pt x="6719" y="59"/>
                      </a:cubicBezTo>
                      <a:cubicBezTo>
                        <a:pt x="6568" y="20"/>
                        <a:pt x="6412" y="0"/>
                        <a:pt x="6255" y="0"/>
                      </a:cubicBez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403" name="Google Shape;4515;p59">
                  <a:extLst>
                    <a:ext uri="{FF2B5EF4-FFF2-40B4-BE49-F238E27FC236}">
                      <a16:creationId xmlns:a16="http://schemas.microsoft.com/office/drawing/2014/main" xmlns="" id="{FED43A7A-ABB9-E127-D9BF-ED96B7911424}"/>
                    </a:ext>
                  </a:extLst>
                </p:cNvPr>
                <p:cNvSpPr/>
                <p:nvPr/>
              </p:nvSpPr>
              <p:spPr>
                <a:xfrm>
                  <a:off x="824464" y="268350"/>
                  <a:ext cx="580871" cy="892917"/>
                </a:xfrm>
                <a:custGeom>
                  <a:avLst/>
                  <a:gdLst/>
                  <a:ahLst/>
                  <a:cxnLst/>
                  <a:rect l="l" t="t" r="r" b="b"/>
                  <a:pathLst>
                    <a:path w="9233" h="14193" extrusionOk="0">
                      <a:moveTo>
                        <a:pt x="5672" y="861"/>
                      </a:moveTo>
                      <a:cubicBezTo>
                        <a:pt x="5808" y="861"/>
                        <a:pt x="5941" y="878"/>
                        <a:pt x="6071" y="912"/>
                      </a:cubicBezTo>
                      <a:cubicBezTo>
                        <a:pt x="7703" y="1343"/>
                        <a:pt x="8221" y="4386"/>
                        <a:pt x="7227" y="7711"/>
                      </a:cubicBezTo>
                      <a:cubicBezTo>
                        <a:pt x="6313" y="10771"/>
                        <a:pt x="4436" y="13004"/>
                        <a:pt x="2870" y="13004"/>
                      </a:cubicBezTo>
                      <a:cubicBezTo>
                        <a:pt x="2735" y="13004"/>
                        <a:pt x="2602" y="12987"/>
                        <a:pt x="2472" y="12953"/>
                      </a:cubicBezTo>
                      <a:cubicBezTo>
                        <a:pt x="839" y="12522"/>
                        <a:pt x="322" y="9479"/>
                        <a:pt x="1316" y="6154"/>
                      </a:cubicBezTo>
                      <a:cubicBezTo>
                        <a:pt x="2230" y="3093"/>
                        <a:pt x="4106" y="861"/>
                        <a:pt x="5672" y="861"/>
                      </a:cubicBezTo>
                      <a:close/>
                      <a:moveTo>
                        <a:pt x="6255" y="0"/>
                      </a:moveTo>
                      <a:cubicBezTo>
                        <a:pt x="4424" y="0"/>
                        <a:pt x="2230" y="2608"/>
                        <a:pt x="1162" y="6187"/>
                      </a:cubicBezTo>
                      <a:cubicBezTo>
                        <a:pt x="0" y="10072"/>
                        <a:pt x="605" y="13630"/>
                        <a:pt x="2513" y="14133"/>
                      </a:cubicBezTo>
                      <a:cubicBezTo>
                        <a:pt x="2665" y="14173"/>
                        <a:pt x="2820" y="14193"/>
                        <a:pt x="2978" y="14193"/>
                      </a:cubicBezTo>
                      <a:cubicBezTo>
                        <a:pt x="4808" y="14193"/>
                        <a:pt x="7001" y="11585"/>
                        <a:pt x="8071" y="8006"/>
                      </a:cubicBezTo>
                      <a:cubicBezTo>
                        <a:pt x="9233" y="4120"/>
                        <a:pt x="8627" y="562"/>
                        <a:pt x="6719" y="59"/>
                      </a:cubicBezTo>
                      <a:cubicBezTo>
                        <a:pt x="6568" y="20"/>
                        <a:pt x="6412" y="0"/>
                        <a:pt x="6255" y="0"/>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grpSp>
          <p:sp>
            <p:nvSpPr>
              <p:cNvPr id="397" name="Google Shape;4516;p59">
                <a:extLst>
                  <a:ext uri="{FF2B5EF4-FFF2-40B4-BE49-F238E27FC236}">
                    <a16:creationId xmlns:a16="http://schemas.microsoft.com/office/drawing/2014/main" xmlns="" id="{E73F1226-3507-4C6E-B188-9FA803DE574B}"/>
                  </a:ext>
                </a:extLst>
              </p:cNvPr>
              <p:cNvSpPr/>
              <p:nvPr/>
            </p:nvSpPr>
            <p:spPr>
              <a:xfrm>
                <a:off x="401982" y="832807"/>
                <a:ext cx="96759" cy="197482"/>
              </a:xfrm>
              <a:custGeom>
                <a:avLst/>
                <a:gdLst/>
                <a:ahLst/>
                <a:cxnLst/>
                <a:rect l="l" t="t" r="r" b="b"/>
                <a:pathLst>
                  <a:path w="1538" h="3139" extrusionOk="0">
                    <a:moveTo>
                      <a:pt x="238" y="1"/>
                    </a:moveTo>
                    <a:cubicBezTo>
                      <a:pt x="155" y="236"/>
                      <a:pt x="76" y="467"/>
                      <a:pt x="1" y="693"/>
                    </a:cubicBezTo>
                    <a:cubicBezTo>
                      <a:pt x="150" y="1768"/>
                      <a:pt x="509" y="2627"/>
                      <a:pt x="1052" y="3139"/>
                    </a:cubicBezTo>
                    <a:cubicBezTo>
                      <a:pt x="1208" y="2878"/>
                      <a:pt x="1369" y="2606"/>
                      <a:pt x="1538" y="2319"/>
                    </a:cubicBezTo>
                    <a:cubicBezTo>
                      <a:pt x="855" y="1984"/>
                      <a:pt x="409" y="1138"/>
                      <a:pt x="238" y="1"/>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398" name="Google Shape;4517;p59">
                <a:extLst>
                  <a:ext uri="{FF2B5EF4-FFF2-40B4-BE49-F238E27FC236}">
                    <a16:creationId xmlns:a16="http://schemas.microsoft.com/office/drawing/2014/main" xmlns="" id="{D079DB4F-616E-91C6-1025-410AA5E22D00}"/>
                  </a:ext>
                </a:extLst>
              </p:cNvPr>
              <p:cNvSpPr/>
              <p:nvPr/>
            </p:nvSpPr>
            <p:spPr>
              <a:xfrm>
                <a:off x="745295" y="175560"/>
                <a:ext cx="144070" cy="202515"/>
              </a:xfrm>
              <a:custGeom>
                <a:avLst/>
                <a:gdLst/>
                <a:ahLst/>
                <a:cxnLst/>
                <a:rect l="l" t="t" r="r" b="b"/>
                <a:pathLst>
                  <a:path w="2290" h="3219" extrusionOk="0">
                    <a:moveTo>
                      <a:pt x="713" y="1"/>
                    </a:moveTo>
                    <a:cubicBezTo>
                      <a:pt x="479" y="260"/>
                      <a:pt x="241" y="538"/>
                      <a:pt x="1" y="831"/>
                    </a:cubicBezTo>
                    <a:cubicBezTo>
                      <a:pt x="823" y="1064"/>
                      <a:pt x="1356" y="1960"/>
                      <a:pt x="1553" y="3219"/>
                    </a:cubicBezTo>
                    <a:cubicBezTo>
                      <a:pt x="1809" y="2779"/>
                      <a:pt x="2056" y="2358"/>
                      <a:pt x="2289" y="1956"/>
                    </a:cubicBezTo>
                    <a:cubicBezTo>
                      <a:pt x="1990" y="945"/>
                      <a:pt x="1455" y="238"/>
                      <a:pt x="713" y="1"/>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399" name="Google Shape;4518;p59">
                <a:extLst>
                  <a:ext uri="{FF2B5EF4-FFF2-40B4-BE49-F238E27FC236}">
                    <a16:creationId xmlns:a16="http://schemas.microsoft.com/office/drawing/2014/main" xmlns="" id="{27D8C479-3CDD-AF78-BB5B-3A684513611F}"/>
                  </a:ext>
                </a:extLst>
              </p:cNvPr>
              <p:cNvSpPr/>
              <p:nvPr/>
            </p:nvSpPr>
            <p:spPr>
              <a:xfrm>
                <a:off x="440233" y="244386"/>
                <a:ext cx="351240" cy="481973"/>
              </a:xfrm>
              <a:custGeom>
                <a:avLst/>
                <a:gdLst/>
                <a:ahLst/>
                <a:cxnLst/>
                <a:rect l="l" t="t" r="r" b="b"/>
                <a:pathLst>
                  <a:path w="5583" h="7661" extrusionOk="0">
                    <a:moveTo>
                      <a:pt x="4294" y="1"/>
                    </a:moveTo>
                    <a:cubicBezTo>
                      <a:pt x="2934" y="1"/>
                      <a:pt x="1282" y="2012"/>
                      <a:pt x="464" y="4762"/>
                    </a:cubicBezTo>
                    <a:cubicBezTo>
                      <a:pt x="158" y="5788"/>
                      <a:pt x="9" y="6782"/>
                      <a:pt x="1" y="7661"/>
                    </a:cubicBezTo>
                    <a:cubicBezTo>
                      <a:pt x="1313" y="7601"/>
                      <a:pt x="3110" y="6106"/>
                      <a:pt x="4395" y="3880"/>
                    </a:cubicBezTo>
                    <a:cubicBezTo>
                      <a:pt x="4992" y="2845"/>
                      <a:pt x="5389" y="1804"/>
                      <a:pt x="5582" y="876"/>
                    </a:cubicBezTo>
                    <a:cubicBezTo>
                      <a:pt x="5348" y="442"/>
                      <a:pt x="5027" y="148"/>
                      <a:pt x="4627" y="43"/>
                    </a:cubicBezTo>
                    <a:cubicBezTo>
                      <a:pt x="4519" y="14"/>
                      <a:pt x="4408" y="1"/>
                      <a:pt x="4294" y="1"/>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grpSp>
        <p:sp>
          <p:nvSpPr>
            <p:cNvPr id="383" name="Google Shape;4519;p59">
              <a:extLst>
                <a:ext uri="{FF2B5EF4-FFF2-40B4-BE49-F238E27FC236}">
                  <a16:creationId xmlns:a16="http://schemas.microsoft.com/office/drawing/2014/main" xmlns="" id="{1FC41E8F-F672-225C-410A-17E748DC2B5D}"/>
                </a:ext>
              </a:extLst>
            </p:cNvPr>
            <p:cNvSpPr/>
            <p:nvPr/>
          </p:nvSpPr>
          <p:spPr>
            <a:xfrm>
              <a:off x="2951656" y="3576721"/>
              <a:ext cx="294364" cy="238347"/>
            </a:xfrm>
            <a:custGeom>
              <a:avLst/>
              <a:gdLst/>
              <a:ahLst/>
              <a:cxnLst/>
              <a:rect l="l" t="t" r="r" b="b"/>
              <a:pathLst>
                <a:path w="7856" h="6361" extrusionOk="0">
                  <a:moveTo>
                    <a:pt x="7855" y="6142"/>
                  </a:moveTo>
                  <a:lnTo>
                    <a:pt x="7855" y="6142"/>
                  </a:lnTo>
                  <a:lnTo>
                    <a:pt x="7855" y="6142"/>
                  </a:lnTo>
                  <a:cubicBezTo>
                    <a:pt x="7855" y="6142"/>
                    <a:pt x="7855" y="6142"/>
                    <a:pt x="7855" y="6142"/>
                  </a:cubicBezTo>
                  <a:cubicBezTo>
                    <a:pt x="7855" y="6142"/>
                    <a:pt x="7855" y="6142"/>
                    <a:pt x="7855" y="6142"/>
                  </a:cubicBezTo>
                  <a:close/>
                  <a:moveTo>
                    <a:pt x="2212" y="0"/>
                  </a:moveTo>
                  <a:cubicBezTo>
                    <a:pt x="990" y="0"/>
                    <a:pt x="1" y="388"/>
                    <a:pt x="1" y="388"/>
                  </a:cubicBezTo>
                  <a:cubicBezTo>
                    <a:pt x="1" y="388"/>
                    <a:pt x="3922" y="4032"/>
                    <a:pt x="7584" y="6360"/>
                  </a:cubicBezTo>
                  <a:lnTo>
                    <a:pt x="7855" y="6142"/>
                  </a:lnTo>
                  <a:lnTo>
                    <a:pt x="7855" y="6142"/>
                  </a:lnTo>
                  <a:cubicBezTo>
                    <a:pt x="7854" y="6141"/>
                    <a:pt x="5295" y="942"/>
                    <a:pt x="4162" y="405"/>
                  </a:cubicBezTo>
                  <a:cubicBezTo>
                    <a:pt x="3518" y="101"/>
                    <a:pt x="2835" y="0"/>
                    <a:pt x="2212"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84" name="Google Shape;4520;p59">
              <a:extLst>
                <a:ext uri="{FF2B5EF4-FFF2-40B4-BE49-F238E27FC236}">
                  <a16:creationId xmlns:a16="http://schemas.microsoft.com/office/drawing/2014/main" xmlns="" id="{37ADF88C-D137-7139-7751-33DEE6B52F4E}"/>
                </a:ext>
              </a:extLst>
            </p:cNvPr>
            <p:cNvSpPr/>
            <p:nvPr/>
          </p:nvSpPr>
          <p:spPr>
            <a:xfrm>
              <a:off x="2951656" y="3576758"/>
              <a:ext cx="288182" cy="238309"/>
            </a:xfrm>
            <a:custGeom>
              <a:avLst/>
              <a:gdLst/>
              <a:ahLst/>
              <a:cxnLst/>
              <a:rect l="l" t="t" r="r" b="b"/>
              <a:pathLst>
                <a:path w="7691" h="6360" extrusionOk="0">
                  <a:moveTo>
                    <a:pt x="2207" y="0"/>
                  </a:moveTo>
                  <a:cubicBezTo>
                    <a:pt x="988" y="0"/>
                    <a:pt x="1" y="387"/>
                    <a:pt x="1" y="387"/>
                  </a:cubicBezTo>
                  <a:cubicBezTo>
                    <a:pt x="1" y="387"/>
                    <a:pt x="3922" y="4031"/>
                    <a:pt x="7584" y="6359"/>
                  </a:cubicBezTo>
                  <a:lnTo>
                    <a:pt x="7690" y="6274"/>
                  </a:lnTo>
                  <a:cubicBezTo>
                    <a:pt x="7026" y="5776"/>
                    <a:pt x="6309" y="5155"/>
                    <a:pt x="5591" y="4445"/>
                  </a:cubicBezTo>
                  <a:cubicBezTo>
                    <a:pt x="3908" y="2780"/>
                    <a:pt x="2677" y="1069"/>
                    <a:pt x="2313" y="1"/>
                  </a:cubicBezTo>
                  <a:cubicBezTo>
                    <a:pt x="2277" y="1"/>
                    <a:pt x="2242" y="0"/>
                    <a:pt x="2207" y="0"/>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385" name="Google Shape;4521;p59">
              <a:extLst>
                <a:ext uri="{FF2B5EF4-FFF2-40B4-BE49-F238E27FC236}">
                  <a16:creationId xmlns:a16="http://schemas.microsoft.com/office/drawing/2014/main" xmlns="" id="{BE356919-6888-4EF3-01BF-7C95F82133B4}"/>
                </a:ext>
              </a:extLst>
            </p:cNvPr>
            <p:cNvSpPr/>
            <p:nvPr/>
          </p:nvSpPr>
          <p:spPr>
            <a:xfrm>
              <a:off x="3219454" y="3777485"/>
              <a:ext cx="51933" cy="66359"/>
            </a:xfrm>
            <a:custGeom>
              <a:avLst/>
              <a:gdLst/>
              <a:ahLst/>
              <a:cxnLst/>
              <a:rect l="l" t="t" r="r" b="b"/>
              <a:pathLst>
                <a:path w="1386" h="1771" extrusionOk="0">
                  <a:moveTo>
                    <a:pt x="293" y="1"/>
                  </a:moveTo>
                  <a:lnTo>
                    <a:pt x="0" y="20"/>
                  </a:lnTo>
                  <a:cubicBezTo>
                    <a:pt x="193" y="534"/>
                    <a:pt x="34" y="1290"/>
                    <a:pt x="253" y="1586"/>
                  </a:cubicBezTo>
                  <a:cubicBezTo>
                    <a:pt x="346" y="1712"/>
                    <a:pt x="633" y="1770"/>
                    <a:pt x="886" y="1770"/>
                  </a:cubicBezTo>
                  <a:cubicBezTo>
                    <a:pt x="1101" y="1770"/>
                    <a:pt x="1293" y="1728"/>
                    <a:pt x="1322" y="1651"/>
                  </a:cubicBezTo>
                  <a:cubicBezTo>
                    <a:pt x="1385" y="1484"/>
                    <a:pt x="293" y="1"/>
                    <a:pt x="293"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86" name="Google Shape;4522;p59">
              <a:extLst>
                <a:ext uri="{FF2B5EF4-FFF2-40B4-BE49-F238E27FC236}">
                  <a16:creationId xmlns:a16="http://schemas.microsoft.com/office/drawing/2014/main" xmlns="" id="{E4EA6970-2097-CA64-27E7-E3A9CD7FD142}"/>
                </a:ext>
              </a:extLst>
            </p:cNvPr>
            <p:cNvSpPr/>
            <p:nvPr/>
          </p:nvSpPr>
          <p:spPr>
            <a:xfrm>
              <a:off x="3236466" y="3794384"/>
              <a:ext cx="56617" cy="34248"/>
            </a:xfrm>
            <a:custGeom>
              <a:avLst/>
              <a:gdLst/>
              <a:ahLst/>
              <a:cxnLst/>
              <a:rect l="l" t="t" r="r" b="b"/>
              <a:pathLst>
                <a:path w="1511" h="914" extrusionOk="0">
                  <a:moveTo>
                    <a:pt x="103" y="0"/>
                  </a:moveTo>
                  <a:cubicBezTo>
                    <a:pt x="0" y="0"/>
                    <a:pt x="271" y="704"/>
                    <a:pt x="415" y="704"/>
                  </a:cubicBezTo>
                  <a:cubicBezTo>
                    <a:pt x="426" y="704"/>
                    <a:pt x="436" y="700"/>
                    <a:pt x="445" y="692"/>
                  </a:cubicBezTo>
                  <a:cubicBezTo>
                    <a:pt x="480" y="659"/>
                    <a:pt x="513" y="645"/>
                    <a:pt x="551" y="645"/>
                  </a:cubicBezTo>
                  <a:cubicBezTo>
                    <a:pt x="651" y="645"/>
                    <a:pt x="782" y="743"/>
                    <a:pt x="1079" y="839"/>
                  </a:cubicBezTo>
                  <a:cubicBezTo>
                    <a:pt x="1245" y="893"/>
                    <a:pt x="1357" y="914"/>
                    <a:pt x="1421" y="914"/>
                  </a:cubicBezTo>
                  <a:cubicBezTo>
                    <a:pt x="1511" y="914"/>
                    <a:pt x="1508" y="872"/>
                    <a:pt x="1432" y="823"/>
                  </a:cubicBezTo>
                  <a:cubicBezTo>
                    <a:pt x="1300" y="737"/>
                    <a:pt x="547" y="337"/>
                    <a:pt x="140" y="18"/>
                  </a:cubicBezTo>
                  <a:cubicBezTo>
                    <a:pt x="125" y="6"/>
                    <a:pt x="113" y="0"/>
                    <a:pt x="103"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87" name="Google Shape;4523;p59">
              <a:extLst>
                <a:ext uri="{FF2B5EF4-FFF2-40B4-BE49-F238E27FC236}">
                  <a16:creationId xmlns:a16="http://schemas.microsoft.com/office/drawing/2014/main" xmlns="" id="{5474DFB4-AE8D-5F21-92D3-FA511BA3BC59}"/>
                </a:ext>
              </a:extLst>
            </p:cNvPr>
            <p:cNvSpPr/>
            <p:nvPr/>
          </p:nvSpPr>
          <p:spPr>
            <a:xfrm>
              <a:off x="3251603" y="3822411"/>
              <a:ext cx="37320" cy="42941"/>
            </a:xfrm>
            <a:custGeom>
              <a:avLst/>
              <a:gdLst/>
              <a:ahLst/>
              <a:cxnLst/>
              <a:rect l="l" t="t" r="r" b="b"/>
              <a:pathLst>
                <a:path w="996" h="1146" extrusionOk="0">
                  <a:moveTo>
                    <a:pt x="237" y="0"/>
                  </a:moveTo>
                  <a:lnTo>
                    <a:pt x="0" y="164"/>
                  </a:lnTo>
                  <a:cubicBezTo>
                    <a:pt x="221" y="452"/>
                    <a:pt x="744" y="1145"/>
                    <a:pt x="876" y="1145"/>
                  </a:cubicBezTo>
                  <a:cubicBezTo>
                    <a:pt x="881" y="1145"/>
                    <a:pt x="885" y="1144"/>
                    <a:pt x="889" y="1142"/>
                  </a:cubicBezTo>
                  <a:cubicBezTo>
                    <a:pt x="995" y="1089"/>
                    <a:pt x="237" y="0"/>
                    <a:pt x="237"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88" name="Google Shape;4524;p59">
              <a:extLst>
                <a:ext uri="{FF2B5EF4-FFF2-40B4-BE49-F238E27FC236}">
                  <a16:creationId xmlns:a16="http://schemas.microsoft.com/office/drawing/2014/main" xmlns="" id="{21164325-88CF-2DBA-83FC-E13D17180A21}"/>
                </a:ext>
              </a:extLst>
            </p:cNvPr>
            <p:cNvSpPr/>
            <p:nvPr/>
          </p:nvSpPr>
          <p:spPr>
            <a:xfrm>
              <a:off x="3241412" y="3828931"/>
              <a:ext cx="25517" cy="44402"/>
            </a:xfrm>
            <a:custGeom>
              <a:avLst/>
              <a:gdLst/>
              <a:ahLst/>
              <a:cxnLst/>
              <a:rect l="l" t="t" r="r" b="b"/>
              <a:pathLst>
                <a:path w="681" h="1185" extrusionOk="0">
                  <a:moveTo>
                    <a:pt x="268" y="1"/>
                  </a:moveTo>
                  <a:lnTo>
                    <a:pt x="1" y="126"/>
                  </a:lnTo>
                  <a:cubicBezTo>
                    <a:pt x="130" y="435"/>
                    <a:pt x="434" y="1185"/>
                    <a:pt x="557" y="1185"/>
                  </a:cubicBezTo>
                  <a:cubicBezTo>
                    <a:pt x="559" y="1185"/>
                    <a:pt x="562" y="1184"/>
                    <a:pt x="565" y="1183"/>
                  </a:cubicBezTo>
                  <a:cubicBezTo>
                    <a:pt x="681" y="1148"/>
                    <a:pt x="268" y="1"/>
                    <a:pt x="268"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89" name="Google Shape;4525;p59">
              <a:extLst>
                <a:ext uri="{FF2B5EF4-FFF2-40B4-BE49-F238E27FC236}">
                  <a16:creationId xmlns:a16="http://schemas.microsoft.com/office/drawing/2014/main" xmlns="" id="{EFB2AAF6-697B-EABC-071A-6E58FE177A1D}"/>
                </a:ext>
              </a:extLst>
            </p:cNvPr>
            <p:cNvSpPr/>
            <p:nvPr/>
          </p:nvSpPr>
          <p:spPr>
            <a:xfrm>
              <a:off x="3226461" y="3826571"/>
              <a:ext cx="18772" cy="45751"/>
            </a:xfrm>
            <a:custGeom>
              <a:avLst/>
              <a:gdLst/>
              <a:ahLst/>
              <a:cxnLst/>
              <a:rect l="l" t="t" r="r" b="b"/>
              <a:pathLst>
                <a:path w="501" h="1221" extrusionOk="0">
                  <a:moveTo>
                    <a:pt x="285" y="1"/>
                  </a:moveTo>
                  <a:lnTo>
                    <a:pt x="1" y="144"/>
                  </a:lnTo>
                  <a:cubicBezTo>
                    <a:pt x="64" y="564"/>
                    <a:pt x="251" y="1220"/>
                    <a:pt x="371" y="1220"/>
                  </a:cubicBezTo>
                  <a:cubicBezTo>
                    <a:pt x="374" y="1220"/>
                    <a:pt x="377" y="1220"/>
                    <a:pt x="381" y="1219"/>
                  </a:cubicBezTo>
                  <a:cubicBezTo>
                    <a:pt x="501" y="1181"/>
                    <a:pt x="285" y="1"/>
                    <a:pt x="285"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grpSp>
      <p:pic>
        <p:nvPicPr>
          <p:cNvPr id="411" name="Picture 410">
            <a:extLst>
              <a:ext uri="{FF2B5EF4-FFF2-40B4-BE49-F238E27FC236}">
                <a16:creationId xmlns:a16="http://schemas.microsoft.com/office/drawing/2014/main" xmlns="" id="{F97E81BC-0D1C-FDAE-C5CC-334EF755B89B}"/>
              </a:ext>
            </a:extLst>
          </p:cNvPr>
          <p:cNvPicPr>
            <a:picLocks noChangeAspect="1"/>
          </p:cNvPicPr>
          <p:nvPr/>
        </p:nvPicPr>
        <p:blipFill>
          <a:blip r:embed="rId23"/>
          <a:stretch>
            <a:fillRect/>
          </a:stretch>
        </p:blipFill>
        <p:spPr>
          <a:xfrm>
            <a:off x="-1697517" y="5896691"/>
            <a:ext cx="705758" cy="396989"/>
          </a:xfrm>
          <a:prstGeom prst="rect">
            <a:avLst/>
          </a:prstGeom>
        </p:spPr>
      </p:pic>
      <p:pic>
        <p:nvPicPr>
          <p:cNvPr id="412" name="Picture 411">
            <a:extLst>
              <a:ext uri="{FF2B5EF4-FFF2-40B4-BE49-F238E27FC236}">
                <a16:creationId xmlns:a16="http://schemas.microsoft.com/office/drawing/2014/main" xmlns="" id="{7F582EAF-2B40-B67E-C57A-E49AF3C89844}"/>
              </a:ext>
            </a:extLst>
          </p:cNvPr>
          <p:cNvPicPr>
            <a:picLocks noChangeAspect="1"/>
          </p:cNvPicPr>
          <p:nvPr/>
        </p:nvPicPr>
        <p:blipFill>
          <a:blip r:embed="rId24"/>
          <a:stretch>
            <a:fillRect/>
          </a:stretch>
        </p:blipFill>
        <p:spPr>
          <a:xfrm>
            <a:off x="13357205" y="6303791"/>
            <a:ext cx="338860" cy="707397"/>
          </a:xfrm>
          <a:prstGeom prst="rect">
            <a:avLst/>
          </a:prstGeom>
          <a:effectLst>
            <a:outerShdw blurRad="50800" dist="76200" dir="13500000" algn="br" rotWithShape="0">
              <a:prstClr val="black">
                <a:alpha val="40000"/>
              </a:prstClr>
            </a:outerShdw>
          </a:effectLst>
        </p:spPr>
      </p:pic>
      <p:pic>
        <p:nvPicPr>
          <p:cNvPr id="29" name="Picture 28">
            <a:extLst>
              <a:ext uri="{FF2B5EF4-FFF2-40B4-BE49-F238E27FC236}">
                <a16:creationId xmlns:a16="http://schemas.microsoft.com/office/drawing/2014/main" xmlns="" id="{6C6BA997-BBF2-B87E-52E6-227EC46F207F}"/>
              </a:ext>
            </a:extLst>
          </p:cNvPr>
          <p:cNvPicPr>
            <a:picLocks noChangeAspect="1"/>
          </p:cNvPicPr>
          <p:nvPr/>
        </p:nvPicPr>
        <p:blipFill rotWithShape="1">
          <a:blip r:embed="rId25"/>
          <a:srcRect r="54273"/>
          <a:stretch/>
        </p:blipFill>
        <p:spPr>
          <a:xfrm>
            <a:off x="-405725" y="3240285"/>
            <a:ext cx="2105010" cy="2589445"/>
          </a:xfrm>
          <a:prstGeom prst="rect">
            <a:avLst/>
          </a:prstGeom>
        </p:spPr>
      </p:pic>
      <p:pic>
        <p:nvPicPr>
          <p:cNvPr id="415" name="Picture 414">
            <a:extLst>
              <a:ext uri="{FF2B5EF4-FFF2-40B4-BE49-F238E27FC236}">
                <a16:creationId xmlns:a16="http://schemas.microsoft.com/office/drawing/2014/main" xmlns="" id="{F5897675-98E2-2012-3278-B01526C1A56B}"/>
              </a:ext>
            </a:extLst>
          </p:cNvPr>
          <p:cNvPicPr>
            <a:picLocks noChangeAspect="1"/>
          </p:cNvPicPr>
          <p:nvPr/>
        </p:nvPicPr>
        <p:blipFill rotWithShape="1">
          <a:blip r:embed="rId25"/>
          <a:srcRect l="54102" r="1207"/>
          <a:stretch/>
        </p:blipFill>
        <p:spPr>
          <a:xfrm>
            <a:off x="10322632" y="3255475"/>
            <a:ext cx="2057363" cy="2589445"/>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type="lt">
                                    <p:tmPct val="10000"/>
                                  </p:iterate>
                                  <p:childTnLst>
                                    <p:set>
                                      <p:cBhvr>
                                        <p:cTn id="6" dur="1" fill="hold">
                                          <p:stCondLst>
                                            <p:cond delay="0"/>
                                          </p:stCondLst>
                                        </p:cTn>
                                        <p:tgtEl>
                                          <p:spTgt spid="2363"/>
                                        </p:tgtEl>
                                        <p:attrNameLst>
                                          <p:attrName>style.visibility</p:attrName>
                                        </p:attrNameLst>
                                      </p:cBhvr>
                                      <p:to>
                                        <p:strVal val="visible"/>
                                      </p:to>
                                    </p:set>
                                    <p:anim calcmode="lin" valueType="num">
                                      <p:cBhvr additive="base">
                                        <p:cTn id="7" dur="1000" fill="hold"/>
                                        <p:tgtEl>
                                          <p:spTgt spid="2363"/>
                                        </p:tgtEl>
                                        <p:attrNameLst>
                                          <p:attrName>ppt_x</p:attrName>
                                        </p:attrNameLst>
                                      </p:cBhvr>
                                      <p:tavLst>
                                        <p:tav tm="0">
                                          <p:val>
                                            <p:strVal val="0-#ppt_w/2"/>
                                          </p:val>
                                        </p:tav>
                                        <p:tav tm="100000">
                                          <p:val>
                                            <p:strVal val="#ppt_x"/>
                                          </p:val>
                                        </p:tav>
                                      </p:tavLst>
                                    </p:anim>
                                    <p:anim calcmode="lin" valueType="num">
                                      <p:cBhvr additive="base">
                                        <p:cTn id="8" dur="1000" fill="hold"/>
                                        <p:tgtEl>
                                          <p:spTgt spid="236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100"/>
                                  </p:stCondLst>
                                  <p:iterate type="lt">
                                    <p:tmPct val="10000"/>
                                  </p:iterate>
                                  <p:childTnLst>
                                    <p:set>
                                      <p:cBhvr>
                                        <p:cTn id="10" dur="1" fill="hold">
                                          <p:stCondLst>
                                            <p:cond delay="0"/>
                                          </p:stCondLst>
                                        </p:cTn>
                                        <p:tgtEl>
                                          <p:spTgt spid="95"/>
                                        </p:tgtEl>
                                        <p:attrNameLst>
                                          <p:attrName>style.visibility</p:attrName>
                                        </p:attrNameLst>
                                      </p:cBhvr>
                                      <p:to>
                                        <p:strVal val="visible"/>
                                      </p:to>
                                    </p:set>
                                    <p:anim calcmode="lin" valueType="num">
                                      <p:cBhvr additive="base">
                                        <p:cTn id="11" dur="1000" fill="hold"/>
                                        <p:tgtEl>
                                          <p:spTgt spid="95"/>
                                        </p:tgtEl>
                                        <p:attrNameLst>
                                          <p:attrName>ppt_x</p:attrName>
                                        </p:attrNameLst>
                                      </p:cBhvr>
                                      <p:tavLst>
                                        <p:tav tm="0">
                                          <p:val>
                                            <p:strVal val="0-#ppt_w/2"/>
                                          </p:val>
                                        </p:tav>
                                        <p:tav tm="100000">
                                          <p:val>
                                            <p:strVal val="#ppt_x"/>
                                          </p:val>
                                        </p:tav>
                                      </p:tavLst>
                                    </p:anim>
                                    <p:anim calcmode="lin" valueType="num">
                                      <p:cBhvr additive="base">
                                        <p:cTn id="12" dur="1000" fill="hold"/>
                                        <p:tgtEl>
                                          <p:spTgt spid="95"/>
                                        </p:tgtEl>
                                        <p:attrNameLst>
                                          <p:attrName>ppt_y</p:attrName>
                                        </p:attrNameLst>
                                      </p:cBhvr>
                                      <p:tavLst>
                                        <p:tav tm="0">
                                          <p:val>
                                            <p:strVal val="#ppt_y"/>
                                          </p:val>
                                        </p:tav>
                                        <p:tav tm="100000">
                                          <p:val>
                                            <p:strVal val="#ppt_y"/>
                                          </p:val>
                                        </p:tav>
                                      </p:tavLst>
                                    </p:anim>
                                  </p:childTnLst>
                                </p:cTn>
                              </p:par>
                            </p:childTnLst>
                          </p:cTn>
                        </p:par>
                        <p:par>
                          <p:cTn id="13" fill="hold">
                            <p:stCondLst>
                              <p:cond delay="3500"/>
                            </p:stCondLst>
                            <p:childTnLst>
                              <p:par>
                                <p:cTn id="14" presetID="34" presetClass="emph" presetSubtype="0" repeatCount="indefinite" fill="hold" grpId="1" nodeType="afterEffect">
                                  <p:stCondLst>
                                    <p:cond delay="0"/>
                                  </p:stCondLst>
                                  <p:iterate type="lt">
                                    <p:tmPct val="10000"/>
                                  </p:iterate>
                                  <p:childTnLst>
                                    <p:animMotion origin="layout" path="M 4.16667E-6 8.64198E-7 L -3.33333E-6 3.95062E-6 " pathEditMode="relative" rAng="0" ptsTypes="AA">
                                      <p:cBhvr>
                                        <p:cTn id="15" dur="500" accel="50000" decel="50000" autoRev="1" fill="hold">
                                          <p:stCondLst>
                                            <p:cond delay="0"/>
                                          </p:stCondLst>
                                        </p:cTn>
                                        <p:tgtEl>
                                          <p:spTgt spid="95"/>
                                        </p:tgtEl>
                                        <p:attrNameLst>
                                          <p:attrName>ppt_x</p:attrName>
                                          <p:attrName>ppt_y</p:attrName>
                                        </p:attrNameLst>
                                      </p:cBhvr>
                                      <p:rCtr x="-87" y="-2253"/>
                                    </p:animMotion>
                                    <p:animRot by="1500000">
                                      <p:cBhvr>
                                        <p:cTn id="16" dur="250" fill="hold">
                                          <p:stCondLst>
                                            <p:cond delay="0"/>
                                          </p:stCondLst>
                                        </p:cTn>
                                        <p:tgtEl>
                                          <p:spTgt spid="95"/>
                                        </p:tgtEl>
                                        <p:attrNameLst>
                                          <p:attrName>r</p:attrName>
                                        </p:attrNameLst>
                                      </p:cBhvr>
                                    </p:animRot>
                                    <p:animRot by="-1500000">
                                      <p:cBhvr>
                                        <p:cTn id="17" dur="250" fill="hold">
                                          <p:stCondLst>
                                            <p:cond delay="250"/>
                                          </p:stCondLst>
                                        </p:cTn>
                                        <p:tgtEl>
                                          <p:spTgt spid="95"/>
                                        </p:tgtEl>
                                        <p:attrNameLst>
                                          <p:attrName>r</p:attrName>
                                        </p:attrNameLst>
                                      </p:cBhvr>
                                    </p:animRot>
                                    <p:animRot by="-1500000">
                                      <p:cBhvr>
                                        <p:cTn id="18" dur="250" fill="hold">
                                          <p:stCondLst>
                                            <p:cond delay="500"/>
                                          </p:stCondLst>
                                        </p:cTn>
                                        <p:tgtEl>
                                          <p:spTgt spid="95"/>
                                        </p:tgtEl>
                                        <p:attrNameLst>
                                          <p:attrName>r</p:attrName>
                                        </p:attrNameLst>
                                      </p:cBhvr>
                                    </p:animRot>
                                    <p:animRot by="1500000">
                                      <p:cBhvr>
                                        <p:cTn id="19" dur="250" fill="hold">
                                          <p:stCondLst>
                                            <p:cond delay="750"/>
                                          </p:stCondLst>
                                        </p:cTn>
                                        <p:tgtEl>
                                          <p:spTgt spid="95"/>
                                        </p:tgtEl>
                                        <p:attrNameLst>
                                          <p:attrName>r</p:attrName>
                                        </p:attrNameLst>
                                      </p:cBhvr>
                                    </p:animRot>
                                  </p:childTnLst>
                                </p:cTn>
                              </p:par>
                              <p:par>
                                <p:cTn id="20" presetID="2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edge">
                                      <p:cBhvr>
                                        <p:cTn id="22" dur="2000"/>
                                        <p:tgtEl>
                                          <p:spTgt spid="22"/>
                                        </p:tgtEl>
                                      </p:cBhvr>
                                    </p:animEffect>
                                  </p:childTnLst>
                                </p:cTn>
                              </p:par>
                              <p:par>
                                <p:cTn id="23" presetID="2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edge">
                                      <p:cBhvr>
                                        <p:cTn id="25" dur="2000"/>
                                        <p:tgtEl>
                                          <p:spTgt spid="23"/>
                                        </p:tgtEl>
                                      </p:cBhvr>
                                    </p:animEffect>
                                  </p:childTnLst>
                                </p:cTn>
                              </p:par>
                              <p:par>
                                <p:cTn id="26" presetID="20"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edge">
                                      <p:cBhvr>
                                        <p:cTn id="28" dur="2000"/>
                                        <p:tgtEl>
                                          <p:spTgt spid="24"/>
                                        </p:tgtEl>
                                      </p:cBhvr>
                                    </p:animEffect>
                                  </p:childTnLst>
                                </p:cTn>
                              </p:par>
                              <p:par>
                                <p:cTn id="29" presetID="20"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edge">
                                      <p:cBhvr>
                                        <p:cTn id="31" dur="2000"/>
                                        <p:tgtEl>
                                          <p:spTgt spid="27"/>
                                        </p:tgtEl>
                                      </p:cBhvr>
                                    </p:animEffect>
                                  </p:childTnLst>
                                </p:cTn>
                              </p:par>
                              <p:par>
                                <p:cTn id="32" presetID="20"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edge">
                                      <p:cBhvr>
                                        <p:cTn id="34" dur="2000"/>
                                        <p:tgtEl>
                                          <p:spTgt spid="26"/>
                                        </p:tgtEl>
                                      </p:cBhvr>
                                    </p:animEffect>
                                  </p:childTnLst>
                                </p:cTn>
                              </p:par>
                              <p:par>
                                <p:cTn id="35" presetID="2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edge">
                                      <p:cBhvr>
                                        <p:cTn id="37" dur="2000"/>
                                        <p:tgtEl>
                                          <p:spTgt spid="25"/>
                                        </p:tgtEl>
                                      </p:cBhvr>
                                    </p:animEffect>
                                  </p:childTnLst>
                                </p:cTn>
                              </p:par>
                              <p:par>
                                <p:cTn id="38" presetID="10" presetClass="entr" presetSubtype="0" fill="hold" nodeType="withEffect">
                                  <p:stCondLst>
                                    <p:cond delay="0"/>
                                  </p:stCondLst>
                                  <p:childTnLst>
                                    <p:set>
                                      <p:cBhvr>
                                        <p:cTn id="39" dur="1" fill="hold">
                                          <p:stCondLst>
                                            <p:cond delay="0"/>
                                          </p:stCondLst>
                                        </p:cTn>
                                        <p:tgtEl>
                                          <p:spTgt spid="411"/>
                                        </p:tgtEl>
                                        <p:attrNameLst>
                                          <p:attrName>style.visibility</p:attrName>
                                        </p:attrNameLst>
                                      </p:cBhvr>
                                      <p:to>
                                        <p:strVal val="visible"/>
                                      </p:to>
                                    </p:set>
                                    <p:animEffect transition="in" filter="fade">
                                      <p:cBhvr>
                                        <p:cTn id="40" dur="1000"/>
                                        <p:tgtEl>
                                          <p:spTgt spid="4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2"/>
                    </p:tgtEl>
                  </p:cond>
                </p:stCondLst>
                <p:endSync evt="end" delay="0">
                  <p:rtn val="all"/>
                </p:endSync>
                <p:childTnLst>
                  <p:par>
                    <p:cTn id="42" fill="hold">
                      <p:stCondLst>
                        <p:cond delay="0"/>
                      </p:stCondLst>
                      <p:childTnLst>
                        <p:par>
                          <p:cTn id="43" fill="hold">
                            <p:stCondLst>
                              <p:cond delay="0"/>
                            </p:stCondLst>
                            <p:childTnLst>
                              <p:par>
                                <p:cTn id="44" presetID="55" presetClass="exit" presetSubtype="0" fill="hold" nodeType="clickEffect">
                                  <p:stCondLst>
                                    <p:cond delay="0"/>
                                  </p:stCondLst>
                                  <p:childTnLst>
                                    <p:anim calcmode="lin" valueType="num">
                                      <p:cBhvr>
                                        <p:cTn id="45" dur="1500"/>
                                        <p:tgtEl>
                                          <p:spTgt spid="22"/>
                                        </p:tgtEl>
                                        <p:attrNameLst>
                                          <p:attrName>ppt_w</p:attrName>
                                        </p:attrNameLst>
                                      </p:cBhvr>
                                      <p:tavLst>
                                        <p:tav tm="0">
                                          <p:val>
                                            <p:strVal val="ppt_w"/>
                                          </p:val>
                                        </p:tav>
                                        <p:tav tm="100000">
                                          <p:val>
                                            <p:strVal val="ppt_w*0.70"/>
                                          </p:val>
                                        </p:tav>
                                      </p:tavLst>
                                    </p:anim>
                                    <p:anim calcmode="lin" valueType="num">
                                      <p:cBhvr>
                                        <p:cTn id="46" dur="1500"/>
                                        <p:tgtEl>
                                          <p:spTgt spid="22"/>
                                        </p:tgtEl>
                                        <p:attrNameLst>
                                          <p:attrName>ppt_h</p:attrName>
                                        </p:attrNameLst>
                                      </p:cBhvr>
                                      <p:tavLst>
                                        <p:tav tm="0">
                                          <p:val>
                                            <p:strVal val="ppt_h"/>
                                          </p:val>
                                        </p:tav>
                                        <p:tav tm="100000">
                                          <p:val>
                                            <p:strVal val="ppt_h"/>
                                          </p:val>
                                        </p:tav>
                                      </p:tavLst>
                                    </p:anim>
                                    <p:animEffect transition="out" filter="fade">
                                      <p:cBhvr>
                                        <p:cTn id="47" dur="1500"/>
                                        <p:tgtEl>
                                          <p:spTgt spid="22"/>
                                        </p:tgtEl>
                                      </p:cBhvr>
                                    </p:animEffect>
                                    <p:set>
                                      <p:cBhvr>
                                        <p:cTn id="48" dur="1" fill="hold">
                                          <p:stCondLst>
                                            <p:cond delay="1499"/>
                                          </p:stCondLst>
                                        </p:cTn>
                                        <p:tgtEl>
                                          <p:spTgt spid="22"/>
                                        </p:tgtEl>
                                        <p:attrNameLst>
                                          <p:attrName>style.visibility</p:attrName>
                                        </p:attrNameLst>
                                      </p:cBhvr>
                                      <p:to>
                                        <p:strVal val="hidden"/>
                                      </p:to>
                                    </p:set>
                                  </p:childTnLst>
                                </p:cTn>
                              </p:par>
                              <p:par>
                                <p:cTn id="49" presetID="20" presetClass="entr" presetSubtype="0" fill="hold" grpId="0" nodeType="withEffect">
                                  <p:stCondLst>
                                    <p:cond delay="0"/>
                                  </p:stCondLst>
                                  <p:childTnLst>
                                    <p:set>
                                      <p:cBhvr>
                                        <p:cTn id="50" dur="1" fill="hold">
                                          <p:stCondLst>
                                            <p:cond delay="0"/>
                                          </p:stCondLst>
                                        </p:cTn>
                                        <p:tgtEl>
                                          <p:spTgt spid="132"/>
                                        </p:tgtEl>
                                        <p:attrNameLst>
                                          <p:attrName>style.visibility</p:attrName>
                                        </p:attrNameLst>
                                      </p:cBhvr>
                                      <p:to>
                                        <p:strVal val="visible"/>
                                      </p:to>
                                    </p:set>
                                    <p:animEffect transition="in" filter="wedge">
                                      <p:cBhvr>
                                        <p:cTn id="51" dur="2000"/>
                                        <p:tgtEl>
                                          <p:spTgt spid="132"/>
                                        </p:tgtEl>
                                      </p:cBhvr>
                                    </p:animEffect>
                                  </p:childTnLst>
                                </p:cTn>
                              </p:par>
                            </p:childTnLst>
                          </p:cTn>
                        </p:par>
                      </p:childTnLst>
                    </p:cTn>
                  </p:par>
                </p:childTnLst>
              </p:cTn>
              <p:nextCondLst>
                <p:cond evt="onClick" delay="0">
                  <p:tgtEl>
                    <p:spTgt spid="22"/>
                  </p:tgtEl>
                </p:cond>
              </p:nextCondLst>
            </p:seq>
            <p:seq concurrent="1" nextAc="seek">
              <p:cTn id="52" restart="whenNotActive" fill="hold" evtFilter="cancelBubble" nodeType="interactiveSeq">
                <p:stCondLst>
                  <p:cond evt="onClick" delay="0">
                    <p:tgtEl>
                      <p:spTgt spid="23"/>
                    </p:tgtEl>
                  </p:cond>
                </p:stCondLst>
                <p:endSync evt="end" delay="0">
                  <p:rtn val="all"/>
                </p:endSync>
                <p:childTnLst>
                  <p:par>
                    <p:cTn id="53" fill="hold">
                      <p:stCondLst>
                        <p:cond delay="0"/>
                      </p:stCondLst>
                      <p:childTnLst>
                        <p:par>
                          <p:cTn id="54" fill="hold">
                            <p:stCondLst>
                              <p:cond delay="0"/>
                            </p:stCondLst>
                            <p:childTnLst>
                              <p:par>
                                <p:cTn id="55" presetID="55" presetClass="exit" presetSubtype="0" fill="hold" nodeType="clickEffect">
                                  <p:stCondLst>
                                    <p:cond delay="0"/>
                                  </p:stCondLst>
                                  <p:childTnLst>
                                    <p:anim calcmode="lin" valueType="num">
                                      <p:cBhvr>
                                        <p:cTn id="56" dur="1500"/>
                                        <p:tgtEl>
                                          <p:spTgt spid="23"/>
                                        </p:tgtEl>
                                        <p:attrNameLst>
                                          <p:attrName>ppt_w</p:attrName>
                                        </p:attrNameLst>
                                      </p:cBhvr>
                                      <p:tavLst>
                                        <p:tav tm="0">
                                          <p:val>
                                            <p:strVal val="ppt_w"/>
                                          </p:val>
                                        </p:tav>
                                        <p:tav tm="100000">
                                          <p:val>
                                            <p:strVal val="ppt_w*0.70"/>
                                          </p:val>
                                        </p:tav>
                                      </p:tavLst>
                                    </p:anim>
                                    <p:anim calcmode="lin" valueType="num">
                                      <p:cBhvr>
                                        <p:cTn id="57" dur="1500"/>
                                        <p:tgtEl>
                                          <p:spTgt spid="23"/>
                                        </p:tgtEl>
                                        <p:attrNameLst>
                                          <p:attrName>ppt_h</p:attrName>
                                        </p:attrNameLst>
                                      </p:cBhvr>
                                      <p:tavLst>
                                        <p:tav tm="0">
                                          <p:val>
                                            <p:strVal val="ppt_h"/>
                                          </p:val>
                                        </p:tav>
                                        <p:tav tm="100000">
                                          <p:val>
                                            <p:strVal val="ppt_h"/>
                                          </p:val>
                                        </p:tav>
                                      </p:tavLst>
                                    </p:anim>
                                    <p:animEffect transition="out" filter="fade">
                                      <p:cBhvr>
                                        <p:cTn id="58" dur="1500"/>
                                        <p:tgtEl>
                                          <p:spTgt spid="23"/>
                                        </p:tgtEl>
                                      </p:cBhvr>
                                    </p:animEffect>
                                    <p:set>
                                      <p:cBhvr>
                                        <p:cTn id="59" dur="1" fill="hold">
                                          <p:stCondLst>
                                            <p:cond delay="1499"/>
                                          </p:stCondLst>
                                        </p:cTn>
                                        <p:tgtEl>
                                          <p:spTgt spid="23"/>
                                        </p:tgtEl>
                                        <p:attrNameLst>
                                          <p:attrName>style.visibility</p:attrName>
                                        </p:attrNameLst>
                                      </p:cBhvr>
                                      <p:to>
                                        <p:strVal val="hidden"/>
                                      </p:to>
                                    </p:set>
                                  </p:childTnLst>
                                </p:cTn>
                              </p:par>
                              <p:par>
                                <p:cTn id="60" presetID="20" presetClass="entr" presetSubtype="0" fill="hold" grpId="0" nodeType="withEffect">
                                  <p:stCondLst>
                                    <p:cond delay="0"/>
                                  </p:stCondLst>
                                  <p:childTnLst>
                                    <p:set>
                                      <p:cBhvr>
                                        <p:cTn id="61" dur="1" fill="hold">
                                          <p:stCondLst>
                                            <p:cond delay="0"/>
                                          </p:stCondLst>
                                        </p:cTn>
                                        <p:tgtEl>
                                          <p:spTgt spid="133"/>
                                        </p:tgtEl>
                                        <p:attrNameLst>
                                          <p:attrName>style.visibility</p:attrName>
                                        </p:attrNameLst>
                                      </p:cBhvr>
                                      <p:to>
                                        <p:strVal val="visible"/>
                                      </p:to>
                                    </p:set>
                                    <p:animEffect transition="in" filter="wedge">
                                      <p:cBhvr>
                                        <p:cTn id="62" dur="2000"/>
                                        <p:tgtEl>
                                          <p:spTgt spid="133"/>
                                        </p:tgtEl>
                                      </p:cBhvr>
                                    </p:animEffect>
                                  </p:childTnLst>
                                </p:cTn>
                              </p:par>
                            </p:childTnLst>
                          </p:cTn>
                        </p:par>
                      </p:childTnLst>
                    </p:cTn>
                  </p:par>
                </p:childTnLst>
              </p:cTn>
              <p:nextCondLst>
                <p:cond evt="onClick" delay="0">
                  <p:tgtEl>
                    <p:spTgt spid="23"/>
                  </p:tgtEl>
                </p:cond>
              </p:nextCondLst>
            </p:seq>
            <p:seq concurrent="1" nextAc="seek">
              <p:cTn id="63" restart="whenNotActive" fill="hold" evtFilter="cancelBubble" nodeType="interactiveSeq">
                <p:stCondLst>
                  <p:cond evt="onClick" delay="0">
                    <p:tgtEl>
                      <p:spTgt spid="24"/>
                    </p:tgtEl>
                  </p:cond>
                </p:stCondLst>
                <p:endSync evt="end" delay="0">
                  <p:rtn val="all"/>
                </p:endSync>
                <p:childTnLst>
                  <p:par>
                    <p:cTn id="64" fill="hold">
                      <p:stCondLst>
                        <p:cond delay="0"/>
                      </p:stCondLst>
                      <p:childTnLst>
                        <p:par>
                          <p:cTn id="65" fill="hold">
                            <p:stCondLst>
                              <p:cond delay="0"/>
                            </p:stCondLst>
                            <p:childTnLst>
                              <p:par>
                                <p:cTn id="66" presetID="55" presetClass="exit" presetSubtype="0" fill="hold" nodeType="clickEffect">
                                  <p:stCondLst>
                                    <p:cond delay="0"/>
                                  </p:stCondLst>
                                  <p:childTnLst>
                                    <p:anim calcmode="lin" valueType="num">
                                      <p:cBhvr>
                                        <p:cTn id="67" dur="1500"/>
                                        <p:tgtEl>
                                          <p:spTgt spid="24"/>
                                        </p:tgtEl>
                                        <p:attrNameLst>
                                          <p:attrName>ppt_w</p:attrName>
                                        </p:attrNameLst>
                                      </p:cBhvr>
                                      <p:tavLst>
                                        <p:tav tm="0">
                                          <p:val>
                                            <p:strVal val="ppt_w"/>
                                          </p:val>
                                        </p:tav>
                                        <p:tav tm="100000">
                                          <p:val>
                                            <p:strVal val="ppt_w*0.70"/>
                                          </p:val>
                                        </p:tav>
                                      </p:tavLst>
                                    </p:anim>
                                    <p:anim calcmode="lin" valueType="num">
                                      <p:cBhvr>
                                        <p:cTn id="68" dur="1500"/>
                                        <p:tgtEl>
                                          <p:spTgt spid="24"/>
                                        </p:tgtEl>
                                        <p:attrNameLst>
                                          <p:attrName>ppt_h</p:attrName>
                                        </p:attrNameLst>
                                      </p:cBhvr>
                                      <p:tavLst>
                                        <p:tav tm="0">
                                          <p:val>
                                            <p:strVal val="ppt_h"/>
                                          </p:val>
                                        </p:tav>
                                        <p:tav tm="100000">
                                          <p:val>
                                            <p:strVal val="ppt_h"/>
                                          </p:val>
                                        </p:tav>
                                      </p:tavLst>
                                    </p:anim>
                                    <p:animEffect transition="out" filter="fade">
                                      <p:cBhvr>
                                        <p:cTn id="69" dur="1500"/>
                                        <p:tgtEl>
                                          <p:spTgt spid="24"/>
                                        </p:tgtEl>
                                      </p:cBhvr>
                                    </p:animEffect>
                                    <p:set>
                                      <p:cBhvr>
                                        <p:cTn id="70" dur="1" fill="hold">
                                          <p:stCondLst>
                                            <p:cond delay="1499"/>
                                          </p:stCondLst>
                                        </p:cTn>
                                        <p:tgtEl>
                                          <p:spTgt spid="24"/>
                                        </p:tgtEl>
                                        <p:attrNameLst>
                                          <p:attrName>style.visibility</p:attrName>
                                        </p:attrNameLst>
                                      </p:cBhvr>
                                      <p:to>
                                        <p:strVal val="hidden"/>
                                      </p:to>
                                    </p:set>
                                  </p:childTnLst>
                                </p:cTn>
                              </p:par>
                              <p:par>
                                <p:cTn id="71" presetID="20" presetClass="entr" presetSubtype="0" fill="hold" grpId="0" nodeType="withEffect">
                                  <p:stCondLst>
                                    <p:cond delay="0"/>
                                  </p:stCondLst>
                                  <p:childTnLst>
                                    <p:set>
                                      <p:cBhvr>
                                        <p:cTn id="72" dur="1" fill="hold">
                                          <p:stCondLst>
                                            <p:cond delay="0"/>
                                          </p:stCondLst>
                                        </p:cTn>
                                        <p:tgtEl>
                                          <p:spTgt spid="134"/>
                                        </p:tgtEl>
                                        <p:attrNameLst>
                                          <p:attrName>style.visibility</p:attrName>
                                        </p:attrNameLst>
                                      </p:cBhvr>
                                      <p:to>
                                        <p:strVal val="visible"/>
                                      </p:to>
                                    </p:set>
                                    <p:animEffect transition="in" filter="wedge">
                                      <p:cBhvr>
                                        <p:cTn id="73" dur="2000"/>
                                        <p:tgtEl>
                                          <p:spTgt spid="134"/>
                                        </p:tgtEl>
                                      </p:cBhvr>
                                    </p:animEffect>
                                  </p:childTnLst>
                                </p:cTn>
                              </p:par>
                            </p:childTnLst>
                          </p:cTn>
                        </p:par>
                      </p:childTnLst>
                    </p:cTn>
                  </p:par>
                </p:childTnLst>
              </p:cTn>
              <p:nextCondLst>
                <p:cond evt="onClick" delay="0">
                  <p:tgtEl>
                    <p:spTgt spid="24"/>
                  </p:tgtEl>
                </p:cond>
              </p:nextCondLst>
            </p:seq>
            <p:seq concurrent="1" nextAc="seek">
              <p:cTn id="74" restart="whenNotActive" fill="hold" evtFilter="cancelBubble" nodeType="interactiveSeq">
                <p:stCondLst>
                  <p:cond evt="onClick" delay="0">
                    <p:tgtEl>
                      <p:spTgt spid="27"/>
                    </p:tgtEl>
                  </p:cond>
                </p:stCondLst>
                <p:endSync evt="end" delay="0">
                  <p:rtn val="all"/>
                </p:endSync>
                <p:childTnLst>
                  <p:par>
                    <p:cTn id="75" fill="hold">
                      <p:stCondLst>
                        <p:cond delay="0"/>
                      </p:stCondLst>
                      <p:childTnLst>
                        <p:par>
                          <p:cTn id="76" fill="hold">
                            <p:stCondLst>
                              <p:cond delay="0"/>
                            </p:stCondLst>
                            <p:childTnLst>
                              <p:par>
                                <p:cTn id="77" presetID="55" presetClass="exit" presetSubtype="0" fill="hold" nodeType="clickEffect">
                                  <p:stCondLst>
                                    <p:cond delay="0"/>
                                  </p:stCondLst>
                                  <p:childTnLst>
                                    <p:anim calcmode="lin" valueType="num">
                                      <p:cBhvr>
                                        <p:cTn id="78" dur="1500"/>
                                        <p:tgtEl>
                                          <p:spTgt spid="27"/>
                                        </p:tgtEl>
                                        <p:attrNameLst>
                                          <p:attrName>ppt_w</p:attrName>
                                        </p:attrNameLst>
                                      </p:cBhvr>
                                      <p:tavLst>
                                        <p:tav tm="0">
                                          <p:val>
                                            <p:strVal val="ppt_w"/>
                                          </p:val>
                                        </p:tav>
                                        <p:tav tm="100000">
                                          <p:val>
                                            <p:strVal val="ppt_w*0.70"/>
                                          </p:val>
                                        </p:tav>
                                      </p:tavLst>
                                    </p:anim>
                                    <p:anim calcmode="lin" valueType="num">
                                      <p:cBhvr>
                                        <p:cTn id="79" dur="1500"/>
                                        <p:tgtEl>
                                          <p:spTgt spid="27"/>
                                        </p:tgtEl>
                                        <p:attrNameLst>
                                          <p:attrName>ppt_h</p:attrName>
                                        </p:attrNameLst>
                                      </p:cBhvr>
                                      <p:tavLst>
                                        <p:tav tm="0">
                                          <p:val>
                                            <p:strVal val="ppt_h"/>
                                          </p:val>
                                        </p:tav>
                                        <p:tav tm="100000">
                                          <p:val>
                                            <p:strVal val="ppt_h"/>
                                          </p:val>
                                        </p:tav>
                                      </p:tavLst>
                                    </p:anim>
                                    <p:animEffect transition="out" filter="fade">
                                      <p:cBhvr>
                                        <p:cTn id="80" dur="1500"/>
                                        <p:tgtEl>
                                          <p:spTgt spid="27"/>
                                        </p:tgtEl>
                                      </p:cBhvr>
                                    </p:animEffect>
                                    <p:set>
                                      <p:cBhvr>
                                        <p:cTn id="81" dur="1" fill="hold">
                                          <p:stCondLst>
                                            <p:cond delay="1499"/>
                                          </p:stCondLst>
                                        </p:cTn>
                                        <p:tgtEl>
                                          <p:spTgt spid="27"/>
                                        </p:tgtEl>
                                        <p:attrNameLst>
                                          <p:attrName>style.visibility</p:attrName>
                                        </p:attrNameLst>
                                      </p:cBhvr>
                                      <p:to>
                                        <p:strVal val="hidden"/>
                                      </p:to>
                                    </p:set>
                                  </p:childTnLst>
                                </p:cTn>
                              </p:par>
                              <p:par>
                                <p:cTn id="82" presetID="20" presetClass="entr" presetSubtype="0" fill="hold" grpId="0" nodeType="withEffect">
                                  <p:stCondLst>
                                    <p:cond delay="0"/>
                                  </p:stCondLst>
                                  <p:childTnLst>
                                    <p:set>
                                      <p:cBhvr>
                                        <p:cTn id="83" dur="1" fill="hold">
                                          <p:stCondLst>
                                            <p:cond delay="0"/>
                                          </p:stCondLst>
                                        </p:cTn>
                                        <p:tgtEl>
                                          <p:spTgt spid="138"/>
                                        </p:tgtEl>
                                        <p:attrNameLst>
                                          <p:attrName>style.visibility</p:attrName>
                                        </p:attrNameLst>
                                      </p:cBhvr>
                                      <p:to>
                                        <p:strVal val="visible"/>
                                      </p:to>
                                    </p:set>
                                    <p:animEffect transition="in" filter="wedge">
                                      <p:cBhvr>
                                        <p:cTn id="84" dur="2000"/>
                                        <p:tgtEl>
                                          <p:spTgt spid="138"/>
                                        </p:tgtEl>
                                      </p:cBhvr>
                                    </p:animEffect>
                                  </p:childTnLst>
                                </p:cTn>
                              </p:par>
                            </p:childTnLst>
                          </p:cTn>
                        </p:par>
                      </p:childTnLst>
                    </p:cTn>
                  </p:par>
                </p:childTnLst>
              </p:cTn>
              <p:nextCondLst>
                <p:cond evt="onClick" delay="0">
                  <p:tgtEl>
                    <p:spTgt spid="27"/>
                  </p:tgtEl>
                </p:cond>
              </p:nextCondLst>
            </p:seq>
            <p:seq concurrent="1" nextAc="seek">
              <p:cTn id="85" restart="whenNotActive" fill="hold" evtFilter="cancelBubble" nodeType="interactiveSeq">
                <p:stCondLst>
                  <p:cond evt="onClick" delay="0">
                    <p:tgtEl>
                      <p:spTgt spid="26"/>
                    </p:tgtEl>
                  </p:cond>
                </p:stCondLst>
                <p:endSync evt="end" delay="0">
                  <p:rtn val="all"/>
                </p:endSync>
                <p:childTnLst>
                  <p:par>
                    <p:cTn id="86" fill="hold">
                      <p:stCondLst>
                        <p:cond delay="0"/>
                      </p:stCondLst>
                      <p:childTnLst>
                        <p:par>
                          <p:cTn id="87" fill="hold">
                            <p:stCondLst>
                              <p:cond delay="0"/>
                            </p:stCondLst>
                            <p:childTnLst>
                              <p:par>
                                <p:cTn id="88" presetID="55" presetClass="exit" presetSubtype="0" fill="hold" nodeType="clickEffect">
                                  <p:stCondLst>
                                    <p:cond delay="0"/>
                                  </p:stCondLst>
                                  <p:childTnLst>
                                    <p:anim calcmode="lin" valueType="num">
                                      <p:cBhvr>
                                        <p:cTn id="89" dur="1500"/>
                                        <p:tgtEl>
                                          <p:spTgt spid="26"/>
                                        </p:tgtEl>
                                        <p:attrNameLst>
                                          <p:attrName>ppt_w</p:attrName>
                                        </p:attrNameLst>
                                      </p:cBhvr>
                                      <p:tavLst>
                                        <p:tav tm="0">
                                          <p:val>
                                            <p:strVal val="ppt_w"/>
                                          </p:val>
                                        </p:tav>
                                        <p:tav tm="100000">
                                          <p:val>
                                            <p:strVal val="ppt_w*0.70"/>
                                          </p:val>
                                        </p:tav>
                                      </p:tavLst>
                                    </p:anim>
                                    <p:anim calcmode="lin" valueType="num">
                                      <p:cBhvr>
                                        <p:cTn id="90" dur="1500"/>
                                        <p:tgtEl>
                                          <p:spTgt spid="26"/>
                                        </p:tgtEl>
                                        <p:attrNameLst>
                                          <p:attrName>ppt_h</p:attrName>
                                        </p:attrNameLst>
                                      </p:cBhvr>
                                      <p:tavLst>
                                        <p:tav tm="0">
                                          <p:val>
                                            <p:strVal val="ppt_h"/>
                                          </p:val>
                                        </p:tav>
                                        <p:tav tm="100000">
                                          <p:val>
                                            <p:strVal val="ppt_h"/>
                                          </p:val>
                                        </p:tav>
                                      </p:tavLst>
                                    </p:anim>
                                    <p:animEffect transition="out" filter="fade">
                                      <p:cBhvr>
                                        <p:cTn id="91" dur="1500"/>
                                        <p:tgtEl>
                                          <p:spTgt spid="26"/>
                                        </p:tgtEl>
                                      </p:cBhvr>
                                    </p:animEffect>
                                    <p:set>
                                      <p:cBhvr>
                                        <p:cTn id="92" dur="1" fill="hold">
                                          <p:stCondLst>
                                            <p:cond delay="1499"/>
                                          </p:stCondLst>
                                        </p:cTn>
                                        <p:tgtEl>
                                          <p:spTgt spid="26"/>
                                        </p:tgtEl>
                                        <p:attrNameLst>
                                          <p:attrName>style.visibility</p:attrName>
                                        </p:attrNameLst>
                                      </p:cBhvr>
                                      <p:to>
                                        <p:strVal val="hidden"/>
                                      </p:to>
                                    </p:set>
                                  </p:childTnLst>
                                </p:cTn>
                              </p:par>
                              <p:par>
                                <p:cTn id="93" presetID="20" presetClass="entr" presetSubtype="0" fill="hold" grpId="0" nodeType="withEffect">
                                  <p:stCondLst>
                                    <p:cond delay="0"/>
                                  </p:stCondLst>
                                  <p:childTnLst>
                                    <p:set>
                                      <p:cBhvr>
                                        <p:cTn id="94" dur="1" fill="hold">
                                          <p:stCondLst>
                                            <p:cond delay="0"/>
                                          </p:stCondLst>
                                        </p:cTn>
                                        <p:tgtEl>
                                          <p:spTgt spid="136"/>
                                        </p:tgtEl>
                                        <p:attrNameLst>
                                          <p:attrName>style.visibility</p:attrName>
                                        </p:attrNameLst>
                                      </p:cBhvr>
                                      <p:to>
                                        <p:strVal val="visible"/>
                                      </p:to>
                                    </p:set>
                                    <p:animEffect transition="in" filter="wedge">
                                      <p:cBhvr>
                                        <p:cTn id="95" dur="2000"/>
                                        <p:tgtEl>
                                          <p:spTgt spid="136"/>
                                        </p:tgtEl>
                                      </p:cBhvr>
                                    </p:animEffect>
                                  </p:childTnLst>
                                </p:cTn>
                              </p:par>
                            </p:childTnLst>
                          </p:cTn>
                        </p:par>
                      </p:childTnLst>
                    </p:cTn>
                  </p:par>
                </p:childTnLst>
              </p:cTn>
              <p:nextCondLst>
                <p:cond evt="onClick" delay="0">
                  <p:tgtEl>
                    <p:spTgt spid="26"/>
                  </p:tgtEl>
                </p:cond>
              </p:nextCondLst>
            </p:seq>
            <p:seq concurrent="1" nextAc="seek">
              <p:cTn id="96" restart="whenNotActive" fill="hold" evtFilter="cancelBubble" nodeType="interactiveSeq">
                <p:stCondLst>
                  <p:cond evt="onClick" delay="0">
                    <p:tgtEl>
                      <p:spTgt spid="25"/>
                    </p:tgtEl>
                  </p:cond>
                </p:stCondLst>
                <p:endSync evt="end" delay="0">
                  <p:rtn val="all"/>
                </p:endSync>
                <p:childTnLst>
                  <p:par>
                    <p:cTn id="97" fill="hold">
                      <p:stCondLst>
                        <p:cond delay="0"/>
                      </p:stCondLst>
                      <p:childTnLst>
                        <p:par>
                          <p:cTn id="98" fill="hold">
                            <p:stCondLst>
                              <p:cond delay="0"/>
                            </p:stCondLst>
                            <p:childTnLst>
                              <p:par>
                                <p:cTn id="99" presetID="55" presetClass="exit" presetSubtype="0" fill="hold" nodeType="clickEffect">
                                  <p:stCondLst>
                                    <p:cond delay="0"/>
                                  </p:stCondLst>
                                  <p:childTnLst>
                                    <p:anim calcmode="lin" valueType="num">
                                      <p:cBhvr>
                                        <p:cTn id="100" dur="1500"/>
                                        <p:tgtEl>
                                          <p:spTgt spid="25"/>
                                        </p:tgtEl>
                                        <p:attrNameLst>
                                          <p:attrName>ppt_w</p:attrName>
                                        </p:attrNameLst>
                                      </p:cBhvr>
                                      <p:tavLst>
                                        <p:tav tm="0">
                                          <p:val>
                                            <p:strVal val="ppt_w"/>
                                          </p:val>
                                        </p:tav>
                                        <p:tav tm="100000">
                                          <p:val>
                                            <p:strVal val="ppt_w*0.70"/>
                                          </p:val>
                                        </p:tav>
                                      </p:tavLst>
                                    </p:anim>
                                    <p:anim calcmode="lin" valueType="num">
                                      <p:cBhvr>
                                        <p:cTn id="101" dur="1500"/>
                                        <p:tgtEl>
                                          <p:spTgt spid="25"/>
                                        </p:tgtEl>
                                        <p:attrNameLst>
                                          <p:attrName>ppt_h</p:attrName>
                                        </p:attrNameLst>
                                      </p:cBhvr>
                                      <p:tavLst>
                                        <p:tav tm="0">
                                          <p:val>
                                            <p:strVal val="ppt_h"/>
                                          </p:val>
                                        </p:tav>
                                        <p:tav tm="100000">
                                          <p:val>
                                            <p:strVal val="ppt_h"/>
                                          </p:val>
                                        </p:tav>
                                      </p:tavLst>
                                    </p:anim>
                                    <p:animEffect transition="out" filter="fade">
                                      <p:cBhvr>
                                        <p:cTn id="102" dur="1500"/>
                                        <p:tgtEl>
                                          <p:spTgt spid="25"/>
                                        </p:tgtEl>
                                      </p:cBhvr>
                                    </p:animEffect>
                                    <p:set>
                                      <p:cBhvr>
                                        <p:cTn id="103" dur="1" fill="hold">
                                          <p:stCondLst>
                                            <p:cond delay="1499"/>
                                          </p:stCondLst>
                                        </p:cTn>
                                        <p:tgtEl>
                                          <p:spTgt spid="25"/>
                                        </p:tgtEl>
                                        <p:attrNameLst>
                                          <p:attrName>style.visibility</p:attrName>
                                        </p:attrNameLst>
                                      </p:cBhvr>
                                      <p:to>
                                        <p:strVal val="hidden"/>
                                      </p:to>
                                    </p:set>
                                  </p:childTnLst>
                                </p:cTn>
                              </p:par>
                              <p:par>
                                <p:cTn id="104" presetID="20" presetClass="entr" presetSubtype="0" fill="hold" grpId="0" nodeType="withEffect">
                                  <p:stCondLst>
                                    <p:cond delay="0"/>
                                  </p:stCondLst>
                                  <p:childTnLst>
                                    <p:set>
                                      <p:cBhvr>
                                        <p:cTn id="105" dur="1" fill="hold">
                                          <p:stCondLst>
                                            <p:cond delay="0"/>
                                          </p:stCondLst>
                                        </p:cTn>
                                        <p:tgtEl>
                                          <p:spTgt spid="135"/>
                                        </p:tgtEl>
                                        <p:attrNameLst>
                                          <p:attrName>style.visibility</p:attrName>
                                        </p:attrNameLst>
                                      </p:cBhvr>
                                      <p:to>
                                        <p:strVal val="visible"/>
                                      </p:to>
                                    </p:set>
                                    <p:animEffect transition="in" filter="wedge">
                                      <p:cBhvr>
                                        <p:cTn id="106" dur="2000"/>
                                        <p:tgtEl>
                                          <p:spTgt spid="135"/>
                                        </p:tgtEl>
                                      </p:cBhvr>
                                    </p:animEffect>
                                  </p:childTnLst>
                                </p:cTn>
                              </p:par>
                            </p:childTnLst>
                          </p:cTn>
                        </p:par>
                      </p:childTnLst>
                    </p:cTn>
                  </p:par>
                </p:childTnLst>
              </p:cTn>
              <p:nextCondLst>
                <p:cond evt="onClick" delay="0">
                  <p:tgtEl>
                    <p:spTgt spid="25"/>
                  </p:tgtEl>
                </p:cond>
              </p:nextCondLst>
            </p:seq>
          </p:childTnLst>
        </p:cTn>
      </p:par>
    </p:tnLst>
    <p:bldLst>
      <p:bldP spid="2363" grpId="0"/>
      <p:bldP spid="132" grpId="0" animBg="1"/>
      <p:bldP spid="95" grpId="0"/>
      <p:bldP spid="95" grpId="1"/>
      <p:bldP spid="133" grpId="0" animBg="1"/>
      <p:bldP spid="134" grpId="0" animBg="1"/>
      <p:bldP spid="135" grpId="0" animBg="1"/>
      <p:bldP spid="136" grpId="0" animBg="1"/>
      <p:bldP spid="13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29"/>
        <p:cNvGrpSpPr/>
        <p:nvPr/>
      </p:nvGrpSpPr>
      <p:grpSpPr>
        <a:xfrm>
          <a:off x="0" y="0"/>
          <a:ext cx="0" cy="0"/>
          <a:chOff x="0" y="0"/>
          <a:chExt cx="0" cy="0"/>
        </a:xfrm>
      </p:grpSpPr>
      <p:sp>
        <p:nvSpPr>
          <p:cNvPr id="4536" name="Google Shape;4536;p60"/>
          <p:cNvSpPr txBox="1">
            <a:spLocks noGrp="1"/>
          </p:cNvSpPr>
          <p:nvPr>
            <p:ph type="subTitle" idx="1"/>
          </p:nvPr>
        </p:nvSpPr>
        <p:spPr>
          <a:xfrm>
            <a:off x="993275" y="1888077"/>
            <a:ext cx="4754845" cy="1908000"/>
          </a:xfrm>
          <a:prstGeom prst="rect">
            <a:avLst/>
          </a:prstGeom>
        </p:spPr>
        <p:txBody>
          <a:bodyPr spcFirstLastPara="1" wrap="square" lIns="121900" tIns="121900" rIns="121900" bIns="121900" anchor="ctr" anchorCtr="0">
            <a:noAutofit/>
          </a:bodyPr>
          <a:lstStyle/>
          <a:p>
            <a:pPr marL="0" indent="0">
              <a:lnSpc>
                <a:spcPct val="150000"/>
              </a:lnSpc>
            </a:pPr>
            <a:r>
              <a:rPr lang="es" b="1"/>
              <a:t>⇨ </a:t>
            </a:r>
            <a:r>
              <a:rPr lang="en-US" b="1"/>
              <a:t>Hê-ra-clét vô cùng gan dạ, khỏe mạnh và thông minh</a:t>
            </a:r>
            <a:endParaRPr b="1"/>
          </a:p>
        </p:txBody>
      </p:sp>
      <p:grpSp>
        <p:nvGrpSpPr>
          <p:cNvPr id="4" name="Group 3">
            <a:extLst>
              <a:ext uri="{FF2B5EF4-FFF2-40B4-BE49-F238E27FC236}">
                <a16:creationId xmlns:a16="http://schemas.microsoft.com/office/drawing/2014/main" xmlns="" id="{6A299E7D-B064-3A77-A12A-A6371A8BD20E}"/>
              </a:ext>
            </a:extLst>
          </p:cNvPr>
          <p:cNvGrpSpPr/>
          <p:nvPr/>
        </p:nvGrpSpPr>
        <p:grpSpPr>
          <a:xfrm>
            <a:off x="8458200" y="3657600"/>
            <a:ext cx="3600800" cy="2841846"/>
            <a:chOff x="6096000" y="2696659"/>
            <a:chExt cx="5886800" cy="3955187"/>
          </a:xfrm>
        </p:grpSpPr>
        <p:sp>
          <p:nvSpPr>
            <p:cNvPr id="4534" name="Google Shape;4534;p60"/>
            <p:cNvSpPr/>
            <p:nvPr/>
          </p:nvSpPr>
          <p:spPr>
            <a:xfrm flipH="1">
              <a:off x="6096000" y="6009000"/>
              <a:ext cx="5886800" cy="391600"/>
            </a:xfrm>
            <a:prstGeom prst="ellipse">
              <a:avLst/>
            </a:prstGeom>
            <a:solidFill>
              <a:srgbClr val="000000">
                <a:alpha val="17320"/>
              </a:srgbClr>
            </a:solidFill>
            <a:ln>
              <a:noFill/>
            </a:ln>
          </p:spPr>
          <p:txBody>
            <a:bodyPr spcFirstLastPara="1" wrap="square" lIns="121900" tIns="121900" rIns="121900" bIns="121900" anchor="ctr" anchorCtr="0">
              <a:noAutofit/>
            </a:bodyPr>
            <a:lstStyle/>
            <a:p>
              <a:endParaRPr sz="2489"/>
            </a:p>
          </p:txBody>
        </p:sp>
        <p:grpSp>
          <p:nvGrpSpPr>
            <p:cNvPr id="4537" name="Google Shape;4537;p60"/>
            <p:cNvGrpSpPr/>
            <p:nvPr/>
          </p:nvGrpSpPr>
          <p:grpSpPr>
            <a:xfrm>
              <a:off x="7262817" y="2696659"/>
              <a:ext cx="4209935" cy="3441336"/>
              <a:chOff x="7566162" y="1057544"/>
              <a:chExt cx="3157451" cy="2581002"/>
            </a:xfrm>
          </p:grpSpPr>
          <p:sp>
            <p:nvSpPr>
              <p:cNvPr id="4538" name="Google Shape;4538;p60"/>
              <p:cNvSpPr/>
              <p:nvPr/>
            </p:nvSpPr>
            <p:spPr>
              <a:xfrm>
                <a:off x="7566162" y="1741100"/>
                <a:ext cx="3070675" cy="1897323"/>
              </a:xfrm>
              <a:custGeom>
                <a:avLst/>
                <a:gdLst/>
                <a:ahLst/>
                <a:cxnLst/>
                <a:rect l="l" t="t" r="r" b="b"/>
                <a:pathLst>
                  <a:path w="24770" h="15305" extrusionOk="0">
                    <a:moveTo>
                      <a:pt x="3735" y="0"/>
                    </a:moveTo>
                    <a:lnTo>
                      <a:pt x="3670" y="1349"/>
                    </a:lnTo>
                    <a:lnTo>
                      <a:pt x="3989" y="1686"/>
                    </a:lnTo>
                    <a:lnTo>
                      <a:pt x="3989" y="2715"/>
                    </a:lnTo>
                    <a:lnTo>
                      <a:pt x="4428" y="2968"/>
                    </a:lnTo>
                    <a:lnTo>
                      <a:pt x="4428" y="3612"/>
                    </a:lnTo>
                    <a:lnTo>
                      <a:pt x="3989" y="3801"/>
                    </a:lnTo>
                    <a:lnTo>
                      <a:pt x="3989" y="4820"/>
                    </a:lnTo>
                    <a:lnTo>
                      <a:pt x="4401" y="4922"/>
                    </a:lnTo>
                    <a:lnTo>
                      <a:pt x="4401" y="5191"/>
                    </a:lnTo>
                    <a:lnTo>
                      <a:pt x="4115" y="5224"/>
                    </a:lnTo>
                    <a:lnTo>
                      <a:pt x="4158" y="6480"/>
                    </a:lnTo>
                    <a:lnTo>
                      <a:pt x="4441" y="6480"/>
                    </a:lnTo>
                    <a:lnTo>
                      <a:pt x="4441" y="7652"/>
                    </a:lnTo>
                    <a:lnTo>
                      <a:pt x="4197" y="7652"/>
                    </a:lnTo>
                    <a:lnTo>
                      <a:pt x="4243" y="9033"/>
                    </a:lnTo>
                    <a:lnTo>
                      <a:pt x="4784" y="9335"/>
                    </a:lnTo>
                    <a:lnTo>
                      <a:pt x="4784" y="9639"/>
                    </a:lnTo>
                    <a:lnTo>
                      <a:pt x="4275" y="9639"/>
                    </a:lnTo>
                    <a:lnTo>
                      <a:pt x="4275" y="10616"/>
                    </a:lnTo>
                    <a:lnTo>
                      <a:pt x="4592" y="10651"/>
                    </a:lnTo>
                    <a:lnTo>
                      <a:pt x="4560" y="10886"/>
                    </a:lnTo>
                    <a:lnTo>
                      <a:pt x="3131" y="10886"/>
                    </a:lnTo>
                    <a:lnTo>
                      <a:pt x="3035" y="11795"/>
                    </a:lnTo>
                    <a:lnTo>
                      <a:pt x="2686" y="11795"/>
                    </a:lnTo>
                    <a:lnTo>
                      <a:pt x="2552" y="13031"/>
                    </a:lnTo>
                    <a:lnTo>
                      <a:pt x="430" y="13279"/>
                    </a:lnTo>
                    <a:lnTo>
                      <a:pt x="0" y="15304"/>
                    </a:lnTo>
                    <a:lnTo>
                      <a:pt x="24770" y="15304"/>
                    </a:lnTo>
                    <a:lnTo>
                      <a:pt x="24548" y="12975"/>
                    </a:lnTo>
                    <a:lnTo>
                      <a:pt x="22831" y="12975"/>
                    </a:lnTo>
                    <a:lnTo>
                      <a:pt x="23386" y="11560"/>
                    </a:lnTo>
                    <a:lnTo>
                      <a:pt x="23269" y="11397"/>
                    </a:lnTo>
                    <a:lnTo>
                      <a:pt x="21610" y="11383"/>
                    </a:lnTo>
                    <a:lnTo>
                      <a:pt x="21656" y="10236"/>
                    </a:lnTo>
                    <a:lnTo>
                      <a:pt x="19178" y="9941"/>
                    </a:lnTo>
                    <a:lnTo>
                      <a:pt x="19178" y="8223"/>
                    </a:lnTo>
                    <a:lnTo>
                      <a:pt x="18256" y="8189"/>
                    </a:lnTo>
                    <a:lnTo>
                      <a:pt x="18446" y="5528"/>
                    </a:lnTo>
                    <a:lnTo>
                      <a:pt x="17303" y="5056"/>
                    </a:lnTo>
                    <a:lnTo>
                      <a:pt x="17303" y="4753"/>
                    </a:lnTo>
                    <a:lnTo>
                      <a:pt x="17683" y="4651"/>
                    </a:lnTo>
                    <a:lnTo>
                      <a:pt x="17461" y="506"/>
                    </a:lnTo>
                    <a:lnTo>
                      <a:pt x="17208"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4539" name="Google Shape;4539;p60"/>
              <p:cNvSpPr/>
              <p:nvPr/>
            </p:nvSpPr>
            <p:spPr>
              <a:xfrm>
                <a:off x="7705996" y="1741100"/>
                <a:ext cx="3017617" cy="1897323"/>
              </a:xfrm>
              <a:custGeom>
                <a:avLst/>
                <a:gdLst/>
                <a:ahLst/>
                <a:cxnLst/>
                <a:rect l="l" t="t" r="r" b="b"/>
                <a:pathLst>
                  <a:path w="24342" h="15305" extrusionOk="0">
                    <a:moveTo>
                      <a:pt x="3305" y="0"/>
                    </a:moveTo>
                    <a:lnTo>
                      <a:pt x="3241" y="1349"/>
                    </a:lnTo>
                    <a:lnTo>
                      <a:pt x="3559" y="1686"/>
                    </a:lnTo>
                    <a:lnTo>
                      <a:pt x="3559" y="4820"/>
                    </a:lnTo>
                    <a:lnTo>
                      <a:pt x="3973" y="4922"/>
                    </a:lnTo>
                    <a:lnTo>
                      <a:pt x="3973" y="5191"/>
                    </a:lnTo>
                    <a:lnTo>
                      <a:pt x="3687" y="5224"/>
                    </a:lnTo>
                    <a:lnTo>
                      <a:pt x="3814" y="9033"/>
                    </a:lnTo>
                    <a:lnTo>
                      <a:pt x="4353" y="9335"/>
                    </a:lnTo>
                    <a:lnTo>
                      <a:pt x="4353" y="9639"/>
                    </a:lnTo>
                    <a:lnTo>
                      <a:pt x="3845" y="9639"/>
                    </a:lnTo>
                    <a:lnTo>
                      <a:pt x="3845" y="10616"/>
                    </a:lnTo>
                    <a:lnTo>
                      <a:pt x="4163" y="10651"/>
                    </a:lnTo>
                    <a:lnTo>
                      <a:pt x="4131" y="10886"/>
                    </a:lnTo>
                    <a:lnTo>
                      <a:pt x="2702" y="10886"/>
                    </a:lnTo>
                    <a:lnTo>
                      <a:pt x="2607" y="11795"/>
                    </a:lnTo>
                    <a:lnTo>
                      <a:pt x="2256" y="11795"/>
                    </a:lnTo>
                    <a:lnTo>
                      <a:pt x="2098" y="13279"/>
                    </a:lnTo>
                    <a:lnTo>
                      <a:pt x="0" y="13279"/>
                    </a:lnTo>
                    <a:lnTo>
                      <a:pt x="63" y="15304"/>
                    </a:lnTo>
                    <a:lnTo>
                      <a:pt x="24342" y="15304"/>
                    </a:lnTo>
                    <a:lnTo>
                      <a:pt x="24118" y="12975"/>
                    </a:lnTo>
                    <a:lnTo>
                      <a:pt x="22403" y="12975"/>
                    </a:lnTo>
                    <a:lnTo>
                      <a:pt x="22276" y="11559"/>
                    </a:lnTo>
                    <a:lnTo>
                      <a:pt x="21164" y="11594"/>
                    </a:lnTo>
                    <a:lnTo>
                      <a:pt x="21228" y="10010"/>
                    </a:lnTo>
                    <a:lnTo>
                      <a:pt x="18748" y="9941"/>
                    </a:lnTo>
                    <a:lnTo>
                      <a:pt x="18748" y="8223"/>
                    </a:lnTo>
                    <a:lnTo>
                      <a:pt x="17828" y="8189"/>
                    </a:lnTo>
                    <a:lnTo>
                      <a:pt x="18018" y="5528"/>
                    </a:lnTo>
                    <a:lnTo>
                      <a:pt x="16874" y="5056"/>
                    </a:lnTo>
                    <a:lnTo>
                      <a:pt x="16874" y="4753"/>
                    </a:lnTo>
                    <a:lnTo>
                      <a:pt x="17255" y="4651"/>
                    </a:lnTo>
                    <a:lnTo>
                      <a:pt x="17033" y="506"/>
                    </a:lnTo>
                    <a:lnTo>
                      <a:pt x="16779" y="0"/>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grpSp>
            <p:nvGrpSpPr>
              <p:cNvPr id="4540" name="Google Shape;4540;p60"/>
              <p:cNvGrpSpPr/>
              <p:nvPr/>
            </p:nvGrpSpPr>
            <p:grpSpPr>
              <a:xfrm>
                <a:off x="10006441" y="3258460"/>
                <a:ext cx="276200" cy="144670"/>
                <a:chOff x="10158841" y="3258460"/>
                <a:chExt cx="276200" cy="144670"/>
              </a:xfrm>
            </p:grpSpPr>
            <p:sp>
              <p:nvSpPr>
                <p:cNvPr id="4541" name="Google Shape;4541;p60"/>
                <p:cNvSpPr/>
                <p:nvPr/>
              </p:nvSpPr>
              <p:spPr>
                <a:xfrm>
                  <a:off x="10158841" y="3258460"/>
                  <a:ext cx="276200" cy="144670"/>
                </a:xfrm>
                <a:custGeom>
                  <a:avLst/>
                  <a:gdLst/>
                  <a:ahLst/>
                  <a:cxnLst/>
                  <a:rect l="l" t="t" r="r" b="b"/>
                  <a:pathLst>
                    <a:path w="2228" h="1167" extrusionOk="0">
                      <a:moveTo>
                        <a:pt x="0" y="0"/>
                      </a:moveTo>
                      <a:lnTo>
                        <a:pt x="0" y="1166"/>
                      </a:lnTo>
                      <a:lnTo>
                        <a:pt x="2227" y="1166"/>
                      </a:lnTo>
                      <a:lnTo>
                        <a:pt x="2227" y="0"/>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4542" name="Google Shape;4542;p60"/>
                <p:cNvSpPr/>
                <p:nvPr/>
              </p:nvSpPr>
              <p:spPr>
                <a:xfrm>
                  <a:off x="10158841" y="3258460"/>
                  <a:ext cx="276200" cy="144670"/>
                </a:xfrm>
                <a:custGeom>
                  <a:avLst/>
                  <a:gdLst/>
                  <a:ahLst/>
                  <a:cxnLst/>
                  <a:rect l="l" t="t" r="r" b="b"/>
                  <a:pathLst>
                    <a:path w="2228" h="1167" extrusionOk="0">
                      <a:moveTo>
                        <a:pt x="0" y="0"/>
                      </a:moveTo>
                      <a:lnTo>
                        <a:pt x="0" y="1166"/>
                      </a:lnTo>
                      <a:lnTo>
                        <a:pt x="2227" y="1166"/>
                      </a:lnTo>
                      <a:lnTo>
                        <a:pt x="2227" y="0"/>
                      </a:ln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grpSp>
          <p:sp>
            <p:nvSpPr>
              <p:cNvPr id="4543" name="Google Shape;4543;p60"/>
              <p:cNvSpPr/>
              <p:nvPr/>
            </p:nvSpPr>
            <p:spPr>
              <a:xfrm>
                <a:off x="8107771" y="1741100"/>
                <a:ext cx="1737281" cy="1038476"/>
              </a:xfrm>
              <a:custGeom>
                <a:avLst/>
                <a:gdLst/>
                <a:ahLst/>
                <a:cxnLst/>
                <a:rect l="l" t="t" r="r" b="b"/>
                <a:pathLst>
                  <a:path w="14014" h="8377" extrusionOk="0">
                    <a:moveTo>
                      <a:pt x="64" y="0"/>
                    </a:moveTo>
                    <a:lnTo>
                      <a:pt x="0" y="1349"/>
                    </a:lnTo>
                    <a:lnTo>
                      <a:pt x="318" y="1686"/>
                    </a:lnTo>
                    <a:lnTo>
                      <a:pt x="318" y="4820"/>
                    </a:lnTo>
                    <a:lnTo>
                      <a:pt x="732" y="4922"/>
                    </a:lnTo>
                    <a:lnTo>
                      <a:pt x="732" y="5191"/>
                    </a:lnTo>
                    <a:lnTo>
                      <a:pt x="446" y="5224"/>
                    </a:lnTo>
                    <a:lnTo>
                      <a:pt x="552" y="8376"/>
                    </a:lnTo>
                    <a:lnTo>
                      <a:pt x="2924" y="8376"/>
                    </a:lnTo>
                    <a:lnTo>
                      <a:pt x="2924" y="4635"/>
                    </a:lnTo>
                    <a:lnTo>
                      <a:pt x="14013" y="4635"/>
                    </a:lnTo>
                    <a:lnTo>
                      <a:pt x="13792" y="506"/>
                    </a:lnTo>
                    <a:lnTo>
                      <a:pt x="13538" y="0"/>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4544" name="Google Shape;4544;p60"/>
              <p:cNvSpPr/>
              <p:nvPr/>
            </p:nvSpPr>
            <p:spPr>
              <a:xfrm>
                <a:off x="10101275" y="2969368"/>
                <a:ext cx="241241" cy="128678"/>
              </a:xfrm>
              <a:custGeom>
                <a:avLst/>
                <a:gdLst/>
                <a:ahLst/>
                <a:cxnLst/>
                <a:rect l="l" t="t" r="r" b="b"/>
                <a:pathLst>
                  <a:path w="1946" h="1038" extrusionOk="0">
                    <a:moveTo>
                      <a:pt x="1945" y="1"/>
                    </a:moveTo>
                    <a:lnTo>
                      <a:pt x="0" y="38"/>
                    </a:lnTo>
                    <a:lnTo>
                      <a:pt x="0" y="959"/>
                    </a:lnTo>
                    <a:lnTo>
                      <a:pt x="1868" y="1038"/>
                    </a:lnTo>
                    <a:lnTo>
                      <a:pt x="1945" y="1"/>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4545" name="Google Shape;4545;p60"/>
              <p:cNvSpPr/>
              <p:nvPr/>
            </p:nvSpPr>
            <p:spPr>
              <a:xfrm>
                <a:off x="8107895" y="1741100"/>
                <a:ext cx="2025505" cy="1897075"/>
              </a:xfrm>
              <a:custGeom>
                <a:avLst/>
                <a:gdLst/>
                <a:ahLst/>
                <a:cxnLst/>
                <a:rect l="l" t="t" r="r" b="b"/>
                <a:pathLst>
                  <a:path w="16339" h="15303" extrusionOk="0">
                    <a:moveTo>
                      <a:pt x="64" y="0"/>
                    </a:moveTo>
                    <a:lnTo>
                      <a:pt x="0" y="1347"/>
                    </a:lnTo>
                    <a:lnTo>
                      <a:pt x="319" y="1686"/>
                    </a:lnTo>
                    <a:lnTo>
                      <a:pt x="319" y="4820"/>
                    </a:lnTo>
                    <a:lnTo>
                      <a:pt x="732" y="4922"/>
                    </a:lnTo>
                    <a:lnTo>
                      <a:pt x="732" y="5192"/>
                    </a:lnTo>
                    <a:lnTo>
                      <a:pt x="446" y="5225"/>
                    </a:lnTo>
                    <a:lnTo>
                      <a:pt x="482" y="6277"/>
                    </a:lnTo>
                    <a:lnTo>
                      <a:pt x="891" y="6305"/>
                    </a:lnTo>
                    <a:lnTo>
                      <a:pt x="1048" y="7717"/>
                    </a:lnTo>
                    <a:lnTo>
                      <a:pt x="2160" y="8223"/>
                    </a:lnTo>
                    <a:lnTo>
                      <a:pt x="2351" y="9234"/>
                    </a:lnTo>
                    <a:lnTo>
                      <a:pt x="3687" y="9807"/>
                    </a:lnTo>
                    <a:lnTo>
                      <a:pt x="4417" y="11627"/>
                    </a:lnTo>
                    <a:lnTo>
                      <a:pt x="5307" y="11592"/>
                    </a:lnTo>
                    <a:lnTo>
                      <a:pt x="5753" y="12267"/>
                    </a:lnTo>
                    <a:lnTo>
                      <a:pt x="6081" y="15302"/>
                    </a:lnTo>
                    <a:lnTo>
                      <a:pt x="16339" y="15302"/>
                    </a:lnTo>
                    <a:cubicBezTo>
                      <a:pt x="16295" y="14616"/>
                      <a:pt x="16174" y="13514"/>
                      <a:pt x="16174" y="13514"/>
                    </a:cubicBezTo>
                    <a:lnTo>
                      <a:pt x="15603" y="13109"/>
                    </a:lnTo>
                    <a:lnTo>
                      <a:pt x="15253" y="12064"/>
                    </a:lnTo>
                    <a:lnTo>
                      <a:pt x="14426" y="11491"/>
                    </a:lnTo>
                    <a:lnTo>
                      <a:pt x="14078" y="10177"/>
                    </a:lnTo>
                    <a:lnTo>
                      <a:pt x="12934" y="9537"/>
                    </a:lnTo>
                    <a:lnTo>
                      <a:pt x="12363" y="8358"/>
                    </a:lnTo>
                    <a:lnTo>
                      <a:pt x="12585" y="7717"/>
                    </a:lnTo>
                    <a:lnTo>
                      <a:pt x="12902" y="7717"/>
                    </a:lnTo>
                    <a:lnTo>
                      <a:pt x="13094" y="4685"/>
                    </a:lnTo>
                    <a:lnTo>
                      <a:pt x="13993" y="4255"/>
                    </a:lnTo>
                    <a:lnTo>
                      <a:pt x="13792" y="506"/>
                    </a:lnTo>
                    <a:lnTo>
                      <a:pt x="13538"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546" name="Google Shape;4546;p60"/>
              <p:cNvSpPr/>
              <p:nvPr/>
            </p:nvSpPr>
            <p:spPr>
              <a:xfrm>
                <a:off x="8107647" y="1741348"/>
                <a:ext cx="1734801" cy="780623"/>
              </a:xfrm>
              <a:custGeom>
                <a:avLst/>
                <a:gdLst/>
                <a:ahLst/>
                <a:cxnLst/>
                <a:rect l="l" t="t" r="r" b="b"/>
                <a:pathLst>
                  <a:path w="13994" h="6297" extrusionOk="0">
                    <a:moveTo>
                      <a:pt x="64" y="1"/>
                    </a:moveTo>
                    <a:lnTo>
                      <a:pt x="0" y="1349"/>
                    </a:lnTo>
                    <a:lnTo>
                      <a:pt x="318" y="1686"/>
                    </a:lnTo>
                    <a:lnTo>
                      <a:pt x="318" y="4818"/>
                    </a:lnTo>
                    <a:lnTo>
                      <a:pt x="319" y="4818"/>
                    </a:lnTo>
                    <a:lnTo>
                      <a:pt x="733" y="4920"/>
                    </a:lnTo>
                    <a:lnTo>
                      <a:pt x="733" y="5190"/>
                    </a:lnTo>
                    <a:lnTo>
                      <a:pt x="447" y="5223"/>
                    </a:lnTo>
                    <a:lnTo>
                      <a:pt x="476" y="6098"/>
                    </a:lnTo>
                    <a:cubicBezTo>
                      <a:pt x="2004" y="5191"/>
                      <a:pt x="2361" y="591"/>
                      <a:pt x="7866" y="591"/>
                    </a:cubicBezTo>
                    <a:cubicBezTo>
                      <a:pt x="10136" y="591"/>
                      <a:pt x="12491" y="2546"/>
                      <a:pt x="12992" y="6296"/>
                    </a:cubicBezTo>
                    <a:lnTo>
                      <a:pt x="13093" y="4685"/>
                    </a:lnTo>
                    <a:lnTo>
                      <a:pt x="13993" y="4256"/>
                    </a:lnTo>
                    <a:lnTo>
                      <a:pt x="13792" y="506"/>
                    </a:lnTo>
                    <a:lnTo>
                      <a:pt x="13537" y="1"/>
                    </a:ln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4547" name="Google Shape;4547;p60"/>
              <p:cNvSpPr/>
              <p:nvPr/>
            </p:nvSpPr>
            <p:spPr>
              <a:xfrm>
                <a:off x="8838305" y="3180237"/>
                <a:ext cx="1295088" cy="458184"/>
              </a:xfrm>
              <a:custGeom>
                <a:avLst/>
                <a:gdLst/>
                <a:ahLst/>
                <a:cxnLst/>
                <a:rect l="l" t="t" r="r" b="b"/>
                <a:pathLst>
                  <a:path w="10447" h="3696" extrusionOk="0">
                    <a:moveTo>
                      <a:pt x="8705" y="1"/>
                    </a:moveTo>
                    <a:cubicBezTo>
                      <a:pt x="8176" y="1964"/>
                      <a:pt x="5275" y="2830"/>
                      <a:pt x="2942" y="2830"/>
                    </a:cubicBezTo>
                    <a:cubicBezTo>
                      <a:pt x="1552" y="2830"/>
                      <a:pt x="364" y="2522"/>
                      <a:pt x="1" y="1956"/>
                    </a:cubicBezTo>
                    <a:lnTo>
                      <a:pt x="1" y="1956"/>
                    </a:lnTo>
                    <a:lnTo>
                      <a:pt x="189" y="3695"/>
                    </a:lnTo>
                    <a:lnTo>
                      <a:pt x="10447" y="3695"/>
                    </a:lnTo>
                    <a:cubicBezTo>
                      <a:pt x="10403" y="3008"/>
                      <a:pt x="10282" y="1906"/>
                      <a:pt x="10282" y="1906"/>
                    </a:cubicBezTo>
                    <a:lnTo>
                      <a:pt x="9711" y="1501"/>
                    </a:lnTo>
                    <a:lnTo>
                      <a:pt x="9361" y="456"/>
                    </a:lnTo>
                    <a:lnTo>
                      <a:pt x="8705" y="1"/>
                    </a:ln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4548" name="Google Shape;4548;p60"/>
              <p:cNvSpPr/>
              <p:nvPr/>
            </p:nvSpPr>
            <p:spPr>
              <a:xfrm>
                <a:off x="8107771" y="1903125"/>
                <a:ext cx="1730586" cy="288348"/>
              </a:xfrm>
              <a:custGeom>
                <a:avLst/>
                <a:gdLst/>
                <a:ahLst/>
                <a:cxnLst/>
                <a:rect l="l" t="t" r="r" b="b"/>
                <a:pathLst>
                  <a:path w="13960" h="2326" extrusionOk="0">
                    <a:moveTo>
                      <a:pt x="4" y="0"/>
                    </a:moveTo>
                    <a:lnTo>
                      <a:pt x="0" y="42"/>
                    </a:lnTo>
                    <a:lnTo>
                      <a:pt x="318" y="379"/>
                    </a:lnTo>
                    <a:lnTo>
                      <a:pt x="318" y="2326"/>
                    </a:lnTo>
                    <a:lnTo>
                      <a:pt x="13959" y="2326"/>
                    </a:lnTo>
                    <a:lnTo>
                      <a:pt x="13835" y="0"/>
                    </a:ln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4549" name="Google Shape;4549;p60"/>
              <p:cNvSpPr/>
              <p:nvPr/>
            </p:nvSpPr>
            <p:spPr>
              <a:xfrm>
                <a:off x="8147069" y="2237217"/>
                <a:ext cx="1695503" cy="95331"/>
              </a:xfrm>
              <a:custGeom>
                <a:avLst/>
                <a:gdLst/>
                <a:ahLst/>
                <a:cxnLst/>
                <a:rect l="l" t="t" r="r" b="b"/>
                <a:pathLst>
                  <a:path w="13677" h="769" extrusionOk="0">
                    <a:moveTo>
                      <a:pt x="1" y="1"/>
                    </a:moveTo>
                    <a:lnTo>
                      <a:pt x="1" y="768"/>
                    </a:lnTo>
                    <a:lnTo>
                      <a:pt x="12770" y="768"/>
                    </a:lnTo>
                    <a:lnTo>
                      <a:pt x="12775" y="684"/>
                    </a:lnTo>
                    <a:lnTo>
                      <a:pt x="13676" y="253"/>
                    </a:lnTo>
                    <a:lnTo>
                      <a:pt x="13661" y="1"/>
                    </a:ln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4550" name="Google Shape;4550;p60"/>
              <p:cNvSpPr/>
              <p:nvPr/>
            </p:nvSpPr>
            <p:spPr>
              <a:xfrm>
                <a:off x="8149052" y="2237217"/>
                <a:ext cx="1684718" cy="22066"/>
              </a:xfrm>
              <a:custGeom>
                <a:avLst/>
                <a:gdLst/>
                <a:ahLst/>
                <a:cxnLst/>
                <a:rect l="l" t="t" r="r" b="b"/>
                <a:pathLst>
                  <a:path w="13590" h="178" extrusionOk="0">
                    <a:moveTo>
                      <a:pt x="1" y="1"/>
                    </a:moveTo>
                    <a:lnTo>
                      <a:pt x="1" y="178"/>
                    </a:lnTo>
                    <a:lnTo>
                      <a:pt x="13590" y="178"/>
                    </a:lnTo>
                    <a:lnTo>
                      <a:pt x="13590" y="1"/>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551" name="Google Shape;4551;p60"/>
              <p:cNvSpPr/>
              <p:nvPr/>
            </p:nvSpPr>
            <p:spPr>
              <a:xfrm>
                <a:off x="9633798" y="1738125"/>
                <a:ext cx="513721" cy="1900422"/>
              </a:xfrm>
              <a:custGeom>
                <a:avLst/>
                <a:gdLst/>
                <a:ahLst/>
                <a:cxnLst/>
                <a:rect l="l" t="t" r="r" b="b"/>
                <a:pathLst>
                  <a:path w="4144" h="15330" extrusionOk="0">
                    <a:moveTo>
                      <a:pt x="1271" y="0"/>
                    </a:moveTo>
                    <a:lnTo>
                      <a:pt x="1187" y="48"/>
                    </a:lnTo>
                    <a:lnTo>
                      <a:pt x="1435" y="543"/>
                    </a:lnTo>
                    <a:lnTo>
                      <a:pt x="1635" y="4247"/>
                    </a:lnTo>
                    <a:lnTo>
                      <a:pt x="739" y="4675"/>
                    </a:lnTo>
                    <a:lnTo>
                      <a:pt x="549" y="7692"/>
                    </a:lnTo>
                    <a:lnTo>
                      <a:pt x="242" y="7692"/>
                    </a:lnTo>
                    <a:lnTo>
                      <a:pt x="1" y="8385"/>
                    </a:lnTo>
                    <a:lnTo>
                      <a:pt x="582" y="9585"/>
                    </a:lnTo>
                    <a:lnTo>
                      <a:pt x="588" y="9600"/>
                    </a:lnTo>
                    <a:lnTo>
                      <a:pt x="1728" y="10237"/>
                    </a:lnTo>
                    <a:lnTo>
                      <a:pt x="2077" y="11547"/>
                    </a:lnTo>
                    <a:lnTo>
                      <a:pt x="2905" y="12122"/>
                    </a:lnTo>
                    <a:lnTo>
                      <a:pt x="3254" y="13168"/>
                    </a:lnTo>
                    <a:lnTo>
                      <a:pt x="3821" y="13568"/>
                    </a:lnTo>
                    <a:cubicBezTo>
                      <a:pt x="3838" y="13729"/>
                      <a:pt x="3943" y="14704"/>
                      <a:pt x="3982" y="15328"/>
                    </a:cubicBezTo>
                    <a:lnTo>
                      <a:pt x="3982" y="15329"/>
                    </a:lnTo>
                    <a:lnTo>
                      <a:pt x="4143" y="15329"/>
                    </a:lnTo>
                    <a:cubicBezTo>
                      <a:pt x="4100" y="14647"/>
                      <a:pt x="3916" y="13544"/>
                      <a:pt x="3914" y="13533"/>
                    </a:cubicBezTo>
                    <a:lnTo>
                      <a:pt x="3911" y="13509"/>
                    </a:lnTo>
                    <a:lnTo>
                      <a:pt x="3334" y="13101"/>
                    </a:lnTo>
                    <a:lnTo>
                      <a:pt x="2985" y="12057"/>
                    </a:lnTo>
                    <a:lnTo>
                      <a:pt x="2161" y="11484"/>
                    </a:lnTo>
                    <a:lnTo>
                      <a:pt x="1810" y="10167"/>
                    </a:lnTo>
                    <a:lnTo>
                      <a:pt x="661" y="9524"/>
                    </a:lnTo>
                    <a:lnTo>
                      <a:pt x="105" y="8379"/>
                    </a:lnTo>
                    <a:lnTo>
                      <a:pt x="309" y="7793"/>
                    </a:lnTo>
                    <a:lnTo>
                      <a:pt x="639" y="7793"/>
                    </a:lnTo>
                    <a:lnTo>
                      <a:pt x="829" y="4742"/>
                    </a:lnTo>
                    <a:lnTo>
                      <a:pt x="1734" y="4311"/>
                    </a:lnTo>
                    <a:lnTo>
                      <a:pt x="1530" y="527"/>
                    </a:lnTo>
                    <a:lnTo>
                      <a:pt x="1271"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4552" name="Google Shape;4552;p60"/>
              <p:cNvSpPr/>
              <p:nvPr/>
            </p:nvSpPr>
            <p:spPr>
              <a:xfrm>
                <a:off x="8141118" y="2089324"/>
                <a:ext cx="81199" cy="111943"/>
              </a:xfrm>
              <a:custGeom>
                <a:avLst/>
                <a:gdLst/>
                <a:ahLst/>
                <a:cxnLst/>
                <a:rect l="l" t="t" r="r" b="b"/>
                <a:pathLst>
                  <a:path w="655" h="903" extrusionOk="0">
                    <a:moveTo>
                      <a:pt x="0" y="0"/>
                    </a:moveTo>
                    <a:lnTo>
                      <a:pt x="17" y="903"/>
                    </a:lnTo>
                    <a:lnTo>
                      <a:pt x="637" y="796"/>
                    </a:lnTo>
                    <a:lnTo>
                      <a:pt x="655" y="271"/>
                    </a:lnTo>
                    <a:lnTo>
                      <a:pt x="0" y="0"/>
                    </a:lnTo>
                    <a:close/>
                  </a:path>
                </a:pathLst>
              </a:custGeom>
              <a:solidFill>
                <a:srgbClr val="A35B32"/>
              </a:solidFill>
              <a:ln>
                <a:noFill/>
              </a:ln>
            </p:spPr>
            <p:txBody>
              <a:bodyPr spcFirstLastPara="1" wrap="square" lIns="121900" tIns="121900" rIns="121900" bIns="121900" anchor="ctr" anchorCtr="0">
                <a:noAutofit/>
              </a:bodyPr>
              <a:lstStyle/>
              <a:p>
                <a:endParaRPr sz="2489"/>
              </a:p>
            </p:txBody>
          </p:sp>
          <p:sp>
            <p:nvSpPr>
              <p:cNvPr id="4553" name="Google Shape;4553;p60"/>
              <p:cNvSpPr/>
              <p:nvPr/>
            </p:nvSpPr>
            <p:spPr>
              <a:xfrm>
                <a:off x="8547976" y="2909368"/>
                <a:ext cx="272109" cy="65951"/>
              </a:xfrm>
              <a:custGeom>
                <a:avLst/>
                <a:gdLst/>
                <a:ahLst/>
                <a:cxnLst/>
                <a:rect l="l" t="t" r="r" b="b"/>
                <a:pathLst>
                  <a:path w="2195" h="532" extrusionOk="0">
                    <a:moveTo>
                      <a:pt x="2194" y="1"/>
                    </a:moveTo>
                    <a:lnTo>
                      <a:pt x="656" y="379"/>
                    </a:lnTo>
                    <a:lnTo>
                      <a:pt x="1" y="316"/>
                    </a:lnTo>
                    <a:lnTo>
                      <a:pt x="191" y="531"/>
                    </a:lnTo>
                    <a:lnTo>
                      <a:pt x="656" y="480"/>
                    </a:lnTo>
                    <a:lnTo>
                      <a:pt x="2194"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4554" name="Google Shape;4554;p60"/>
              <p:cNvSpPr/>
              <p:nvPr/>
            </p:nvSpPr>
            <p:spPr>
              <a:xfrm>
                <a:off x="7910789" y="3355774"/>
                <a:ext cx="376241" cy="60744"/>
              </a:xfrm>
              <a:custGeom>
                <a:avLst/>
                <a:gdLst/>
                <a:ahLst/>
                <a:cxnLst/>
                <a:rect l="l" t="t" r="r" b="b"/>
                <a:pathLst>
                  <a:path w="3035" h="490" extrusionOk="0">
                    <a:moveTo>
                      <a:pt x="97" y="1"/>
                    </a:moveTo>
                    <a:lnTo>
                      <a:pt x="1" y="187"/>
                    </a:lnTo>
                    <a:lnTo>
                      <a:pt x="1113" y="490"/>
                    </a:lnTo>
                    <a:lnTo>
                      <a:pt x="3035" y="321"/>
                    </a:lnTo>
                    <a:lnTo>
                      <a:pt x="3035" y="321"/>
                    </a:lnTo>
                    <a:lnTo>
                      <a:pt x="1097" y="338"/>
                    </a:lnTo>
                    <a:lnTo>
                      <a:pt x="97"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4555" name="Google Shape;4555;p60"/>
              <p:cNvSpPr/>
              <p:nvPr/>
            </p:nvSpPr>
            <p:spPr>
              <a:xfrm>
                <a:off x="8858140" y="3281146"/>
                <a:ext cx="310539" cy="153720"/>
              </a:xfrm>
              <a:custGeom>
                <a:avLst/>
                <a:gdLst/>
                <a:ahLst/>
                <a:cxnLst/>
                <a:rect l="l" t="t" r="r" b="b"/>
                <a:pathLst>
                  <a:path w="2505" h="1240" extrusionOk="0">
                    <a:moveTo>
                      <a:pt x="1" y="1"/>
                    </a:moveTo>
                    <a:lnTo>
                      <a:pt x="120" y="1239"/>
                    </a:lnTo>
                    <a:lnTo>
                      <a:pt x="2504" y="1239"/>
                    </a:lnTo>
                    <a:lnTo>
                      <a:pt x="2384"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4556" name="Google Shape;4556;p60"/>
              <p:cNvSpPr/>
              <p:nvPr/>
            </p:nvSpPr>
            <p:spPr>
              <a:xfrm>
                <a:off x="8867313" y="3290196"/>
                <a:ext cx="285745" cy="138224"/>
              </a:xfrm>
              <a:custGeom>
                <a:avLst/>
                <a:gdLst/>
                <a:ahLst/>
                <a:cxnLst/>
                <a:rect l="l" t="t" r="r" b="b"/>
                <a:pathLst>
                  <a:path w="2305" h="1115" extrusionOk="0">
                    <a:moveTo>
                      <a:pt x="1" y="0"/>
                    </a:moveTo>
                    <a:lnTo>
                      <a:pt x="109" y="1078"/>
                    </a:lnTo>
                    <a:lnTo>
                      <a:pt x="2305" y="1115"/>
                    </a:lnTo>
                    <a:lnTo>
                      <a:pt x="2195" y="37"/>
                    </a:lnTo>
                    <a:lnTo>
                      <a:pt x="1" y="0"/>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4557" name="Google Shape;4557;p60"/>
              <p:cNvSpPr/>
              <p:nvPr/>
            </p:nvSpPr>
            <p:spPr>
              <a:xfrm>
                <a:off x="9220246" y="2497301"/>
                <a:ext cx="206654" cy="97934"/>
              </a:xfrm>
              <a:custGeom>
                <a:avLst/>
                <a:gdLst/>
                <a:ahLst/>
                <a:cxnLst/>
                <a:rect l="l" t="t" r="r" b="b"/>
                <a:pathLst>
                  <a:path w="1667" h="790" extrusionOk="0">
                    <a:moveTo>
                      <a:pt x="39" y="0"/>
                    </a:moveTo>
                    <a:lnTo>
                      <a:pt x="1" y="790"/>
                    </a:lnTo>
                    <a:lnTo>
                      <a:pt x="1628" y="790"/>
                    </a:lnTo>
                    <a:lnTo>
                      <a:pt x="1666"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4558" name="Google Shape;4558;p60"/>
              <p:cNvSpPr/>
              <p:nvPr/>
            </p:nvSpPr>
            <p:spPr>
              <a:xfrm>
                <a:off x="9226816" y="2503003"/>
                <a:ext cx="189050" cy="88265"/>
              </a:xfrm>
              <a:custGeom>
                <a:avLst/>
                <a:gdLst/>
                <a:ahLst/>
                <a:cxnLst/>
                <a:rect l="l" t="t" r="r" b="b"/>
                <a:pathLst>
                  <a:path w="1525" h="712" extrusionOk="0">
                    <a:moveTo>
                      <a:pt x="29" y="1"/>
                    </a:moveTo>
                    <a:lnTo>
                      <a:pt x="0" y="689"/>
                    </a:lnTo>
                    <a:lnTo>
                      <a:pt x="1496" y="711"/>
                    </a:lnTo>
                    <a:lnTo>
                      <a:pt x="1525" y="25"/>
                    </a:lnTo>
                    <a:lnTo>
                      <a:pt x="29" y="1"/>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4559" name="Google Shape;4559;p60"/>
              <p:cNvSpPr/>
              <p:nvPr/>
            </p:nvSpPr>
            <p:spPr>
              <a:xfrm>
                <a:off x="8444712" y="3440568"/>
                <a:ext cx="285993" cy="138100"/>
              </a:xfrm>
              <a:custGeom>
                <a:avLst/>
                <a:gdLst/>
                <a:ahLst/>
                <a:cxnLst/>
                <a:rect l="l" t="t" r="r" b="b"/>
                <a:pathLst>
                  <a:path w="2307" h="1114" extrusionOk="0">
                    <a:moveTo>
                      <a:pt x="1" y="1"/>
                    </a:moveTo>
                    <a:lnTo>
                      <a:pt x="110" y="1079"/>
                    </a:lnTo>
                    <a:lnTo>
                      <a:pt x="2306" y="1114"/>
                    </a:lnTo>
                    <a:lnTo>
                      <a:pt x="2195" y="36"/>
                    </a:lnTo>
                    <a:lnTo>
                      <a:pt x="1"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4560" name="Google Shape;4560;p60"/>
              <p:cNvSpPr/>
              <p:nvPr/>
            </p:nvSpPr>
            <p:spPr>
              <a:xfrm>
                <a:off x="8462935" y="3241229"/>
                <a:ext cx="234918" cy="159546"/>
              </a:xfrm>
              <a:custGeom>
                <a:avLst/>
                <a:gdLst/>
                <a:ahLst/>
                <a:cxnLst/>
                <a:rect l="l" t="t" r="r" b="b"/>
                <a:pathLst>
                  <a:path w="1895" h="1287" extrusionOk="0">
                    <a:moveTo>
                      <a:pt x="39" y="0"/>
                    </a:moveTo>
                    <a:lnTo>
                      <a:pt x="0" y="1077"/>
                    </a:lnTo>
                    <a:lnTo>
                      <a:pt x="1853" y="1286"/>
                    </a:lnTo>
                    <a:lnTo>
                      <a:pt x="1895" y="208"/>
                    </a:lnTo>
                    <a:lnTo>
                      <a:pt x="39"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561" name="Google Shape;4561;p60"/>
              <p:cNvSpPr/>
              <p:nvPr/>
            </p:nvSpPr>
            <p:spPr>
              <a:xfrm>
                <a:off x="8289258" y="2985980"/>
                <a:ext cx="230332" cy="126199"/>
              </a:xfrm>
              <a:custGeom>
                <a:avLst/>
                <a:gdLst/>
                <a:ahLst/>
                <a:cxnLst/>
                <a:rect l="l" t="t" r="r" b="b"/>
                <a:pathLst>
                  <a:path w="1858" h="1018" extrusionOk="0">
                    <a:moveTo>
                      <a:pt x="1" y="1"/>
                    </a:moveTo>
                    <a:lnTo>
                      <a:pt x="50" y="894"/>
                    </a:lnTo>
                    <a:lnTo>
                      <a:pt x="1858" y="1018"/>
                    </a:lnTo>
                    <a:lnTo>
                      <a:pt x="1809" y="125"/>
                    </a:lnTo>
                    <a:lnTo>
                      <a:pt x="1" y="1"/>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562" name="Google Shape;4562;p60"/>
              <p:cNvSpPr/>
              <p:nvPr/>
            </p:nvSpPr>
            <p:spPr>
              <a:xfrm>
                <a:off x="8472480" y="2703954"/>
                <a:ext cx="230456" cy="126447"/>
              </a:xfrm>
              <a:custGeom>
                <a:avLst/>
                <a:gdLst/>
                <a:ahLst/>
                <a:cxnLst/>
                <a:rect l="l" t="t" r="r" b="b"/>
                <a:pathLst>
                  <a:path w="1859" h="1020" extrusionOk="0">
                    <a:moveTo>
                      <a:pt x="0" y="1"/>
                    </a:moveTo>
                    <a:lnTo>
                      <a:pt x="50" y="894"/>
                    </a:lnTo>
                    <a:lnTo>
                      <a:pt x="1859" y="1019"/>
                    </a:lnTo>
                    <a:lnTo>
                      <a:pt x="1810" y="125"/>
                    </a:lnTo>
                    <a:lnTo>
                      <a:pt x="0"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4563" name="Google Shape;4563;p60"/>
              <p:cNvSpPr/>
              <p:nvPr/>
            </p:nvSpPr>
            <p:spPr>
              <a:xfrm>
                <a:off x="8482894" y="2710772"/>
                <a:ext cx="209629" cy="111571"/>
              </a:xfrm>
              <a:custGeom>
                <a:avLst/>
                <a:gdLst/>
                <a:ahLst/>
                <a:cxnLst/>
                <a:rect l="l" t="t" r="r" b="b"/>
                <a:pathLst>
                  <a:path w="1691" h="900" extrusionOk="0">
                    <a:moveTo>
                      <a:pt x="1" y="1"/>
                    </a:moveTo>
                    <a:lnTo>
                      <a:pt x="25" y="794"/>
                    </a:lnTo>
                    <a:lnTo>
                      <a:pt x="1690" y="900"/>
                    </a:lnTo>
                    <a:lnTo>
                      <a:pt x="1690" y="900"/>
                    </a:lnTo>
                    <a:lnTo>
                      <a:pt x="1644" y="131"/>
                    </a:lnTo>
                    <a:lnTo>
                      <a:pt x="1" y="1"/>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564" name="Google Shape;4564;p60"/>
              <p:cNvSpPr/>
              <p:nvPr/>
            </p:nvSpPr>
            <p:spPr>
              <a:xfrm>
                <a:off x="8058804" y="3202055"/>
                <a:ext cx="206902" cy="113802"/>
              </a:xfrm>
              <a:custGeom>
                <a:avLst/>
                <a:gdLst/>
                <a:ahLst/>
                <a:cxnLst/>
                <a:rect l="l" t="t" r="r" b="b"/>
                <a:pathLst>
                  <a:path w="1669" h="918" extrusionOk="0">
                    <a:moveTo>
                      <a:pt x="0" y="1"/>
                    </a:moveTo>
                    <a:lnTo>
                      <a:pt x="41" y="891"/>
                    </a:lnTo>
                    <a:lnTo>
                      <a:pt x="1669" y="918"/>
                    </a:lnTo>
                    <a:lnTo>
                      <a:pt x="1628" y="30"/>
                    </a:lnTo>
                    <a:lnTo>
                      <a:pt x="0" y="1"/>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565" name="Google Shape;4565;p60"/>
              <p:cNvSpPr/>
              <p:nvPr/>
            </p:nvSpPr>
            <p:spPr>
              <a:xfrm>
                <a:off x="9398634" y="1060395"/>
                <a:ext cx="272605" cy="497482"/>
              </a:xfrm>
              <a:custGeom>
                <a:avLst/>
                <a:gdLst/>
                <a:ahLst/>
                <a:cxnLst/>
                <a:rect l="l" t="t" r="r" b="b"/>
                <a:pathLst>
                  <a:path w="2199" h="4013" extrusionOk="0">
                    <a:moveTo>
                      <a:pt x="1" y="1"/>
                    </a:moveTo>
                    <a:lnTo>
                      <a:pt x="1" y="1"/>
                    </a:lnTo>
                    <a:cubicBezTo>
                      <a:pt x="106" y="495"/>
                      <a:pt x="265" y="1216"/>
                      <a:pt x="265" y="1216"/>
                    </a:cubicBezTo>
                    <a:lnTo>
                      <a:pt x="528" y="1430"/>
                    </a:lnTo>
                    <a:lnTo>
                      <a:pt x="969" y="1481"/>
                    </a:lnTo>
                    <a:lnTo>
                      <a:pt x="1291" y="1745"/>
                    </a:lnTo>
                    <a:lnTo>
                      <a:pt x="1505" y="2263"/>
                    </a:lnTo>
                    <a:lnTo>
                      <a:pt x="1815" y="2516"/>
                    </a:lnTo>
                    <a:cubicBezTo>
                      <a:pt x="1815" y="2516"/>
                      <a:pt x="2030" y="3919"/>
                      <a:pt x="2064" y="3931"/>
                    </a:cubicBezTo>
                    <a:cubicBezTo>
                      <a:pt x="2084" y="3938"/>
                      <a:pt x="2143" y="3977"/>
                      <a:pt x="2195" y="4013"/>
                    </a:cubicBezTo>
                    <a:lnTo>
                      <a:pt x="2198" y="3887"/>
                    </a:lnTo>
                    <a:cubicBezTo>
                      <a:pt x="2181" y="3880"/>
                      <a:pt x="2167" y="3870"/>
                      <a:pt x="2160" y="3868"/>
                    </a:cubicBezTo>
                    <a:cubicBezTo>
                      <a:pt x="2125" y="3854"/>
                      <a:pt x="1909" y="2423"/>
                      <a:pt x="1909" y="2423"/>
                    </a:cubicBezTo>
                    <a:lnTo>
                      <a:pt x="1600" y="2165"/>
                    </a:lnTo>
                    <a:lnTo>
                      <a:pt x="1386" y="1635"/>
                    </a:lnTo>
                    <a:lnTo>
                      <a:pt x="1064" y="1363"/>
                    </a:lnTo>
                    <a:lnTo>
                      <a:pt x="622" y="1312"/>
                    </a:lnTo>
                    <a:lnTo>
                      <a:pt x="360" y="1092"/>
                    </a:lnTo>
                    <a:cubicBezTo>
                      <a:pt x="360" y="1092"/>
                      <a:pt x="231" y="493"/>
                      <a:pt x="128" y="6"/>
                    </a:cubicBezTo>
                    <a:cubicBezTo>
                      <a:pt x="86" y="5"/>
                      <a:pt x="43" y="3"/>
                      <a:pt x="1" y="1"/>
                    </a:cubicBezTo>
                    <a:close/>
                  </a:path>
                </a:pathLst>
              </a:custGeom>
              <a:solidFill>
                <a:srgbClr val="EDCE98"/>
              </a:solidFill>
              <a:ln>
                <a:noFill/>
              </a:ln>
            </p:spPr>
            <p:txBody>
              <a:bodyPr spcFirstLastPara="1" wrap="square" lIns="121900" tIns="121900" rIns="121900" bIns="121900" anchor="ctr" anchorCtr="0">
                <a:noAutofit/>
              </a:bodyPr>
              <a:lstStyle/>
              <a:p>
                <a:endParaRPr sz="2489"/>
              </a:p>
            </p:txBody>
          </p:sp>
          <p:sp>
            <p:nvSpPr>
              <p:cNvPr id="4566" name="Google Shape;4566;p60"/>
              <p:cNvSpPr/>
              <p:nvPr/>
            </p:nvSpPr>
            <p:spPr>
              <a:xfrm>
                <a:off x="9698632" y="2744119"/>
                <a:ext cx="183844" cy="97438"/>
              </a:xfrm>
              <a:custGeom>
                <a:avLst/>
                <a:gdLst/>
                <a:ahLst/>
                <a:cxnLst/>
                <a:rect l="l" t="t" r="r" b="b"/>
                <a:pathLst>
                  <a:path w="1483" h="786" extrusionOk="0">
                    <a:moveTo>
                      <a:pt x="9" y="0"/>
                    </a:moveTo>
                    <a:lnTo>
                      <a:pt x="1" y="786"/>
                    </a:lnTo>
                    <a:lnTo>
                      <a:pt x="1476" y="786"/>
                    </a:lnTo>
                    <a:lnTo>
                      <a:pt x="1483"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567" name="Google Shape;4567;p60"/>
              <p:cNvSpPr/>
              <p:nvPr/>
            </p:nvSpPr>
            <p:spPr>
              <a:xfrm>
                <a:off x="9763715" y="2451805"/>
                <a:ext cx="148389" cy="97191"/>
              </a:xfrm>
              <a:custGeom>
                <a:avLst/>
                <a:gdLst/>
                <a:ahLst/>
                <a:cxnLst/>
                <a:rect l="l" t="t" r="r" b="b"/>
                <a:pathLst>
                  <a:path w="1197" h="784" extrusionOk="0">
                    <a:moveTo>
                      <a:pt x="6" y="0"/>
                    </a:moveTo>
                    <a:lnTo>
                      <a:pt x="1" y="784"/>
                    </a:lnTo>
                    <a:lnTo>
                      <a:pt x="1190" y="784"/>
                    </a:lnTo>
                    <a:lnTo>
                      <a:pt x="1197"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568" name="Google Shape;4568;p60"/>
              <p:cNvSpPr/>
              <p:nvPr/>
            </p:nvSpPr>
            <p:spPr>
              <a:xfrm>
                <a:off x="8592232" y="3033583"/>
                <a:ext cx="277935" cy="153596"/>
              </a:xfrm>
              <a:custGeom>
                <a:avLst/>
                <a:gdLst/>
                <a:ahLst/>
                <a:cxnLst/>
                <a:rect l="l" t="t" r="r" b="b"/>
                <a:pathLst>
                  <a:path w="2242" h="1239" extrusionOk="0">
                    <a:moveTo>
                      <a:pt x="1" y="0"/>
                    </a:moveTo>
                    <a:lnTo>
                      <a:pt x="1413" y="1239"/>
                    </a:lnTo>
                    <a:lnTo>
                      <a:pt x="2242" y="1239"/>
                    </a:lnTo>
                    <a:lnTo>
                      <a:pt x="2200"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4569" name="Google Shape;4569;p60"/>
              <p:cNvSpPr/>
              <p:nvPr/>
            </p:nvSpPr>
            <p:spPr>
              <a:xfrm>
                <a:off x="8533224" y="3046600"/>
                <a:ext cx="315373" cy="131406"/>
              </a:xfrm>
              <a:custGeom>
                <a:avLst/>
                <a:gdLst/>
                <a:ahLst/>
                <a:cxnLst/>
                <a:rect l="l" t="t" r="r" b="b"/>
                <a:pathLst>
                  <a:path w="2544" h="1060" extrusionOk="0">
                    <a:moveTo>
                      <a:pt x="0" y="1"/>
                    </a:moveTo>
                    <a:lnTo>
                      <a:pt x="122" y="1060"/>
                    </a:lnTo>
                    <a:lnTo>
                      <a:pt x="2544" y="1060"/>
                    </a:lnTo>
                    <a:lnTo>
                      <a:pt x="2423" y="1"/>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4570" name="Google Shape;4570;p60"/>
              <p:cNvSpPr/>
              <p:nvPr/>
            </p:nvSpPr>
            <p:spPr>
              <a:xfrm>
                <a:off x="8116697" y="2672714"/>
                <a:ext cx="119257" cy="16984"/>
              </a:xfrm>
              <a:custGeom>
                <a:avLst/>
                <a:gdLst/>
                <a:ahLst/>
                <a:cxnLst/>
                <a:rect l="l" t="t" r="r" b="b"/>
                <a:pathLst>
                  <a:path w="962" h="137" extrusionOk="0">
                    <a:moveTo>
                      <a:pt x="254" y="1"/>
                    </a:moveTo>
                    <a:lnTo>
                      <a:pt x="0" y="137"/>
                    </a:lnTo>
                    <a:lnTo>
                      <a:pt x="961" y="137"/>
                    </a:lnTo>
                    <a:lnTo>
                      <a:pt x="946" y="53"/>
                    </a:lnTo>
                    <a:lnTo>
                      <a:pt x="254"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4571" name="Google Shape;4571;p60"/>
              <p:cNvSpPr/>
              <p:nvPr/>
            </p:nvSpPr>
            <p:spPr>
              <a:xfrm>
                <a:off x="8263349" y="3236022"/>
                <a:ext cx="556738" cy="53802"/>
              </a:xfrm>
              <a:custGeom>
                <a:avLst/>
                <a:gdLst/>
                <a:ahLst/>
                <a:cxnLst/>
                <a:rect l="l" t="t" r="r" b="b"/>
                <a:pathLst>
                  <a:path w="4491" h="434" extrusionOk="0">
                    <a:moveTo>
                      <a:pt x="1669" y="1"/>
                    </a:moveTo>
                    <a:lnTo>
                      <a:pt x="1" y="433"/>
                    </a:lnTo>
                    <a:lnTo>
                      <a:pt x="1748" y="112"/>
                    </a:lnTo>
                    <a:lnTo>
                      <a:pt x="3432" y="278"/>
                    </a:lnTo>
                    <a:lnTo>
                      <a:pt x="4490" y="238"/>
                    </a:lnTo>
                    <a:lnTo>
                      <a:pt x="4316" y="44"/>
                    </a:lnTo>
                    <a:lnTo>
                      <a:pt x="3337" y="168"/>
                    </a:lnTo>
                    <a:lnTo>
                      <a:pt x="1669"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4572" name="Google Shape;4572;p60"/>
              <p:cNvSpPr/>
              <p:nvPr/>
            </p:nvSpPr>
            <p:spPr>
              <a:xfrm>
                <a:off x="8094507" y="1737381"/>
                <a:ext cx="1695875" cy="28513"/>
              </a:xfrm>
              <a:custGeom>
                <a:avLst/>
                <a:gdLst/>
                <a:ahLst/>
                <a:cxnLst/>
                <a:rect l="l" t="t" r="r" b="b"/>
                <a:pathLst>
                  <a:path w="13680" h="230" extrusionOk="0">
                    <a:moveTo>
                      <a:pt x="1" y="1"/>
                    </a:moveTo>
                    <a:lnTo>
                      <a:pt x="1" y="230"/>
                    </a:lnTo>
                    <a:lnTo>
                      <a:pt x="13680" y="141"/>
                    </a:lnTo>
                    <a:lnTo>
                      <a:pt x="13680" y="1"/>
                    </a:ln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4573" name="Google Shape;4573;p60"/>
              <p:cNvSpPr/>
              <p:nvPr/>
            </p:nvSpPr>
            <p:spPr>
              <a:xfrm>
                <a:off x="8989668" y="2487259"/>
                <a:ext cx="7314" cy="2355"/>
              </a:xfrm>
              <a:custGeom>
                <a:avLst/>
                <a:gdLst/>
                <a:ahLst/>
                <a:cxnLst/>
                <a:rect l="l" t="t" r="r" b="b"/>
                <a:pathLst>
                  <a:path w="59" h="19" extrusionOk="0">
                    <a:moveTo>
                      <a:pt x="58" y="0"/>
                    </a:moveTo>
                    <a:lnTo>
                      <a:pt x="58" y="0"/>
                    </a:lnTo>
                    <a:cubicBezTo>
                      <a:pt x="38" y="1"/>
                      <a:pt x="18" y="2"/>
                      <a:pt x="0" y="2"/>
                    </a:cubicBezTo>
                    <a:cubicBezTo>
                      <a:pt x="9" y="12"/>
                      <a:pt x="19" y="19"/>
                      <a:pt x="29" y="19"/>
                    </a:cubicBezTo>
                    <a:cubicBezTo>
                      <a:pt x="38" y="19"/>
                      <a:pt x="49" y="13"/>
                      <a:pt x="58" y="0"/>
                    </a:cubicBezTo>
                    <a:close/>
                  </a:path>
                </a:pathLst>
              </a:custGeom>
              <a:solidFill>
                <a:srgbClr val="E6CA8C"/>
              </a:solidFill>
              <a:ln>
                <a:noFill/>
              </a:ln>
            </p:spPr>
            <p:txBody>
              <a:bodyPr spcFirstLastPara="1" wrap="square" lIns="121900" tIns="121900" rIns="121900" bIns="121900" anchor="ctr" anchorCtr="0">
                <a:noAutofit/>
              </a:bodyPr>
              <a:lstStyle/>
              <a:p>
                <a:endParaRPr sz="2489"/>
              </a:p>
            </p:txBody>
          </p:sp>
          <p:sp>
            <p:nvSpPr>
              <p:cNvPr id="4574" name="Google Shape;4574;p60"/>
              <p:cNvSpPr/>
              <p:nvPr/>
            </p:nvSpPr>
            <p:spPr>
              <a:xfrm>
                <a:off x="8147564" y="1740976"/>
                <a:ext cx="1118807" cy="1011451"/>
              </a:xfrm>
              <a:custGeom>
                <a:avLst/>
                <a:gdLst/>
                <a:ahLst/>
                <a:cxnLst/>
                <a:rect l="l" t="t" r="r" b="b"/>
                <a:pathLst>
                  <a:path w="9025" h="8159" extrusionOk="0">
                    <a:moveTo>
                      <a:pt x="5532" y="0"/>
                    </a:moveTo>
                    <a:cubicBezTo>
                      <a:pt x="5314" y="229"/>
                      <a:pt x="4872" y="309"/>
                      <a:pt x="4831" y="641"/>
                    </a:cubicBezTo>
                    <a:cubicBezTo>
                      <a:pt x="4813" y="788"/>
                      <a:pt x="4888" y="933"/>
                      <a:pt x="4868" y="1078"/>
                    </a:cubicBezTo>
                    <a:cubicBezTo>
                      <a:pt x="4803" y="1553"/>
                      <a:pt x="3951" y="1440"/>
                      <a:pt x="3845" y="1906"/>
                    </a:cubicBezTo>
                    <a:cubicBezTo>
                      <a:pt x="3818" y="2030"/>
                      <a:pt x="3858" y="2163"/>
                      <a:pt x="3831" y="2289"/>
                    </a:cubicBezTo>
                    <a:cubicBezTo>
                      <a:pt x="3787" y="2499"/>
                      <a:pt x="3575" y="2604"/>
                      <a:pt x="3365" y="2604"/>
                    </a:cubicBezTo>
                    <a:cubicBezTo>
                      <a:pt x="3305" y="2604"/>
                      <a:pt x="3246" y="2595"/>
                      <a:pt x="3191" y="2579"/>
                    </a:cubicBezTo>
                    <a:cubicBezTo>
                      <a:pt x="2941" y="2502"/>
                      <a:pt x="2735" y="2314"/>
                      <a:pt x="2495" y="2205"/>
                    </a:cubicBezTo>
                    <a:cubicBezTo>
                      <a:pt x="2234" y="2088"/>
                      <a:pt x="1946" y="2069"/>
                      <a:pt x="1663" y="2054"/>
                    </a:cubicBezTo>
                    <a:cubicBezTo>
                      <a:pt x="1651" y="2053"/>
                      <a:pt x="1639" y="2052"/>
                      <a:pt x="1626" y="2052"/>
                    </a:cubicBezTo>
                    <a:cubicBezTo>
                      <a:pt x="1598" y="2052"/>
                      <a:pt x="1570" y="2055"/>
                      <a:pt x="1544" y="2066"/>
                    </a:cubicBezTo>
                    <a:cubicBezTo>
                      <a:pt x="1492" y="2088"/>
                      <a:pt x="1461" y="2142"/>
                      <a:pt x="1431" y="2193"/>
                    </a:cubicBezTo>
                    <a:cubicBezTo>
                      <a:pt x="1296" y="2431"/>
                      <a:pt x="1172" y="2774"/>
                      <a:pt x="1372" y="2953"/>
                    </a:cubicBezTo>
                    <a:cubicBezTo>
                      <a:pt x="1356" y="2949"/>
                      <a:pt x="1341" y="2947"/>
                      <a:pt x="1325" y="2947"/>
                    </a:cubicBezTo>
                    <a:cubicBezTo>
                      <a:pt x="1147" y="2947"/>
                      <a:pt x="1002" y="3175"/>
                      <a:pt x="814" y="3191"/>
                    </a:cubicBezTo>
                    <a:cubicBezTo>
                      <a:pt x="805" y="3192"/>
                      <a:pt x="797" y="3192"/>
                      <a:pt x="789" y="3192"/>
                    </a:cubicBezTo>
                    <a:cubicBezTo>
                      <a:pt x="702" y="3192"/>
                      <a:pt x="619" y="3149"/>
                      <a:pt x="534" y="3117"/>
                    </a:cubicBezTo>
                    <a:cubicBezTo>
                      <a:pt x="418" y="3073"/>
                      <a:pt x="295" y="3052"/>
                      <a:pt x="172" y="3052"/>
                    </a:cubicBezTo>
                    <a:cubicBezTo>
                      <a:pt x="114" y="3052"/>
                      <a:pt x="57" y="3057"/>
                      <a:pt x="1" y="3066"/>
                    </a:cubicBezTo>
                    <a:lnTo>
                      <a:pt x="1" y="4818"/>
                    </a:lnTo>
                    <a:lnTo>
                      <a:pt x="414" y="4920"/>
                    </a:lnTo>
                    <a:lnTo>
                      <a:pt x="414" y="5190"/>
                    </a:lnTo>
                    <a:lnTo>
                      <a:pt x="128" y="5224"/>
                    </a:lnTo>
                    <a:lnTo>
                      <a:pt x="164" y="6275"/>
                    </a:lnTo>
                    <a:lnTo>
                      <a:pt x="574" y="6304"/>
                    </a:lnTo>
                    <a:lnTo>
                      <a:pt x="733" y="7718"/>
                    </a:lnTo>
                    <a:lnTo>
                      <a:pt x="1702" y="8159"/>
                    </a:lnTo>
                    <a:cubicBezTo>
                      <a:pt x="1693" y="8130"/>
                      <a:pt x="1683" y="8102"/>
                      <a:pt x="1674" y="8075"/>
                    </a:cubicBezTo>
                    <a:cubicBezTo>
                      <a:pt x="1748" y="7969"/>
                      <a:pt x="1889" y="7948"/>
                      <a:pt x="2019" y="7948"/>
                    </a:cubicBezTo>
                    <a:cubicBezTo>
                      <a:pt x="2025" y="7948"/>
                      <a:pt x="2032" y="7948"/>
                      <a:pt x="2038" y="7948"/>
                    </a:cubicBezTo>
                    <a:cubicBezTo>
                      <a:pt x="2047" y="7948"/>
                      <a:pt x="2057" y="7948"/>
                      <a:pt x="2066" y="7948"/>
                    </a:cubicBezTo>
                    <a:cubicBezTo>
                      <a:pt x="2192" y="7948"/>
                      <a:pt x="2327" y="7945"/>
                      <a:pt x="2424" y="7864"/>
                    </a:cubicBezTo>
                    <a:cubicBezTo>
                      <a:pt x="2529" y="7775"/>
                      <a:pt x="2526" y="7553"/>
                      <a:pt x="2395" y="7523"/>
                    </a:cubicBezTo>
                    <a:cubicBezTo>
                      <a:pt x="2614" y="7187"/>
                      <a:pt x="3118" y="7176"/>
                      <a:pt x="3334" y="6839"/>
                    </a:cubicBezTo>
                    <a:cubicBezTo>
                      <a:pt x="3408" y="6723"/>
                      <a:pt x="3438" y="6581"/>
                      <a:pt x="3447" y="6442"/>
                    </a:cubicBezTo>
                    <a:cubicBezTo>
                      <a:pt x="3469" y="6041"/>
                      <a:pt x="3315" y="5632"/>
                      <a:pt x="3038" y="5358"/>
                    </a:cubicBezTo>
                    <a:cubicBezTo>
                      <a:pt x="3125" y="5324"/>
                      <a:pt x="3213" y="5289"/>
                      <a:pt x="3300" y="5255"/>
                    </a:cubicBezTo>
                    <a:cubicBezTo>
                      <a:pt x="3221" y="5125"/>
                      <a:pt x="3279" y="4942"/>
                      <a:pt x="3390" y="4841"/>
                    </a:cubicBezTo>
                    <a:cubicBezTo>
                      <a:pt x="3500" y="4739"/>
                      <a:pt x="3647" y="4701"/>
                      <a:pt x="3789" y="4665"/>
                    </a:cubicBezTo>
                    <a:cubicBezTo>
                      <a:pt x="3929" y="4628"/>
                      <a:pt x="4080" y="4595"/>
                      <a:pt x="4225" y="4595"/>
                    </a:cubicBezTo>
                    <a:cubicBezTo>
                      <a:pt x="4367" y="4595"/>
                      <a:pt x="4503" y="4627"/>
                      <a:pt x="4614" y="4720"/>
                    </a:cubicBezTo>
                    <a:cubicBezTo>
                      <a:pt x="4767" y="4851"/>
                      <a:pt x="4835" y="5073"/>
                      <a:pt x="4989" y="5203"/>
                    </a:cubicBezTo>
                    <a:cubicBezTo>
                      <a:pt x="5129" y="5321"/>
                      <a:pt x="5318" y="5346"/>
                      <a:pt x="5488" y="5403"/>
                    </a:cubicBezTo>
                    <a:cubicBezTo>
                      <a:pt x="5660" y="5461"/>
                      <a:pt x="5839" y="5584"/>
                      <a:pt x="5856" y="5773"/>
                    </a:cubicBezTo>
                    <a:cubicBezTo>
                      <a:pt x="5864" y="5862"/>
                      <a:pt x="5839" y="5968"/>
                      <a:pt x="5903" y="6028"/>
                    </a:cubicBezTo>
                    <a:cubicBezTo>
                      <a:pt x="5933" y="6058"/>
                      <a:pt x="5977" y="6065"/>
                      <a:pt x="6021" y="6065"/>
                    </a:cubicBezTo>
                    <a:cubicBezTo>
                      <a:pt x="6034" y="6065"/>
                      <a:pt x="6048" y="6064"/>
                      <a:pt x="6061" y="6063"/>
                    </a:cubicBezTo>
                    <a:cubicBezTo>
                      <a:pt x="6304" y="6051"/>
                      <a:pt x="6549" y="6037"/>
                      <a:pt x="6793" y="6024"/>
                    </a:cubicBezTo>
                    <a:cubicBezTo>
                      <a:pt x="6763" y="5993"/>
                      <a:pt x="6743" y="5916"/>
                      <a:pt x="6759" y="5862"/>
                    </a:cubicBezTo>
                    <a:cubicBezTo>
                      <a:pt x="6798" y="5721"/>
                      <a:pt x="6877" y="5550"/>
                      <a:pt x="7011" y="5550"/>
                    </a:cubicBezTo>
                    <a:cubicBezTo>
                      <a:pt x="7016" y="5550"/>
                      <a:pt x="7022" y="5550"/>
                      <a:pt x="7027" y="5551"/>
                    </a:cubicBezTo>
                    <a:cubicBezTo>
                      <a:pt x="7091" y="5557"/>
                      <a:pt x="7144" y="5603"/>
                      <a:pt x="7207" y="5615"/>
                    </a:cubicBezTo>
                    <a:cubicBezTo>
                      <a:pt x="7219" y="5618"/>
                      <a:pt x="7231" y="5619"/>
                      <a:pt x="7244" y="5619"/>
                    </a:cubicBezTo>
                    <a:cubicBezTo>
                      <a:pt x="7359" y="5619"/>
                      <a:pt x="7460" y="5508"/>
                      <a:pt x="7510" y="5392"/>
                    </a:cubicBezTo>
                    <a:cubicBezTo>
                      <a:pt x="7565" y="5263"/>
                      <a:pt x="7589" y="5118"/>
                      <a:pt x="7669" y="5005"/>
                    </a:cubicBezTo>
                    <a:cubicBezTo>
                      <a:pt x="7787" y="4842"/>
                      <a:pt x="8006" y="4788"/>
                      <a:pt x="8128" y="4628"/>
                    </a:cubicBezTo>
                    <a:cubicBezTo>
                      <a:pt x="8275" y="4433"/>
                      <a:pt x="8238" y="4139"/>
                      <a:pt x="8119" y="3923"/>
                    </a:cubicBezTo>
                    <a:cubicBezTo>
                      <a:pt x="8017" y="3735"/>
                      <a:pt x="7861" y="3496"/>
                      <a:pt x="7998" y="3334"/>
                    </a:cubicBezTo>
                    <a:cubicBezTo>
                      <a:pt x="8055" y="3268"/>
                      <a:pt x="8135" y="3253"/>
                      <a:pt x="8222" y="3253"/>
                    </a:cubicBezTo>
                    <a:cubicBezTo>
                      <a:pt x="8293" y="3253"/>
                      <a:pt x="8369" y="3263"/>
                      <a:pt x="8442" y="3263"/>
                    </a:cubicBezTo>
                    <a:cubicBezTo>
                      <a:pt x="8460" y="3263"/>
                      <a:pt x="8478" y="3262"/>
                      <a:pt x="8496" y="3261"/>
                    </a:cubicBezTo>
                    <a:cubicBezTo>
                      <a:pt x="8826" y="3232"/>
                      <a:pt x="9025" y="2816"/>
                      <a:pt x="8972" y="2468"/>
                    </a:cubicBezTo>
                    <a:cubicBezTo>
                      <a:pt x="8918" y="2120"/>
                      <a:pt x="8693" y="1834"/>
                      <a:pt x="8476" y="1568"/>
                    </a:cubicBezTo>
                    <a:cubicBezTo>
                      <a:pt x="8645" y="1499"/>
                      <a:pt x="8813" y="1390"/>
                      <a:pt x="8896" y="1218"/>
                    </a:cubicBezTo>
                    <a:cubicBezTo>
                      <a:pt x="8978" y="1045"/>
                      <a:pt x="8944" y="801"/>
                      <a:pt x="8783" y="708"/>
                    </a:cubicBezTo>
                    <a:cubicBezTo>
                      <a:pt x="8655" y="633"/>
                      <a:pt x="8451" y="640"/>
                      <a:pt x="8412" y="490"/>
                    </a:cubicBezTo>
                    <a:cubicBezTo>
                      <a:pt x="8381" y="367"/>
                      <a:pt x="8502" y="262"/>
                      <a:pt x="8614" y="216"/>
                    </a:cubicBezTo>
                    <a:cubicBezTo>
                      <a:pt x="8725" y="171"/>
                      <a:pt x="8859" y="135"/>
                      <a:pt x="8913" y="21"/>
                    </a:cubicBezTo>
                    <a:cubicBezTo>
                      <a:pt x="8915" y="14"/>
                      <a:pt x="8917" y="8"/>
                      <a:pt x="8919" y="0"/>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4575" name="Google Shape;4575;p60"/>
              <p:cNvSpPr/>
              <p:nvPr/>
            </p:nvSpPr>
            <p:spPr>
              <a:xfrm>
                <a:off x="8395249" y="2864368"/>
                <a:ext cx="7810" cy="23058"/>
              </a:xfrm>
              <a:custGeom>
                <a:avLst/>
                <a:gdLst/>
                <a:ahLst/>
                <a:cxnLst/>
                <a:rect l="l" t="t" r="r" b="b"/>
                <a:pathLst>
                  <a:path w="63" h="186" extrusionOk="0">
                    <a:moveTo>
                      <a:pt x="0" y="0"/>
                    </a:moveTo>
                    <a:lnTo>
                      <a:pt x="33" y="173"/>
                    </a:lnTo>
                    <a:lnTo>
                      <a:pt x="63" y="186"/>
                    </a:lnTo>
                    <a:cubicBezTo>
                      <a:pt x="41" y="125"/>
                      <a:pt x="21" y="62"/>
                      <a:pt x="0" y="0"/>
                    </a:cubicBezTo>
                    <a:close/>
                  </a:path>
                </a:pathLst>
              </a:custGeom>
              <a:solidFill>
                <a:srgbClr val="E6CA8C"/>
              </a:solidFill>
              <a:ln>
                <a:noFill/>
              </a:ln>
            </p:spPr>
            <p:txBody>
              <a:bodyPr spcFirstLastPara="1" wrap="square" lIns="121900" tIns="121900" rIns="121900" bIns="121900" anchor="ctr" anchorCtr="0">
                <a:noAutofit/>
              </a:bodyPr>
              <a:lstStyle/>
              <a:p>
                <a:endParaRPr sz="2489"/>
              </a:p>
            </p:txBody>
          </p:sp>
          <p:sp>
            <p:nvSpPr>
              <p:cNvPr id="4576" name="Google Shape;4576;p60"/>
              <p:cNvSpPr/>
              <p:nvPr/>
            </p:nvSpPr>
            <p:spPr>
              <a:xfrm>
                <a:off x="9968879" y="3403874"/>
                <a:ext cx="206530" cy="98058"/>
              </a:xfrm>
              <a:custGeom>
                <a:avLst/>
                <a:gdLst/>
                <a:ahLst/>
                <a:cxnLst/>
                <a:rect l="l" t="t" r="r" b="b"/>
                <a:pathLst>
                  <a:path w="1666" h="791" extrusionOk="0">
                    <a:moveTo>
                      <a:pt x="38" y="0"/>
                    </a:moveTo>
                    <a:lnTo>
                      <a:pt x="1" y="791"/>
                    </a:lnTo>
                    <a:lnTo>
                      <a:pt x="1627" y="791"/>
                    </a:lnTo>
                    <a:lnTo>
                      <a:pt x="1666" y="0"/>
                    </a:lnTo>
                    <a:close/>
                  </a:path>
                </a:pathLst>
              </a:custGeom>
              <a:solidFill>
                <a:srgbClr val="A35B32"/>
              </a:solidFill>
              <a:ln>
                <a:noFill/>
              </a:ln>
            </p:spPr>
            <p:txBody>
              <a:bodyPr spcFirstLastPara="1" wrap="square" lIns="121900" tIns="121900" rIns="121900" bIns="121900" anchor="ctr" anchorCtr="0">
                <a:noAutofit/>
              </a:bodyPr>
              <a:lstStyle/>
              <a:p>
                <a:endParaRPr sz="2489"/>
              </a:p>
            </p:txBody>
          </p:sp>
          <p:sp>
            <p:nvSpPr>
              <p:cNvPr id="4577" name="Google Shape;4577;p60"/>
              <p:cNvSpPr/>
              <p:nvPr/>
            </p:nvSpPr>
            <p:spPr>
              <a:xfrm>
                <a:off x="9593881" y="1282421"/>
                <a:ext cx="49835" cy="70661"/>
              </a:xfrm>
              <a:custGeom>
                <a:avLst/>
                <a:gdLst/>
                <a:ahLst/>
                <a:cxnLst/>
                <a:rect l="l" t="t" r="r" b="b"/>
                <a:pathLst>
                  <a:path w="402" h="570" extrusionOk="0">
                    <a:moveTo>
                      <a:pt x="0" y="1"/>
                    </a:moveTo>
                    <a:lnTo>
                      <a:pt x="83" y="229"/>
                    </a:lnTo>
                    <a:lnTo>
                      <a:pt x="113" y="361"/>
                    </a:lnTo>
                    <a:lnTo>
                      <a:pt x="351" y="570"/>
                    </a:lnTo>
                    <a:lnTo>
                      <a:pt x="402" y="264"/>
                    </a:lnTo>
                    <a:lnTo>
                      <a:pt x="208" y="84"/>
                    </a:lnTo>
                    <a:lnTo>
                      <a:pt x="0" y="1"/>
                    </a:lnTo>
                    <a:close/>
                  </a:path>
                </a:pathLst>
              </a:custGeom>
              <a:solidFill>
                <a:srgbClr val="EDCE98"/>
              </a:solidFill>
              <a:ln>
                <a:noFill/>
              </a:ln>
            </p:spPr>
            <p:txBody>
              <a:bodyPr spcFirstLastPara="1" wrap="square" lIns="121900" tIns="121900" rIns="121900" bIns="121900" anchor="ctr" anchorCtr="0">
                <a:noAutofit/>
              </a:bodyPr>
              <a:lstStyle/>
              <a:p>
                <a:endParaRPr sz="2489"/>
              </a:p>
            </p:txBody>
          </p:sp>
          <p:sp>
            <p:nvSpPr>
              <p:cNvPr id="4578" name="Google Shape;4578;p60"/>
              <p:cNvSpPr/>
              <p:nvPr/>
            </p:nvSpPr>
            <p:spPr>
              <a:xfrm>
                <a:off x="9176982" y="1057544"/>
                <a:ext cx="641904" cy="742317"/>
              </a:xfrm>
              <a:custGeom>
                <a:avLst/>
                <a:gdLst/>
                <a:ahLst/>
                <a:cxnLst/>
                <a:rect l="l" t="t" r="r" b="b"/>
                <a:pathLst>
                  <a:path w="5178" h="5988" extrusionOk="0">
                    <a:moveTo>
                      <a:pt x="936" y="1"/>
                    </a:moveTo>
                    <a:cubicBezTo>
                      <a:pt x="420" y="1"/>
                      <a:pt x="2" y="47"/>
                      <a:pt x="2" y="240"/>
                    </a:cubicBezTo>
                    <a:cubicBezTo>
                      <a:pt x="1" y="590"/>
                      <a:pt x="608" y="601"/>
                      <a:pt x="685" y="601"/>
                    </a:cubicBezTo>
                    <a:cubicBezTo>
                      <a:pt x="691" y="601"/>
                      <a:pt x="693" y="601"/>
                      <a:pt x="693" y="601"/>
                    </a:cubicBezTo>
                    <a:lnTo>
                      <a:pt x="693" y="5988"/>
                    </a:lnTo>
                    <a:lnTo>
                      <a:pt x="3983" y="5988"/>
                    </a:lnTo>
                    <a:lnTo>
                      <a:pt x="3983" y="663"/>
                    </a:lnTo>
                    <a:cubicBezTo>
                      <a:pt x="3988" y="665"/>
                      <a:pt x="3995" y="666"/>
                      <a:pt x="4005" y="666"/>
                    </a:cubicBezTo>
                    <a:cubicBezTo>
                      <a:pt x="4195" y="666"/>
                      <a:pt x="5177" y="160"/>
                      <a:pt x="1743" y="23"/>
                    </a:cubicBezTo>
                    <a:cubicBezTo>
                      <a:pt x="1477" y="12"/>
                      <a:pt x="1194" y="1"/>
                      <a:pt x="936"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579" name="Google Shape;4579;p60"/>
              <p:cNvSpPr/>
              <p:nvPr/>
            </p:nvSpPr>
            <p:spPr>
              <a:xfrm>
                <a:off x="9465947" y="1185602"/>
                <a:ext cx="19711" cy="505415"/>
              </a:xfrm>
              <a:custGeom>
                <a:avLst/>
                <a:gdLst/>
                <a:ahLst/>
                <a:cxnLst/>
                <a:rect l="l" t="t" r="r" b="b"/>
                <a:pathLst>
                  <a:path w="159" h="4077" extrusionOk="0">
                    <a:moveTo>
                      <a:pt x="79" y="1"/>
                    </a:moveTo>
                    <a:cubicBezTo>
                      <a:pt x="36" y="1"/>
                      <a:pt x="0" y="913"/>
                      <a:pt x="0" y="2038"/>
                    </a:cubicBezTo>
                    <a:cubicBezTo>
                      <a:pt x="0" y="3165"/>
                      <a:pt x="36" y="4077"/>
                      <a:pt x="79" y="4077"/>
                    </a:cubicBezTo>
                    <a:cubicBezTo>
                      <a:pt x="123" y="4077"/>
                      <a:pt x="159" y="3165"/>
                      <a:pt x="159" y="2038"/>
                    </a:cubicBezTo>
                    <a:cubicBezTo>
                      <a:pt x="159" y="912"/>
                      <a:pt x="123" y="1"/>
                      <a:pt x="79"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4580" name="Google Shape;4580;p60"/>
              <p:cNvSpPr/>
              <p:nvPr/>
            </p:nvSpPr>
            <p:spPr>
              <a:xfrm>
                <a:off x="9557559" y="1202090"/>
                <a:ext cx="19711" cy="472440"/>
              </a:xfrm>
              <a:custGeom>
                <a:avLst/>
                <a:gdLst/>
                <a:ahLst/>
                <a:cxnLst/>
                <a:rect l="l" t="t" r="r" b="b"/>
                <a:pathLst>
                  <a:path w="159" h="3811" extrusionOk="0">
                    <a:moveTo>
                      <a:pt x="79" y="0"/>
                    </a:moveTo>
                    <a:cubicBezTo>
                      <a:pt x="36" y="0"/>
                      <a:pt x="0" y="853"/>
                      <a:pt x="0" y="1905"/>
                    </a:cubicBezTo>
                    <a:cubicBezTo>
                      <a:pt x="0" y="2958"/>
                      <a:pt x="36" y="3811"/>
                      <a:pt x="79" y="3811"/>
                    </a:cubicBezTo>
                    <a:cubicBezTo>
                      <a:pt x="123" y="3811"/>
                      <a:pt x="158" y="2958"/>
                      <a:pt x="158" y="1905"/>
                    </a:cubicBezTo>
                    <a:cubicBezTo>
                      <a:pt x="158" y="853"/>
                      <a:pt x="123" y="0"/>
                      <a:pt x="79"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4581" name="Google Shape;4581;p60"/>
              <p:cNvSpPr/>
              <p:nvPr/>
            </p:nvSpPr>
            <p:spPr>
              <a:xfrm>
                <a:off x="9177973" y="1092751"/>
                <a:ext cx="528597" cy="707235"/>
              </a:xfrm>
              <a:custGeom>
                <a:avLst/>
                <a:gdLst/>
                <a:ahLst/>
                <a:cxnLst/>
                <a:rect l="l" t="t" r="r" b="b"/>
                <a:pathLst>
                  <a:path w="4264" h="5705" extrusionOk="0">
                    <a:moveTo>
                      <a:pt x="1353" y="1"/>
                    </a:moveTo>
                    <a:cubicBezTo>
                      <a:pt x="816" y="1"/>
                      <a:pt x="356" y="22"/>
                      <a:pt x="31" y="22"/>
                    </a:cubicBezTo>
                    <a:cubicBezTo>
                      <a:pt x="20" y="22"/>
                      <a:pt x="10" y="22"/>
                      <a:pt x="0" y="22"/>
                    </a:cubicBezTo>
                    <a:lnTo>
                      <a:pt x="0" y="22"/>
                    </a:lnTo>
                    <a:cubicBezTo>
                      <a:pt x="70" y="309"/>
                      <a:pt x="609" y="318"/>
                      <a:pt x="678" y="318"/>
                    </a:cubicBezTo>
                    <a:cubicBezTo>
                      <a:pt x="683" y="318"/>
                      <a:pt x="685" y="318"/>
                      <a:pt x="685" y="318"/>
                    </a:cubicBezTo>
                    <a:lnTo>
                      <a:pt x="685" y="5705"/>
                    </a:lnTo>
                    <a:lnTo>
                      <a:pt x="3975" y="5705"/>
                    </a:lnTo>
                    <a:lnTo>
                      <a:pt x="3975" y="3193"/>
                    </a:lnTo>
                    <a:cubicBezTo>
                      <a:pt x="3742" y="4040"/>
                      <a:pt x="3809" y="5041"/>
                      <a:pt x="2582" y="5041"/>
                    </a:cubicBezTo>
                    <a:cubicBezTo>
                      <a:pt x="1335" y="5041"/>
                      <a:pt x="996" y="3586"/>
                      <a:pt x="996" y="2291"/>
                    </a:cubicBezTo>
                    <a:cubicBezTo>
                      <a:pt x="996" y="995"/>
                      <a:pt x="1690" y="466"/>
                      <a:pt x="2546" y="466"/>
                    </a:cubicBezTo>
                    <a:cubicBezTo>
                      <a:pt x="3190" y="466"/>
                      <a:pt x="3742" y="766"/>
                      <a:pt x="3975" y="1467"/>
                    </a:cubicBezTo>
                    <a:lnTo>
                      <a:pt x="3975" y="382"/>
                    </a:lnTo>
                    <a:cubicBezTo>
                      <a:pt x="3980" y="384"/>
                      <a:pt x="3988" y="386"/>
                      <a:pt x="3997" y="386"/>
                    </a:cubicBezTo>
                    <a:cubicBezTo>
                      <a:pt x="4064" y="386"/>
                      <a:pt x="4227" y="323"/>
                      <a:pt x="4264" y="236"/>
                    </a:cubicBezTo>
                    <a:cubicBezTo>
                      <a:pt x="3767" y="184"/>
                      <a:pt x="2999" y="61"/>
                      <a:pt x="2145" y="19"/>
                    </a:cubicBezTo>
                    <a:cubicBezTo>
                      <a:pt x="1868" y="5"/>
                      <a:pt x="1602" y="1"/>
                      <a:pt x="1353"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4582" name="Google Shape;4582;p60"/>
              <p:cNvSpPr/>
              <p:nvPr/>
            </p:nvSpPr>
            <p:spPr>
              <a:xfrm>
                <a:off x="9398262" y="1060271"/>
                <a:ext cx="311530" cy="497606"/>
              </a:xfrm>
              <a:custGeom>
                <a:avLst/>
                <a:gdLst/>
                <a:ahLst/>
                <a:cxnLst/>
                <a:rect l="l" t="t" r="r" b="b"/>
                <a:pathLst>
                  <a:path w="2513" h="4014" extrusionOk="0">
                    <a:moveTo>
                      <a:pt x="0" y="1"/>
                    </a:moveTo>
                    <a:lnTo>
                      <a:pt x="0" y="1"/>
                    </a:lnTo>
                    <a:cubicBezTo>
                      <a:pt x="106" y="495"/>
                      <a:pt x="265" y="1215"/>
                      <a:pt x="265" y="1215"/>
                    </a:cubicBezTo>
                    <a:lnTo>
                      <a:pt x="530" y="1431"/>
                    </a:lnTo>
                    <a:lnTo>
                      <a:pt x="970" y="1482"/>
                    </a:lnTo>
                    <a:lnTo>
                      <a:pt x="1292" y="1746"/>
                    </a:lnTo>
                    <a:lnTo>
                      <a:pt x="1507" y="2264"/>
                    </a:lnTo>
                    <a:lnTo>
                      <a:pt x="1817" y="2517"/>
                    </a:lnTo>
                    <a:cubicBezTo>
                      <a:pt x="1817" y="2517"/>
                      <a:pt x="2031" y="3921"/>
                      <a:pt x="2066" y="3932"/>
                    </a:cubicBezTo>
                    <a:cubicBezTo>
                      <a:pt x="2086" y="3939"/>
                      <a:pt x="2145" y="3979"/>
                      <a:pt x="2197" y="4014"/>
                    </a:cubicBezTo>
                    <a:lnTo>
                      <a:pt x="2260" y="706"/>
                    </a:lnTo>
                    <a:cubicBezTo>
                      <a:pt x="2260" y="706"/>
                      <a:pt x="2512" y="646"/>
                      <a:pt x="2512" y="370"/>
                    </a:cubicBezTo>
                    <a:cubicBezTo>
                      <a:pt x="2512" y="33"/>
                      <a:pt x="1296" y="52"/>
                      <a:pt x="0" y="1"/>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4583" name="Google Shape;4583;p60"/>
              <p:cNvSpPr/>
              <p:nvPr/>
            </p:nvSpPr>
            <p:spPr>
              <a:xfrm>
                <a:off x="9690203" y="1122007"/>
                <a:ext cx="17108" cy="20703"/>
              </a:xfrm>
              <a:custGeom>
                <a:avLst/>
                <a:gdLst/>
                <a:ahLst/>
                <a:cxnLst/>
                <a:rect l="l" t="t" r="r" b="b"/>
                <a:pathLst>
                  <a:path w="138" h="167" extrusionOk="0">
                    <a:moveTo>
                      <a:pt x="137" y="0"/>
                    </a:moveTo>
                    <a:lnTo>
                      <a:pt x="137" y="0"/>
                    </a:lnTo>
                    <a:cubicBezTo>
                      <a:pt x="72" y="58"/>
                      <a:pt x="1" y="74"/>
                      <a:pt x="1" y="74"/>
                    </a:cubicBezTo>
                    <a:lnTo>
                      <a:pt x="0" y="167"/>
                    </a:lnTo>
                    <a:cubicBezTo>
                      <a:pt x="51" y="135"/>
                      <a:pt x="107" y="83"/>
                      <a:pt x="137" y="0"/>
                    </a:cubicBezTo>
                    <a:close/>
                  </a:path>
                </a:pathLst>
              </a:custGeom>
              <a:solidFill>
                <a:srgbClr val="EDCE98"/>
              </a:solidFill>
              <a:ln>
                <a:noFill/>
              </a:ln>
            </p:spPr>
            <p:txBody>
              <a:bodyPr spcFirstLastPara="1" wrap="square" lIns="121900" tIns="121900" rIns="121900" bIns="121900" anchor="ctr" anchorCtr="0">
                <a:noAutofit/>
              </a:bodyPr>
              <a:lstStyle/>
              <a:p>
                <a:endParaRPr sz="2489"/>
              </a:p>
            </p:txBody>
          </p:sp>
          <p:sp>
            <p:nvSpPr>
              <p:cNvPr id="4584" name="Google Shape;4584;p60"/>
              <p:cNvSpPr/>
              <p:nvPr/>
            </p:nvSpPr>
            <p:spPr>
              <a:xfrm>
                <a:off x="9368510" y="1237668"/>
                <a:ext cx="19711" cy="401283"/>
              </a:xfrm>
              <a:custGeom>
                <a:avLst/>
                <a:gdLst/>
                <a:ahLst/>
                <a:cxnLst/>
                <a:rect l="l" t="t" r="r" b="b"/>
                <a:pathLst>
                  <a:path w="159" h="3237" extrusionOk="0">
                    <a:moveTo>
                      <a:pt x="79" y="0"/>
                    </a:moveTo>
                    <a:cubicBezTo>
                      <a:pt x="35" y="0"/>
                      <a:pt x="0" y="725"/>
                      <a:pt x="0" y="1618"/>
                    </a:cubicBezTo>
                    <a:cubicBezTo>
                      <a:pt x="0" y="2512"/>
                      <a:pt x="35" y="3236"/>
                      <a:pt x="79" y="3236"/>
                    </a:cubicBezTo>
                    <a:cubicBezTo>
                      <a:pt x="122" y="3236"/>
                      <a:pt x="158" y="2513"/>
                      <a:pt x="158" y="1618"/>
                    </a:cubicBezTo>
                    <a:cubicBezTo>
                      <a:pt x="158" y="725"/>
                      <a:pt x="122" y="0"/>
                      <a:pt x="79"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4585" name="Google Shape;4585;p60"/>
              <p:cNvSpPr/>
              <p:nvPr/>
            </p:nvSpPr>
            <p:spPr>
              <a:xfrm>
                <a:off x="9189130" y="1104280"/>
                <a:ext cx="228596" cy="71281"/>
              </a:xfrm>
              <a:custGeom>
                <a:avLst/>
                <a:gdLst/>
                <a:ahLst/>
                <a:cxnLst/>
                <a:rect l="l" t="t" r="r" b="b"/>
                <a:pathLst>
                  <a:path w="1844" h="575" extrusionOk="0">
                    <a:moveTo>
                      <a:pt x="1796" y="1"/>
                    </a:moveTo>
                    <a:lnTo>
                      <a:pt x="1" y="68"/>
                    </a:lnTo>
                    <a:cubicBezTo>
                      <a:pt x="179" y="219"/>
                      <a:pt x="538" y="224"/>
                      <a:pt x="589" y="224"/>
                    </a:cubicBezTo>
                    <a:cubicBezTo>
                      <a:pt x="593" y="224"/>
                      <a:pt x="595" y="224"/>
                      <a:pt x="595" y="224"/>
                    </a:cubicBezTo>
                    <a:lnTo>
                      <a:pt x="595" y="574"/>
                    </a:lnTo>
                    <a:lnTo>
                      <a:pt x="1843" y="286"/>
                    </a:lnTo>
                    <a:lnTo>
                      <a:pt x="1796" y="1"/>
                    </a:ln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4586" name="Google Shape;4586;p60"/>
              <p:cNvSpPr/>
              <p:nvPr/>
            </p:nvSpPr>
            <p:spPr>
              <a:xfrm>
                <a:off x="9255576" y="1118660"/>
                <a:ext cx="26777" cy="628391"/>
              </a:xfrm>
              <a:custGeom>
                <a:avLst/>
                <a:gdLst/>
                <a:ahLst/>
                <a:cxnLst/>
                <a:rect l="l" t="t" r="r" b="b"/>
                <a:pathLst>
                  <a:path w="216" h="5069" extrusionOk="0">
                    <a:moveTo>
                      <a:pt x="132" y="1"/>
                    </a:moveTo>
                    <a:lnTo>
                      <a:pt x="0" y="40"/>
                    </a:lnTo>
                    <a:lnTo>
                      <a:pt x="0" y="5069"/>
                    </a:lnTo>
                    <a:lnTo>
                      <a:pt x="215" y="5069"/>
                    </a:lnTo>
                    <a:lnTo>
                      <a:pt x="132" y="1"/>
                    </a:ln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4587" name="Google Shape;4587;p60"/>
              <p:cNvSpPr/>
              <p:nvPr/>
            </p:nvSpPr>
            <p:spPr>
              <a:xfrm>
                <a:off x="9403964" y="1075271"/>
                <a:ext cx="305952" cy="194133"/>
              </a:xfrm>
              <a:custGeom>
                <a:avLst/>
                <a:gdLst/>
                <a:ahLst/>
                <a:cxnLst/>
                <a:rect l="l" t="t" r="r" b="b"/>
                <a:pathLst>
                  <a:path w="2468" h="1566" extrusionOk="0">
                    <a:moveTo>
                      <a:pt x="1" y="1"/>
                    </a:moveTo>
                    <a:lnTo>
                      <a:pt x="1" y="1"/>
                    </a:lnTo>
                    <a:cubicBezTo>
                      <a:pt x="4" y="13"/>
                      <a:pt x="252" y="952"/>
                      <a:pt x="252" y="952"/>
                    </a:cubicBezTo>
                    <a:lnTo>
                      <a:pt x="484" y="1186"/>
                    </a:lnTo>
                    <a:lnTo>
                      <a:pt x="913" y="1281"/>
                    </a:lnTo>
                    <a:lnTo>
                      <a:pt x="1348" y="1565"/>
                    </a:lnTo>
                    <a:lnTo>
                      <a:pt x="1425" y="1054"/>
                    </a:lnTo>
                    <a:lnTo>
                      <a:pt x="1731" y="790"/>
                    </a:lnTo>
                    <a:lnTo>
                      <a:pt x="2215" y="587"/>
                    </a:lnTo>
                    <a:lnTo>
                      <a:pt x="2229" y="583"/>
                    </a:lnTo>
                    <a:cubicBezTo>
                      <a:pt x="2281" y="566"/>
                      <a:pt x="2467" y="490"/>
                      <a:pt x="2467" y="251"/>
                    </a:cubicBezTo>
                    <a:cubicBezTo>
                      <a:pt x="2467" y="31"/>
                      <a:pt x="1962" y="14"/>
                      <a:pt x="1249" y="14"/>
                    </a:cubicBezTo>
                    <a:cubicBezTo>
                      <a:pt x="1123" y="14"/>
                      <a:pt x="991" y="15"/>
                      <a:pt x="854" y="15"/>
                    </a:cubicBezTo>
                    <a:cubicBezTo>
                      <a:pt x="584" y="15"/>
                      <a:pt x="296" y="13"/>
                      <a:pt x="1"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588" name="Google Shape;4588;p60"/>
              <p:cNvSpPr/>
              <p:nvPr/>
            </p:nvSpPr>
            <p:spPr>
              <a:xfrm>
                <a:off x="9392931" y="1060395"/>
                <a:ext cx="331985" cy="92976"/>
              </a:xfrm>
              <a:custGeom>
                <a:avLst/>
                <a:gdLst/>
                <a:ahLst/>
                <a:cxnLst/>
                <a:rect l="l" t="t" r="r" b="b"/>
                <a:pathLst>
                  <a:path w="2678" h="750" extrusionOk="0">
                    <a:moveTo>
                      <a:pt x="9" y="1"/>
                    </a:moveTo>
                    <a:cubicBezTo>
                      <a:pt x="3" y="1"/>
                      <a:pt x="0" y="1"/>
                      <a:pt x="0" y="1"/>
                    </a:cubicBezTo>
                    <a:lnTo>
                      <a:pt x="90" y="257"/>
                    </a:lnTo>
                    <a:lnTo>
                      <a:pt x="370" y="301"/>
                    </a:lnTo>
                    <a:lnTo>
                      <a:pt x="453" y="415"/>
                    </a:lnTo>
                    <a:lnTo>
                      <a:pt x="746" y="541"/>
                    </a:lnTo>
                    <a:lnTo>
                      <a:pt x="848" y="749"/>
                    </a:lnTo>
                    <a:lnTo>
                      <a:pt x="978" y="485"/>
                    </a:lnTo>
                    <a:lnTo>
                      <a:pt x="931" y="339"/>
                    </a:lnTo>
                    <a:lnTo>
                      <a:pt x="1192" y="295"/>
                    </a:lnTo>
                    <a:lnTo>
                      <a:pt x="1502" y="371"/>
                    </a:lnTo>
                    <a:lnTo>
                      <a:pt x="1687" y="540"/>
                    </a:lnTo>
                    <a:lnTo>
                      <a:pt x="2199" y="414"/>
                    </a:lnTo>
                    <a:lnTo>
                      <a:pt x="2414" y="528"/>
                    </a:lnTo>
                    <a:lnTo>
                      <a:pt x="2530" y="495"/>
                    </a:lnTo>
                    <a:cubicBezTo>
                      <a:pt x="2530" y="495"/>
                      <a:pt x="2678" y="256"/>
                      <a:pt x="2297" y="143"/>
                    </a:cubicBezTo>
                    <a:cubicBezTo>
                      <a:pt x="1830" y="4"/>
                      <a:pt x="149" y="1"/>
                      <a:pt x="9" y="1"/>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grpSp>
            <p:nvGrpSpPr>
              <p:cNvPr id="4589" name="Google Shape;4589;p60"/>
              <p:cNvGrpSpPr/>
              <p:nvPr/>
            </p:nvGrpSpPr>
            <p:grpSpPr>
              <a:xfrm>
                <a:off x="8269299" y="1941679"/>
                <a:ext cx="1504954" cy="221654"/>
                <a:chOff x="8269299" y="1941679"/>
                <a:chExt cx="1504954" cy="221654"/>
              </a:xfrm>
            </p:grpSpPr>
            <p:sp>
              <p:nvSpPr>
                <p:cNvPr id="4590" name="Google Shape;4590;p60"/>
                <p:cNvSpPr/>
                <p:nvPr/>
              </p:nvSpPr>
              <p:spPr>
                <a:xfrm>
                  <a:off x="9652021" y="1941679"/>
                  <a:ext cx="122232" cy="221654"/>
                </a:xfrm>
                <a:custGeom>
                  <a:avLst/>
                  <a:gdLst/>
                  <a:ahLst/>
                  <a:cxnLst/>
                  <a:rect l="l" t="t" r="r" b="b"/>
                  <a:pathLst>
                    <a:path w="986" h="1788" extrusionOk="0">
                      <a:moveTo>
                        <a:pt x="493" y="0"/>
                      </a:moveTo>
                      <a:lnTo>
                        <a:pt x="0" y="893"/>
                      </a:lnTo>
                      <a:lnTo>
                        <a:pt x="493" y="1787"/>
                      </a:lnTo>
                      <a:lnTo>
                        <a:pt x="986" y="893"/>
                      </a:lnTo>
                      <a:lnTo>
                        <a:pt x="493"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591" name="Google Shape;4591;p60"/>
                <p:cNvSpPr/>
                <p:nvPr/>
              </p:nvSpPr>
              <p:spPr>
                <a:xfrm>
                  <a:off x="9421567" y="1941679"/>
                  <a:ext cx="122232" cy="221654"/>
                </a:xfrm>
                <a:custGeom>
                  <a:avLst/>
                  <a:gdLst/>
                  <a:ahLst/>
                  <a:cxnLst/>
                  <a:rect l="l" t="t" r="r" b="b"/>
                  <a:pathLst>
                    <a:path w="986" h="1788" extrusionOk="0">
                      <a:moveTo>
                        <a:pt x="492" y="0"/>
                      </a:moveTo>
                      <a:lnTo>
                        <a:pt x="0" y="893"/>
                      </a:lnTo>
                      <a:lnTo>
                        <a:pt x="492" y="1787"/>
                      </a:lnTo>
                      <a:lnTo>
                        <a:pt x="986" y="893"/>
                      </a:lnTo>
                      <a:lnTo>
                        <a:pt x="492"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592" name="Google Shape;4592;p60"/>
                <p:cNvSpPr/>
                <p:nvPr/>
              </p:nvSpPr>
              <p:spPr>
                <a:xfrm>
                  <a:off x="9190990" y="1941679"/>
                  <a:ext cx="122356" cy="221654"/>
                </a:xfrm>
                <a:custGeom>
                  <a:avLst/>
                  <a:gdLst/>
                  <a:ahLst/>
                  <a:cxnLst/>
                  <a:rect l="l" t="t" r="r" b="b"/>
                  <a:pathLst>
                    <a:path w="987" h="1788" extrusionOk="0">
                      <a:moveTo>
                        <a:pt x="494" y="0"/>
                      </a:moveTo>
                      <a:lnTo>
                        <a:pt x="1" y="893"/>
                      </a:lnTo>
                      <a:lnTo>
                        <a:pt x="494" y="1787"/>
                      </a:lnTo>
                      <a:lnTo>
                        <a:pt x="986" y="893"/>
                      </a:lnTo>
                      <a:lnTo>
                        <a:pt x="494"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593" name="Google Shape;4593;p60"/>
                <p:cNvSpPr/>
                <p:nvPr/>
              </p:nvSpPr>
              <p:spPr>
                <a:xfrm>
                  <a:off x="8960784" y="1941679"/>
                  <a:ext cx="121984" cy="221654"/>
                </a:xfrm>
                <a:custGeom>
                  <a:avLst/>
                  <a:gdLst/>
                  <a:ahLst/>
                  <a:cxnLst/>
                  <a:rect l="l" t="t" r="r" b="b"/>
                  <a:pathLst>
                    <a:path w="984" h="1788" extrusionOk="0">
                      <a:moveTo>
                        <a:pt x="492" y="0"/>
                      </a:moveTo>
                      <a:lnTo>
                        <a:pt x="0" y="893"/>
                      </a:lnTo>
                      <a:lnTo>
                        <a:pt x="492" y="1787"/>
                      </a:lnTo>
                      <a:lnTo>
                        <a:pt x="984" y="893"/>
                      </a:lnTo>
                      <a:lnTo>
                        <a:pt x="492"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594" name="Google Shape;4594;p60"/>
                <p:cNvSpPr/>
                <p:nvPr/>
              </p:nvSpPr>
              <p:spPr>
                <a:xfrm>
                  <a:off x="8730331" y="1941679"/>
                  <a:ext cx="122108" cy="221654"/>
                </a:xfrm>
                <a:custGeom>
                  <a:avLst/>
                  <a:gdLst/>
                  <a:ahLst/>
                  <a:cxnLst/>
                  <a:rect l="l" t="t" r="r" b="b"/>
                  <a:pathLst>
                    <a:path w="985" h="1788" extrusionOk="0">
                      <a:moveTo>
                        <a:pt x="491" y="0"/>
                      </a:moveTo>
                      <a:lnTo>
                        <a:pt x="0" y="893"/>
                      </a:lnTo>
                      <a:lnTo>
                        <a:pt x="491" y="1787"/>
                      </a:lnTo>
                      <a:lnTo>
                        <a:pt x="985" y="893"/>
                      </a:lnTo>
                      <a:lnTo>
                        <a:pt x="491"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595" name="Google Shape;4595;p60"/>
                <p:cNvSpPr/>
                <p:nvPr/>
              </p:nvSpPr>
              <p:spPr>
                <a:xfrm>
                  <a:off x="8499753" y="1941679"/>
                  <a:ext cx="122232" cy="221654"/>
                </a:xfrm>
                <a:custGeom>
                  <a:avLst/>
                  <a:gdLst/>
                  <a:ahLst/>
                  <a:cxnLst/>
                  <a:rect l="l" t="t" r="r" b="b"/>
                  <a:pathLst>
                    <a:path w="986" h="1788" extrusionOk="0">
                      <a:moveTo>
                        <a:pt x="494" y="0"/>
                      </a:moveTo>
                      <a:lnTo>
                        <a:pt x="1" y="893"/>
                      </a:lnTo>
                      <a:lnTo>
                        <a:pt x="494" y="1787"/>
                      </a:lnTo>
                      <a:lnTo>
                        <a:pt x="985" y="893"/>
                      </a:lnTo>
                      <a:lnTo>
                        <a:pt x="494"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596" name="Google Shape;4596;p60"/>
                <p:cNvSpPr/>
                <p:nvPr/>
              </p:nvSpPr>
              <p:spPr>
                <a:xfrm>
                  <a:off x="8269299" y="1941679"/>
                  <a:ext cx="122232" cy="221654"/>
                </a:xfrm>
                <a:custGeom>
                  <a:avLst/>
                  <a:gdLst/>
                  <a:ahLst/>
                  <a:cxnLst/>
                  <a:rect l="l" t="t" r="r" b="b"/>
                  <a:pathLst>
                    <a:path w="986" h="1788" extrusionOk="0">
                      <a:moveTo>
                        <a:pt x="494" y="0"/>
                      </a:moveTo>
                      <a:lnTo>
                        <a:pt x="0" y="893"/>
                      </a:lnTo>
                      <a:lnTo>
                        <a:pt x="494" y="1787"/>
                      </a:lnTo>
                      <a:lnTo>
                        <a:pt x="986" y="893"/>
                      </a:lnTo>
                      <a:lnTo>
                        <a:pt x="494"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597" name="Google Shape;4597;p60"/>
                <p:cNvSpPr/>
                <p:nvPr/>
              </p:nvSpPr>
              <p:spPr>
                <a:xfrm>
                  <a:off x="9569335" y="2018911"/>
                  <a:ext cx="59256" cy="62852"/>
                </a:xfrm>
                <a:custGeom>
                  <a:avLst/>
                  <a:gdLst/>
                  <a:ahLst/>
                  <a:cxnLst/>
                  <a:rect l="l" t="t" r="r" b="b"/>
                  <a:pathLst>
                    <a:path w="478" h="507" extrusionOk="0">
                      <a:moveTo>
                        <a:pt x="238" y="0"/>
                      </a:moveTo>
                      <a:cubicBezTo>
                        <a:pt x="107" y="0"/>
                        <a:pt x="0" y="114"/>
                        <a:pt x="0" y="253"/>
                      </a:cubicBezTo>
                      <a:cubicBezTo>
                        <a:pt x="0" y="394"/>
                        <a:pt x="107" y="506"/>
                        <a:pt x="238" y="506"/>
                      </a:cubicBezTo>
                      <a:cubicBezTo>
                        <a:pt x="370" y="506"/>
                        <a:pt x="478" y="394"/>
                        <a:pt x="478" y="253"/>
                      </a:cubicBezTo>
                      <a:cubicBezTo>
                        <a:pt x="478" y="114"/>
                        <a:pt x="370" y="0"/>
                        <a:pt x="238"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598" name="Google Shape;4598;p60"/>
                <p:cNvSpPr/>
                <p:nvPr/>
              </p:nvSpPr>
              <p:spPr>
                <a:xfrm>
                  <a:off x="9336774" y="2018911"/>
                  <a:ext cx="59380" cy="62852"/>
                </a:xfrm>
                <a:custGeom>
                  <a:avLst/>
                  <a:gdLst/>
                  <a:ahLst/>
                  <a:cxnLst/>
                  <a:rect l="l" t="t" r="r" b="b"/>
                  <a:pathLst>
                    <a:path w="479" h="507" extrusionOk="0">
                      <a:moveTo>
                        <a:pt x="240" y="0"/>
                      </a:moveTo>
                      <a:cubicBezTo>
                        <a:pt x="109" y="0"/>
                        <a:pt x="1" y="114"/>
                        <a:pt x="1" y="253"/>
                      </a:cubicBezTo>
                      <a:cubicBezTo>
                        <a:pt x="1" y="394"/>
                        <a:pt x="109" y="506"/>
                        <a:pt x="240" y="506"/>
                      </a:cubicBezTo>
                      <a:cubicBezTo>
                        <a:pt x="372" y="506"/>
                        <a:pt x="478" y="394"/>
                        <a:pt x="478" y="253"/>
                      </a:cubicBezTo>
                      <a:cubicBezTo>
                        <a:pt x="478" y="114"/>
                        <a:pt x="372" y="0"/>
                        <a:pt x="240"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599" name="Google Shape;4599;p60"/>
                <p:cNvSpPr/>
                <p:nvPr/>
              </p:nvSpPr>
              <p:spPr>
                <a:xfrm>
                  <a:off x="9104461" y="2018911"/>
                  <a:ext cx="59256" cy="62852"/>
                </a:xfrm>
                <a:custGeom>
                  <a:avLst/>
                  <a:gdLst/>
                  <a:ahLst/>
                  <a:cxnLst/>
                  <a:rect l="l" t="t" r="r" b="b"/>
                  <a:pathLst>
                    <a:path w="478" h="507" extrusionOk="0">
                      <a:moveTo>
                        <a:pt x="239" y="0"/>
                      </a:moveTo>
                      <a:cubicBezTo>
                        <a:pt x="107" y="0"/>
                        <a:pt x="1" y="114"/>
                        <a:pt x="1" y="253"/>
                      </a:cubicBezTo>
                      <a:cubicBezTo>
                        <a:pt x="1" y="394"/>
                        <a:pt x="107" y="506"/>
                        <a:pt x="239" y="506"/>
                      </a:cubicBezTo>
                      <a:cubicBezTo>
                        <a:pt x="371" y="506"/>
                        <a:pt x="477" y="394"/>
                        <a:pt x="477" y="253"/>
                      </a:cubicBezTo>
                      <a:cubicBezTo>
                        <a:pt x="477" y="114"/>
                        <a:pt x="371" y="0"/>
                        <a:pt x="239"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600" name="Google Shape;4600;p60"/>
                <p:cNvSpPr/>
                <p:nvPr/>
              </p:nvSpPr>
              <p:spPr>
                <a:xfrm>
                  <a:off x="8872024" y="2018911"/>
                  <a:ext cx="59256" cy="62852"/>
                </a:xfrm>
                <a:custGeom>
                  <a:avLst/>
                  <a:gdLst/>
                  <a:ahLst/>
                  <a:cxnLst/>
                  <a:rect l="l" t="t" r="r" b="b"/>
                  <a:pathLst>
                    <a:path w="478" h="507" extrusionOk="0">
                      <a:moveTo>
                        <a:pt x="239" y="0"/>
                      </a:moveTo>
                      <a:cubicBezTo>
                        <a:pt x="107" y="0"/>
                        <a:pt x="1" y="114"/>
                        <a:pt x="1" y="253"/>
                      </a:cubicBezTo>
                      <a:cubicBezTo>
                        <a:pt x="1" y="394"/>
                        <a:pt x="107" y="506"/>
                        <a:pt x="239" y="506"/>
                      </a:cubicBezTo>
                      <a:cubicBezTo>
                        <a:pt x="371" y="506"/>
                        <a:pt x="477" y="394"/>
                        <a:pt x="477" y="253"/>
                      </a:cubicBezTo>
                      <a:cubicBezTo>
                        <a:pt x="477" y="114"/>
                        <a:pt x="371" y="0"/>
                        <a:pt x="239"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601" name="Google Shape;4601;p60"/>
                <p:cNvSpPr/>
                <p:nvPr/>
              </p:nvSpPr>
              <p:spPr>
                <a:xfrm>
                  <a:off x="8639587" y="2018911"/>
                  <a:ext cx="59256" cy="62852"/>
                </a:xfrm>
                <a:custGeom>
                  <a:avLst/>
                  <a:gdLst/>
                  <a:ahLst/>
                  <a:cxnLst/>
                  <a:rect l="l" t="t" r="r" b="b"/>
                  <a:pathLst>
                    <a:path w="478" h="507" extrusionOk="0">
                      <a:moveTo>
                        <a:pt x="239" y="0"/>
                      </a:moveTo>
                      <a:cubicBezTo>
                        <a:pt x="107" y="1"/>
                        <a:pt x="0" y="114"/>
                        <a:pt x="0" y="253"/>
                      </a:cubicBezTo>
                      <a:cubicBezTo>
                        <a:pt x="0" y="394"/>
                        <a:pt x="107" y="506"/>
                        <a:pt x="239" y="506"/>
                      </a:cubicBezTo>
                      <a:cubicBezTo>
                        <a:pt x="370" y="506"/>
                        <a:pt x="478" y="394"/>
                        <a:pt x="478" y="253"/>
                      </a:cubicBezTo>
                      <a:cubicBezTo>
                        <a:pt x="478" y="114"/>
                        <a:pt x="370" y="0"/>
                        <a:pt x="239"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602" name="Google Shape;4602;p60"/>
                <p:cNvSpPr/>
                <p:nvPr/>
              </p:nvSpPr>
              <p:spPr>
                <a:xfrm>
                  <a:off x="8407150" y="2018911"/>
                  <a:ext cx="59256" cy="62852"/>
                </a:xfrm>
                <a:custGeom>
                  <a:avLst/>
                  <a:gdLst/>
                  <a:ahLst/>
                  <a:cxnLst/>
                  <a:rect l="l" t="t" r="r" b="b"/>
                  <a:pathLst>
                    <a:path w="478" h="507" extrusionOk="0">
                      <a:moveTo>
                        <a:pt x="240" y="0"/>
                      </a:moveTo>
                      <a:cubicBezTo>
                        <a:pt x="108" y="0"/>
                        <a:pt x="0" y="114"/>
                        <a:pt x="0" y="253"/>
                      </a:cubicBezTo>
                      <a:cubicBezTo>
                        <a:pt x="0" y="394"/>
                        <a:pt x="108" y="506"/>
                        <a:pt x="240" y="506"/>
                      </a:cubicBezTo>
                      <a:cubicBezTo>
                        <a:pt x="371" y="506"/>
                        <a:pt x="478" y="394"/>
                        <a:pt x="478" y="253"/>
                      </a:cubicBezTo>
                      <a:cubicBezTo>
                        <a:pt x="478" y="114"/>
                        <a:pt x="371" y="0"/>
                        <a:pt x="240"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grpSp>
          <p:sp>
            <p:nvSpPr>
              <p:cNvPr id="4603" name="Google Shape;4603;p60"/>
              <p:cNvSpPr/>
              <p:nvPr/>
            </p:nvSpPr>
            <p:spPr>
              <a:xfrm>
                <a:off x="8419919" y="1740976"/>
                <a:ext cx="752607" cy="137976"/>
              </a:xfrm>
              <a:custGeom>
                <a:avLst/>
                <a:gdLst/>
                <a:ahLst/>
                <a:cxnLst/>
                <a:rect l="l" t="t" r="r" b="b"/>
                <a:pathLst>
                  <a:path w="6071" h="1113" extrusionOk="0">
                    <a:moveTo>
                      <a:pt x="149" y="0"/>
                    </a:moveTo>
                    <a:cubicBezTo>
                      <a:pt x="48" y="129"/>
                      <a:pt x="1" y="260"/>
                      <a:pt x="17" y="386"/>
                    </a:cubicBezTo>
                    <a:cubicBezTo>
                      <a:pt x="80" y="839"/>
                      <a:pt x="947" y="1113"/>
                      <a:pt x="2121" y="1113"/>
                    </a:cubicBezTo>
                    <a:cubicBezTo>
                      <a:pt x="2489" y="1113"/>
                      <a:pt x="2888" y="1086"/>
                      <a:pt x="3301" y="1029"/>
                    </a:cubicBezTo>
                    <a:cubicBezTo>
                      <a:pt x="4572" y="852"/>
                      <a:pt x="5630" y="441"/>
                      <a:pt x="6071"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604" name="Google Shape;4604;p60"/>
              <p:cNvSpPr/>
              <p:nvPr/>
            </p:nvSpPr>
            <p:spPr>
              <a:xfrm>
                <a:off x="8419919" y="1740976"/>
                <a:ext cx="752607" cy="137976"/>
              </a:xfrm>
              <a:custGeom>
                <a:avLst/>
                <a:gdLst/>
                <a:ahLst/>
                <a:cxnLst/>
                <a:rect l="l" t="t" r="r" b="b"/>
                <a:pathLst>
                  <a:path w="6071" h="1113" extrusionOk="0">
                    <a:moveTo>
                      <a:pt x="149" y="0"/>
                    </a:moveTo>
                    <a:cubicBezTo>
                      <a:pt x="48" y="129"/>
                      <a:pt x="1" y="260"/>
                      <a:pt x="17" y="386"/>
                    </a:cubicBezTo>
                    <a:cubicBezTo>
                      <a:pt x="80" y="839"/>
                      <a:pt x="947" y="1113"/>
                      <a:pt x="2121" y="1113"/>
                    </a:cubicBezTo>
                    <a:cubicBezTo>
                      <a:pt x="2489" y="1113"/>
                      <a:pt x="2888" y="1086"/>
                      <a:pt x="3301" y="1029"/>
                    </a:cubicBezTo>
                    <a:cubicBezTo>
                      <a:pt x="4572" y="852"/>
                      <a:pt x="5630" y="441"/>
                      <a:pt x="6071" y="0"/>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4605" name="Google Shape;4605;p60"/>
              <p:cNvSpPr/>
              <p:nvPr/>
            </p:nvSpPr>
            <p:spPr>
              <a:xfrm>
                <a:off x="8462935" y="3241229"/>
                <a:ext cx="234918" cy="159546"/>
              </a:xfrm>
              <a:custGeom>
                <a:avLst/>
                <a:gdLst/>
                <a:ahLst/>
                <a:cxnLst/>
                <a:rect l="l" t="t" r="r" b="b"/>
                <a:pathLst>
                  <a:path w="1895" h="1287" extrusionOk="0">
                    <a:moveTo>
                      <a:pt x="39" y="0"/>
                    </a:moveTo>
                    <a:lnTo>
                      <a:pt x="0" y="1077"/>
                    </a:lnTo>
                    <a:lnTo>
                      <a:pt x="1853" y="1286"/>
                    </a:lnTo>
                    <a:lnTo>
                      <a:pt x="1895" y="208"/>
                    </a:lnTo>
                    <a:lnTo>
                      <a:pt x="39" y="0"/>
                    </a:ln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4606" name="Google Shape;4606;p60"/>
              <p:cNvSpPr/>
              <p:nvPr/>
            </p:nvSpPr>
            <p:spPr>
              <a:xfrm>
                <a:off x="8289258" y="2985980"/>
                <a:ext cx="230332" cy="126199"/>
              </a:xfrm>
              <a:custGeom>
                <a:avLst/>
                <a:gdLst/>
                <a:ahLst/>
                <a:cxnLst/>
                <a:rect l="l" t="t" r="r" b="b"/>
                <a:pathLst>
                  <a:path w="1858" h="1018" extrusionOk="0">
                    <a:moveTo>
                      <a:pt x="1" y="1"/>
                    </a:moveTo>
                    <a:lnTo>
                      <a:pt x="50" y="894"/>
                    </a:lnTo>
                    <a:lnTo>
                      <a:pt x="1858" y="1018"/>
                    </a:lnTo>
                    <a:lnTo>
                      <a:pt x="1809" y="125"/>
                    </a:lnTo>
                    <a:lnTo>
                      <a:pt x="1" y="1"/>
                    </a:ln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4607" name="Google Shape;4607;p60"/>
              <p:cNvSpPr/>
              <p:nvPr/>
            </p:nvSpPr>
            <p:spPr>
              <a:xfrm>
                <a:off x="8482894" y="2710772"/>
                <a:ext cx="209629" cy="111571"/>
              </a:xfrm>
              <a:custGeom>
                <a:avLst/>
                <a:gdLst/>
                <a:ahLst/>
                <a:cxnLst/>
                <a:rect l="l" t="t" r="r" b="b"/>
                <a:pathLst>
                  <a:path w="1691" h="900" extrusionOk="0">
                    <a:moveTo>
                      <a:pt x="1" y="1"/>
                    </a:moveTo>
                    <a:lnTo>
                      <a:pt x="25" y="794"/>
                    </a:lnTo>
                    <a:lnTo>
                      <a:pt x="1690" y="900"/>
                    </a:lnTo>
                    <a:lnTo>
                      <a:pt x="1690" y="900"/>
                    </a:lnTo>
                    <a:lnTo>
                      <a:pt x="1644" y="131"/>
                    </a:lnTo>
                    <a:lnTo>
                      <a:pt x="1" y="1"/>
                    </a:ln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4608" name="Google Shape;4608;p60"/>
              <p:cNvSpPr/>
              <p:nvPr/>
            </p:nvSpPr>
            <p:spPr>
              <a:xfrm>
                <a:off x="8058804" y="3202055"/>
                <a:ext cx="206902" cy="113802"/>
              </a:xfrm>
              <a:custGeom>
                <a:avLst/>
                <a:gdLst/>
                <a:ahLst/>
                <a:cxnLst/>
                <a:rect l="l" t="t" r="r" b="b"/>
                <a:pathLst>
                  <a:path w="1669" h="918" extrusionOk="0">
                    <a:moveTo>
                      <a:pt x="0" y="1"/>
                    </a:moveTo>
                    <a:lnTo>
                      <a:pt x="41" y="891"/>
                    </a:lnTo>
                    <a:lnTo>
                      <a:pt x="1669" y="918"/>
                    </a:lnTo>
                    <a:lnTo>
                      <a:pt x="1628" y="30"/>
                    </a:lnTo>
                    <a:lnTo>
                      <a:pt x="0" y="1"/>
                    </a:ln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4609" name="Google Shape;4609;p60"/>
              <p:cNvSpPr/>
              <p:nvPr/>
            </p:nvSpPr>
            <p:spPr>
              <a:xfrm>
                <a:off x="8101697" y="1740728"/>
                <a:ext cx="773309" cy="1897694"/>
              </a:xfrm>
              <a:custGeom>
                <a:avLst/>
                <a:gdLst/>
                <a:ahLst/>
                <a:cxnLst/>
                <a:rect l="l" t="t" r="r" b="b"/>
                <a:pathLst>
                  <a:path w="6238" h="15308" extrusionOk="0">
                    <a:moveTo>
                      <a:pt x="65" y="0"/>
                    </a:moveTo>
                    <a:lnTo>
                      <a:pt x="1" y="1373"/>
                    </a:lnTo>
                    <a:lnTo>
                      <a:pt x="319" y="1710"/>
                    </a:lnTo>
                    <a:lnTo>
                      <a:pt x="319" y="4863"/>
                    </a:lnTo>
                    <a:lnTo>
                      <a:pt x="734" y="4964"/>
                    </a:lnTo>
                    <a:lnTo>
                      <a:pt x="734" y="5148"/>
                    </a:lnTo>
                    <a:lnTo>
                      <a:pt x="445" y="5183"/>
                    </a:lnTo>
                    <a:lnTo>
                      <a:pt x="483" y="6327"/>
                    </a:lnTo>
                    <a:lnTo>
                      <a:pt x="897" y="6353"/>
                    </a:lnTo>
                    <a:lnTo>
                      <a:pt x="1054" y="7756"/>
                    </a:lnTo>
                    <a:lnTo>
                      <a:pt x="2168" y="8262"/>
                    </a:lnTo>
                    <a:lnTo>
                      <a:pt x="2359" y="9274"/>
                    </a:lnTo>
                    <a:lnTo>
                      <a:pt x="3700" y="9849"/>
                    </a:lnTo>
                    <a:lnTo>
                      <a:pt x="4435" y="11682"/>
                    </a:lnTo>
                    <a:lnTo>
                      <a:pt x="5331" y="11648"/>
                    </a:lnTo>
                    <a:lnTo>
                      <a:pt x="5730" y="12296"/>
                    </a:lnTo>
                    <a:lnTo>
                      <a:pt x="5992" y="15307"/>
                    </a:lnTo>
                    <a:lnTo>
                      <a:pt x="6238" y="15307"/>
                    </a:lnTo>
                    <a:lnTo>
                      <a:pt x="5847" y="12252"/>
                    </a:lnTo>
                    <a:lnTo>
                      <a:pt x="5381" y="11545"/>
                    </a:lnTo>
                    <a:lnTo>
                      <a:pt x="4498" y="11578"/>
                    </a:lnTo>
                    <a:lnTo>
                      <a:pt x="3771" y="9771"/>
                    </a:lnTo>
                    <a:lnTo>
                      <a:pt x="2442" y="9201"/>
                    </a:lnTo>
                    <a:lnTo>
                      <a:pt x="2252" y="8190"/>
                    </a:lnTo>
                    <a:lnTo>
                      <a:pt x="1141" y="7687"/>
                    </a:lnTo>
                    <a:lnTo>
                      <a:pt x="982" y="6258"/>
                    </a:lnTo>
                    <a:lnTo>
                      <a:pt x="575" y="6230"/>
                    </a:lnTo>
                    <a:lnTo>
                      <a:pt x="544" y="5273"/>
                    </a:lnTo>
                    <a:lnTo>
                      <a:pt x="828" y="5238"/>
                    </a:lnTo>
                    <a:lnTo>
                      <a:pt x="828" y="4884"/>
                    </a:lnTo>
                    <a:lnTo>
                      <a:pt x="414" y="4783"/>
                    </a:lnTo>
                    <a:lnTo>
                      <a:pt x="414" y="1668"/>
                    </a:lnTo>
                    <a:lnTo>
                      <a:pt x="98" y="1332"/>
                    </a:lnTo>
                    <a:lnTo>
                      <a:pt x="160" y="6"/>
                    </a:lnTo>
                    <a:lnTo>
                      <a:pt x="65"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4610" name="Google Shape;4610;p60"/>
              <p:cNvSpPr/>
              <p:nvPr/>
            </p:nvSpPr>
            <p:spPr>
              <a:xfrm>
                <a:off x="9698632" y="2744119"/>
                <a:ext cx="183844" cy="97438"/>
              </a:xfrm>
              <a:custGeom>
                <a:avLst/>
                <a:gdLst/>
                <a:ahLst/>
                <a:cxnLst/>
                <a:rect l="l" t="t" r="r" b="b"/>
                <a:pathLst>
                  <a:path w="1483" h="786" extrusionOk="0">
                    <a:moveTo>
                      <a:pt x="9" y="0"/>
                    </a:moveTo>
                    <a:lnTo>
                      <a:pt x="1" y="786"/>
                    </a:lnTo>
                    <a:lnTo>
                      <a:pt x="1476" y="786"/>
                    </a:lnTo>
                    <a:lnTo>
                      <a:pt x="1483" y="0"/>
                    </a:ln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grpSp>
            <p:nvGrpSpPr>
              <p:cNvPr id="4611" name="Google Shape;4611;p60"/>
              <p:cNvGrpSpPr/>
              <p:nvPr/>
            </p:nvGrpSpPr>
            <p:grpSpPr>
              <a:xfrm>
                <a:off x="8851818" y="2590400"/>
                <a:ext cx="1132815" cy="1047277"/>
                <a:chOff x="8851818" y="2666600"/>
                <a:chExt cx="1132815" cy="1047277"/>
              </a:xfrm>
            </p:grpSpPr>
            <p:sp>
              <p:nvSpPr>
                <p:cNvPr id="4612" name="Google Shape;4612;p60"/>
                <p:cNvSpPr/>
                <p:nvPr/>
              </p:nvSpPr>
              <p:spPr>
                <a:xfrm>
                  <a:off x="8851818" y="2666600"/>
                  <a:ext cx="1132815" cy="1047277"/>
                </a:xfrm>
                <a:custGeom>
                  <a:avLst/>
                  <a:gdLst/>
                  <a:ahLst/>
                  <a:cxnLst/>
                  <a:rect l="l" t="t" r="r" b="b"/>
                  <a:pathLst>
                    <a:path w="9138" h="8448" extrusionOk="0">
                      <a:moveTo>
                        <a:pt x="6953" y="1"/>
                      </a:moveTo>
                      <a:lnTo>
                        <a:pt x="6953" y="1"/>
                      </a:lnTo>
                      <a:cubicBezTo>
                        <a:pt x="6215" y="282"/>
                        <a:pt x="5499" y="682"/>
                        <a:pt x="4724" y="802"/>
                      </a:cubicBezTo>
                      <a:cubicBezTo>
                        <a:pt x="4569" y="829"/>
                        <a:pt x="4406" y="843"/>
                        <a:pt x="4265" y="920"/>
                      </a:cubicBezTo>
                      <a:cubicBezTo>
                        <a:pt x="4124" y="998"/>
                        <a:pt x="4011" y="1160"/>
                        <a:pt x="4042" y="1325"/>
                      </a:cubicBezTo>
                      <a:cubicBezTo>
                        <a:pt x="4064" y="1445"/>
                        <a:pt x="4155" y="1541"/>
                        <a:pt x="4171" y="1661"/>
                      </a:cubicBezTo>
                      <a:cubicBezTo>
                        <a:pt x="4185" y="1757"/>
                        <a:pt x="4147" y="1853"/>
                        <a:pt x="4144" y="1951"/>
                      </a:cubicBezTo>
                      <a:cubicBezTo>
                        <a:pt x="4141" y="2044"/>
                        <a:pt x="4197" y="2154"/>
                        <a:pt x="4282" y="2154"/>
                      </a:cubicBezTo>
                      <a:cubicBezTo>
                        <a:pt x="4286" y="2154"/>
                        <a:pt x="4290" y="2154"/>
                        <a:pt x="4294" y="2153"/>
                      </a:cubicBezTo>
                      <a:lnTo>
                        <a:pt x="4294" y="2153"/>
                      </a:lnTo>
                      <a:cubicBezTo>
                        <a:pt x="4203" y="2220"/>
                        <a:pt x="4206" y="2361"/>
                        <a:pt x="4219" y="2477"/>
                      </a:cubicBezTo>
                      <a:cubicBezTo>
                        <a:pt x="3904" y="2309"/>
                        <a:pt x="3552" y="2222"/>
                        <a:pt x="3199" y="2222"/>
                      </a:cubicBezTo>
                      <a:cubicBezTo>
                        <a:pt x="3160" y="2222"/>
                        <a:pt x="3122" y="2223"/>
                        <a:pt x="3083" y="2225"/>
                      </a:cubicBezTo>
                      <a:cubicBezTo>
                        <a:pt x="2867" y="2237"/>
                        <a:pt x="2642" y="2287"/>
                        <a:pt x="2478" y="2437"/>
                      </a:cubicBezTo>
                      <a:cubicBezTo>
                        <a:pt x="2315" y="2589"/>
                        <a:pt x="2238" y="2863"/>
                        <a:pt x="2356" y="3054"/>
                      </a:cubicBezTo>
                      <a:cubicBezTo>
                        <a:pt x="2484" y="3265"/>
                        <a:pt x="2758" y="3290"/>
                        <a:pt x="2991" y="3327"/>
                      </a:cubicBezTo>
                      <a:cubicBezTo>
                        <a:pt x="3389" y="3394"/>
                        <a:pt x="3771" y="3563"/>
                        <a:pt x="4095" y="3816"/>
                      </a:cubicBezTo>
                      <a:cubicBezTo>
                        <a:pt x="4186" y="3886"/>
                        <a:pt x="4275" y="3965"/>
                        <a:pt x="4378" y="4008"/>
                      </a:cubicBezTo>
                      <a:cubicBezTo>
                        <a:pt x="4451" y="4039"/>
                        <a:pt x="4527" y="4051"/>
                        <a:pt x="4604" y="4051"/>
                      </a:cubicBezTo>
                      <a:cubicBezTo>
                        <a:pt x="4733" y="4051"/>
                        <a:pt x="4865" y="4018"/>
                        <a:pt x="4991" y="3985"/>
                      </a:cubicBezTo>
                      <a:lnTo>
                        <a:pt x="4991" y="3985"/>
                      </a:lnTo>
                      <a:cubicBezTo>
                        <a:pt x="4834" y="4139"/>
                        <a:pt x="4661" y="4343"/>
                        <a:pt x="4713" y="4562"/>
                      </a:cubicBezTo>
                      <a:cubicBezTo>
                        <a:pt x="4772" y="4814"/>
                        <a:pt x="5104" y="4976"/>
                        <a:pt x="5044" y="5226"/>
                      </a:cubicBezTo>
                      <a:cubicBezTo>
                        <a:pt x="4998" y="5420"/>
                        <a:pt x="4762" y="5458"/>
                        <a:pt x="4585" y="5528"/>
                      </a:cubicBezTo>
                      <a:cubicBezTo>
                        <a:pt x="4170" y="5692"/>
                        <a:pt x="3915" y="6199"/>
                        <a:pt x="3480" y="6283"/>
                      </a:cubicBezTo>
                      <a:cubicBezTo>
                        <a:pt x="3524" y="6383"/>
                        <a:pt x="3621" y="6456"/>
                        <a:pt x="3726" y="6468"/>
                      </a:cubicBezTo>
                      <a:cubicBezTo>
                        <a:pt x="3712" y="6628"/>
                        <a:pt x="3695" y="6794"/>
                        <a:pt x="3626" y="6939"/>
                      </a:cubicBezTo>
                      <a:cubicBezTo>
                        <a:pt x="3558" y="7084"/>
                        <a:pt x="3425" y="7206"/>
                        <a:pt x="3272" y="7208"/>
                      </a:cubicBezTo>
                      <a:cubicBezTo>
                        <a:pt x="3270" y="7208"/>
                        <a:pt x="3268" y="7208"/>
                        <a:pt x="3265" y="7208"/>
                      </a:cubicBezTo>
                      <a:cubicBezTo>
                        <a:pt x="3205" y="7208"/>
                        <a:pt x="3143" y="7189"/>
                        <a:pt x="3084" y="7189"/>
                      </a:cubicBezTo>
                      <a:cubicBezTo>
                        <a:pt x="3059" y="7189"/>
                        <a:pt x="3034" y="7193"/>
                        <a:pt x="3010" y="7202"/>
                      </a:cubicBezTo>
                      <a:cubicBezTo>
                        <a:pt x="2930" y="7234"/>
                        <a:pt x="2879" y="7327"/>
                        <a:pt x="2798" y="7353"/>
                      </a:cubicBezTo>
                      <a:cubicBezTo>
                        <a:pt x="2781" y="7358"/>
                        <a:pt x="2764" y="7361"/>
                        <a:pt x="2747" y="7361"/>
                      </a:cubicBezTo>
                      <a:cubicBezTo>
                        <a:pt x="2659" y="7361"/>
                        <a:pt x="2571" y="7297"/>
                        <a:pt x="2479" y="7280"/>
                      </a:cubicBezTo>
                      <a:cubicBezTo>
                        <a:pt x="2462" y="7277"/>
                        <a:pt x="2445" y="7276"/>
                        <a:pt x="2429" y="7276"/>
                      </a:cubicBezTo>
                      <a:cubicBezTo>
                        <a:pt x="2228" y="7276"/>
                        <a:pt x="2054" y="7488"/>
                        <a:pt x="1845" y="7517"/>
                      </a:cubicBezTo>
                      <a:cubicBezTo>
                        <a:pt x="1826" y="7520"/>
                        <a:pt x="1807" y="7521"/>
                        <a:pt x="1788" y="7521"/>
                      </a:cubicBezTo>
                      <a:cubicBezTo>
                        <a:pt x="1650" y="7521"/>
                        <a:pt x="1504" y="7461"/>
                        <a:pt x="1374" y="7461"/>
                      </a:cubicBezTo>
                      <a:cubicBezTo>
                        <a:pt x="1312" y="7461"/>
                        <a:pt x="1254" y="7475"/>
                        <a:pt x="1202" y="7514"/>
                      </a:cubicBezTo>
                      <a:cubicBezTo>
                        <a:pt x="1160" y="7548"/>
                        <a:pt x="1126" y="7595"/>
                        <a:pt x="1080" y="7619"/>
                      </a:cubicBezTo>
                      <a:cubicBezTo>
                        <a:pt x="1050" y="7634"/>
                        <a:pt x="1018" y="7639"/>
                        <a:pt x="984" y="7639"/>
                      </a:cubicBezTo>
                      <a:cubicBezTo>
                        <a:pt x="952" y="7639"/>
                        <a:pt x="918" y="7634"/>
                        <a:pt x="887" y="7630"/>
                      </a:cubicBezTo>
                      <a:cubicBezTo>
                        <a:pt x="820" y="7623"/>
                        <a:pt x="754" y="7619"/>
                        <a:pt x="688" y="7619"/>
                      </a:cubicBezTo>
                      <a:cubicBezTo>
                        <a:pt x="458" y="7619"/>
                        <a:pt x="228" y="7660"/>
                        <a:pt x="0" y="7707"/>
                      </a:cubicBezTo>
                      <a:lnTo>
                        <a:pt x="80" y="8447"/>
                      </a:lnTo>
                      <a:lnTo>
                        <a:pt x="9138" y="8447"/>
                      </a:lnTo>
                      <a:cubicBezTo>
                        <a:pt x="9069" y="8245"/>
                        <a:pt x="8919" y="8071"/>
                        <a:pt x="8756" y="7933"/>
                      </a:cubicBezTo>
                      <a:cubicBezTo>
                        <a:pt x="8695" y="7880"/>
                        <a:pt x="8625" y="7817"/>
                        <a:pt x="8630" y="7733"/>
                      </a:cubicBezTo>
                      <a:cubicBezTo>
                        <a:pt x="8637" y="7628"/>
                        <a:pt x="8754" y="7581"/>
                        <a:pt x="8822" y="7504"/>
                      </a:cubicBezTo>
                      <a:cubicBezTo>
                        <a:pt x="9045" y="7253"/>
                        <a:pt x="8682" y="6853"/>
                        <a:pt x="8745" y="6515"/>
                      </a:cubicBezTo>
                      <a:cubicBezTo>
                        <a:pt x="8769" y="6384"/>
                        <a:pt x="8853" y="6237"/>
                        <a:pt x="8772" y="6133"/>
                      </a:cubicBezTo>
                      <a:cubicBezTo>
                        <a:pt x="8714" y="6059"/>
                        <a:pt x="8607" y="6067"/>
                        <a:pt x="8516" y="6058"/>
                      </a:cubicBezTo>
                      <a:cubicBezTo>
                        <a:pt x="8260" y="6030"/>
                        <a:pt x="8052" y="5811"/>
                        <a:pt x="7949" y="5561"/>
                      </a:cubicBezTo>
                      <a:cubicBezTo>
                        <a:pt x="7847" y="5310"/>
                        <a:pt x="7831" y="5032"/>
                        <a:pt x="7816" y="4760"/>
                      </a:cubicBezTo>
                      <a:cubicBezTo>
                        <a:pt x="7806" y="4571"/>
                        <a:pt x="7796" y="4377"/>
                        <a:pt x="7850" y="4198"/>
                      </a:cubicBezTo>
                      <a:cubicBezTo>
                        <a:pt x="7899" y="4036"/>
                        <a:pt x="7997" y="3894"/>
                        <a:pt x="8047" y="3732"/>
                      </a:cubicBezTo>
                      <a:cubicBezTo>
                        <a:pt x="8096" y="3570"/>
                        <a:pt x="8079" y="3361"/>
                        <a:pt x="7942" y="3271"/>
                      </a:cubicBezTo>
                      <a:cubicBezTo>
                        <a:pt x="7868" y="3222"/>
                        <a:pt x="7776" y="3218"/>
                        <a:pt x="7692" y="3198"/>
                      </a:cubicBezTo>
                      <a:cubicBezTo>
                        <a:pt x="7475" y="3145"/>
                        <a:pt x="7304" y="2980"/>
                        <a:pt x="7149" y="2805"/>
                      </a:cubicBezTo>
                      <a:lnTo>
                        <a:pt x="6931" y="2682"/>
                      </a:lnTo>
                      <a:lnTo>
                        <a:pt x="6358" y="1503"/>
                      </a:lnTo>
                      <a:lnTo>
                        <a:pt x="6582" y="862"/>
                      </a:lnTo>
                      <a:lnTo>
                        <a:pt x="6899" y="862"/>
                      </a:lnTo>
                      <a:lnTo>
                        <a:pt x="6953" y="1"/>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613" name="Google Shape;4613;p60"/>
                <p:cNvSpPr/>
                <p:nvPr/>
              </p:nvSpPr>
              <p:spPr>
                <a:xfrm>
                  <a:off x="8851818" y="2666600"/>
                  <a:ext cx="1132815" cy="1047277"/>
                </a:xfrm>
                <a:custGeom>
                  <a:avLst/>
                  <a:gdLst/>
                  <a:ahLst/>
                  <a:cxnLst/>
                  <a:rect l="l" t="t" r="r" b="b"/>
                  <a:pathLst>
                    <a:path w="9138" h="8448" extrusionOk="0">
                      <a:moveTo>
                        <a:pt x="6953" y="1"/>
                      </a:moveTo>
                      <a:lnTo>
                        <a:pt x="6953" y="1"/>
                      </a:lnTo>
                      <a:cubicBezTo>
                        <a:pt x="6215" y="282"/>
                        <a:pt x="5499" y="682"/>
                        <a:pt x="4724" y="802"/>
                      </a:cubicBezTo>
                      <a:cubicBezTo>
                        <a:pt x="4569" y="829"/>
                        <a:pt x="4406" y="843"/>
                        <a:pt x="4265" y="920"/>
                      </a:cubicBezTo>
                      <a:cubicBezTo>
                        <a:pt x="4124" y="998"/>
                        <a:pt x="4011" y="1160"/>
                        <a:pt x="4042" y="1325"/>
                      </a:cubicBezTo>
                      <a:cubicBezTo>
                        <a:pt x="4064" y="1445"/>
                        <a:pt x="4155" y="1541"/>
                        <a:pt x="4171" y="1661"/>
                      </a:cubicBezTo>
                      <a:cubicBezTo>
                        <a:pt x="4185" y="1757"/>
                        <a:pt x="4147" y="1853"/>
                        <a:pt x="4144" y="1951"/>
                      </a:cubicBezTo>
                      <a:cubicBezTo>
                        <a:pt x="4141" y="2044"/>
                        <a:pt x="4197" y="2154"/>
                        <a:pt x="4282" y="2154"/>
                      </a:cubicBezTo>
                      <a:cubicBezTo>
                        <a:pt x="4286" y="2154"/>
                        <a:pt x="4290" y="2154"/>
                        <a:pt x="4294" y="2153"/>
                      </a:cubicBezTo>
                      <a:lnTo>
                        <a:pt x="4294" y="2153"/>
                      </a:lnTo>
                      <a:cubicBezTo>
                        <a:pt x="4203" y="2220"/>
                        <a:pt x="4206" y="2361"/>
                        <a:pt x="4219" y="2477"/>
                      </a:cubicBezTo>
                      <a:cubicBezTo>
                        <a:pt x="3904" y="2309"/>
                        <a:pt x="3552" y="2222"/>
                        <a:pt x="3199" y="2222"/>
                      </a:cubicBezTo>
                      <a:cubicBezTo>
                        <a:pt x="3160" y="2222"/>
                        <a:pt x="3122" y="2223"/>
                        <a:pt x="3083" y="2225"/>
                      </a:cubicBezTo>
                      <a:cubicBezTo>
                        <a:pt x="2867" y="2237"/>
                        <a:pt x="2642" y="2287"/>
                        <a:pt x="2478" y="2437"/>
                      </a:cubicBezTo>
                      <a:cubicBezTo>
                        <a:pt x="2315" y="2589"/>
                        <a:pt x="2238" y="2863"/>
                        <a:pt x="2356" y="3054"/>
                      </a:cubicBezTo>
                      <a:cubicBezTo>
                        <a:pt x="2484" y="3265"/>
                        <a:pt x="2758" y="3290"/>
                        <a:pt x="2991" y="3327"/>
                      </a:cubicBezTo>
                      <a:cubicBezTo>
                        <a:pt x="3389" y="3394"/>
                        <a:pt x="3771" y="3563"/>
                        <a:pt x="4095" y="3816"/>
                      </a:cubicBezTo>
                      <a:cubicBezTo>
                        <a:pt x="4186" y="3886"/>
                        <a:pt x="4275" y="3965"/>
                        <a:pt x="4378" y="4008"/>
                      </a:cubicBezTo>
                      <a:cubicBezTo>
                        <a:pt x="4451" y="4039"/>
                        <a:pt x="4527" y="4051"/>
                        <a:pt x="4604" y="4051"/>
                      </a:cubicBezTo>
                      <a:cubicBezTo>
                        <a:pt x="4733" y="4051"/>
                        <a:pt x="4865" y="4018"/>
                        <a:pt x="4991" y="3985"/>
                      </a:cubicBezTo>
                      <a:lnTo>
                        <a:pt x="4991" y="3985"/>
                      </a:lnTo>
                      <a:cubicBezTo>
                        <a:pt x="4834" y="4139"/>
                        <a:pt x="4661" y="4343"/>
                        <a:pt x="4713" y="4562"/>
                      </a:cubicBezTo>
                      <a:cubicBezTo>
                        <a:pt x="4772" y="4814"/>
                        <a:pt x="5104" y="4976"/>
                        <a:pt x="5044" y="5226"/>
                      </a:cubicBezTo>
                      <a:cubicBezTo>
                        <a:pt x="4998" y="5420"/>
                        <a:pt x="4762" y="5458"/>
                        <a:pt x="4585" y="5528"/>
                      </a:cubicBezTo>
                      <a:cubicBezTo>
                        <a:pt x="4170" y="5692"/>
                        <a:pt x="3915" y="6199"/>
                        <a:pt x="3480" y="6283"/>
                      </a:cubicBezTo>
                      <a:cubicBezTo>
                        <a:pt x="3524" y="6383"/>
                        <a:pt x="3621" y="6456"/>
                        <a:pt x="3726" y="6468"/>
                      </a:cubicBezTo>
                      <a:cubicBezTo>
                        <a:pt x="3712" y="6628"/>
                        <a:pt x="3695" y="6794"/>
                        <a:pt x="3626" y="6939"/>
                      </a:cubicBezTo>
                      <a:cubicBezTo>
                        <a:pt x="3558" y="7084"/>
                        <a:pt x="3425" y="7206"/>
                        <a:pt x="3272" y="7208"/>
                      </a:cubicBezTo>
                      <a:cubicBezTo>
                        <a:pt x="3270" y="7208"/>
                        <a:pt x="3268" y="7208"/>
                        <a:pt x="3265" y="7208"/>
                      </a:cubicBezTo>
                      <a:cubicBezTo>
                        <a:pt x="3205" y="7208"/>
                        <a:pt x="3143" y="7189"/>
                        <a:pt x="3084" y="7189"/>
                      </a:cubicBezTo>
                      <a:cubicBezTo>
                        <a:pt x="3059" y="7189"/>
                        <a:pt x="3034" y="7193"/>
                        <a:pt x="3010" y="7202"/>
                      </a:cubicBezTo>
                      <a:cubicBezTo>
                        <a:pt x="2930" y="7234"/>
                        <a:pt x="2879" y="7327"/>
                        <a:pt x="2798" y="7353"/>
                      </a:cubicBezTo>
                      <a:cubicBezTo>
                        <a:pt x="2781" y="7358"/>
                        <a:pt x="2764" y="7361"/>
                        <a:pt x="2747" y="7361"/>
                      </a:cubicBezTo>
                      <a:cubicBezTo>
                        <a:pt x="2659" y="7361"/>
                        <a:pt x="2571" y="7297"/>
                        <a:pt x="2479" y="7280"/>
                      </a:cubicBezTo>
                      <a:cubicBezTo>
                        <a:pt x="2462" y="7277"/>
                        <a:pt x="2445" y="7276"/>
                        <a:pt x="2429" y="7276"/>
                      </a:cubicBezTo>
                      <a:cubicBezTo>
                        <a:pt x="2228" y="7276"/>
                        <a:pt x="2054" y="7488"/>
                        <a:pt x="1845" y="7517"/>
                      </a:cubicBezTo>
                      <a:cubicBezTo>
                        <a:pt x="1826" y="7520"/>
                        <a:pt x="1807" y="7521"/>
                        <a:pt x="1788" y="7521"/>
                      </a:cubicBezTo>
                      <a:cubicBezTo>
                        <a:pt x="1650" y="7521"/>
                        <a:pt x="1504" y="7461"/>
                        <a:pt x="1374" y="7461"/>
                      </a:cubicBezTo>
                      <a:cubicBezTo>
                        <a:pt x="1312" y="7461"/>
                        <a:pt x="1254" y="7475"/>
                        <a:pt x="1202" y="7514"/>
                      </a:cubicBezTo>
                      <a:cubicBezTo>
                        <a:pt x="1160" y="7548"/>
                        <a:pt x="1126" y="7595"/>
                        <a:pt x="1080" y="7619"/>
                      </a:cubicBezTo>
                      <a:cubicBezTo>
                        <a:pt x="1050" y="7634"/>
                        <a:pt x="1018" y="7639"/>
                        <a:pt x="984" y="7639"/>
                      </a:cubicBezTo>
                      <a:cubicBezTo>
                        <a:pt x="952" y="7639"/>
                        <a:pt x="918" y="7634"/>
                        <a:pt x="887" y="7630"/>
                      </a:cubicBezTo>
                      <a:cubicBezTo>
                        <a:pt x="820" y="7623"/>
                        <a:pt x="754" y="7619"/>
                        <a:pt x="688" y="7619"/>
                      </a:cubicBezTo>
                      <a:cubicBezTo>
                        <a:pt x="458" y="7619"/>
                        <a:pt x="228" y="7660"/>
                        <a:pt x="0" y="7707"/>
                      </a:cubicBezTo>
                      <a:lnTo>
                        <a:pt x="80" y="8447"/>
                      </a:lnTo>
                      <a:lnTo>
                        <a:pt x="9138" y="8447"/>
                      </a:lnTo>
                      <a:cubicBezTo>
                        <a:pt x="9069" y="8245"/>
                        <a:pt x="8919" y="8071"/>
                        <a:pt x="8756" y="7933"/>
                      </a:cubicBezTo>
                      <a:cubicBezTo>
                        <a:pt x="8695" y="7880"/>
                        <a:pt x="8625" y="7817"/>
                        <a:pt x="8630" y="7733"/>
                      </a:cubicBezTo>
                      <a:cubicBezTo>
                        <a:pt x="8637" y="7628"/>
                        <a:pt x="8754" y="7581"/>
                        <a:pt x="8822" y="7504"/>
                      </a:cubicBezTo>
                      <a:cubicBezTo>
                        <a:pt x="9045" y="7253"/>
                        <a:pt x="8682" y="6853"/>
                        <a:pt x="8745" y="6515"/>
                      </a:cubicBezTo>
                      <a:cubicBezTo>
                        <a:pt x="8769" y="6384"/>
                        <a:pt x="8853" y="6237"/>
                        <a:pt x="8772" y="6133"/>
                      </a:cubicBezTo>
                      <a:cubicBezTo>
                        <a:pt x="8714" y="6059"/>
                        <a:pt x="8607" y="6067"/>
                        <a:pt x="8516" y="6058"/>
                      </a:cubicBezTo>
                      <a:cubicBezTo>
                        <a:pt x="8260" y="6030"/>
                        <a:pt x="8052" y="5811"/>
                        <a:pt x="7949" y="5561"/>
                      </a:cubicBezTo>
                      <a:cubicBezTo>
                        <a:pt x="7847" y="5310"/>
                        <a:pt x="7831" y="5032"/>
                        <a:pt x="7816" y="4760"/>
                      </a:cubicBezTo>
                      <a:cubicBezTo>
                        <a:pt x="7806" y="4571"/>
                        <a:pt x="7796" y="4377"/>
                        <a:pt x="7850" y="4198"/>
                      </a:cubicBezTo>
                      <a:cubicBezTo>
                        <a:pt x="7899" y="4036"/>
                        <a:pt x="7997" y="3894"/>
                        <a:pt x="8047" y="3732"/>
                      </a:cubicBezTo>
                      <a:cubicBezTo>
                        <a:pt x="8096" y="3570"/>
                        <a:pt x="8079" y="3361"/>
                        <a:pt x="7942" y="3271"/>
                      </a:cubicBezTo>
                      <a:cubicBezTo>
                        <a:pt x="7868" y="3222"/>
                        <a:pt x="7776" y="3218"/>
                        <a:pt x="7692" y="3198"/>
                      </a:cubicBezTo>
                      <a:cubicBezTo>
                        <a:pt x="7475" y="3145"/>
                        <a:pt x="7304" y="2980"/>
                        <a:pt x="7149" y="2805"/>
                      </a:cubicBezTo>
                      <a:lnTo>
                        <a:pt x="6931" y="2682"/>
                      </a:lnTo>
                      <a:lnTo>
                        <a:pt x="6358" y="1503"/>
                      </a:lnTo>
                      <a:lnTo>
                        <a:pt x="6582" y="862"/>
                      </a:lnTo>
                      <a:lnTo>
                        <a:pt x="6899" y="862"/>
                      </a:lnTo>
                      <a:lnTo>
                        <a:pt x="6953" y="1"/>
                      </a:ln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grpSp>
          <p:sp>
            <p:nvSpPr>
              <p:cNvPr id="4614" name="Google Shape;4614;p60"/>
              <p:cNvSpPr/>
              <p:nvPr/>
            </p:nvSpPr>
            <p:spPr>
              <a:xfrm>
                <a:off x="9763715" y="2451805"/>
                <a:ext cx="148389" cy="97191"/>
              </a:xfrm>
              <a:custGeom>
                <a:avLst/>
                <a:gdLst/>
                <a:ahLst/>
                <a:cxnLst/>
                <a:rect l="l" t="t" r="r" b="b"/>
                <a:pathLst>
                  <a:path w="1197" h="784" extrusionOk="0">
                    <a:moveTo>
                      <a:pt x="6" y="0"/>
                    </a:moveTo>
                    <a:lnTo>
                      <a:pt x="1" y="784"/>
                    </a:lnTo>
                    <a:lnTo>
                      <a:pt x="1190" y="784"/>
                    </a:lnTo>
                    <a:lnTo>
                      <a:pt x="1197" y="0"/>
                    </a:ln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4615" name="Google Shape;4615;p60"/>
              <p:cNvSpPr/>
              <p:nvPr/>
            </p:nvSpPr>
            <p:spPr>
              <a:xfrm>
                <a:off x="9452063" y="2728376"/>
                <a:ext cx="237398" cy="139339"/>
              </a:xfrm>
              <a:custGeom>
                <a:avLst/>
                <a:gdLst/>
                <a:ahLst/>
                <a:cxnLst/>
                <a:rect l="l" t="t" r="r" b="b"/>
                <a:pathLst>
                  <a:path w="1915" h="1124" extrusionOk="0">
                    <a:moveTo>
                      <a:pt x="1" y="1"/>
                    </a:moveTo>
                    <a:lnTo>
                      <a:pt x="91" y="1124"/>
                    </a:lnTo>
                    <a:lnTo>
                      <a:pt x="1915" y="1124"/>
                    </a:lnTo>
                    <a:lnTo>
                      <a:pt x="1668"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4616" name="Google Shape;4616;p60"/>
              <p:cNvSpPr/>
              <p:nvPr/>
            </p:nvSpPr>
            <p:spPr>
              <a:xfrm>
                <a:off x="9467187" y="2739657"/>
                <a:ext cx="300249" cy="118885"/>
              </a:xfrm>
              <a:custGeom>
                <a:avLst/>
                <a:gdLst/>
                <a:ahLst/>
                <a:cxnLst/>
                <a:rect l="l" t="t" r="r" b="b"/>
                <a:pathLst>
                  <a:path w="2422" h="959" extrusionOk="0">
                    <a:moveTo>
                      <a:pt x="1" y="1"/>
                    </a:moveTo>
                    <a:lnTo>
                      <a:pt x="180" y="959"/>
                    </a:lnTo>
                    <a:lnTo>
                      <a:pt x="2421" y="959"/>
                    </a:lnTo>
                    <a:lnTo>
                      <a:pt x="2242" y="1"/>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4617" name="Google Shape;4617;p60"/>
              <p:cNvSpPr/>
              <p:nvPr/>
            </p:nvSpPr>
            <p:spPr>
              <a:xfrm>
                <a:off x="9519625" y="2860773"/>
                <a:ext cx="206654" cy="98182"/>
              </a:xfrm>
              <a:custGeom>
                <a:avLst/>
                <a:gdLst/>
                <a:ahLst/>
                <a:cxnLst/>
                <a:rect l="l" t="t" r="r" b="b"/>
                <a:pathLst>
                  <a:path w="1667" h="792" extrusionOk="0">
                    <a:moveTo>
                      <a:pt x="39" y="1"/>
                    </a:moveTo>
                    <a:lnTo>
                      <a:pt x="1" y="791"/>
                    </a:lnTo>
                    <a:lnTo>
                      <a:pt x="1628" y="791"/>
                    </a:lnTo>
                    <a:lnTo>
                      <a:pt x="1666"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4618" name="Google Shape;4618;p60"/>
              <p:cNvSpPr/>
              <p:nvPr/>
            </p:nvSpPr>
            <p:spPr>
              <a:xfrm>
                <a:off x="9526195" y="2866475"/>
                <a:ext cx="189050" cy="88265"/>
              </a:xfrm>
              <a:custGeom>
                <a:avLst/>
                <a:gdLst/>
                <a:ahLst/>
                <a:cxnLst/>
                <a:rect l="l" t="t" r="r" b="b"/>
                <a:pathLst>
                  <a:path w="1525" h="712" extrusionOk="0">
                    <a:moveTo>
                      <a:pt x="28" y="0"/>
                    </a:moveTo>
                    <a:lnTo>
                      <a:pt x="0" y="688"/>
                    </a:lnTo>
                    <a:lnTo>
                      <a:pt x="1496" y="712"/>
                    </a:lnTo>
                    <a:lnTo>
                      <a:pt x="1525" y="24"/>
                    </a:lnTo>
                    <a:lnTo>
                      <a:pt x="28" y="0"/>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grpSp>
            <p:nvGrpSpPr>
              <p:cNvPr id="4619" name="Google Shape;4619;p60"/>
              <p:cNvGrpSpPr/>
              <p:nvPr/>
            </p:nvGrpSpPr>
            <p:grpSpPr>
              <a:xfrm>
                <a:off x="9885698" y="3160898"/>
                <a:ext cx="218183" cy="114422"/>
                <a:chOff x="10038098" y="3160898"/>
                <a:chExt cx="218183" cy="114422"/>
              </a:xfrm>
            </p:grpSpPr>
            <p:sp>
              <p:nvSpPr>
                <p:cNvPr id="4620" name="Google Shape;4620;p60"/>
                <p:cNvSpPr/>
                <p:nvPr/>
              </p:nvSpPr>
              <p:spPr>
                <a:xfrm>
                  <a:off x="10038098" y="3160898"/>
                  <a:ext cx="218183" cy="114422"/>
                </a:xfrm>
                <a:custGeom>
                  <a:avLst/>
                  <a:gdLst/>
                  <a:ahLst/>
                  <a:cxnLst/>
                  <a:rect l="l" t="t" r="r" b="b"/>
                  <a:pathLst>
                    <a:path w="1760" h="923" extrusionOk="0">
                      <a:moveTo>
                        <a:pt x="0" y="1"/>
                      </a:moveTo>
                      <a:lnTo>
                        <a:pt x="0" y="922"/>
                      </a:lnTo>
                      <a:lnTo>
                        <a:pt x="1759" y="922"/>
                      </a:lnTo>
                      <a:lnTo>
                        <a:pt x="1759" y="1"/>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4621" name="Google Shape;4621;p60"/>
                <p:cNvSpPr/>
                <p:nvPr/>
              </p:nvSpPr>
              <p:spPr>
                <a:xfrm>
                  <a:off x="10038098" y="3160898"/>
                  <a:ext cx="218183" cy="114422"/>
                </a:xfrm>
                <a:custGeom>
                  <a:avLst/>
                  <a:gdLst/>
                  <a:ahLst/>
                  <a:cxnLst/>
                  <a:rect l="l" t="t" r="r" b="b"/>
                  <a:pathLst>
                    <a:path w="1760" h="923" extrusionOk="0">
                      <a:moveTo>
                        <a:pt x="0" y="1"/>
                      </a:moveTo>
                      <a:lnTo>
                        <a:pt x="0" y="922"/>
                      </a:lnTo>
                      <a:lnTo>
                        <a:pt x="1759" y="922"/>
                      </a:lnTo>
                      <a:lnTo>
                        <a:pt x="1759" y="1"/>
                      </a:ln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grpSp>
          <p:grpSp>
            <p:nvGrpSpPr>
              <p:cNvPr id="4622" name="Google Shape;4622;p60"/>
              <p:cNvGrpSpPr/>
              <p:nvPr/>
            </p:nvGrpSpPr>
            <p:grpSpPr>
              <a:xfrm>
                <a:off x="7931863" y="3481105"/>
                <a:ext cx="206778" cy="113678"/>
                <a:chOff x="7931863" y="3557305"/>
                <a:chExt cx="206778" cy="113678"/>
              </a:xfrm>
            </p:grpSpPr>
            <p:sp>
              <p:nvSpPr>
                <p:cNvPr id="4623" name="Google Shape;4623;p60"/>
                <p:cNvSpPr/>
                <p:nvPr/>
              </p:nvSpPr>
              <p:spPr>
                <a:xfrm>
                  <a:off x="7931863" y="3557305"/>
                  <a:ext cx="206778" cy="113678"/>
                </a:xfrm>
                <a:custGeom>
                  <a:avLst/>
                  <a:gdLst/>
                  <a:ahLst/>
                  <a:cxnLst/>
                  <a:rect l="l" t="t" r="r" b="b"/>
                  <a:pathLst>
                    <a:path w="1668" h="917" extrusionOk="0">
                      <a:moveTo>
                        <a:pt x="1" y="0"/>
                      </a:moveTo>
                      <a:lnTo>
                        <a:pt x="40" y="889"/>
                      </a:lnTo>
                      <a:lnTo>
                        <a:pt x="1667" y="916"/>
                      </a:lnTo>
                      <a:lnTo>
                        <a:pt x="1628" y="28"/>
                      </a:lnTo>
                      <a:lnTo>
                        <a:pt x="1" y="0"/>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4624" name="Google Shape;4624;p60"/>
                <p:cNvSpPr/>
                <p:nvPr/>
              </p:nvSpPr>
              <p:spPr>
                <a:xfrm>
                  <a:off x="7931863" y="3557305"/>
                  <a:ext cx="206778" cy="113678"/>
                </a:xfrm>
                <a:custGeom>
                  <a:avLst/>
                  <a:gdLst/>
                  <a:ahLst/>
                  <a:cxnLst/>
                  <a:rect l="l" t="t" r="r" b="b"/>
                  <a:pathLst>
                    <a:path w="1668" h="917" extrusionOk="0">
                      <a:moveTo>
                        <a:pt x="1" y="0"/>
                      </a:moveTo>
                      <a:lnTo>
                        <a:pt x="40" y="889"/>
                      </a:lnTo>
                      <a:lnTo>
                        <a:pt x="1667" y="916"/>
                      </a:lnTo>
                      <a:lnTo>
                        <a:pt x="1628" y="28"/>
                      </a:lnTo>
                      <a:lnTo>
                        <a:pt x="1" y="0"/>
                      </a:ln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grpSp>
          <p:grpSp>
            <p:nvGrpSpPr>
              <p:cNvPr id="4625" name="Google Shape;4625;p60"/>
              <p:cNvGrpSpPr/>
              <p:nvPr/>
            </p:nvGrpSpPr>
            <p:grpSpPr>
              <a:xfrm>
                <a:off x="10419745" y="3458667"/>
                <a:ext cx="183596" cy="97191"/>
                <a:chOff x="10495945" y="3458667"/>
                <a:chExt cx="183596" cy="97191"/>
              </a:xfrm>
            </p:grpSpPr>
            <p:sp>
              <p:nvSpPr>
                <p:cNvPr id="4626" name="Google Shape;4626;p60"/>
                <p:cNvSpPr/>
                <p:nvPr/>
              </p:nvSpPr>
              <p:spPr>
                <a:xfrm>
                  <a:off x="10495945" y="3458667"/>
                  <a:ext cx="183596" cy="97191"/>
                </a:xfrm>
                <a:custGeom>
                  <a:avLst/>
                  <a:gdLst/>
                  <a:ahLst/>
                  <a:cxnLst/>
                  <a:rect l="l" t="t" r="r" b="b"/>
                  <a:pathLst>
                    <a:path w="1481" h="784" extrusionOk="0">
                      <a:moveTo>
                        <a:pt x="6" y="0"/>
                      </a:moveTo>
                      <a:lnTo>
                        <a:pt x="0" y="783"/>
                      </a:lnTo>
                      <a:lnTo>
                        <a:pt x="1474" y="783"/>
                      </a:lnTo>
                      <a:lnTo>
                        <a:pt x="1481" y="0"/>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4627" name="Google Shape;4627;p60"/>
                <p:cNvSpPr/>
                <p:nvPr/>
              </p:nvSpPr>
              <p:spPr>
                <a:xfrm>
                  <a:off x="10495945" y="3458667"/>
                  <a:ext cx="183596" cy="97191"/>
                </a:xfrm>
                <a:custGeom>
                  <a:avLst/>
                  <a:gdLst/>
                  <a:ahLst/>
                  <a:cxnLst/>
                  <a:rect l="l" t="t" r="r" b="b"/>
                  <a:pathLst>
                    <a:path w="1481" h="784" extrusionOk="0">
                      <a:moveTo>
                        <a:pt x="6" y="0"/>
                      </a:moveTo>
                      <a:lnTo>
                        <a:pt x="0" y="783"/>
                      </a:lnTo>
                      <a:lnTo>
                        <a:pt x="1474" y="783"/>
                      </a:lnTo>
                      <a:lnTo>
                        <a:pt x="1481" y="0"/>
                      </a:ln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grpSp>
          <p:grpSp>
            <p:nvGrpSpPr>
              <p:cNvPr id="4628" name="Google Shape;4628;p60"/>
              <p:cNvGrpSpPr/>
              <p:nvPr/>
            </p:nvGrpSpPr>
            <p:grpSpPr>
              <a:xfrm>
                <a:off x="10171440" y="3505651"/>
                <a:ext cx="183844" cy="97191"/>
                <a:chOff x="10247640" y="3505651"/>
                <a:chExt cx="183844" cy="97191"/>
              </a:xfrm>
            </p:grpSpPr>
            <p:sp>
              <p:nvSpPr>
                <p:cNvPr id="4629" name="Google Shape;4629;p60"/>
                <p:cNvSpPr/>
                <p:nvPr/>
              </p:nvSpPr>
              <p:spPr>
                <a:xfrm>
                  <a:off x="10247640" y="3505651"/>
                  <a:ext cx="183844" cy="97191"/>
                </a:xfrm>
                <a:custGeom>
                  <a:avLst/>
                  <a:gdLst/>
                  <a:ahLst/>
                  <a:cxnLst/>
                  <a:rect l="l" t="t" r="r" b="b"/>
                  <a:pathLst>
                    <a:path w="1483" h="784" extrusionOk="0">
                      <a:moveTo>
                        <a:pt x="8" y="1"/>
                      </a:moveTo>
                      <a:lnTo>
                        <a:pt x="0" y="784"/>
                      </a:lnTo>
                      <a:lnTo>
                        <a:pt x="1476" y="784"/>
                      </a:lnTo>
                      <a:lnTo>
                        <a:pt x="1482" y="1"/>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4630" name="Google Shape;4630;p60"/>
                <p:cNvSpPr/>
                <p:nvPr/>
              </p:nvSpPr>
              <p:spPr>
                <a:xfrm>
                  <a:off x="10247640" y="3505651"/>
                  <a:ext cx="183844" cy="97191"/>
                </a:xfrm>
                <a:custGeom>
                  <a:avLst/>
                  <a:gdLst/>
                  <a:ahLst/>
                  <a:cxnLst/>
                  <a:rect l="l" t="t" r="r" b="b"/>
                  <a:pathLst>
                    <a:path w="1483" h="784" extrusionOk="0">
                      <a:moveTo>
                        <a:pt x="8" y="1"/>
                      </a:moveTo>
                      <a:lnTo>
                        <a:pt x="0" y="784"/>
                      </a:lnTo>
                      <a:lnTo>
                        <a:pt x="1476" y="784"/>
                      </a:lnTo>
                      <a:lnTo>
                        <a:pt x="1482" y="1"/>
                      </a:ln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grpSp>
          <p:grpSp>
            <p:nvGrpSpPr>
              <p:cNvPr id="4631" name="Google Shape;4631;p60"/>
              <p:cNvGrpSpPr/>
              <p:nvPr/>
            </p:nvGrpSpPr>
            <p:grpSpPr>
              <a:xfrm>
                <a:off x="9998879" y="3409576"/>
                <a:ext cx="189174" cy="88389"/>
                <a:chOff x="10151279" y="3409576"/>
                <a:chExt cx="189174" cy="88389"/>
              </a:xfrm>
            </p:grpSpPr>
            <p:sp>
              <p:nvSpPr>
                <p:cNvPr id="4632" name="Google Shape;4632;p60"/>
                <p:cNvSpPr/>
                <p:nvPr/>
              </p:nvSpPr>
              <p:spPr>
                <a:xfrm>
                  <a:off x="10151279" y="3409576"/>
                  <a:ext cx="189174" cy="88389"/>
                </a:xfrm>
                <a:custGeom>
                  <a:avLst/>
                  <a:gdLst/>
                  <a:ahLst/>
                  <a:cxnLst/>
                  <a:rect l="l" t="t" r="r" b="b"/>
                  <a:pathLst>
                    <a:path w="1526" h="713" extrusionOk="0">
                      <a:moveTo>
                        <a:pt x="29" y="1"/>
                      </a:moveTo>
                      <a:lnTo>
                        <a:pt x="1" y="688"/>
                      </a:lnTo>
                      <a:lnTo>
                        <a:pt x="1496" y="712"/>
                      </a:lnTo>
                      <a:lnTo>
                        <a:pt x="1525" y="24"/>
                      </a:lnTo>
                      <a:lnTo>
                        <a:pt x="29" y="1"/>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4633" name="Google Shape;4633;p60"/>
                <p:cNvSpPr/>
                <p:nvPr/>
              </p:nvSpPr>
              <p:spPr>
                <a:xfrm>
                  <a:off x="10151279" y="3409576"/>
                  <a:ext cx="189174" cy="88389"/>
                </a:xfrm>
                <a:custGeom>
                  <a:avLst/>
                  <a:gdLst/>
                  <a:ahLst/>
                  <a:cxnLst/>
                  <a:rect l="l" t="t" r="r" b="b"/>
                  <a:pathLst>
                    <a:path w="1526" h="713" extrusionOk="0">
                      <a:moveTo>
                        <a:pt x="29" y="1"/>
                      </a:moveTo>
                      <a:lnTo>
                        <a:pt x="1" y="688"/>
                      </a:lnTo>
                      <a:lnTo>
                        <a:pt x="1496" y="712"/>
                      </a:lnTo>
                      <a:lnTo>
                        <a:pt x="1525" y="24"/>
                      </a:lnTo>
                      <a:lnTo>
                        <a:pt x="29" y="1"/>
                      </a:ln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grpSp>
          <p:sp>
            <p:nvSpPr>
              <p:cNvPr id="4634" name="Google Shape;4634;p60"/>
              <p:cNvSpPr/>
              <p:nvPr/>
            </p:nvSpPr>
            <p:spPr>
              <a:xfrm>
                <a:off x="7708103" y="2757260"/>
                <a:ext cx="3015509" cy="881161"/>
              </a:xfrm>
              <a:custGeom>
                <a:avLst/>
                <a:gdLst/>
                <a:ahLst/>
                <a:cxnLst/>
                <a:rect l="l" t="t" r="r" b="b"/>
                <a:pathLst>
                  <a:path w="24325" h="7108" extrusionOk="0">
                    <a:moveTo>
                      <a:pt x="18033" y="1"/>
                    </a:moveTo>
                    <a:lnTo>
                      <a:pt x="18033" y="1863"/>
                    </a:lnTo>
                    <a:lnTo>
                      <a:pt x="11010" y="1863"/>
                    </a:lnTo>
                    <a:lnTo>
                      <a:pt x="11010" y="5603"/>
                    </a:lnTo>
                    <a:lnTo>
                      <a:pt x="0" y="5603"/>
                    </a:lnTo>
                    <a:lnTo>
                      <a:pt x="46" y="7107"/>
                    </a:lnTo>
                    <a:lnTo>
                      <a:pt x="24325" y="7107"/>
                    </a:lnTo>
                    <a:lnTo>
                      <a:pt x="24101" y="4778"/>
                    </a:lnTo>
                    <a:lnTo>
                      <a:pt x="22386" y="4778"/>
                    </a:lnTo>
                    <a:lnTo>
                      <a:pt x="22259" y="3362"/>
                    </a:lnTo>
                    <a:lnTo>
                      <a:pt x="21147" y="3397"/>
                    </a:lnTo>
                    <a:lnTo>
                      <a:pt x="21211" y="1813"/>
                    </a:lnTo>
                    <a:lnTo>
                      <a:pt x="18731" y="1744"/>
                    </a:lnTo>
                    <a:lnTo>
                      <a:pt x="18731" y="26"/>
                    </a:lnTo>
                    <a:lnTo>
                      <a:pt x="18033" y="1"/>
                    </a:lnTo>
                    <a:close/>
                  </a:path>
                </a:pathLst>
              </a:custGeom>
              <a:solidFill>
                <a:srgbClr val="8F6027">
                  <a:alpha val="48100"/>
                </a:srgbClr>
              </a:solidFill>
              <a:ln>
                <a:noFill/>
              </a:ln>
            </p:spPr>
            <p:txBody>
              <a:bodyPr spcFirstLastPara="1" wrap="square" lIns="121900" tIns="121900" rIns="121900" bIns="121900" anchor="ctr" anchorCtr="0">
                <a:noAutofit/>
              </a:bodyPr>
              <a:lstStyle/>
              <a:p>
                <a:endParaRPr sz="2489"/>
              </a:p>
            </p:txBody>
          </p:sp>
        </p:grpSp>
        <p:grpSp>
          <p:nvGrpSpPr>
            <p:cNvPr id="4635" name="Google Shape;4635;p60"/>
            <p:cNvGrpSpPr/>
            <p:nvPr/>
          </p:nvGrpSpPr>
          <p:grpSpPr>
            <a:xfrm>
              <a:off x="6420110" y="3516759"/>
              <a:ext cx="1628065" cy="2621248"/>
              <a:chOff x="361091" y="127495"/>
              <a:chExt cx="642083" cy="1033778"/>
            </a:xfrm>
          </p:grpSpPr>
          <p:grpSp>
            <p:nvGrpSpPr>
              <p:cNvPr id="4636" name="Google Shape;4636;p60"/>
              <p:cNvGrpSpPr/>
              <p:nvPr/>
            </p:nvGrpSpPr>
            <p:grpSpPr>
              <a:xfrm>
                <a:off x="374929" y="127495"/>
                <a:ext cx="628244" cy="1033778"/>
                <a:chOff x="941954" y="143545"/>
                <a:chExt cx="628244" cy="1033778"/>
              </a:xfrm>
            </p:grpSpPr>
            <p:sp>
              <p:nvSpPr>
                <p:cNvPr id="4637" name="Google Shape;4637;p60"/>
                <p:cNvSpPr/>
                <p:nvPr/>
              </p:nvSpPr>
              <p:spPr>
                <a:xfrm>
                  <a:off x="941954" y="143545"/>
                  <a:ext cx="628244" cy="1033778"/>
                </a:xfrm>
                <a:custGeom>
                  <a:avLst/>
                  <a:gdLst/>
                  <a:ahLst/>
                  <a:cxnLst/>
                  <a:rect l="l" t="t" r="r" b="b"/>
                  <a:pathLst>
                    <a:path w="9986" h="16432" extrusionOk="0">
                      <a:moveTo>
                        <a:pt x="6907" y="0"/>
                      </a:moveTo>
                      <a:cubicBezTo>
                        <a:pt x="5979" y="0"/>
                        <a:pt x="4942" y="539"/>
                        <a:pt x="3944" y="1560"/>
                      </a:cubicBezTo>
                      <a:cubicBezTo>
                        <a:pt x="2694" y="2837"/>
                        <a:pt x="1605" y="4763"/>
                        <a:pt x="918" y="6914"/>
                      </a:cubicBezTo>
                      <a:cubicBezTo>
                        <a:pt x="230" y="9066"/>
                        <a:pt x="1" y="11266"/>
                        <a:pt x="280" y="13032"/>
                      </a:cubicBezTo>
                      <a:cubicBezTo>
                        <a:pt x="558" y="14797"/>
                        <a:pt x="1321" y="15982"/>
                        <a:pt x="2402" y="16328"/>
                      </a:cubicBezTo>
                      <a:cubicBezTo>
                        <a:pt x="2620" y="16397"/>
                        <a:pt x="2846" y="16432"/>
                        <a:pt x="3080" y="16432"/>
                      </a:cubicBezTo>
                      <a:cubicBezTo>
                        <a:pt x="4008" y="16432"/>
                        <a:pt x="5044" y="15893"/>
                        <a:pt x="6043" y="14872"/>
                      </a:cubicBezTo>
                      <a:cubicBezTo>
                        <a:pt x="7293" y="13596"/>
                        <a:pt x="8382" y="11669"/>
                        <a:pt x="9069" y="9518"/>
                      </a:cubicBezTo>
                      <a:cubicBezTo>
                        <a:pt x="9756" y="7366"/>
                        <a:pt x="9986" y="5167"/>
                        <a:pt x="9708" y="3401"/>
                      </a:cubicBezTo>
                      <a:cubicBezTo>
                        <a:pt x="9429" y="1635"/>
                        <a:pt x="8666" y="450"/>
                        <a:pt x="7585" y="104"/>
                      </a:cubicBezTo>
                      <a:cubicBezTo>
                        <a:pt x="7367" y="34"/>
                        <a:pt x="7140" y="0"/>
                        <a:pt x="6907"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4638" name="Google Shape;4638;p60"/>
                <p:cNvSpPr/>
                <p:nvPr/>
              </p:nvSpPr>
              <p:spPr>
                <a:xfrm>
                  <a:off x="941954" y="143545"/>
                  <a:ext cx="628244" cy="1033778"/>
                </a:xfrm>
                <a:custGeom>
                  <a:avLst/>
                  <a:gdLst/>
                  <a:ahLst/>
                  <a:cxnLst/>
                  <a:rect l="l" t="t" r="r" b="b"/>
                  <a:pathLst>
                    <a:path w="9986" h="16432" extrusionOk="0">
                      <a:moveTo>
                        <a:pt x="6907" y="0"/>
                      </a:moveTo>
                      <a:cubicBezTo>
                        <a:pt x="5979" y="0"/>
                        <a:pt x="4942" y="539"/>
                        <a:pt x="3944" y="1560"/>
                      </a:cubicBezTo>
                      <a:cubicBezTo>
                        <a:pt x="2694" y="2837"/>
                        <a:pt x="1605" y="4763"/>
                        <a:pt x="918" y="6914"/>
                      </a:cubicBezTo>
                      <a:cubicBezTo>
                        <a:pt x="230" y="9066"/>
                        <a:pt x="1" y="11266"/>
                        <a:pt x="280" y="13032"/>
                      </a:cubicBezTo>
                      <a:cubicBezTo>
                        <a:pt x="558" y="14797"/>
                        <a:pt x="1321" y="15982"/>
                        <a:pt x="2402" y="16328"/>
                      </a:cubicBezTo>
                      <a:cubicBezTo>
                        <a:pt x="2620" y="16397"/>
                        <a:pt x="2846" y="16432"/>
                        <a:pt x="3080" y="16432"/>
                      </a:cubicBezTo>
                      <a:cubicBezTo>
                        <a:pt x="4008" y="16432"/>
                        <a:pt x="5044" y="15893"/>
                        <a:pt x="6043" y="14872"/>
                      </a:cubicBezTo>
                      <a:cubicBezTo>
                        <a:pt x="7293" y="13596"/>
                        <a:pt x="8382" y="11669"/>
                        <a:pt x="9069" y="9518"/>
                      </a:cubicBezTo>
                      <a:cubicBezTo>
                        <a:pt x="9756" y="7366"/>
                        <a:pt x="9986" y="5167"/>
                        <a:pt x="9708" y="3401"/>
                      </a:cubicBezTo>
                      <a:cubicBezTo>
                        <a:pt x="9429" y="1635"/>
                        <a:pt x="8666" y="450"/>
                        <a:pt x="7585" y="104"/>
                      </a:cubicBezTo>
                      <a:cubicBezTo>
                        <a:pt x="7367" y="34"/>
                        <a:pt x="7140" y="0"/>
                        <a:pt x="6907" y="0"/>
                      </a:cubicBezTo>
                      <a:close/>
                    </a:path>
                  </a:pathLst>
                </a:custGeom>
                <a:solidFill>
                  <a:srgbClr val="A00825">
                    <a:alpha val="54189"/>
                  </a:srgbClr>
                </a:solidFill>
                <a:ln>
                  <a:noFill/>
                </a:ln>
              </p:spPr>
              <p:txBody>
                <a:bodyPr spcFirstLastPara="1" wrap="square" lIns="121900" tIns="121900" rIns="121900" bIns="121900" anchor="ctr" anchorCtr="0">
                  <a:noAutofit/>
                </a:bodyPr>
                <a:lstStyle/>
                <a:p>
                  <a:endParaRPr sz="2489"/>
                </a:p>
              </p:txBody>
            </p:sp>
            <p:sp>
              <p:nvSpPr>
                <p:cNvPr id="4639" name="Google Shape;4639;p60"/>
                <p:cNvSpPr/>
                <p:nvPr/>
              </p:nvSpPr>
              <p:spPr>
                <a:xfrm>
                  <a:off x="941954" y="143545"/>
                  <a:ext cx="628244" cy="1033778"/>
                </a:xfrm>
                <a:custGeom>
                  <a:avLst/>
                  <a:gdLst/>
                  <a:ahLst/>
                  <a:cxnLst/>
                  <a:rect l="l" t="t" r="r" b="b"/>
                  <a:pathLst>
                    <a:path w="9986" h="16432" extrusionOk="0">
                      <a:moveTo>
                        <a:pt x="6907" y="0"/>
                      </a:moveTo>
                      <a:cubicBezTo>
                        <a:pt x="5979" y="0"/>
                        <a:pt x="4942" y="539"/>
                        <a:pt x="3944" y="1560"/>
                      </a:cubicBezTo>
                      <a:cubicBezTo>
                        <a:pt x="2694" y="2837"/>
                        <a:pt x="1605" y="4763"/>
                        <a:pt x="918" y="6914"/>
                      </a:cubicBezTo>
                      <a:cubicBezTo>
                        <a:pt x="230" y="9066"/>
                        <a:pt x="1" y="11266"/>
                        <a:pt x="280" y="13032"/>
                      </a:cubicBezTo>
                      <a:cubicBezTo>
                        <a:pt x="558" y="14797"/>
                        <a:pt x="1321" y="15982"/>
                        <a:pt x="2402" y="16328"/>
                      </a:cubicBezTo>
                      <a:cubicBezTo>
                        <a:pt x="2620" y="16397"/>
                        <a:pt x="2846" y="16432"/>
                        <a:pt x="3080" y="16432"/>
                      </a:cubicBezTo>
                      <a:cubicBezTo>
                        <a:pt x="4008" y="16432"/>
                        <a:pt x="5044" y="15893"/>
                        <a:pt x="6043" y="14872"/>
                      </a:cubicBezTo>
                      <a:cubicBezTo>
                        <a:pt x="7293" y="13596"/>
                        <a:pt x="8382" y="11669"/>
                        <a:pt x="9069" y="9518"/>
                      </a:cubicBezTo>
                      <a:cubicBezTo>
                        <a:pt x="9756" y="7366"/>
                        <a:pt x="9986" y="5167"/>
                        <a:pt x="9708" y="3401"/>
                      </a:cubicBezTo>
                      <a:cubicBezTo>
                        <a:pt x="9429" y="1635"/>
                        <a:pt x="8666" y="450"/>
                        <a:pt x="7585" y="104"/>
                      </a:cubicBezTo>
                      <a:cubicBezTo>
                        <a:pt x="7367" y="34"/>
                        <a:pt x="7140" y="0"/>
                        <a:pt x="6907" y="0"/>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grpSp>
          <p:sp>
            <p:nvSpPr>
              <p:cNvPr id="4640" name="Google Shape;4640;p60"/>
              <p:cNvSpPr/>
              <p:nvPr/>
            </p:nvSpPr>
            <p:spPr>
              <a:xfrm>
                <a:off x="381032" y="143538"/>
                <a:ext cx="600940" cy="989047"/>
              </a:xfrm>
              <a:custGeom>
                <a:avLst/>
                <a:gdLst/>
                <a:ahLst/>
                <a:cxnLst/>
                <a:rect l="l" t="t" r="r" b="b"/>
                <a:pathLst>
                  <a:path w="9552" h="15721" extrusionOk="0">
                    <a:moveTo>
                      <a:pt x="6606" y="1"/>
                    </a:moveTo>
                    <a:cubicBezTo>
                      <a:pt x="5719" y="1"/>
                      <a:pt x="4728" y="516"/>
                      <a:pt x="3772" y="1492"/>
                    </a:cubicBezTo>
                    <a:cubicBezTo>
                      <a:pt x="2577" y="2714"/>
                      <a:pt x="1535" y="4556"/>
                      <a:pt x="878" y="6615"/>
                    </a:cubicBezTo>
                    <a:cubicBezTo>
                      <a:pt x="220" y="8674"/>
                      <a:pt x="1" y="10779"/>
                      <a:pt x="266" y="12467"/>
                    </a:cubicBezTo>
                    <a:cubicBezTo>
                      <a:pt x="533" y="14156"/>
                      <a:pt x="1263" y="15290"/>
                      <a:pt x="2297" y="15621"/>
                    </a:cubicBezTo>
                    <a:cubicBezTo>
                      <a:pt x="2505" y="15687"/>
                      <a:pt x="2722" y="15720"/>
                      <a:pt x="2946" y="15720"/>
                    </a:cubicBezTo>
                    <a:cubicBezTo>
                      <a:pt x="3833" y="15720"/>
                      <a:pt x="4825" y="15204"/>
                      <a:pt x="5780" y="14228"/>
                    </a:cubicBezTo>
                    <a:cubicBezTo>
                      <a:pt x="6975" y="13007"/>
                      <a:pt x="8017" y="11163"/>
                      <a:pt x="8675" y="9106"/>
                    </a:cubicBezTo>
                    <a:cubicBezTo>
                      <a:pt x="9332" y="7047"/>
                      <a:pt x="9552" y="4942"/>
                      <a:pt x="9286" y="3254"/>
                    </a:cubicBezTo>
                    <a:cubicBezTo>
                      <a:pt x="9019" y="1565"/>
                      <a:pt x="8289" y="430"/>
                      <a:pt x="7255" y="100"/>
                    </a:cubicBezTo>
                    <a:cubicBezTo>
                      <a:pt x="7047" y="33"/>
                      <a:pt x="6830" y="1"/>
                      <a:pt x="6606" y="1"/>
                    </a:cubicBezTo>
                    <a:close/>
                  </a:path>
                </a:pathLst>
              </a:custGeom>
              <a:solidFill>
                <a:srgbClr val="8F6027">
                  <a:alpha val="28490"/>
                </a:srgbClr>
              </a:solidFill>
              <a:ln>
                <a:noFill/>
              </a:ln>
            </p:spPr>
            <p:txBody>
              <a:bodyPr spcFirstLastPara="1" wrap="square" lIns="121900" tIns="121900" rIns="121900" bIns="121900" anchor="ctr" anchorCtr="0">
                <a:noAutofit/>
              </a:bodyPr>
              <a:lstStyle/>
              <a:p>
                <a:endParaRPr sz="2489"/>
              </a:p>
            </p:txBody>
          </p:sp>
          <p:grpSp>
            <p:nvGrpSpPr>
              <p:cNvPr id="4641" name="Google Shape;4641;p60"/>
              <p:cNvGrpSpPr/>
              <p:nvPr/>
            </p:nvGrpSpPr>
            <p:grpSpPr>
              <a:xfrm>
                <a:off x="402323" y="180278"/>
                <a:ext cx="498405" cy="868016"/>
                <a:chOff x="1098873" y="51366"/>
                <a:chExt cx="498405" cy="868016"/>
              </a:xfrm>
            </p:grpSpPr>
            <p:sp>
              <p:nvSpPr>
                <p:cNvPr id="4642" name="Google Shape;4642;p60"/>
                <p:cNvSpPr/>
                <p:nvPr/>
              </p:nvSpPr>
              <p:spPr>
                <a:xfrm>
                  <a:off x="1098873" y="51366"/>
                  <a:ext cx="498393" cy="868004"/>
                </a:xfrm>
                <a:custGeom>
                  <a:avLst/>
                  <a:gdLst/>
                  <a:ahLst/>
                  <a:cxnLst/>
                  <a:rect l="l" t="t" r="r" b="b"/>
                  <a:pathLst>
                    <a:path w="7922" h="13797" extrusionOk="0">
                      <a:moveTo>
                        <a:pt x="5581" y="0"/>
                      </a:moveTo>
                      <a:cubicBezTo>
                        <a:pt x="4835" y="0"/>
                        <a:pt x="3993" y="477"/>
                        <a:pt x="3178" y="1374"/>
                      </a:cubicBezTo>
                      <a:cubicBezTo>
                        <a:pt x="2183" y="2469"/>
                        <a:pt x="1310" y="4102"/>
                        <a:pt x="754" y="5912"/>
                      </a:cubicBezTo>
                      <a:cubicBezTo>
                        <a:pt x="197" y="7723"/>
                        <a:pt x="1" y="9563"/>
                        <a:pt x="209" y="11028"/>
                      </a:cubicBezTo>
                      <a:cubicBezTo>
                        <a:pt x="416" y="12493"/>
                        <a:pt x="1012" y="13464"/>
                        <a:pt x="1862" y="13726"/>
                      </a:cubicBezTo>
                      <a:cubicBezTo>
                        <a:pt x="2017" y="13773"/>
                        <a:pt x="2177" y="13797"/>
                        <a:pt x="2343" y="13797"/>
                      </a:cubicBezTo>
                      <a:cubicBezTo>
                        <a:pt x="3088" y="13797"/>
                        <a:pt x="3931" y="13320"/>
                        <a:pt x="4745" y="12424"/>
                      </a:cubicBezTo>
                      <a:cubicBezTo>
                        <a:pt x="5740" y="11328"/>
                        <a:pt x="6612" y="9696"/>
                        <a:pt x="7169" y="7885"/>
                      </a:cubicBezTo>
                      <a:cubicBezTo>
                        <a:pt x="7725" y="6074"/>
                        <a:pt x="7921" y="4234"/>
                        <a:pt x="7714" y="2769"/>
                      </a:cubicBezTo>
                      <a:cubicBezTo>
                        <a:pt x="7506" y="1303"/>
                        <a:pt x="6911" y="334"/>
                        <a:pt x="6061" y="71"/>
                      </a:cubicBezTo>
                      <a:cubicBezTo>
                        <a:pt x="5907" y="24"/>
                        <a:pt x="5746" y="0"/>
                        <a:pt x="5581"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643" name="Google Shape;4643;p60"/>
                <p:cNvSpPr/>
                <p:nvPr/>
              </p:nvSpPr>
              <p:spPr>
                <a:xfrm>
                  <a:off x="1098885" y="51378"/>
                  <a:ext cx="498393" cy="868004"/>
                </a:xfrm>
                <a:custGeom>
                  <a:avLst/>
                  <a:gdLst/>
                  <a:ahLst/>
                  <a:cxnLst/>
                  <a:rect l="l" t="t" r="r" b="b"/>
                  <a:pathLst>
                    <a:path w="7922" h="13797" extrusionOk="0">
                      <a:moveTo>
                        <a:pt x="5581" y="0"/>
                      </a:moveTo>
                      <a:cubicBezTo>
                        <a:pt x="4835" y="0"/>
                        <a:pt x="3993" y="477"/>
                        <a:pt x="3178" y="1374"/>
                      </a:cubicBezTo>
                      <a:cubicBezTo>
                        <a:pt x="2183" y="2469"/>
                        <a:pt x="1310" y="4102"/>
                        <a:pt x="754" y="5912"/>
                      </a:cubicBezTo>
                      <a:cubicBezTo>
                        <a:pt x="197" y="7723"/>
                        <a:pt x="1" y="9563"/>
                        <a:pt x="209" y="11028"/>
                      </a:cubicBezTo>
                      <a:cubicBezTo>
                        <a:pt x="416" y="12493"/>
                        <a:pt x="1012" y="13464"/>
                        <a:pt x="1862" y="13726"/>
                      </a:cubicBezTo>
                      <a:cubicBezTo>
                        <a:pt x="2017" y="13773"/>
                        <a:pt x="2177" y="13797"/>
                        <a:pt x="2343" y="13797"/>
                      </a:cubicBezTo>
                      <a:cubicBezTo>
                        <a:pt x="3088" y="13797"/>
                        <a:pt x="3931" y="13320"/>
                        <a:pt x="4745" y="12424"/>
                      </a:cubicBezTo>
                      <a:cubicBezTo>
                        <a:pt x="5740" y="11328"/>
                        <a:pt x="6612" y="9696"/>
                        <a:pt x="7169" y="7885"/>
                      </a:cubicBezTo>
                      <a:cubicBezTo>
                        <a:pt x="7725" y="6074"/>
                        <a:pt x="7921" y="4234"/>
                        <a:pt x="7714" y="2769"/>
                      </a:cubicBezTo>
                      <a:cubicBezTo>
                        <a:pt x="7506" y="1303"/>
                        <a:pt x="6911" y="334"/>
                        <a:pt x="6061" y="71"/>
                      </a:cubicBezTo>
                      <a:cubicBezTo>
                        <a:pt x="5907" y="24"/>
                        <a:pt x="5746" y="0"/>
                        <a:pt x="5581" y="0"/>
                      </a:cubicBezTo>
                      <a:close/>
                    </a:path>
                  </a:pathLst>
                </a:custGeom>
                <a:solidFill>
                  <a:srgbClr val="A00825">
                    <a:alpha val="38550"/>
                  </a:srgbClr>
                </a:solidFill>
                <a:ln>
                  <a:noFill/>
                </a:ln>
              </p:spPr>
              <p:txBody>
                <a:bodyPr spcFirstLastPara="1" wrap="square" lIns="121900" tIns="121900" rIns="121900" bIns="121900" anchor="ctr" anchorCtr="0">
                  <a:noAutofit/>
                </a:bodyPr>
                <a:lstStyle/>
                <a:p>
                  <a:endParaRPr sz="2489"/>
                </a:p>
              </p:txBody>
            </p:sp>
            <p:sp>
              <p:nvSpPr>
                <p:cNvPr id="4644" name="Google Shape;4644;p60"/>
                <p:cNvSpPr/>
                <p:nvPr/>
              </p:nvSpPr>
              <p:spPr>
                <a:xfrm>
                  <a:off x="1098885" y="51366"/>
                  <a:ext cx="498393" cy="868004"/>
                </a:xfrm>
                <a:custGeom>
                  <a:avLst/>
                  <a:gdLst/>
                  <a:ahLst/>
                  <a:cxnLst/>
                  <a:rect l="l" t="t" r="r" b="b"/>
                  <a:pathLst>
                    <a:path w="7922" h="13797" extrusionOk="0">
                      <a:moveTo>
                        <a:pt x="5581" y="0"/>
                      </a:moveTo>
                      <a:cubicBezTo>
                        <a:pt x="4835" y="0"/>
                        <a:pt x="3993" y="477"/>
                        <a:pt x="3178" y="1374"/>
                      </a:cubicBezTo>
                      <a:cubicBezTo>
                        <a:pt x="2183" y="2469"/>
                        <a:pt x="1310" y="4102"/>
                        <a:pt x="754" y="5912"/>
                      </a:cubicBezTo>
                      <a:cubicBezTo>
                        <a:pt x="197" y="7723"/>
                        <a:pt x="1" y="9563"/>
                        <a:pt x="209" y="11028"/>
                      </a:cubicBezTo>
                      <a:cubicBezTo>
                        <a:pt x="416" y="12493"/>
                        <a:pt x="1012" y="13464"/>
                        <a:pt x="1862" y="13726"/>
                      </a:cubicBezTo>
                      <a:cubicBezTo>
                        <a:pt x="2017" y="13773"/>
                        <a:pt x="2177" y="13797"/>
                        <a:pt x="2343" y="13797"/>
                      </a:cubicBezTo>
                      <a:cubicBezTo>
                        <a:pt x="3088" y="13797"/>
                        <a:pt x="3931" y="13320"/>
                        <a:pt x="4745" y="12424"/>
                      </a:cubicBezTo>
                      <a:cubicBezTo>
                        <a:pt x="5740" y="11328"/>
                        <a:pt x="6612" y="9696"/>
                        <a:pt x="7169" y="7885"/>
                      </a:cubicBezTo>
                      <a:cubicBezTo>
                        <a:pt x="7725" y="6074"/>
                        <a:pt x="7921" y="4234"/>
                        <a:pt x="7714" y="2769"/>
                      </a:cubicBezTo>
                      <a:cubicBezTo>
                        <a:pt x="7506" y="1303"/>
                        <a:pt x="6911" y="334"/>
                        <a:pt x="6061" y="71"/>
                      </a:cubicBezTo>
                      <a:cubicBezTo>
                        <a:pt x="5907" y="24"/>
                        <a:pt x="5746" y="0"/>
                        <a:pt x="5581" y="0"/>
                      </a:cubicBezTo>
                      <a:close/>
                    </a:path>
                  </a:pathLst>
                </a:custGeom>
                <a:solidFill>
                  <a:srgbClr val="8F6027">
                    <a:alpha val="28490"/>
                  </a:srgbClr>
                </a:solidFill>
                <a:ln>
                  <a:noFill/>
                </a:ln>
              </p:spPr>
              <p:txBody>
                <a:bodyPr spcFirstLastPara="1" wrap="square" lIns="121900" tIns="121900" rIns="121900" bIns="121900" anchor="ctr" anchorCtr="0">
                  <a:noAutofit/>
                </a:bodyPr>
                <a:lstStyle/>
                <a:p>
                  <a:endParaRPr sz="2489"/>
                </a:p>
              </p:txBody>
            </p:sp>
            <p:sp>
              <p:nvSpPr>
                <p:cNvPr id="4645" name="Google Shape;4645;p60"/>
                <p:cNvSpPr/>
                <p:nvPr/>
              </p:nvSpPr>
              <p:spPr>
                <a:xfrm>
                  <a:off x="1098885" y="51366"/>
                  <a:ext cx="498393" cy="868004"/>
                </a:xfrm>
                <a:custGeom>
                  <a:avLst/>
                  <a:gdLst/>
                  <a:ahLst/>
                  <a:cxnLst/>
                  <a:rect l="l" t="t" r="r" b="b"/>
                  <a:pathLst>
                    <a:path w="7922" h="13797" extrusionOk="0">
                      <a:moveTo>
                        <a:pt x="5581" y="0"/>
                      </a:moveTo>
                      <a:cubicBezTo>
                        <a:pt x="4835" y="0"/>
                        <a:pt x="3993" y="477"/>
                        <a:pt x="3178" y="1374"/>
                      </a:cubicBezTo>
                      <a:cubicBezTo>
                        <a:pt x="2183" y="2469"/>
                        <a:pt x="1310" y="4102"/>
                        <a:pt x="754" y="5912"/>
                      </a:cubicBezTo>
                      <a:cubicBezTo>
                        <a:pt x="197" y="7723"/>
                        <a:pt x="1" y="9563"/>
                        <a:pt x="209" y="11028"/>
                      </a:cubicBezTo>
                      <a:cubicBezTo>
                        <a:pt x="416" y="12493"/>
                        <a:pt x="1012" y="13464"/>
                        <a:pt x="1862" y="13726"/>
                      </a:cubicBezTo>
                      <a:cubicBezTo>
                        <a:pt x="2017" y="13773"/>
                        <a:pt x="2177" y="13797"/>
                        <a:pt x="2343" y="13797"/>
                      </a:cubicBezTo>
                      <a:cubicBezTo>
                        <a:pt x="3088" y="13797"/>
                        <a:pt x="3931" y="13320"/>
                        <a:pt x="4745" y="12424"/>
                      </a:cubicBezTo>
                      <a:cubicBezTo>
                        <a:pt x="5740" y="11328"/>
                        <a:pt x="6612" y="9696"/>
                        <a:pt x="7169" y="7885"/>
                      </a:cubicBezTo>
                      <a:cubicBezTo>
                        <a:pt x="7725" y="6074"/>
                        <a:pt x="7921" y="4234"/>
                        <a:pt x="7714" y="2769"/>
                      </a:cubicBezTo>
                      <a:cubicBezTo>
                        <a:pt x="7506" y="1303"/>
                        <a:pt x="6911" y="334"/>
                        <a:pt x="6061" y="71"/>
                      </a:cubicBezTo>
                      <a:cubicBezTo>
                        <a:pt x="5907" y="24"/>
                        <a:pt x="5746" y="0"/>
                        <a:pt x="5581" y="0"/>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grpSp>
          <p:sp>
            <p:nvSpPr>
              <p:cNvPr id="4646" name="Google Shape;4646;p60"/>
              <p:cNvSpPr/>
              <p:nvPr/>
            </p:nvSpPr>
            <p:spPr>
              <a:xfrm>
                <a:off x="393992" y="145110"/>
                <a:ext cx="533687" cy="920158"/>
              </a:xfrm>
              <a:custGeom>
                <a:avLst/>
                <a:gdLst/>
                <a:ahLst/>
                <a:cxnLst/>
                <a:rect l="l" t="t" r="r" b="b"/>
                <a:pathLst>
                  <a:path w="8483" h="14626" extrusionOk="0">
                    <a:moveTo>
                      <a:pt x="6737" y="1"/>
                    </a:moveTo>
                    <a:cubicBezTo>
                      <a:pt x="5564" y="1238"/>
                      <a:pt x="4247" y="2921"/>
                      <a:pt x="3026" y="5049"/>
                    </a:cubicBezTo>
                    <a:cubicBezTo>
                      <a:pt x="1670" y="7414"/>
                      <a:pt x="661" y="9929"/>
                      <a:pt x="0" y="12021"/>
                    </a:cubicBezTo>
                    <a:cubicBezTo>
                      <a:pt x="114" y="13084"/>
                      <a:pt x="403" y="13982"/>
                      <a:pt x="847" y="14625"/>
                    </a:cubicBezTo>
                    <a:cubicBezTo>
                      <a:pt x="1965" y="12791"/>
                      <a:pt x="3523" y="9972"/>
                      <a:pt x="5247" y="6965"/>
                    </a:cubicBezTo>
                    <a:cubicBezTo>
                      <a:pt x="6478" y="4821"/>
                      <a:pt x="7604" y="2908"/>
                      <a:pt x="8482" y="1369"/>
                    </a:cubicBezTo>
                    <a:cubicBezTo>
                      <a:pt x="8108" y="684"/>
                      <a:pt x="7591" y="216"/>
                      <a:pt x="6941" y="45"/>
                    </a:cubicBezTo>
                    <a:cubicBezTo>
                      <a:pt x="6875" y="26"/>
                      <a:pt x="6806" y="14"/>
                      <a:pt x="6737" y="1"/>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4647" name="Google Shape;4647;p60"/>
              <p:cNvSpPr/>
              <p:nvPr/>
            </p:nvSpPr>
            <p:spPr>
              <a:xfrm>
                <a:off x="379270" y="166564"/>
                <a:ext cx="544696" cy="900278"/>
              </a:xfrm>
              <a:custGeom>
                <a:avLst/>
                <a:gdLst/>
                <a:ahLst/>
                <a:cxnLst/>
                <a:rect l="l" t="t" r="r" b="b"/>
                <a:pathLst>
                  <a:path w="8658" h="14310" extrusionOk="0">
                    <a:moveTo>
                      <a:pt x="5964" y="118"/>
                    </a:moveTo>
                    <a:cubicBezTo>
                      <a:pt x="6117" y="118"/>
                      <a:pt x="6268" y="137"/>
                      <a:pt x="6415" y="176"/>
                    </a:cubicBezTo>
                    <a:cubicBezTo>
                      <a:pt x="6930" y="311"/>
                      <a:pt x="7353" y="674"/>
                      <a:pt x="7678" y="1251"/>
                    </a:cubicBezTo>
                    <a:cubicBezTo>
                      <a:pt x="8501" y="2720"/>
                      <a:pt x="8519" y="5388"/>
                      <a:pt x="7725" y="8048"/>
                    </a:cubicBezTo>
                    <a:cubicBezTo>
                      <a:pt x="6666" y="11596"/>
                      <a:pt x="4493" y="14192"/>
                      <a:pt x="2691" y="14192"/>
                    </a:cubicBezTo>
                    <a:cubicBezTo>
                      <a:pt x="2538" y="14192"/>
                      <a:pt x="2387" y="14173"/>
                      <a:pt x="2240" y="14134"/>
                    </a:cubicBezTo>
                    <a:cubicBezTo>
                      <a:pt x="1727" y="14000"/>
                      <a:pt x="1302" y="13637"/>
                      <a:pt x="978" y="13060"/>
                    </a:cubicBezTo>
                    <a:cubicBezTo>
                      <a:pt x="154" y="11591"/>
                      <a:pt x="136" y="8923"/>
                      <a:pt x="931" y="6263"/>
                    </a:cubicBezTo>
                    <a:cubicBezTo>
                      <a:pt x="1990" y="2716"/>
                      <a:pt x="4163" y="118"/>
                      <a:pt x="5964" y="118"/>
                    </a:cubicBezTo>
                    <a:close/>
                    <a:moveTo>
                      <a:pt x="5974" y="0"/>
                    </a:moveTo>
                    <a:cubicBezTo>
                      <a:pt x="4118" y="0"/>
                      <a:pt x="1893" y="2630"/>
                      <a:pt x="817" y="6229"/>
                    </a:cubicBezTo>
                    <a:cubicBezTo>
                      <a:pt x="0" y="8960"/>
                      <a:pt x="22" y="11600"/>
                      <a:pt x="875" y="13118"/>
                    </a:cubicBezTo>
                    <a:cubicBezTo>
                      <a:pt x="1216" y="13724"/>
                      <a:pt x="1665" y="14105"/>
                      <a:pt x="2210" y="14248"/>
                    </a:cubicBezTo>
                    <a:cubicBezTo>
                      <a:pt x="2366" y="14289"/>
                      <a:pt x="2524" y="14309"/>
                      <a:pt x="2684" y="14309"/>
                    </a:cubicBezTo>
                    <a:cubicBezTo>
                      <a:pt x="4539" y="14309"/>
                      <a:pt x="6763" y="11680"/>
                      <a:pt x="7840" y="8081"/>
                    </a:cubicBezTo>
                    <a:cubicBezTo>
                      <a:pt x="8657" y="5350"/>
                      <a:pt x="8634" y="2709"/>
                      <a:pt x="7782" y="1192"/>
                    </a:cubicBezTo>
                    <a:cubicBezTo>
                      <a:pt x="7442" y="585"/>
                      <a:pt x="6993" y="205"/>
                      <a:pt x="6447" y="61"/>
                    </a:cubicBezTo>
                    <a:cubicBezTo>
                      <a:pt x="6293" y="20"/>
                      <a:pt x="6135" y="0"/>
                      <a:pt x="5974" y="0"/>
                    </a:cubicBezTo>
                    <a:close/>
                  </a:path>
                </a:pathLst>
              </a:custGeom>
              <a:solidFill>
                <a:srgbClr val="A00825">
                  <a:alpha val="54189"/>
                </a:srgbClr>
              </a:solidFill>
              <a:ln>
                <a:noFill/>
              </a:ln>
            </p:spPr>
            <p:txBody>
              <a:bodyPr spcFirstLastPara="1" wrap="square" lIns="121900" tIns="121900" rIns="121900" bIns="121900" anchor="ctr" anchorCtr="0">
                <a:noAutofit/>
              </a:bodyPr>
              <a:lstStyle/>
              <a:p>
                <a:endParaRPr sz="2489"/>
              </a:p>
            </p:txBody>
          </p:sp>
          <p:sp>
            <p:nvSpPr>
              <p:cNvPr id="4648" name="Google Shape;4648;p60"/>
              <p:cNvSpPr/>
              <p:nvPr/>
            </p:nvSpPr>
            <p:spPr>
              <a:xfrm>
                <a:off x="379170" y="166589"/>
                <a:ext cx="544696" cy="900278"/>
              </a:xfrm>
              <a:custGeom>
                <a:avLst/>
                <a:gdLst/>
                <a:ahLst/>
                <a:cxnLst/>
                <a:rect l="l" t="t" r="r" b="b"/>
                <a:pathLst>
                  <a:path w="8658" h="14310" extrusionOk="0">
                    <a:moveTo>
                      <a:pt x="5964" y="118"/>
                    </a:moveTo>
                    <a:cubicBezTo>
                      <a:pt x="6117" y="118"/>
                      <a:pt x="6268" y="137"/>
                      <a:pt x="6415" y="176"/>
                    </a:cubicBezTo>
                    <a:cubicBezTo>
                      <a:pt x="6930" y="311"/>
                      <a:pt x="7353" y="674"/>
                      <a:pt x="7678" y="1251"/>
                    </a:cubicBezTo>
                    <a:cubicBezTo>
                      <a:pt x="8501" y="2720"/>
                      <a:pt x="8519" y="5388"/>
                      <a:pt x="7725" y="8048"/>
                    </a:cubicBezTo>
                    <a:cubicBezTo>
                      <a:pt x="6666" y="11596"/>
                      <a:pt x="4493" y="14192"/>
                      <a:pt x="2691" y="14192"/>
                    </a:cubicBezTo>
                    <a:cubicBezTo>
                      <a:pt x="2538" y="14192"/>
                      <a:pt x="2387" y="14173"/>
                      <a:pt x="2240" y="14134"/>
                    </a:cubicBezTo>
                    <a:cubicBezTo>
                      <a:pt x="1727" y="14000"/>
                      <a:pt x="1302" y="13637"/>
                      <a:pt x="978" y="13060"/>
                    </a:cubicBezTo>
                    <a:cubicBezTo>
                      <a:pt x="154" y="11591"/>
                      <a:pt x="136" y="8923"/>
                      <a:pt x="931" y="6263"/>
                    </a:cubicBezTo>
                    <a:cubicBezTo>
                      <a:pt x="1990" y="2716"/>
                      <a:pt x="4163" y="118"/>
                      <a:pt x="5964" y="118"/>
                    </a:cubicBezTo>
                    <a:close/>
                    <a:moveTo>
                      <a:pt x="5974" y="0"/>
                    </a:moveTo>
                    <a:cubicBezTo>
                      <a:pt x="4118" y="0"/>
                      <a:pt x="1893" y="2630"/>
                      <a:pt x="817" y="6229"/>
                    </a:cubicBezTo>
                    <a:cubicBezTo>
                      <a:pt x="0" y="8960"/>
                      <a:pt x="22" y="11600"/>
                      <a:pt x="875" y="13118"/>
                    </a:cubicBezTo>
                    <a:cubicBezTo>
                      <a:pt x="1216" y="13724"/>
                      <a:pt x="1665" y="14105"/>
                      <a:pt x="2210" y="14248"/>
                    </a:cubicBezTo>
                    <a:cubicBezTo>
                      <a:pt x="2366" y="14289"/>
                      <a:pt x="2524" y="14309"/>
                      <a:pt x="2684" y="14309"/>
                    </a:cubicBezTo>
                    <a:cubicBezTo>
                      <a:pt x="4539" y="14309"/>
                      <a:pt x="6763" y="11680"/>
                      <a:pt x="7840" y="8081"/>
                    </a:cubicBezTo>
                    <a:cubicBezTo>
                      <a:pt x="8657" y="5350"/>
                      <a:pt x="8634" y="2709"/>
                      <a:pt x="7782" y="1192"/>
                    </a:cubicBezTo>
                    <a:cubicBezTo>
                      <a:pt x="7442" y="585"/>
                      <a:pt x="6993" y="205"/>
                      <a:pt x="6447" y="61"/>
                    </a:cubicBezTo>
                    <a:cubicBezTo>
                      <a:pt x="6293" y="20"/>
                      <a:pt x="6135" y="0"/>
                      <a:pt x="5974" y="0"/>
                    </a:cubicBezTo>
                    <a:close/>
                  </a:path>
                </a:pathLst>
              </a:custGeom>
              <a:solidFill>
                <a:srgbClr val="49252E"/>
              </a:solidFill>
              <a:ln>
                <a:noFill/>
              </a:ln>
            </p:spPr>
            <p:txBody>
              <a:bodyPr spcFirstLastPara="1" wrap="square" lIns="121900" tIns="121900" rIns="121900" bIns="121900" anchor="ctr" anchorCtr="0">
                <a:noAutofit/>
              </a:bodyPr>
              <a:lstStyle/>
              <a:p>
                <a:endParaRPr sz="2489"/>
              </a:p>
            </p:txBody>
          </p:sp>
          <p:grpSp>
            <p:nvGrpSpPr>
              <p:cNvPr id="4649" name="Google Shape;4649;p60"/>
              <p:cNvGrpSpPr/>
              <p:nvPr/>
            </p:nvGrpSpPr>
            <p:grpSpPr>
              <a:xfrm>
                <a:off x="361091" y="167820"/>
                <a:ext cx="580871" cy="892917"/>
                <a:chOff x="824464" y="268350"/>
                <a:chExt cx="580871" cy="892917"/>
              </a:xfrm>
            </p:grpSpPr>
            <p:sp>
              <p:nvSpPr>
                <p:cNvPr id="4650" name="Google Shape;4650;p60"/>
                <p:cNvSpPr/>
                <p:nvPr/>
              </p:nvSpPr>
              <p:spPr>
                <a:xfrm>
                  <a:off x="824464" y="268350"/>
                  <a:ext cx="580871" cy="892917"/>
                </a:xfrm>
                <a:custGeom>
                  <a:avLst/>
                  <a:gdLst/>
                  <a:ahLst/>
                  <a:cxnLst/>
                  <a:rect l="l" t="t" r="r" b="b"/>
                  <a:pathLst>
                    <a:path w="9233" h="14193" extrusionOk="0">
                      <a:moveTo>
                        <a:pt x="5672" y="861"/>
                      </a:moveTo>
                      <a:cubicBezTo>
                        <a:pt x="5808" y="861"/>
                        <a:pt x="5941" y="878"/>
                        <a:pt x="6071" y="912"/>
                      </a:cubicBezTo>
                      <a:cubicBezTo>
                        <a:pt x="7703" y="1343"/>
                        <a:pt x="8221" y="4386"/>
                        <a:pt x="7227" y="7711"/>
                      </a:cubicBezTo>
                      <a:cubicBezTo>
                        <a:pt x="6313" y="10771"/>
                        <a:pt x="4436" y="13004"/>
                        <a:pt x="2870" y="13004"/>
                      </a:cubicBezTo>
                      <a:cubicBezTo>
                        <a:pt x="2735" y="13004"/>
                        <a:pt x="2602" y="12987"/>
                        <a:pt x="2472" y="12953"/>
                      </a:cubicBezTo>
                      <a:cubicBezTo>
                        <a:pt x="839" y="12522"/>
                        <a:pt x="322" y="9479"/>
                        <a:pt x="1316" y="6154"/>
                      </a:cubicBezTo>
                      <a:cubicBezTo>
                        <a:pt x="2230" y="3093"/>
                        <a:pt x="4106" y="861"/>
                        <a:pt x="5672" y="861"/>
                      </a:cubicBezTo>
                      <a:close/>
                      <a:moveTo>
                        <a:pt x="6255" y="0"/>
                      </a:moveTo>
                      <a:cubicBezTo>
                        <a:pt x="4424" y="0"/>
                        <a:pt x="2230" y="2608"/>
                        <a:pt x="1162" y="6187"/>
                      </a:cubicBezTo>
                      <a:cubicBezTo>
                        <a:pt x="0" y="10072"/>
                        <a:pt x="605" y="13630"/>
                        <a:pt x="2513" y="14133"/>
                      </a:cubicBezTo>
                      <a:cubicBezTo>
                        <a:pt x="2665" y="14173"/>
                        <a:pt x="2820" y="14193"/>
                        <a:pt x="2978" y="14193"/>
                      </a:cubicBezTo>
                      <a:cubicBezTo>
                        <a:pt x="4808" y="14193"/>
                        <a:pt x="7001" y="11585"/>
                        <a:pt x="8071" y="8006"/>
                      </a:cubicBezTo>
                      <a:cubicBezTo>
                        <a:pt x="9233" y="4120"/>
                        <a:pt x="8627" y="562"/>
                        <a:pt x="6719" y="59"/>
                      </a:cubicBezTo>
                      <a:cubicBezTo>
                        <a:pt x="6568" y="20"/>
                        <a:pt x="6412" y="0"/>
                        <a:pt x="6255" y="0"/>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4651" name="Google Shape;4651;p60"/>
                <p:cNvSpPr/>
                <p:nvPr/>
              </p:nvSpPr>
              <p:spPr>
                <a:xfrm>
                  <a:off x="824464" y="268350"/>
                  <a:ext cx="580871" cy="892917"/>
                </a:xfrm>
                <a:custGeom>
                  <a:avLst/>
                  <a:gdLst/>
                  <a:ahLst/>
                  <a:cxnLst/>
                  <a:rect l="l" t="t" r="r" b="b"/>
                  <a:pathLst>
                    <a:path w="9233" h="14193" extrusionOk="0">
                      <a:moveTo>
                        <a:pt x="5672" y="861"/>
                      </a:moveTo>
                      <a:cubicBezTo>
                        <a:pt x="5808" y="861"/>
                        <a:pt x="5941" y="878"/>
                        <a:pt x="6071" y="912"/>
                      </a:cubicBezTo>
                      <a:cubicBezTo>
                        <a:pt x="7703" y="1343"/>
                        <a:pt x="8221" y="4386"/>
                        <a:pt x="7227" y="7711"/>
                      </a:cubicBezTo>
                      <a:cubicBezTo>
                        <a:pt x="6313" y="10771"/>
                        <a:pt x="4436" y="13004"/>
                        <a:pt x="2870" y="13004"/>
                      </a:cubicBezTo>
                      <a:cubicBezTo>
                        <a:pt x="2735" y="13004"/>
                        <a:pt x="2602" y="12987"/>
                        <a:pt x="2472" y="12953"/>
                      </a:cubicBezTo>
                      <a:cubicBezTo>
                        <a:pt x="839" y="12522"/>
                        <a:pt x="322" y="9479"/>
                        <a:pt x="1316" y="6154"/>
                      </a:cubicBezTo>
                      <a:cubicBezTo>
                        <a:pt x="2230" y="3093"/>
                        <a:pt x="4106" y="861"/>
                        <a:pt x="5672" y="861"/>
                      </a:cubicBezTo>
                      <a:close/>
                      <a:moveTo>
                        <a:pt x="6255" y="0"/>
                      </a:moveTo>
                      <a:cubicBezTo>
                        <a:pt x="4424" y="0"/>
                        <a:pt x="2230" y="2608"/>
                        <a:pt x="1162" y="6187"/>
                      </a:cubicBezTo>
                      <a:cubicBezTo>
                        <a:pt x="0" y="10072"/>
                        <a:pt x="605" y="13630"/>
                        <a:pt x="2513" y="14133"/>
                      </a:cubicBezTo>
                      <a:cubicBezTo>
                        <a:pt x="2665" y="14173"/>
                        <a:pt x="2820" y="14193"/>
                        <a:pt x="2978" y="14193"/>
                      </a:cubicBezTo>
                      <a:cubicBezTo>
                        <a:pt x="4808" y="14193"/>
                        <a:pt x="7001" y="11585"/>
                        <a:pt x="8071" y="8006"/>
                      </a:cubicBezTo>
                      <a:cubicBezTo>
                        <a:pt x="9233" y="4120"/>
                        <a:pt x="8627" y="562"/>
                        <a:pt x="6719" y="59"/>
                      </a:cubicBezTo>
                      <a:cubicBezTo>
                        <a:pt x="6568" y="20"/>
                        <a:pt x="6412" y="0"/>
                        <a:pt x="6255" y="0"/>
                      </a:cubicBezTo>
                      <a:close/>
                    </a:path>
                  </a:pathLst>
                </a:custGeom>
                <a:solidFill>
                  <a:srgbClr val="A00825">
                    <a:alpha val="54189"/>
                  </a:srgbClr>
                </a:solidFill>
                <a:ln>
                  <a:noFill/>
                </a:ln>
              </p:spPr>
              <p:txBody>
                <a:bodyPr spcFirstLastPara="1" wrap="square" lIns="121900" tIns="121900" rIns="121900" bIns="121900" anchor="ctr" anchorCtr="0">
                  <a:noAutofit/>
                </a:bodyPr>
                <a:lstStyle/>
                <a:p>
                  <a:endParaRPr sz="2489"/>
                </a:p>
              </p:txBody>
            </p:sp>
            <p:sp>
              <p:nvSpPr>
                <p:cNvPr id="4652" name="Google Shape;4652;p60"/>
                <p:cNvSpPr/>
                <p:nvPr/>
              </p:nvSpPr>
              <p:spPr>
                <a:xfrm>
                  <a:off x="824464" y="268350"/>
                  <a:ext cx="580871" cy="892917"/>
                </a:xfrm>
                <a:custGeom>
                  <a:avLst/>
                  <a:gdLst/>
                  <a:ahLst/>
                  <a:cxnLst/>
                  <a:rect l="l" t="t" r="r" b="b"/>
                  <a:pathLst>
                    <a:path w="9233" h="14193" extrusionOk="0">
                      <a:moveTo>
                        <a:pt x="5672" y="861"/>
                      </a:moveTo>
                      <a:cubicBezTo>
                        <a:pt x="5808" y="861"/>
                        <a:pt x="5941" y="878"/>
                        <a:pt x="6071" y="912"/>
                      </a:cubicBezTo>
                      <a:cubicBezTo>
                        <a:pt x="7703" y="1343"/>
                        <a:pt x="8221" y="4386"/>
                        <a:pt x="7227" y="7711"/>
                      </a:cubicBezTo>
                      <a:cubicBezTo>
                        <a:pt x="6313" y="10771"/>
                        <a:pt x="4436" y="13004"/>
                        <a:pt x="2870" y="13004"/>
                      </a:cubicBezTo>
                      <a:cubicBezTo>
                        <a:pt x="2735" y="13004"/>
                        <a:pt x="2602" y="12987"/>
                        <a:pt x="2472" y="12953"/>
                      </a:cubicBezTo>
                      <a:cubicBezTo>
                        <a:pt x="839" y="12522"/>
                        <a:pt x="322" y="9479"/>
                        <a:pt x="1316" y="6154"/>
                      </a:cubicBezTo>
                      <a:cubicBezTo>
                        <a:pt x="2230" y="3093"/>
                        <a:pt x="4106" y="861"/>
                        <a:pt x="5672" y="861"/>
                      </a:cubicBezTo>
                      <a:close/>
                      <a:moveTo>
                        <a:pt x="6255" y="0"/>
                      </a:moveTo>
                      <a:cubicBezTo>
                        <a:pt x="4424" y="0"/>
                        <a:pt x="2230" y="2608"/>
                        <a:pt x="1162" y="6187"/>
                      </a:cubicBezTo>
                      <a:cubicBezTo>
                        <a:pt x="0" y="10072"/>
                        <a:pt x="605" y="13630"/>
                        <a:pt x="2513" y="14133"/>
                      </a:cubicBezTo>
                      <a:cubicBezTo>
                        <a:pt x="2665" y="14173"/>
                        <a:pt x="2820" y="14193"/>
                        <a:pt x="2978" y="14193"/>
                      </a:cubicBezTo>
                      <a:cubicBezTo>
                        <a:pt x="4808" y="14193"/>
                        <a:pt x="7001" y="11585"/>
                        <a:pt x="8071" y="8006"/>
                      </a:cubicBezTo>
                      <a:cubicBezTo>
                        <a:pt x="9233" y="4120"/>
                        <a:pt x="8627" y="562"/>
                        <a:pt x="6719" y="59"/>
                      </a:cubicBezTo>
                      <a:cubicBezTo>
                        <a:pt x="6568" y="20"/>
                        <a:pt x="6412" y="0"/>
                        <a:pt x="6255" y="0"/>
                      </a:cubicBez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4653" name="Google Shape;4653;p60"/>
                <p:cNvSpPr/>
                <p:nvPr/>
              </p:nvSpPr>
              <p:spPr>
                <a:xfrm>
                  <a:off x="824464" y="268350"/>
                  <a:ext cx="580871" cy="892917"/>
                </a:xfrm>
                <a:custGeom>
                  <a:avLst/>
                  <a:gdLst/>
                  <a:ahLst/>
                  <a:cxnLst/>
                  <a:rect l="l" t="t" r="r" b="b"/>
                  <a:pathLst>
                    <a:path w="9233" h="14193" extrusionOk="0">
                      <a:moveTo>
                        <a:pt x="5672" y="861"/>
                      </a:moveTo>
                      <a:cubicBezTo>
                        <a:pt x="5808" y="861"/>
                        <a:pt x="5941" y="878"/>
                        <a:pt x="6071" y="912"/>
                      </a:cubicBezTo>
                      <a:cubicBezTo>
                        <a:pt x="7703" y="1343"/>
                        <a:pt x="8221" y="4386"/>
                        <a:pt x="7227" y="7711"/>
                      </a:cubicBezTo>
                      <a:cubicBezTo>
                        <a:pt x="6313" y="10771"/>
                        <a:pt x="4436" y="13004"/>
                        <a:pt x="2870" y="13004"/>
                      </a:cubicBezTo>
                      <a:cubicBezTo>
                        <a:pt x="2735" y="13004"/>
                        <a:pt x="2602" y="12987"/>
                        <a:pt x="2472" y="12953"/>
                      </a:cubicBezTo>
                      <a:cubicBezTo>
                        <a:pt x="839" y="12522"/>
                        <a:pt x="322" y="9479"/>
                        <a:pt x="1316" y="6154"/>
                      </a:cubicBezTo>
                      <a:cubicBezTo>
                        <a:pt x="2230" y="3093"/>
                        <a:pt x="4106" y="861"/>
                        <a:pt x="5672" y="861"/>
                      </a:cubicBezTo>
                      <a:close/>
                      <a:moveTo>
                        <a:pt x="6255" y="0"/>
                      </a:moveTo>
                      <a:cubicBezTo>
                        <a:pt x="4424" y="0"/>
                        <a:pt x="2230" y="2608"/>
                        <a:pt x="1162" y="6187"/>
                      </a:cubicBezTo>
                      <a:cubicBezTo>
                        <a:pt x="0" y="10072"/>
                        <a:pt x="605" y="13630"/>
                        <a:pt x="2513" y="14133"/>
                      </a:cubicBezTo>
                      <a:cubicBezTo>
                        <a:pt x="2665" y="14173"/>
                        <a:pt x="2820" y="14193"/>
                        <a:pt x="2978" y="14193"/>
                      </a:cubicBezTo>
                      <a:cubicBezTo>
                        <a:pt x="4808" y="14193"/>
                        <a:pt x="7001" y="11585"/>
                        <a:pt x="8071" y="8006"/>
                      </a:cubicBezTo>
                      <a:cubicBezTo>
                        <a:pt x="9233" y="4120"/>
                        <a:pt x="8627" y="562"/>
                        <a:pt x="6719" y="59"/>
                      </a:cubicBezTo>
                      <a:cubicBezTo>
                        <a:pt x="6568" y="20"/>
                        <a:pt x="6412" y="0"/>
                        <a:pt x="6255" y="0"/>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grpSp>
          <p:sp>
            <p:nvSpPr>
              <p:cNvPr id="4654" name="Google Shape;4654;p60"/>
              <p:cNvSpPr/>
              <p:nvPr/>
            </p:nvSpPr>
            <p:spPr>
              <a:xfrm>
                <a:off x="401982" y="832807"/>
                <a:ext cx="96759" cy="197482"/>
              </a:xfrm>
              <a:custGeom>
                <a:avLst/>
                <a:gdLst/>
                <a:ahLst/>
                <a:cxnLst/>
                <a:rect l="l" t="t" r="r" b="b"/>
                <a:pathLst>
                  <a:path w="1538" h="3139" extrusionOk="0">
                    <a:moveTo>
                      <a:pt x="238" y="1"/>
                    </a:moveTo>
                    <a:cubicBezTo>
                      <a:pt x="155" y="236"/>
                      <a:pt x="76" y="467"/>
                      <a:pt x="1" y="693"/>
                    </a:cubicBezTo>
                    <a:cubicBezTo>
                      <a:pt x="150" y="1768"/>
                      <a:pt x="509" y="2627"/>
                      <a:pt x="1052" y="3139"/>
                    </a:cubicBezTo>
                    <a:cubicBezTo>
                      <a:pt x="1208" y="2878"/>
                      <a:pt x="1369" y="2606"/>
                      <a:pt x="1538" y="2319"/>
                    </a:cubicBezTo>
                    <a:cubicBezTo>
                      <a:pt x="855" y="1984"/>
                      <a:pt x="409" y="1138"/>
                      <a:pt x="238" y="1"/>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4655" name="Google Shape;4655;p60"/>
              <p:cNvSpPr/>
              <p:nvPr/>
            </p:nvSpPr>
            <p:spPr>
              <a:xfrm>
                <a:off x="745295" y="175560"/>
                <a:ext cx="144070" cy="202515"/>
              </a:xfrm>
              <a:custGeom>
                <a:avLst/>
                <a:gdLst/>
                <a:ahLst/>
                <a:cxnLst/>
                <a:rect l="l" t="t" r="r" b="b"/>
                <a:pathLst>
                  <a:path w="2290" h="3219" extrusionOk="0">
                    <a:moveTo>
                      <a:pt x="713" y="1"/>
                    </a:moveTo>
                    <a:cubicBezTo>
                      <a:pt x="479" y="260"/>
                      <a:pt x="241" y="538"/>
                      <a:pt x="1" y="831"/>
                    </a:cubicBezTo>
                    <a:cubicBezTo>
                      <a:pt x="823" y="1064"/>
                      <a:pt x="1356" y="1960"/>
                      <a:pt x="1553" y="3219"/>
                    </a:cubicBezTo>
                    <a:cubicBezTo>
                      <a:pt x="1809" y="2779"/>
                      <a:pt x="2056" y="2358"/>
                      <a:pt x="2289" y="1956"/>
                    </a:cubicBezTo>
                    <a:cubicBezTo>
                      <a:pt x="1990" y="945"/>
                      <a:pt x="1455" y="238"/>
                      <a:pt x="713" y="1"/>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4656" name="Google Shape;4656;p60"/>
              <p:cNvSpPr/>
              <p:nvPr/>
            </p:nvSpPr>
            <p:spPr>
              <a:xfrm>
                <a:off x="440233" y="244386"/>
                <a:ext cx="351240" cy="481973"/>
              </a:xfrm>
              <a:custGeom>
                <a:avLst/>
                <a:gdLst/>
                <a:ahLst/>
                <a:cxnLst/>
                <a:rect l="l" t="t" r="r" b="b"/>
                <a:pathLst>
                  <a:path w="5583" h="7661" extrusionOk="0">
                    <a:moveTo>
                      <a:pt x="4294" y="1"/>
                    </a:moveTo>
                    <a:cubicBezTo>
                      <a:pt x="2934" y="1"/>
                      <a:pt x="1282" y="2012"/>
                      <a:pt x="464" y="4762"/>
                    </a:cubicBezTo>
                    <a:cubicBezTo>
                      <a:pt x="158" y="5788"/>
                      <a:pt x="9" y="6782"/>
                      <a:pt x="1" y="7661"/>
                    </a:cubicBezTo>
                    <a:cubicBezTo>
                      <a:pt x="1313" y="7601"/>
                      <a:pt x="3110" y="6106"/>
                      <a:pt x="4395" y="3880"/>
                    </a:cubicBezTo>
                    <a:cubicBezTo>
                      <a:pt x="4992" y="2845"/>
                      <a:pt x="5389" y="1804"/>
                      <a:pt x="5582" y="876"/>
                    </a:cubicBezTo>
                    <a:cubicBezTo>
                      <a:pt x="5348" y="442"/>
                      <a:pt x="5027" y="148"/>
                      <a:pt x="4627" y="43"/>
                    </a:cubicBezTo>
                    <a:cubicBezTo>
                      <a:pt x="4519" y="14"/>
                      <a:pt x="4408" y="1"/>
                      <a:pt x="4294" y="1"/>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grpSp>
        <p:grpSp>
          <p:nvGrpSpPr>
            <p:cNvPr id="4657" name="Google Shape;4657;p60"/>
            <p:cNvGrpSpPr/>
            <p:nvPr/>
          </p:nvGrpSpPr>
          <p:grpSpPr>
            <a:xfrm>
              <a:off x="8623616" y="4582138"/>
              <a:ext cx="1628104" cy="2069708"/>
              <a:chOff x="265563" y="3821932"/>
              <a:chExt cx="622079" cy="790810"/>
            </a:xfrm>
          </p:grpSpPr>
          <p:sp>
            <p:nvSpPr>
              <p:cNvPr id="4658" name="Google Shape;4658;p60"/>
              <p:cNvSpPr/>
              <p:nvPr/>
            </p:nvSpPr>
            <p:spPr>
              <a:xfrm>
                <a:off x="582957" y="4174242"/>
                <a:ext cx="304685" cy="239634"/>
              </a:xfrm>
              <a:custGeom>
                <a:avLst/>
                <a:gdLst/>
                <a:ahLst/>
                <a:cxnLst/>
                <a:rect l="l" t="t" r="r" b="b"/>
                <a:pathLst>
                  <a:path w="4843" h="3809" extrusionOk="0">
                    <a:moveTo>
                      <a:pt x="1976" y="1"/>
                    </a:moveTo>
                    <a:cubicBezTo>
                      <a:pt x="1748" y="1"/>
                      <a:pt x="1492" y="72"/>
                      <a:pt x="1210" y="256"/>
                    </a:cubicBezTo>
                    <a:cubicBezTo>
                      <a:pt x="0" y="1048"/>
                      <a:pt x="3045" y="3591"/>
                      <a:pt x="3935" y="3808"/>
                    </a:cubicBezTo>
                    <a:lnTo>
                      <a:pt x="4842" y="3755"/>
                    </a:lnTo>
                    <a:lnTo>
                      <a:pt x="3456" y="1326"/>
                    </a:lnTo>
                    <a:cubicBezTo>
                      <a:pt x="3456" y="1326"/>
                      <a:pt x="3146" y="1448"/>
                      <a:pt x="2884" y="1448"/>
                    </a:cubicBezTo>
                    <a:cubicBezTo>
                      <a:pt x="2712" y="1448"/>
                      <a:pt x="2561" y="1396"/>
                      <a:pt x="2531" y="1222"/>
                    </a:cubicBezTo>
                    <a:cubicBezTo>
                      <a:pt x="2455" y="785"/>
                      <a:pt x="3163" y="766"/>
                      <a:pt x="3163" y="766"/>
                    </a:cubicBezTo>
                    <a:cubicBezTo>
                      <a:pt x="3163" y="766"/>
                      <a:pt x="2725" y="1"/>
                      <a:pt x="1976"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4659" name="Google Shape;4659;p60"/>
              <p:cNvSpPr/>
              <p:nvPr/>
            </p:nvSpPr>
            <p:spPr>
              <a:xfrm>
                <a:off x="619131" y="4046592"/>
                <a:ext cx="249385" cy="432461"/>
              </a:xfrm>
              <a:custGeom>
                <a:avLst/>
                <a:gdLst/>
                <a:ahLst/>
                <a:cxnLst/>
                <a:rect l="l" t="t" r="r" b="b"/>
                <a:pathLst>
                  <a:path w="3964" h="6874" extrusionOk="0">
                    <a:moveTo>
                      <a:pt x="237" y="1"/>
                    </a:moveTo>
                    <a:cubicBezTo>
                      <a:pt x="157" y="1"/>
                      <a:pt x="79" y="12"/>
                      <a:pt x="1" y="37"/>
                    </a:cubicBezTo>
                    <a:cubicBezTo>
                      <a:pt x="9" y="36"/>
                      <a:pt x="17" y="36"/>
                      <a:pt x="26" y="36"/>
                    </a:cubicBezTo>
                    <a:cubicBezTo>
                      <a:pt x="1199" y="36"/>
                      <a:pt x="2267" y="2310"/>
                      <a:pt x="2472" y="2774"/>
                    </a:cubicBezTo>
                    <a:lnTo>
                      <a:pt x="2335" y="2880"/>
                    </a:lnTo>
                    <a:cubicBezTo>
                      <a:pt x="2306" y="2880"/>
                      <a:pt x="2267" y="2879"/>
                      <a:pt x="2220" y="2879"/>
                    </a:cubicBezTo>
                    <a:cubicBezTo>
                      <a:pt x="1845" y="2879"/>
                      <a:pt x="963" y="2921"/>
                      <a:pt x="696" y="3307"/>
                    </a:cubicBezTo>
                    <a:cubicBezTo>
                      <a:pt x="627" y="3409"/>
                      <a:pt x="568" y="3580"/>
                      <a:pt x="677" y="3820"/>
                    </a:cubicBezTo>
                    <a:cubicBezTo>
                      <a:pt x="754" y="3987"/>
                      <a:pt x="946" y="4046"/>
                      <a:pt x="1178" y="4046"/>
                    </a:cubicBezTo>
                    <a:cubicBezTo>
                      <a:pt x="1578" y="4046"/>
                      <a:pt x="2098" y="3869"/>
                      <a:pt x="2344" y="3776"/>
                    </a:cubicBezTo>
                    <a:lnTo>
                      <a:pt x="3656" y="6359"/>
                    </a:lnTo>
                    <a:cubicBezTo>
                      <a:pt x="3370" y="6430"/>
                      <a:pt x="1505" y="6687"/>
                      <a:pt x="696" y="6786"/>
                    </a:cubicBezTo>
                    <a:cubicBezTo>
                      <a:pt x="827" y="6849"/>
                      <a:pt x="1061" y="6874"/>
                      <a:pt x="1345" y="6874"/>
                    </a:cubicBezTo>
                    <a:cubicBezTo>
                      <a:pt x="2323" y="6874"/>
                      <a:pt x="3902" y="6577"/>
                      <a:pt x="3964" y="6496"/>
                    </a:cubicBezTo>
                    <a:lnTo>
                      <a:pt x="2461" y="3487"/>
                    </a:lnTo>
                    <a:lnTo>
                      <a:pt x="2365" y="3524"/>
                    </a:lnTo>
                    <a:cubicBezTo>
                      <a:pt x="1999" y="3672"/>
                      <a:pt x="1489" y="3816"/>
                      <a:pt x="1171" y="3816"/>
                    </a:cubicBezTo>
                    <a:cubicBezTo>
                      <a:pt x="1025" y="3816"/>
                      <a:pt x="920" y="3786"/>
                      <a:pt x="886" y="3713"/>
                    </a:cubicBezTo>
                    <a:cubicBezTo>
                      <a:pt x="807" y="3540"/>
                      <a:pt x="864" y="3459"/>
                      <a:pt x="883" y="3433"/>
                    </a:cubicBezTo>
                    <a:cubicBezTo>
                      <a:pt x="1048" y="3191"/>
                      <a:pt x="1724" y="3111"/>
                      <a:pt x="2201" y="3111"/>
                    </a:cubicBezTo>
                    <a:cubicBezTo>
                      <a:pt x="2255" y="3111"/>
                      <a:pt x="2306" y="3113"/>
                      <a:pt x="2354" y="3114"/>
                    </a:cubicBezTo>
                    <a:lnTo>
                      <a:pt x="2398" y="3117"/>
                    </a:lnTo>
                    <a:lnTo>
                      <a:pt x="2755" y="2838"/>
                    </a:lnTo>
                    <a:lnTo>
                      <a:pt x="2720" y="2755"/>
                    </a:lnTo>
                    <a:cubicBezTo>
                      <a:pt x="2330" y="1811"/>
                      <a:pt x="1236" y="1"/>
                      <a:pt x="237"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4660" name="Google Shape;4660;p60"/>
              <p:cNvSpPr/>
              <p:nvPr/>
            </p:nvSpPr>
            <p:spPr>
              <a:xfrm>
                <a:off x="290351" y="3821932"/>
                <a:ext cx="338155" cy="782820"/>
              </a:xfrm>
              <a:custGeom>
                <a:avLst/>
                <a:gdLst/>
                <a:ahLst/>
                <a:cxnLst/>
                <a:rect l="l" t="t" r="r" b="b"/>
                <a:pathLst>
                  <a:path w="5375" h="12443" extrusionOk="0">
                    <a:moveTo>
                      <a:pt x="4804" y="1"/>
                    </a:moveTo>
                    <a:cubicBezTo>
                      <a:pt x="4804" y="1"/>
                      <a:pt x="191" y="770"/>
                      <a:pt x="95" y="4493"/>
                    </a:cubicBezTo>
                    <a:cubicBezTo>
                      <a:pt x="0" y="8217"/>
                      <a:pt x="3629" y="9433"/>
                      <a:pt x="2497" y="12443"/>
                    </a:cubicBezTo>
                    <a:cubicBezTo>
                      <a:pt x="2497" y="12443"/>
                      <a:pt x="4805" y="10336"/>
                      <a:pt x="2623" y="6991"/>
                    </a:cubicBezTo>
                    <a:cubicBezTo>
                      <a:pt x="1078" y="4624"/>
                      <a:pt x="3656" y="3404"/>
                      <a:pt x="5374" y="3046"/>
                    </a:cubicBezTo>
                    <a:lnTo>
                      <a:pt x="4804" y="1"/>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661" name="Google Shape;4661;p60"/>
              <p:cNvSpPr/>
              <p:nvPr/>
            </p:nvSpPr>
            <p:spPr>
              <a:xfrm>
                <a:off x="379435" y="3991670"/>
                <a:ext cx="223465" cy="389051"/>
              </a:xfrm>
              <a:custGeom>
                <a:avLst/>
                <a:gdLst/>
                <a:ahLst/>
                <a:cxnLst/>
                <a:rect l="l" t="t" r="r" b="b"/>
                <a:pathLst>
                  <a:path w="3552" h="6184" extrusionOk="0">
                    <a:moveTo>
                      <a:pt x="3145" y="1"/>
                    </a:moveTo>
                    <a:lnTo>
                      <a:pt x="3145" y="1"/>
                    </a:lnTo>
                    <a:lnTo>
                      <a:pt x="3145" y="1"/>
                    </a:lnTo>
                    <a:cubicBezTo>
                      <a:pt x="3145" y="1"/>
                      <a:pt x="3145" y="1"/>
                      <a:pt x="3145" y="1"/>
                    </a:cubicBezTo>
                    <a:close/>
                    <a:moveTo>
                      <a:pt x="3145" y="1"/>
                    </a:moveTo>
                    <a:lnTo>
                      <a:pt x="3145" y="1"/>
                    </a:lnTo>
                    <a:cubicBezTo>
                      <a:pt x="3145" y="2"/>
                      <a:pt x="0" y="930"/>
                      <a:pt x="150" y="2543"/>
                    </a:cubicBezTo>
                    <a:cubicBezTo>
                      <a:pt x="298" y="4159"/>
                      <a:pt x="1691" y="6183"/>
                      <a:pt x="1691" y="6183"/>
                    </a:cubicBezTo>
                    <a:lnTo>
                      <a:pt x="3045" y="6071"/>
                    </a:lnTo>
                    <a:lnTo>
                      <a:pt x="3551" y="1086"/>
                    </a:lnTo>
                    <a:lnTo>
                      <a:pt x="3145" y="1"/>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4662" name="Google Shape;4662;p60"/>
              <p:cNvSpPr/>
              <p:nvPr/>
            </p:nvSpPr>
            <p:spPr>
              <a:xfrm>
                <a:off x="362700" y="3996828"/>
                <a:ext cx="223465" cy="388988"/>
              </a:xfrm>
              <a:custGeom>
                <a:avLst/>
                <a:gdLst/>
                <a:ahLst/>
                <a:cxnLst/>
                <a:rect l="l" t="t" r="r" b="b"/>
                <a:pathLst>
                  <a:path w="3552" h="6183" extrusionOk="0">
                    <a:moveTo>
                      <a:pt x="3146" y="0"/>
                    </a:moveTo>
                    <a:cubicBezTo>
                      <a:pt x="3143" y="0"/>
                      <a:pt x="1" y="929"/>
                      <a:pt x="149" y="2544"/>
                    </a:cubicBezTo>
                    <a:cubicBezTo>
                      <a:pt x="298" y="4158"/>
                      <a:pt x="1691" y="6182"/>
                      <a:pt x="1691" y="6182"/>
                    </a:cubicBezTo>
                    <a:lnTo>
                      <a:pt x="3046" y="6071"/>
                    </a:lnTo>
                    <a:lnTo>
                      <a:pt x="3552" y="1085"/>
                    </a:lnTo>
                    <a:lnTo>
                      <a:pt x="3146" y="0"/>
                    </a:lnTo>
                    <a:cubicBezTo>
                      <a:pt x="3146" y="0"/>
                      <a:pt x="3146" y="0"/>
                      <a:pt x="3146"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4663" name="Google Shape;4663;p60"/>
              <p:cNvSpPr/>
              <p:nvPr/>
            </p:nvSpPr>
            <p:spPr>
              <a:xfrm>
                <a:off x="265563" y="3830991"/>
                <a:ext cx="337526" cy="781751"/>
              </a:xfrm>
              <a:custGeom>
                <a:avLst/>
                <a:gdLst/>
                <a:ahLst/>
                <a:cxnLst/>
                <a:rect l="l" t="t" r="r" b="b"/>
                <a:pathLst>
                  <a:path w="5365" h="12426" extrusionOk="0">
                    <a:moveTo>
                      <a:pt x="4804" y="1"/>
                    </a:moveTo>
                    <a:cubicBezTo>
                      <a:pt x="4804" y="1"/>
                      <a:pt x="191" y="770"/>
                      <a:pt x="95" y="4494"/>
                    </a:cubicBezTo>
                    <a:cubicBezTo>
                      <a:pt x="0" y="8217"/>
                      <a:pt x="3916" y="9416"/>
                      <a:pt x="2783" y="12425"/>
                    </a:cubicBezTo>
                    <a:cubicBezTo>
                      <a:pt x="2783" y="12425"/>
                      <a:pt x="4804" y="10335"/>
                      <a:pt x="2622" y="6993"/>
                    </a:cubicBezTo>
                    <a:cubicBezTo>
                      <a:pt x="1080" y="4625"/>
                      <a:pt x="3646" y="3310"/>
                      <a:pt x="5364" y="2951"/>
                    </a:cubicBezTo>
                    <a:lnTo>
                      <a:pt x="4804" y="1"/>
                    </a:ln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4664" name="Google Shape;4664;p60"/>
              <p:cNvSpPr/>
              <p:nvPr/>
            </p:nvSpPr>
            <p:spPr>
              <a:xfrm>
                <a:off x="582957" y="4174242"/>
                <a:ext cx="304685" cy="239634"/>
              </a:xfrm>
              <a:custGeom>
                <a:avLst/>
                <a:gdLst/>
                <a:ahLst/>
                <a:cxnLst/>
                <a:rect l="l" t="t" r="r" b="b"/>
                <a:pathLst>
                  <a:path w="4843" h="3809" extrusionOk="0">
                    <a:moveTo>
                      <a:pt x="1976" y="1"/>
                    </a:moveTo>
                    <a:cubicBezTo>
                      <a:pt x="1748" y="1"/>
                      <a:pt x="1492" y="72"/>
                      <a:pt x="1210" y="256"/>
                    </a:cubicBezTo>
                    <a:cubicBezTo>
                      <a:pt x="0" y="1048"/>
                      <a:pt x="3045" y="3591"/>
                      <a:pt x="3935" y="3808"/>
                    </a:cubicBezTo>
                    <a:lnTo>
                      <a:pt x="4842" y="3755"/>
                    </a:lnTo>
                    <a:lnTo>
                      <a:pt x="3456" y="1326"/>
                    </a:lnTo>
                    <a:cubicBezTo>
                      <a:pt x="3456" y="1326"/>
                      <a:pt x="3146" y="1448"/>
                      <a:pt x="2884" y="1448"/>
                    </a:cubicBezTo>
                    <a:cubicBezTo>
                      <a:pt x="2712" y="1448"/>
                      <a:pt x="2561" y="1396"/>
                      <a:pt x="2531" y="1222"/>
                    </a:cubicBezTo>
                    <a:cubicBezTo>
                      <a:pt x="2455" y="785"/>
                      <a:pt x="3163" y="766"/>
                      <a:pt x="3163" y="766"/>
                    </a:cubicBezTo>
                    <a:cubicBezTo>
                      <a:pt x="3163" y="766"/>
                      <a:pt x="2725" y="1"/>
                      <a:pt x="1976" y="1"/>
                    </a:cubicBezTo>
                    <a:close/>
                  </a:path>
                </a:pathLst>
              </a:custGeom>
              <a:solidFill>
                <a:srgbClr val="8F6027">
                  <a:alpha val="48100"/>
                </a:srgbClr>
              </a:solidFill>
              <a:ln>
                <a:noFill/>
              </a:ln>
            </p:spPr>
            <p:txBody>
              <a:bodyPr spcFirstLastPara="1" wrap="square" lIns="121900" tIns="121900" rIns="121900" bIns="121900" anchor="ctr" anchorCtr="0">
                <a:noAutofit/>
              </a:bodyPr>
              <a:lstStyle/>
              <a:p>
                <a:endParaRPr sz="2489"/>
              </a:p>
            </p:txBody>
          </p:sp>
          <p:sp>
            <p:nvSpPr>
              <p:cNvPr id="4665" name="Google Shape;4665;p60"/>
              <p:cNvSpPr/>
              <p:nvPr/>
            </p:nvSpPr>
            <p:spPr>
              <a:xfrm>
                <a:off x="619131" y="4046592"/>
                <a:ext cx="249385" cy="432461"/>
              </a:xfrm>
              <a:custGeom>
                <a:avLst/>
                <a:gdLst/>
                <a:ahLst/>
                <a:cxnLst/>
                <a:rect l="l" t="t" r="r" b="b"/>
                <a:pathLst>
                  <a:path w="3964" h="6874" extrusionOk="0">
                    <a:moveTo>
                      <a:pt x="237" y="1"/>
                    </a:moveTo>
                    <a:cubicBezTo>
                      <a:pt x="157" y="1"/>
                      <a:pt x="79" y="12"/>
                      <a:pt x="1" y="37"/>
                    </a:cubicBezTo>
                    <a:cubicBezTo>
                      <a:pt x="9" y="36"/>
                      <a:pt x="17" y="36"/>
                      <a:pt x="26" y="36"/>
                    </a:cubicBezTo>
                    <a:cubicBezTo>
                      <a:pt x="1199" y="36"/>
                      <a:pt x="2267" y="2310"/>
                      <a:pt x="2472" y="2774"/>
                    </a:cubicBezTo>
                    <a:lnTo>
                      <a:pt x="2335" y="2880"/>
                    </a:lnTo>
                    <a:cubicBezTo>
                      <a:pt x="2306" y="2880"/>
                      <a:pt x="2267" y="2879"/>
                      <a:pt x="2220" y="2879"/>
                    </a:cubicBezTo>
                    <a:cubicBezTo>
                      <a:pt x="1845" y="2879"/>
                      <a:pt x="963" y="2921"/>
                      <a:pt x="696" y="3307"/>
                    </a:cubicBezTo>
                    <a:cubicBezTo>
                      <a:pt x="627" y="3409"/>
                      <a:pt x="568" y="3580"/>
                      <a:pt x="677" y="3820"/>
                    </a:cubicBezTo>
                    <a:cubicBezTo>
                      <a:pt x="754" y="3987"/>
                      <a:pt x="946" y="4046"/>
                      <a:pt x="1178" y="4046"/>
                    </a:cubicBezTo>
                    <a:cubicBezTo>
                      <a:pt x="1578" y="4046"/>
                      <a:pt x="2098" y="3869"/>
                      <a:pt x="2344" y="3776"/>
                    </a:cubicBezTo>
                    <a:lnTo>
                      <a:pt x="3656" y="6359"/>
                    </a:lnTo>
                    <a:cubicBezTo>
                      <a:pt x="3370" y="6430"/>
                      <a:pt x="1505" y="6687"/>
                      <a:pt x="696" y="6786"/>
                    </a:cubicBezTo>
                    <a:cubicBezTo>
                      <a:pt x="827" y="6849"/>
                      <a:pt x="1061" y="6874"/>
                      <a:pt x="1345" y="6874"/>
                    </a:cubicBezTo>
                    <a:cubicBezTo>
                      <a:pt x="2323" y="6874"/>
                      <a:pt x="3902" y="6577"/>
                      <a:pt x="3964" y="6496"/>
                    </a:cubicBezTo>
                    <a:lnTo>
                      <a:pt x="2461" y="3487"/>
                    </a:lnTo>
                    <a:lnTo>
                      <a:pt x="2365" y="3524"/>
                    </a:lnTo>
                    <a:cubicBezTo>
                      <a:pt x="1999" y="3672"/>
                      <a:pt x="1489" y="3816"/>
                      <a:pt x="1171" y="3816"/>
                    </a:cubicBezTo>
                    <a:cubicBezTo>
                      <a:pt x="1025" y="3816"/>
                      <a:pt x="920" y="3786"/>
                      <a:pt x="886" y="3713"/>
                    </a:cubicBezTo>
                    <a:cubicBezTo>
                      <a:pt x="807" y="3540"/>
                      <a:pt x="864" y="3459"/>
                      <a:pt x="883" y="3433"/>
                    </a:cubicBezTo>
                    <a:cubicBezTo>
                      <a:pt x="1048" y="3191"/>
                      <a:pt x="1724" y="3111"/>
                      <a:pt x="2201" y="3111"/>
                    </a:cubicBezTo>
                    <a:cubicBezTo>
                      <a:pt x="2255" y="3111"/>
                      <a:pt x="2306" y="3113"/>
                      <a:pt x="2354" y="3114"/>
                    </a:cubicBezTo>
                    <a:lnTo>
                      <a:pt x="2398" y="3117"/>
                    </a:lnTo>
                    <a:lnTo>
                      <a:pt x="2755" y="2838"/>
                    </a:lnTo>
                    <a:lnTo>
                      <a:pt x="2720" y="2755"/>
                    </a:lnTo>
                    <a:cubicBezTo>
                      <a:pt x="2330" y="1811"/>
                      <a:pt x="1236" y="1"/>
                      <a:pt x="237" y="1"/>
                    </a:cubicBezTo>
                    <a:close/>
                  </a:path>
                </a:pathLst>
              </a:custGeom>
              <a:solidFill>
                <a:srgbClr val="8F6027">
                  <a:alpha val="48100"/>
                </a:srgbClr>
              </a:solidFill>
              <a:ln>
                <a:noFill/>
              </a:ln>
            </p:spPr>
            <p:txBody>
              <a:bodyPr spcFirstLastPara="1" wrap="square" lIns="121900" tIns="121900" rIns="121900" bIns="121900" anchor="ctr" anchorCtr="0">
                <a:noAutofit/>
              </a:bodyPr>
              <a:lstStyle/>
              <a:p>
                <a:endParaRPr sz="2489"/>
              </a:p>
            </p:txBody>
          </p:sp>
          <p:sp>
            <p:nvSpPr>
              <p:cNvPr id="4666" name="Google Shape;4666;p60"/>
              <p:cNvSpPr/>
              <p:nvPr/>
            </p:nvSpPr>
            <p:spPr>
              <a:xfrm>
                <a:off x="421712" y="4041371"/>
                <a:ext cx="438186" cy="438626"/>
              </a:xfrm>
              <a:custGeom>
                <a:avLst/>
                <a:gdLst/>
                <a:ahLst/>
                <a:cxnLst/>
                <a:rect l="l" t="t" r="r" b="b"/>
                <a:pathLst>
                  <a:path w="6965" h="6972" extrusionOk="0">
                    <a:moveTo>
                      <a:pt x="3171" y="0"/>
                    </a:moveTo>
                    <a:cubicBezTo>
                      <a:pt x="3153" y="0"/>
                      <a:pt x="3135" y="1"/>
                      <a:pt x="3116" y="2"/>
                    </a:cubicBezTo>
                    <a:cubicBezTo>
                      <a:pt x="1704" y="80"/>
                      <a:pt x="495" y="847"/>
                      <a:pt x="244" y="2059"/>
                    </a:cubicBezTo>
                    <a:cubicBezTo>
                      <a:pt x="1" y="3243"/>
                      <a:pt x="1708" y="4767"/>
                      <a:pt x="1984" y="6743"/>
                    </a:cubicBezTo>
                    <a:cubicBezTo>
                      <a:pt x="2500" y="6910"/>
                      <a:pt x="3097" y="6972"/>
                      <a:pt x="3695" y="6972"/>
                    </a:cubicBezTo>
                    <a:cubicBezTo>
                      <a:pt x="5327" y="6972"/>
                      <a:pt x="6965" y="6517"/>
                      <a:pt x="6965" y="6517"/>
                    </a:cubicBezTo>
                    <a:lnTo>
                      <a:pt x="5542" y="3716"/>
                    </a:lnTo>
                    <a:cubicBezTo>
                      <a:pt x="5542" y="3716"/>
                      <a:pt x="4799" y="4014"/>
                      <a:pt x="4312" y="4014"/>
                    </a:cubicBezTo>
                    <a:cubicBezTo>
                      <a:pt x="4126" y="4014"/>
                      <a:pt x="3977" y="3971"/>
                      <a:pt x="3922" y="3850"/>
                    </a:cubicBezTo>
                    <a:cubicBezTo>
                      <a:pt x="3593" y="3136"/>
                      <a:pt x="4934" y="3078"/>
                      <a:pt x="5373" y="3078"/>
                    </a:cubicBezTo>
                    <a:cubicBezTo>
                      <a:pt x="5456" y="3078"/>
                      <a:pt x="5507" y="3080"/>
                      <a:pt x="5507" y="3080"/>
                    </a:cubicBezTo>
                    <a:lnTo>
                      <a:pt x="5755" y="2889"/>
                    </a:lnTo>
                    <a:cubicBezTo>
                      <a:pt x="5755" y="2889"/>
                      <a:pt x="4560" y="0"/>
                      <a:pt x="3171"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4667" name="Google Shape;4667;p60"/>
              <p:cNvSpPr/>
              <p:nvPr/>
            </p:nvSpPr>
            <p:spPr>
              <a:xfrm>
                <a:off x="766472" y="4324414"/>
                <a:ext cx="59578" cy="129474"/>
              </a:xfrm>
              <a:custGeom>
                <a:avLst/>
                <a:gdLst/>
                <a:ahLst/>
                <a:cxnLst/>
                <a:rect l="l" t="t" r="r" b="b"/>
                <a:pathLst>
                  <a:path w="947" h="2058" extrusionOk="0">
                    <a:moveTo>
                      <a:pt x="1" y="0"/>
                    </a:moveTo>
                    <a:cubicBezTo>
                      <a:pt x="150" y="737"/>
                      <a:pt x="175" y="1442"/>
                      <a:pt x="77" y="2058"/>
                    </a:cubicBezTo>
                    <a:cubicBezTo>
                      <a:pt x="602" y="1959"/>
                      <a:pt x="946" y="1863"/>
                      <a:pt x="946" y="1863"/>
                    </a:cubicBezTo>
                    <a:lnTo>
                      <a:pt x="1" y="0"/>
                    </a:ln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4668" name="Google Shape;4668;p60"/>
              <p:cNvSpPr/>
              <p:nvPr/>
            </p:nvSpPr>
            <p:spPr>
              <a:xfrm>
                <a:off x="622277" y="4058420"/>
                <a:ext cx="139037" cy="151997"/>
              </a:xfrm>
              <a:custGeom>
                <a:avLst/>
                <a:gdLst/>
                <a:ahLst/>
                <a:cxnLst/>
                <a:rect l="l" t="t" r="r" b="b"/>
                <a:pathLst>
                  <a:path w="2210" h="2416" extrusionOk="0">
                    <a:moveTo>
                      <a:pt x="0" y="0"/>
                    </a:moveTo>
                    <a:lnTo>
                      <a:pt x="0" y="0"/>
                    </a:lnTo>
                    <a:cubicBezTo>
                      <a:pt x="678" y="485"/>
                      <a:pt x="1313" y="1187"/>
                      <a:pt x="1799" y="2049"/>
                    </a:cubicBezTo>
                    <a:cubicBezTo>
                      <a:pt x="1868" y="2171"/>
                      <a:pt x="1931" y="2293"/>
                      <a:pt x="1992" y="2415"/>
                    </a:cubicBezTo>
                    <a:lnTo>
                      <a:pt x="2209" y="2250"/>
                    </a:lnTo>
                    <a:cubicBezTo>
                      <a:pt x="2209" y="2250"/>
                      <a:pt x="1176" y="239"/>
                      <a:pt x="0" y="0"/>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4669" name="Google Shape;4669;p60"/>
              <p:cNvSpPr/>
              <p:nvPr/>
            </p:nvSpPr>
            <p:spPr>
              <a:xfrm>
                <a:off x="421712" y="4041433"/>
                <a:ext cx="278199" cy="438626"/>
              </a:xfrm>
              <a:custGeom>
                <a:avLst/>
                <a:gdLst/>
                <a:ahLst/>
                <a:cxnLst/>
                <a:rect l="l" t="t" r="r" b="b"/>
                <a:pathLst>
                  <a:path w="4422" h="6972" extrusionOk="0">
                    <a:moveTo>
                      <a:pt x="3173" y="1"/>
                    </a:moveTo>
                    <a:cubicBezTo>
                      <a:pt x="3154" y="1"/>
                      <a:pt x="3135" y="2"/>
                      <a:pt x="3116" y="3"/>
                    </a:cubicBezTo>
                    <a:cubicBezTo>
                      <a:pt x="1704" y="81"/>
                      <a:pt x="495" y="849"/>
                      <a:pt x="244" y="2061"/>
                    </a:cubicBezTo>
                    <a:cubicBezTo>
                      <a:pt x="1" y="3243"/>
                      <a:pt x="1709" y="4767"/>
                      <a:pt x="1986" y="6743"/>
                    </a:cubicBezTo>
                    <a:cubicBezTo>
                      <a:pt x="2500" y="6910"/>
                      <a:pt x="3096" y="6971"/>
                      <a:pt x="3693" y="6971"/>
                    </a:cubicBezTo>
                    <a:cubicBezTo>
                      <a:pt x="3937" y="6971"/>
                      <a:pt x="4182" y="6961"/>
                      <a:pt x="4421" y="6944"/>
                    </a:cubicBezTo>
                    <a:cubicBezTo>
                      <a:pt x="4026" y="6615"/>
                      <a:pt x="3641" y="6226"/>
                      <a:pt x="3285" y="5781"/>
                    </a:cubicBezTo>
                    <a:cubicBezTo>
                      <a:pt x="1660" y="3749"/>
                      <a:pt x="1235" y="1364"/>
                      <a:pt x="2336" y="453"/>
                    </a:cubicBezTo>
                    <a:cubicBezTo>
                      <a:pt x="2626" y="212"/>
                      <a:pt x="2993" y="99"/>
                      <a:pt x="3406" y="99"/>
                    </a:cubicBezTo>
                    <a:cubicBezTo>
                      <a:pt x="3486" y="99"/>
                      <a:pt x="3567" y="103"/>
                      <a:pt x="3650" y="111"/>
                    </a:cubicBezTo>
                    <a:cubicBezTo>
                      <a:pt x="3494" y="41"/>
                      <a:pt x="3335" y="1"/>
                      <a:pt x="3173" y="1"/>
                    </a:cubicBezTo>
                    <a:close/>
                  </a:path>
                </a:pathLst>
              </a:custGeom>
              <a:solidFill>
                <a:srgbClr val="8F6027">
                  <a:alpha val="28490"/>
                </a:srgbClr>
              </a:solidFill>
              <a:ln>
                <a:noFill/>
              </a:ln>
            </p:spPr>
            <p:txBody>
              <a:bodyPr spcFirstLastPara="1" wrap="square" lIns="121900" tIns="121900" rIns="121900" bIns="121900" anchor="ctr" anchorCtr="0">
                <a:noAutofit/>
              </a:bodyPr>
              <a:lstStyle/>
              <a:p>
                <a:endParaRPr sz="2489"/>
              </a:p>
            </p:txBody>
          </p:sp>
          <p:sp>
            <p:nvSpPr>
              <p:cNvPr id="4670" name="Google Shape;4670;p60"/>
              <p:cNvSpPr/>
              <p:nvPr/>
            </p:nvSpPr>
            <p:spPr>
              <a:xfrm>
                <a:off x="447066" y="3846845"/>
                <a:ext cx="100786" cy="202578"/>
              </a:xfrm>
              <a:custGeom>
                <a:avLst/>
                <a:gdLst/>
                <a:ahLst/>
                <a:cxnLst/>
                <a:rect l="l" t="t" r="r" b="b"/>
                <a:pathLst>
                  <a:path w="1602" h="3220" extrusionOk="0">
                    <a:moveTo>
                      <a:pt x="968" y="1"/>
                    </a:moveTo>
                    <a:cubicBezTo>
                      <a:pt x="679" y="96"/>
                      <a:pt x="347" y="223"/>
                      <a:pt x="0" y="391"/>
                    </a:cubicBezTo>
                    <a:lnTo>
                      <a:pt x="962" y="3220"/>
                    </a:lnTo>
                    <a:cubicBezTo>
                      <a:pt x="1170" y="3116"/>
                      <a:pt x="1386" y="3026"/>
                      <a:pt x="1601" y="2948"/>
                    </a:cubicBezTo>
                    <a:lnTo>
                      <a:pt x="968" y="1"/>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671" name="Google Shape;4671;p60"/>
              <p:cNvSpPr/>
              <p:nvPr/>
            </p:nvSpPr>
            <p:spPr>
              <a:xfrm>
                <a:off x="330929" y="3912589"/>
                <a:ext cx="143944" cy="183075"/>
              </a:xfrm>
              <a:custGeom>
                <a:avLst/>
                <a:gdLst/>
                <a:ahLst/>
                <a:cxnLst/>
                <a:rect l="l" t="t" r="r" b="b"/>
                <a:pathLst>
                  <a:path w="2288" h="2910" extrusionOk="0">
                    <a:moveTo>
                      <a:pt x="766" y="0"/>
                    </a:moveTo>
                    <a:cubicBezTo>
                      <a:pt x="494" y="206"/>
                      <a:pt x="232" y="443"/>
                      <a:pt x="1" y="715"/>
                    </a:cubicBezTo>
                    <a:lnTo>
                      <a:pt x="1743" y="2910"/>
                    </a:lnTo>
                    <a:cubicBezTo>
                      <a:pt x="1903" y="2749"/>
                      <a:pt x="2089" y="2603"/>
                      <a:pt x="2288" y="2471"/>
                    </a:cubicBezTo>
                    <a:lnTo>
                      <a:pt x="766" y="0"/>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672" name="Google Shape;4672;p60"/>
              <p:cNvSpPr/>
              <p:nvPr/>
            </p:nvSpPr>
            <p:spPr>
              <a:xfrm>
                <a:off x="272546" y="4034073"/>
                <a:ext cx="154199" cy="117332"/>
              </a:xfrm>
              <a:custGeom>
                <a:avLst/>
                <a:gdLst/>
                <a:ahLst/>
                <a:cxnLst/>
                <a:rect l="l" t="t" r="r" b="b"/>
                <a:pathLst>
                  <a:path w="2451" h="1865" extrusionOk="0">
                    <a:moveTo>
                      <a:pt x="216" y="1"/>
                    </a:moveTo>
                    <a:cubicBezTo>
                      <a:pt x="105" y="307"/>
                      <a:pt x="33" y="645"/>
                      <a:pt x="1" y="1010"/>
                    </a:cubicBezTo>
                    <a:lnTo>
                      <a:pt x="2113" y="1864"/>
                    </a:lnTo>
                    <a:cubicBezTo>
                      <a:pt x="2183" y="1634"/>
                      <a:pt x="2300" y="1424"/>
                      <a:pt x="2451" y="1229"/>
                    </a:cubicBezTo>
                    <a:lnTo>
                      <a:pt x="216" y="1"/>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673" name="Google Shape;4673;p60"/>
              <p:cNvSpPr/>
              <p:nvPr/>
            </p:nvSpPr>
            <p:spPr>
              <a:xfrm>
                <a:off x="283053" y="4185943"/>
                <a:ext cx="126832" cy="74551"/>
              </a:xfrm>
              <a:custGeom>
                <a:avLst/>
                <a:gdLst/>
                <a:ahLst/>
                <a:cxnLst/>
                <a:rect l="l" t="t" r="r" b="b"/>
                <a:pathLst>
                  <a:path w="2016" h="1185" extrusionOk="0">
                    <a:moveTo>
                      <a:pt x="1873" y="0"/>
                    </a:moveTo>
                    <a:lnTo>
                      <a:pt x="1" y="308"/>
                    </a:lnTo>
                    <a:cubicBezTo>
                      <a:pt x="87" y="618"/>
                      <a:pt x="201" y="909"/>
                      <a:pt x="333" y="1184"/>
                    </a:cubicBezTo>
                    <a:lnTo>
                      <a:pt x="2016" y="713"/>
                    </a:lnTo>
                    <a:cubicBezTo>
                      <a:pt x="1921" y="461"/>
                      <a:pt x="1878" y="224"/>
                      <a:pt x="1873"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674" name="Google Shape;4674;p60"/>
              <p:cNvSpPr/>
              <p:nvPr/>
            </p:nvSpPr>
            <p:spPr>
              <a:xfrm>
                <a:off x="337409" y="4282451"/>
                <a:ext cx="122302" cy="83359"/>
              </a:xfrm>
              <a:custGeom>
                <a:avLst/>
                <a:gdLst/>
                <a:ahLst/>
                <a:cxnLst/>
                <a:rect l="l" t="t" r="r" b="b"/>
                <a:pathLst>
                  <a:path w="1944" h="1325" extrusionOk="0">
                    <a:moveTo>
                      <a:pt x="1596" y="0"/>
                    </a:moveTo>
                    <a:lnTo>
                      <a:pt x="1" y="577"/>
                    </a:lnTo>
                    <a:cubicBezTo>
                      <a:pt x="171" y="835"/>
                      <a:pt x="349" y="1083"/>
                      <a:pt x="524" y="1325"/>
                    </a:cubicBezTo>
                    <a:lnTo>
                      <a:pt x="1944" y="629"/>
                    </a:lnTo>
                    <a:cubicBezTo>
                      <a:pt x="1845" y="425"/>
                      <a:pt x="1730" y="214"/>
                      <a:pt x="1596"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675" name="Google Shape;4675;p60"/>
              <p:cNvSpPr/>
              <p:nvPr/>
            </p:nvSpPr>
            <p:spPr>
              <a:xfrm>
                <a:off x="400888" y="4379211"/>
                <a:ext cx="91097" cy="76565"/>
              </a:xfrm>
              <a:custGeom>
                <a:avLst/>
                <a:gdLst/>
                <a:ahLst/>
                <a:cxnLst/>
                <a:rect l="l" t="t" r="r" b="b"/>
                <a:pathLst>
                  <a:path w="1448" h="1217" extrusionOk="0">
                    <a:moveTo>
                      <a:pt x="1292" y="1"/>
                    </a:moveTo>
                    <a:lnTo>
                      <a:pt x="1" y="468"/>
                    </a:lnTo>
                    <a:cubicBezTo>
                      <a:pt x="169" y="716"/>
                      <a:pt x="325" y="965"/>
                      <a:pt x="455" y="1216"/>
                    </a:cubicBezTo>
                    <a:lnTo>
                      <a:pt x="1448" y="730"/>
                    </a:lnTo>
                    <a:cubicBezTo>
                      <a:pt x="1417" y="498"/>
                      <a:pt x="1367" y="255"/>
                      <a:pt x="1292"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676" name="Google Shape;4676;p60"/>
              <p:cNvSpPr/>
              <p:nvPr/>
            </p:nvSpPr>
            <p:spPr>
              <a:xfrm>
                <a:off x="447254" y="4496039"/>
                <a:ext cx="44605" cy="55111"/>
              </a:xfrm>
              <a:custGeom>
                <a:avLst/>
                <a:gdLst/>
                <a:ahLst/>
                <a:cxnLst/>
                <a:rect l="l" t="t" r="r" b="b"/>
                <a:pathLst>
                  <a:path w="709" h="876" extrusionOk="0">
                    <a:moveTo>
                      <a:pt x="709" y="0"/>
                    </a:moveTo>
                    <a:lnTo>
                      <a:pt x="0" y="66"/>
                    </a:lnTo>
                    <a:cubicBezTo>
                      <a:pt x="73" y="324"/>
                      <a:pt x="107" y="591"/>
                      <a:pt x="97" y="875"/>
                    </a:cubicBezTo>
                    <a:lnTo>
                      <a:pt x="512" y="790"/>
                    </a:lnTo>
                    <a:cubicBezTo>
                      <a:pt x="596" y="560"/>
                      <a:pt x="667" y="296"/>
                      <a:pt x="709"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grpSp>
      </p:grpSp>
      <p:grpSp>
        <p:nvGrpSpPr>
          <p:cNvPr id="4677" name="Google Shape;4677;p60"/>
          <p:cNvGrpSpPr/>
          <p:nvPr/>
        </p:nvGrpSpPr>
        <p:grpSpPr>
          <a:xfrm rot="167746">
            <a:off x="822074" y="597045"/>
            <a:ext cx="1215937" cy="550916"/>
            <a:chOff x="9581727" y="5929329"/>
            <a:chExt cx="1249476" cy="566112"/>
          </a:xfrm>
        </p:grpSpPr>
        <p:sp>
          <p:nvSpPr>
            <p:cNvPr id="4678" name="Google Shape;4678;p60"/>
            <p:cNvSpPr/>
            <p:nvPr/>
          </p:nvSpPr>
          <p:spPr>
            <a:xfrm>
              <a:off x="9581727" y="5929329"/>
              <a:ext cx="1249476" cy="566112"/>
            </a:xfrm>
            <a:custGeom>
              <a:avLst/>
              <a:gdLst/>
              <a:ahLst/>
              <a:cxnLst/>
              <a:rect l="l" t="t" r="r" b="b"/>
              <a:pathLst>
                <a:path w="15147" h="6863" extrusionOk="0">
                  <a:moveTo>
                    <a:pt x="6439" y="0"/>
                  </a:moveTo>
                  <a:cubicBezTo>
                    <a:pt x="5792" y="0"/>
                    <a:pt x="5111" y="334"/>
                    <a:pt x="4832" y="915"/>
                  </a:cubicBezTo>
                  <a:cubicBezTo>
                    <a:pt x="4687" y="1214"/>
                    <a:pt x="4655" y="1583"/>
                    <a:pt x="4813" y="1876"/>
                  </a:cubicBezTo>
                  <a:cubicBezTo>
                    <a:pt x="4728" y="1720"/>
                    <a:pt x="4354" y="1673"/>
                    <a:pt x="4184" y="1673"/>
                  </a:cubicBezTo>
                  <a:cubicBezTo>
                    <a:pt x="4176" y="1673"/>
                    <a:pt x="4169" y="1673"/>
                    <a:pt x="4162" y="1673"/>
                  </a:cubicBezTo>
                  <a:cubicBezTo>
                    <a:pt x="4003" y="1677"/>
                    <a:pt x="3861" y="1714"/>
                    <a:pt x="3733" y="1788"/>
                  </a:cubicBezTo>
                  <a:cubicBezTo>
                    <a:pt x="3673" y="1824"/>
                    <a:pt x="3615" y="1868"/>
                    <a:pt x="3558" y="1920"/>
                  </a:cubicBezTo>
                  <a:cubicBezTo>
                    <a:pt x="3247" y="2213"/>
                    <a:pt x="3104" y="2687"/>
                    <a:pt x="3228" y="3101"/>
                  </a:cubicBezTo>
                  <a:cubicBezTo>
                    <a:pt x="3115" y="3055"/>
                    <a:pt x="2994" y="3033"/>
                    <a:pt x="2872" y="3033"/>
                  </a:cubicBezTo>
                  <a:cubicBezTo>
                    <a:pt x="2575" y="3033"/>
                    <a:pt x="2275" y="3164"/>
                    <a:pt x="2088" y="3395"/>
                  </a:cubicBezTo>
                  <a:cubicBezTo>
                    <a:pt x="1822" y="3723"/>
                    <a:pt x="1801" y="4223"/>
                    <a:pt x="2038" y="4572"/>
                  </a:cubicBezTo>
                  <a:cubicBezTo>
                    <a:pt x="1977" y="4565"/>
                    <a:pt x="1915" y="4562"/>
                    <a:pt x="1854" y="4562"/>
                  </a:cubicBezTo>
                  <a:cubicBezTo>
                    <a:pt x="1321" y="4562"/>
                    <a:pt x="791" y="4822"/>
                    <a:pt x="473" y="5251"/>
                  </a:cubicBezTo>
                  <a:cubicBezTo>
                    <a:pt x="223" y="5586"/>
                    <a:pt x="0" y="6194"/>
                    <a:pt x="332" y="6551"/>
                  </a:cubicBezTo>
                  <a:cubicBezTo>
                    <a:pt x="580" y="6816"/>
                    <a:pt x="909" y="6788"/>
                    <a:pt x="1237" y="6809"/>
                  </a:cubicBezTo>
                  <a:cubicBezTo>
                    <a:pt x="1490" y="6824"/>
                    <a:pt x="1717" y="6863"/>
                    <a:pt x="1969" y="6863"/>
                  </a:cubicBezTo>
                  <a:cubicBezTo>
                    <a:pt x="2004" y="6863"/>
                    <a:pt x="2040" y="6862"/>
                    <a:pt x="2077" y="6860"/>
                  </a:cubicBezTo>
                  <a:cubicBezTo>
                    <a:pt x="2884" y="6822"/>
                    <a:pt x="3693" y="6785"/>
                    <a:pt x="4501" y="6747"/>
                  </a:cubicBezTo>
                  <a:cubicBezTo>
                    <a:pt x="6116" y="6671"/>
                    <a:pt x="7732" y="6594"/>
                    <a:pt x="9347" y="6519"/>
                  </a:cubicBezTo>
                  <a:cubicBezTo>
                    <a:pt x="10261" y="6476"/>
                    <a:pt x="11174" y="6433"/>
                    <a:pt x="12088" y="6390"/>
                  </a:cubicBezTo>
                  <a:cubicBezTo>
                    <a:pt x="12551" y="6369"/>
                    <a:pt x="13017" y="6349"/>
                    <a:pt x="13482" y="6325"/>
                  </a:cubicBezTo>
                  <a:cubicBezTo>
                    <a:pt x="13532" y="6323"/>
                    <a:pt x="13583" y="6322"/>
                    <a:pt x="13633" y="6322"/>
                  </a:cubicBezTo>
                  <a:cubicBezTo>
                    <a:pt x="13738" y="6322"/>
                    <a:pt x="13842" y="6326"/>
                    <a:pt x="13946" y="6326"/>
                  </a:cubicBezTo>
                  <a:cubicBezTo>
                    <a:pt x="14183" y="6326"/>
                    <a:pt x="14415" y="6305"/>
                    <a:pt x="14633" y="6168"/>
                  </a:cubicBezTo>
                  <a:cubicBezTo>
                    <a:pt x="14810" y="6056"/>
                    <a:pt x="14963" y="5884"/>
                    <a:pt x="15045" y="5690"/>
                  </a:cubicBezTo>
                  <a:cubicBezTo>
                    <a:pt x="15147" y="5450"/>
                    <a:pt x="15038" y="5311"/>
                    <a:pt x="14876" y="5125"/>
                  </a:cubicBezTo>
                  <a:cubicBezTo>
                    <a:pt x="14627" y="4841"/>
                    <a:pt x="14224" y="4670"/>
                    <a:pt x="13835" y="4670"/>
                  </a:cubicBezTo>
                  <a:cubicBezTo>
                    <a:pt x="13539" y="4670"/>
                    <a:pt x="13251" y="4769"/>
                    <a:pt x="13047" y="4993"/>
                  </a:cubicBezTo>
                  <a:cubicBezTo>
                    <a:pt x="13198" y="4756"/>
                    <a:pt x="13108" y="4389"/>
                    <a:pt x="12866" y="4227"/>
                  </a:cubicBezTo>
                  <a:cubicBezTo>
                    <a:pt x="12752" y="4151"/>
                    <a:pt x="12618" y="4116"/>
                    <a:pt x="12481" y="4116"/>
                  </a:cubicBezTo>
                  <a:cubicBezTo>
                    <a:pt x="12291" y="4116"/>
                    <a:pt x="12097" y="4183"/>
                    <a:pt x="11945" y="4298"/>
                  </a:cubicBezTo>
                  <a:cubicBezTo>
                    <a:pt x="12171" y="3956"/>
                    <a:pt x="12205" y="3480"/>
                    <a:pt x="11983" y="3135"/>
                  </a:cubicBezTo>
                  <a:cubicBezTo>
                    <a:pt x="11826" y="2893"/>
                    <a:pt x="11537" y="2743"/>
                    <a:pt x="11253" y="2743"/>
                  </a:cubicBezTo>
                  <a:cubicBezTo>
                    <a:pt x="11133" y="2743"/>
                    <a:pt x="11013" y="2770"/>
                    <a:pt x="10906" y="2829"/>
                  </a:cubicBezTo>
                  <a:cubicBezTo>
                    <a:pt x="10545" y="3025"/>
                    <a:pt x="10427" y="3579"/>
                    <a:pt x="10709" y="3876"/>
                  </a:cubicBezTo>
                  <a:cubicBezTo>
                    <a:pt x="10562" y="3838"/>
                    <a:pt x="10409" y="3820"/>
                    <a:pt x="10256" y="3820"/>
                  </a:cubicBezTo>
                  <a:cubicBezTo>
                    <a:pt x="10030" y="3820"/>
                    <a:pt x="9804" y="3861"/>
                    <a:pt x="9594" y="3941"/>
                  </a:cubicBezTo>
                  <a:cubicBezTo>
                    <a:pt x="9514" y="3790"/>
                    <a:pt x="9342" y="3710"/>
                    <a:pt x="9173" y="3710"/>
                  </a:cubicBezTo>
                  <a:cubicBezTo>
                    <a:pt x="9031" y="3710"/>
                    <a:pt x="8890" y="3766"/>
                    <a:pt x="8806" y="3881"/>
                  </a:cubicBezTo>
                  <a:cubicBezTo>
                    <a:pt x="8790" y="3591"/>
                    <a:pt x="8581" y="3322"/>
                    <a:pt x="8305" y="3235"/>
                  </a:cubicBezTo>
                  <a:cubicBezTo>
                    <a:pt x="8239" y="3215"/>
                    <a:pt x="8170" y="3205"/>
                    <a:pt x="8102" y="3205"/>
                  </a:cubicBezTo>
                  <a:cubicBezTo>
                    <a:pt x="7890" y="3205"/>
                    <a:pt x="7678" y="3298"/>
                    <a:pt x="7542" y="3460"/>
                  </a:cubicBezTo>
                  <a:lnTo>
                    <a:pt x="7542" y="3460"/>
                  </a:lnTo>
                  <a:cubicBezTo>
                    <a:pt x="7998" y="2887"/>
                    <a:pt x="8214" y="2130"/>
                    <a:pt x="8136" y="1403"/>
                  </a:cubicBezTo>
                  <a:cubicBezTo>
                    <a:pt x="8066" y="742"/>
                    <a:pt x="7492" y="210"/>
                    <a:pt x="6862" y="51"/>
                  </a:cubicBezTo>
                  <a:cubicBezTo>
                    <a:pt x="6726" y="17"/>
                    <a:pt x="6583" y="0"/>
                    <a:pt x="6439"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4679" name="Google Shape;4679;p60"/>
            <p:cNvSpPr/>
            <p:nvPr/>
          </p:nvSpPr>
          <p:spPr>
            <a:xfrm>
              <a:off x="10012160" y="5974120"/>
              <a:ext cx="191542" cy="168027"/>
            </a:xfrm>
            <a:custGeom>
              <a:avLst/>
              <a:gdLst/>
              <a:ahLst/>
              <a:cxnLst/>
              <a:rect l="l" t="t" r="r" b="b"/>
              <a:pathLst>
                <a:path w="2322" h="2037" extrusionOk="0">
                  <a:moveTo>
                    <a:pt x="1077" y="1"/>
                  </a:moveTo>
                  <a:cubicBezTo>
                    <a:pt x="822" y="1"/>
                    <a:pt x="570" y="88"/>
                    <a:pt x="369" y="278"/>
                  </a:cubicBezTo>
                  <a:cubicBezTo>
                    <a:pt x="154" y="482"/>
                    <a:pt x="1" y="795"/>
                    <a:pt x="49" y="1094"/>
                  </a:cubicBezTo>
                  <a:cubicBezTo>
                    <a:pt x="50" y="1098"/>
                    <a:pt x="53" y="1100"/>
                    <a:pt x="57" y="1100"/>
                  </a:cubicBezTo>
                  <a:cubicBezTo>
                    <a:pt x="62" y="1100"/>
                    <a:pt x="67" y="1097"/>
                    <a:pt x="67" y="1092"/>
                  </a:cubicBezTo>
                  <a:cubicBezTo>
                    <a:pt x="70" y="822"/>
                    <a:pt x="164" y="574"/>
                    <a:pt x="355" y="379"/>
                  </a:cubicBezTo>
                  <a:cubicBezTo>
                    <a:pt x="541" y="188"/>
                    <a:pt x="794" y="70"/>
                    <a:pt x="1061" y="68"/>
                  </a:cubicBezTo>
                  <a:cubicBezTo>
                    <a:pt x="1065" y="68"/>
                    <a:pt x="1069" y="68"/>
                    <a:pt x="1073" y="68"/>
                  </a:cubicBezTo>
                  <a:cubicBezTo>
                    <a:pt x="1338" y="68"/>
                    <a:pt x="1598" y="170"/>
                    <a:pt x="1802" y="336"/>
                  </a:cubicBezTo>
                  <a:cubicBezTo>
                    <a:pt x="2020" y="514"/>
                    <a:pt x="2165" y="764"/>
                    <a:pt x="2222" y="1040"/>
                  </a:cubicBezTo>
                  <a:cubicBezTo>
                    <a:pt x="2255" y="1205"/>
                    <a:pt x="2259" y="1376"/>
                    <a:pt x="2234" y="1540"/>
                  </a:cubicBezTo>
                  <a:cubicBezTo>
                    <a:pt x="2222" y="1620"/>
                    <a:pt x="2203" y="1699"/>
                    <a:pt x="2179" y="1777"/>
                  </a:cubicBezTo>
                  <a:cubicBezTo>
                    <a:pt x="2154" y="1859"/>
                    <a:pt x="2116" y="1937"/>
                    <a:pt x="2091" y="2021"/>
                  </a:cubicBezTo>
                  <a:cubicBezTo>
                    <a:pt x="2090" y="2028"/>
                    <a:pt x="2097" y="2036"/>
                    <a:pt x="2104" y="2036"/>
                  </a:cubicBezTo>
                  <a:cubicBezTo>
                    <a:pt x="2107" y="2036"/>
                    <a:pt x="2109" y="2035"/>
                    <a:pt x="2112" y="2032"/>
                  </a:cubicBezTo>
                  <a:cubicBezTo>
                    <a:pt x="2205" y="1918"/>
                    <a:pt x="2253" y="1753"/>
                    <a:pt x="2281" y="1612"/>
                  </a:cubicBezTo>
                  <a:cubicBezTo>
                    <a:pt x="2312" y="1454"/>
                    <a:pt x="2322" y="1291"/>
                    <a:pt x="2303" y="1132"/>
                  </a:cubicBezTo>
                  <a:cubicBezTo>
                    <a:pt x="2268" y="828"/>
                    <a:pt x="2135" y="544"/>
                    <a:pt x="1909" y="335"/>
                  </a:cubicBezTo>
                  <a:cubicBezTo>
                    <a:pt x="1680" y="121"/>
                    <a:pt x="1377" y="1"/>
                    <a:pt x="1077"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4680" name="Google Shape;4680;p60"/>
            <p:cNvSpPr/>
            <p:nvPr/>
          </p:nvSpPr>
          <p:spPr>
            <a:xfrm>
              <a:off x="10097537" y="6028067"/>
              <a:ext cx="54526" cy="80590"/>
            </a:xfrm>
            <a:custGeom>
              <a:avLst/>
              <a:gdLst/>
              <a:ahLst/>
              <a:cxnLst/>
              <a:rect l="l" t="t" r="r" b="b"/>
              <a:pathLst>
                <a:path w="661" h="977" extrusionOk="0">
                  <a:moveTo>
                    <a:pt x="24" y="0"/>
                  </a:moveTo>
                  <a:cubicBezTo>
                    <a:pt x="1" y="0"/>
                    <a:pt x="1" y="34"/>
                    <a:pt x="24" y="36"/>
                  </a:cubicBezTo>
                  <a:cubicBezTo>
                    <a:pt x="216" y="42"/>
                    <a:pt x="372" y="179"/>
                    <a:pt x="458" y="344"/>
                  </a:cubicBezTo>
                  <a:cubicBezTo>
                    <a:pt x="507" y="438"/>
                    <a:pt x="534" y="541"/>
                    <a:pt x="553" y="645"/>
                  </a:cubicBezTo>
                  <a:cubicBezTo>
                    <a:pt x="571" y="751"/>
                    <a:pt x="570" y="864"/>
                    <a:pt x="606" y="965"/>
                  </a:cubicBezTo>
                  <a:cubicBezTo>
                    <a:pt x="609" y="972"/>
                    <a:pt x="617" y="976"/>
                    <a:pt x="624" y="976"/>
                  </a:cubicBezTo>
                  <a:cubicBezTo>
                    <a:pt x="631" y="976"/>
                    <a:pt x="637" y="973"/>
                    <a:pt x="638" y="965"/>
                  </a:cubicBezTo>
                  <a:cubicBezTo>
                    <a:pt x="661" y="853"/>
                    <a:pt x="638" y="731"/>
                    <a:pt x="617" y="620"/>
                  </a:cubicBezTo>
                  <a:cubicBezTo>
                    <a:pt x="594" y="504"/>
                    <a:pt x="559" y="391"/>
                    <a:pt x="495" y="291"/>
                  </a:cubicBezTo>
                  <a:cubicBezTo>
                    <a:pt x="392" y="128"/>
                    <a:pt x="221" y="1"/>
                    <a:pt x="24"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4681" name="Google Shape;4681;p60"/>
            <p:cNvSpPr/>
            <p:nvPr/>
          </p:nvSpPr>
          <p:spPr>
            <a:xfrm>
              <a:off x="9897251" y="6115586"/>
              <a:ext cx="103937" cy="37862"/>
            </a:xfrm>
            <a:custGeom>
              <a:avLst/>
              <a:gdLst/>
              <a:ahLst/>
              <a:cxnLst/>
              <a:rect l="l" t="t" r="r" b="b"/>
              <a:pathLst>
                <a:path w="1260" h="459" extrusionOk="0">
                  <a:moveTo>
                    <a:pt x="480" y="0"/>
                  </a:moveTo>
                  <a:cubicBezTo>
                    <a:pt x="318" y="0"/>
                    <a:pt x="157" y="41"/>
                    <a:pt x="17" y="123"/>
                  </a:cubicBezTo>
                  <a:cubicBezTo>
                    <a:pt x="0" y="132"/>
                    <a:pt x="10" y="153"/>
                    <a:pt x="25" y="153"/>
                  </a:cubicBezTo>
                  <a:cubicBezTo>
                    <a:pt x="27" y="153"/>
                    <a:pt x="30" y="152"/>
                    <a:pt x="33" y="151"/>
                  </a:cubicBezTo>
                  <a:cubicBezTo>
                    <a:pt x="166" y="92"/>
                    <a:pt x="311" y="59"/>
                    <a:pt x="456" y="59"/>
                  </a:cubicBezTo>
                  <a:cubicBezTo>
                    <a:pt x="550" y="59"/>
                    <a:pt x="643" y="72"/>
                    <a:pt x="734" y="102"/>
                  </a:cubicBezTo>
                  <a:cubicBezTo>
                    <a:pt x="835" y="135"/>
                    <a:pt x="929" y="186"/>
                    <a:pt x="1012" y="251"/>
                  </a:cubicBezTo>
                  <a:cubicBezTo>
                    <a:pt x="1053" y="283"/>
                    <a:pt x="1094" y="318"/>
                    <a:pt x="1131" y="357"/>
                  </a:cubicBezTo>
                  <a:cubicBezTo>
                    <a:pt x="1164" y="392"/>
                    <a:pt x="1193" y="431"/>
                    <a:pt x="1234" y="456"/>
                  </a:cubicBezTo>
                  <a:cubicBezTo>
                    <a:pt x="1237" y="458"/>
                    <a:pt x="1239" y="459"/>
                    <a:pt x="1242" y="459"/>
                  </a:cubicBezTo>
                  <a:cubicBezTo>
                    <a:pt x="1252" y="459"/>
                    <a:pt x="1260" y="448"/>
                    <a:pt x="1258" y="437"/>
                  </a:cubicBezTo>
                  <a:cubicBezTo>
                    <a:pt x="1241" y="341"/>
                    <a:pt x="1132" y="253"/>
                    <a:pt x="1057" y="195"/>
                  </a:cubicBezTo>
                  <a:cubicBezTo>
                    <a:pt x="962" y="124"/>
                    <a:pt x="856" y="70"/>
                    <a:pt x="743" y="37"/>
                  </a:cubicBezTo>
                  <a:cubicBezTo>
                    <a:pt x="658" y="12"/>
                    <a:pt x="569" y="0"/>
                    <a:pt x="480"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4682" name="Google Shape;4682;p60"/>
            <p:cNvSpPr/>
            <p:nvPr/>
          </p:nvSpPr>
          <p:spPr>
            <a:xfrm>
              <a:off x="10184977" y="6237667"/>
              <a:ext cx="104845" cy="64093"/>
            </a:xfrm>
            <a:custGeom>
              <a:avLst/>
              <a:gdLst/>
              <a:ahLst/>
              <a:cxnLst/>
              <a:rect l="l" t="t" r="r" b="b"/>
              <a:pathLst>
                <a:path w="1271" h="777" extrusionOk="0">
                  <a:moveTo>
                    <a:pt x="527" y="1"/>
                  </a:moveTo>
                  <a:cubicBezTo>
                    <a:pt x="336" y="1"/>
                    <a:pt x="146" y="75"/>
                    <a:pt x="9" y="212"/>
                  </a:cubicBezTo>
                  <a:cubicBezTo>
                    <a:pt x="0" y="221"/>
                    <a:pt x="9" y="234"/>
                    <a:pt x="18" y="234"/>
                  </a:cubicBezTo>
                  <a:cubicBezTo>
                    <a:pt x="21" y="234"/>
                    <a:pt x="24" y="233"/>
                    <a:pt x="27" y="230"/>
                  </a:cubicBezTo>
                  <a:cubicBezTo>
                    <a:pt x="156" y="115"/>
                    <a:pt x="328" y="53"/>
                    <a:pt x="499" y="53"/>
                  </a:cubicBezTo>
                  <a:cubicBezTo>
                    <a:pt x="601" y="53"/>
                    <a:pt x="703" y="75"/>
                    <a:pt x="795" y="121"/>
                  </a:cubicBezTo>
                  <a:cubicBezTo>
                    <a:pt x="916" y="181"/>
                    <a:pt x="1014" y="280"/>
                    <a:pt x="1081" y="396"/>
                  </a:cubicBezTo>
                  <a:cubicBezTo>
                    <a:pt x="1113" y="451"/>
                    <a:pt x="1136" y="511"/>
                    <a:pt x="1152" y="573"/>
                  </a:cubicBezTo>
                  <a:cubicBezTo>
                    <a:pt x="1168" y="637"/>
                    <a:pt x="1169" y="705"/>
                    <a:pt x="1190" y="768"/>
                  </a:cubicBezTo>
                  <a:cubicBezTo>
                    <a:pt x="1192" y="773"/>
                    <a:pt x="1199" y="777"/>
                    <a:pt x="1205" y="777"/>
                  </a:cubicBezTo>
                  <a:cubicBezTo>
                    <a:pt x="1209" y="777"/>
                    <a:pt x="1213" y="775"/>
                    <a:pt x="1216" y="770"/>
                  </a:cubicBezTo>
                  <a:cubicBezTo>
                    <a:pt x="1271" y="642"/>
                    <a:pt x="1204" y="473"/>
                    <a:pt x="1139" y="361"/>
                  </a:cubicBezTo>
                  <a:cubicBezTo>
                    <a:pt x="1066" y="234"/>
                    <a:pt x="954" y="127"/>
                    <a:pt x="820" y="64"/>
                  </a:cubicBezTo>
                  <a:cubicBezTo>
                    <a:pt x="727" y="21"/>
                    <a:pt x="627" y="1"/>
                    <a:pt x="527"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4683" name="Google Shape;4683;p60"/>
            <p:cNvSpPr/>
            <p:nvPr/>
          </p:nvSpPr>
          <p:spPr>
            <a:xfrm>
              <a:off x="10223994" y="6280066"/>
              <a:ext cx="34563" cy="33160"/>
            </a:xfrm>
            <a:custGeom>
              <a:avLst/>
              <a:gdLst/>
              <a:ahLst/>
              <a:cxnLst/>
              <a:rect l="l" t="t" r="r" b="b"/>
              <a:pathLst>
                <a:path w="419" h="402" extrusionOk="0">
                  <a:moveTo>
                    <a:pt x="26" y="1"/>
                  </a:moveTo>
                  <a:cubicBezTo>
                    <a:pt x="7" y="1"/>
                    <a:pt x="0" y="30"/>
                    <a:pt x="20" y="34"/>
                  </a:cubicBezTo>
                  <a:cubicBezTo>
                    <a:pt x="110" y="51"/>
                    <a:pt x="193" y="98"/>
                    <a:pt x="258" y="164"/>
                  </a:cubicBezTo>
                  <a:cubicBezTo>
                    <a:pt x="289" y="197"/>
                    <a:pt x="316" y="233"/>
                    <a:pt x="337" y="275"/>
                  </a:cubicBezTo>
                  <a:cubicBezTo>
                    <a:pt x="348" y="294"/>
                    <a:pt x="357" y="315"/>
                    <a:pt x="364" y="339"/>
                  </a:cubicBezTo>
                  <a:cubicBezTo>
                    <a:pt x="370" y="360"/>
                    <a:pt x="375" y="381"/>
                    <a:pt x="389" y="398"/>
                  </a:cubicBezTo>
                  <a:cubicBezTo>
                    <a:pt x="391" y="400"/>
                    <a:pt x="394" y="402"/>
                    <a:pt x="397" y="402"/>
                  </a:cubicBezTo>
                  <a:cubicBezTo>
                    <a:pt x="403" y="402"/>
                    <a:pt x="408" y="398"/>
                    <a:pt x="410" y="393"/>
                  </a:cubicBezTo>
                  <a:cubicBezTo>
                    <a:pt x="419" y="369"/>
                    <a:pt x="412" y="343"/>
                    <a:pt x="403" y="323"/>
                  </a:cubicBezTo>
                  <a:cubicBezTo>
                    <a:pt x="396" y="298"/>
                    <a:pt x="385" y="276"/>
                    <a:pt x="373" y="255"/>
                  </a:cubicBezTo>
                  <a:cubicBezTo>
                    <a:pt x="350" y="212"/>
                    <a:pt x="320" y="172"/>
                    <a:pt x="285" y="138"/>
                  </a:cubicBezTo>
                  <a:cubicBezTo>
                    <a:pt x="216" y="69"/>
                    <a:pt x="126" y="19"/>
                    <a:pt x="30" y="1"/>
                  </a:cubicBezTo>
                  <a:cubicBezTo>
                    <a:pt x="28" y="1"/>
                    <a:pt x="27" y="1"/>
                    <a:pt x="26"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4684" name="Google Shape;4684;p60"/>
            <p:cNvSpPr/>
            <p:nvPr/>
          </p:nvSpPr>
          <p:spPr>
            <a:xfrm>
              <a:off x="10366537" y="6288397"/>
              <a:ext cx="92306" cy="24251"/>
            </a:xfrm>
            <a:custGeom>
              <a:avLst/>
              <a:gdLst/>
              <a:ahLst/>
              <a:cxnLst/>
              <a:rect l="l" t="t" r="r" b="b"/>
              <a:pathLst>
                <a:path w="1119" h="294" extrusionOk="0">
                  <a:moveTo>
                    <a:pt x="642" y="0"/>
                  </a:moveTo>
                  <a:cubicBezTo>
                    <a:pt x="604" y="0"/>
                    <a:pt x="567" y="2"/>
                    <a:pt x="529" y="7"/>
                  </a:cubicBezTo>
                  <a:cubicBezTo>
                    <a:pt x="333" y="34"/>
                    <a:pt x="137" y="131"/>
                    <a:pt x="6" y="280"/>
                  </a:cubicBezTo>
                  <a:cubicBezTo>
                    <a:pt x="1" y="286"/>
                    <a:pt x="6" y="293"/>
                    <a:pt x="13" y="293"/>
                  </a:cubicBezTo>
                  <a:cubicBezTo>
                    <a:pt x="14" y="293"/>
                    <a:pt x="16" y="293"/>
                    <a:pt x="17" y="292"/>
                  </a:cubicBezTo>
                  <a:cubicBezTo>
                    <a:pt x="173" y="171"/>
                    <a:pt x="350" y="90"/>
                    <a:pt x="547" y="76"/>
                  </a:cubicBezTo>
                  <a:cubicBezTo>
                    <a:pt x="569" y="75"/>
                    <a:pt x="592" y="74"/>
                    <a:pt x="614" y="74"/>
                  </a:cubicBezTo>
                  <a:cubicBezTo>
                    <a:pt x="685" y="74"/>
                    <a:pt x="756" y="82"/>
                    <a:pt x="826" y="100"/>
                  </a:cubicBezTo>
                  <a:cubicBezTo>
                    <a:pt x="913" y="121"/>
                    <a:pt x="999" y="177"/>
                    <a:pt x="1088" y="187"/>
                  </a:cubicBezTo>
                  <a:cubicBezTo>
                    <a:pt x="1089" y="187"/>
                    <a:pt x="1089" y="187"/>
                    <a:pt x="1090" y="187"/>
                  </a:cubicBezTo>
                  <a:cubicBezTo>
                    <a:pt x="1105" y="187"/>
                    <a:pt x="1118" y="164"/>
                    <a:pt x="1108" y="149"/>
                  </a:cubicBezTo>
                  <a:cubicBezTo>
                    <a:pt x="1052" y="72"/>
                    <a:pt x="933" y="42"/>
                    <a:pt x="845" y="22"/>
                  </a:cubicBezTo>
                  <a:cubicBezTo>
                    <a:pt x="778" y="8"/>
                    <a:pt x="710" y="0"/>
                    <a:pt x="642"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4685" name="Google Shape;4685;p60"/>
            <p:cNvSpPr/>
            <p:nvPr/>
          </p:nvSpPr>
          <p:spPr>
            <a:xfrm>
              <a:off x="10476909" y="6185123"/>
              <a:ext cx="59805" cy="53617"/>
            </a:xfrm>
            <a:custGeom>
              <a:avLst/>
              <a:gdLst/>
              <a:ahLst/>
              <a:cxnLst/>
              <a:rect l="l" t="t" r="r" b="b"/>
              <a:pathLst>
                <a:path w="725" h="650" extrusionOk="0">
                  <a:moveTo>
                    <a:pt x="584" y="0"/>
                  </a:moveTo>
                  <a:cubicBezTo>
                    <a:pt x="539" y="0"/>
                    <a:pt x="493" y="8"/>
                    <a:pt x="455" y="17"/>
                  </a:cubicBezTo>
                  <a:cubicBezTo>
                    <a:pt x="364" y="38"/>
                    <a:pt x="281" y="81"/>
                    <a:pt x="211" y="142"/>
                  </a:cubicBezTo>
                  <a:cubicBezTo>
                    <a:pt x="69" y="264"/>
                    <a:pt x="0" y="455"/>
                    <a:pt x="25" y="637"/>
                  </a:cubicBezTo>
                  <a:cubicBezTo>
                    <a:pt x="25" y="645"/>
                    <a:pt x="32" y="649"/>
                    <a:pt x="38" y="649"/>
                  </a:cubicBezTo>
                  <a:cubicBezTo>
                    <a:pt x="45" y="649"/>
                    <a:pt x="51" y="645"/>
                    <a:pt x="50" y="637"/>
                  </a:cubicBezTo>
                  <a:cubicBezTo>
                    <a:pt x="40" y="466"/>
                    <a:pt x="111" y="293"/>
                    <a:pt x="243" y="181"/>
                  </a:cubicBezTo>
                  <a:cubicBezTo>
                    <a:pt x="308" y="127"/>
                    <a:pt x="388" y="91"/>
                    <a:pt x="471" y="73"/>
                  </a:cubicBezTo>
                  <a:cubicBezTo>
                    <a:pt x="513" y="63"/>
                    <a:pt x="555" y="59"/>
                    <a:pt x="598" y="59"/>
                  </a:cubicBezTo>
                  <a:cubicBezTo>
                    <a:pt x="615" y="59"/>
                    <a:pt x="631" y="60"/>
                    <a:pt x="648" y="60"/>
                  </a:cubicBezTo>
                  <a:cubicBezTo>
                    <a:pt x="670" y="60"/>
                    <a:pt x="692" y="59"/>
                    <a:pt x="715" y="54"/>
                  </a:cubicBezTo>
                  <a:cubicBezTo>
                    <a:pt x="724" y="52"/>
                    <a:pt x="724" y="41"/>
                    <a:pt x="717" y="37"/>
                  </a:cubicBezTo>
                  <a:cubicBezTo>
                    <a:pt x="680" y="9"/>
                    <a:pt x="633" y="0"/>
                    <a:pt x="584"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4686" name="Google Shape;4686;p60"/>
            <p:cNvSpPr/>
            <p:nvPr/>
          </p:nvSpPr>
          <p:spPr>
            <a:xfrm>
              <a:off x="10502976" y="6212096"/>
              <a:ext cx="29779" cy="24416"/>
            </a:xfrm>
            <a:custGeom>
              <a:avLst/>
              <a:gdLst/>
              <a:ahLst/>
              <a:cxnLst/>
              <a:rect l="l" t="t" r="r" b="b"/>
              <a:pathLst>
                <a:path w="361" h="296" extrusionOk="0">
                  <a:moveTo>
                    <a:pt x="299" y="1"/>
                  </a:moveTo>
                  <a:cubicBezTo>
                    <a:pt x="275" y="1"/>
                    <a:pt x="250" y="6"/>
                    <a:pt x="230" y="12"/>
                  </a:cubicBezTo>
                  <a:cubicBezTo>
                    <a:pt x="189" y="24"/>
                    <a:pt x="150" y="45"/>
                    <a:pt x="117" y="72"/>
                  </a:cubicBezTo>
                  <a:cubicBezTo>
                    <a:pt x="51" y="125"/>
                    <a:pt x="7" y="200"/>
                    <a:pt x="1" y="285"/>
                  </a:cubicBezTo>
                  <a:cubicBezTo>
                    <a:pt x="0" y="292"/>
                    <a:pt x="6" y="296"/>
                    <a:pt x="11" y="296"/>
                  </a:cubicBezTo>
                  <a:cubicBezTo>
                    <a:pt x="15" y="296"/>
                    <a:pt x="19" y="293"/>
                    <a:pt x="20" y="288"/>
                  </a:cubicBezTo>
                  <a:cubicBezTo>
                    <a:pt x="34" y="214"/>
                    <a:pt x="79" y="145"/>
                    <a:pt x="139" y="101"/>
                  </a:cubicBezTo>
                  <a:cubicBezTo>
                    <a:pt x="169" y="80"/>
                    <a:pt x="202" y="62"/>
                    <a:pt x="238" y="54"/>
                  </a:cubicBezTo>
                  <a:cubicBezTo>
                    <a:pt x="255" y="48"/>
                    <a:pt x="273" y="45"/>
                    <a:pt x="291" y="44"/>
                  </a:cubicBezTo>
                  <a:cubicBezTo>
                    <a:pt x="311" y="43"/>
                    <a:pt x="329" y="43"/>
                    <a:pt x="348" y="36"/>
                  </a:cubicBezTo>
                  <a:cubicBezTo>
                    <a:pt x="358" y="32"/>
                    <a:pt x="360" y="20"/>
                    <a:pt x="352" y="14"/>
                  </a:cubicBezTo>
                  <a:cubicBezTo>
                    <a:pt x="337" y="4"/>
                    <a:pt x="318" y="1"/>
                    <a:pt x="299"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4687" name="Google Shape;4687;p60"/>
            <p:cNvSpPr/>
            <p:nvPr/>
          </p:nvSpPr>
          <p:spPr>
            <a:xfrm>
              <a:off x="10580929" y="6300440"/>
              <a:ext cx="66652" cy="56339"/>
            </a:xfrm>
            <a:custGeom>
              <a:avLst/>
              <a:gdLst/>
              <a:ahLst/>
              <a:cxnLst/>
              <a:rect l="l" t="t" r="r" b="b"/>
              <a:pathLst>
                <a:path w="808" h="683" extrusionOk="0">
                  <a:moveTo>
                    <a:pt x="191" y="0"/>
                  </a:moveTo>
                  <a:cubicBezTo>
                    <a:pt x="135" y="0"/>
                    <a:pt x="78" y="5"/>
                    <a:pt x="23" y="14"/>
                  </a:cubicBezTo>
                  <a:cubicBezTo>
                    <a:pt x="1" y="18"/>
                    <a:pt x="10" y="50"/>
                    <a:pt x="31" y="50"/>
                  </a:cubicBezTo>
                  <a:cubicBezTo>
                    <a:pt x="32" y="50"/>
                    <a:pt x="32" y="50"/>
                    <a:pt x="33" y="50"/>
                  </a:cubicBezTo>
                  <a:cubicBezTo>
                    <a:pt x="76" y="44"/>
                    <a:pt x="121" y="41"/>
                    <a:pt x="166" y="41"/>
                  </a:cubicBezTo>
                  <a:cubicBezTo>
                    <a:pt x="321" y="41"/>
                    <a:pt x="480" y="81"/>
                    <a:pt x="594" y="189"/>
                  </a:cubicBezTo>
                  <a:cubicBezTo>
                    <a:pt x="658" y="249"/>
                    <a:pt x="704" y="324"/>
                    <a:pt x="727" y="409"/>
                  </a:cubicBezTo>
                  <a:cubicBezTo>
                    <a:pt x="738" y="451"/>
                    <a:pt x="740" y="494"/>
                    <a:pt x="738" y="538"/>
                  </a:cubicBezTo>
                  <a:cubicBezTo>
                    <a:pt x="734" y="582"/>
                    <a:pt x="724" y="623"/>
                    <a:pt x="717" y="666"/>
                  </a:cubicBezTo>
                  <a:cubicBezTo>
                    <a:pt x="717" y="674"/>
                    <a:pt x="723" y="682"/>
                    <a:pt x="730" y="682"/>
                  </a:cubicBezTo>
                  <a:cubicBezTo>
                    <a:pt x="733" y="682"/>
                    <a:pt x="736" y="681"/>
                    <a:pt x="739" y="678"/>
                  </a:cubicBezTo>
                  <a:cubicBezTo>
                    <a:pt x="808" y="611"/>
                    <a:pt x="808" y="497"/>
                    <a:pt x="790" y="412"/>
                  </a:cubicBezTo>
                  <a:cubicBezTo>
                    <a:pt x="768" y="315"/>
                    <a:pt x="716" y="221"/>
                    <a:pt x="643" y="155"/>
                  </a:cubicBezTo>
                  <a:cubicBezTo>
                    <a:pt x="521" y="42"/>
                    <a:pt x="355" y="0"/>
                    <a:pt x="191"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4688" name="Google Shape;4688;p60"/>
            <p:cNvSpPr/>
            <p:nvPr/>
          </p:nvSpPr>
          <p:spPr>
            <a:xfrm>
              <a:off x="10678349" y="6348036"/>
              <a:ext cx="90821" cy="25901"/>
            </a:xfrm>
            <a:custGeom>
              <a:avLst/>
              <a:gdLst/>
              <a:ahLst/>
              <a:cxnLst/>
              <a:rect l="l" t="t" r="r" b="b"/>
              <a:pathLst>
                <a:path w="1101" h="314" extrusionOk="0">
                  <a:moveTo>
                    <a:pt x="588" y="1"/>
                  </a:moveTo>
                  <a:cubicBezTo>
                    <a:pt x="381" y="1"/>
                    <a:pt x="176" y="69"/>
                    <a:pt x="9" y="195"/>
                  </a:cubicBezTo>
                  <a:cubicBezTo>
                    <a:pt x="1" y="201"/>
                    <a:pt x="5" y="213"/>
                    <a:pt x="13" y="213"/>
                  </a:cubicBezTo>
                  <a:cubicBezTo>
                    <a:pt x="15" y="213"/>
                    <a:pt x="16" y="213"/>
                    <a:pt x="18" y="212"/>
                  </a:cubicBezTo>
                  <a:cubicBezTo>
                    <a:pt x="181" y="115"/>
                    <a:pt x="366" y="60"/>
                    <a:pt x="556" y="60"/>
                  </a:cubicBezTo>
                  <a:cubicBezTo>
                    <a:pt x="577" y="60"/>
                    <a:pt x="598" y="61"/>
                    <a:pt x="619" y="62"/>
                  </a:cubicBezTo>
                  <a:cubicBezTo>
                    <a:pt x="709" y="67"/>
                    <a:pt x="798" y="88"/>
                    <a:pt x="878" y="128"/>
                  </a:cubicBezTo>
                  <a:cubicBezTo>
                    <a:pt x="958" y="169"/>
                    <a:pt x="1005" y="231"/>
                    <a:pt x="1055" y="303"/>
                  </a:cubicBezTo>
                  <a:cubicBezTo>
                    <a:pt x="1060" y="310"/>
                    <a:pt x="1069" y="314"/>
                    <a:pt x="1077" y="314"/>
                  </a:cubicBezTo>
                  <a:cubicBezTo>
                    <a:pt x="1089" y="314"/>
                    <a:pt x="1100" y="306"/>
                    <a:pt x="1099" y="291"/>
                  </a:cubicBezTo>
                  <a:cubicBezTo>
                    <a:pt x="1084" y="99"/>
                    <a:pt x="832" y="19"/>
                    <a:pt x="673" y="5"/>
                  </a:cubicBezTo>
                  <a:cubicBezTo>
                    <a:pt x="645" y="2"/>
                    <a:pt x="616" y="1"/>
                    <a:pt x="588"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grpSp>
      <p:grpSp>
        <p:nvGrpSpPr>
          <p:cNvPr id="4689" name="Google Shape;4689;p60"/>
          <p:cNvGrpSpPr/>
          <p:nvPr/>
        </p:nvGrpSpPr>
        <p:grpSpPr>
          <a:xfrm>
            <a:off x="4413494" y="1201664"/>
            <a:ext cx="759237" cy="250981"/>
            <a:chOff x="10939183" y="5739773"/>
            <a:chExt cx="569428" cy="188236"/>
          </a:xfrm>
        </p:grpSpPr>
        <p:sp>
          <p:nvSpPr>
            <p:cNvPr id="4690" name="Google Shape;4690;p60"/>
            <p:cNvSpPr/>
            <p:nvPr/>
          </p:nvSpPr>
          <p:spPr>
            <a:xfrm>
              <a:off x="10939183" y="5739773"/>
              <a:ext cx="569428" cy="188236"/>
            </a:xfrm>
            <a:custGeom>
              <a:avLst/>
              <a:gdLst/>
              <a:ahLst/>
              <a:cxnLst/>
              <a:rect l="l" t="t" r="r" b="b"/>
              <a:pathLst>
                <a:path w="6903" h="2282" extrusionOk="0">
                  <a:moveTo>
                    <a:pt x="3677" y="1"/>
                  </a:moveTo>
                  <a:cubicBezTo>
                    <a:pt x="3594" y="1"/>
                    <a:pt x="3513" y="13"/>
                    <a:pt x="3435" y="39"/>
                  </a:cubicBezTo>
                  <a:cubicBezTo>
                    <a:pt x="3149" y="132"/>
                    <a:pt x="2934" y="403"/>
                    <a:pt x="2907" y="705"/>
                  </a:cubicBezTo>
                  <a:cubicBezTo>
                    <a:pt x="2795" y="626"/>
                    <a:pt x="2659" y="585"/>
                    <a:pt x="2524" y="585"/>
                  </a:cubicBezTo>
                  <a:cubicBezTo>
                    <a:pt x="2408" y="585"/>
                    <a:pt x="2292" y="615"/>
                    <a:pt x="2195" y="676"/>
                  </a:cubicBezTo>
                  <a:cubicBezTo>
                    <a:pt x="1984" y="805"/>
                    <a:pt x="1867" y="1070"/>
                    <a:pt x="1912" y="1320"/>
                  </a:cubicBezTo>
                  <a:cubicBezTo>
                    <a:pt x="1772" y="1223"/>
                    <a:pt x="1621" y="1181"/>
                    <a:pt x="1470" y="1181"/>
                  </a:cubicBezTo>
                  <a:cubicBezTo>
                    <a:pt x="1346" y="1181"/>
                    <a:pt x="1222" y="1209"/>
                    <a:pt x="1103" y="1257"/>
                  </a:cubicBezTo>
                  <a:cubicBezTo>
                    <a:pt x="890" y="1342"/>
                    <a:pt x="666" y="1547"/>
                    <a:pt x="682" y="1797"/>
                  </a:cubicBezTo>
                  <a:cubicBezTo>
                    <a:pt x="682" y="1801"/>
                    <a:pt x="683" y="1806"/>
                    <a:pt x="683" y="1808"/>
                  </a:cubicBezTo>
                  <a:cubicBezTo>
                    <a:pt x="616" y="1777"/>
                    <a:pt x="543" y="1761"/>
                    <a:pt x="470" y="1761"/>
                  </a:cubicBezTo>
                  <a:cubicBezTo>
                    <a:pt x="403" y="1761"/>
                    <a:pt x="337" y="1775"/>
                    <a:pt x="276" y="1801"/>
                  </a:cubicBezTo>
                  <a:cubicBezTo>
                    <a:pt x="179" y="1845"/>
                    <a:pt x="0" y="1975"/>
                    <a:pt x="43" y="2104"/>
                  </a:cubicBezTo>
                  <a:cubicBezTo>
                    <a:pt x="68" y="2178"/>
                    <a:pt x="144" y="2225"/>
                    <a:pt x="221" y="2238"/>
                  </a:cubicBezTo>
                  <a:cubicBezTo>
                    <a:pt x="313" y="2253"/>
                    <a:pt x="411" y="2258"/>
                    <a:pt x="510" y="2258"/>
                  </a:cubicBezTo>
                  <a:cubicBezTo>
                    <a:pt x="632" y="2258"/>
                    <a:pt x="755" y="2251"/>
                    <a:pt x="869" y="2249"/>
                  </a:cubicBezTo>
                  <a:cubicBezTo>
                    <a:pt x="1181" y="2244"/>
                    <a:pt x="1491" y="2241"/>
                    <a:pt x="1803" y="2238"/>
                  </a:cubicBezTo>
                  <a:cubicBezTo>
                    <a:pt x="2425" y="2231"/>
                    <a:pt x="3048" y="2228"/>
                    <a:pt x="3671" y="2228"/>
                  </a:cubicBezTo>
                  <a:cubicBezTo>
                    <a:pt x="4176" y="2228"/>
                    <a:pt x="4683" y="2231"/>
                    <a:pt x="5189" y="2235"/>
                  </a:cubicBezTo>
                  <a:cubicBezTo>
                    <a:pt x="5460" y="2237"/>
                    <a:pt x="5729" y="2238"/>
                    <a:pt x="6000" y="2243"/>
                  </a:cubicBezTo>
                  <a:cubicBezTo>
                    <a:pt x="6120" y="2245"/>
                    <a:pt x="6256" y="2281"/>
                    <a:pt x="6384" y="2281"/>
                  </a:cubicBezTo>
                  <a:cubicBezTo>
                    <a:pt x="6464" y="2281"/>
                    <a:pt x="6541" y="2267"/>
                    <a:pt x="6609" y="2222"/>
                  </a:cubicBezTo>
                  <a:cubicBezTo>
                    <a:pt x="6903" y="2021"/>
                    <a:pt x="6689" y="1724"/>
                    <a:pt x="6492" y="1541"/>
                  </a:cubicBezTo>
                  <a:cubicBezTo>
                    <a:pt x="6307" y="1368"/>
                    <a:pt x="6049" y="1294"/>
                    <a:pt x="5799" y="1294"/>
                  </a:cubicBezTo>
                  <a:cubicBezTo>
                    <a:pt x="5767" y="1294"/>
                    <a:pt x="5735" y="1295"/>
                    <a:pt x="5703" y="1297"/>
                  </a:cubicBezTo>
                  <a:cubicBezTo>
                    <a:pt x="5586" y="1305"/>
                    <a:pt x="5454" y="1345"/>
                    <a:pt x="5414" y="1453"/>
                  </a:cubicBezTo>
                  <a:cubicBezTo>
                    <a:pt x="5419" y="1260"/>
                    <a:pt x="5282" y="1079"/>
                    <a:pt x="5098" y="1015"/>
                  </a:cubicBezTo>
                  <a:cubicBezTo>
                    <a:pt x="5032" y="992"/>
                    <a:pt x="4962" y="982"/>
                    <a:pt x="4892" y="982"/>
                  </a:cubicBezTo>
                  <a:cubicBezTo>
                    <a:pt x="4855" y="982"/>
                    <a:pt x="4817" y="985"/>
                    <a:pt x="4781" y="991"/>
                  </a:cubicBezTo>
                  <a:cubicBezTo>
                    <a:pt x="4728" y="1000"/>
                    <a:pt x="4501" y="1042"/>
                    <a:pt x="4481" y="1099"/>
                  </a:cubicBezTo>
                  <a:lnTo>
                    <a:pt x="4481" y="1099"/>
                  </a:lnTo>
                  <a:cubicBezTo>
                    <a:pt x="4579" y="815"/>
                    <a:pt x="4498" y="471"/>
                    <a:pt x="4281" y="251"/>
                  </a:cubicBezTo>
                  <a:cubicBezTo>
                    <a:pt x="4123" y="90"/>
                    <a:pt x="3897" y="1"/>
                    <a:pt x="3677"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4691" name="Google Shape;4691;p60"/>
            <p:cNvSpPr/>
            <p:nvPr/>
          </p:nvSpPr>
          <p:spPr>
            <a:xfrm>
              <a:off x="11121733" y="5815579"/>
              <a:ext cx="37450" cy="34645"/>
            </a:xfrm>
            <a:custGeom>
              <a:avLst/>
              <a:gdLst/>
              <a:ahLst/>
              <a:cxnLst/>
              <a:rect l="l" t="t" r="r" b="b"/>
              <a:pathLst>
                <a:path w="454" h="420" extrusionOk="0">
                  <a:moveTo>
                    <a:pt x="349" y="0"/>
                  </a:moveTo>
                  <a:cubicBezTo>
                    <a:pt x="327" y="0"/>
                    <a:pt x="303" y="4"/>
                    <a:pt x="283" y="9"/>
                  </a:cubicBezTo>
                  <a:cubicBezTo>
                    <a:pt x="225" y="27"/>
                    <a:pt x="168" y="56"/>
                    <a:pt x="125" y="98"/>
                  </a:cubicBezTo>
                  <a:cubicBezTo>
                    <a:pt x="83" y="140"/>
                    <a:pt x="50" y="192"/>
                    <a:pt x="28" y="247"/>
                  </a:cubicBezTo>
                  <a:cubicBezTo>
                    <a:pt x="18" y="274"/>
                    <a:pt x="12" y="301"/>
                    <a:pt x="8" y="331"/>
                  </a:cubicBezTo>
                  <a:cubicBezTo>
                    <a:pt x="4" y="357"/>
                    <a:pt x="1" y="389"/>
                    <a:pt x="14" y="415"/>
                  </a:cubicBezTo>
                  <a:cubicBezTo>
                    <a:pt x="15" y="418"/>
                    <a:pt x="19" y="419"/>
                    <a:pt x="22" y="419"/>
                  </a:cubicBezTo>
                  <a:cubicBezTo>
                    <a:pt x="25" y="419"/>
                    <a:pt x="28" y="418"/>
                    <a:pt x="29" y="415"/>
                  </a:cubicBezTo>
                  <a:cubicBezTo>
                    <a:pt x="40" y="391"/>
                    <a:pt x="40" y="367"/>
                    <a:pt x="45" y="342"/>
                  </a:cubicBezTo>
                  <a:cubicBezTo>
                    <a:pt x="51" y="317"/>
                    <a:pt x="61" y="290"/>
                    <a:pt x="72" y="267"/>
                  </a:cubicBezTo>
                  <a:cubicBezTo>
                    <a:pt x="94" y="219"/>
                    <a:pt x="126" y="179"/>
                    <a:pt x="168" y="147"/>
                  </a:cubicBezTo>
                  <a:cubicBezTo>
                    <a:pt x="211" y="117"/>
                    <a:pt x="259" y="98"/>
                    <a:pt x="310" y="88"/>
                  </a:cubicBezTo>
                  <a:cubicBezTo>
                    <a:pt x="335" y="82"/>
                    <a:pt x="358" y="77"/>
                    <a:pt x="384" y="75"/>
                  </a:cubicBezTo>
                  <a:cubicBezTo>
                    <a:pt x="403" y="72"/>
                    <a:pt x="437" y="66"/>
                    <a:pt x="449" y="51"/>
                  </a:cubicBezTo>
                  <a:cubicBezTo>
                    <a:pt x="454" y="45"/>
                    <a:pt x="453" y="40"/>
                    <a:pt x="452" y="36"/>
                  </a:cubicBezTo>
                  <a:cubicBezTo>
                    <a:pt x="441" y="12"/>
                    <a:pt x="396" y="3"/>
                    <a:pt x="373" y="2"/>
                  </a:cubicBezTo>
                  <a:cubicBezTo>
                    <a:pt x="365" y="1"/>
                    <a:pt x="358" y="0"/>
                    <a:pt x="349"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4692" name="Google Shape;4692;p60"/>
            <p:cNvSpPr/>
            <p:nvPr/>
          </p:nvSpPr>
          <p:spPr>
            <a:xfrm>
              <a:off x="11154812" y="5831911"/>
              <a:ext cx="23592" cy="11136"/>
            </a:xfrm>
            <a:custGeom>
              <a:avLst/>
              <a:gdLst/>
              <a:ahLst/>
              <a:cxnLst/>
              <a:rect l="l" t="t" r="r" b="b"/>
              <a:pathLst>
                <a:path w="286" h="135" extrusionOk="0">
                  <a:moveTo>
                    <a:pt x="236" y="1"/>
                  </a:moveTo>
                  <a:cubicBezTo>
                    <a:pt x="235" y="1"/>
                    <a:pt x="234" y="1"/>
                    <a:pt x="232" y="1"/>
                  </a:cubicBezTo>
                  <a:cubicBezTo>
                    <a:pt x="218" y="1"/>
                    <a:pt x="206" y="4"/>
                    <a:pt x="192" y="7"/>
                  </a:cubicBezTo>
                  <a:cubicBezTo>
                    <a:pt x="168" y="13"/>
                    <a:pt x="141" y="22"/>
                    <a:pt x="117" y="33"/>
                  </a:cubicBezTo>
                  <a:cubicBezTo>
                    <a:pt x="94" y="45"/>
                    <a:pt x="73" y="58"/>
                    <a:pt x="52" y="73"/>
                  </a:cubicBezTo>
                  <a:cubicBezTo>
                    <a:pt x="41" y="81"/>
                    <a:pt x="32" y="89"/>
                    <a:pt x="21" y="98"/>
                  </a:cubicBezTo>
                  <a:cubicBezTo>
                    <a:pt x="10" y="107"/>
                    <a:pt x="4" y="114"/>
                    <a:pt x="2" y="127"/>
                  </a:cubicBezTo>
                  <a:cubicBezTo>
                    <a:pt x="1" y="133"/>
                    <a:pt x="8" y="135"/>
                    <a:pt x="13" y="135"/>
                  </a:cubicBezTo>
                  <a:cubicBezTo>
                    <a:pt x="25" y="134"/>
                    <a:pt x="32" y="127"/>
                    <a:pt x="41" y="119"/>
                  </a:cubicBezTo>
                  <a:cubicBezTo>
                    <a:pt x="50" y="111"/>
                    <a:pt x="60" y="105"/>
                    <a:pt x="71" y="98"/>
                  </a:cubicBezTo>
                  <a:cubicBezTo>
                    <a:pt x="91" y="85"/>
                    <a:pt x="113" y="74"/>
                    <a:pt x="137" y="65"/>
                  </a:cubicBezTo>
                  <a:cubicBezTo>
                    <a:pt x="158" y="55"/>
                    <a:pt x="180" y="48"/>
                    <a:pt x="203" y="42"/>
                  </a:cubicBezTo>
                  <a:cubicBezTo>
                    <a:pt x="214" y="39"/>
                    <a:pt x="228" y="37"/>
                    <a:pt x="240" y="34"/>
                  </a:cubicBezTo>
                  <a:cubicBezTo>
                    <a:pt x="251" y="31"/>
                    <a:pt x="262" y="27"/>
                    <a:pt x="276" y="23"/>
                  </a:cubicBezTo>
                  <a:cubicBezTo>
                    <a:pt x="285" y="22"/>
                    <a:pt x="281" y="6"/>
                    <a:pt x="271" y="5"/>
                  </a:cubicBezTo>
                  <a:cubicBezTo>
                    <a:pt x="260" y="4"/>
                    <a:pt x="248" y="1"/>
                    <a:pt x="236"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4693" name="Google Shape;4693;p60"/>
            <p:cNvSpPr/>
            <p:nvPr/>
          </p:nvSpPr>
          <p:spPr>
            <a:xfrm>
              <a:off x="11212720" y="5794462"/>
              <a:ext cx="57166" cy="16415"/>
            </a:xfrm>
            <a:custGeom>
              <a:avLst/>
              <a:gdLst/>
              <a:ahLst/>
              <a:cxnLst/>
              <a:rect l="l" t="t" r="r" b="b"/>
              <a:pathLst>
                <a:path w="693" h="199" extrusionOk="0">
                  <a:moveTo>
                    <a:pt x="393" y="1"/>
                  </a:moveTo>
                  <a:cubicBezTo>
                    <a:pt x="376" y="1"/>
                    <a:pt x="360" y="1"/>
                    <a:pt x="343" y="3"/>
                  </a:cubicBezTo>
                  <a:cubicBezTo>
                    <a:pt x="215" y="16"/>
                    <a:pt x="88" y="74"/>
                    <a:pt x="9" y="177"/>
                  </a:cubicBezTo>
                  <a:cubicBezTo>
                    <a:pt x="1" y="187"/>
                    <a:pt x="12" y="198"/>
                    <a:pt x="22" y="198"/>
                  </a:cubicBezTo>
                  <a:cubicBezTo>
                    <a:pt x="25" y="198"/>
                    <a:pt x="28" y="197"/>
                    <a:pt x="31" y="195"/>
                  </a:cubicBezTo>
                  <a:cubicBezTo>
                    <a:pt x="120" y="120"/>
                    <a:pt x="229" y="78"/>
                    <a:pt x="348" y="78"/>
                  </a:cubicBezTo>
                  <a:cubicBezTo>
                    <a:pt x="350" y="78"/>
                    <a:pt x="351" y="78"/>
                    <a:pt x="353" y="78"/>
                  </a:cubicBezTo>
                  <a:cubicBezTo>
                    <a:pt x="408" y="79"/>
                    <a:pt x="464" y="87"/>
                    <a:pt x="518" y="105"/>
                  </a:cubicBezTo>
                  <a:cubicBezTo>
                    <a:pt x="546" y="114"/>
                    <a:pt x="574" y="124"/>
                    <a:pt x="601" y="137"/>
                  </a:cubicBezTo>
                  <a:cubicBezTo>
                    <a:pt x="619" y="146"/>
                    <a:pt x="641" y="156"/>
                    <a:pt x="662" y="156"/>
                  </a:cubicBezTo>
                  <a:cubicBezTo>
                    <a:pt x="667" y="156"/>
                    <a:pt x="673" y="155"/>
                    <a:pt x="678" y="154"/>
                  </a:cubicBezTo>
                  <a:cubicBezTo>
                    <a:pt x="686" y="153"/>
                    <a:pt x="692" y="145"/>
                    <a:pt x="691" y="138"/>
                  </a:cubicBezTo>
                  <a:cubicBezTo>
                    <a:pt x="686" y="76"/>
                    <a:pt x="598" y="40"/>
                    <a:pt x="546" y="24"/>
                  </a:cubicBezTo>
                  <a:cubicBezTo>
                    <a:pt x="497" y="8"/>
                    <a:pt x="445" y="1"/>
                    <a:pt x="393"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4694" name="Google Shape;4694;p60"/>
            <p:cNvSpPr/>
            <p:nvPr/>
          </p:nvSpPr>
          <p:spPr>
            <a:xfrm>
              <a:off x="11304778" y="5859050"/>
              <a:ext cx="52381" cy="14930"/>
            </a:xfrm>
            <a:custGeom>
              <a:avLst/>
              <a:gdLst/>
              <a:ahLst/>
              <a:cxnLst/>
              <a:rect l="l" t="t" r="r" b="b"/>
              <a:pathLst>
                <a:path w="635" h="181" extrusionOk="0">
                  <a:moveTo>
                    <a:pt x="292" y="1"/>
                  </a:moveTo>
                  <a:cubicBezTo>
                    <a:pt x="243" y="1"/>
                    <a:pt x="195" y="7"/>
                    <a:pt x="148" y="21"/>
                  </a:cubicBezTo>
                  <a:cubicBezTo>
                    <a:pt x="100" y="36"/>
                    <a:pt x="38" y="54"/>
                    <a:pt x="6" y="95"/>
                  </a:cubicBezTo>
                  <a:cubicBezTo>
                    <a:pt x="0" y="102"/>
                    <a:pt x="9" y="114"/>
                    <a:pt x="17" y="114"/>
                  </a:cubicBezTo>
                  <a:cubicBezTo>
                    <a:pt x="17" y="114"/>
                    <a:pt x="18" y="114"/>
                    <a:pt x="19" y="114"/>
                  </a:cubicBezTo>
                  <a:cubicBezTo>
                    <a:pt x="42" y="108"/>
                    <a:pt x="61" y="95"/>
                    <a:pt x="84" y="86"/>
                  </a:cubicBezTo>
                  <a:cubicBezTo>
                    <a:pt x="108" y="76"/>
                    <a:pt x="133" y="69"/>
                    <a:pt x="159" y="64"/>
                  </a:cubicBezTo>
                  <a:cubicBezTo>
                    <a:pt x="187" y="58"/>
                    <a:pt x="217" y="56"/>
                    <a:pt x="246" y="56"/>
                  </a:cubicBezTo>
                  <a:cubicBezTo>
                    <a:pt x="267" y="56"/>
                    <a:pt x="289" y="57"/>
                    <a:pt x="310" y="59"/>
                  </a:cubicBezTo>
                  <a:cubicBezTo>
                    <a:pt x="360" y="65"/>
                    <a:pt x="409" y="79"/>
                    <a:pt x="454" y="100"/>
                  </a:cubicBezTo>
                  <a:cubicBezTo>
                    <a:pt x="477" y="110"/>
                    <a:pt x="499" y="123"/>
                    <a:pt x="522" y="137"/>
                  </a:cubicBezTo>
                  <a:cubicBezTo>
                    <a:pt x="544" y="151"/>
                    <a:pt x="568" y="163"/>
                    <a:pt x="592" y="177"/>
                  </a:cubicBezTo>
                  <a:cubicBezTo>
                    <a:pt x="596" y="180"/>
                    <a:pt x="600" y="181"/>
                    <a:pt x="604" y="181"/>
                  </a:cubicBezTo>
                  <a:cubicBezTo>
                    <a:pt x="623" y="181"/>
                    <a:pt x="635" y="157"/>
                    <a:pt x="621" y="139"/>
                  </a:cubicBezTo>
                  <a:cubicBezTo>
                    <a:pt x="602" y="116"/>
                    <a:pt x="585" y="97"/>
                    <a:pt x="560" y="80"/>
                  </a:cubicBezTo>
                  <a:cubicBezTo>
                    <a:pt x="535" y="63"/>
                    <a:pt x="509" y="49"/>
                    <a:pt x="480" y="38"/>
                  </a:cubicBezTo>
                  <a:cubicBezTo>
                    <a:pt x="426" y="17"/>
                    <a:pt x="369" y="4"/>
                    <a:pt x="313" y="1"/>
                  </a:cubicBezTo>
                  <a:cubicBezTo>
                    <a:pt x="306" y="1"/>
                    <a:pt x="299" y="1"/>
                    <a:pt x="292"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4695" name="Google Shape;4695;p60"/>
            <p:cNvSpPr/>
            <p:nvPr/>
          </p:nvSpPr>
          <p:spPr>
            <a:xfrm>
              <a:off x="11043285" y="5866144"/>
              <a:ext cx="41163" cy="20539"/>
            </a:xfrm>
            <a:custGeom>
              <a:avLst/>
              <a:gdLst/>
              <a:ahLst/>
              <a:cxnLst/>
              <a:rect l="l" t="t" r="r" b="b"/>
              <a:pathLst>
                <a:path w="499" h="249" extrusionOk="0">
                  <a:moveTo>
                    <a:pt x="365" y="1"/>
                  </a:moveTo>
                  <a:cubicBezTo>
                    <a:pt x="359" y="1"/>
                    <a:pt x="354" y="1"/>
                    <a:pt x="348" y="1"/>
                  </a:cubicBezTo>
                  <a:cubicBezTo>
                    <a:pt x="297" y="4"/>
                    <a:pt x="246" y="14"/>
                    <a:pt x="201" y="36"/>
                  </a:cubicBezTo>
                  <a:cubicBezTo>
                    <a:pt x="117" y="77"/>
                    <a:pt x="34" y="141"/>
                    <a:pt x="3" y="232"/>
                  </a:cubicBezTo>
                  <a:cubicBezTo>
                    <a:pt x="0" y="240"/>
                    <a:pt x="8" y="249"/>
                    <a:pt x="17" y="249"/>
                  </a:cubicBezTo>
                  <a:cubicBezTo>
                    <a:pt x="19" y="249"/>
                    <a:pt x="22" y="248"/>
                    <a:pt x="24" y="245"/>
                  </a:cubicBezTo>
                  <a:cubicBezTo>
                    <a:pt x="52" y="211"/>
                    <a:pt x="78" y="180"/>
                    <a:pt x="114" y="153"/>
                  </a:cubicBezTo>
                  <a:cubicBezTo>
                    <a:pt x="145" y="127"/>
                    <a:pt x="184" y="105"/>
                    <a:pt x="225" y="93"/>
                  </a:cubicBezTo>
                  <a:cubicBezTo>
                    <a:pt x="265" y="81"/>
                    <a:pt x="306" y="70"/>
                    <a:pt x="348" y="70"/>
                  </a:cubicBezTo>
                  <a:cubicBezTo>
                    <a:pt x="369" y="70"/>
                    <a:pt x="390" y="72"/>
                    <a:pt x="412" y="74"/>
                  </a:cubicBezTo>
                  <a:cubicBezTo>
                    <a:pt x="423" y="75"/>
                    <a:pt x="434" y="80"/>
                    <a:pt x="446" y="81"/>
                  </a:cubicBezTo>
                  <a:cubicBezTo>
                    <a:pt x="447" y="81"/>
                    <a:pt x="449" y="81"/>
                    <a:pt x="450" y="81"/>
                  </a:cubicBezTo>
                  <a:cubicBezTo>
                    <a:pt x="461" y="81"/>
                    <a:pt x="470" y="77"/>
                    <a:pt x="480" y="73"/>
                  </a:cubicBezTo>
                  <a:cubicBezTo>
                    <a:pt x="493" y="69"/>
                    <a:pt x="499" y="52"/>
                    <a:pt x="488" y="38"/>
                  </a:cubicBezTo>
                  <a:cubicBezTo>
                    <a:pt x="480" y="28"/>
                    <a:pt x="471" y="17"/>
                    <a:pt x="458" y="12"/>
                  </a:cubicBezTo>
                  <a:cubicBezTo>
                    <a:pt x="445" y="8"/>
                    <a:pt x="430" y="6"/>
                    <a:pt x="417" y="4"/>
                  </a:cubicBezTo>
                  <a:cubicBezTo>
                    <a:pt x="400" y="2"/>
                    <a:pt x="382" y="1"/>
                    <a:pt x="365"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grpSp>
      <p:sp>
        <p:nvSpPr>
          <p:cNvPr id="170" name="TextBox 169">
            <a:extLst>
              <a:ext uri="{FF2B5EF4-FFF2-40B4-BE49-F238E27FC236}">
                <a16:creationId xmlns:a16="http://schemas.microsoft.com/office/drawing/2014/main" xmlns="" id="{833D30D3-1742-A3D3-B7DC-4034A8406FAB}"/>
              </a:ext>
            </a:extLst>
          </p:cNvPr>
          <p:cNvSpPr txBox="1"/>
          <p:nvPr/>
        </p:nvSpPr>
        <p:spPr>
          <a:xfrm>
            <a:off x="895138" y="12251"/>
            <a:ext cx="9544261" cy="741934"/>
          </a:xfrm>
          <a:prstGeom prst="rect">
            <a:avLst/>
          </a:prstGeom>
          <a:noFill/>
        </p:spPr>
        <p:txBody>
          <a:bodyPr wrap="square">
            <a:spAutoFit/>
          </a:bodyPr>
          <a:lstStyle/>
          <a:p>
            <a:pPr marR="0" lvl="0" algn="just">
              <a:lnSpc>
                <a:spcPct val="150000"/>
              </a:lnSpc>
              <a:spcBef>
                <a:spcPts val="0"/>
              </a:spcBef>
              <a:spcAft>
                <a:spcPts val="0"/>
              </a:spcAft>
            </a:pPr>
            <a:r>
              <a:rPr lang="en-US" sz="3200" b="1">
                <a:solidFill>
                  <a:schemeClr val="accent2"/>
                </a:solidFill>
                <a:latin typeface="Cambria" panose="02040503050406030204" pitchFamily="18" charset="0"/>
                <a:ea typeface="Times New Roman" panose="02020603050405020304" pitchFamily="18" charset="0"/>
              </a:rPr>
              <a:t>2. </a:t>
            </a:r>
            <a:r>
              <a:rPr lang="en-US" sz="3200" b="1">
                <a:solidFill>
                  <a:schemeClr val="accent2"/>
                </a:solidFill>
                <a:effectLst/>
                <a:latin typeface="Cambria" panose="02040503050406030204" pitchFamily="18" charset="0"/>
                <a:ea typeface="Times New Roman" panose="02020603050405020304" pitchFamily="18" charset="0"/>
              </a:rPr>
              <a:t>Hành trình Hê-ra-clét đi tìm táo vàng</a:t>
            </a:r>
            <a:endParaRPr lang="en-US" sz="2800">
              <a:solidFill>
                <a:schemeClr val="accent2"/>
              </a:solidFill>
              <a:effectLst/>
              <a:latin typeface="Times New Roman" panose="02020603050405020304" pitchFamily="18" charset="0"/>
              <a:ea typeface="Times New Roman" panose="02020603050405020304" pitchFamily="18" charset="0"/>
            </a:endParaRPr>
          </a:p>
        </p:txBody>
      </p:sp>
      <p:sp>
        <p:nvSpPr>
          <p:cNvPr id="171" name="TextBox 170">
            <a:extLst>
              <a:ext uri="{FF2B5EF4-FFF2-40B4-BE49-F238E27FC236}">
                <a16:creationId xmlns:a16="http://schemas.microsoft.com/office/drawing/2014/main" xmlns="" id="{B112BDEC-C2A6-A902-EB8F-CFC603FB6B6B}"/>
              </a:ext>
            </a:extLst>
          </p:cNvPr>
          <p:cNvSpPr txBox="1"/>
          <p:nvPr/>
        </p:nvSpPr>
        <p:spPr>
          <a:xfrm>
            <a:off x="1524000" y="727291"/>
            <a:ext cx="9144000" cy="547586"/>
          </a:xfrm>
          <a:prstGeom prst="rect">
            <a:avLst/>
          </a:prstGeom>
          <a:noFill/>
        </p:spPr>
        <p:txBody>
          <a:bodyPr wrap="square">
            <a:spAutoFit/>
          </a:bodyPr>
          <a:lstStyle/>
          <a:p>
            <a:pPr marL="0" marR="0" algn="ctr">
              <a:lnSpc>
                <a:spcPct val="115000"/>
              </a:lnSpc>
              <a:spcBef>
                <a:spcPts val="0"/>
              </a:spcBef>
              <a:spcAft>
                <a:spcPts val="0"/>
              </a:spcAft>
            </a:pPr>
            <a:r>
              <a:rPr lang="en-US" sz="2800" b="1" i="1">
                <a:solidFill>
                  <a:srgbClr val="000000"/>
                </a:solidFill>
                <a:effectLst/>
                <a:latin typeface="Cambria" panose="02040503050406030204" pitchFamily="18" charset="0"/>
                <a:ea typeface="Times New Roman" panose="02020603050405020304" pitchFamily="18" charset="0"/>
              </a:rPr>
              <a:t>b. Hê – ra – clét giao đấu với Ăng – tê </a:t>
            </a:r>
            <a:endParaRPr lang="en-US" sz="2400" i="1">
              <a:effectLst/>
              <a:latin typeface="Times New Roman" panose="02020603050405020304" pitchFamily="18" charset="0"/>
              <a:ea typeface="Times New Roman" panose="02020603050405020304" pitchFamily="18" charset="0"/>
            </a:endParaRPr>
          </a:p>
        </p:txBody>
      </p:sp>
      <p:pic>
        <p:nvPicPr>
          <p:cNvPr id="173" name="Picture 172">
            <a:extLst>
              <a:ext uri="{FF2B5EF4-FFF2-40B4-BE49-F238E27FC236}">
                <a16:creationId xmlns:a16="http://schemas.microsoft.com/office/drawing/2014/main" xmlns="" id="{0B4720A6-4672-6D5D-E322-343455209E19}"/>
              </a:ext>
            </a:extLst>
          </p:cNvPr>
          <p:cNvPicPr>
            <a:picLocks noChangeAspect="1"/>
          </p:cNvPicPr>
          <p:nvPr/>
        </p:nvPicPr>
        <p:blipFill rotWithShape="1">
          <a:blip r:embed="rId3"/>
          <a:srcRect l="33995" r="32006"/>
          <a:stretch/>
        </p:blipFill>
        <p:spPr>
          <a:xfrm>
            <a:off x="5899002" y="1494625"/>
            <a:ext cx="3122027" cy="5165207"/>
          </a:xfrm>
          <a:prstGeom prst="rect">
            <a:avLst/>
          </a:prstGeom>
          <a:effectLst>
            <a:outerShdw blurRad="50800" dist="38100" dir="16200000" rotWithShape="0">
              <a:prstClr val="black">
                <a:alpha val="40000"/>
              </a:prstClr>
            </a:outerShdw>
          </a:effec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3"/>
                                        </p:tgtEl>
                                        <p:attrNameLst>
                                          <p:attrName>style.visibility</p:attrName>
                                        </p:attrNameLst>
                                      </p:cBhvr>
                                      <p:to>
                                        <p:strVal val="visible"/>
                                      </p:to>
                                    </p:set>
                                    <p:anim calcmode="lin" valueType="num">
                                      <p:cBhvr>
                                        <p:cTn id="7" dur="1000" fill="hold"/>
                                        <p:tgtEl>
                                          <p:spTgt spid="173"/>
                                        </p:tgtEl>
                                        <p:attrNameLst>
                                          <p:attrName>ppt_w</p:attrName>
                                        </p:attrNameLst>
                                      </p:cBhvr>
                                      <p:tavLst>
                                        <p:tav tm="0">
                                          <p:val>
                                            <p:fltVal val="0"/>
                                          </p:val>
                                        </p:tav>
                                        <p:tav tm="100000">
                                          <p:val>
                                            <p:strVal val="#ppt_w"/>
                                          </p:val>
                                        </p:tav>
                                      </p:tavLst>
                                    </p:anim>
                                    <p:anim calcmode="lin" valueType="num">
                                      <p:cBhvr>
                                        <p:cTn id="8" dur="1000" fill="hold"/>
                                        <p:tgtEl>
                                          <p:spTgt spid="173"/>
                                        </p:tgtEl>
                                        <p:attrNameLst>
                                          <p:attrName>ppt_h</p:attrName>
                                        </p:attrNameLst>
                                      </p:cBhvr>
                                      <p:tavLst>
                                        <p:tav tm="0">
                                          <p:val>
                                            <p:fltVal val="0"/>
                                          </p:val>
                                        </p:tav>
                                        <p:tav tm="100000">
                                          <p:val>
                                            <p:strVal val="#ppt_h"/>
                                          </p:val>
                                        </p:tav>
                                      </p:tavLst>
                                    </p:anim>
                                    <p:animEffect transition="in" filter="fade">
                                      <p:cBhvr>
                                        <p:cTn id="9" dur="1000"/>
                                        <p:tgtEl>
                                          <p:spTgt spid="17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536">
                                            <p:txEl>
                                              <p:pRg st="0" end="0"/>
                                            </p:txEl>
                                          </p:spTgt>
                                        </p:tgtEl>
                                        <p:attrNameLst>
                                          <p:attrName>style.visibility</p:attrName>
                                        </p:attrNameLst>
                                      </p:cBhvr>
                                      <p:to>
                                        <p:strVal val="visible"/>
                                      </p:to>
                                    </p:set>
                                    <p:animEffect transition="in" filter="fade">
                                      <p:cBhvr>
                                        <p:cTn id="14" dur="1000"/>
                                        <p:tgtEl>
                                          <p:spTgt spid="4536">
                                            <p:txEl>
                                              <p:pRg st="0" end="0"/>
                                            </p:txEl>
                                          </p:spTgt>
                                        </p:tgtEl>
                                      </p:cBhvr>
                                    </p:animEffect>
                                    <p:anim calcmode="lin" valueType="num">
                                      <p:cBhvr>
                                        <p:cTn id="15" dur="1000" fill="hold"/>
                                        <p:tgtEl>
                                          <p:spTgt spid="453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53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95"/>
        <p:cNvGrpSpPr/>
        <p:nvPr/>
      </p:nvGrpSpPr>
      <p:grpSpPr>
        <a:xfrm>
          <a:off x="0" y="0"/>
          <a:ext cx="0" cy="0"/>
          <a:chOff x="0" y="0"/>
          <a:chExt cx="0" cy="0"/>
        </a:xfrm>
      </p:grpSpPr>
      <p:sp>
        <p:nvSpPr>
          <p:cNvPr id="203" name="TextBox 202">
            <a:extLst>
              <a:ext uri="{FF2B5EF4-FFF2-40B4-BE49-F238E27FC236}">
                <a16:creationId xmlns:a16="http://schemas.microsoft.com/office/drawing/2014/main" xmlns="" id="{8C4E95B0-8111-71F4-3CCF-FA7106CAC4BA}"/>
              </a:ext>
            </a:extLst>
          </p:cNvPr>
          <p:cNvSpPr txBox="1"/>
          <p:nvPr/>
        </p:nvSpPr>
        <p:spPr>
          <a:xfrm>
            <a:off x="895138" y="12251"/>
            <a:ext cx="9544261" cy="741934"/>
          </a:xfrm>
          <a:prstGeom prst="rect">
            <a:avLst/>
          </a:prstGeom>
          <a:noFill/>
        </p:spPr>
        <p:txBody>
          <a:bodyPr wrap="square">
            <a:spAutoFit/>
          </a:bodyPr>
          <a:lstStyle/>
          <a:p>
            <a:pPr marR="0" lvl="0" algn="just">
              <a:lnSpc>
                <a:spcPct val="150000"/>
              </a:lnSpc>
              <a:spcBef>
                <a:spcPts val="0"/>
              </a:spcBef>
              <a:spcAft>
                <a:spcPts val="0"/>
              </a:spcAft>
            </a:pPr>
            <a:r>
              <a:rPr lang="en-US" sz="3200" b="1">
                <a:solidFill>
                  <a:schemeClr val="accent2"/>
                </a:solidFill>
                <a:latin typeface="Cambria" panose="02040503050406030204" pitchFamily="18" charset="0"/>
                <a:ea typeface="Times New Roman" panose="02020603050405020304" pitchFamily="18" charset="0"/>
              </a:rPr>
              <a:t>2. </a:t>
            </a:r>
            <a:r>
              <a:rPr lang="en-US" sz="3200" b="1">
                <a:solidFill>
                  <a:schemeClr val="accent2"/>
                </a:solidFill>
                <a:effectLst/>
                <a:latin typeface="Cambria" panose="02040503050406030204" pitchFamily="18" charset="0"/>
                <a:ea typeface="Times New Roman" panose="02020603050405020304" pitchFamily="18" charset="0"/>
              </a:rPr>
              <a:t>Hành trình Hê-ra-clét đi tìm táo vàng</a:t>
            </a:r>
            <a:endParaRPr lang="en-US" sz="2800">
              <a:solidFill>
                <a:schemeClr val="accent2"/>
              </a:solidFill>
              <a:effectLst/>
              <a:latin typeface="Times New Roman" panose="02020603050405020304" pitchFamily="18" charset="0"/>
              <a:ea typeface="Times New Roman" panose="02020603050405020304" pitchFamily="18" charset="0"/>
            </a:endParaRPr>
          </a:p>
        </p:txBody>
      </p:sp>
      <p:sp>
        <p:nvSpPr>
          <p:cNvPr id="204" name="TextBox 203">
            <a:extLst>
              <a:ext uri="{FF2B5EF4-FFF2-40B4-BE49-F238E27FC236}">
                <a16:creationId xmlns:a16="http://schemas.microsoft.com/office/drawing/2014/main" xmlns="" id="{FD72C226-5E0E-2FD2-14FB-4C4C51BFF2A4}"/>
              </a:ext>
            </a:extLst>
          </p:cNvPr>
          <p:cNvSpPr txBox="1"/>
          <p:nvPr/>
        </p:nvSpPr>
        <p:spPr>
          <a:xfrm>
            <a:off x="1524000" y="727291"/>
            <a:ext cx="9144000" cy="547586"/>
          </a:xfrm>
          <a:prstGeom prst="rect">
            <a:avLst/>
          </a:prstGeom>
          <a:noFill/>
        </p:spPr>
        <p:txBody>
          <a:bodyPr wrap="square">
            <a:spAutoFit/>
          </a:bodyPr>
          <a:lstStyle/>
          <a:p>
            <a:pPr marL="0" marR="0" algn="ctr">
              <a:lnSpc>
                <a:spcPct val="115000"/>
              </a:lnSpc>
              <a:spcBef>
                <a:spcPts val="0"/>
              </a:spcBef>
              <a:spcAft>
                <a:spcPts val="0"/>
              </a:spcAft>
            </a:pPr>
            <a:r>
              <a:rPr lang="en-US" sz="2800" b="1" i="1">
                <a:solidFill>
                  <a:srgbClr val="000000"/>
                </a:solidFill>
                <a:effectLst/>
                <a:latin typeface="Cambria" panose="02040503050406030204" pitchFamily="18" charset="0"/>
                <a:ea typeface="Times New Roman" panose="02020603050405020304" pitchFamily="18" charset="0"/>
              </a:rPr>
              <a:t>c. Hê – ra – clét giải cứu thần Prô-mê-tê</a:t>
            </a:r>
            <a:endParaRPr lang="en-US" sz="2400" i="1">
              <a:effectLst/>
              <a:latin typeface="Times New Roman" panose="02020603050405020304" pitchFamily="18" charset="0"/>
              <a:ea typeface="Times New Roman" panose="02020603050405020304" pitchFamily="18" charset="0"/>
            </a:endParaRPr>
          </a:p>
        </p:txBody>
      </p:sp>
      <p:sp>
        <p:nvSpPr>
          <p:cNvPr id="206" name="TextBox 205">
            <a:extLst>
              <a:ext uri="{FF2B5EF4-FFF2-40B4-BE49-F238E27FC236}">
                <a16:creationId xmlns:a16="http://schemas.microsoft.com/office/drawing/2014/main" xmlns="" id="{16AF3F50-E9F3-85D3-C03A-4FE1612993F6}"/>
              </a:ext>
            </a:extLst>
          </p:cNvPr>
          <p:cNvSpPr txBox="1"/>
          <p:nvPr/>
        </p:nvSpPr>
        <p:spPr>
          <a:xfrm>
            <a:off x="228600" y="1469225"/>
            <a:ext cx="5715000" cy="4959031"/>
          </a:xfrm>
          <a:custGeom>
            <a:avLst/>
            <a:gdLst/>
            <a:ahLst/>
            <a:cxnLst/>
            <a:rect l="l" t="t" r="r" b="b"/>
            <a:pathLst>
              <a:path w="3569202" h="3534100">
                <a:moveTo>
                  <a:pt x="1990820" y="2839126"/>
                </a:moveTo>
                <a:lnTo>
                  <a:pt x="1974198" y="2869433"/>
                </a:lnTo>
                <a:cubicBezTo>
                  <a:pt x="1974198" y="2869433"/>
                  <a:pt x="1965517" y="2893938"/>
                  <a:pt x="1948153" y="2942946"/>
                </a:cubicBezTo>
                <a:lnTo>
                  <a:pt x="1931410" y="2946725"/>
                </a:lnTo>
                <a:lnTo>
                  <a:pt x="1933271" y="2958033"/>
                </a:lnTo>
                <a:lnTo>
                  <a:pt x="1918388" y="2978758"/>
                </a:lnTo>
                <a:lnTo>
                  <a:pt x="1903505" y="2965736"/>
                </a:lnTo>
                <a:lnTo>
                  <a:pt x="1899784" y="2978758"/>
                </a:lnTo>
                <a:lnTo>
                  <a:pt x="1893429" y="2950612"/>
                </a:lnTo>
                <a:lnTo>
                  <a:pt x="1893297" y="2951469"/>
                </a:lnTo>
                <a:cubicBezTo>
                  <a:pt x="1880565" y="3028994"/>
                  <a:pt x="1868618" y="3085720"/>
                  <a:pt x="1857456" y="3121648"/>
                </a:cubicBezTo>
                <a:lnTo>
                  <a:pt x="1856839" y="3123404"/>
                </a:lnTo>
                <a:lnTo>
                  <a:pt x="1859549" y="3116765"/>
                </a:lnTo>
                <a:cubicBezTo>
                  <a:pt x="1874897" y="3081418"/>
                  <a:pt x="1886756" y="3061419"/>
                  <a:pt x="1895128" y="3056768"/>
                </a:cubicBezTo>
                <a:lnTo>
                  <a:pt x="1902569" y="3056768"/>
                </a:lnTo>
                <a:lnTo>
                  <a:pt x="1902569" y="3073511"/>
                </a:lnTo>
                <a:lnTo>
                  <a:pt x="1915592" y="3051187"/>
                </a:lnTo>
                <a:lnTo>
                  <a:pt x="1919312" y="3060489"/>
                </a:lnTo>
                <a:lnTo>
                  <a:pt x="1984509" y="2968447"/>
                </a:lnTo>
                <a:lnTo>
                  <a:pt x="1975502" y="2962142"/>
                </a:lnTo>
                <a:cubicBezTo>
                  <a:pt x="1979959" y="2925710"/>
                  <a:pt x="1984098" y="2892276"/>
                  <a:pt x="1987920" y="2861840"/>
                </a:cubicBezTo>
                <a:close/>
                <a:moveTo>
                  <a:pt x="1604913" y="2798179"/>
                </a:moveTo>
                <a:cubicBezTo>
                  <a:pt x="1592510" y="2815543"/>
                  <a:pt x="1580728" y="2840347"/>
                  <a:pt x="1569566" y="2872593"/>
                </a:cubicBezTo>
                <a:lnTo>
                  <a:pt x="1563985" y="2811202"/>
                </a:lnTo>
                <a:lnTo>
                  <a:pt x="1547886" y="2838369"/>
                </a:lnTo>
                <a:lnTo>
                  <a:pt x="1545511" y="2852073"/>
                </a:lnTo>
                <a:cubicBezTo>
                  <a:pt x="1536256" y="2902417"/>
                  <a:pt x="1527443" y="2941062"/>
                  <a:pt x="1519072" y="2968008"/>
                </a:cubicBezTo>
                <a:lnTo>
                  <a:pt x="1518455" y="2969764"/>
                </a:lnTo>
                <a:lnTo>
                  <a:pt x="1521164" y="2963125"/>
                </a:lnTo>
                <a:cubicBezTo>
                  <a:pt x="1536512" y="2927778"/>
                  <a:pt x="1548372" y="2907779"/>
                  <a:pt x="1556744" y="2903128"/>
                </a:cubicBezTo>
                <a:lnTo>
                  <a:pt x="1564185" y="2903128"/>
                </a:lnTo>
                <a:lnTo>
                  <a:pt x="1564185" y="2919871"/>
                </a:lnTo>
                <a:lnTo>
                  <a:pt x="1577207" y="2897547"/>
                </a:lnTo>
                <a:lnTo>
                  <a:pt x="1580928" y="2906849"/>
                </a:lnTo>
                <a:lnTo>
                  <a:pt x="1615180" y="2858493"/>
                </a:lnTo>
                <a:lnTo>
                  <a:pt x="1601192" y="2870733"/>
                </a:lnTo>
                <a:close/>
                <a:moveTo>
                  <a:pt x="1266529" y="2644539"/>
                </a:moveTo>
                <a:cubicBezTo>
                  <a:pt x="1254126" y="2661903"/>
                  <a:pt x="1242344" y="2686707"/>
                  <a:pt x="1231182" y="2718953"/>
                </a:cubicBezTo>
                <a:lnTo>
                  <a:pt x="1225601" y="2657562"/>
                </a:lnTo>
                <a:cubicBezTo>
                  <a:pt x="1218160" y="2677406"/>
                  <a:pt x="1208238" y="2694149"/>
                  <a:pt x="1195835" y="2707791"/>
                </a:cubicBezTo>
                <a:lnTo>
                  <a:pt x="1197657" y="2697970"/>
                </a:lnTo>
                <a:lnTo>
                  <a:pt x="1194911" y="2705797"/>
                </a:lnTo>
                <a:lnTo>
                  <a:pt x="1189330" y="2698356"/>
                </a:lnTo>
                <a:lnTo>
                  <a:pt x="1177351" y="2737058"/>
                </a:lnTo>
                <a:lnTo>
                  <a:pt x="1168604" y="2799015"/>
                </a:lnTo>
                <a:cubicBezTo>
                  <a:pt x="1150930" y="2920868"/>
                  <a:pt x="1134652" y="3005747"/>
                  <a:pt x="1119770" y="3053651"/>
                </a:cubicBezTo>
                <a:lnTo>
                  <a:pt x="1119153" y="3055407"/>
                </a:lnTo>
                <a:lnTo>
                  <a:pt x="1121862" y="3048768"/>
                </a:lnTo>
                <a:cubicBezTo>
                  <a:pt x="1137210" y="3013421"/>
                  <a:pt x="1149070" y="2993422"/>
                  <a:pt x="1157442" y="2988771"/>
                </a:cubicBezTo>
                <a:lnTo>
                  <a:pt x="1164883" y="2988771"/>
                </a:lnTo>
                <a:lnTo>
                  <a:pt x="1164883" y="3005514"/>
                </a:lnTo>
                <a:lnTo>
                  <a:pt x="1177905" y="2983190"/>
                </a:lnTo>
                <a:lnTo>
                  <a:pt x="1181626" y="2992492"/>
                </a:lnTo>
                <a:lnTo>
                  <a:pt x="1255314" y="2888462"/>
                </a:lnTo>
                <a:lnTo>
                  <a:pt x="1256297" y="2883595"/>
                </a:lnTo>
                <a:cubicBezTo>
                  <a:pt x="1263738" y="2847628"/>
                  <a:pt x="1272730" y="2805770"/>
                  <a:pt x="1283272" y="2758021"/>
                </a:cubicBezTo>
                <a:lnTo>
                  <a:pt x="1272110" y="2730116"/>
                </a:lnTo>
                <a:lnTo>
                  <a:pt x="1277691" y="2704071"/>
                </a:lnTo>
                <a:lnTo>
                  <a:pt x="1262808" y="2717093"/>
                </a:lnTo>
                <a:lnTo>
                  <a:pt x="1264364" y="2686760"/>
                </a:lnTo>
                <a:lnTo>
                  <a:pt x="1263744" y="2689054"/>
                </a:lnTo>
                <a:lnTo>
                  <a:pt x="1264552" y="2683082"/>
                </a:lnTo>
                <a:close/>
                <a:moveTo>
                  <a:pt x="2856594" y="2643987"/>
                </a:moveTo>
                <a:lnTo>
                  <a:pt x="2854288" y="2646005"/>
                </a:lnTo>
                <a:lnTo>
                  <a:pt x="2827626" y="2732145"/>
                </a:lnTo>
                <a:lnTo>
                  <a:pt x="2826745" y="2707914"/>
                </a:lnTo>
                <a:lnTo>
                  <a:pt x="2819293" y="2750099"/>
                </a:lnTo>
                <a:cubicBezTo>
                  <a:pt x="2811154" y="2792539"/>
                  <a:pt x="2803363" y="2825734"/>
                  <a:pt x="2795922" y="2849686"/>
                </a:cubicBezTo>
                <a:lnTo>
                  <a:pt x="2795305" y="2851442"/>
                </a:lnTo>
                <a:lnTo>
                  <a:pt x="2798015" y="2844803"/>
                </a:lnTo>
                <a:cubicBezTo>
                  <a:pt x="2813363" y="2809456"/>
                  <a:pt x="2825222" y="2789457"/>
                  <a:pt x="2833594" y="2784806"/>
                </a:cubicBezTo>
                <a:lnTo>
                  <a:pt x="2838203" y="2784806"/>
                </a:lnTo>
                <a:lnTo>
                  <a:pt x="2842314" y="2763820"/>
                </a:lnTo>
                <a:cubicBezTo>
                  <a:pt x="2847281" y="2739812"/>
                  <a:pt x="2853283" y="2711872"/>
                  <a:pt x="2860320" y="2679999"/>
                </a:cubicBezTo>
                <a:lnTo>
                  <a:pt x="2852869" y="2661372"/>
                </a:lnTo>
                <a:close/>
                <a:moveTo>
                  <a:pt x="2547594" y="2635087"/>
                </a:moveTo>
                <a:cubicBezTo>
                  <a:pt x="2542013" y="2671053"/>
                  <a:pt x="2534106" y="2708726"/>
                  <a:pt x="2523875" y="2748103"/>
                </a:cubicBezTo>
                <a:lnTo>
                  <a:pt x="2495998" y="2839305"/>
                </a:lnTo>
                <a:lnTo>
                  <a:pt x="2489570" y="2884837"/>
                </a:lnTo>
                <a:cubicBezTo>
                  <a:pt x="2471897" y="3006690"/>
                  <a:pt x="2455619" y="3091569"/>
                  <a:pt x="2440736" y="3139473"/>
                </a:cubicBezTo>
                <a:lnTo>
                  <a:pt x="2440119" y="3141229"/>
                </a:lnTo>
                <a:lnTo>
                  <a:pt x="2442829" y="3134590"/>
                </a:lnTo>
                <a:cubicBezTo>
                  <a:pt x="2458177" y="3099243"/>
                  <a:pt x="2470036" y="3079244"/>
                  <a:pt x="2478408" y="3074593"/>
                </a:cubicBezTo>
                <a:lnTo>
                  <a:pt x="2485849" y="3074593"/>
                </a:lnTo>
                <a:lnTo>
                  <a:pt x="2485849" y="3091336"/>
                </a:lnTo>
                <a:lnTo>
                  <a:pt x="2492008" y="3080779"/>
                </a:lnTo>
                <a:lnTo>
                  <a:pt x="2498266" y="3008979"/>
                </a:lnTo>
                <a:lnTo>
                  <a:pt x="2522151" y="2892480"/>
                </a:lnTo>
                <a:lnTo>
                  <a:pt x="2517829" y="2891815"/>
                </a:lnTo>
                <a:lnTo>
                  <a:pt x="2499225" y="2960648"/>
                </a:lnTo>
                <a:cubicBezTo>
                  <a:pt x="2510387" y="2867631"/>
                  <a:pt x="2526510" y="2759110"/>
                  <a:pt x="2547594" y="2635087"/>
                </a:cubicBezTo>
                <a:close/>
                <a:moveTo>
                  <a:pt x="3185036" y="2628436"/>
                </a:moveTo>
                <a:lnTo>
                  <a:pt x="3180885" y="2644726"/>
                </a:lnTo>
                <a:cubicBezTo>
                  <a:pt x="3177573" y="2655384"/>
                  <a:pt x="3174365" y="2663301"/>
                  <a:pt x="3171261" y="2668475"/>
                </a:cubicBezTo>
                <a:lnTo>
                  <a:pt x="3188646" y="2628436"/>
                </a:lnTo>
                <a:close/>
                <a:moveTo>
                  <a:pt x="3234285" y="2568805"/>
                </a:moveTo>
                <a:lnTo>
                  <a:pt x="3228758" y="2590299"/>
                </a:lnTo>
                <a:lnTo>
                  <a:pt x="3225967" y="2586578"/>
                </a:lnTo>
                <a:lnTo>
                  <a:pt x="3223917" y="2601441"/>
                </a:lnTo>
                <a:lnTo>
                  <a:pt x="3230815" y="2591703"/>
                </a:lnTo>
                <a:lnTo>
                  <a:pt x="3232987" y="2576666"/>
                </a:lnTo>
                <a:close/>
                <a:moveTo>
                  <a:pt x="3094270" y="2556714"/>
                </a:moveTo>
                <a:cubicBezTo>
                  <a:pt x="3086820" y="2604730"/>
                  <a:pt x="3073160" y="2657299"/>
                  <a:pt x="3053291" y="2714421"/>
                </a:cubicBezTo>
                <a:lnTo>
                  <a:pt x="3040873" y="2714421"/>
                </a:lnTo>
                <a:lnTo>
                  <a:pt x="3039694" y="2717780"/>
                </a:lnTo>
                <a:lnTo>
                  <a:pt x="3038826" y="2723307"/>
                </a:lnTo>
                <a:cubicBezTo>
                  <a:pt x="3033238" y="2755749"/>
                  <a:pt x="3027883" y="2782020"/>
                  <a:pt x="3022760" y="2802121"/>
                </a:cubicBezTo>
                <a:lnTo>
                  <a:pt x="3015451" y="2826966"/>
                </a:lnTo>
                <a:lnTo>
                  <a:pt x="3008092" y="2843915"/>
                </a:lnTo>
                <a:cubicBezTo>
                  <a:pt x="3010420" y="2840035"/>
                  <a:pt x="3012807" y="2834611"/>
                  <a:pt x="3015251" y="2827646"/>
                </a:cubicBezTo>
                <a:lnTo>
                  <a:pt x="3015451" y="2826966"/>
                </a:lnTo>
                <a:lnTo>
                  <a:pt x="3028581" y="2796727"/>
                </a:lnTo>
                <a:cubicBezTo>
                  <a:pt x="3034376" y="2785551"/>
                  <a:pt x="3039136" y="2778928"/>
                  <a:pt x="3042862" y="2776858"/>
                </a:cubicBezTo>
                <a:lnTo>
                  <a:pt x="3047829" y="2776858"/>
                </a:lnTo>
                <a:lnTo>
                  <a:pt x="3047829" y="2788035"/>
                </a:lnTo>
                <a:lnTo>
                  <a:pt x="3056521" y="2773133"/>
                </a:lnTo>
                <a:lnTo>
                  <a:pt x="3059005" y="2779342"/>
                </a:lnTo>
                <a:lnTo>
                  <a:pt x="3099205" y="2722589"/>
                </a:lnTo>
                <a:lnTo>
                  <a:pt x="3099640" y="2719184"/>
                </a:lnTo>
                <a:cubicBezTo>
                  <a:pt x="3103892" y="2686555"/>
                  <a:pt x="3107296" y="2661930"/>
                  <a:pt x="3109851" y="2645308"/>
                </a:cubicBezTo>
                <a:lnTo>
                  <a:pt x="3111583" y="2634814"/>
                </a:lnTo>
                <a:lnTo>
                  <a:pt x="3104205" y="2663508"/>
                </a:lnTo>
                <a:lnTo>
                  <a:pt x="3100479" y="2658541"/>
                </a:lnTo>
                <a:lnTo>
                  <a:pt x="3090545" y="2730564"/>
                </a:lnTo>
                <a:lnTo>
                  <a:pt x="3074402" y="2728080"/>
                </a:lnTo>
                <a:lnTo>
                  <a:pt x="3061984" y="2774026"/>
                </a:lnTo>
                <a:cubicBezTo>
                  <a:pt x="3069435" y="2711937"/>
                  <a:pt x="3080197" y="2639500"/>
                  <a:pt x="3094270" y="2556714"/>
                </a:cubicBezTo>
                <a:close/>
                <a:moveTo>
                  <a:pt x="3221317" y="2510304"/>
                </a:moveTo>
                <a:lnTo>
                  <a:pt x="3192891" y="2619700"/>
                </a:lnTo>
                <a:lnTo>
                  <a:pt x="3206031" y="2601418"/>
                </a:lnTo>
                <a:lnTo>
                  <a:pt x="3206835" y="2601418"/>
                </a:lnTo>
                <a:lnTo>
                  <a:pt x="3207364" y="2597507"/>
                </a:lnTo>
                <a:cubicBezTo>
                  <a:pt x="3211395" y="2570377"/>
                  <a:pt x="3216046" y="2541309"/>
                  <a:pt x="3221317" y="2510304"/>
                </a:cubicBezTo>
                <a:close/>
                <a:moveTo>
                  <a:pt x="308619" y="2471922"/>
                </a:moveTo>
                <a:lnTo>
                  <a:pt x="308217" y="2473235"/>
                </a:lnTo>
                <a:lnTo>
                  <a:pt x="295799" y="2473235"/>
                </a:lnTo>
                <a:cubicBezTo>
                  <a:pt x="290832" y="2498071"/>
                  <a:pt x="282554" y="2521664"/>
                  <a:pt x="270964" y="2544016"/>
                </a:cubicBezTo>
                <a:lnTo>
                  <a:pt x="267238" y="2539049"/>
                </a:lnTo>
                <a:lnTo>
                  <a:pt x="265964" y="2543168"/>
                </a:lnTo>
                <a:lnTo>
                  <a:pt x="259708" y="2576733"/>
                </a:lnTo>
                <a:cubicBezTo>
                  <a:pt x="257030" y="2589869"/>
                  <a:pt x="254411" y="2601462"/>
                  <a:pt x="251850" y="2611513"/>
                </a:cubicBezTo>
                <a:lnTo>
                  <a:pt x="244541" y="2636355"/>
                </a:lnTo>
                <a:lnTo>
                  <a:pt x="237181" y="2653307"/>
                </a:lnTo>
                <a:cubicBezTo>
                  <a:pt x="239509" y="2649426"/>
                  <a:pt x="241896" y="2644003"/>
                  <a:pt x="244341" y="2637038"/>
                </a:cubicBezTo>
                <a:lnTo>
                  <a:pt x="244541" y="2636355"/>
                </a:lnTo>
                <a:lnTo>
                  <a:pt x="257670" y="2606119"/>
                </a:lnTo>
                <a:cubicBezTo>
                  <a:pt x="263465" y="2594943"/>
                  <a:pt x="268225" y="2588320"/>
                  <a:pt x="271951" y="2586250"/>
                </a:cubicBezTo>
                <a:lnTo>
                  <a:pt x="276918" y="2586250"/>
                </a:lnTo>
                <a:lnTo>
                  <a:pt x="276918" y="2597427"/>
                </a:lnTo>
                <a:lnTo>
                  <a:pt x="285610" y="2582525"/>
                </a:lnTo>
                <a:lnTo>
                  <a:pt x="288094" y="2588734"/>
                </a:lnTo>
                <a:lnTo>
                  <a:pt x="320633" y="2542796"/>
                </a:lnTo>
                <a:lnTo>
                  <a:pt x="315599" y="2530211"/>
                </a:lnTo>
                <a:lnTo>
                  <a:pt x="320126" y="2509082"/>
                </a:lnTo>
                <a:lnTo>
                  <a:pt x="320740" y="2504551"/>
                </a:lnTo>
                <a:lnTo>
                  <a:pt x="306297" y="2517188"/>
                </a:lnTo>
                <a:close/>
                <a:moveTo>
                  <a:pt x="687331" y="2079500"/>
                </a:moveTo>
                <a:lnTo>
                  <a:pt x="663485" y="2174883"/>
                </a:lnTo>
                <a:cubicBezTo>
                  <a:pt x="656043" y="2205889"/>
                  <a:pt x="638680" y="2318751"/>
                  <a:pt x="611395" y="2513467"/>
                </a:cubicBezTo>
                <a:cubicBezTo>
                  <a:pt x="593721" y="2635320"/>
                  <a:pt x="577443" y="2720199"/>
                  <a:pt x="562561" y="2768103"/>
                </a:cubicBezTo>
                <a:lnTo>
                  <a:pt x="561944" y="2769859"/>
                </a:lnTo>
                <a:lnTo>
                  <a:pt x="564653" y="2763220"/>
                </a:lnTo>
                <a:cubicBezTo>
                  <a:pt x="580001" y="2727873"/>
                  <a:pt x="591861" y="2707874"/>
                  <a:pt x="600233" y="2703223"/>
                </a:cubicBezTo>
                <a:lnTo>
                  <a:pt x="607674" y="2703223"/>
                </a:lnTo>
                <a:lnTo>
                  <a:pt x="607674" y="2719966"/>
                </a:lnTo>
                <a:lnTo>
                  <a:pt x="620696" y="2697642"/>
                </a:lnTo>
                <a:lnTo>
                  <a:pt x="624417" y="2706944"/>
                </a:lnTo>
                <a:lnTo>
                  <a:pt x="719295" y="2572999"/>
                </a:lnTo>
                <a:lnTo>
                  <a:pt x="745340" y="2556256"/>
                </a:lnTo>
                <a:lnTo>
                  <a:pt x="794678" y="2478412"/>
                </a:lnTo>
                <a:lnTo>
                  <a:pt x="803797" y="2406990"/>
                </a:lnTo>
                <a:cubicBezTo>
                  <a:pt x="806982" y="2382548"/>
                  <a:pt x="809850" y="2361105"/>
                  <a:pt x="812399" y="2342658"/>
                </a:cubicBezTo>
                <a:lnTo>
                  <a:pt x="817245" y="2309116"/>
                </a:lnTo>
                <a:lnTo>
                  <a:pt x="813515" y="2312379"/>
                </a:lnTo>
                <a:lnTo>
                  <a:pt x="810635" y="2323579"/>
                </a:lnTo>
                <a:lnTo>
                  <a:pt x="805054" y="2316137"/>
                </a:lnTo>
                <a:lnTo>
                  <a:pt x="790171" y="2424038"/>
                </a:lnTo>
                <a:lnTo>
                  <a:pt x="765987" y="2420317"/>
                </a:lnTo>
                <a:lnTo>
                  <a:pt x="747383" y="2489150"/>
                </a:lnTo>
                <a:cubicBezTo>
                  <a:pt x="752964" y="2442641"/>
                  <a:pt x="759786" y="2392257"/>
                  <a:pt x="767847" y="2337997"/>
                </a:cubicBezTo>
                <a:lnTo>
                  <a:pt x="774459" y="2296674"/>
                </a:lnTo>
                <a:lnTo>
                  <a:pt x="772452" y="2274606"/>
                </a:lnTo>
                <a:lnTo>
                  <a:pt x="772033" y="2276605"/>
                </a:lnTo>
                <a:cubicBezTo>
                  <a:pt x="761801" y="2315983"/>
                  <a:pt x="749244" y="2357065"/>
                  <a:pt x="734361" y="2399853"/>
                </a:cubicBezTo>
                <a:lnTo>
                  <a:pt x="715757" y="2399853"/>
                </a:lnTo>
                <a:cubicBezTo>
                  <a:pt x="708316" y="2437060"/>
                  <a:pt x="695914" y="2472407"/>
                  <a:pt x="678550" y="2505893"/>
                </a:cubicBezTo>
                <a:lnTo>
                  <a:pt x="672969" y="2498452"/>
                </a:lnTo>
                <a:lnTo>
                  <a:pt x="624600" y="2654721"/>
                </a:lnTo>
                <a:cubicBezTo>
                  <a:pt x="625840" y="2642319"/>
                  <a:pt x="625220" y="2625266"/>
                  <a:pt x="622740" y="2603562"/>
                </a:cubicBezTo>
                <a:cubicBezTo>
                  <a:pt x="620259" y="2581858"/>
                  <a:pt x="619019" y="2566045"/>
                  <a:pt x="619019" y="2556123"/>
                </a:cubicBezTo>
                <a:cubicBezTo>
                  <a:pt x="619019" y="2497832"/>
                  <a:pt x="630801" y="2420937"/>
                  <a:pt x="654366" y="2325439"/>
                </a:cubicBezTo>
                <a:lnTo>
                  <a:pt x="645064" y="2301255"/>
                </a:lnTo>
                <a:cubicBezTo>
                  <a:pt x="653746" y="2252885"/>
                  <a:pt x="668628" y="2180952"/>
                  <a:pt x="689712" y="2085454"/>
                </a:cubicBezTo>
                <a:close/>
                <a:moveTo>
                  <a:pt x="3520833" y="1476878"/>
                </a:moveTo>
                <a:lnTo>
                  <a:pt x="3517113" y="1483389"/>
                </a:lnTo>
                <a:lnTo>
                  <a:pt x="3516598" y="1477725"/>
                </a:lnTo>
                <a:close/>
                <a:moveTo>
                  <a:pt x="3516182" y="1473157"/>
                </a:moveTo>
                <a:lnTo>
                  <a:pt x="3516598" y="1477725"/>
                </a:lnTo>
                <a:lnTo>
                  <a:pt x="3516182" y="1477808"/>
                </a:lnTo>
                <a:lnTo>
                  <a:pt x="3515633" y="1474977"/>
                </a:lnTo>
                <a:close/>
                <a:moveTo>
                  <a:pt x="3147071" y="1326354"/>
                </a:moveTo>
                <a:lnTo>
                  <a:pt x="3146116" y="1329491"/>
                </a:lnTo>
                <a:lnTo>
                  <a:pt x="3148538" y="1327271"/>
                </a:lnTo>
                <a:close/>
                <a:moveTo>
                  <a:pt x="3494125" y="1177091"/>
                </a:moveTo>
                <a:lnTo>
                  <a:pt x="3489158" y="1185784"/>
                </a:lnTo>
                <a:lnTo>
                  <a:pt x="3488470" y="1178222"/>
                </a:lnTo>
                <a:close/>
                <a:moveTo>
                  <a:pt x="3487916" y="1172124"/>
                </a:moveTo>
                <a:lnTo>
                  <a:pt x="3488470" y="1178222"/>
                </a:lnTo>
                <a:lnTo>
                  <a:pt x="3487916" y="1178333"/>
                </a:lnTo>
                <a:lnTo>
                  <a:pt x="3487183" y="1174553"/>
                </a:lnTo>
                <a:close/>
                <a:moveTo>
                  <a:pt x="408802" y="1129624"/>
                </a:moveTo>
                <a:lnTo>
                  <a:pt x="410043" y="1133349"/>
                </a:lnTo>
                <a:lnTo>
                  <a:pt x="405076" y="1132107"/>
                </a:lnTo>
                <a:lnTo>
                  <a:pt x="395962" y="1137967"/>
                </a:lnTo>
                <a:lnTo>
                  <a:pt x="414441" y="1143742"/>
                </a:lnTo>
                <a:lnTo>
                  <a:pt x="422540" y="1131218"/>
                </a:lnTo>
                <a:lnTo>
                  <a:pt x="422461" y="1130866"/>
                </a:lnTo>
                <a:close/>
                <a:moveTo>
                  <a:pt x="266983" y="1104801"/>
                </a:moveTo>
                <a:cubicBezTo>
                  <a:pt x="257877" y="1147022"/>
                  <a:pt x="243804" y="1183448"/>
                  <a:pt x="224763" y="1214078"/>
                </a:cubicBezTo>
                <a:cubicBezTo>
                  <a:pt x="220624" y="1220701"/>
                  <a:pt x="196202" y="1252160"/>
                  <a:pt x="151498" y="1308454"/>
                </a:cubicBezTo>
                <a:cubicBezTo>
                  <a:pt x="177161" y="1262922"/>
                  <a:pt x="215656" y="1195038"/>
                  <a:pt x="266983" y="1104801"/>
                </a:cubicBezTo>
                <a:close/>
                <a:moveTo>
                  <a:pt x="3341725" y="1024691"/>
                </a:moveTo>
                <a:lnTo>
                  <a:pt x="3336758" y="1033384"/>
                </a:lnTo>
                <a:lnTo>
                  <a:pt x="3336070" y="1025822"/>
                </a:lnTo>
                <a:close/>
                <a:moveTo>
                  <a:pt x="3335516" y="1019724"/>
                </a:moveTo>
                <a:lnTo>
                  <a:pt x="3336070" y="1025822"/>
                </a:lnTo>
                <a:lnTo>
                  <a:pt x="3335516" y="1025933"/>
                </a:lnTo>
                <a:lnTo>
                  <a:pt x="3334783" y="1022153"/>
                </a:lnTo>
                <a:close/>
                <a:moveTo>
                  <a:pt x="455989" y="878783"/>
                </a:moveTo>
                <a:cubicBezTo>
                  <a:pt x="446883" y="921004"/>
                  <a:pt x="432810" y="957430"/>
                  <a:pt x="413769" y="988060"/>
                </a:cubicBezTo>
                <a:cubicBezTo>
                  <a:pt x="409630" y="994683"/>
                  <a:pt x="385208" y="1026142"/>
                  <a:pt x="340504" y="1082436"/>
                </a:cubicBezTo>
                <a:cubicBezTo>
                  <a:pt x="366167" y="1036904"/>
                  <a:pt x="404662" y="969020"/>
                  <a:pt x="455989" y="878783"/>
                </a:cubicBezTo>
                <a:close/>
                <a:moveTo>
                  <a:pt x="2567784" y="760919"/>
                </a:moveTo>
                <a:lnTo>
                  <a:pt x="2567094" y="763206"/>
                </a:lnTo>
                <a:lnTo>
                  <a:pt x="2567734" y="761606"/>
                </a:lnTo>
                <a:close/>
                <a:moveTo>
                  <a:pt x="1648837" y="709640"/>
                </a:moveTo>
                <a:lnTo>
                  <a:pt x="1634483" y="728668"/>
                </a:lnTo>
                <a:lnTo>
                  <a:pt x="1636384" y="730252"/>
                </a:lnTo>
                <a:close/>
                <a:moveTo>
                  <a:pt x="1004668" y="679237"/>
                </a:moveTo>
                <a:lnTo>
                  <a:pt x="975401" y="718083"/>
                </a:lnTo>
                <a:lnTo>
                  <a:pt x="963001" y="759156"/>
                </a:lnTo>
                <a:cubicBezTo>
                  <a:pt x="973543" y="741793"/>
                  <a:pt x="985325" y="719778"/>
                  <a:pt x="998348" y="693113"/>
                </a:cubicBezTo>
                <a:close/>
                <a:moveTo>
                  <a:pt x="3265195" y="650983"/>
                </a:moveTo>
                <a:lnTo>
                  <a:pt x="3257754" y="664005"/>
                </a:lnTo>
                <a:lnTo>
                  <a:pt x="3256724" y="652677"/>
                </a:lnTo>
                <a:close/>
                <a:moveTo>
                  <a:pt x="3255894" y="643541"/>
                </a:moveTo>
                <a:lnTo>
                  <a:pt x="3256724" y="652677"/>
                </a:lnTo>
                <a:lnTo>
                  <a:pt x="3255894" y="652843"/>
                </a:lnTo>
                <a:lnTo>
                  <a:pt x="3254795" y="647180"/>
                </a:lnTo>
                <a:close/>
                <a:moveTo>
                  <a:pt x="3137326" y="560795"/>
                </a:moveTo>
                <a:lnTo>
                  <a:pt x="3138156" y="569930"/>
                </a:lnTo>
                <a:lnTo>
                  <a:pt x="3137326" y="570096"/>
                </a:lnTo>
                <a:lnTo>
                  <a:pt x="3136227" y="564433"/>
                </a:lnTo>
                <a:close/>
                <a:moveTo>
                  <a:pt x="592791" y="483824"/>
                </a:moveTo>
                <a:cubicBezTo>
                  <a:pt x="579149" y="547076"/>
                  <a:pt x="558065" y="601646"/>
                  <a:pt x="529539" y="647535"/>
                </a:cubicBezTo>
                <a:cubicBezTo>
                  <a:pt x="523338" y="657457"/>
                  <a:pt x="486751" y="704585"/>
                  <a:pt x="419779" y="788921"/>
                </a:cubicBezTo>
                <a:cubicBezTo>
                  <a:pt x="458226" y="720709"/>
                  <a:pt x="515897" y="619009"/>
                  <a:pt x="592791" y="483824"/>
                </a:cubicBezTo>
                <a:close/>
                <a:moveTo>
                  <a:pt x="2885442" y="239511"/>
                </a:moveTo>
                <a:lnTo>
                  <a:pt x="2878001" y="252533"/>
                </a:lnTo>
                <a:lnTo>
                  <a:pt x="2876971" y="241205"/>
                </a:lnTo>
                <a:close/>
                <a:moveTo>
                  <a:pt x="2335255" y="233028"/>
                </a:moveTo>
                <a:lnTo>
                  <a:pt x="2327814" y="246051"/>
                </a:lnTo>
                <a:lnTo>
                  <a:pt x="2326784" y="234722"/>
                </a:lnTo>
                <a:close/>
                <a:moveTo>
                  <a:pt x="2876141" y="232070"/>
                </a:moveTo>
                <a:lnTo>
                  <a:pt x="2876971" y="241205"/>
                </a:lnTo>
                <a:lnTo>
                  <a:pt x="2876141" y="241371"/>
                </a:lnTo>
                <a:lnTo>
                  <a:pt x="2875042" y="235708"/>
                </a:lnTo>
                <a:close/>
                <a:moveTo>
                  <a:pt x="2325954" y="225587"/>
                </a:moveTo>
                <a:lnTo>
                  <a:pt x="2326784" y="234722"/>
                </a:lnTo>
                <a:lnTo>
                  <a:pt x="2325954" y="234888"/>
                </a:lnTo>
                <a:lnTo>
                  <a:pt x="2324855" y="229225"/>
                </a:lnTo>
                <a:close/>
                <a:moveTo>
                  <a:pt x="1890691" y="220054"/>
                </a:moveTo>
                <a:lnTo>
                  <a:pt x="1883614" y="258477"/>
                </a:lnTo>
                <a:lnTo>
                  <a:pt x="1899933" y="227447"/>
                </a:lnTo>
                <a:close/>
                <a:moveTo>
                  <a:pt x="1394786" y="96738"/>
                </a:moveTo>
                <a:lnTo>
                  <a:pt x="1387344" y="109760"/>
                </a:lnTo>
                <a:lnTo>
                  <a:pt x="1386314" y="98432"/>
                </a:lnTo>
                <a:close/>
                <a:moveTo>
                  <a:pt x="1385484" y="89297"/>
                </a:moveTo>
                <a:lnTo>
                  <a:pt x="1386314" y="98432"/>
                </a:lnTo>
                <a:lnTo>
                  <a:pt x="1385484" y="98598"/>
                </a:lnTo>
                <a:lnTo>
                  <a:pt x="1384385" y="92935"/>
                </a:lnTo>
                <a:close/>
                <a:moveTo>
                  <a:pt x="955743" y="11162"/>
                </a:moveTo>
                <a:cubicBezTo>
                  <a:pt x="942100" y="74414"/>
                  <a:pt x="921016" y="128984"/>
                  <a:pt x="892491" y="174873"/>
                </a:cubicBezTo>
                <a:cubicBezTo>
                  <a:pt x="886290" y="184795"/>
                  <a:pt x="849703" y="231924"/>
                  <a:pt x="782730" y="316260"/>
                </a:cubicBezTo>
                <a:cubicBezTo>
                  <a:pt x="821177" y="248047"/>
                  <a:pt x="878848" y="146348"/>
                  <a:pt x="955743" y="11162"/>
                </a:cubicBezTo>
                <a:close/>
                <a:moveTo>
                  <a:pt x="1378042" y="0"/>
                </a:moveTo>
                <a:lnTo>
                  <a:pt x="1365020" y="70693"/>
                </a:lnTo>
                <a:lnTo>
                  <a:pt x="1378042" y="39067"/>
                </a:lnTo>
                <a:lnTo>
                  <a:pt x="1396646" y="46741"/>
                </a:lnTo>
                <a:cubicBezTo>
                  <a:pt x="1392925" y="55713"/>
                  <a:pt x="1388584" y="69802"/>
                  <a:pt x="1383623" y="89006"/>
                </a:cubicBezTo>
                <a:lnTo>
                  <a:pt x="1384385" y="92935"/>
                </a:lnTo>
                <a:lnTo>
                  <a:pt x="1325953" y="286494"/>
                </a:lnTo>
                <a:cubicBezTo>
                  <a:pt x="1347037" y="251767"/>
                  <a:pt x="1373081" y="198437"/>
                  <a:pt x="1404087" y="126504"/>
                </a:cubicBezTo>
                <a:lnTo>
                  <a:pt x="1396646" y="106040"/>
                </a:lnTo>
                <a:lnTo>
                  <a:pt x="1426412" y="106040"/>
                </a:lnTo>
                <a:lnTo>
                  <a:pt x="1420831" y="117202"/>
                </a:lnTo>
                <a:lnTo>
                  <a:pt x="1491524" y="65112"/>
                </a:lnTo>
                <a:cubicBezTo>
                  <a:pt x="1466719" y="112861"/>
                  <a:pt x="1444395" y="163866"/>
                  <a:pt x="1424551" y="218126"/>
                </a:cubicBezTo>
                <a:lnTo>
                  <a:pt x="1402800" y="290177"/>
                </a:lnTo>
                <a:lnTo>
                  <a:pt x="1410265" y="289710"/>
                </a:lnTo>
                <a:lnTo>
                  <a:pt x="1445015" y="199057"/>
                </a:lnTo>
                <a:lnTo>
                  <a:pt x="1456177" y="189756"/>
                </a:lnTo>
                <a:lnTo>
                  <a:pt x="1459898" y="178594"/>
                </a:lnTo>
                <a:lnTo>
                  <a:pt x="1467339" y="184175"/>
                </a:lnTo>
                <a:cubicBezTo>
                  <a:pt x="1467339" y="188516"/>
                  <a:pt x="1461448" y="209289"/>
                  <a:pt x="1449666" y="246496"/>
                </a:cubicBezTo>
                <a:lnTo>
                  <a:pt x="1446617" y="255900"/>
                </a:lnTo>
                <a:lnTo>
                  <a:pt x="1472103" y="211066"/>
                </a:lnTo>
                <a:cubicBezTo>
                  <a:pt x="1465282" y="242692"/>
                  <a:pt x="1456600" y="272148"/>
                  <a:pt x="1446058" y="299433"/>
                </a:cubicBezTo>
                <a:lnTo>
                  <a:pt x="1441016" y="309643"/>
                </a:lnTo>
                <a:lnTo>
                  <a:pt x="1474704" y="293191"/>
                </a:lnTo>
                <a:lnTo>
                  <a:pt x="1475824" y="291061"/>
                </a:lnTo>
                <a:lnTo>
                  <a:pt x="1466522" y="283620"/>
                </a:lnTo>
                <a:cubicBezTo>
                  <a:pt x="1471483" y="273698"/>
                  <a:pt x="1480165" y="258195"/>
                  <a:pt x="1492567" y="237111"/>
                </a:cubicBezTo>
                <a:lnTo>
                  <a:pt x="1518612" y="233390"/>
                </a:lnTo>
                <a:lnTo>
                  <a:pt x="1522333" y="265016"/>
                </a:lnTo>
                <a:lnTo>
                  <a:pt x="1550238" y="238971"/>
                </a:lnTo>
                <a:lnTo>
                  <a:pt x="1550238" y="250133"/>
                </a:lnTo>
                <a:lnTo>
                  <a:pt x="1561400" y="259435"/>
                </a:lnTo>
                <a:lnTo>
                  <a:pt x="1553959" y="276178"/>
                </a:lnTo>
                <a:lnTo>
                  <a:pt x="1585585" y="276178"/>
                </a:lnTo>
                <a:lnTo>
                  <a:pt x="1568841" y="322687"/>
                </a:lnTo>
                <a:lnTo>
                  <a:pt x="1593026" y="296642"/>
                </a:lnTo>
                <a:lnTo>
                  <a:pt x="1600467" y="330129"/>
                </a:lnTo>
                <a:lnTo>
                  <a:pt x="1620931" y="274318"/>
                </a:lnTo>
                <a:lnTo>
                  <a:pt x="1643256" y="253854"/>
                </a:lnTo>
                <a:lnTo>
                  <a:pt x="1702787" y="272458"/>
                </a:lnTo>
                <a:lnTo>
                  <a:pt x="1734413" y="220368"/>
                </a:lnTo>
                <a:lnTo>
                  <a:pt x="1793944" y="216647"/>
                </a:lnTo>
                <a:lnTo>
                  <a:pt x="1806967" y="238971"/>
                </a:lnTo>
                <a:lnTo>
                  <a:pt x="1814408" y="238971"/>
                </a:lnTo>
                <a:lnTo>
                  <a:pt x="1855632" y="218839"/>
                </a:lnTo>
                <a:lnTo>
                  <a:pt x="1896212" y="147452"/>
                </a:lnTo>
                <a:lnTo>
                  <a:pt x="1878458" y="207691"/>
                </a:lnTo>
                <a:lnTo>
                  <a:pt x="1894403" y="199904"/>
                </a:lnTo>
                <a:lnTo>
                  <a:pt x="1890736" y="219810"/>
                </a:lnTo>
                <a:lnTo>
                  <a:pt x="1900863" y="200937"/>
                </a:lnTo>
                <a:cubicBezTo>
                  <a:pt x="1905204" y="193186"/>
                  <a:pt x="1910475" y="184039"/>
                  <a:pt x="1916676" y="173497"/>
                </a:cubicBezTo>
                <a:lnTo>
                  <a:pt x="1942721" y="169776"/>
                </a:lnTo>
                <a:lnTo>
                  <a:pt x="1946442" y="201402"/>
                </a:lnTo>
                <a:lnTo>
                  <a:pt x="1974347" y="175357"/>
                </a:lnTo>
                <a:lnTo>
                  <a:pt x="1974347" y="186519"/>
                </a:lnTo>
                <a:lnTo>
                  <a:pt x="1985509" y="195821"/>
                </a:lnTo>
                <a:lnTo>
                  <a:pt x="1978068" y="212564"/>
                </a:lnTo>
                <a:lnTo>
                  <a:pt x="2009694" y="212564"/>
                </a:lnTo>
                <a:lnTo>
                  <a:pt x="1992951" y="259073"/>
                </a:lnTo>
                <a:lnTo>
                  <a:pt x="2017135" y="233028"/>
                </a:lnTo>
                <a:lnTo>
                  <a:pt x="2024577" y="266514"/>
                </a:lnTo>
                <a:lnTo>
                  <a:pt x="2045041" y="210704"/>
                </a:lnTo>
                <a:lnTo>
                  <a:pt x="2067365" y="190240"/>
                </a:lnTo>
                <a:lnTo>
                  <a:pt x="2126896" y="208844"/>
                </a:lnTo>
                <a:lnTo>
                  <a:pt x="2158522" y="156754"/>
                </a:lnTo>
                <a:lnTo>
                  <a:pt x="2218053" y="153033"/>
                </a:lnTo>
                <a:lnTo>
                  <a:pt x="2231076" y="175357"/>
                </a:lnTo>
                <a:lnTo>
                  <a:pt x="2238517" y="175357"/>
                </a:lnTo>
                <a:lnTo>
                  <a:pt x="2318512" y="136290"/>
                </a:lnTo>
                <a:lnTo>
                  <a:pt x="2305490" y="206983"/>
                </a:lnTo>
                <a:lnTo>
                  <a:pt x="2318512" y="175357"/>
                </a:lnTo>
                <a:lnTo>
                  <a:pt x="2337116" y="183031"/>
                </a:lnTo>
                <a:cubicBezTo>
                  <a:pt x="2333395" y="192003"/>
                  <a:pt x="2329054" y="206092"/>
                  <a:pt x="2324093" y="225296"/>
                </a:cubicBezTo>
                <a:lnTo>
                  <a:pt x="2324855" y="229225"/>
                </a:lnTo>
                <a:lnTo>
                  <a:pt x="2290642" y="342557"/>
                </a:lnTo>
                <a:lnTo>
                  <a:pt x="2310922" y="309154"/>
                </a:lnTo>
                <a:lnTo>
                  <a:pt x="2323809" y="308348"/>
                </a:lnTo>
                <a:lnTo>
                  <a:pt x="2344557" y="262794"/>
                </a:lnTo>
                <a:lnTo>
                  <a:pt x="2337116" y="242330"/>
                </a:lnTo>
                <a:lnTo>
                  <a:pt x="2366881" y="242330"/>
                </a:lnTo>
                <a:lnTo>
                  <a:pt x="2361300" y="253492"/>
                </a:lnTo>
                <a:lnTo>
                  <a:pt x="2410350" y="217350"/>
                </a:lnTo>
                <a:lnTo>
                  <a:pt x="2446399" y="153935"/>
                </a:lnTo>
                <a:cubicBezTo>
                  <a:pt x="2432757" y="217187"/>
                  <a:pt x="2411673" y="271757"/>
                  <a:pt x="2383148" y="317646"/>
                </a:cubicBezTo>
                <a:lnTo>
                  <a:pt x="2380075" y="321927"/>
                </a:lnTo>
                <a:lnTo>
                  <a:pt x="2383476" y="327757"/>
                </a:lnTo>
                <a:lnTo>
                  <a:pt x="2390917" y="327757"/>
                </a:lnTo>
                <a:lnTo>
                  <a:pt x="2397080" y="324747"/>
                </a:lnTo>
                <a:lnTo>
                  <a:pt x="2400368" y="314884"/>
                </a:lnTo>
                <a:lnTo>
                  <a:pt x="2405054" y="318398"/>
                </a:lnTo>
                <a:lnTo>
                  <a:pt x="2417099" y="296717"/>
                </a:lnTo>
                <a:cubicBezTo>
                  <a:pt x="2427641" y="277183"/>
                  <a:pt x="2438648" y="256254"/>
                  <a:pt x="2450120" y="233930"/>
                </a:cubicBezTo>
                <a:lnTo>
                  <a:pt x="2440818" y="226489"/>
                </a:lnTo>
                <a:cubicBezTo>
                  <a:pt x="2445779" y="216567"/>
                  <a:pt x="2454461" y="201064"/>
                  <a:pt x="2466863" y="179980"/>
                </a:cubicBezTo>
                <a:lnTo>
                  <a:pt x="2492908" y="176259"/>
                </a:lnTo>
                <a:lnTo>
                  <a:pt x="2496629" y="207885"/>
                </a:lnTo>
                <a:lnTo>
                  <a:pt x="2524534" y="181840"/>
                </a:lnTo>
                <a:lnTo>
                  <a:pt x="2524534" y="193002"/>
                </a:lnTo>
                <a:lnTo>
                  <a:pt x="2535696" y="202304"/>
                </a:lnTo>
                <a:lnTo>
                  <a:pt x="2528255" y="219047"/>
                </a:lnTo>
                <a:lnTo>
                  <a:pt x="2559881" y="219047"/>
                </a:lnTo>
                <a:lnTo>
                  <a:pt x="2543138" y="265556"/>
                </a:lnTo>
                <a:lnTo>
                  <a:pt x="2567322" y="239511"/>
                </a:lnTo>
                <a:lnTo>
                  <a:pt x="2574764" y="272998"/>
                </a:lnTo>
                <a:lnTo>
                  <a:pt x="2595228" y="217187"/>
                </a:lnTo>
                <a:lnTo>
                  <a:pt x="2617552" y="196723"/>
                </a:lnTo>
                <a:lnTo>
                  <a:pt x="2677083" y="215326"/>
                </a:lnTo>
                <a:lnTo>
                  <a:pt x="2708709" y="163237"/>
                </a:lnTo>
                <a:lnTo>
                  <a:pt x="2768240" y="159516"/>
                </a:lnTo>
                <a:lnTo>
                  <a:pt x="2781263" y="181840"/>
                </a:lnTo>
                <a:lnTo>
                  <a:pt x="2788704" y="181840"/>
                </a:lnTo>
                <a:lnTo>
                  <a:pt x="2868699" y="142773"/>
                </a:lnTo>
                <a:lnTo>
                  <a:pt x="2855677" y="213466"/>
                </a:lnTo>
                <a:lnTo>
                  <a:pt x="2868699" y="181840"/>
                </a:lnTo>
                <a:lnTo>
                  <a:pt x="2887303" y="189514"/>
                </a:lnTo>
                <a:cubicBezTo>
                  <a:pt x="2883582" y="198486"/>
                  <a:pt x="2879241" y="212575"/>
                  <a:pt x="2874280" y="231779"/>
                </a:cubicBezTo>
                <a:lnTo>
                  <a:pt x="2875042" y="235708"/>
                </a:lnTo>
                <a:lnTo>
                  <a:pt x="2816609" y="429267"/>
                </a:lnTo>
                <a:cubicBezTo>
                  <a:pt x="2837693" y="394540"/>
                  <a:pt x="2863738" y="341210"/>
                  <a:pt x="2894744" y="269277"/>
                </a:cubicBezTo>
                <a:lnTo>
                  <a:pt x="2887303" y="248813"/>
                </a:lnTo>
                <a:lnTo>
                  <a:pt x="2917068" y="248813"/>
                </a:lnTo>
                <a:lnTo>
                  <a:pt x="2911487" y="259975"/>
                </a:lnTo>
                <a:lnTo>
                  <a:pt x="2982181" y="207885"/>
                </a:lnTo>
                <a:cubicBezTo>
                  <a:pt x="2932571" y="303383"/>
                  <a:pt x="2892884" y="411904"/>
                  <a:pt x="2863118" y="533447"/>
                </a:cubicBezTo>
                <a:lnTo>
                  <a:pt x="2885442" y="477636"/>
                </a:lnTo>
                <a:lnTo>
                  <a:pt x="2896605" y="466474"/>
                </a:lnTo>
                <a:lnTo>
                  <a:pt x="2892884" y="453451"/>
                </a:lnTo>
                <a:cubicBezTo>
                  <a:pt x="2904046" y="412524"/>
                  <a:pt x="2918309" y="375317"/>
                  <a:pt x="2935672" y="341830"/>
                </a:cubicBezTo>
                <a:lnTo>
                  <a:pt x="2946834" y="332529"/>
                </a:lnTo>
                <a:lnTo>
                  <a:pt x="2950555" y="321366"/>
                </a:lnTo>
                <a:lnTo>
                  <a:pt x="2957996" y="326948"/>
                </a:lnTo>
                <a:cubicBezTo>
                  <a:pt x="2957996" y="333459"/>
                  <a:pt x="2944741" y="376945"/>
                  <a:pt x="2918231" y="457405"/>
                </a:cubicBezTo>
                <a:lnTo>
                  <a:pt x="2893964" y="530206"/>
                </a:lnTo>
                <a:lnTo>
                  <a:pt x="2938268" y="544052"/>
                </a:lnTo>
                <a:lnTo>
                  <a:pt x="2969894" y="491962"/>
                </a:lnTo>
                <a:lnTo>
                  <a:pt x="3029425" y="488241"/>
                </a:lnTo>
                <a:lnTo>
                  <a:pt x="3042448" y="510565"/>
                </a:lnTo>
                <a:lnTo>
                  <a:pt x="3049889" y="510565"/>
                </a:lnTo>
                <a:lnTo>
                  <a:pt x="3129884" y="471498"/>
                </a:lnTo>
                <a:lnTo>
                  <a:pt x="3116862" y="542191"/>
                </a:lnTo>
                <a:lnTo>
                  <a:pt x="3129884" y="510565"/>
                </a:lnTo>
                <a:lnTo>
                  <a:pt x="3148488" y="518239"/>
                </a:lnTo>
                <a:cubicBezTo>
                  <a:pt x="3144767" y="527211"/>
                  <a:pt x="3140426" y="541300"/>
                  <a:pt x="3135465" y="560504"/>
                </a:cubicBezTo>
                <a:lnTo>
                  <a:pt x="3136227" y="564433"/>
                </a:lnTo>
                <a:lnTo>
                  <a:pt x="3133984" y="571863"/>
                </a:lnTo>
                <a:lnTo>
                  <a:pt x="3138307" y="571593"/>
                </a:lnTo>
                <a:lnTo>
                  <a:pt x="3138156" y="569930"/>
                </a:lnTo>
                <a:lnTo>
                  <a:pt x="3146627" y="568236"/>
                </a:lnTo>
                <a:lnTo>
                  <a:pt x="3144946" y="571178"/>
                </a:lnTo>
                <a:lnTo>
                  <a:pt x="3147993" y="570988"/>
                </a:lnTo>
                <a:lnTo>
                  <a:pt x="3151814" y="577538"/>
                </a:lnTo>
                <a:lnTo>
                  <a:pt x="3178253" y="577538"/>
                </a:lnTo>
                <a:lnTo>
                  <a:pt x="3172672" y="588700"/>
                </a:lnTo>
                <a:lnTo>
                  <a:pt x="3243366" y="536610"/>
                </a:lnTo>
                <a:lnTo>
                  <a:pt x="3232166" y="562198"/>
                </a:lnTo>
                <a:lnTo>
                  <a:pt x="3248452" y="554245"/>
                </a:lnTo>
                <a:lnTo>
                  <a:pt x="3235430" y="624938"/>
                </a:lnTo>
                <a:lnTo>
                  <a:pt x="3248452" y="593312"/>
                </a:lnTo>
                <a:lnTo>
                  <a:pt x="3267056" y="600986"/>
                </a:lnTo>
                <a:cubicBezTo>
                  <a:pt x="3263335" y="609958"/>
                  <a:pt x="3258994" y="624047"/>
                  <a:pt x="3254033" y="643251"/>
                </a:cubicBezTo>
                <a:lnTo>
                  <a:pt x="3254795" y="647180"/>
                </a:lnTo>
                <a:lnTo>
                  <a:pt x="3196362" y="840739"/>
                </a:lnTo>
                <a:cubicBezTo>
                  <a:pt x="3217446" y="806012"/>
                  <a:pt x="3243491" y="752682"/>
                  <a:pt x="3274497" y="680748"/>
                </a:cubicBezTo>
                <a:lnTo>
                  <a:pt x="3267056" y="660285"/>
                </a:lnTo>
                <a:lnTo>
                  <a:pt x="3296821" y="660285"/>
                </a:lnTo>
                <a:lnTo>
                  <a:pt x="3291240" y="671447"/>
                </a:lnTo>
                <a:lnTo>
                  <a:pt x="3361934" y="619357"/>
                </a:lnTo>
                <a:cubicBezTo>
                  <a:pt x="3312324" y="714855"/>
                  <a:pt x="3272637" y="823376"/>
                  <a:pt x="3242871" y="944919"/>
                </a:cubicBezTo>
                <a:lnTo>
                  <a:pt x="3265195" y="889108"/>
                </a:lnTo>
                <a:lnTo>
                  <a:pt x="3276357" y="877946"/>
                </a:lnTo>
                <a:lnTo>
                  <a:pt x="3272637" y="864924"/>
                </a:lnTo>
                <a:cubicBezTo>
                  <a:pt x="3283799" y="823996"/>
                  <a:pt x="3298062" y="786789"/>
                  <a:pt x="3315425" y="753302"/>
                </a:cubicBezTo>
                <a:lnTo>
                  <a:pt x="3326587" y="744000"/>
                </a:lnTo>
                <a:lnTo>
                  <a:pt x="3330308" y="732838"/>
                </a:lnTo>
                <a:lnTo>
                  <a:pt x="3337749" y="738419"/>
                </a:lnTo>
                <a:cubicBezTo>
                  <a:pt x="3337749" y="747101"/>
                  <a:pt x="3314185" y="821515"/>
                  <a:pt x="3267056" y="961662"/>
                </a:cubicBezTo>
                <a:lnTo>
                  <a:pt x="3263685" y="971623"/>
                </a:lnTo>
                <a:lnTo>
                  <a:pt x="3272185" y="986196"/>
                </a:lnTo>
                <a:lnTo>
                  <a:pt x="3277152" y="986196"/>
                </a:lnTo>
                <a:lnTo>
                  <a:pt x="3330549" y="960119"/>
                </a:lnTo>
                <a:lnTo>
                  <a:pt x="3321856" y="1007306"/>
                </a:lnTo>
                <a:lnTo>
                  <a:pt x="3330549" y="986196"/>
                </a:lnTo>
                <a:lnTo>
                  <a:pt x="3342967" y="991319"/>
                </a:lnTo>
                <a:cubicBezTo>
                  <a:pt x="3340483" y="997308"/>
                  <a:pt x="3337586" y="1006711"/>
                  <a:pt x="3334274" y="1019530"/>
                </a:cubicBezTo>
                <a:lnTo>
                  <a:pt x="3334783" y="1022153"/>
                </a:lnTo>
                <a:lnTo>
                  <a:pt x="3295779" y="1151354"/>
                </a:lnTo>
                <a:cubicBezTo>
                  <a:pt x="3309852" y="1128174"/>
                  <a:pt x="3327237" y="1092576"/>
                  <a:pt x="3347934" y="1044560"/>
                </a:cubicBezTo>
                <a:lnTo>
                  <a:pt x="3342967" y="1030900"/>
                </a:lnTo>
                <a:lnTo>
                  <a:pt x="3362835" y="1030900"/>
                </a:lnTo>
                <a:lnTo>
                  <a:pt x="3359110" y="1038351"/>
                </a:lnTo>
                <a:lnTo>
                  <a:pt x="3406298" y="1003581"/>
                </a:lnTo>
                <a:cubicBezTo>
                  <a:pt x="3389741" y="1035454"/>
                  <a:pt x="3374839" y="1069499"/>
                  <a:pt x="3361593" y="1105718"/>
                </a:cubicBezTo>
                <a:lnTo>
                  <a:pt x="3345793" y="1158057"/>
                </a:lnTo>
                <a:lnTo>
                  <a:pt x="3349827" y="1159318"/>
                </a:lnTo>
                <a:lnTo>
                  <a:pt x="3375253" y="1092990"/>
                </a:lnTo>
                <a:lnTo>
                  <a:pt x="3382704" y="1086781"/>
                </a:lnTo>
                <a:lnTo>
                  <a:pt x="3385187" y="1079330"/>
                </a:lnTo>
                <a:lnTo>
                  <a:pt x="3390155" y="1083055"/>
                </a:lnTo>
                <a:cubicBezTo>
                  <a:pt x="3390155" y="1085953"/>
                  <a:pt x="3386222" y="1099819"/>
                  <a:pt x="3378358" y="1124655"/>
                </a:cubicBezTo>
                <a:lnTo>
                  <a:pt x="3377899" y="1126069"/>
                </a:lnTo>
                <a:lnTo>
                  <a:pt x="3415893" y="1123695"/>
                </a:lnTo>
                <a:lnTo>
                  <a:pt x="3424585" y="1138596"/>
                </a:lnTo>
                <a:lnTo>
                  <a:pt x="3429552" y="1138596"/>
                </a:lnTo>
                <a:lnTo>
                  <a:pt x="3482949" y="1112519"/>
                </a:lnTo>
                <a:lnTo>
                  <a:pt x="3474256" y="1159706"/>
                </a:lnTo>
                <a:lnTo>
                  <a:pt x="3482949" y="1138596"/>
                </a:lnTo>
                <a:lnTo>
                  <a:pt x="3495367" y="1143719"/>
                </a:lnTo>
                <a:cubicBezTo>
                  <a:pt x="3492883" y="1149708"/>
                  <a:pt x="3489986" y="1159111"/>
                  <a:pt x="3486674" y="1171930"/>
                </a:cubicBezTo>
                <a:lnTo>
                  <a:pt x="3487183" y="1174553"/>
                </a:lnTo>
                <a:lnTo>
                  <a:pt x="3448179" y="1303754"/>
                </a:lnTo>
                <a:cubicBezTo>
                  <a:pt x="3462252" y="1280574"/>
                  <a:pt x="3479637" y="1244976"/>
                  <a:pt x="3500334" y="1196960"/>
                </a:cubicBezTo>
                <a:lnTo>
                  <a:pt x="3495367" y="1183300"/>
                </a:lnTo>
                <a:lnTo>
                  <a:pt x="3515235" y="1183300"/>
                </a:lnTo>
                <a:lnTo>
                  <a:pt x="3511510" y="1190751"/>
                </a:lnTo>
                <a:lnTo>
                  <a:pt x="3558698" y="1155981"/>
                </a:lnTo>
                <a:cubicBezTo>
                  <a:pt x="3525583" y="1219726"/>
                  <a:pt x="3499092" y="1292164"/>
                  <a:pt x="3479223" y="1373293"/>
                </a:cubicBezTo>
                <a:lnTo>
                  <a:pt x="3494125" y="1336040"/>
                </a:lnTo>
                <a:lnTo>
                  <a:pt x="3501576" y="1328589"/>
                </a:lnTo>
                <a:lnTo>
                  <a:pt x="3499092" y="1319897"/>
                </a:lnTo>
                <a:cubicBezTo>
                  <a:pt x="3506543" y="1292577"/>
                  <a:pt x="3516063" y="1267742"/>
                  <a:pt x="3527653" y="1245390"/>
                </a:cubicBezTo>
                <a:lnTo>
                  <a:pt x="3535104" y="1239181"/>
                </a:lnTo>
                <a:lnTo>
                  <a:pt x="3537587" y="1231730"/>
                </a:lnTo>
                <a:lnTo>
                  <a:pt x="3542555" y="1235455"/>
                </a:lnTo>
                <a:cubicBezTo>
                  <a:pt x="3542555" y="1241250"/>
                  <a:pt x="3526825" y="1290922"/>
                  <a:pt x="3495367" y="1384470"/>
                </a:cubicBezTo>
                <a:lnTo>
                  <a:pt x="3474120" y="1447234"/>
                </a:lnTo>
                <a:lnTo>
                  <a:pt x="3512462" y="1428509"/>
                </a:lnTo>
                <a:lnTo>
                  <a:pt x="3505950" y="1463856"/>
                </a:lnTo>
                <a:lnTo>
                  <a:pt x="3512462" y="1448043"/>
                </a:lnTo>
                <a:lnTo>
                  <a:pt x="3521763" y="1451880"/>
                </a:lnTo>
                <a:cubicBezTo>
                  <a:pt x="3519903" y="1456366"/>
                  <a:pt x="3517733" y="1463410"/>
                  <a:pt x="3515252" y="1473012"/>
                </a:cubicBezTo>
                <a:lnTo>
                  <a:pt x="3515633" y="1474977"/>
                </a:lnTo>
                <a:lnTo>
                  <a:pt x="3486417" y="1571756"/>
                </a:lnTo>
                <a:cubicBezTo>
                  <a:pt x="3496959" y="1554393"/>
                  <a:pt x="3509981" y="1527728"/>
                  <a:pt x="3525484" y="1491761"/>
                </a:cubicBezTo>
                <a:lnTo>
                  <a:pt x="3521763" y="1481529"/>
                </a:lnTo>
                <a:lnTo>
                  <a:pt x="3536646" y="1481529"/>
                </a:lnTo>
                <a:lnTo>
                  <a:pt x="3533856" y="1487110"/>
                </a:lnTo>
                <a:lnTo>
                  <a:pt x="3569202" y="1461065"/>
                </a:lnTo>
                <a:cubicBezTo>
                  <a:pt x="3544398" y="1508814"/>
                  <a:pt x="3524554" y="1563074"/>
                  <a:pt x="3509671" y="1623846"/>
                </a:cubicBezTo>
                <a:lnTo>
                  <a:pt x="3520833" y="1595941"/>
                </a:lnTo>
                <a:lnTo>
                  <a:pt x="3526414" y="1590360"/>
                </a:lnTo>
                <a:lnTo>
                  <a:pt x="3524554" y="1583848"/>
                </a:lnTo>
                <a:cubicBezTo>
                  <a:pt x="3530135" y="1563385"/>
                  <a:pt x="3537266" y="1544781"/>
                  <a:pt x="3545948" y="1528038"/>
                </a:cubicBezTo>
                <a:lnTo>
                  <a:pt x="3551529" y="1523387"/>
                </a:lnTo>
                <a:lnTo>
                  <a:pt x="3553389" y="1517806"/>
                </a:lnTo>
                <a:lnTo>
                  <a:pt x="3557110" y="1520596"/>
                </a:lnTo>
                <a:cubicBezTo>
                  <a:pt x="3557110" y="1524937"/>
                  <a:pt x="3545328" y="1562144"/>
                  <a:pt x="3521763" y="1632218"/>
                </a:cubicBezTo>
                <a:cubicBezTo>
                  <a:pt x="3493858" y="1714693"/>
                  <a:pt x="3479750" y="1756241"/>
                  <a:pt x="3479440" y="1756861"/>
                </a:cubicBezTo>
                <a:cubicBezTo>
                  <a:pt x="3479130" y="1757481"/>
                  <a:pt x="3460992" y="1817013"/>
                  <a:pt x="3425025" y="1935455"/>
                </a:cubicBezTo>
                <a:cubicBezTo>
                  <a:pt x="3418824" y="1962120"/>
                  <a:pt x="3407352" y="2001807"/>
                  <a:pt x="3390609" y="2054517"/>
                </a:cubicBezTo>
                <a:cubicBezTo>
                  <a:pt x="3385028" y="2080562"/>
                  <a:pt x="3376346" y="2118390"/>
                  <a:pt x="3364564" y="2167999"/>
                </a:cubicBezTo>
                <a:lnTo>
                  <a:pt x="3336658" y="2279620"/>
                </a:lnTo>
                <a:cubicBezTo>
                  <a:pt x="3332938" y="2295123"/>
                  <a:pt x="3324256" y="2351553"/>
                  <a:pt x="3310613" y="2448912"/>
                </a:cubicBezTo>
                <a:cubicBezTo>
                  <a:pt x="3307667" y="2469221"/>
                  <a:pt x="3304799" y="2487475"/>
                  <a:pt x="3302009" y="2503676"/>
                </a:cubicBezTo>
                <a:lnTo>
                  <a:pt x="3301964" y="2503913"/>
                </a:lnTo>
                <a:lnTo>
                  <a:pt x="3302890" y="2503317"/>
                </a:lnTo>
                <a:lnTo>
                  <a:pt x="3358770" y="2415151"/>
                </a:lnTo>
                <a:cubicBezTo>
                  <a:pt x="3346353" y="2435433"/>
                  <a:pt x="3331762" y="2461200"/>
                  <a:pt x="3314998" y="2492452"/>
                </a:cubicBezTo>
                <a:lnTo>
                  <a:pt x="3297927" y="2524960"/>
                </a:lnTo>
                <a:lnTo>
                  <a:pt x="3293870" y="2546115"/>
                </a:lnTo>
                <a:cubicBezTo>
                  <a:pt x="3288599" y="2570300"/>
                  <a:pt x="3283638" y="2586268"/>
                  <a:pt x="3278987" y="2594019"/>
                </a:cubicBezTo>
                <a:cubicBezTo>
                  <a:pt x="3290770" y="2563634"/>
                  <a:pt x="3299451" y="2546890"/>
                  <a:pt x="3305032" y="2543790"/>
                </a:cubicBezTo>
                <a:lnTo>
                  <a:pt x="3308753" y="2543790"/>
                </a:lnTo>
                <a:lnTo>
                  <a:pt x="3308753" y="2552161"/>
                </a:lnTo>
                <a:lnTo>
                  <a:pt x="3315264" y="2540999"/>
                </a:lnTo>
                <a:lnTo>
                  <a:pt x="3317125" y="2545650"/>
                </a:lnTo>
                <a:lnTo>
                  <a:pt x="3364564" y="2478678"/>
                </a:lnTo>
                <a:lnTo>
                  <a:pt x="3377586" y="2470306"/>
                </a:lnTo>
                <a:lnTo>
                  <a:pt x="3419444" y="2404263"/>
                </a:lnTo>
                <a:cubicBezTo>
                  <a:pt x="3400841" y="2434649"/>
                  <a:pt x="3375726" y="2481468"/>
                  <a:pt x="3344100" y="2544720"/>
                </a:cubicBezTo>
                <a:lnTo>
                  <a:pt x="3345030" y="2548441"/>
                </a:lnTo>
                <a:cubicBezTo>
                  <a:pt x="3330147" y="2583167"/>
                  <a:pt x="3307513" y="2634327"/>
                  <a:pt x="3277127" y="2701920"/>
                </a:cubicBezTo>
                <a:lnTo>
                  <a:pt x="3273406" y="2701920"/>
                </a:lnTo>
                <a:cubicBezTo>
                  <a:pt x="3270926" y="2705689"/>
                  <a:pt x="3267825" y="2711343"/>
                  <a:pt x="3264105" y="2718881"/>
                </a:cubicBezTo>
                <a:cubicBezTo>
                  <a:pt x="3264105" y="2718881"/>
                  <a:pt x="3259764" y="2731133"/>
                  <a:pt x="3251082" y="2755637"/>
                </a:cubicBezTo>
                <a:lnTo>
                  <a:pt x="3242711" y="2757527"/>
                </a:lnTo>
                <a:lnTo>
                  <a:pt x="3243641" y="2763181"/>
                </a:lnTo>
                <a:lnTo>
                  <a:pt x="3236199" y="2773543"/>
                </a:lnTo>
                <a:lnTo>
                  <a:pt x="3228758" y="2767032"/>
                </a:lnTo>
                <a:lnTo>
                  <a:pt x="3226898" y="2773543"/>
                </a:lnTo>
                <a:cubicBezTo>
                  <a:pt x="3222557" y="2762381"/>
                  <a:pt x="3220386" y="2752769"/>
                  <a:pt x="3220386" y="2744708"/>
                </a:cubicBezTo>
                <a:cubicBezTo>
                  <a:pt x="3220386" y="2744708"/>
                  <a:pt x="3221317" y="2739747"/>
                  <a:pt x="3223177" y="2729825"/>
                </a:cubicBezTo>
                <a:lnTo>
                  <a:pt x="3213875" y="2723314"/>
                </a:lnTo>
                <a:lnTo>
                  <a:pt x="3215887" y="2707064"/>
                </a:lnTo>
                <a:lnTo>
                  <a:pt x="3197260" y="2748958"/>
                </a:lnTo>
                <a:cubicBezTo>
                  <a:pt x="3188413" y="2768775"/>
                  <a:pt x="3178918" y="2789963"/>
                  <a:pt x="3168777" y="2812522"/>
                </a:cubicBezTo>
                <a:lnTo>
                  <a:pt x="3163810" y="2812522"/>
                </a:lnTo>
                <a:cubicBezTo>
                  <a:pt x="3160499" y="2817554"/>
                  <a:pt x="3156359" y="2825101"/>
                  <a:pt x="3151392" y="2835165"/>
                </a:cubicBezTo>
                <a:cubicBezTo>
                  <a:pt x="3151392" y="2835165"/>
                  <a:pt x="3145597" y="2851522"/>
                  <a:pt x="3134007" y="2884235"/>
                </a:cubicBezTo>
                <a:lnTo>
                  <a:pt x="3122831" y="2886757"/>
                </a:lnTo>
                <a:lnTo>
                  <a:pt x="3124073" y="2894305"/>
                </a:lnTo>
                <a:lnTo>
                  <a:pt x="3114139" y="2908139"/>
                </a:lnTo>
                <a:lnTo>
                  <a:pt x="3104205" y="2899447"/>
                </a:lnTo>
                <a:lnTo>
                  <a:pt x="3101721" y="2908139"/>
                </a:lnTo>
                <a:cubicBezTo>
                  <a:pt x="3095926" y="2893238"/>
                  <a:pt x="3093029" y="2880406"/>
                  <a:pt x="3093029" y="2869644"/>
                </a:cubicBezTo>
                <a:cubicBezTo>
                  <a:pt x="3093029" y="2869644"/>
                  <a:pt x="3094270" y="2863021"/>
                  <a:pt x="3096754" y="2849775"/>
                </a:cubicBezTo>
                <a:lnTo>
                  <a:pt x="3084336" y="2841083"/>
                </a:lnTo>
                <a:lnTo>
                  <a:pt x="3089621" y="2798393"/>
                </a:lnTo>
                <a:lnTo>
                  <a:pt x="3079417" y="2821951"/>
                </a:lnTo>
                <a:cubicBezTo>
                  <a:pt x="3060635" y="2864947"/>
                  <a:pt x="3036032" y="2920284"/>
                  <a:pt x="3005608" y="2987962"/>
                </a:cubicBezTo>
                <a:lnTo>
                  <a:pt x="3000641" y="2987962"/>
                </a:lnTo>
                <a:cubicBezTo>
                  <a:pt x="2997330" y="2992994"/>
                  <a:pt x="2993190" y="3000541"/>
                  <a:pt x="2988223" y="3010605"/>
                </a:cubicBezTo>
                <a:cubicBezTo>
                  <a:pt x="2988223" y="3010605"/>
                  <a:pt x="2982428" y="3026962"/>
                  <a:pt x="2970838" y="3059675"/>
                </a:cubicBezTo>
                <a:lnTo>
                  <a:pt x="2959662" y="3062197"/>
                </a:lnTo>
                <a:lnTo>
                  <a:pt x="2960904" y="3069745"/>
                </a:lnTo>
                <a:lnTo>
                  <a:pt x="2950970" y="3083579"/>
                </a:lnTo>
                <a:lnTo>
                  <a:pt x="2941036" y="3074887"/>
                </a:lnTo>
                <a:lnTo>
                  <a:pt x="2938552" y="3083579"/>
                </a:lnTo>
                <a:cubicBezTo>
                  <a:pt x="2932757" y="3068678"/>
                  <a:pt x="2929859" y="3055846"/>
                  <a:pt x="2929859" y="3045084"/>
                </a:cubicBezTo>
                <a:cubicBezTo>
                  <a:pt x="2929859" y="3045084"/>
                  <a:pt x="2931101" y="3038461"/>
                  <a:pt x="2933585" y="3025215"/>
                </a:cubicBezTo>
                <a:lnTo>
                  <a:pt x="2921167" y="3016523"/>
                </a:lnTo>
                <a:cubicBezTo>
                  <a:pt x="2933067" y="2919250"/>
                  <a:pt x="2941572" y="2853991"/>
                  <a:pt x="2946682" y="2820748"/>
                </a:cubicBezTo>
                <a:lnTo>
                  <a:pt x="2948414" y="2810254"/>
                </a:lnTo>
                <a:lnTo>
                  <a:pt x="2941036" y="2838948"/>
                </a:lnTo>
                <a:lnTo>
                  <a:pt x="2937310" y="2833981"/>
                </a:lnTo>
                <a:lnTo>
                  <a:pt x="2927376" y="2906004"/>
                </a:lnTo>
                <a:lnTo>
                  <a:pt x="2911233" y="2903520"/>
                </a:lnTo>
                <a:lnTo>
                  <a:pt x="2898815" y="2949466"/>
                </a:lnTo>
                <a:cubicBezTo>
                  <a:pt x="2902541" y="2918422"/>
                  <a:pt x="2907094" y="2884790"/>
                  <a:pt x="2912475" y="2848572"/>
                </a:cubicBezTo>
                <a:lnTo>
                  <a:pt x="2927287" y="2755993"/>
                </a:lnTo>
                <a:lnTo>
                  <a:pt x="2925259" y="2759991"/>
                </a:lnTo>
                <a:lnTo>
                  <a:pt x="2915269" y="2807593"/>
                </a:lnTo>
                <a:cubicBezTo>
                  <a:pt x="2908439" y="2833878"/>
                  <a:pt x="2900056" y="2861300"/>
                  <a:pt x="2890122" y="2889861"/>
                </a:cubicBezTo>
                <a:lnTo>
                  <a:pt x="2877705" y="2889861"/>
                </a:lnTo>
                <a:cubicBezTo>
                  <a:pt x="2872737" y="2914697"/>
                  <a:pt x="2864459" y="2938290"/>
                  <a:pt x="2852869" y="2960642"/>
                </a:cubicBezTo>
                <a:lnTo>
                  <a:pt x="2849143" y="2955675"/>
                </a:lnTo>
                <a:lnTo>
                  <a:pt x="2816857" y="3059985"/>
                </a:lnTo>
                <a:cubicBezTo>
                  <a:pt x="2817685" y="3051707"/>
                  <a:pt x="2817271" y="3040324"/>
                  <a:pt x="2815615" y="3025836"/>
                </a:cubicBezTo>
                <a:lnTo>
                  <a:pt x="2815001" y="3018010"/>
                </a:lnTo>
                <a:lnTo>
                  <a:pt x="2777783" y="3101066"/>
                </a:lnTo>
                <a:lnTo>
                  <a:pt x="2770342" y="3101066"/>
                </a:lnTo>
                <a:cubicBezTo>
                  <a:pt x="2765381" y="3108605"/>
                  <a:pt x="2759180" y="3119912"/>
                  <a:pt x="2751738" y="3134988"/>
                </a:cubicBezTo>
                <a:cubicBezTo>
                  <a:pt x="2751738" y="3134988"/>
                  <a:pt x="2743057" y="3159493"/>
                  <a:pt x="2725693" y="3208501"/>
                </a:cubicBezTo>
                <a:lnTo>
                  <a:pt x="2708950" y="3212280"/>
                </a:lnTo>
                <a:lnTo>
                  <a:pt x="2710811" y="3223588"/>
                </a:lnTo>
                <a:lnTo>
                  <a:pt x="2695928" y="3244313"/>
                </a:lnTo>
                <a:lnTo>
                  <a:pt x="2681045" y="3231291"/>
                </a:lnTo>
                <a:lnTo>
                  <a:pt x="2677324" y="3244313"/>
                </a:lnTo>
                <a:cubicBezTo>
                  <a:pt x="2668643" y="3221989"/>
                  <a:pt x="2664302" y="3202765"/>
                  <a:pt x="2664302" y="3186642"/>
                </a:cubicBezTo>
                <a:cubicBezTo>
                  <a:pt x="2664302" y="3186642"/>
                  <a:pt x="2666162" y="3176720"/>
                  <a:pt x="2669883" y="3156877"/>
                </a:cubicBezTo>
                <a:lnTo>
                  <a:pt x="2651279" y="3143854"/>
                </a:lnTo>
                <a:cubicBezTo>
                  <a:pt x="2655736" y="3107422"/>
                  <a:pt x="2659876" y="3073988"/>
                  <a:pt x="2663697" y="3043552"/>
                </a:cubicBezTo>
                <a:lnTo>
                  <a:pt x="2669988" y="2994279"/>
                </a:lnTo>
                <a:lnTo>
                  <a:pt x="2659215" y="3018319"/>
                </a:lnTo>
                <a:lnTo>
                  <a:pt x="2651774" y="3018319"/>
                </a:lnTo>
                <a:cubicBezTo>
                  <a:pt x="2646813" y="3025858"/>
                  <a:pt x="2640612" y="3037165"/>
                  <a:pt x="2633170" y="3052241"/>
                </a:cubicBezTo>
                <a:cubicBezTo>
                  <a:pt x="2633170" y="3052241"/>
                  <a:pt x="2624489" y="3076746"/>
                  <a:pt x="2607125" y="3125754"/>
                </a:cubicBezTo>
                <a:lnTo>
                  <a:pt x="2590382" y="3129533"/>
                </a:lnTo>
                <a:lnTo>
                  <a:pt x="2592243" y="3140841"/>
                </a:lnTo>
                <a:lnTo>
                  <a:pt x="2577360" y="3161566"/>
                </a:lnTo>
                <a:lnTo>
                  <a:pt x="2562477" y="3148544"/>
                </a:lnTo>
                <a:lnTo>
                  <a:pt x="2558756" y="3161566"/>
                </a:lnTo>
                <a:lnTo>
                  <a:pt x="2547107" y="3109975"/>
                </a:lnTo>
                <a:lnTo>
                  <a:pt x="2533172" y="3142147"/>
                </a:lnTo>
                <a:cubicBezTo>
                  <a:pt x="2505034" y="3206562"/>
                  <a:pt x="2468176" y="3289464"/>
                  <a:pt x="2422597" y="3390853"/>
                </a:cubicBezTo>
                <a:lnTo>
                  <a:pt x="2415156" y="3390853"/>
                </a:lnTo>
                <a:cubicBezTo>
                  <a:pt x="2410195" y="3398392"/>
                  <a:pt x="2403994" y="3409699"/>
                  <a:pt x="2396552" y="3424775"/>
                </a:cubicBezTo>
                <a:cubicBezTo>
                  <a:pt x="2396552" y="3424775"/>
                  <a:pt x="2387871" y="3449280"/>
                  <a:pt x="2370507" y="3498288"/>
                </a:cubicBezTo>
                <a:lnTo>
                  <a:pt x="2353764" y="3502067"/>
                </a:lnTo>
                <a:lnTo>
                  <a:pt x="2355625" y="3513375"/>
                </a:lnTo>
                <a:lnTo>
                  <a:pt x="2340742" y="3534100"/>
                </a:lnTo>
                <a:lnTo>
                  <a:pt x="2325859" y="3521078"/>
                </a:lnTo>
                <a:lnTo>
                  <a:pt x="2322138" y="3534100"/>
                </a:lnTo>
                <a:cubicBezTo>
                  <a:pt x="2313457" y="3511776"/>
                  <a:pt x="2309116" y="3492552"/>
                  <a:pt x="2309116" y="3476429"/>
                </a:cubicBezTo>
                <a:cubicBezTo>
                  <a:pt x="2309116" y="3476429"/>
                  <a:pt x="2310976" y="3466507"/>
                  <a:pt x="2314697" y="3446664"/>
                </a:cubicBezTo>
                <a:lnTo>
                  <a:pt x="2296093" y="3433641"/>
                </a:lnTo>
                <a:cubicBezTo>
                  <a:pt x="2313922" y="3287914"/>
                  <a:pt x="2326663" y="3190148"/>
                  <a:pt x="2334318" y="3140345"/>
                </a:cubicBezTo>
                <a:lnTo>
                  <a:pt x="2336913" y="3124625"/>
                </a:lnTo>
                <a:lnTo>
                  <a:pt x="2325859" y="3167611"/>
                </a:lnTo>
                <a:lnTo>
                  <a:pt x="2320278" y="3160169"/>
                </a:lnTo>
                <a:lnTo>
                  <a:pt x="2305395" y="3268070"/>
                </a:lnTo>
                <a:lnTo>
                  <a:pt x="2281211" y="3264349"/>
                </a:lnTo>
                <a:lnTo>
                  <a:pt x="2262607" y="3333182"/>
                </a:lnTo>
                <a:cubicBezTo>
                  <a:pt x="2273769" y="3240165"/>
                  <a:pt x="2289892" y="3131644"/>
                  <a:pt x="2310976" y="3007621"/>
                </a:cubicBezTo>
                <a:cubicBezTo>
                  <a:pt x="2299814" y="3079554"/>
                  <a:pt x="2279350" y="3158309"/>
                  <a:pt x="2249585" y="3243885"/>
                </a:cubicBezTo>
                <a:lnTo>
                  <a:pt x="2230981" y="3243885"/>
                </a:lnTo>
                <a:cubicBezTo>
                  <a:pt x="2223540" y="3281092"/>
                  <a:pt x="2211137" y="3316439"/>
                  <a:pt x="2193774" y="3349925"/>
                </a:cubicBezTo>
                <a:lnTo>
                  <a:pt x="2188193" y="3342484"/>
                </a:lnTo>
                <a:lnTo>
                  <a:pt x="2139824" y="3498753"/>
                </a:lnTo>
                <a:cubicBezTo>
                  <a:pt x="2141064" y="3486351"/>
                  <a:pt x="2140444" y="3469298"/>
                  <a:pt x="2137964" y="3447594"/>
                </a:cubicBezTo>
                <a:cubicBezTo>
                  <a:pt x="2135483" y="3425890"/>
                  <a:pt x="2134243" y="3410077"/>
                  <a:pt x="2134243" y="3400155"/>
                </a:cubicBezTo>
                <a:cubicBezTo>
                  <a:pt x="2134243" y="3341864"/>
                  <a:pt x="2146025" y="3264969"/>
                  <a:pt x="2169589" y="3169471"/>
                </a:cubicBezTo>
                <a:lnTo>
                  <a:pt x="2160288" y="3145287"/>
                </a:lnTo>
                <a:cubicBezTo>
                  <a:pt x="2168969" y="3096917"/>
                  <a:pt x="2183852" y="3024984"/>
                  <a:pt x="2204936" y="2929486"/>
                </a:cubicBezTo>
                <a:lnTo>
                  <a:pt x="2193774" y="2901581"/>
                </a:lnTo>
                <a:lnTo>
                  <a:pt x="2199355" y="2875536"/>
                </a:lnTo>
                <a:lnTo>
                  <a:pt x="2184472" y="2888558"/>
                </a:lnTo>
                <a:lnTo>
                  <a:pt x="2188193" y="2816004"/>
                </a:lnTo>
                <a:cubicBezTo>
                  <a:pt x="2175791" y="2833368"/>
                  <a:pt x="2164008" y="2858172"/>
                  <a:pt x="2152846" y="2890418"/>
                </a:cubicBezTo>
                <a:lnTo>
                  <a:pt x="2147265" y="2829027"/>
                </a:lnTo>
                <a:lnTo>
                  <a:pt x="2127649" y="2862130"/>
                </a:lnTo>
                <a:lnTo>
                  <a:pt x="2102006" y="2919354"/>
                </a:lnTo>
                <a:lnTo>
                  <a:pt x="2094565" y="2919354"/>
                </a:lnTo>
                <a:cubicBezTo>
                  <a:pt x="2089604" y="2926893"/>
                  <a:pt x="2083403" y="2938200"/>
                  <a:pt x="2075961" y="2953276"/>
                </a:cubicBezTo>
                <a:cubicBezTo>
                  <a:pt x="2075961" y="2953276"/>
                  <a:pt x="2067280" y="2977781"/>
                  <a:pt x="2049916" y="3026789"/>
                </a:cubicBezTo>
                <a:lnTo>
                  <a:pt x="2033173" y="3030568"/>
                </a:lnTo>
                <a:lnTo>
                  <a:pt x="2035034" y="3041876"/>
                </a:lnTo>
                <a:lnTo>
                  <a:pt x="2020151" y="3062601"/>
                </a:lnTo>
                <a:lnTo>
                  <a:pt x="2005268" y="3049579"/>
                </a:lnTo>
                <a:lnTo>
                  <a:pt x="2001547" y="3062601"/>
                </a:lnTo>
                <a:lnTo>
                  <a:pt x="1992214" y="3021266"/>
                </a:lnTo>
                <a:lnTo>
                  <a:pt x="1973263" y="3058629"/>
                </a:lnTo>
                <a:lnTo>
                  <a:pt x="1975123" y="3066070"/>
                </a:lnTo>
                <a:cubicBezTo>
                  <a:pt x="1945357" y="3135523"/>
                  <a:pt x="1900089" y="3237843"/>
                  <a:pt x="1839317" y="3373028"/>
                </a:cubicBezTo>
                <a:lnTo>
                  <a:pt x="1831876" y="3373028"/>
                </a:lnTo>
                <a:cubicBezTo>
                  <a:pt x="1826915" y="3380567"/>
                  <a:pt x="1820714" y="3391874"/>
                  <a:pt x="1813272" y="3406950"/>
                </a:cubicBezTo>
                <a:cubicBezTo>
                  <a:pt x="1813272" y="3406950"/>
                  <a:pt x="1804591" y="3431455"/>
                  <a:pt x="1787227" y="3480463"/>
                </a:cubicBezTo>
                <a:lnTo>
                  <a:pt x="1770484" y="3484242"/>
                </a:lnTo>
                <a:lnTo>
                  <a:pt x="1772345" y="3495550"/>
                </a:lnTo>
                <a:lnTo>
                  <a:pt x="1757462" y="3516275"/>
                </a:lnTo>
                <a:lnTo>
                  <a:pt x="1742579" y="3503253"/>
                </a:lnTo>
                <a:lnTo>
                  <a:pt x="1738858" y="3516275"/>
                </a:lnTo>
                <a:cubicBezTo>
                  <a:pt x="1730176" y="3493951"/>
                  <a:pt x="1725836" y="3474727"/>
                  <a:pt x="1725836" y="3458604"/>
                </a:cubicBezTo>
                <a:cubicBezTo>
                  <a:pt x="1725836" y="3458604"/>
                  <a:pt x="1727696" y="3448682"/>
                  <a:pt x="1731417" y="3428839"/>
                </a:cubicBezTo>
                <a:lnTo>
                  <a:pt x="1712813" y="3415816"/>
                </a:lnTo>
                <a:cubicBezTo>
                  <a:pt x="1730642" y="3270089"/>
                  <a:pt x="1743383" y="3172323"/>
                  <a:pt x="1751038" y="3122520"/>
                </a:cubicBezTo>
                <a:lnTo>
                  <a:pt x="1753632" y="3106800"/>
                </a:lnTo>
                <a:lnTo>
                  <a:pt x="1742579" y="3149786"/>
                </a:lnTo>
                <a:lnTo>
                  <a:pt x="1736998" y="3142344"/>
                </a:lnTo>
                <a:lnTo>
                  <a:pt x="1722115" y="3250245"/>
                </a:lnTo>
                <a:lnTo>
                  <a:pt x="1697930" y="3246524"/>
                </a:lnTo>
                <a:lnTo>
                  <a:pt x="1679327" y="3315357"/>
                </a:lnTo>
                <a:cubicBezTo>
                  <a:pt x="1690489" y="3222340"/>
                  <a:pt x="1706612" y="3113819"/>
                  <a:pt x="1727696" y="2989796"/>
                </a:cubicBezTo>
                <a:cubicBezTo>
                  <a:pt x="1716534" y="3061729"/>
                  <a:pt x="1696070" y="3140484"/>
                  <a:pt x="1666304" y="3226060"/>
                </a:cubicBezTo>
                <a:lnTo>
                  <a:pt x="1647701" y="3226060"/>
                </a:lnTo>
                <a:cubicBezTo>
                  <a:pt x="1640259" y="3263267"/>
                  <a:pt x="1627857" y="3298614"/>
                  <a:pt x="1610494" y="3332100"/>
                </a:cubicBezTo>
                <a:lnTo>
                  <a:pt x="1604913" y="3324659"/>
                </a:lnTo>
                <a:lnTo>
                  <a:pt x="1556544" y="3480928"/>
                </a:lnTo>
                <a:cubicBezTo>
                  <a:pt x="1557784" y="3468526"/>
                  <a:pt x="1557164" y="3451473"/>
                  <a:pt x="1554683" y="3429769"/>
                </a:cubicBezTo>
                <a:cubicBezTo>
                  <a:pt x="1552203" y="3408065"/>
                  <a:pt x="1550963" y="3392252"/>
                  <a:pt x="1550963" y="3382330"/>
                </a:cubicBezTo>
                <a:cubicBezTo>
                  <a:pt x="1550963" y="3324039"/>
                  <a:pt x="1562745" y="3247144"/>
                  <a:pt x="1586309" y="3151646"/>
                </a:cubicBezTo>
                <a:lnTo>
                  <a:pt x="1577008" y="3127462"/>
                </a:lnTo>
                <a:cubicBezTo>
                  <a:pt x="1581349" y="3103277"/>
                  <a:pt x="1587240" y="3073201"/>
                  <a:pt x="1594681" y="3037235"/>
                </a:cubicBezTo>
                <a:lnTo>
                  <a:pt x="1606172" y="2982812"/>
                </a:lnTo>
                <a:lnTo>
                  <a:pt x="1580463" y="3041260"/>
                </a:lnTo>
                <a:cubicBezTo>
                  <a:pt x="1557829" y="3092419"/>
                  <a:pt x="1531319" y="3151795"/>
                  <a:pt x="1500933" y="3219388"/>
                </a:cubicBezTo>
                <a:lnTo>
                  <a:pt x="1493492" y="3219388"/>
                </a:lnTo>
                <a:cubicBezTo>
                  <a:pt x="1488531" y="3226927"/>
                  <a:pt x="1482330" y="3238234"/>
                  <a:pt x="1474888" y="3253310"/>
                </a:cubicBezTo>
                <a:cubicBezTo>
                  <a:pt x="1474888" y="3253310"/>
                  <a:pt x="1466207" y="3277815"/>
                  <a:pt x="1448843" y="3326823"/>
                </a:cubicBezTo>
                <a:lnTo>
                  <a:pt x="1432100" y="3330602"/>
                </a:lnTo>
                <a:lnTo>
                  <a:pt x="1433960" y="3341910"/>
                </a:lnTo>
                <a:lnTo>
                  <a:pt x="1419078" y="3362635"/>
                </a:lnTo>
                <a:lnTo>
                  <a:pt x="1404195" y="3349613"/>
                </a:lnTo>
                <a:lnTo>
                  <a:pt x="1400474" y="3362635"/>
                </a:lnTo>
                <a:cubicBezTo>
                  <a:pt x="1391792" y="3340311"/>
                  <a:pt x="1387452" y="3321087"/>
                  <a:pt x="1387452" y="3304964"/>
                </a:cubicBezTo>
                <a:cubicBezTo>
                  <a:pt x="1387452" y="3304964"/>
                  <a:pt x="1389312" y="3295042"/>
                  <a:pt x="1393033" y="3275199"/>
                </a:cubicBezTo>
                <a:lnTo>
                  <a:pt x="1374429" y="3262176"/>
                </a:lnTo>
                <a:cubicBezTo>
                  <a:pt x="1392258" y="3116449"/>
                  <a:pt x="1404999" y="3018683"/>
                  <a:pt x="1412654" y="2968880"/>
                </a:cubicBezTo>
                <a:lnTo>
                  <a:pt x="1415248" y="2953160"/>
                </a:lnTo>
                <a:lnTo>
                  <a:pt x="1404195" y="2996146"/>
                </a:lnTo>
                <a:lnTo>
                  <a:pt x="1398614" y="2988704"/>
                </a:lnTo>
                <a:lnTo>
                  <a:pt x="1383731" y="3096605"/>
                </a:lnTo>
                <a:lnTo>
                  <a:pt x="1359546" y="3092884"/>
                </a:lnTo>
                <a:lnTo>
                  <a:pt x="1340943" y="3161717"/>
                </a:lnTo>
                <a:cubicBezTo>
                  <a:pt x="1352105" y="3068700"/>
                  <a:pt x="1368228" y="2960179"/>
                  <a:pt x="1389312" y="2836156"/>
                </a:cubicBezTo>
                <a:cubicBezTo>
                  <a:pt x="1378150" y="2908089"/>
                  <a:pt x="1357686" y="2986844"/>
                  <a:pt x="1327920" y="3072420"/>
                </a:cubicBezTo>
                <a:lnTo>
                  <a:pt x="1309317" y="3072420"/>
                </a:lnTo>
                <a:cubicBezTo>
                  <a:pt x="1301875" y="3109627"/>
                  <a:pt x="1289473" y="3144974"/>
                  <a:pt x="1272110" y="3178460"/>
                </a:cubicBezTo>
                <a:lnTo>
                  <a:pt x="1266529" y="3171019"/>
                </a:lnTo>
                <a:lnTo>
                  <a:pt x="1218160" y="3327288"/>
                </a:lnTo>
                <a:cubicBezTo>
                  <a:pt x="1219400" y="3314886"/>
                  <a:pt x="1218780" y="3297833"/>
                  <a:pt x="1216299" y="3276129"/>
                </a:cubicBezTo>
                <a:cubicBezTo>
                  <a:pt x="1213819" y="3254425"/>
                  <a:pt x="1212579" y="3238612"/>
                  <a:pt x="1212579" y="3228690"/>
                </a:cubicBezTo>
                <a:cubicBezTo>
                  <a:pt x="1212579" y="3170399"/>
                  <a:pt x="1224361" y="3093504"/>
                  <a:pt x="1247925" y="2998006"/>
                </a:cubicBezTo>
                <a:lnTo>
                  <a:pt x="1240987" y="2979965"/>
                </a:lnTo>
                <a:lnTo>
                  <a:pt x="1235576" y="2990632"/>
                </a:lnTo>
                <a:lnTo>
                  <a:pt x="1237437" y="2998073"/>
                </a:lnTo>
                <a:cubicBezTo>
                  <a:pt x="1207671" y="3067526"/>
                  <a:pt x="1162403" y="3169846"/>
                  <a:pt x="1101631" y="3305031"/>
                </a:cubicBezTo>
                <a:lnTo>
                  <a:pt x="1094190" y="3305031"/>
                </a:lnTo>
                <a:cubicBezTo>
                  <a:pt x="1089229" y="3312570"/>
                  <a:pt x="1083028" y="3323877"/>
                  <a:pt x="1075586" y="3338953"/>
                </a:cubicBezTo>
                <a:cubicBezTo>
                  <a:pt x="1075586" y="3338953"/>
                  <a:pt x="1066905" y="3363458"/>
                  <a:pt x="1049541" y="3412466"/>
                </a:cubicBezTo>
                <a:lnTo>
                  <a:pt x="1032798" y="3416245"/>
                </a:lnTo>
                <a:lnTo>
                  <a:pt x="1034658" y="3427553"/>
                </a:lnTo>
                <a:lnTo>
                  <a:pt x="1019776" y="3448278"/>
                </a:lnTo>
                <a:lnTo>
                  <a:pt x="1004893" y="3435256"/>
                </a:lnTo>
                <a:lnTo>
                  <a:pt x="1001172" y="3448278"/>
                </a:lnTo>
                <a:cubicBezTo>
                  <a:pt x="992490" y="3425954"/>
                  <a:pt x="988150" y="3406730"/>
                  <a:pt x="988150" y="3390607"/>
                </a:cubicBezTo>
                <a:cubicBezTo>
                  <a:pt x="988150" y="3390607"/>
                  <a:pt x="990010" y="3380685"/>
                  <a:pt x="993731" y="3360842"/>
                </a:cubicBezTo>
                <a:lnTo>
                  <a:pt x="975127" y="3347819"/>
                </a:lnTo>
                <a:cubicBezTo>
                  <a:pt x="992956" y="3202092"/>
                  <a:pt x="1005697" y="3104326"/>
                  <a:pt x="1013352" y="3054523"/>
                </a:cubicBezTo>
                <a:lnTo>
                  <a:pt x="1015946" y="3038803"/>
                </a:lnTo>
                <a:lnTo>
                  <a:pt x="1004893" y="3081789"/>
                </a:lnTo>
                <a:lnTo>
                  <a:pt x="999312" y="3074347"/>
                </a:lnTo>
                <a:lnTo>
                  <a:pt x="984429" y="3182248"/>
                </a:lnTo>
                <a:lnTo>
                  <a:pt x="960244" y="3178527"/>
                </a:lnTo>
                <a:lnTo>
                  <a:pt x="941641" y="3247360"/>
                </a:lnTo>
                <a:cubicBezTo>
                  <a:pt x="947222" y="3200852"/>
                  <a:pt x="954043" y="3150467"/>
                  <a:pt x="962105" y="3096207"/>
                </a:cubicBezTo>
                <a:lnTo>
                  <a:pt x="989018" y="2927995"/>
                </a:lnTo>
                <a:lnTo>
                  <a:pt x="988694" y="2928068"/>
                </a:lnTo>
                <a:lnTo>
                  <a:pt x="966290" y="3034815"/>
                </a:lnTo>
                <a:cubicBezTo>
                  <a:pt x="956058" y="3074193"/>
                  <a:pt x="943501" y="3115275"/>
                  <a:pt x="928618" y="3158063"/>
                </a:cubicBezTo>
                <a:lnTo>
                  <a:pt x="910015" y="3158063"/>
                </a:lnTo>
                <a:cubicBezTo>
                  <a:pt x="902573" y="3195270"/>
                  <a:pt x="890171" y="3230617"/>
                  <a:pt x="872808" y="3264103"/>
                </a:cubicBezTo>
                <a:lnTo>
                  <a:pt x="867227" y="3256662"/>
                </a:lnTo>
                <a:lnTo>
                  <a:pt x="818858" y="3412931"/>
                </a:lnTo>
                <a:cubicBezTo>
                  <a:pt x="820098" y="3400529"/>
                  <a:pt x="819478" y="3383476"/>
                  <a:pt x="816997" y="3361772"/>
                </a:cubicBezTo>
                <a:cubicBezTo>
                  <a:pt x="814517" y="3340068"/>
                  <a:pt x="813277" y="3324255"/>
                  <a:pt x="813277" y="3314333"/>
                </a:cubicBezTo>
                <a:cubicBezTo>
                  <a:pt x="813277" y="3256042"/>
                  <a:pt x="825059" y="3179147"/>
                  <a:pt x="848623" y="3083649"/>
                </a:cubicBezTo>
                <a:lnTo>
                  <a:pt x="839322" y="3059465"/>
                </a:lnTo>
                <a:cubicBezTo>
                  <a:pt x="848003" y="3011095"/>
                  <a:pt x="862886" y="2939162"/>
                  <a:pt x="883970" y="2843664"/>
                </a:cubicBezTo>
                <a:lnTo>
                  <a:pt x="872808" y="2815759"/>
                </a:lnTo>
                <a:lnTo>
                  <a:pt x="878389" y="2789714"/>
                </a:lnTo>
                <a:lnTo>
                  <a:pt x="863506" y="2802736"/>
                </a:lnTo>
                <a:lnTo>
                  <a:pt x="867227" y="2730182"/>
                </a:lnTo>
                <a:cubicBezTo>
                  <a:pt x="854824" y="2747546"/>
                  <a:pt x="843042" y="2772350"/>
                  <a:pt x="831880" y="2804596"/>
                </a:cubicBezTo>
                <a:lnTo>
                  <a:pt x="827017" y="2751102"/>
                </a:lnTo>
                <a:lnTo>
                  <a:pt x="817413" y="2778474"/>
                </a:lnTo>
                <a:lnTo>
                  <a:pt x="811832" y="2771033"/>
                </a:lnTo>
                <a:lnTo>
                  <a:pt x="763463" y="2927302"/>
                </a:lnTo>
                <a:cubicBezTo>
                  <a:pt x="764703" y="2914900"/>
                  <a:pt x="764083" y="2897847"/>
                  <a:pt x="761602" y="2876143"/>
                </a:cubicBezTo>
                <a:cubicBezTo>
                  <a:pt x="759122" y="2854439"/>
                  <a:pt x="757882" y="2838626"/>
                  <a:pt x="757882" y="2828704"/>
                </a:cubicBezTo>
                <a:cubicBezTo>
                  <a:pt x="757882" y="2799559"/>
                  <a:pt x="760828" y="2765762"/>
                  <a:pt x="766719" y="2727315"/>
                </a:cubicBezTo>
                <a:lnTo>
                  <a:pt x="793185" y="2598230"/>
                </a:lnTo>
                <a:lnTo>
                  <a:pt x="780870" y="2589609"/>
                </a:lnTo>
                <a:cubicBezTo>
                  <a:pt x="785327" y="2553177"/>
                  <a:pt x="789466" y="2519743"/>
                  <a:pt x="793287" y="2489306"/>
                </a:cubicBezTo>
                <a:lnTo>
                  <a:pt x="793856" y="2484852"/>
                </a:lnTo>
                <a:lnTo>
                  <a:pt x="744032" y="2576633"/>
                </a:lnTo>
                <a:cubicBezTo>
                  <a:pt x="723975" y="2614828"/>
                  <a:pt x="702087" y="2657645"/>
                  <a:pt x="678367" y="2705084"/>
                </a:cubicBezTo>
                <a:lnTo>
                  <a:pt x="680228" y="2712525"/>
                </a:lnTo>
                <a:cubicBezTo>
                  <a:pt x="650462" y="2781978"/>
                  <a:pt x="605194" y="2884298"/>
                  <a:pt x="544422" y="3019483"/>
                </a:cubicBezTo>
                <a:lnTo>
                  <a:pt x="536981" y="3019483"/>
                </a:lnTo>
                <a:cubicBezTo>
                  <a:pt x="532020" y="3027022"/>
                  <a:pt x="525819" y="3038329"/>
                  <a:pt x="518377" y="3053405"/>
                </a:cubicBezTo>
                <a:cubicBezTo>
                  <a:pt x="518377" y="3053405"/>
                  <a:pt x="509696" y="3077910"/>
                  <a:pt x="492332" y="3126918"/>
                </a:cubicBezTo>
                <a:lnTo>
                  <a:pt x="475589" y="3130697"/>
                </a:lnTo>
                <a:lnTo>
                  <a:pt x="477449" y="3142005"/>
                </a:lnTo>
                <a:lnTo>
                  <a:pt x="462567" y="3162730"/>
                </a:lnTo>
                <a:lnTo>
                  <a:pt x="447684" y="3149708"/>
                </a:lnTo>
                <a:lnTo>
                  <a:pt x="443963" y="3162730"/>
                </a:lnTo>
                <a:cubicBezTo>
                  <a:pt x="435281" y="3140406"/>
                  <a:pt x="430941" y="3121182"/>
                  <a:pt x="430941" y="3105059"/>
                </a:cubicBezTo>
                <a:cubicBezTo>
                  <a:pt x="430941" y="3105059"/>
                  <a:pt x="432801" y="3095137"/>
                  <a:pt x="436522" y="3075294"/>
                </a:cubicBezTo>
                <a:lnTo>
                  <a:pt x="417918" y="3062271"/>
                </a:lnTo>
                <a:cubicBezTo>
                  <a:pt x="435747" y="2916544"/>
                  <a:pt x="448488" y="2818778"/>
                  <a:pt x="456143" y="2768975"/>
                </a:cubicBezTo>
                <a:lnTo>
                  <a:pt x="458737" y="2753255"/>
                </a:lnTo>
                <a:lnTo>
                  <a:pt x="447684" y="2796241"/>
                </a:lnTo>
                <a:lnTo>
                  <a:pt x="442103" y="2788799"/>
                </a:lnTo>
                <a:lnTo>
                  <a:pt x="427220" y="2896700"/>
                </a:lnTo>
                <a:lnTo>
                  <a:pt x="403035" y="2892979"/>
                </a:lnTo>
                <a:lnTo>
                  <a:pt x="384432" y="2961812"/>
                </a:lnTo>
                <a:cubicBezTo>
                  <a:pt x="395594" y="2868795"/>
                  <a:pt x="411717" y="2760274"/>
                  <a:pt x="432801" y="2636251"/>
                </a:cubicBezTo>
                <a:cubicBezTo>
                  <a:pt x="421639" y="2708184"/>
                  <a:pt x="401175" y="2786939"/>
                  <a:pt x="371409" y="2872515"/>
                </a:cubicBezTo>
                <a:lnTo>
                  <a:pt x="352806" y="2872515"/>
                </a:lnTo>
                <a:cubicBezTo>
                  <a:pt x="345364" y="2909722"/>
                  <a:pt x="332962" y="2945069"/>
                  <a:pt x="315599" y="2978555"/>
                </a:cubicBezTo>
                <a:lnTo>
                  <a:pt x="310018" y="2971114"/>
                </a:lnTo>
                <a:lnTo>
                  <a:pt x="261649" y="3127383"/>
                </a:lnTo>
                <a:cubicBezTo>
                  <a:pt x="262889" y="3114981"/>
                  <a:pt x="262269" y="3097928"/>
                  <a:pt x="259788" y="3076224"/>
                </a:cubicBezTo>
                <a:cubicBezTo>
                  <a:pt x="257308" y="3054520"/>
                  <a:pt x="256068" y="3038707"/>
                  <a:pt x="256068" y="3028785"/>
                </a:cubicBezTo>
                <a:cubicBezTo>
                  <a:pt x="256068" y="2970494"/>
                  <a:pt x="267850" y="2893599"/>
                  <a:pt x="291414" y="2798101"/>
                </a:cubicBezTo>
                <a:lnTo>
                  <a:pt x="282113" y="2773917"/>
                </a:lnTo>
                <a:cubicBezTo>
                  <a:pt x="288624" y="2737640"/>
                  <a:pt x="298623" y="2688108"/>
                  <a:pt x="312111" y="2625321"/>
                </a:cubicBezTo>
                <a:lnTo>
                  <a:pt x="313121" y="2620688"/>
                </a:lnTo>
                <a:lnTo>
                  <a:pt x="308506" y="2631343"/>
                </a:lnTo>
                <a:cubicBezTo>
                  <a:pt x="289724" y="2674339"/>
                  <a:pt x="265121" y="2729676"/>
                  <a:pt x="234697" y="2797354"/>
                </a:cubicBezTo>
                <a:lnTo>
                  <a:pt x="229730" y="2797354"/>
                </a:lnTo>
                <a:cubicBezTo>
                  <a:pt x="226419" y="2802386"/>
                  <a:pt x="222279" y="2809933"/>
                  <a:pt x="217312" y="2819997"/>
                </a:cubicBezTo>
                <a:cubicBezTo>
                  <a:pt x="217312" y="2819997"/>
                  <a:pt x="211517" y="2836354"/>
                  <a:pt x="199927" y="2869067"/>
                </a:cubicBezTo>
                <a:lnTo>
                  <a:pt x="188751" y="2871589"/>
                </a:lnTo>
                <a:lnTo>
                  <a:pt x="189993" y="2879137"/>
                </a:lnTo>
                <a:lnTo>
                  <a:pt x="180059" y="2892971"/>
                </a:lnTo>
                <a:lnTo>
                  <a:pt x="170124" y="2884279"/>
                </a:lnTo>
                <a:lnTo>
                  <a:pt x="167641" y="2892971"/>
                </a:lnTo>
                <a:cubicBezTo>
                  <a:pt x="161846" y="2878070"/>
                  <a:pt x="158948" y="2865238"/>
                  <a:pt x="158948" y="2854476"/>
                </a:cubicBezTo>
                <a:cubicBezTo>
                  <a:pt x="158948" y="2854476"/>
                  <a:pt x="160190" y="2847853"/>
                  <a:pt x="162674" y="2834607"/>
                </a:cubicBezTo>
                <a:lnTo>
                  <a:pt x="150256" y="2825915"/>
                </a:lnTo>
                <a:cubicBezTo>
                  <a:pt x="162156" y="2728642"/>
                  <a:pt x="170661" y="2663383"/>
                  <a:pt x="175771" y="2630140"/>
                </a:cubicBezTo>
                <a:lnTo>
                  <a:pt x="177503" y="2619646"/>
                </a:lnTo>
                <a:lnTo>
                  <a:pt x="170124" y="2648340"/>
                </a:lnTo>
                <a:lnTo>
                  <a:pt x="166399" y="2643373"/>
                </a:lnTo>
                <a:lnTo>
                  <a:pt x="156465" y="2715396"/>
                </a:lnTo>
                <a:lnTo>
                  <a:pt x="140321" y="2712912"/>
                </a:lnTo>
                <a:lnTo>
                  <a:pt x="127904" y="2758858"/>
                </a:lnTo>
                <a:cubicBezTo>
                  <a:pt x="135354" y="2696769"/>
                  <a:pt x="146116" y="2624332"/>
                  <a:pt x="160190" y="2541546"/>
                </a:cubicBezTo>
                <a:cubicBezTo>
                  <a:pt x="152739" y="2589562"/>
                  <a:pt x="139080" y="2642131"/>
                  <a:pt x="119211" y="2699253"/>
                </a:cubicBezTo>
                <a:lnTo>
                  <a:pt x="106793" y="2699253"/>
                </a:lnTo>
                <a:cubicBezTo>
                  <a:pt x="101826" y="2724089"/>
                  <a:pt x="93548" y="2747682"/>
                  <a:pt x="81958" y="2770034"/>
                </a:cubicBezTo>
                <a:lnTo>
                  <a:pt x="78232" y="2765067"/>
                </a:lnTo>
                <a:lnTo>
                  <a:pt x="45946" y="2869377"/>
                </a:lnTo>
                <a:cubicBezTo>
                  <a:pt x="46774" y="2861099"/>
                  <a:pt x="46360" y="2849716"/>
                  <a:pt x="44704" y="2835228"/>
                </a:cubicBezTo>
                <a:cubicBezTo>
                  <a:pt x="43048" y="2820741"/>
                  <a:pt x="42220" y="2810185"/>
                  <a:pt x="42220" y="2803563"/>
                </a:cubicBezTo>
                <a:cubicBezTo>
                  <a:pt x="42220" y="2764653"/>
                  <a:pt x="50085" y="2713326"/>
                  <a:pt x="65814" y="2649581"/>
                </a:cubicBezTo>
                <a:lnTo>
                  <a:pt x="59605" y="2633438"/>
                </a:lnTo>
                <a:cubicBezTo>
                  <a:pt x="65400" y="2601152"/>
                  <a:pt x="75335" y="2553136"/>
                  <a:pt x="89408" y="2489391"/>
                </a:cubicBezTo>
                <a:lnTo>
                  <a:pt x="81958" y="2470764"/>
                </a:lnTo>
                <a:lnTo>
                  <a:pt x="85683" y="2453379"/>
                </a:lnTo>
                <a:lnTo>
                  <a:pt x="75749" y="2462072"/>
                </a:lnTo>
                <a:lnTo>
                  <a:pt x="78232" y="2413642"/>
                </a:lnTo>
                <a:cubicBezTo>
                  <a:pt x="69954" y="2425232"/>
                  <a:pt x="62089" y="2441790"/>
                  <a:pt x="54638" y="2463314"/>
                </a:cubicBezTo>
                <a:lnTo>
                  <a:pt x="50913" y="2422335"/>
                </a:lnTo>
                <a:cubicBezTo>
                  <a:pt x="45946" y="2435581"/>
                  <a:pt x="39323" y="2446757"/>
                  <a:pt x="31044" y="2455863"/>
                </a:cubicBezTo>
                <a:cubicBezTo>
                  <a:pt x="36012" y="2423577"/>
                  <a:pt x="47602" y="2377631"/>
                  <a:pt x="65814" y="2318025"/>
                </a:cubicBezTo>
                <a:lnTo>
                  <a:pt x="63331" y="2310574"/>
                </a:lnTo>
                <a:lnTo>
                  <a:pt x="49671" y="2336652"/>
                </a:lnTo>
                <a:lnTo>
                  <a:pt x="59605" y="2295673"/>
                </a:lnTo>
                <a:lnTo>
                  <a:pt x="58364" y="2288222"/>
                </a:lnTo>
                <a:lnTo>
                  <a:pt x="65814" y="2273321"/>
                </a:lnTo>
                <a:lnTo>
                  <a:pt x="68298" y="2279530"/>
                </a:lnTo>
                <a:lnTo>
                  <a:pt x="69540" y="2269595"/>
                </a:lnTo>
                <a:lnTo>
                  <a:pt x="72023" y="2286980"/>
                </a:lnTo>
                <a:cubicBezTo>
                  <a:pt x="72851" y="2283669"/>
                  <a:pt x="98101" y="2182670"/>
                  <a:pt x="147772" y="1983985"/>
                </a:cubicBezTo>
                <a:lnTo>
                  <a:pt x="161432" y="1996403"/>
                </a:lnTo>
                <a:cubicBezTo>
                  <a:pt x="167227" y="1972395"/>
                  <a:pt x="178817" y="1938867"/>
                  <a:pt x="196202" y="1895818"/>
                </a:cubicBezTo>
                <a:cubicBezTo>
                  <a:pt x="191235" y="1915687"/>
                  <a:pt x="183370" y="1944662"/>
                  <a:pt x="172608" y="1982743"/>
                </a:cubicBezTo>
                <a:lnTo>
                  <a:pt x="180059" y="1982743"/>
                </a:lnTo>
                <a:cubicBezTo>
                  <a:pt x="181714" y="1974465"/>
                  <a:pt x="185026" y="1966600"/>
                  <a:pt x="189993" y="1959149"/>
                </a:cubicBezTo>
                <a:lnTo>
                  <a:pt x="191235" y="1949215"/>
                </a:lnTo>
                <a:lnTo>
                  <a:pt x="196202" y="1949215"/>
                </a:lnTo>
                <a:lnTo>
                  <a:pt x="182542" y="2010062"/>
                </a:lnTo>
                <a:cubicBezTo>
                  <a:pt x="192476" y="1975292"/>
                  <a:pt x="208206" y="1924379"/>
                  <a:pt x="229730" y="1857323"/>
                </a:cubicBezTo>
                <a:cubicBezTo>
                  <a:pt x="246287" y="1824209"/>
                  <a:pt x="263258" y="1774951"/>
                  <a:pt x="280643" y="1709551"/>
                </a:cubicBezTo>
                <a:lnTo>
                  <a:pt x="284368" y="1723210"/>
                </a:lnTo>
                <a:lnTo>
                  <a:pt x="280643" y="1746804"/>
                </a:lnTo>
                <a:lnTo>
                  <a:pt x="291819" y="1741837"/>
                </a:lnTo>
                <a:lnTo>
                  <a:pt x="291819" y="1731903"/>
                </a:lnTo>
                <a:lnTo>
                  <a:pt x="290577" y="1731903"/>
                </a:lnTo>
                <a:lnTo>
                  <a:pt x="294303" y="1727032"/>
                </a:lnTo>
                <a:lnTo>
                  <a:pt x="309204" y="1671055"/>
                </a:lnTo>
                <a:cubicBezTo>
                  <a:pt x="303409" y="1676630"/>
                  <a:pt x="296786" y="1686979"/>
                  <a:pt x="289336" y="1702100"/>
                </a:cubicBezTo>
                <a:cubicBezTo>
                  <a:pt x="300098" y="1679748"/>
                  <a:pt x="306307" y="1653670"/>
                  <a:pt x="307962" y="1623867"/>
                </a:cubicBezTo>
                <a:lnTo>
                  <a:pt x="327831" y="1603999"/>
                </a:lnTo>
                <a:cubicBezTo>
                  <a:pt x="327003" y="1611450"/>
                  <a:pt x="326175" y="1621798"/>
                  <a:pt x="325347" y="1635043"/>
                </a:cubicBezTo>
                <a:cubicBezTo>
                  <a:pt x="342732" y="1582061"/>
                  <a:pt x="350597" y="1536115"/>
                  <a:pt x="348941" y="1497205"/>
                </a:cubicBezTo>
                <a:cubicBezTo>
                  <a:pt x="360531" y="1474025"/>
                  <a:pt x="372535" y="1454157"/>
                  <a:pt x="384953" y="1437600"/>
                </a:cubicBezTo>
                <a:cubicBezTo>
                  <a:pt x="354322" y="1478165"/>
                  <a:pt x="313757" y="1531975"/>
                  <a:pt x="263258" y="1599032"/>
                </a:cubicBezTo>
                <a:lnTo>
                  <a:pt x="255807" y="1595306"/>
                </a:lnTo>
                <a:lnTo>
                  <a:pt x="227246" y="1625109"/>
                </a:lnTo>
                <a:lnTo>
                  <a:pt x="222279" y="1618900"/>
                </a:lnTo>
                <a:cubicBezTo>
                  <a:pt x="216484" y="1616417"/>
                  <a:pt x="207792" y="1612691"/>
                  <a:pt x="196202" y="1607724"/>
                </a:cubicBezTo>
                <a:cubicBezTo>
                  <a:pt x="191235" y="1609380"/>
                  <a:pt x="173022" y="1627593"/>
                  <a:pt x="141563" y="1662363"/>
                </a:cubicBezTo>
                <a:lnTo>
                  <a:pt x="132871" y="1664846"/>
                </a:lnTo>
                <a:cubicBezTo>
                  <a:pt x="96445" y="1703756"/>
                  <a:pt x="63745" y="1730661"/>
                  <a:pt x="34770" y="1745562"/>
                </a:cubicBezTo>
                <a:lnTo>
                  <a:pt x="55880" y="1725694"/>
                </a:lnTo>
                <a:lnTo>
                  <a:pt x="0" y="1762947"/>
                </a:lnTo>
                <a:cubicBezTo>
                  <a:pt x="20696" y="1748046"/>
                  <a:pt x="43462" y="1724866"/>
                  <a:pt x="68298" y="1693407"/>
                </a:cubicBezTo>
                <a:lnTo>
                  <a:pt x="65814" y="1685957"/>
                </a:lnTo>
                <a:lnTo>
                  <a:pt x="57122" y="1695891"/>
                </a:lnTo>
                <a:lnTo>
                  <a:pt x="62089" y="1678506"/>
                </a:lnTo>
                <a:lnTo>
                  <a:pt x="86925" y="1652428"/>
                </a:lnTo>
                <a:lnTo>
                  <a:pt x="78232" y="1647461"/>
                </a:lnTo>
                <a:cubicBezTo>
                  <a:pt x="84855" y="1641666"/>
                  <a:pt x="93134" y="1633388"/>
                  <a:pt x="103068" y="1622626"/>
                </a:cubicBezTo>
                <a:cubicBezTo>
                  <a:pt x="108035" y="1612691"/>
                  <a:pt x="115486" y="1597790"/>
                  <a:pt x="125420" y="1577921"/>
                </a:cubicBezTo>
                <a:cubicBezTo>
                  <a:pt x="137010" y="1562192"/>
                  <a:pt x="152739" y="1538598"/>
                  <a:pt x="172608" y="1507140"/>
                </a:cubicBezTo>
                <a:cubicBezTo>
                  <a:pt x="172608" y="1507140"/>
                  <a:pt x="185026" y="1477337"/>
                  <a:pt x="209861" y="1417731"/>
                </a:cubicBezTo>
                <a:lnTo>
                  <a:pt x="206136" y="1412764"/>
                </a:lnTo>
                <a:cubicBezTo>
                  <a:pt x="212759" y="1402830"/>
                  <a:pt x="222693" y="1387928"/>
                  <a:pt x="235939" y="1368060"/>
                </a:cubicBezTo>
                <a:lnTo>
                  <a:pt x="233455" y="1356884"/>
                </a:lnTo>
                <a:lnTo>
                  <a:pt x="219796" y="1355642"/>
                </a:lnTo>
                <a:lnTo>
                  <a:pt x="221037" y="1359367"/>
                </a:lnTo>
                <a:lnTo>
                  <a:pt x="216070" y="1358125"/>
                </a:lnTo>
                <a:lnTo>
                  <a:pt x="198685" y="1369302"/>
                </a:lnTo>
                <a:lnTo>
                  <a:pt x="203652" y="1351917"/>
                </a:lnTo>
                <a:lnTo>
                  <a:pt x="199927" y="1348191"/>
                </a:lnTo>
                <a:lnTo>
                  <a:pt x="218554" y="1314663"/>
                </a:lnTo>
                <a:lnTo>
                  <a:pt x="208620" y="1308454"/>
                </a:lnTo>
                <a:cubicBezTo>
                  <a:pt x="205308" y="1314249"/>
                  <a:pt x="199099" y="1319216"/>
                  <a:pt x="189993" y="1323355"/>
                </a:cubicBezTo>
                <a:lnTo>
                  <a:pt x="186267" y="1332048"/>
                </a:lnTo>
                <a:lnTo>
                  <a:pt x="181300" y="1332048"/>
                </a:lnTo>
                <a:lnTo>
                  <a:pt x="188751" y="1320872"/>
                </a:lnTo>
                <a:lnTo>
                  <a:pt x="177575" y="1324597"/>
                </a:lnTo>
                <a:cubicBezTo>
                  <a:pt x="185854" y="1314663"/>
                  <a:pt x="190821" y="1303901"/>
                  <a:pt x="192476" y="1292311"/>
                </a:cubicBezTo>
                <a:cubicBezTo>
                  <a:pt x="213173" y="1262508"/>
                  <a:pt x="238836" y="1217804"/>
                  <a:pt x="269467" y="1158198"/>
                </a:cubicBezTo>
                <a:lnTo>
                  <a:pt x="263258" y="1153231"/>
                </a:lnTo>
                <a:cubicBezTo>
                  <a:pt x="266570" y="1146608"/>
                  <a:pt x="272365" y="1136260"/>
                  <a:pt x="280643" y="1122186"/>
                </a:cubicBezTo>
                <a:lnTo>
                  <a:pt x="298028" y="1119703"/>
                </a:lnTo>
                <a:lnTo>
                  <a:pt x="300512" y="1140813"/>
                </a:lnTo>
                <a:lnTo>
                  <a:pt x="319138" y="1123428"/>
                </a:lnTo>
                <a:lnTo>
                  <a:pt x="319138" y="1130879"/>
                </a:lnTo>
                <a:lnTo>
                  <a:pt x="326589" y="1137088"/>
                </a:lnTo>
                <a:lnTo>
                  <a:pt x="321622" y="1148264"/>
                </a:lnTo>
                <a:lnTo>
                  <a:pt x="342732" y="1148264"/>
                </a:lnTo>
                <a:lnTo>
                  <a:pt x="331556" y="1179308"/>
                </a:lnTo>
                <a:lnTo>
                  <a:pt x="347700" y="1161923"/>
                </a:lnTo>
                <a:lnTo>
                  <a:pt x="352667" y="1184276"/>
                </a:lnTo>
                <a:lnTo>
                  <a:pt x="366326" y="1147022"/>
                </a:lnTo>
                <a:lnTo>
                  <a:pt x="381228" y="1133362"/>
                </a:lnTo>
                <a:lnTo>
                  <a:pt x="389764" y="1136030"/>
                </a:lnTo>
                <a:lnTo>
                  <a:pt x="392658" y="1125899"/>
                </a:lnTo>
                <a:lnTo>
                  <a:pt x="388933" y="1122173"/>
                </a:lnTo>
                <a:lnTo>
                  <a:pt x="407560" y="1088645"/>
                </a:lnTo>
                <a:lnTo>
                  <a:pt x="397626" y="1082436"/>
                </a:lnTo>
                <a:cubicBezTo>
                  <a:pt x="394314" y="1088231"/>
                  <a:pt x="388105" y="1093198"/>
                  <a:pt x="378999" y="1097337"/>
                </a:cubicBezTo>
                <a:lnTo>
                  <a:pt x="375273" y="1106030"/>
                </a:lnTo>
                <a:lnTo>
                  <a:pt x="370306" y="1106030"/>
                </a:lnTo>
                <a:lnTo>
                  <a:pt x="377757" y="1094854"/>
                </a:lnTo>
                <a:lnTo>
                  <a:pt x="366581" y="1098579"/>
                </a:lnTo>
                <a:cubicBezTo>
                  <a:pt x="374860" y="1088645"/>
                  <a:pt x="379827" y="1077883"/>
                  <a:pt x="381482" y="1066293"/>
                </a:cubicBezTo>
                <a:cubicBezTo>
                  <a:pt x="402179" y="1036490"/>
                  <a:pt x="427842" y="991786"/>
                  <a:pt x="458473" y="932180"/>
                </a:cubicBezTo>
                <a:lnTo>
                  <a:pt x="452264" y="927213"/>
                </a:lnTo>
                <a:cubicBezTo>
                  <a:pt x="455576" y="920590"/>
                  <a:pt x="461371" y="910242"/>
                  <a:pt x="469649" y="896168"/>
                </a:cubicBezTo>
                <a:lnTo>
                  <a:pt x="487034" y="893685"/>
                </a:lnTo>
                <a:lnTo>
                  <a:pt x="489518" y="914795"/>
                </a:lnTo>
                <a:lnTo>
                  <a:pt x="508144" y="897410"/>
                </a:lnTo>
                <a:lnTo>
                  <a:pt x="508144" y="904861"/>
                </a:lnTo>
                <a:lnTo>
                  <a:pt x="515595" y="911070"/>
                </a:lnTo>
                <a:lnTo>
                  <a:pt x="510628" y="922246"/>
                </a:lnTo>
                <a:lnTo>
                  <a:pt x="516931" y="922246"/>
                </a:lnTo>
                <a:lnTo>
                  <a:pt x="520237" y="917286"/>
                </a:lnTo>
                <a:cubicBezTo>
                  <a:pt x="527679" y="906124"/>
                  <a:pt x="536361" y="893101"/>
                  <a:pt x="546282" y="878219"/>
                </a:cubicBezTo>
                <a:lnTo>
                  <a:pt x="542562" y="861475"/>
                </a:lnTo>
                <a:lnTo>
                  <a:pt x="522098" y="859615"/>
                </a:lnTo>
                <a:lnTo>
                  <a:pt x="523958" y="865196"/>
                </a:lnTo>
                <a:lnTo>
                  <a:pt x="516517" y="863336"/>
                </a:lnTo>
                <a:lnTo>
                  <a:pt x="490472" y="880079"/>
                </a:lnTo>
                <a:lnTo>
                  <a:pt x="497913" y="854034"/>
                </a:lnTo>
                <a:lnTo>
                  <a:pt x="492332" y="848453"/>
                </a:lnTo>
                <a:lnTo>
                  <a:pt x="520238" y="798223"/>
                </a:lnTo>
                <a:lnTo>
                  <a:pt x="505355" y="788921"/>
                </a:lnTo>
                <a:cubicBezTo>
                  <a:pt x="500394" y="797603"/>
                  <a:pt x="491092" y="805044"/>
                  <a:pt x="477449" y="811246"/>
                </a:cubicBezTo>
                <a:lnTo>
                  <a:pt x="471868" y="824268"/>
                </a:lnTo>
                <a:lnTo>
                  <a:pt x="464427" y="824268"/>
                </a:lnTo>
                <a:lnTo>
                  <a:pt x="475589" y="807525"/>
                </a:lnTo>
                <a:lnTo>
                  <a:pt x="458846" y="813106"/>
                </a:lnTo>
                <a:cubicBezTo>
                  <a:pt x="471248" y="798223"/>
                  <a:pt x="478690" y="782100"/>
                  <a:pt x="481170" y="764737"/>
                </a:cubicBezTo>
                <a:cubicBezTo>
                  <a:pt x="512176" y="720088"/>
                  <a:pt x="550623" y="653116"/>
                  <a:pt x="596512" y="563819"/>
                </a:cubicBezTo>
                <a:lnTo>
                  <a:pt x="587210" y="556378"/>
                </a:lnTo>
                <a:cubicBezTo>
                  <a:pt x="592171" y="546456"/>
                  <a:pt x="600853" y="530953"/>
                  <a:pt x="613255" y="509869"/>
                </a:cubicBezTo>
                <a:lnTo>
                  <a:pt x="639300" y="506148"/>
                </a:lnTo>
                <a:lnTo>
                  <a:pt x="643021" y="537774"/>
                </a:lnTo>
                <a:lnTo>
                  <a:pt x="670926" y="511729"/>
                </a:lnTo>
                <a:lnTo>
                  <a:pt x="670926" y="522891"/>
                </a:lnTo>
                <a:lnTo>
                  <a:pt x="682088" y="532193"/>
                </a:lnTo>
                <a:lnTo>
                  <a:pt x="674647" y="548936"/>
                </a:lnTo>
                <a:lnTo>
                  <a:pt x="706273" y="548936"/>
                </a:lnTo>
                <a:lnTo>
                  <a:pt x="689529" y="595445"/>
                </a:lnTo>
                <a:lnTo>
                  <a:pt x="713714" y="569400"/>
                </a:lnTo>
                <a:lnTo>
                  <a:pt x="721155" y="602886"/>
                </a:lnTo>
                <a:lnTo>
                  <a:pt x="741619" y="547076"/>
                </a:lnTo>
                <a:lnTo>
                  <a:pt x="763944" y="526612"/>
                </a:lnTo>
                <a:lnTo>
                  <a:pt x="823475" y="545215"/>
                </a:lnTo>
                <a:lnTo>
                  <a:pt x="855101" y="493126"/>
                </a:lnTo>
                <a:lnTo>
                  <a:pt x="864941" y="492511"/>
                </a:lnTo>
                <a:lnTo>
                  <a:pt x="870166" y="479971"/>
                </a:lnTo>
                <a:lnTo>
                  <a:pt x="864585" y="472529"/>
                </a:lnTo>
                <a:cubicBezTo>
                  <a:pt x="874507" y="457646"/>
                  <a:pt x="889390" y="435322"/>
                  <a:pt x="909234" y="405556"/>
                </a:cubicBezTo>
                <a:lnTo>
                  <a:pt x="905513" y="388813"/>
                </a:lnTo>
                <a:lnTo>
                  <a:pt x="885049" y="386953"/>
                </a:lnTo>
                <a:lnTo>
                  <a:pt x="886910" y="392534"/>
                </a:lnTo>
                <a:lnTo>
                  <a:pt x="879468" y="390674"/>
                </a:lnTo>
                <a:lnTo>
                  <a:pt x="853423" y="407417"/>
                </a:lnTo>
                <a:lnTo>
                  <a:pt x="860865" y="381372"/>
                </a:lnTo>
                <a:lnTo>
                  <a:pt x="855284" y="375791"/>
                </a:lnTo>
                <a:lnTo>
                  <a:pt x="883189" y="325561"/>
                </a:lnTo>
                <a:lnTo>
                  <a:pt x="868306" y="316260"/>
                </a:lnTo>
                <a:cubicBezTo>
                  <a:pt x="863345" y="324941"/>
                  <a:pt x="854043" y="332383"/>
                  <a:pt x="840401" y="338584"/>
                </a:cubicBezTo>
                <a:lnTo>
                  <a:pt x="834820" y="351606"/>
                </a:lnTo>
                <a:lnTo>
                  <a:pt x="827378" y="351606"/>
                </a:lnTo>
                <a:lnTo>
                  <a:pt x="838541" y="334863"/>
                </a:lnTo>
                <a:lnTo>
                  <a:pt x="821797" y="340444"/>
                </a:lnTo>
                <a:cubicBezTo>
                  <a:pt x="834200" y="325561"/>
                  <a:pt x="841641" y="309438"/>
                  <a:pt x="844122" y="292075"/>
                </a:cubicBezTo>
                <a:cubicBezTo>
                  <a:pt x="875127" y="247427"/>
                  <a:pt x="913575" y="180454"/>
                  <a:pt x="959463" y="91157"/>
                </a:cubicBezTo>
                <a:lnTo>
                  <a:pt x="950162" y="83716"/>
                </a:lnTo>
                <a:cubicBezTo>
                  <a:pt x="955123" y="73794"/>
                  <a:pt x="963804" y="58291"/>
                  <a:pt x="976207" y="37207"/>
                </a:cubicBezTo>
                <a:lnTo>
                  <a:pt x="1002251" y="33486"/>
                </a:lnTo>
                <a:lnTo>
                  <a:pt x="1005972" y="65112"/>
                </a:lnTo>
                <a:lnTo>
                  <a:pt x="1033877" y="39067"/>
                </a:lnTo>
                <a:lnTo>
                  <a:pt x="1033877" y="50229"/>
                </a:lnTo>
                <a:lnTo>
                  <a:pt x="1045040" y="59531"/>
                </a:lnTo>
                <a:lnTo>
                  <a:pt x="1037598" y="76274"/>
                </a:lnTo>
                <a:lnTo>
                  <a:pt x="1069224" y="76274"/>
                </a:lnTo>
                <a:lnTo>
                  <a:pt x="1052481" y="122783"/>
                </a:lnTo>
                <a:lnTo>
                  <a:pt x="1076666" y="96738"/>
                </a:lnTo>
                <a:lnTo>
                  <a:pt x="1084107" y="130224"/>
                </a:lnTo>
                <a:lnTo>
                  <a:pt x="1104571" y="74414"/>
                </a:lnTo>
                <a:lnTo>
                  <a:pt x="1126895" y="53950"/>
                </a:lnTo>
                <a:lnTo>
                  <a:pt x="1186426" y="72553"/>
                </a:lnTo>
                <a:lnTo>
                  <a:pt x="1218052" y="20464"/>
                </a:lnTo>
                <a:lnTo>
                  <a:pt x="1277583" y="16743"/>
                </a:lnTo>
                <a:lnTo>
                  <a:pt x="1290606" y="39067"/>
                </a:lnTo>
                <a:lnTo>
                  <a:pt x="1298047" y="39067"/>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5000">
              <a:latin typeface="Cambria" panose="02040503050406030204" pitchFamily="18" charset="0"/>
              <a:ea typeface="Cambria" panose="02040503050406030204" pitchFamily="18" charset="0"/>
            </a:endParaRPr>
          </a:p>
        </p:txBody>
      </p:sp>
      <p:sp>
        <p:nvSpPr>
          <p:cNvPr id="208" name="TextBox 207">
            <a:extLst>
              <a:ext uri="{FF2B5EF4-FFF2-40B4-BE49-F238E27FC236}">
                <a16:creationId xmlns:a16="http://schemas.microsoft.com/office/drawing/2014/main" xmlns="" id="{2D1A6010-6F9C-B775-06EC-B2787C98B6A6}"/>
              </a:ext>
            </a:extLst>
          </p:cNvPr>
          <p:cNvSpPr txBox="1"/>
          <p:nvPr/>
        </p:nvSpPr>
        <p:spPr>
          <a:xfrm>
            <a:off x="6629400" y="1905000"/>
            <a:ext cx="4724400" cy="3877985"/>
          </a:xfrm>
          <a:prstGeom prst="rect">
            <a:avLst/>
          </a:prstGeom>
          <a:noFill/>
        </p:spPr>
        <p:txBody>
          <a:bodyPr wrap="square">
            <a:spAutoFit/>
          </a:bodyPr>
          <a:lstStyle/>
          <a:p>
            <a:pPr marL="0" marR="0" algn="just">
              <a:spcBef>
                <a:spcPts val="600"/>
              </a:spcBef>
              <a:spcAft>
                <a:spcPts val="600"/>
              </a:spcAft>
            </a:pPr>
            <a:r>
              <a:rPr lang="en-US" sz="2400">
                <a:solidFill>
                  <a:srgbClr val="000000"/>
                </a:solidFill>
                <a:effectLst/>
                <a:latin typeface="Cambria" panose="02040503050406030204" pitchFamily="18" charset="0"/>
                <a:ea typeface="Cambria" panose="02040503050406030204" pitchFamily="18" charset="0"/>
              </a:rPr>
              <a:t>- Hoàn cảnh gặp gỡ:</a:t>
            </a:r>
            <a:endParaRPr lang="en-US" sz="2400">
              <a:effectLst/>
              <a:latin typeface="Cambria" panose="02040503050406030204" pitchFamily="18" charset="0"/>
              <a:ea typeface="Cambria" panose="02040503050406030204" pitchFamily="18" charset="0"/>
            </a:endParaRPr>
          </a:p>
          <a:p>
            <a:pPr marL="0" marR="0" algn="just">
              <a:spcBef>
                <a:spcPts val="600"/>
              </a:spcBef>
              <a:spcAft>
                <a:spcPts val="600"/>
              </a:spcAft>
            </a:pPr>
            <a:r>
              <a:rPr lang="en-US" sz="2400">
                <a:solidFill>
                  <a:srgbClr val="000000"/>
                </a:solidFill>
                <a:effectLst/>
                <a:latin typeface="Cambria" panose="02040503050406030204" pitchFamily="18" charset="0"/>
                <a:ea typeface="Cambria" panose="02040503050406030204" pitchFamily="18" charset="0"/>
              </a:rPr>
              <a:t>+ Tại vùng núi Cô – ca – dơ</a:t>
            </a:r>
            <a:endParaRPr lang="en-US" sz="2400">
              <a:effectLst/>
              <a:latin typeface="Cambria" panose="02040503050406030204" pitchFamily="18" charset="0"/>
              <a:ea typeface="Cambria" panose="02040503050406030204" pitchFamily="18" charset="0"/>
            </a:endParaRPr>
          </a:p>
          <a:p>
            <a:pPr marL="0" marR="0" algn="just">
              <a:spcBef>
                <a:spcPts val="600"/>
              </a:spcBef>
              <a:spcAft>
                <a:spcPts val="600"/>
              </a:spcAft>
            </a:pPr>
            <a:r>
              <a:rPr lang="en-US" sz="2400">
                <a:solidFill>
                  <a:srgbClr val="000000"/>
                </a:solidFill>
                <a:effectLst/>
                <a:latin typeface="Cambria" panose="02040503050406030204" pitchFamily="18" charset="0"/>
                <a:ea typeface="Cambria" panose="02040503050406030204" pitchFamily="18" charset="0"/>
              </a:rPr>
              <a:t>+ Prô-mê-tê vì giúp đỡ loài người mà phải chịu hình phạt của Dớt</a:t>
            </a:r>
            <a:endParaRPr lang="en-US" sz="2400">
              <a:effectLst/>
              <a:latin typeface="Cambria" panose="02040503050406030204" pitchFamily="18" charset="0"/>
              <a:ea typeface="Cambria" panose="02040503050406030204" pitchFamily="18" charset="0"/>
            </a:endParaRPr>
          </a:p>
          <a:p>
            <a:pPr marL="0" marR="0" algn="just">
              <a:spcBef>
                <a:spcPts val="600"/>
              </a:spcBef>
              <a:spcAft>
                <a:spcPts val="600"/>
              </a:spcAft>
            </a:pPr>
            <a:r>
              <a:rPr lang="en-US" sz="2400">
                <a:solidFill>
                  <a:srgbClr val="000000"/>
                </a:solidFill>
                <a:effectLst/>
                <a:latin typeface="Cambria" panose="02040503050406030204" pitchFamily="18" charset="0"/>
                <a:ea typeface="Cambria" panose="02040503050406030204" pitchFamily="18" charset="0"/>
              </a:rPr>
              <a:t>⇨ Hình ảnh “Prô-mê-tê bị xiềng xích” biểu tượng cho sức mạnh, sức sống mãnh liệt, sự hiên ngang không chịu khuất phục trước mọi hoàn cảnh.</a:t>
            </a:r>
            <a:endParaRPr lang="en-US" sz="2400">
              <a:effectLst/>
              <a:latin typeface="Cambria" panose="02040503050406030204" pitchFamily="18" charset="0"/>
              <a:ea typeface="Cambria" panose="02040503050406030204" pitchFamily="18" charset="0"/>
            </a:endParaRPr>
          </a:p>
        </p:txBody>
      </p:sp>
      <p:pic>
        <p:nvPicPr>
          <p:cNvPr id="209" name="Picture 208">
            <a:extLst>
              <a:ext uri="{FF2B5EF4-FFF2-40B4-BE49-F238E27FC236}">
                <a16:creationId xmlns:a16="http://schemas.microsoft.com/office/drawing/2014/main" xmlns="" id="{8C738A73-EF7E-DED1-0A00-0FDA04C5929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967" b="96863" l="10000" r="90000">
                        <a14:foregroundMark x1="42857" y1="6827" x2="42857" y2="6827"/>
                        <a14:foregroundMark x1="42857" y1="4059" x2="42857" y2="4059"/>
                        <a14:foregroundMark x1="42857" y1="4059" x2="42857" y2="4059"/>
                        <a14:foregroundMark x1="42857" y1="4059" x2="42857" y2="4059"/>
                        <a14:foregroundMark x1="69167" y1="92989" x2="69167" y2="92989"/>
                        <a14:foregroundMark x1="31786" y1="95756" x2="31786" y2="95756"/>
                        <a14:foregroundMark x1="68452" y1="96863" x2="68452" y2="96863"/>
                        <a14:foregroundMark x1="49048" y1="66513" x2="49048" y2="66513"/>
                        <a14:foregroundMark x1="48333" y1="50554" x2="48333" y2="50554"/>
                        <a14:foregroundMark x1="39762" y1="44096" x2="39762" y2="44096"/>
                        <a14:foregroundMark x1="43810" y1="28690" x2="43810" y2="28690"/>
                        <a14:foregroundMark x1="77976" y1="48893" x2="77976" y2="48893"/>
                      </a14:backgroundRemoval>
                    </a14:imgEffect>
                  </a14:imgLayer>
                </a14:imgProps>
              </a:ext>
            </a:extLst>
          </a:blip>
          <a:stretch>
            <a:fillRect/>
          </a:stretch>
        </p:blipFill>
        <p:spPr>
          <a:xfrm>
            <a:off x="12573000" y="5757585"/>
            <a:ext cx="1001864" cy="1292882"/>
          </a:xfrm>
          <a:prstGeom prst="rect">
            <a:avLst/>
          </a:prstGeom>
          <a:effectLst>
            <a:outerShdw blurRad="50800" dist="38100" dir="13500000" algn="br" rotWithShape="0">
              <a:prstClr val="black">
                <a:alpha val="40000"/>
              </a:prstClr>
            </a:outerShdw>
          </a:effec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8">
                                            <p:txEl>
                                              <p:pRg st="0" end="0"/>
                                            </p:txEl>
                                          </p:spTgt>
                                        </p:tgtEl>
                                        <p:attrNameLst>
                                          <p:attrName>style.visibility</p:attrName>
                                        </p:attrNameLst>
                                      </p:cBhvr>
                                      <p:to>
                                        <p:strVal val="visible"/>
                                      </p:to>
                                    </p:set>
                                    <p:animEffect transition="in" filter="wipe(left)">
                                      <p:cBhvr>
                                        <p:cTn id="7" dur="1000"/>
                                        <p:tgtEl>
                                          <p:spTgt spid="2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8">
                                            <p:txEl>
                                              <p:pRg st="1" end="1"/>
                                            </p:txEl>
                                          </p:spTgt>
                                        </p:tgtEl>
                                        <p:attrNameLst>
                                          <p:attrName>style.visibility</p:attrName>
                                        </p:attrNameLst>
                                      </p:cBhvr>
                                      <p:to>
                                        <p:strVal val="visible"/>
                                      </p:to>
                                    </p:set>
                                    <p:animEffect transition="in" filter="wipe(left)">
                                      <p:cBhvr>
                                        <p:cTn id="12" dur="1000"/>
                                        <p:tgtEl>
                                          <p:spTgt spid="2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8">
                                            <p:txEl>
                                              <p:pRg st="2" end="2"/>
                                            </p:txEl>
                                          </p:spTgt>
                                        </p:tgtEl>
                                        <p:attrNameLst>
                                          <p:attrName>style.visibility</p:attrName>
                                        </p:attrNameLst>
                                      </p:cBhvr>
                                      <p:to>
                                        <p:strVal val="visible"/>
                                      </p:to>
                                    </p:set>
                                    <p:animEffect transition="in" filter="wipe(left)">
                                      <p:cBhvr>
                                        <p:cTn id="17" dur="1000"/>
                                        <p:tgtEl>
                                          <p:spTgt spid="20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8">
                                            <p:txEl>
                                              <p:pRg st="3" end="3"/>
                                            </p:txEl>
                                          </p:spTgt>
                                        </p:tgtEl>
                                        <p:attrNameLst>
                                          <p:attrName>style.visibility</p:attrName>
                                        </p:attrNameLst>
                                      </p:cBhvr>
                                      <p:to>
                                        <p:strVal val="visible"/>
                                      </p:to>
                                    </p:set>
                                    <p:animEffect transition="in" filter="wipe(left)">
                                      <p:cBhvr>
                                        <p:cTn id="22" dur="1000"/>
                                        <p:tgtEl>
                                          <p:spTgt spid="20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95"/>
        <p:cNvGrpSpPr/>
        <p:nvPr/>
      </p:nvGrpSpPr>
      <p:grpSpPr>
        <a:xfrm>
          <a:off x="0" y="0"/>
          <a:ext cx="0" cy="0"/>
          <a:chOff x="0" y="0"/>
          <a:chExt cx="0" cy="0"/>
        </a:xfrm>
      </p:grpSpPr>
      <p:sp>
        <p:nvSpPr>
          <p:cNvPr id="203" name="TextBox 202">
            <a:extLst>
              <a:ext uri="{FF2B5EF4-FFF2-40B4-BE49-F238E27FC236}">
                <a16:creationId xmlns:a16="http://schemas.microsoft.com/office/drawing/2014/main" xmlns="" id="{8C4E95B0-8111-71F4-3CCF-FA7106CAC4BA}"/>
              </a:ext>
            </a:extLst>
          </p:cNvPr>
          <p:cNvSpPr txBox="1"/>
          <p:nvPr/>
        </p:nvSpPr>
        <p:spPr>
          <a:xfrm>
            <a:off x="895138" y="12251"/>
            <a:ext cx="9544261" cy="741934"/>
          </a:xfrm>
          <a:prstGeom prst="rect">
            <a:avLst/>
          </a:prstGeom>
          <a:noFill/>
        </p:spPr>
        <p:txBody>
          <a:bodyPr wrap="square">
            <a:spAutoFit/>
          </a:bodyPr>
          <a:lstStyle/>
          <a:p>
            <a:pPr marR="0" lvl="0" algn="just">
              <a:lnSpc>
                <a:spcPct val="150000"/>
              </a:lnSpc>
              <a:spcBef>
                <a:spcPts val="0"/>
              </a:spcBef>
              <a:spcAft>
                <a:spcPts val="0"/>
              </a:spcAft>
            </a:pPr>
            <a:r>
              <a:rPr lang="en-US" sz="3200" b="1">
                <a:solidFill>
                  <a:schemeClr val="accent2"/>
                </a:solidFill>
                <a:latin typeface="Cambria" panose="02040503050406030204" pitchFamily="18" charset="0"/>
                <a:ea typeface="Times New Roman" panose="02020603050405020304" pitchFamily="18" charset="0"/>
              </a:rPr>
              <a:t>2. </a:t>
            </a:r>
            <a:r>
              <a:rPr lang="en-US" sz="3200" b="1">
                <a:solidFill>
                  <a:schemeClr val="accent2"/>
                </a:solidFill>
                <a:effectLst/>
                <a:latin typeface="Cambria" panose="02040503050406030204" pitchFamily="18" charset="0"/>
                <a:ea typeface="Times New Roman" panose="02020603050405020304" pitchFamily="18" charset="0"/>
              </a:rPr>
              <a:t>Hành trình Hê-ra-clét đi tìm táo vàng</a:t>
            </a:r>
            <a:endParaRPr lang="en-US" sz="2800">
              <a:solidFill>
                <a:schemeClr val="accent2"/>
              </a:solidFill>
              <a:effectLst/>
              <a:latin typeface="Times New Roman" panose="02020603050405020304" pitchFamily="18" charset="0"/>
              <a:ea typeface="Times New Roman" panose="02020603050405020304" pitchFamily="18" charset="0"/>
            </a:endParaRPr>
          </a:p>
        </p:txBody>
      </p:sp>
      <p:sp>
        <p:nvSpPr>
          <p:cNvPr id="204" name="TextBox 203">
            <a:extLst>
              <a:ext uri="{FF2B5EF4-FFF2-40B4-BE49-F238E27FC236}">
                <a16:creationId xmlns:a16="http://schemas.microsoft.com/office/drawing/2014/main" xmlns="" id="{FD72C226-5E0E-2FD2-14FB-4C4C51BFF2A4}"/>
              </a:ext>
            </a:extLst>
          </p:cNvPr>
          <p:cNvSpPr txBox="1"/>
          <p:nvPr/>
        </p:nvSpPr>
        <p:spPr>
          <a:xfrm>
            <a:off x="1524000" y="727291"/>
            <a:ext cx="9144000" cy="547586"/>
          </a:xfrm>
          <a:prstGeom prst="rect">
            <a:avLst/>
          </a:prstGeom>
          <a:noFill/>
        </p:spPr>
        <p:txBody>
          <a:bodyPr wrap="square">
            <a:spAutoFit/>
          </a:bodyPr>
          <a:lstStyle/>
          <a:p>
            <a:pPr marL="0" marR="0" algn="ctr">
              <a:lnSpc>
                <a:spcPct val="115000"/>
              </a:lnSpc>
              <a:spcBef>
                <a:spcPts val="0"/>
              </a:spcBef>
              <a:spcAft>
                <a:spcPts val="0"/>
              </a:spcAft>
            </a:pPr>
            <a:r>
              <a:rPr lang="en-US" sz="2800" b="1" i="1">
                <a:solidFill>
                  <a:srgbClr val="000000"/>
                </a:solidFill>
                <a:effectLst/>
                <a:latin typeface="Cambria" panose="02040503050406030204" pitchFamily="18" charset="0"/>
                <a:ea typeface="Times New Roman" panose="02020603050405020304" pitchFamily="18" charset="0"/>
              </a:rPr>
              <a:t>c. Hê – ra – clét giải cứu thần Prô-mê-tê</a:t>
            </a:r>
            <a:endParaRPr lang="en-US" sz="2400" i="1">
              <a:effectLst/>
              <a:latin typeface="Times New Roman" panose="02020603050405020304" pitchFamily="18" charset="0"/>
              <a:ea typeface="Times New Roman" panose="02020603050405020304" pitchFamily="18" charset="0"/>
            </a:endParaRPr>
          </a:p>
        </p:txBody>
      </p:sp>
      <p:sp>
        <p:nvSpPr>
          <p:cNvPr id="208" name="TextBox 207">
            <a:extLst>
              <a:ext uri="{FF2B5EF4-FFF2-40B4-BE49-F238E27FC236}">
                <a16:creationId xmlns:a16="http://schemas.microsoft.com/office/drawing/2014/main" xmlns="" id="{2D1A6010-6F9C-B775-06EC-B2787C98B6A6}"/>
              </a:ext>
            </a:extLst>
          </p:cNvPr>
          <p:cNvSpPr txBox="1"/>
          <p:nvPr/>
        </p:nvSpPr>
        <p:spPr>
          <a:xfrm>
            <a:off x="1447800" y="1600200"/>
            <a:ext cx="6858000" cy="3447098"/>
          </a:xfrm>
          <a:prstGeom prst="rect">
            <a:avLst/>
          </a:prstGeom>
          <a:noFill/>
        </p:spPr>
        <p:txBody>
          <a:bodyPr wrap="square">
            <a:spAutoFit/>
          </a:bodyPr>
          <a:lstStyle/>
          <a:p>
            <a:pPr algn="just">
              <a:spcBef>
                <a:spcPts val="600"/>
              </a:spcBef>
              <a:spcAft>
                <a:spcPts val="600"/>
              </a:spcAft>
            </a:pPr>
            <a:r>
              <a:rPr lang="vi-VN" sz="2400">
                <a:latin typeface="Cambria" panose="02040503050406030204" pitchFamily="18" charset="0"/>
                <a:ea typeface="Cambria" panose="02040503050406030204" pitchFamily="18" charset="0"/>
              </a:rPr>
              <a:t>- Thái độ và hành động của Hê-ra-clét:</a:t>
            </a:r>
          </a:p>
          <a:p>
            <a:pPr algn="just">
              <a:spcBef>
                <a:spcPts val="600"/>
              </a:spcBef>
              <a:spcAft>
                <a:spcPts val="600"/>
              </a:spcAft>
            </a:pPr>
            <a:r>
              <a:rPr lang="vi-VN" sz="2400">
                <a:latin typeface="Cambria" panose="02040503050406030204" pitchFamily="18" charset="0"/>
                <a:ea typeface="Cambria" panose="02040503050406030204" pitchFamily="18" charset="0"/>
              </a:rPr>
              <a:t>+ Quyết đoán, không đắn đo</a:t>
            </a:r>
          </a:p>
          <a:p>
            <a:pPr algn="just">
              <a:spcBef>
                <a:spcPts val="600"/>
              </a:spcBef>
              <a:spcAft>
                <a:spcPts val="600"/>
              </a:spcAft>
            </a:pPr>
            <a:r>
              <a:rPr lang="vi-VN" sz="2400">
                <a:latin typeface="Cambria" panose="02040503050406030204" pitchFamily="18" charset="0"/>
                <a:ea typeface="Cambria" panose="02040503050406030204" pitchFamily="18" charset="0"/>
              </a:rPr>
              <a:t>+ Gương cung và buông dây bắn ngã con đại bàng </a:t>
            </a:r>
          </a:p>
          <a:p>
            <a:pPr algn="just">
              <a:spcBef>
                <a:spcPts val="600"/>
              </a:spcBef>
              <a:spcAft>
                <a:spcPts val="600"/>
              </a:spcAft>
            </a:pPr>
            <a:r>
              <a:rPr lang="vi-VN" sz="2400">
                <a:latin typeface="Cambria" panose="02040503050406030204" pitchFamily="18" charset="0"/>
                <a:ea typeface="Cambria" panose="02040503050406030204" pitchFamily="18" charset="0"/>
              </a:rPr>
              <a:t>+ Chặt tung xiềng xích, giải phóng cho Prô – mê – tê</a:t>
            </a:r>
          </a:p>
          <a:p>
            <a:pPr algn="just">
              <a:spcBef>
                <a:spcPts val="600"/>
              </a:spcBef>
              <a:spcAft>
                <a:spcPts val="600"/>
              </a:spcAft>
            </a:pPr>
            <a:r>
              <a:rPr lang="en-US" sz="2400" b="1">
                <a:latin typeface="Cambria" panose="02040503050406030204" pitchFamily="18" charset="0"/>
                <a:ea typeface="Cambria" panose="02040503050406030204" pitchFamily="18" charset="0"/>
              </a:rPr>
              <a:t>=&gt; </a:t>
            </a:r>
            <a:r>
              <a:rPr lang="vi-VN" sz="2400" b="1">
                <a:latin typeface="Cambria" panose="02040503050406030204" pitchFamily="18" charset="0"/>
                <a:ea typeface="Cambria" panose="02040503050406030204" pitchFamily="18" charset="0"/>
              </a:rPr>
              <a:t>Giải cứu cho Prô-mê-tê cũng có nghĩa là đang chống lại thần Dớt </a:t>
            </a:r>
          </a:p>
          <a:p>
            <a:pPr algn="just">
              <a:spcBef>
                <a:spcPts val="600"/>
              </a:spcBef>
              <a:spcAft>
                <a:spcPts val="600"/>
              </a:spcAft>
            </a:pPr>
            <a:r>
              <a:rPr lang="en-US" sz="2400" b="1">
                <a:latin typeface="Cambria" panose="02040503050406030204" pitchFamily="18" charset="0"/>
                <a:ea typeface="Cambria" panose="02040503050406030204" pitchFamily="18" charset="0"/>
              </a:rPr>
              <a:t>=&gt; </a:t>
            </a:r>
            <a:r>
              <a:rPr lang="vi-VN" sz="2400" b="1">
                <a:latin typeface="Cambria" panose="02040503050406030204" pitchFamily="18" charset="0"/>
                <a:ea typeface="Cambria" panose="02040503050406030204" pitchFamily="18" charset="0"/>
              </a:rPr>
              <a:t>Quyết đoán, dũng cảm, trọng nghĩa tình</a:t>
            </a:r>
          </a:p>
        </p:txBody>
      </p:sp>
      <p:pic>
        <p:nvPicPr>
          <p:cNvPr id="4" name="Picture 3">
            <a:extLst>
              <a:ext uri="{FF2B5EF4-FFF2-40B4-BE49-F238E27FC236}">
                <a16:creationId xmlns:a16="http://schemas.microsoft.com/office/drawing/2014/main" xmlns="" id="{53743C46-37A0-F647-354A-3B63C63E412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967" b="96863" l="10000" r="90000">
                        <a14:foregroundMark x1="42857" y1="6827" x2="42857" y2="6827"/>
                        <a14:foregroundMark x1="42857" y1="4059" x2="42857" y2="4059"/>
                        <a14:foregroundMark x1="42857" y1="4059" x2="42857" y2="4059"/>
                        <a14:foregroundMark x1="42857" y1="4059" x2="42857" y2="4059"/>
                        <a14:foregroundMark x1="69167" y1="92989" x2="69167" y2="92989"/>
                        <a14:foregroundMark x1="31786" y1="95756" x2="31786" y2="95756"/>
                        <a14:foregroundMark x1="68452" y1="96863" x2="68452" y2="96863"/>
                        <a14:foregroundMark x1="49048" y1="66513" x2="49048" y2="66513"/>
                        <a14:foregroundMark x1="48333" y1="50554" x2="48333" y2="50554"/>
                        <a14:foregroundMark x1="39762" y1="44096" x2="39762" y2="44096"/>
                        <a14:foregroundMark x1="43810" y1="28690" x2="43810" y2="28690"/>
                        <a14:foregroundMark x1="77976" y1="48893" x2="77976" y2="48893"/>
                      </a14:backgroundRemoval>
                    </a14:imgEffect>
                  </a14:imgLayer>
                </a14:imgProps>
              </a:ext>
            </a:extLst>
          </a:blip>
          <a:stretch>
            <a:fillRect/>
          </a:stretch>
        </p:blipFill>
        <p:spPr>
          <a:xfrm>
            <a:off x="7696200" y="60620"/>
            <a:ext cx="5029200" cy="6490062"/>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0621015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8">
                                            <p:txEl>
                                              <p:pRg st="0" end="0"/>
                                            </p:txEl>
                                          </p:spTgt>
                                        </p:tgtEl>
                                        <p:attrNameLst>
                                          <p:attrName>style.visibility</p:attrName>
                                        </p:attrNameLst>
                                      </p:cBhvr>
                                      <p:to>
                                        <p:strVal val="visible"/>
                                      </p:to>
                                    </p:set>
                                    <p:animEffect transition="in" filter="wipe(left)">
                                      <p:cBhvr>
                                        <p:cTn id="7" dur="1000"/>
                                        <p:tgtEl>
                                          <p:spTgt spid="2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8">
                                            <p:txEl>
                                              <p:pRg st="1" end="1"/>
                                            </p:txEl>
                                          </p:spTgt>
                                        </p:tgtEl>
                                        <p:attrNameLst>
                                          <p:attrName>style.visibility</p:attrName>
                                        </p:attrNameLst>
                                      </p:cBhvr>
                                      <p:to>
                                        <p:strVal val="visible"/>
                                      </p:to>
                                    </p:set>
                                    <p:animEffect transition="in" filter="wipe(left)">
                                      <p:cBhvr>
                                        <p:cTn id="12" dur="1000"/>
                                        <p:tgtEl>
                                          <p:spTgt spid="2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8">
                                            <p:txEl>
                                              <p:pRg st="2" end="2"/>
                                            </p:txEl>
                                          </p:spTgt>
                                        </p:tgtEl>
                                        <p:attrNameLst>
                                          <p:attrName>style.visibility</p:attrName>
                                        </p:attrNameLst>
                                      </p:cBhvr>
                                      <p:to>
                                        <p:strVal val="visible"/>
                                      </p:to>
                                    </p:set>
                                    <p:animEffect transition="in" filter="wipe(left)">
                                      <p:cBhvr>
                                        <p:cTn id="17" dur="1000"/>
                                        <p:tgtEl>
                                          <p:spTgt spid="20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8">
                                            <p:txEl>
                                              <p:pRg st="3" end="3"/>
                                            </p:txEl>
                                          </p:spTgt>
                                        </p:tgtEl>
                                        <p:attrNameLst>
                                          <p:attrName>style.visibility</p:attrName>
                                        </p:attrNameLst>
                                      </p:cBhvr>
                                      <p:to>
                                        <p:strVal val="visible"/>
                                      </p:to>
                                    </p:set>
                                    <p:animEffect transition="in" filter="wipe(left)">
                                      <p:cBhvr>
                                        <p:cTn id="22" dur="1000"/>
                                        <p:tgtEl>
                                          <p:spTgt spid="20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8">
                                            <p:txEl>
                                              <p:pRg st="4" end="4"/>
                                            </p:txEl>
                                          </p:spTgt>
                                        </p:tgtEl>
                                        <p:attrNameLst>
                                          <p:attrName>style.visibility</p:attrName>
                                        </p:attrNameLst>
                                      </p:cBhvr>
                                      <p:to>
                                        <p:strVal val="visible"/>
                                      </p:to>
                                    </p:set>
                                    <p:animEffect transition="in" filter="wipe(left)">
                                      <p:cBhvr>
                                        <p:cTn id="27" dur="1000"/>
                                        <p:tgtEl>
                                          <p:spTgt spid="20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8">
                                            <p:txEl>
                                              <p:pRg st="5" end="5"/>
                                            </p:txEl>
                                          </p:spTgt>
                                        </p:tgtEl>
                                        <p:attrNameLst>
                                          <p:attrName>style.visibility</p:attrName>
                                        </p:attrNameLst>
                                      </p:cBhvr>
                                      <p:to>
                                        <p:strVal val="visible"/>
                                      </p:to>
                                    </p:set>
                                    <p:animEffect transition="in" filter="wipe(left)">
                                      <p:cBhvr>
                                        <p:cTn id="32" dur="1000"/>
                                        <p:tgtEl>
                                          <p:spTgt spid="20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98"/>
        <p:cNvGrpSpPr/>
        <p:nvPr/>
      </p:nvGrpSpPr>
      <p:grpSpPr>
        <a:xfrm>
          <a:off x="0" y="0"/>
          <a:ext cx="0" cy="0"/>
          <a:chOff x="0" y="0"/>
          <a:chExt cx="0" cy="0"/>
        </a:xfrm>
      </p:grpSpPr>
      <p:sp>
        <p:nvSpPr>
          <p:cNvPr id="3604" name="Google Shape;3604;p54"/>
          <p:cNvSpPr/>
          <p:nvPr/>
        </p:nvSpPr>
        <p:spPr>
          <a:xfrm>
            <a:off x="-575235" y="3615067"/>
            <a:ext cx="2416400" cy="271200"/>
          </a:xfrm>
          <a:prstGeom prst="ellipse">
            <a:avLst/>
          </a:prstGeom>
          <a:solidFill>
            <a:srgbClr val="000000">
              <a:alpha val="17320"/>
            </a:srgbClr>
          </a:solidFill>
          <a:ln>
            <a:noFill/>
          </a:ln>
        </p:spPr>
        <p:txBody>
          <a:bodyPr spcFirstLastPara="1" wrap="square" lIns="121900" tIns="121900" rIns="121900" bIns="121900" anchor="ctr" anchorCtr="0">
            <a:noAutofit/>
          </a:bodyPr>
          <a:lstStyle/>
          <a:p>
            <a:endParaRPr sz="2489"/>
          </a:p>
        </p:txBody>
      </p:sp>
      <p:grpSp>
        <p:nvGrpSpPr>
          <p:cNvPr id="3605" name="Google Shape;3605;p54"/>
          <p:cNvGrpSpPr/>
          <p:nvPr/>
        </p:nvGrpSpPr>
        <p:grpSpPr>
          <a:xfrm>
            <a:off x="-265346" y="1304825"/>
            <a:ext cx="1903575" cy="2487383"/>
            <a:chOff x="2491761" y="388856"/>
            <a:chExt cx="1321070" cy="1726230"/>
          </a:xfrm>
        </p:grpSpPr>
        <p:grpSp>
          <p:nvGrpSpPr>
            <p:cNvPr id="3606" name="Google Shape;3606;p54"/>
            <p:cNvGrpSpPr/>
            <p:nvPr/>
          </p:nvGrpSpPr>
          <p:grpSpPr>
            <a:xfrm>
              <a:off x="3561841" y="1131061"/>
              <a:ext cx="250990" cy="983513"/>
              <a:chOff x="3561841" y="1131061"/>
              <a:chExt cx="250990" cy="983513"/>
            </a:xfrm>
          </p:grpSpPr>
          <p:sp>
            <p:nvSpPr>
              <p:cNvPr id="3607" name="Google Shape;3607;p54"/>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3608" name="Google Shape;3608;p54"/>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rgbClr val="E9D5BB">
                  <a:alpha val="46370"/>
                </a:srgbClr>
              </a:solidFill>
              <a:ln>
                <a:noFill/>
              </a:ln>
            </p:spPr>
            <p:txBody>
              <a:bodyPr spcFirstLastPara="1" wrap="square" lIns="121900" tIns="121900" rIns="121900" bIns="121900" anchor="ctr" anchorCtr="0">
                <a:noAutofit/>
              </a:bodyPr>
              <a:lstStyle/>
              <a:p>
                <a:endParaRPr sz="2489"/>
              </a:p>
            </p:txBody>
          </p:sp>
          <p:sp>
            <p:nvSpPr>
              <p:cNvPr id="3609" name="Google Shape;3609;p54"/>
              <p:cNvSpPr/>
              <p:nvPr/>
            </p:nvSpPr>
            <p:spPr>
              <a:xfrm>
                <a:off x="3562069" y="1144958"/>
                <a:ext cx="250192" cy="969616"/>
              </a:xfrm>
              <a:custGeom>
                <a:avLst/>
                <a:gdLst/>
                <a:ahLst/>
                <a:cxnLst/>
                <a:rect l="l" t="t" r="r" b="b"/>
                <a:pathLst>
                  <a:path w="4393" h="17025" extrusionOk="0">
                    <a:moveTo>
                      <a:pt x="2105" y="0"/>
                    </a:moveTo>
                    <a:cubicBezTo>
                      <a:pt x="1223" y="0"/>
                      <a:pt x="450" y="128"/>
                      <a:pt x="1" y="164"/>
                    </a:cubicBezTo>
                    <a:cubicBezTo>
                      <a:pt x="22" y="365"/>
                      <a:pt x="184" y="407"/>
                      <a:pt x="314" y="407"/>
                    </a:cubicBezTo>
                    <a:cubicBezTo>
                      <a:pt x="405" y="407"/>
                      <a:pt x="482" y="386"/>
                      <a:pt x="482" y="386"/>
                    </a:cubicBezTo>
                    <a:lnTo>
                      <a:pt x="482" y="386"/>
                    </a:lnTo>
                    <a:lnTo>
                      <a:pt x="472" y="1904"/>
                    </a:lnTo>
                    <a:cubicBezTo>
                      <a:pt x="662" y="970"/>
                      <a:pt x="991" y="517"/>
                      <a:pt x="1458" y="517"/>
                    </a:cubicBezTo>
                    <a:cubicBezTo>
                      <a:pt x="1460" y="517"/>
                      <a:pt x="1462" y="517"/>
                      <a:pt x="1465" y="517"/>
                    </a:cubicBezTo>
                    <a:cubicBezTo>
                      <a:pt x="2954" y="517"/>
                      <a:pt x="3136" y="1499"/>
                      <a:pt x="3038" y="3547"/>
                    </a:cubicBezTo>
                    <a:cubicBezTo>
                      <a:pt x="2942" y="5587"/>
                      <a:pt x="2568" y="16504"/>
                      <a:pt x="1340" y="16540"/>
                    </a:cubicBezTo>
                    <a:cubicBezTo>
                      <a:pt x="1339" y="16540"/>
                      <a:pt x="1339" y="16540"/>
                      <a:pt x="1339" y="16540"/>
                    </a:cubicBezTo>
                    <a:cubicBezTo>
                      <a:pt x="935" y="16540"/>
                      <a:pt x="650" y="6063"/>
                      <a:pt x="453" y="5419"/>
                    </a:cubicBezTo>
                    <a:lnTo>
                      <a:pt x="386" y="17024"/>
                    </a:lnTo>
                    <a:lnTo>
                      <a:pt x="3544" y="16931"/>
                    </a:lnTo>
                    <a:lnTo>
                      <a:pt x="3721" y="319"/>
                    </a:lnTo>
                    <a:cubicBezTo>
                      <a:pt x="3721" y="319"/>
                      <a:pt x="3869" y="355"/>
                      <a:pt x="4027" y="355"/>
                    </a:cubicBezTo>
                    <a:cubicBezTo>
                      <a:pt x="4187" y="355"/>
                      <a:pt x="4358" y="317"/>
                      <a:pt x="4392" y="166"/>
                    </a:cubicBezTo>
                    <a:cubicBezTo>
                      <a:pt x="3984" y="165"/>
                      <a:pt x="3110" y="0"/>
                      <a:pt x="2105"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3610" name="Google Shape;3610;p54"/>
              <p:cNvSpPr/>
              <p:nvPr/>
            </p:nvSpPr>
            <p:spPr>
              <a:xfrm>
                <a:off x="3583996" y="1142566"/>
                <a:ext cx="228721" cy="971951"/>
              </a:xfrm>
              <a:custGeom>
                <a:avLst/>
                <a:gdLst/>
                <a:ahLst/>
                <a:cxnLst/>
                <a:rect l="l" t="t" r="r" b="b"/>
                <a:pathLst>
                  <a:path w="4016" h="17066" extrusionOk="0">
                    <a:moveTo>
                      <a:pt x="3903" y="0"/>
                    </a:moveTo>
                    <a:cubicBezTo>
                      <a:pt x="3897" y="193"/>
                      <a:pt x="3706" y="239"/>
                      <a:pt x="3527" y="239"/>
                    </a:cubicBezTo>
                    <a:cubicBezTo>
                      <a:pt x="3368" y="239"/>
                      <a:pt x="3218" y="202"/>
                      <a:pt x="3218" y="202"/>
                    </a:cubicBezTo>
                    <a:lnTo>
                      <a:pt x="3044" y="16865"/>
                    </a:lnTo>
                    <a:lnTo>
                      <a:pt x="1" y="16955"/>
                    </a:lnTo>
                    <a:lnTo>
                      <a:pt x="1" y="17065"/>
                    </a:lnTo>
                    <a:lnTo>
                      <a:pt x="3159" y="16972"/>
                    </a:lnTo>
                    <a:lnTo>
                      <a:pt x="3336" y="359"/>
                    </a:lnTo>
                    <a:cubicBezTo>
                      <a:pt x="3336" y="359"/>
                      <a:pt x="3485" y="396"/>
                      <a:pt x="3644" y="396"/>
                    </a:cubicBezTo>
                    <a:cubicBezTo>
                      <a:pt x="3822" y="396"/>
                      <a:pt x="4013" y="350"/>
                      <a:pt x="4016" y="153"/>
                    </a:cubicBezTo>
                    <a:cubicBezTo>
                      <a:pt x="4016" y="92"/>
                      <a:pt x="3975" y="42"/>
                      <a:pt x="3903" y="0"/>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3611" name="Google Shape;3611;p54"/>
              <p:cNvSpPr/>
              <p:nvPr/>
            </p:nvSpPr>
            <p:spPr>
              <a:xfrm>
                <a:off x="3606947" y="1274297"/>
                <a:ext cx="13839" cy="716349"/>
              </a:xfrm>
              <a:custGeom>
                <a:avLst/>
                <a:gdLst/>
                <a:ahLst/>
                <a:cxnLst/>
                <a:rect l="l" t="t" r="r" b="b"/>
                <a:pathLst>
                  <a:path w="243" h="12578" extrusionOk="0">
                    <a:moveTo>
                      <a:pt x="163" y="1"/>
                    </a:moveTo>
                    <a:cubicBezTo>
                      <a:pt x="109" y="1"/>
                      <a:pt x="46" y="2858"/>
                      <a:pt x="24" y="6350"/>
                    </a:cubicBezTo>
                    <a:cubicBezTo>
                      <a:pt x="0" y="9804"/>
                      <a:pt x="27" y="12578"/>
                      <a:pt x="79" y="12578"/>
                    </a:cubicBezTo>
                    <a:cubicBezTo>
                      <a:pt x="79" y="12578"/>
                      <a:pt x="79" y="12578"/>
                      <a:pt x="79" y="12578"/>
                    </a:cubicBezTo>
                    <a:cubicBezTo>
                      <a:pt x="134" y="12577"/>
                      <a:pt x="197" y="9803"/>
                      <a:pt x="220" y="6347"/>
                    </a:cubicBezTo>
                    <a:cubicBezTo>
                      <a:pt x="243" y="2857"/>
                      <a:pt x="219" y="1"/>
                      <a:pt x="163"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3612" name="Google Shape;3612;p54"/>
              <p:cNvSpPr/>
              <p:nvPr/>
            </p:nvSpPr>
            <p:spPr>
              <a:xfrm>
                <a:off x="3650687" y="1205612"/>
                <a:ext cx="14808" cy="821654"/>
              </a:xfrm>
              <a:custGeom>
                <a:avLst/>
                <a:gdLst/>
                <a:ahLst/>
                <a:cxnLst/>
                <a:rect l="l" t="t" r="r" b="b"/>
                <a:pathLst>
                  <a:path w="260" h="14427" extrusionOk="0">
                    <a:moveTo>
                      <a:pt x="185" y="1"/>
                    </a:moveTo>
                    <a:cubicBezTo>
                      <a:pt x="131" y="1"/>
                      <a:pt x="62" y="3285"/>
                      <a:pt x="31" y="7294"/>
                    </a:cubicBezTo>
                    <a:cubicBezTo>
                      <a:pt x="1" y="11252"/>
                      <a:pt x="21" y="14427"/>
                      <a:pt x="75" y="14427"/>
                    </a:cubicBezTo>
                    <a:cubicBezTo>
                      <a:pt x="75" y="14427"/>
                      <a:pt x="75" y="14427"/>
                      <a:pt x="75" y="14427"/>
                    </a:cubicBezTo>
                    <a:cubicBezTo>
                      <a:pt x="128" y="14426"/>
                      <a:pt x="196" y="11251"/>
                      <a:pt x="227" y="7291"/>
                    </a:cubicBezTo>
                    <a:cubicBezTo>
                      <a:pt x="259" y="3284"/>
                      <a:pt x="241" y="1"/>
                      <a:pt x="185"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3613" name="Google Shape;3613;p54"/>
              <p:cNvSpPr/>
              <p:nvPr/>
            </p:nvSpPr>
            <p:spPr>
              <a:xfrm>
                <a:off x="3696989" y="1251744"/>
                <a:ext cx="14751" cy="730017"/>
              </a:xfrm>
              <a:custGeom>
                <a:avLst/>
                <a:gdLst/>
                <a:ahLst/>
                <a:cxnLst/>
                <a:rect l="l" t="t" r="r" b="b"/>
                <a:pathLst>
                  <a:path w="259" h="12818" extrusionOk="0">
                    <a:moveTo>
                      <a:pt x="187" y="0"/>
                    </a:moveTo>
                    <a:cubicBezTo>
                      <a:pt x="132" y="0"/>
                      <a:pt x="63" y="2913"/>
                      <a:pt x="31" y="6472"/>
                    </a:cubicBezTo>
                    <a:cubicBezTo>
                      <a:pt x="0" y="9992"/>
                      <a:pt x="19" y="12818"/>
                      <a:pt x="73" y="12818"/>
                    </a:cubicBezTo>
                    <a:cubicBezTo>
                      <a:pt x="73" y="12818"/>
                      <a:pt x="73" y="12818"/>
                      <a:pt x="73" y="12818"/>
                    </a:cubicBezTo>
                    <a:cubicBezTo>
                      <a:pt x="126" y="12816"/>
                      <a:pt x="195" y="9989"/>
                      <a:pt x="227" y="6469"/>
                    </a:cubicBezTo>
                    <a:cubicBezTo>
                      <a:pt x="259" y="2912"/>
                      <a:pt x="242" y="0"/>
                      <a:pt x="187"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3614" name="Google Shape;3614;p54"/>
              <p:cNvSpPr/>
              <p:nvPr/>
            </p:nvSpPr>
            <p:spPr>
              <a:xfrm>
                <a:off x="3565144" y="1149799"/>
                <a:ext cx="241479" cy="50403"/>
              </a:xfrm>
              <a:custGeom>
                <a:avLst/>
                <a:gdLst/>
                <a:ahLst/>
                <a:cxnLst/>
                <a:rect l="l" t="t" r="r" b="b"/>
                <a:pathLst>
                  <a:path w="4240" h="885" extrusionOk="0">
                    <a:moveTo>
                      <a:pt x="2357" y="0"/>
                    </a:moveTo>
                    <a:cubicBezTo>
                      <a:pt x="1355" y="0"/>
                      <a:pt x="435" y="140"/>
                      <a:pt x="1" y="217"/>
                    </a:cubicBezTo>
                    <a:cubicBezTo>
                      <a:pt x="64" y="299"/>
                      <a:pt x="172" y="319"/>
                      <a:pt x="263" y="319"/>
                    </a:cubicBezTo>
                    <a:cubicBezTo>
                      <a:pt x="354" y="319"/>
                      <a:pt x="429" y="299"/>
                      <a:pt x="429" y="299"/>
                    </a:cubicBezTo>
                    <a:lnTo>
                      <a:pt x="429" y="299"/>
                    </a:lnTo>
                    <a:lnTo>
                      <a:pt x="428" y="494"/>
                    </a:lnTo>
                    <a:cubicBezTo>
                      <a:pt x="962" y="323"/>
                      <a:pt x="1424" y="253"/>
                      <a:pt x="1825" y="253"/>
                    </a:cubicBezTo>
                    <a:cubicBezTo>
                      <a:pt x="2648" y="253"/>
                      <a:pt x="3219" y="549"/>
                      <a:pt x="3659" y="885"/>
                    </a:cubicBezTo>
                    <a:lnTo>
                      <a:pt x="3667" y="236"/>
                    </a:lnTo>
                    <a:cubicBezTo>
                      <a:pt x="3667" y="236"/>
                      <a:pt x="3813" y="271"/>
                      <a:pt x="3970" y="271"/>
                    </a:cubicBezTo>
                    <a:cubicBezTo>
                      <a:pt x="4066" y="271"/>
                      <a:pt x="4166" y="258"/>
                      <a:pt x="4239" y="215"/>
                    </a:cubicBezTo>
                    <a:cubicBezTo>
                      <a:pt x="3647" y="55"/>
                      <a:pt x="2986" y="0"/>
                      <a:pt x="2357"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grpSp>
        <p:grpSp>
          <p:nvGrpSpPr>
            <p:cNvPr id="3615" name="Google Shape;3615;p54"/>
            <p:cNvGrpSpPr/>
            <p:nvPr/>
          </p:nvGrpSpPr>
          <p:grpSpPr>
            <a:xfrm>
              <a:off x="3246381" y="1130150"/>
              <a:ext cx="380101" cy="456645"/>
              <a:chOff x="3246381" y="1130150"/>
              <a:chExt cx="380101" cy="456645"/>
            </a:xfrm>
          </p:grpSpPr>
          <p:sp>
            <p:nvSpPr>
              <p:cNvPr id="3616" name="Google Shape;3616;p54"/>
              <p:cNvSpPr/>
              <p:nvPr/>
            </p:nvSpPr>
            <p:spPr>
              <a:xfrm>
                <a:off x="3246381" y="1148773"/>
                <a:ext cx="376627" cy="438022"/>
              </a:xfrm>
              <a:custGeom>
                <a:avLst/>
                <a:gdLst/>
                <a:ahLst/>
                <a:cxnLst/>
                <a:rect l="l" t="t" r="r" b="b"/>
                <a:pathLst>
                  <a:path w="6613" h="7691" extrusionOk="0">
                    <a:moveTo>
                      <a:pt x="1" y="1"/>
                    </a:moveTo>
                    <a:lnTo>
                      <a:pt x="16" y="5052"/>
                    </a:lnTo>
                    <a:lnTo>
                      <a:pt x="718" y="5198"/>
                    </a:lnTo>
                    <a:cubicBezTo>
                      <a:pt x="718" y="5198"/>
                      <a:pt x="1606" y="2315"/>
                      <a:pt x="3127" y="2315"/>
                    </a:cubicBezTo>
                    <a:cubicBezTo>
                      <a:pt x="3283" y="2315"/>
                      <a:pt x="3446" y="2345"/>
                      <a:pt x="3615" y="2412"/>
                    </a:cubicBezTo>
                    <a:cubicBezTo>
                      <a:pt x="5673" y="3228"/>
                      <a:pt x="5852" y="7469"/>
                      <a:pt x="5852" y="7469"/>
                    </a:cubicBezTo>
                    <a:lnTo>
                      <a:pt x="6189" y="7680"/>
                    </a:lnTo>
                    <a:lnTo>
                      <a:pt x="6613" y="7690"/>
                    </a:lnTo>
                    <a:lnTo>
                      <a:pt x="6173" y="2964"/>
                    </a:lnTo>
                    <a:lnTo>
                      <a:pt x="1" y="1"/>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617" name="Google Shape;3617;p54"/>
              <p:cNvSpPr/>
              <p:nvPr/>
            </p:nvSpPr>
            <p:spPr>
              <a:xfrm>
                <a:off x="3246381" y="1148717"/>
                <a:ext cx="351226" cy="296153"/>
              </a:xfrm>
              <a:custGeom>
                <a:avLst/>
                <a:gdLst/>
                <a:ahLst/>
                <a:cxnLst/>
                <a:rect l="l" t="t" r="r" b="b"/>
                <a:pathLst>
                  <a:path w="6167" h="5200" extrusionOk="0">
                    <a:moveTo>
                      <a:pt x="1" y="1"/>
                    </a:moveTo>
                    <a:lnTo>
                      <a:pt x="16" y="5053"/>
                    </a:lnTo>
                    <a:lnTo>
                      <a:pt x="718" y="5199"/>
                    </a:lnTo>
                    <a:cubicBezTo>
                      <a:pt x="718" y="5199"/>
                      <a:pt x="1606" y="2316"/>
                      <a:pt x="3126" y="2316"/>
                    </a:cubicBezTo>
                    <a:cubicBezTo>
                      <a:pt x="3282" y="2316"/>
                      <a:pt x="3445" y="2346"/>
                      <a:pt x="3614" y="2413"/>
                    </a:cubicBezTo>
                    <a:cubicBezTo>
                      <a:pt x="4046" y="2585"/>
                      <a:pt x="4395" y="2909"/>
                      <a:pt x="4679" y="3313"/>
                    </a:cubicBezTo>
                    <a:cubicBezTo>
                      <a:pt x="4840" y="3250"/>
                      <a:pt x="5006" y="3193"/>
                      <a:pt x="5179" y="3146"/>
                    </a:cubicBezTo>
                    <a:cubicBezTo>
                      <a:pt x="5512" y="3052"/>
                      <a:pt x="5843" y="2992"/>
                      <a:pt x="6167" y="2962"/>
                    </a:cubicBezTo>
                    <a:lnTo>
                      <a:pt x="1" y="1"/>
                    </a:ln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3618" name="Google Shape;3618;p54"/>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3619" name="Google Shape;3619;p54"/>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rgbClr val="E9D5BB">
                  <a:alpha val="46370"/>
                </a:srgbClr>
              </a:solidFill>
              <a:ln>
                <a:noFill/>
              </a:ln>
            </p:spPr>
            <p:txBody>
              <a:bodyPr spcFirstLastPara="1" wrap="square" lIns="121900" tIns="121900" rIns="121900" bIns="121900" anchor="ctr" anchorCtr="0">
                <a:noAutofit/>
              </a:bodyPr>
              <a:lstStyle/>
              <a:p>
                <a:endParaRPr sz="2489"/>
              </a:p>
            </p:txBody>
          </p:sp>
        </p:grpSp>
        <p:grpSp>
          <p:nvGrpSpPr>
            <p:cNvPr id="3620" name="Google Shape;3620;p54"/>
            <p:cNvGrpSpPr/>
            <p:nvPr/>
          </p:nvGrpSpPr>
          <p:grpSpPr>
            <a:xfrm>
              <a:off x="3067607" y="858373"/>
              <a:ext cx="279580" cy="1241166"/>
              <a:chOff x="3067607" y="858373"/>
              <a:chExt cx="279580" cy="1241166"/>
            </a:xfrm>
          </p:grpSpPr>
          <p:sp>
            <p:nvSpPr>
              <p:cNvPr id="3621" name="Google Shape;3621;p54"/>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3622" name="Google Shape;3622;p54"/>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rgbClr val="E9D5BB">
                  <a:alpha val="46370"/>
                </a:srgbClr>
              </a:solidFill>
              <a:ln>
                <a:noFill/>
              </a:ln>
            </p:spPr>
            <p:txBody>
              <a:bodyPr spcFirstLastPara="1" wrap="square" lIns="121900" tIns="121900" rIns="121900" bIns="121900" anchor="ctr" anchorCtr="0">
                <a:noAutofit/>
              </a:bodyPr>
              <a:lstStyle/>
              <a:p>
                <a:endParaRPr sz="2489"/>
              </a:p>
            </p:txBody>
          </p:sp>
          <p:sp>
            <p:nvSpPr>
              <p:cNvPr id="3623" name="Google Shape;3623;p54"/>
              <p:cNvSpPr/>
              <p:nvPr/>
            </p:nvSpPr>
            <p:spPr>
              <a:xfrm>
                <a:off x="3068063" y="876256"/>
                <a:ext cx="278555" cy="1223283"/>
              </a:xfrm>
              <a:custGeom>
                <a:avLst/>
                <a:gdLst/>
                <a:ahLst/>
                <a:cxnLst/>
                <a:rect l="l" t="t" r="r" b="b"/>
                <a:pathLst>
                  <a:path w="4891" h="21479" extrusionOk="0">
                    <a:moveTo>
                      <a:pt x="2264" y="1"/>
                    </a:moveTo>
                    <a:cubicBezTo>
                      <a:pt x="1312" y="1"/>
                      <a:pt x="484" y="150"/>
                      <a:pt x="0" y="187"/>
                    </a:cubicBezTo>
                    <a:cubicBezTo>
                      <a:pt x="27" y="446"/>
                      <a:pt x="212" y="499"/>
                      <a:pt x="358" y="499"/>
                    </a:cubicBezTo>
                    <a:cubicBezTo>
                      <a:pt x="458" y="499"/>
                      <a:pt x="540" y="475"/>
                      <a:pt x="540" y="475"/>
                    </a:cubicBezTo>
                    <a:lnTo>
                      <a:pt x="553" y="2401"/>
                    </a:lnTo>
                    <a:cubicBezTo>
                      <a:pt x="751" y="1223"/>
                      <a:pt x="1107" y="649"/>
                      <a:pt x="1625" y="649"/>
                    </a:cubicBezTo>
                    <a:cubicBezTo>
                      <a:pt x="1627" y="649"/>
                      <a:pt x="1629" y="649"/>
                      <a:pt x="1631" y="650"/>
                    </a:cubicBezTo>
                    <a:cubicBezTo>
                      <a:pt x="3297" y="660"/>
                      <a:pt x="3512" y="1908"/>
                      <a:pt x="3433" y="4507"/>
                    </a:cubicBezTo>
                    <a:cubicBezTo>
                      <a:pt x="3354" y="7087"/>
                      <a:pt x="3094" y="20836"/>
                      <a:pt x="1735" y="20874"/>
                    </a:cubicBezTo>
                    <a:cubicBezTo>
                      <a:pt x="1735" y="20874"/>
                      <a:pt x="1735" y="20874"/>
                      <a:pt x="1734" y="20874"/>
                    </a:cubicBezTo>
                    <a:cubicBezTo>
                      <a:pt x="1287" y="20874"/>
                      <a:pt x="813" y="7674"/>
                      <a:pt x="584" y="6858"/>
                    </a:cubicBezTo>
                    <a:lnTo>
                      <a:pt x="584" y="6858"/>
                    </a:lnTo>
                    <a:lnTo>
                      <a:pt x="685" y="21479"/>
                    </a:lnTo>
                    <a:lnTo>
                      <a:pt x="4179" y="21379"/>
                    </a:lnTo>
                    <a:lnTo>
                      <a:pt x="4145" y="422"/>
                    </a:lnTo>
                    <a:lnTo>
                      <a:pt x="4145" y="422"/>
                    </a:lnTo>
                    <a:cubicBezTo>
                      <a:pt x="4145" y="422"/>
                      <a:pt x="4315" y="470"/>
                      <a:pt x="4493" y="470"/>
                    </a:cubicBezTo>
                    <a:cubicBezTo>
                      <a:pt x="4670" y="470"/>
                      <a:pt x="4855" y="423"/>
                      <a:pt x="4891" y="233"/>
                    </a:cubicBezTo>
                    <a:cubicBezTo>
                      <a:pt x="4437" y="228"/>
                      <a:pt x="3462" y="11"/>
                      <a:pt x="2341" y="1"/>
                    </a:cubicBezTo>
                    <a:cubicBezTo>
                      <a:pt x="2315" y="1"/>
                      <a:pt x="2290" y="1"/>
                      <a:pt x="2264"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3624" name="Google Shape;3624;p54"/>
              <p:cNvSpPr/>
              <p:nvPr/>
            </p:nvSpPr>
            <p:spPr>
              <a:xfrm>
                <a:off x="3107018" y="874376"/>
                <a:ext cx="240055" cy="1225105"/>
              </a:xfrm>
              <a:custGeom>
                <a:avLst/>
                <a:gdLst/>
                <a:ahLst/>
                <a:cxnLst/>
                <a:rect l="l" t="t" r="r" b="b"/>
                <a:pathLst>
                  <a:path w="4215" h="21511" extrusionOk="0">
                    <a:moveTo>
                      <a:pt x="4088" y="1"/>
                    </a:moveTo>
                    <a:cubicBezTo>
                      <a:pt x="4084" y="243"/>
                      <a:pt x="3878" y="302"/>
                      <a:pt x="3681" y="302"/>
                    </a:cubicBezTo>
                    <a:cubicBezTo>
                      <a:pt x="3500" y="302"/>
                      <a:pt x="3328" y="252"/>
                      <a:pt x="3328" y="252"/>
                    </a:cubicBezTo>
                    <a:lnTo>
                      <a:pt x="3328" y="252"/>
                    </a:lnTo>
                    <a:lnTo>
                      <a:pt x="3366" y="21276"/>
                    </a:lnTo>
                    <a:lnTo>
                      <a:pt x="0" y="21371"/>
                    </a:lnTo>
                    <a:lnTo>
                      <a:pt x="1" y="21511"/>
                    </a:lnTo>
                    <a:lnTo>
                      <a:pt x="3495" y="21411"/>
                    </a:lnTo>
                    <a:lnTo>
                      <a:pt x="3461" y="453"/>
                    </a:lnTo>
                    <a:lnTo>
                      <a:pt x="3461" y="453"/>
                    </a:lnTo>
                    <a:cubicBezTo>
                      <a:pt x="3461" y="453"/>
                      <a:pt x="3632" y="502"/>
                      <a:pt x="3811" y="502"/>
                    </a:cubicBezTo>
                    <a:cubicBezTo>
                      <a:pt x="4008" y="502"/>
                      <a:pt x="4214" y="443"/>
                      <a:pt x="4214" y="196"/>
                    </a:cubicBezTo>
                    <a:cubicBezTo>
                      <a:pt x="4214" y="120"/>
                      <a:pt x="4169" y="55"/>
                      <a:pt x="4088"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3625" name="Google Shape;3625;p54"/>
              <p:cNvSpPr/>
              <p:nvPr/>
            </p:nvSpPr>
            <p:spPr>
              <a:xfrm>
                <a:off x="3125072" y="1039994"/>
                <a:ext cx="15605" cy="904292"/>
              </a:xfrm>
              <a:custGeom>
                <a:avLst/>
                <a:gdLst/>
                <a:ahLst/>
                <a:cxnLst/>
                <a:rect l="l" t="t" r="r" b="b"/>
                <a:pathLst>
                  <a:path w="274" h="15878" extrusionOk="0">
                    <a:moveTo>
                      <a:pt x="89" y="1"/>
                    </a:moveTo>
                    <a:cubicBezTo>
                      <a:pt x="27" y="1"/>
                      <a:pt x="0" y="3621"/>
                      <a:pt x="28" y="8035"/>
                    </a:cubicBezTo>
                    <a:cubicBezTo>
                      <a:pt x="55" y="12390"/>
                      <a:pt x="126" y="15877"/>
                      <a:pt x="185" y="15877"/>
                    </a:cubicBezTo>
                    <a:cubicBezTo>
                      <a:pt x="185" y="15877"/>
                      <a:pt x="185" y="15877"/>
                      <a:pt x="185" y="15877"/>
                    </a:cubicBezTo>
                    <a:cubicBezTo>
                      <a:pt x="245" y="15875"/>
                      <a:pt x="273" y="12386"/>
                      <a:pt x="247" y="8032"/>
                    </a:cubicBezTo>
                    <a:cubicBezTo>
                      <a:pt x="221" y="3620"/>
                      <a:pt x="149" y="1"/>
                      <a:pt x="89"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3626" name="Google Shape;3626;p54"/>
              <p:cNvSpPr/>
              <p:nvPr/>
            </p:nvSpPr>
            <p:spPr>
              <a:xfrm>
                <a:off x="3174052" y="953199"/>
                <a:ext cx="15320" cy="1037276"/>
              </a:xfrm>
              <a:custGeom>
                <a:avLst/>
                <a:gdLst/>
                <a:ahLst/>
                <a:cxnLst/>
                <a:rect l="l" t="t" r="r" b="b"/>
                <a:pathLst>
                  <a:path w="269" h="18213" extrusionOk="0">
                    <a:moveTo>
                      <a:pt x="90" y="1"/>
                    </a:moveTo>
                    <a:cubicBezTo>
                      <a:pt x="30" y="1"/>
                      <a:pt x="0" y="4164"/>
                      <a:pt x="26" y="9232"/>
                    </a:cubicBezTo>
                    <a:cubicBezTo>
                      <a:pt x="51" y="14223"/>
                      <a:pt x="120" y="18213"/>
                      <a:pt x="179" y="18213"/>
                    </a:cubicBezTo>
                    <a:cubicBezTo>
                      <a:pt x="179" y="18213"/>
                      <a:pt x="179" y="18213"/>
                      <a:pt x="179" y="18213"/>
                    </a:cubicBezTo>
                    <a:cubicBezTo>
                      <a:pt x="238" y="18210"/>
                      <a:pt x="268" y="14219"/>
                      <a:pt x="244" y="9229"/>
                    </a:cubicBezTo>
                    <a:cubicBezTo>
                      <a:pt x="221" y="4164"/>
                      <a:pt x="151" y="1"/>
                      <a:pt x="90"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3627" name="Google Shape;3627;p54"/>
              <p:cNvSpPr/>
              <p:nvPr/>
            </p:nvSpPr>
            <p:spPr>
              <a:xfrm>
                <a:off x="3226049" y="1012087"/>
                <a:ext cx="14124" cy="921491"/>
              </a:xfrm>
              <a:custGeom>
                <a:avLst/>
                <a:gdLst/>
                <a:ahLst/>
                <a:cxnLst/>
                <a:rect l="l" t="t" r="r" b="b"/>
                <a:pathLst>
                  <a:path w="248" h="16180" extrusionOk="0">
                    <a:moveTo>
                      <a:pt x="97" y="1"/>
                    </a:moveTo>
                    <a:cubicBezTo>
                      <a:pt x="36" y="1"/>
                      <a:pt x="0" y="3690"/>
                      <a:pt x="16" y="8189"/>
                    </a:cubicBezTo>
                    <a:cubicBezTo>
                      <a:pt x="32" y="12627"/>
                      <a:pt x="94" y="16179"/>
                      <a:pt x="153" y="16179"/>
                    </a:cubicBezTo>
                    <a:cubicBezTo>
                      <a:pt x="153" y="16179"/>
                      <a:pt x="153" y="16179"/>
                      <a:pt x="153" y="16179"/>
                    </a:cubicBezTo>
                    <a:cubicBezTo>
                      <a:pt x="213" y="16178"/>
                      <a:pt x="248" y="12623"/>
                      <a:pt x="234" y="8188"/>
                    </a:cubicBezTo>
                    <a:cubicBezTo>
                      <a:pt x="220" y="3690"/>
                      <a:pt x="157" y="1"/>
                      <a:pt x="97" y="1"/>
                    </a:cubicBezTo>
                    <a:cubicBezTo>
                      <a:pt x="97" y="1"/>
                      <a:pt x="97" y="1"/>
                      <a:pt x="97"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3628" name="Google Shape;3628;p54"/>
              <p:cNvSpPr/>
              <p:nvPr/>
            </p:nvSpPr>
            <p:spPr>
              <a:xfrm>
                <a:off x="3071480" y="882634"/>
                <a:ext cx="268987" cy="64641"/>
              </a:xfrm>
              <a:custGeom>
                <a:avLst/>
                <a:gdLst/>
                <a:ahLst/>
                <a:cxnLst/>
                <a:rect l="l" t="t" r="r" b="b"/>
                <a:pathLst>
                  <a:path w="4723" h="1135" extrusionOk="0">
                    <a:moveTo>
                      <a:pt x="2537" y="0"/>
                    </a:moveTo>
                    <a:cubicBezTo>
                      <a:pt x="1455" y="0"/>
                      <a:pt x="470" y="162"/>
                      <a:pt x="0" y="254"/>
                    </a:cubicBezTo>
                    <a:cubicBezTo>
                      <a:pt x="74" y="360"/>
                      <a:pt x="197" y="387"/>
                      <a:pt x="300" y="387"/>
                    </a:cubicBezTo>
                    <a:cubicBezTo>
                      <a:pt x="399" y="387"/>
                      <a:pt x="479" y="363"/>
                      <a:pt x="479" y="363"/>
                    </a:cubicBezTo>
                    <a:lnTo>
                      <a:pt x="480" y="610"/>
                    </a:lnTo>
                    <a:cubicBezTo>
                      <a:pt x="1062" y="403"/>
                      <a:pt x="1566" y="317"/>
                      <a:pt x="2007" y="317"/>
                    </a:cubicBezTo>
                    <a:cubicBezTo>
                      <a:pt x="2938" y="317"/>
                      <a:pt x="3587" y="701"/>
                      <a:pt x="4087" y="1134"/>
                    </a:cubicBezTo>
                    <a:lnTo>
                      <a:pt x="4085" y="310"/>
                    </a:lnTo>
                    <a:lnTo>
                      <a:pt x="4085" y="310"/>
                    </a:lnTo>
                    <a:cubicBezTo>
                      <a:pt x="4085" y="310"/>
                      <a:pt x="4254" y="358"/>
                      <a:pt x="4432" y="358"/>
                    </a:cubicBezTo>
                    <a:cubicBezTo>
                      <a:pt x="4537" y="358"/>
                      <a:pt x="4644" y="341"/>
                      <a:pt x="4722" y="289"/>
                    </a:cubicBezTo>
                    <a:cubicBezTo>
                      <a:pt x="4033" y="73"/>
                      <a:pt x="3263" y="0"/>
                      <a:pt x="2537" y="0"/>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grpSp>
        <p:sp>
          <p:nvSpPr>
            <p:cNvPr id="3629" name="Google Shape;3629;p54"/>
            <p:cNvSpPr/>
            <p:nvPr/>
          </p:nvSpPr>
          <p:spPr>
            <a:xfrm>
              <a:off x="2750382" y="914186"/>
              <a:ext cx="395763" cy="452317"/>
            </a:xfrm>
            <a:custGeom>
              <a:avLst/>
              <a:gdLst/>
              <a:ahLst/>
              <a:cxnLst/>
              <a:rect l="l" t="t" r="r" b="b"/>
              <a:pathLst>
                <a:path w="6949" h="7942" extrusionOk="0">
                  <a:moveTo>
                    <a:pt x="1" y="0"/>
                  </a:moveTo>
                  <a:lnTo>
                    <a:pt x="83" y="5190"/>
                  </a:lnTo>
                  <a:lnTo>
                    <a:pt x="813" y="5345"/>
                  </a:lnTo>
                  <a:cubicBezTo>
                    <a:pt x="813" y="5345"/>
                    <a:pt x="1691" y="2400"/>
                    <a:pt x="3260" y="2400"/>
                  </a:cubicBezTo>
                  <a:cubicBezTo>
                    <a:pt x="3424" y="2400"/>
                    <a:pt x="3596" y="2432"/>
                    <a:pt x="3776" y="2504"/>
                  </a:cubicBezTo>
                  <a:cubicBezTo>
                    <a:pt x="5917" y="3357"/>
                    <a:pt x="6158" y="7710"/>
                    <a:pt x="6158" y="7710"/>
                  </a:cubicBezTo>
                  <a:lnTo>
                    <a:pt x="6510" y="7928"/>
                  </a:lnTo>
                  <a:lnTo>
                    <a:pt x="6948" y="7942"/>
                  </a:lnTo>
                  <a:lnTo>
                    <a:pt x="6948" y="7942"/>
                  </a:lnTo>
                  <a:lnTo>
                    <a:pt x="6433" y="3087"/>
                  </a:lnTo>
                  <a:lnTo>
                    <a:pt x="1"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630" name="Google Shape;3630;p54"/>
            <p:cNvSpPr/>
            <p:nvPr/>
          </p:nvSpPr>
          <p:spPr>
            <a:xfrm>
              <a:off x="2750439" y="914243"/>
              <a:ext cx="366091" cy="304411"/>
            </a:xfrm>
            <a:custGeom>
              <a:avLst/>
              <a:gdLst/>
              <a:ahLst/>
              <a:cxnLst/>
              <a:rect l="l" t="t" r="r" b="b"/>
              <a:pathLst>
                <a:path w="6428" h="5345" extrusionOk="0">
                  <a:moveTo>
                    <a:pt x="1" y="0"/>
                  </a:moveTo>
                  <a:lnTo>
                    <a:pt x="84" y="5190"/>
                  </a:lnTo>
                  <a:lnTo>
                    <a:pt x="813" y="5345"/>
                  </a:lnTo>
                  <a:cubicBezTo>
                    <a:pt x="812" y="5344"/>
                    <a:pt x="1690" y="2400"/>
                    <a:pt x="3259" y="2400"/>
                  </a:cubicBezTo>
                  <a:cubicBezTo>
                    <a:pt x="3424" y="2400"/>
                    <a:pt x="3596" y="2432"/>
                    <a:pt x="3776" y="2504"/>
                  </a:cubicBezTo>
                  <a:cubicBezTo>
                    <a:pt x="4227" y="2683"/>
                    <a:pt x="4593" y="3018"/>
                    <a:pt x="4891" y="3435"/>
                  </a:cubicBezTo>
                  <a:cubicBezTo>
                    <a:pt x="5057" y="3372"/>
                    <a:pt x="5229" y="3315"/>
                    <a:pt x="5407" y="3267"/>
                  </a:cubicBezTo>
                  <a:cubicBezTo>
                    <a:pt x="5751" y="3173"/>
                    <a:pt x="6093" y="3114"/>
                    <a:pt x="6428" y="3086"/>
                  </a:cubicBezTo>
                  <a:lnTo>
                    <a:pt x="1" y="0"/>
                  </a:ln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3631" name="Google Shape;3631;p54"/>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3632" name="Google Shape;3632;p54"/>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rgbClr val="E9D5BB">
                <a:alpha val="46370"/>
              </a:srgbClr>
            </a:solidFill>
            <a:ln>
              <a:noFill/>
            </a:ln>
          </p:spPr>
          <p:txBody>
            <a:bodyPr spcFirstLastPara="1" wrap="square" lIns="121900" tIns="121900" rIns="121900" bIns="121900" anchor="ctr" anchorCtr="0">
              <a:noAutofit/>
            </a:bodyPr>
            <a:lstStyle/>
            <a:p>
              <a:endParaRPr sz="2489"/>
            </a:p>
          </p:txBody>
        </p:sp>
        <p:grpSp>
          <p:nvGrpSpPr>
            <p:cNvPr id="3633" name="Google Shape;3633;p54"/>
            <p:cNvGrpSpPr/>
            <p:nvPr/>
          </p:nvGrpSpPr>
          <p:grpSpPr>
            <a:xfrm>
              <a:off x="2491761" y="388856"/>
              <a:ext cx="371102" cy="1726230"/>
              <a:chOff x="2491761" y="388856"/>
              <a:chExt cx="371102" cy="1726230"/>
            </a:xfrm>
          </p:grpSpPr>
          <p:sp>
            <p:nvSpPr>
              <p:cNvPr id="3634" name="Google Shape;3634;p54"/>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3635" name="Google Shape;3635;p54"/>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rgbClr val="E9D5BB">
                  <a:alpha val="46370"/>
                </a:srgbClr>
              </a:solidFill>
              <a:ln>
                <a:noFill/>
              </a:ln>
            </p:spPr>
            <p:txBody>
              <a:bodyPr spcFirstLastPara="1" wrap="square" lIns="121900" tIns="121900" rIns="121900" bIns="121900" anchor="ctr" anchorCtr="0">
                <a:noAutofit/>
              </a:bodyPr>
              <a:lstStyle/>
              <a:p>
                <a:endParaRPr sz="2489"/>
              </a:p>
            </p:txBody>
          </p:sp>
          <p:sp>
            <p:nvSpPr>
              <p:cNvPr id="3636" name="Google Shape;3636;p54"/>
              <p:cNvSpPr/>
              <p:nvPr/>
            </p:nvSpPr>
            <p:spPr>
              <a:xfrm>
                <a:off x="2492672" y="414884"/>
                <a:ext cx="369508" cy="1700203"/>
              </a:xfrm>
              <a:custGeom>
                <a:avLst/>
                <a:gdLst/>
                <a:ahLst/>
                <a:cxnLst/>
                <a:rect l="l" t="t" r="r" b="b"/>
                <a:pathLst>
                  <a:path w="6488" h="29853" extrusionOk="0">
                    <a:moveTo>
                      <a:pt x="2856" y="0"/>
                    </a:moveTo>
                    <a:cubicBezTo>
                      <a:pt x="1657" y="0"/>
                      <a:pt x="622" y="181"/>
                      <a:pt x="1" y="222"/>
                    </a:cubicBezTo>
                    <a:cubicBezTo>
                      <a:pt x="43" y="594"/>
                      <a:pt x="297" y="668"/>
                      <a:pt x="492" y="668"/>
                    </a:cubicBezTo>
                    <a:cubicBezTo>
                      <a:pt x="621" y="668"/>
                      <a:pt x="724" y="636"/>
                      <a:pt x="724" y="636"/>
                    </a:cubicBezTo>
                    <a:lnTo>
                      <a:pt x="782" y="3347"/>
                    </a:lnTo>
                    <a:cubicBezTo>
                      <a:pt x="1020" y="1702"/>
                      <a:pt x="1478" y="902"/>
                      <a:pt x="2159" y="902"/>
                    </a:cubicBezTo>
                    <a:cubicBezTo>
                      <a:pt x="2165" y="902"/>
                      <a:pt x="2171" y="902"/>
                      <a:pt x="2176" y="902"/>
                    </a:cubicBezTo>
                    <a:cubicBezTo>
                      <a:pt x="4384" y="946"/>
                      <a:pt x="4691" y="2701"/>
                      <a:pt x="4635" y="6342"/>
                    </a:cubicBezTo>
                    <a:cubicBezTo>
                      <a:pt x="4579" y="9946"/>
                      <a:pt x="4490" y="28975"/>
                      <a:pt x="2711" y="29024"/>
                    </a:cubicBezTo>
                    <a:cubicBezTo>
                      <a:pt x="2711" y="29024"/>
                      <a:pt x="2710" y="29024"/>
                      <a:pt x="2710" y="29024"/>
                    </a:cubicBezTo>
                    <a:cubicBezTo>
                      <a:pt x="2123" y="29024"/>
                      <a:pt x="1235" y="10734"/>
                      <a:pt x="916" y="9591"/>
                    </a:cubicBezTo>
                    <a:lnTo>
                      <a:pt x="916" y="9591"/>
                    </a:lnTo>
                    <a:lnTo>
                      <a:pt x="1346" y="29853"/>
                    </a:lnTo>
                    <a:lnTo>
                      <a:pt x="5919" y="29721"/>
                    </a:lnTo>
                    <a:lnTo>
                      <a:pt x="5503" y="625"/>
                    </a:lnTo>
                    <a:lnTo>
                      <a:pt x="5503" y="625"/>
                    </a:lnTo>
                    <a:cubicBezTo>
                      <a:pt x="5503" y="625"/>
                      <a:pt x="5739" y="698"/>
                      <a:pt x="5980" y="698"/>
                    </a:cubicBezTo>
                    <a:cubicBezTo>
                      <a:pt x="6210" y="698"/>
                      <a:pt x="6444" y="632"/>
                      <a:pt x="6488" y="373"/>
                    </a:cubicBezTo>
                    <a:cubicBezTo>
                      <a:pt x="5886" y="357"/>
                      <a:pt x="4591" y="34"/>
                      <a:pt x="3108" y="3"/>
                    </a:cubicBezTo>
                    <a:cubicBezTo>
                      <a:pt x="3023" y="1"/>
                      <a:pt x="2939" y="0"/>
                      <a:pt x="2856"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3637" name="Google Shape;3637;p54"/>
              <p:cNvSpPr/>
              <p:nvPr/>
            </p:nvSpPr>
            <p:spPr>
              <a:xfrm>
                <a:off x="2569045" y="414770"/>
                <a:ext cx="293818" cy="1700260"/>
              </a:xfrm>
              <a:custGeom>
                <a:avLst/>
                <a:gdLst/>
                <a:ahLst/>
                <a:cxnLst/>
                <a:rect l="l" t="t" r="r" b="b"/>
                <a:pathLst>
                  <a:path w="5159" h="29854" extrusionOk="0">
                    <a:moveTo>
                      <a:pt x="4984" y="1"/>
                    </a:moveTo>
                    <a:cubicBezTo>
                      <a:pt x="4983" y="334"/>
                      <a:pt x="4722" y="416"/>
                      <a:pt x="4467" y="416"/>
                    </a:cubicBezTo>
                    <a:cubicBezTo>
                      <a:pt x="4222" y="416"/>
                      <a:pt x="3983" y="341"/>
                      <a:pt x="3983" y="341"/>
                    </a:cubicBezTo>
                    <a:lnTo>
                      <a:pt x="3983" y="341"/>
                    </a:lnTo>
                    <a:lnTo>
                      <a:pt x="4409" y="29538"/>
                    </a:lnTo>
                    <a:lnTo>
                      <a:pt x="1" y="29661"/>
                    </a:lnTo>
                    <a:lnTo>
                      <a:pt x="5" y="29854"/>
                    </a:lnTo>
                    <a:lnTo>
                      <a:pt x="4578" y="29722"/>
                    </a:lnTo>
                    <a:lnTo>
                      <a:pt x="4162" y="626"/>
                    </a:lnTo>
                    <a:lnTo>
                      <a:pt x="4162" y="626"/>
                    </a:lnTo>
                    <a:cubicBezTo>
                      <a:pt x="4162" y="626"/>
                      <a:pt x="4400" y="701"/>
                      <a:pt x="4642" y="701"/>
                    </a:cubicBezTo>
                    <a:cubicBezTo>
                      <a:pt x="4897" y="701"/>
                      <a:pt x="5158" y="618"/>
                      <a:pt x="5154" y="278"/>
                    </a:cubicBezTo>
                    <a:cubicBezTo>
                      <a:pt x="5153" y="168"/>
                      <a:pt x="5091" y="78"/>
                      <a:pt x="4984" y="1"/>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3638" name="Google Shape;3638;p54"/>
              <p:cNvSpPr/>
              <p:nvPr/>
            </p:nvSpPr>
            <p:spPr>
              <a:xfrm>
                <a:off x="2573715" y="643890"/>
                <a:ext cx="34570" cy="1257454"/>
              </a:xfrm>
              <a:custGeom>
                <a:avLst/>
                <a:gdLst/>
                <a:ahLst/>
                <a:cxnLst/>
                <a:rect l="l" t="t" r="r" b="b"/>
                <a:pathLst>
                  <a:path w="607" h="22079" extrusionOk="0">
                    <a:moveTo>
                      <a:pt x="81" y="1"/>
                    </a:moveTo>
                    <a:cubicBezTo>
                      <a:pt x="1" y="1"/>
                      <a:pt x="38" y="5070"/>
                      <a:pt x="164" y="11222"/>
                    </a:cubicBezTo>
                    <a:cubicBezTo>
                      <a:pt x="289" y="17262"/>
                      <a:pt x="450" y="22078"/>
                      <a:pt x="528" y="22078"/>
                    </a:cubicBezTo>
                    <a:cubicBezTo>
                      <a:pt x="528" y="22078"/>
                      <a:pt x="528" y="22078"/>
                      <a:pt x="528" y="22078"/>
                    </a:cubicBezTo>
                    <a:cubicBezTo>
                      <a:pt x="607" y="22076"/>
                      <a:pt x="574" y="17258"/>
                      <a:pt x="453" y="11219"/>
                    </a:cubicBezTo>
                    <a:cubicBezTo>
                      <a:pt x="329" y="5071"/>
                      <a:pt x="163" y="2"/>
                      <a:pt x="81" y="1"/>
                    </a:cubicBezTo>
                    <a:cubicBezTo>
                      <a:pt x="81" y="1"/>
                      <a:pt x="81" y="1"/>
                      <a:pt x="81"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3639" name="Google Shape;3639;p54"/>
              <p:cNvSpPr/>
              <p:nvPr/>
            </p:nvSpPr>
            <p:spPr>
              <a:xfrm>
                <a:off x="2637046" y="522752"/>
                <a:ext cx="35994" cy="1442379"/>
              </a:xfrm>
              <a:custGeom>
                <a:avLst/>
                <a:gdLst/>
                <a:ahLst/>
                <a:cxnLst/>
                <a:rect l="l" t="t" r="r" b="b"/>
                <a:pathLst>
                  <a:path w="632" h="25326" extrusionOk="0">
                    <a:moveTo>
                      <a:pt x="83" y="1"/>
                    </a:moveTo>
                    <a:cubicBezTo>
                      <a:pt x="1" y="1"/>
                      <a:pt x="44" y="5837"/>
                      <a:pt x="178" y="12903"/>
                    </a:cubicBezTo>
                    <a:cubicBezTo>
                      <a:pt x="306" y="19821"/>
                      <a:pt x="474" y="25326"/>
                      <a:pt x="553" y="25326"/>
                    </a:cubicBezTo>
                    <a:cubicBezTo>
                      <a:pt x="553" y="25326"/>
                      <a:pt x="553" y="25326"/>
                      <a:pt x="553" y="25326"/>
                    </a:cubicBezTo>
                    <a:cubicBezTo>
                      <a:pt x="631" y="25325"/>
                      <a:pt x="592" y="19818"/>
                      <a:pt x="466" y="12902"/>
                    </a:cubicBezTo>
                    <a:cubicBezTo>
                      <a:pt x="337" y="5839"/>
                      <a:pt x="163" y="2"/>
                      <a:pt x="83" y="1"/>
                    </a:cubicBezTo>
                    <a:cubicBezTo>
                      <a:pt x="83" y="1"/>
                      <a:pt x="83" y="1"/>
                      <a:pt x="83"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3640" name="Google Shape;3640;p54"/>
              <p:cNvSpPr/>
              <p:nvPr/>
            </p:nvSpPr>
            <p:spPr>
              <a:xfrm>
                <a:off x="2707554" y="606301"/>
                <a:ext cx="30470" cy="1280748"/>
              </a:xfrm>
              <a:custGeom>
                <a:avLst/>
                <a:gdLst/>
                <a:ahLst/>
                <a:cxnLst/>
                <a:rect l="l" t="t" r="r" b="b"/>
                <a:pathLst>
                  <a:path w="535" h="22488" extrusionOk="0">
                    <a:moveTo>
                      <a:pt x="80" y="0"/>
                    </a:moveTo>
                    <a:cubicBezTo>
                      <a:pt x="0" y="0"/>
                      <a:pt x="22" y="5165"/>
                      <a:pt x="129" y="11431"/>
                    </a:cubicBezTo>
                    <a:cubicBezTo>
                      <a:pt x="234" y="17583"/>
                      <a:pt x="381" y="22488"/>
                      <a:pt x="458" y="22488"/>
                    </a:cubicBezTo>
                    <a:cubicBezTo>
                      <a:pt x="458" y="22488"/>
                      <a:pt x="458" y="22488"/>
                      <a:pt x="458" y="22488"/>
                    </a:cubicBezTo>
                    <a:cubicBezTo>
                      <a:pt x="535" y="22487"/>
                      <a:pt x="517" y="17581"/>
                      <a:pt x="416" y="11431"/>
                    </a:cubicBezTo>
                    <a:cubicBezTo>
                      <a:pt x="312" y="5167"/>
                      <a:pt x="161" y="1"/>
                      <a:pt x="80" y="0"/>
                    </a:cubicBezTo>
                    <a:cubicBezTo>
                      <a:pt x="80" y="0"/>
                      <a:pt x="80" y="0"/>
                      <a:pt x="80"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3641" name="Google Shape;3641;p54"/>
              <p:cNvSpPr/>
              <p:nvPr/>
            </p:nvSpPr>
            <p:spPr>
              <a:xfrm>
                <a:off x="2497684" y="423939"/>
                <a:ext cx="356466" cy="92548"/>
              </a:xfrm>
              <a:custGeom>
                <a:avLst/>
                <a:gdLst/>
                <a:ahLst/>
                <a:cxnLst/>
                <a:rect l="l" t="t" r="r" b="b"/>
                <a:pathLst>
                  <a:path w="6259" h="1625" extrusionOk="0">
                    <a:moveTo>
                      <a:pt x="3182" y="1"/>
                    </a:moveTo>
                    <a:cubicBezTo>
                      <a:pt x="1818" y="1"/>
                      <a:pt x="597" y="200"/>
                      <a:pt x="0" y="317"/>
                    </a:cubicBezTo>
                    <a:cubicBezTo>
                      <a:pt x="102" y="471"/>
                      <a:pt x="271" y="508"/>
                      <a:pt x="409" y="508"/>
                    </a:cubicBezTo>
                    <a:cubicBezTo>
                      <a:pt x="537" y="508"/>
                      <a:pt x="638" y="477"/>
                      <a:pt x="638" y="477"/>
                    </a:cubicBezTo>
                    <a:lnTo>
                      <a:pt x="645" y="825"/>
                    </a:lnTo>
                    <a:cubicBezTo>
                      <a:pt x="1389" y="552"/>
                      <a:pt x="2037" y="438"/>
                      <a:pt x="2608" y="438"/>
                    </a:cubicBezTo>
                    <a:cubicBezTo>
                      <a:pt x="3872" y="438"/>
                      <a:pt x="4754" y="996"/>
                      <a:pt x="5434" y="1624"/>
                    </a:cubicBezTo>
                    <a:lnTo>
                      <a:pt x="5416" y="466"/>
                    </a:lnTo>
                    <a:lnTo>
                      <a:pt x="5416" y="466"/>
                    </a:lnTo>
                    <a:cubicBezTo>
                      <a:pt x="5416" y="466"/>
                      <a:pt x="5650" y="539"/>
                      <a:pt x="5890" y="539"/>
                    </a:cubicBezTo>
                    <a:cubicBezTo>
                      <a:pt x="6024" y="539"/>
                      <a:pt x="6160" y="516"/>
                      <a:pt x="6258" y="446"/>
                    </a:cubicBezTo>
                    <a:cubicBezTo>
                      <a:pt x="5286" y="111"/>
                      <a:pt x="4195" y="1"/>
                      <a:pt x="3182" y="1"/>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grpSp>
        <p:sp>
          <p:nvSpPr>
            <p:cNvPr id="3642" name="Google Shape;3642;p54"/>
            <p:cNvSpPr/>
            <p:nvPr/>
          </p:nvSpPr>
          <p:spPr>
            <a:xfrm>
              <a:off x="2567393" y="390736"/>
              <a:ext cx="1245323" cy="1724294"/>
            </a:xfrm>
            <a:custGeom>
              <a:avLst/>
              <a:gdLst/>
              <a:ahLst/>
              <a:cxnLst/>
              <a:rect l="l" t="t" r="r" b="b"/>
              <a:pathLst>
                <a:path w="21866" h="30276" extrusionOk="0">
                  <a:moveTo>
                    <a:pt x="2096" y="1"/>
                  </a:moveTo>
                  <a:lnTo>
                    <a:pt x="2589" y="28426"/>
                  </a:lnTo>
                  <a:lnTo>
                    <a:pt x="0" y="28492"/>
                  </a:lnTo>
                  <a:lnTo>
                    <a:pt x="38" y="30276"/>
                  </a:lnTo>
                  <a:lnTo>
                    <a:pt x="2468" y="30205"/>
                  </a:lnTo>
                  <a:lnTo>
                    <a:pt x="4612" y="30144"/>
                  </a:lnTo>
                  <a:lnTo>
                    <a:pt x="4402" y="15711"/>
                  </a:lnTo>
                  <a:lnTo>
                    <a:pt x="4379" y="14096"/>
                  </a:lnTo>
                  <a:cubicBezTo>
                    <a:pt x="4463" y="13824"/>
                    <a:pt x="4777" y="12890"/>
                    <a:pt x="5317" y="12164"/>
                  </a:cubicBezTo>
                  <a:cubicBezTo>
                    <a:pt x="5424" y="12053"/>
                    <a:pt x="5540" y="11953"/>
                    <a:pt x="5661" y="11869"/>
                  </a:cubicBezTo>
                  <a:cubicBezTo>
                    <a:pt x="5684" y="11853"/>
                    <a:pt x="5707" y="11838"/>
                    <a:pt x="5730" y="11824"/>
                  </a:cubicBezTo>
                  <a:cubicBezTo>
                    <a:pt x="5823" y="11766"/>
                    <a:pt x="5918" y="11717"/>
                    <a:pt x="6016" y="11680"/>
                  </a:cubicBezTo>
                  <a:cubicBezTo>
                    <a:pt x="6041" y="11672"/>
                    <a:pt x="6066" y="11662"/>
                    <a:pt x="6090" y="11654"/>
                  </a:cubicBezTo>
                  <a:cubicBezTo>
                    <a:pt x="6141" y="11638"/>
                    <a:pt x="6193" y="11625"/>
                    <a:pt x="6244" y="11616"/>
                  </a:cubicBezTo>
                  <a:cubicBezTo>
                    <a:pt x="6295" y="11606"/>
                    <a:pt x="6348" y="11600"/>
                    <a:pt x="6402" y="11596"/>
                  </a:cubicBezTo>
                  <a:cubicBezTo>
                    <a:pt x="6429" y="11595"/>
                    <a:pt x="6456" y="11594"/>
                    <a:pt x="6483" y="11594"/>
                  </a:cubicBezTo>
                  <a:cubicBezTo>
                    <a:pt x="6510" y="11594"/>
                    <a:pt x="6537" y="11595"/>
                    <a:pt x="6564" y="11596"/>
                  </a:cubicBezTo>
                  <a:cubicBezTo>
                    <a:pt x="6701" y="11605"/>
                    <a:pt x="6843" y="11638"/>
                    <a:pt x="6991" y="11696"/>
                  </a:cubicBezTo>
                  <a:cubicBezTo>
                    <a:pt x="7042" y="11716"/>
                    <a:pt x="7091" y="11740"/>
                    <a:pt x="7140" y="11763"/>
                  </a:cubicBezTo>
                  <a:cubicBezTo>
                    <a:pt x="7148" y="11768"/>
                    <a:pt x="7157" y="11772"/>
                    <a:pt x="7165" y="11777"/>
                  </a:cubicBezTo>
                  <a:cubicBezTo>
                    <a:pt x="7212" y="11800"/>
                    <a:pt x="7257" y="11827"/>
                    <a:pt x="7303" y="11854"/>
                  </a:cubicBezTo>
                  <a:cubicBezTo>
                    <a:pt x="7311" y="11859"/>
                    <a:pt x="7317" y="11863"/>
                    <a:pt x="7326" y="11869"/>
                  </a:cubicBezTo>
                  <a:cubicBezTo>
                    <a:pt x="7421" y="11928"/>
                    <a:pt x="7510" y="11994"/>
                    <a:pt x="7597" y="12068"/>
                  </a:cubicBezTo>
                  <a:cubicBezTo>
                    <a:pt x="7601" y="12072"/>
                    <a:pt x="7605" y="12074"/>
                    <a:pt x="7610" y="12078"/>
                  </a:cubicBezTo>
                  <a:cubicBezTo>
                    <a:pt x="7654" y="12115"/>
                    <a:pt x="7696" y="12153"/>
                    <a:pt x="7737" y="12194"/>
                  </a:cubicBezTo>
                  <a:lnTo>
                    <a:pt x="7746" y="12204"/>
                  </a:lnTo>
                  <a:cubicBezTo>
                    <a:pt x="7875" y="12331"/>
                    <a:pt x="7995" y="12474"/>
                    <a:pt x="8105" y="12628"/>
                  </a:cubicBezTo>
                  <a:cubicBezTo>
                    <a:pt x="9223" y="14191"/>
                    <a:pt x="9373" y="16905"/>
                    <a:pt x="9373" y="16905"/>
                  </a:cubicBezTo>
                  <a:lnTo>
                    <a:pt x="9387" y="16912"/>
                  </a:lnTo>
                  <a:lnTo>
                    <a:pt x="10137" y="17108"/>
                  </a:lnTo>
                  <a:lnTo>
                    <a:pt x="11325" y="17935"/>
                  </a:lnTo>
                  <a:lnTo>
                    <a:pt x="11373" y="29952"/>
                  </a:lnTo>
                  <a:lnTo>
                    <a:pt x="12971" y="29907"/>
                  </a:lnTo>
                  <a:lnTo>
                    <a:pt x="12955" y="19408"/>
                  </a:lnTo>
                  <a:lnTo>
                    <a:pt x="12951" y="18152"/>
                  </a:lnTo>
                  <a:lnTo>
                    <a:pt x="12965" y="18155"/>
                  </a:lnTo>
                  <a:cubicBezTo>
                    <a:pt x="12965" y="18155"/>
                    <a:pt x="13293" y="17033"/>
                    <a:pt x="13918" y="16191"/>
                  </a:cubicBezTo>
                  <a:lnTo>
                    <a:pt x="13941" y="16168"/>
                  </a:lnTo>
                  <a:cubicBezTo>
                    <a:pt x="13961" y="16148"/>
                    <a:pt x="13981" y="16128"/>
                    <a:pt x="14002" y="16110"/>
                  </a:cubicBezTo>
                  <a:cubicBezTo>
                    <a:pt x="14042" y="16072"/>
                    <a:pt x="14083" y="16035"/>
                    <a:pt x="14126" y="16001"/>
                  </a:cubicBezTo>
                  <a:cubicBezTo>
                    <a:pt x="14189" y="15949"/>
                    <a:pt x="14253" y="15901"/>
                    <a:pt x="14321" y="15858"/>
                  </a:cubicBezTo>
                  <a:cubicBezTo>
                    <a:pt x="14410" y="15801"/>
                    <a:pt x="14503" y="15753"/>
                    <a:pt x="14598" y="15716"/>
                  </a:cubicBezTo>
                  <a:cubicBezTo>
                    <a:pt x="14621" y="15707"/>
                    <a:pt x="14645" y="15698"/>
                    <a:pt x="14670" y="15690"/>
                  </a:cubicBezTo>
                  <a:cubicBezTo>
                    <a:pt x="14719" y="15674"/>
                    <a:pt x="14768" y="15661"/>
                    <a:pt x="14817" y="15652"/>
                  </a:cubicBezTo>
                  <a:cubicBezTo>
                    <a:pt x="14894" y="15636"/>
                    <a:pt x="14972" y="15628"/>
                    <a:pt x="15052" y="15628"/>
                  </a:cubicBezTo>
                  <a:cubicBezTo>
                    <a:pt x="15208" y="15628"/>
                    <a:pt x="15370" y="15659"/>
                    <a:pt x="15538" y="15726"/>
                  </a:cubicBezTo>
                  <a:cubicBezTo>
                    <a:pt x="15587" y="15746"/>
                    <a:pt x="15634" y="15767"/>
                    <a:pt x="15681" y="15790"/>
                  </a:cubicBezTo>
                  <a:cubicBezTo>
                    <a:pt x="15690" y="15794"/>
                    <a:pt x="15699" y="15798"/>
                    <a:pt x="15707" y="15801"/>
                  </a:cubicBezTo>
                  <a:cubicBezTo>
                    <a:pt x="15751" y="15826"/>
                    <a:pt x="15796" y="15849"/>
                    <a:pt x="15838" y="15875"/>
                  </a:cubicBezTo>
                  <a:cubicBezTo>
                    <a:pt x="15847" y="15879"/>
                    <a:pt x="15853" y="15885"/>
                    <a:pt x="15861" y="15889"/>
                  </a:cubicBezTo>
                  <a:cubicBezTo>
                    <a:pt x="15951" y="15946"/>
                    <a:pt x="16038" y="16010"/>
                    <a:pt x="16120" y="16080"/>
                  </a:cubicBezTo>
                  <a:cubicBezTo>
                    <a:pt x="16124" y="16084"/>
                    <a:pt x="16128" y="16086"/>
                    <a:pt x="16133" y="16090"/>
                  </a:cubicBezTo>
                  <a:cubicBezTo>
                    <a:pt x="16173" y="16126"/>
                    <a:pt x="16214" y="16164"/>
                    <a:pt x="16252" y="16202"/>
                  </a:cubicBezTo>
                  <a:lnTo>
                    <a:pt x="16261" y="16211"/>
                  </a:lnTo>
                  <a:cubicBezTo>
                    <a:pt x="16386" y="16336"/>
                    <a:pt x="16498" y="16473"/>
                    <a:pt x="16603" y="16622"/>
                  </a:cubicBezTo>
                  <a:cubicBezTo>
                    <a:pt x="17663" y="18135"/>
                    <a:pt x="17775" y="20779"/>
                    <a:pt x="17775" y="20779"/>
                  </a:cubicBezTo>
                  <a:lnTo>
                    <a:pt x="17909" y="20861"/>
                  </a:lnTo>
                  <a:lnTo>
                    <a:pt x="17854" y="30267"/>
                  </a:lnTo>
                  <a:lnTo>
                    <a:pt x="19490" y="30219"/>
                  </a:lnTo>
                  <a:lnTo>
                    <a:pt x="21014" y="30174"/>
                  </a:lnTo>
                  <a:lnTo>
                    <a:pt x="21081" y="23810"/>
                  </a:lnTo>
                  <a:lnTo>
                    <a:pt x="21114" y="23842"/>
                  </a:lnTo>
                  <a:lnTo>
                    <a:pt x="21171" y="18484"/>
                  </a:lnTo>
                  <a:lnTo>
                    <a:pt x="21137" y="18452"/>
                  </a:lnTo>
                  <a:lnTo>
                    <a:pt x="21183" y="14213"/>
                  </a:lnTo>
                  <a:lnTo>
                    <a:pt x="21189" y="13564"/>
                  </a:lnTo>
                  <a:cubicBezTo>
                    <a:pt x="21189" y="13564"/>
                    <a:pt x="21190" y="13564"/>
                    <a:pt x="21193" y="13565"/>
                  </a:cubicBezTo>
                  <a:cubicBezTo>
                    <a:pt x="21195" y="13565"/>
                    <a:pt x="21198" y="13566"/>
                    <a:pt x="21204" y="13567"/>
                  </a:cubicBezTo>
                  <a:cubicBezTo>
                    <a:pt x="21205" y="13567"/>
                    <a:pt x="21205" y="13567"/>
                    <a:pt x="21206" y="13569"/>
                  </a:cubicBezTo>
                  <a:cubicBezTo>
                    <a:pt x="21208" y="13569"/>
                    <a:pt x="21209" y="13569"/>
                    <a:pt x="21211" y="13570"/>
                  </a:cubicBezTo>
                  <a:cubicBezTo>
                    <a:pt x="21213" y="13570"/>
                    <a:pt x="21214" y="13570"/>
                    <a:pt x="21215" y="13571"/>
                  </a:cubicBezTo>
                  <a:cubicBezTo>
                    <a:pt x="21224" y="13572"/>
                    <a:pt x="21232" y="13575"/>
                    <a:pt x="21243" y="13576"/>
                  </a:cubicBezTo>
                  <a:lnTo>
                    <a:pt x="21246" y="13576"/>
                  </a:lnTo>
                  <a:cubicBezTo>
                    <a:pt x="21256" y="13577"/>
                    <a:pt x="21268" y="13581"/>
                    <a:pt x="21282" y="13583"/>
                  </a:cubicBezTo>
                  <a:cubicBezTo>
                    <a:pt x="21283" y="13583"/>
                    <a:pt x="21284" y="13583"/>
                    <a:pt x="21285" y="13585"/>
                  </a:cubicBezTo>
                  <a:cubicBezTo>
                    <a:pt x="21299" y="13587"/>
                    <a:pt x="21313" y="13588"/>
                    <a:pt x="21327" y="13591"/>
                  </a:cubicBezTo>
                  <a:cubicBezTo>
                    <a:pt x="21329" y="13591"/>
                    <a:pt x="21330" y="13591"/>
                    <a:pt x="21332" y="13592"/>
                  </a:cubicBezTo>
                  <a:cubicBezTo>
                    <a:pt x="21347" y="13593"/>
                    <a:pt x="21363" y="13596"/>
                    <a:pt x="21380" y="13597"/>
                  </a:cubicBezTo>
                  <a:lnTo>
                    <a:pt x="21385" y="13597"/>
                  </a:lnTo>
                  <a:cubicBezTo>
                    <a:pt x="21401" y="13598"/>
                    <a:pt x="21419" y="13601"/>
                    <a:pt x="21436" y="13602"/>
                  </a:cubicBezTo>
                  <a:lnTo>
                    <a:pt x="21442" y="13602"/>
                  </a:lnTo>
                  <a:cubicBezTo>
                    <a:pt x="21459" y="13603"/>
                    <a:pt x="21478" y="13603"/>
                    <a:pt x="21495" y="13603"/>
                  </a:cubicBezTo>
                  <a:lnTo>
                    <a:pt x="21501" y="13603"/>
                  </a:lnTo>
                  <a:cubicBezTo>
                    <a:pt x="21520" y="13603"/>
                    <a:pt x="21537" y="13602"/>
                    <a:pt x="21554" y="13602"/>
                  </a:cubicBezTo>
                  <a:lnTo>
                    <a:pt x="21561" y="13602"/>
                  </a:lnTo>
                  <a:cubicBezTo>
                    <a:pt x="21578" y="13601"/>
                    <a:pt x="21596" y="13598"/>
                    <a:pt x="21614" y="13596"/>
                  </a:cubicBezTo>
                  <a:cubicBezTo>
                    <a:pt x="21616" y="13596"/>
                    <a:pt x="21619" y="13595"/>
                    <a:pt x="21620" y="13595"/>
                  </a:cubicBezTo>
                  <a:cubicBezTo>
                    <a:pt x="21637" y="13592"/>
                    <a:pt x="21654" y="13588"/>
                    <a:pt x="21670" y="13585"/>
                  </a:cubicBezTo>
                  <a:cubicBezTo>
                    <a:pt x="21673" y="13585"/>
                    <a:pt x="21674" y="13583"/>
                    <a:pt x="21677" y="13583"/>
                  </a:cubicBezTo>
                  <a:cubicBezTo>
                    <a:pt x="21693" y="13579"/>
                    <a:pt x="21709" y="13574"/>
                    <a:pt x="21722" y="13567"/>
                  </a:cubicBezTo>
                  <a:cubicBezTo>
                    <a:pt x="21725" y="13566"/>
                    <a:pt x="21727" y="13566"/>
                    <a:pt x="21728" y="13565"/>
                  </a:cubicBezTo>
                  <a:cubicBezTo>
                    <a:pt x="21742" y="13558"/>
                    <a:pt x="21757" y="13551"/>
                    <a:pt x="21769" y="13543"/>
                  </a:cubicBezTo>
                  <a:cubicBezTo>
                    <a:pt x="21770" y="13540"/>
                    <a:pt x="21772" y="13539"/>
                    <a:pt x="21774" y="13538"/>
                  </a:cubicBezTo>
                  <a:cubicBezTo>
                    <a:pt x="21788" y="13529"/>
                    <a:pt x="21799" y="13519"/>
                    <a:pt x="21809" y="13509"/>
                  </a:cubicBezTo>
                  <a:cubicBezTo>
                    <a:pt x="21810" y="13508"/>
                    <a:pt x="21811" y="13507"/>
                    <a:pt x="21811" y="13506"/>
                  </a:cubicBezTo>
                  <a:cubicBezTo>
                    <a:pt x="21821" y="13493"/>
                    <a:pt x="21831" y="13481"/>
                    <a:pt x="21838" y="13467"/>
                  </a:cubicBezTo>
                  <a:cubicBezTo>
                    <a:pt x="21838" y="13466"/>
                    <a:pt x="21840" y="13465"/>
                    <a:pt x="21840" y="13465"/>
                  </a:cubicBezTo>
                  <a:cubicBezTo>
                    <a:pt x="21855" y="13435"/>
                    <a:pt x="21865" y="13402"/>
                    <a:pt x="21865" y="13361"/>
                  </a:cubicBezTo>
                  <a:cubicBezTo>
                    <a:pt x="21866" y="13340"/>
                    <a:pt x="21862" y="13328"/>
                    <a:pt x="21858" y="13314"/>
                  </a:cubicBezTo>
                  <a:cubicBezTo>
                    <a:pt x="21857" y="13312"/>
                    <a:pt x="21856" y="13309"/>
                    <a:pt x="21855" y="13305"/>
                  </a:cubicBezTo>
                  <a:cubicBezTo>
                    <a:pt x="21851" y="13295"/>
                    <a:pt x="21846" y="13284"/>
                    <a:pt x="21837" y="13275"/>
                  </a:cubicBezTo>
                  <a:cubicBezTo>
                    <a:pt x="21836" y="13272"/>
                    <a:pt x="21835" y="13271"/>
                    <a:pt x="21834" y="13269"/>
                  </a:cubicBezTo>
                  <a:cubicBezTo>
                    <a:pt x="21815" y="13243"/>
                    <a:pt x="21788" y="13222"/>
                    <a:pt x="21753" y="13201"/>
                  </a:cubicBezTo>
                  <a:cubicBezTo>
                    <a:pt x="21430" y="13011"/>
                    <a:pt x="20468" y="13001"/>
                    <a:pt x="19792" y="13001"/>
                  </a:cubicBezTo>
                  <a:cubicBezTo>
                    <a:pt x="19705" y="13001"/>
                    <a:pt x="19623" y="13001"/>
                    <a:pt x="19548" y="13001"/>
                  </a:cubicBezTo>
                  <a:cubicBezTo>
                    <a:pt x="19416" y="13001"/>
                    <a:pt x="19269" y="13000"/>
                    <a:pt x="19120" y="13000"/>
                  </a:cubicBezTo>
                  <a:lnTo>
                    <a:pt x="19100" y="15695"/>
                  </a:lnTo>
                  <a:lnTo>
                    <a:pt x="17938" y="15357"/>
                  </a:lnTo>
                  <a:lnTo>
                    <a:pt x="17937" y="15664"/>
                  </a:lnTo>
                  <a:lnTo>
                    <a:pt x="12945" y="13314"/>
                  </a:lnTo>
                  <a:lnTo>
                    <a:pt x="12940" y="9770"/>
                  </a:lnTo>
                  <a:lnTo>
                    <a:pt x="12939" y="8945"/>
                  </a:lnTo>
                  <a:lnTo>
                    <a:pt x="12939" y="8945"/>
                  </a:lnTo>
                  <a:cubicBezTo>
                    <a:pt x="12939" y="8945"/>
                    <a:pt x="12940" y="8945"/>
                    <a:pt x="12944" y="8947"/>
                  </a:cubicBezTo>
                  <a:cubicBezTo>
                    <a:pt x="12945" y="8947"/>
                    <a:pt x="12945" y="8947"/>
                    <a:pt x="12946" y="8948"/>
                  </a:cubicBezTo>
                  <a:cubicBezTo>
                    <a:pt x="12949" y="8948"/>
                    <a:pt x="12951" y="8949"/>
                    <a:pt x="12955" y="8950"/>
                  </a:cubicBezTo>
                  <a:cubicBezTo>
                    <a:pt x="12956" y="8950"/>
                    <a:pt x="12957" y="8950"/>
                    <a:pt x="12958" y="8952"/>
                  </a:cubicBezTo>
                  <a:cubicBezTo>
                    <a:pt x="12961" y="8952"/>
                    <a:pt x="12963" y="8953"/>
                    <a:pt x="12966" y="8953"/>
                  </a:cubicBezTo>
                  <a:lnTo>
                    <a:pt x="12967" y="8953"/>
                  </a:lnTo>
                  <a:cubicBezTo>
                    <a:pt x="12976" y="8955"/>
                    <a:pt x="12986" y="8957"/>
                    <a:pt x="12998" y="8959"/>
                  </a:cubicBezTo>
                  <a:cubicBezTo>
                    <a:pt x="12999" y="8959"/>
                    <a:pt x="13001" y="8959"/>
                    <a:pt x="13002" y="8961"/>
                  </a:cubicBezTo>
                  <a:cubicBezTo>
                    <a:pt x="13014" y="8964"/>
                    <a:pt x="13027" y="8966"/>
                    <a:pt x="13041" y="8969"/>
                  </a:cubicBezTo>
                  <a:cubicBezTo>
                    <a:pt x="13043" y="8969"/>
                    <a:pt x="13044" y="8969"/>
                    <a:pt x="13045" y="8970"/>
                  </a:cubicBezTo>
                  <a:cubicBezTo>
                    <a:pt x="13060" y="8973"/>
                    <a:pt x="13076" y="8975"/>
                    <a:pt x="13093" y="8978"/>
                  </a:cubicBezTo>
                  <a:cubicBezTo>
                    <a:pt x="13096" y="8978"/>
                    <a:pt x="13097" y="8978"/>
                    <a:pt x="13098" y="8980"/>
                  </a:cubicBezTo>
                  <a:cubicBezTo>
                    <a:pt x="13115" y="8982"/>
                    <a:pt x="13133" y="8985"/>
                    <a:pt x="13151" y="8986"/>
                  </a:cubicBezTo>
                  <a:cubicBezTo>
                    <a:pt x="13154" y="8986"/>
                    <a:pt x="13155" y="8986"/>
                    <a:pt x="13157" y="8987"/>
                  </a:cubicBezTo>
                  <a:cubicBezTo>
                    <a:pt x="13176" y="8990"/>
                    <a:pt x="13194" y="8991"/>
                    <a:pt x="13214" y="8992"/>
                  </a:cubicBezTo>
                  <a:lnTo>
                    <a:pt x="13220" y="8992"/>
                  </a:lnTo>
                  <a:cubicBezTo>
                    <a:pt x="13240" y="8994"/>
                    <a:pt x="13260" y="8994"/>
                    <a:pt x="13280" y="8994"/>
                  </a:cubicBezTo>
                  <a:lnTo>
                    <a:pt x="13288" y="8994"/>
                  </a:lnTo>
                  <a:cubicBezTo>
                    <a:pt x="13308" y="8994"/>
                    <a:pt x="13328" y="8992"/>
                    <a:pt x="13347" y="8991"/>
                  </a:cubicBezTo>
                  <a:lnTo>
                    <a:pt x="13355" y="8991"/>
                  </a:lnTo>
                  <a:cubicBezTo>
                    <a:pt x="13375" y="8990"/>
                    <a:pt x="13394" y="8987"/>
                    <a:pt x="13413" y="8985"/>
                  </a:cubicBezTo>
                  <a:cubicBezTo>
                    <a:pt x="13415" y="8985"/>
                    <a:pt x="13418" y="8984"/>
                    <a:pt x="13420" y="8984"/>
                  </a:cubicBezTo>
                  <a:cubicBezTo>
                    <a:pt x="13439" y="8980"/>
                    <a:pt x="13457" y="8975"/>
                    <a:pt x="13476" y="8970"/>
                  </a:cubicBezTo>
                  <a:cubicBezTo>
                    <a:pt x="13478" y="8969"/>
                    <a:pt x="13482" y="8969"/>
                    <a:pt x="13484" y="8968"/>
                  </a:cubicBezTo>
                  <a:cubicBezTo>
                    <a:pt x="13503" y="8963"/>
                    <a:pt x="13520" y="8955"/>
                    <a:pt x="13535" y="8948"/>
                  </a:cubicBezTo>
                  <a:cubicBezTo>
                    <a:pt x="13539" y="8947"/>
                    <a:pt x="13540" y="8945"/>
                    <a:pt x="13542" y="8944"/>
                  </a:cubicBezTo>
                  <a:cubicBezTo>
                    <a:pt x="13557" y="8936"/>
                    <a:pt x="13573" y="8927"/>
                    <a:pt x="13588" y="8916"/>
                  </a:cubicBezTo>
                  <a:cubicBezTo>
                    <a:pt x="13589" y="8915"/>
                    <a:pt x="13592" y="8913"/>
                    <a:pt x="13593" y="8912"/>
                  </a:cubicBezTo>
                  <a:cubicBezTo>
                    <a:pt x="13608" y="8902"/>
                    <a:pt x="13620" y="8889"/>
                    <a:pt x="13631" y="8875"/>
                  </a:cubicBezTo>
                  <a:cubicBezTo>
                    <a:pt x="13633" y="8874"/>
                    <a:pt x="13634" y="8871"/>
                    <a:pt x="13635" y="8870"/>
                  </a:cubicBezTo>
                  <a:cubicBezTo>
                    <a:pt x="13647" y="8855"/>
                    <a:pt x="13657" y="8839"/>
                    <a:pt x="13665" y="8822"/>
                  </a:cubicBezTo>
                  <a:cubicBezTo>
                    <a:pt x="13665" y="8821"/>
                    <a:pt x="13666" y="8820"/>
                    <a:pt x="13666" y="8818"/>
                  </a:cubicBezTo>
                  <a:cubicBezTo>
                    <a:pt x="13682" y="8781"/>
                    <a:pt x="13692" y="8739"/>
                    <a:pt x="13692" y="8689"/>
                  </a:cubicBezTo>
                  <a:cubicBezTo>
                    <a:pt x="13692" y="8670"/>
                    <a:pt x="13689" y="8653"/>
                    <a:pt x="13684" y="8637"/>
                  </a:cubicBezTo>
                  <a:cubicBezTo>
                    <a:pt x="13683" y="8633"/>
                    <a:pt x="13682" y="8629"/>
                    <a:pt x="13681" y="8626"/>
                  </a:cubicBezTo>
                  <a:cubicBezTo>
                    <a:pt x="13676" y="8613"/>
                    <a:pt x="13670" y="8600"/>
                    <a:pt x="13662" y="8586"/>
                  </a:cubicBezTo>
                  <a:cubicBezTo>
                    <a:pt x="13661" y="8584"/>
                    <a:pt x="13658" y="8581"/>
                    <a:pt x="13657" y="8579"/>
                  </a:cubicBezTo>
                  <a:cubicBezTo>
                    <a:pt x="13635" y="8547"/>
                    <a:pt x="13605" y="8520"/>
                    <a:pt x="13566" y="8494"/>
                  </a:cubicBezTo>
                  <a:cubicBezTo>
                    <a:pt x="13188" y="8241"/>
                    <a:pt x="12043" y="8226"/>
                    <a:pt x="11286" y="8221"/>
                  </a:cubicBezTo>
                  <a:lnTo>
                    <a:pt x="11286" y="8221"/>
                  </a:lnTo>
                  <a:lnTo>
                    <a:pt x="11302" y="12088"/>
                  </a:lnTo>
                  <a:lnTo>
                    <a:pt x="11302" y="12088"/>
                  </a:lnTo>
                  <a:lnTo>
                    <a:pt x="9351" y="11548"/>
                  </a:lnTo>
                  <a:lnTo>
                    <a:pt x="9351" y="11594"/>
                  </a:lnTo>
                  <a:lnTo>
                    <a:pt x="9119" y="11484"/>
                  </a:lnTo>
                  <a:lnTo>
                    <a:pt x="8572" y="11332"/>
                  </a:lnTo>
                  <a:lnTo>
                    <a:pt x="8571" y="11226"/>
                  </a:lnTo>
                  <a:lnTo>
                    <a:pt x="4311" y="9221"/>
                  </a:lnTo>
                  <a:lnTo>
                    <a:pt x="4211" y="2204"/>
                  </a:lnTo>
                  <a:lnTo>
                    <a:pt x="4193" y="1047"/>
                  </a:lnTo>
                  <a:lnTo>
                    <a:pt x="4193" y="1047"/>
                  </a:lnTo>
                  <a:cubicBezTo>
                    <a:pt x="4193" y="1047"/>
                    <a:pt x="4430" y="1121"/>
                    <a:pt x="4673" y="1121"/>
                  </a:cubicBezTo>
                  <a:cubicBezTo>
                    <a:pt x="4928" y="1121"/>
                    <a:pt x="5190" y="1038"/>
                    <a:pt x="5186" y="699"/>
                  </a:cubicBezTo>
                  <a:cubicBezTo>
                    <a:pt x="5186" y="697"/>
                    <a:pt x="5186" y="695"/>
                    <a:pt x="5184" y="693"/>
                  </a:cubicBezTo>
                  <a:cubicBezTo>
                    <a:pt x="5184" y="678"/>
                    <a:pt x="5182" y="663"/>
                    <a:pt x="5180" y="647"/>
                  </a:cubicBezTo>
                  <a:cubicBezTo>
                    <a:pt x="5178" y="642"/>
                    <a:pt x="5177" y="636"/>
                    <a:pt x="5176" y="630"/>
                  </a:cubicBezTo>
                  <a:cubicBezTo>
                    <a:pt x="5171" y="617"/>
                    <a:pt x="5167" y="604"/>
                    <a:pt x="5162" y="590"/>
                  </a:cubicBezTo>
                  <a:cubicBezTo>
                    <a:pt x="5160" y="583"/>
                    <a:pt x="5156" y="575"/>
                    <a:pt x="5151" y="569"/>
                  </a:cubicBezTo>
                  <a:cubicBezTo>
                    <a:pt x="5146" y="560"/>
                    <a:pt x="5141" y="551"/>
                    <a:pt x="5134" y="542"/>
                  </a:cubicBezTo>
                  <a:cubicBezTo>
                    <a:pt x="5129" y="533"/>
                    <a:pt x="5124" y="527"/>
                    <a:pt x="5119" y="520"/>
                  </a:cubicBezTo>
                  <a:cubicBezTo>
                    <a:pt x="5113" y="512"/>
                    <a:pt x="5108" y="506"/>
                    <a:pt x="5103" y="501"/>
                  </a:cubicBezTo>
                  <a:cubicBezTo>
                    <a:pt x="5091" y="486"/>
                    <a:pt x="5076" y="473"/>
                    <a:pt x="5062" y="459"/>
                  </a:cubicBezTo>
                  <a:cubicBezTo>
                    <a:pt x="5057" y="456"/>
                    <a:pt x="5054" y="452"/>
                    <a:pt x="5049" y="448"/>
                  </a:cubicBezTo>
                  <a:cubicBezTo>
                    <a:pt x="5039" y="438"/>
                    <a:pt x="5028" y="431"/>
                    <a:pt x="5015" y="423"/>
                  </a:cubicBezTo>
                  <a:cubicBezTo>
                    <a:pt x="4528" y="73"/>
                    <a:pt x="3097" y="24"/>
                    <a:pt x="2096" y="1"/>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grpSp>
      <p:grpSp>
        <p:nvGrpSpPr>
          <p:cNvPr id="3643" name="Google Shape;3643;p54"/>
          <p:cNvGrpSpPr/>
          <p:nvPr/>
        </p:nvGrpSpPr>
        <p:grpSpPr>
          <a:xfrm rot="167451">
            <a:off x="9792928" y="925875"/>
            <a:ext cx="1132536" cy="513053"/>
            <a:chOff x="9581727" y="5929329"/>
            <a:chExt cx="1249476" cy="566112"/>
          </a:xfrm>
        </p:grpSpPr>
        <p:sp>
          <p:nvSpPr>
            <p:cNvPr id="3644" name="Google Shape;3644;p54"/>
            <p:cNvSpPr/>
            <p:nvPr/>
          </p:nvSpPr>
          <p:spPr>
            <a:xfrm>
              <a:off x="9581727" y="5929329"/>
              <a:ext cx="1249476" cy="566112"/>
            </a:xfrm>
            <a:custGeom>
              <a:avLst/>
              <a:gdLst/>
              <a:ahLst/>
              <a:cxnLst/>
              <a:rect l="l" t="t" r="r" b="b"/>
              <a:pathLst>
                <a:path w="15147" h="6863" extrusionOk="0">
                  <a:moveTo>
                    <a:pt x="6439" y="0"/>
                  </a:moveTo>
                  <a:cubicBezTo>
                    <a:pt x="5792" y="0"/>
                    <a:pt x="5111" y="334"/>
                    <a:pt x="4832" y="915"/>
                  </a:cubicBezTo>
                  <a:cubicBezTo>
                    <a:pt x="4687" y="1214"/>
                    <a:pt x="4655" y="1583"/>
                    <a:pt x="4813" y="1876"/>
                  </a:cubicBezTo>
                  <a:cubicBezTo>
                    <a:pt x="4728" y="1720"/>
                    <a:pt x="4354" y="1673"/>
                    <a:pt x="4184" y="1673"/>
                  </a:cubicBezTo>
                  <a:cubicBezTo>
                    <a:pt x="4176" y="1673"/>
                    <a:pt x="4169" y="1673"/>
                    <a:pt x="4162" y="1673"/>
                  </a:cubicBezTo>
                  <a:cubicBezTo>
                    <a:pt x="4003" y="1677"/>
                    <a:pt x="3861" y="1714"/>
                    <a:pt x="3733" y="1788"/>
                  </a:cubicBezTo>
                  <a:cubicBezTo>
                    <a:pt x="3673" y="1824"/>
                    <a:pt x="3615" y="1868"/>
                    <a:pt x="3558" y="1920"/>
                  </a:cubicBezTo>
                  <a:cubicBezTo>
                    <a:pt x="3247" y="2213"/>
                    <a:pt x="3104" y="2687"/>
                    <a:pt x="3228" y="3101"/>
                  </a:cubicBezTo>
                  <a:cubicBezTo>
                    <a:pt x="3115" y="3055"/>
                    <a:pt x="2994" y="3033"/>
                    <a:pt x="2872" y="3033"/>
                  </a:cubicBezTo>
                  <a:cubicBezTo>
                    <a:pt x="2575" y="3033"/>
                    <a:pt x="2275" y="3164"/>
                    <a:pt x="2088" y="3395"/>
                  </a:cubicBezTo>
                  <a:cubicBezTo>
                    <a:pt x="1822" y="3723"/>
                    <a:pt x="1801" y="4223"/>
                    <a:pt x="2038" y="4572"/>
                  </a:cubicBezTo>
                  <a:cubicBezTo>
                    <a:pt x="1977" y="4565"/>
                    <a:pt x="1915" y="4562"/>
                    <a:pt x="1854" y="4562"/>
                  </a:cubicBezTo>
                  <a:cubicBezTo>
                    <a:pt x="1321" y="4562"/>
                    <a:pt x="791" y="4822"/>
                    <a:pt x="473" y="5251"/>
                  </a:cubicBezTo>
                  <a:cubicBezTo>
                    <a:pt x="223" y="5586"/>
                    <a:pt x="0" y="6194"/>
                    <a:pt x="332" y="6551"/>
                  </a:cubicBezTo>
                  <a:cubicBezTo>
                    <a:pt x="580" y="6816"/>
                    <a:pt x="909" y="6788"/>
                    <a:pt x="1237" y="6809"/>
                  </a:cubicBezTo>
                  <a:cubicBezTo>
                    <a:pt x="1490" y="6824"/>
                    <a:pt x="1717" y="6863"/>
                    <a:pt x="1969" y="6863"/>
                  </a:cubicBezTo>
                  <a:cubicBezTo>
                    <a:pt x="2004" y="6863"/>
                    <a:pt x="2040" y="6862"/>
                    <a:pt x="2077" y="6860"/>
                  </a:cubicBezTo>
                  <a:cubicBezTo>
                    <a:pt x="2884" y="6822"/>
                    <a:pt x="3693" y="6785"/>
                    <a:pt x="4501" y="6747"/>
                  </a:cubicBezTo>
                  <a:cubicBezTo>
                    <a:pt x="6116" y="6671"/>
                    <a:pt x="7732" y="6594"/>
                    <a:pt x="9347" y="6519"/>
                  </a:cubicBezTo>
                  <a:cubicBezTo>
                    <a:pt x="10261" y="6476"/>
                    <a:pt x="11174" y="6433"/>
                    <a:pt x="12088" y="6390"/>
                  </a:cubicBezTo>
                  <a:cubicBezTo>
                    <a:pt x="12551" y="6369"/>
                    <a:pt x="13017" y="6349"/>
                    <a:pt x="13482" y="6325"/>
                  </a:cubicBezTo>
                  <a:cubicBezTo>
                    <a:pt x="13532" y="6323"/>
                    <a:pt x="13583" y="6322"/>
                    <a:pt x="13633" y="6322"/>
                  </a:cubicBezTo>
                  <a:cubicBezTo>
                    <a:pt x="13738" y="6322"/>
                    <a:pt x="13842" y="6326"/>
                    <a:pt x="13946" y="6326"/>
                  </a:cubicBezTo>
                  <a:cubicBezTo>
                    <a:pt x="14183" y="6326"/>
                    <a:pt x="14415" y="6305"/>
                    <a:pt x="14633" y="6168"/>
                  </a:cubicBezTo>
                  <a:cubicBezTo>
                    <a:pt x="14810" y="6056"/>
                    <a:pt x="14963" y="5884"/>
                    <a:pt x="15045" y="5690"/>
                  </a:cubicBezTo>
                  <a:cubicBezTo>
                    <a:pt x="15147" y="5450"/>
                    <a:pt x="15038" y="5311"/>
                    <a:pt x="14876" y="5125"/>
                  </a:cubicBezTo>
                  <a:cubicBezTo>
                    <a:pt x="14627" y="4841"/>
                    <a:pt x="14224" y="4670"/>
                    <a:pt x="13835" y="4670"/>
                  </a:cubicBezTo>
                  <a:cubicBezTo>
                    <a:pt x="13539" y="4670"/>
                    <a:pt x="13251" y="4769"/>
                    <a:pt x="13047" y="4993"/>
                  </a:cubicBezTo>
                  <a:cubicBezTo>
                    <a:pt x="13198" y="4756"/>
                    <a:pt x="13108" y="4389"/>
                    <a:pt x="12866" y="4227"/>
                  </a:cubicBezTo>
                  <a:cubicBezTo>
                    <a:pt x="12752" y="4151"/>
                    <a:pt x="12618" y="4116"/>
                    <a:pt x="12481" y="4116"/>
                  </a:cubicBezTo>
                  <a:cubicBezTo>
                    <a:pt x="12291" y="4116"/>
                    <a:pt x="12097" y="4183"/>
                    <a:pt x="11945" y="4298"/>
                  </a:cubicBezTo>
                  <a:cubicBezTo>
                    <a:pt x="12171" y="3956"/>
                    <a:pt x="12205" y="3480"/>
                    <a:pt x="11983" y="3135"/>
                  </a:cubicBezTo>
                  <a:cubicBezTo>
                    <a:pt x="11826" y="2893"/>
                    <a:pt x="11537" y="2743"/>
                    <a:pt x="11253" y="2743"/>
                  </a:cubicBezTo>
                  <a:cubicBezTo>
                    <a:pt x="11133" y="2743"/>
                    <a:pt x="11013" y="2770"/>
                    <a:pt x="10906" y="2829"/>
                  </a:cubicBezTo>
                  <a:cubicBezTo>
                    <a:pt x="10545" y="3025"/>
                    <a:pt x="10427" y="3579"/>
                    <a:pt x="10709" y="3876"/>
                  </a:cubicBezTo>
                  <a:cubicBezTo>
                    <a:pt x="10562" y="3838"/>
                    <a:pt x="10409" y="3820"/>
                    <a:pt x="10256" y="3820"/>
                  </a:cubicBezTo>
                  <a:cubicBezTo>
                    <a:pt x="10030" y="3820"/>
                    <a:pt x="9804" y="3861"/>
                    <a:pt x="9594" y="3941"/>
                  </a:cubicBezTo>
                  <a:cubicBezTo>
                    <a:pt x="9514" y="3790"/>
                    <a:pt x="9342" y="3710"/>
                    <a:pt x="9173" y="3710"/>
                  </a:cubicBezTo>
                  <a:cubicBezTo>
                    <a:pt x="9031" y="3710"/>
                    <a:pt x="8890" y="3766"/>
                    <a:pt x="8806" y="3881"/>
                  </a:cubicBezTo>
                  <a:cubicBezTo>
                    <a:pt x="8790" y="3591"/>
                    <a:pt x="8581" y="3322"/>
                    <a:pt x="8305" y="3235"/>
                  </a:cubicBezTo>
                  <a:cubicBezTo>
                    <a:pt x="8239" y="3215"/>
                    <a:pt x="8170" y="3205"/>
                    <a:pt x="8102" y="3205"/>
                  </a:cubicBezTo>
                  <a:cubicBezTo>
                    <a:pt x="7890" y="3205"/>
                    <a:pt x="7678" y="3298"/>
                    <a:pt x="7542" y="3460"/>
                  </a:cubicBezTo>
                  <a:lnTo>
                    <a:pt x="7542" y="3460"/>
                  </a:lnTo>
                  <a:cubicBezTo>
                    <a:pt x="7998" y="2887"/>
                    <a:pt x="8214" y="2130"/>
                    <a:pt x="8136" y="1403"/>
                  </a:cubicBezTo>
                  <a:cubicBezTo>
                    <a:pt x="8066" y="742"/>
                    <a:pt x="7492" y="210"/>
                    <a:pt x="6862" y="51"/>
                  </a:cubicBezTo>
                  <a:cubicBezTo>
                    <a:pt x="6726" y="17"/>
                    <a:pt x="6583" y="0"/>
                    <a:pt x="6439"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645" name="Google Shape;3645;p54"/>
            <p:cNvSpPr/>
            <p:nvPr/>
          </p:nvSpPr>
          <p:spPr>
            <a:xfrm>
              <a:off x="10012160" y="5974120"/>
              <a:ext cx="191542" cy="168027"/>
            </a:xfrm>
            <a:custGeom>
              <a:avLst/>
              <a:gdLst/>
              <a:ahLst/>
              <a:cxnLst/>
              <a:rect l="l" t="t" r="r" b="b"/>
              <a:pathLst>
                <a:path w="2322" h="2037" extrusionOk="0">
                  <a:moveTo>
                    <a:pt x="1077" y="1"/>
                  </a:moveTo>
                  <a:cubicBezTo>
                    <a:pt x="822" y="1"/>
                    <a:pt x="570" y="88"/>
                    <a:pt x="369" y="278"/>
                  </a:cubicBezTo>
                  <a:cubicBezTo>
                    <a:pt x="154" y="482"/>
                    <a:pt x="1" y="795"/>
                    <a:pt x="49" y="1094"/>
                  </a:cubicBezTo>
                  <a:cubicBezTo>
                    <a:pt x="50" y="1098"/>
                    <a:pt x="53" y="1100"/>
                    <a:pt x="57" y="1100"/>
                  </a:cubicBezTo>
                  <a:cubicBezTo>
                    <a:pt x="62" y="1100"/>
                    <a:pt x="67" y="1097"/>
                    <a:pt x="67" y="1092"/>
                  </a:cubicBezTo>
                  <a:cubicBezTo>
                    <a:pt x="70" y="822"/>
                    <a:pt x="164" y="574"/>
                    <a:pt x="355" y="379"/>
                  </a:cubicBezTo>
                  <a:cubicBezTo>
                    <a:pt x="541" y="188"/>
                    <a:pt x="794" y="70"/>
                    <a:pt x="1061" y="68"/>
                  </a:cubicBezTo>
                  <a:cubicBezTo>
                    <a:pt x="1065" y="68"/>
                    <a:pt x="1069" y="68"/>
                    <a:pt x="1073" y="68"/>
                  </a:cubicBezTo>
                  <a:cubicBezTo>
                    <a:pt x="1338" y="68"/>
                    <a:pt x="1598" y="170"/>
                    <a:pt x="1802" y="336"/>
                  </a:cubicBezTo>
                  <a:cubicBezTo>
                    <a:pt x="2020" y="514"/>
                    <a:pt x="2165" y="764"/>
                    <a:pt x="2222" y="1040"/>
                  </a:cubicBezTo>
                  <a:cubicBezTo>
                    <a:pt x="2255" y="1205"/>
                    <a:pt x="2259" y="1376"/>
                    <a:pt x="2234" y="1540"/>
                  </a:cubicBezTo>
                  <a:cubicBezTo>
                    <a:pt x="2222" y="1620"/>
                    <a:pt x="2203" y="1699"/>
                    <a:pt x="2179" y="1777"/>
                  </a:cubicBezTo>
                  <a:cubicBezTo>
                    <a:pt x="2154" y="1859"/>
                    <a:pt x="2116" y="1937"/>
                    <a:pt x="2091" y="2021"/>
                  </a:cubicBezTo>
                  <a:cubicBezTo>
                    <a:pt x="2090" y="2028"/>
                    <a:pt x="2097" y="2036"/>
                    <a:pt x="2104" y="2036"/>
                  </a:cubicBezTo>
                  <a:cubicBezTo>
                    <a:pt x="2107" y="2036"/>
                    <a:pt x="2109" y="2035"/>
                    <a:pt x="2112" y="2032"/>
                  </a:cubicBezTo>
                  <a:cubicBezTo>
                    <a:pt x="2205" y="1918"/>
                    <a:pt x="2253" y="1753"/>
                    <a:pt x="2281" y="1612"/>
                  </a:cubicBezTo>
                  <a:cubicBezTo>
                    <a:pt x="2312" y="1454"/>
                    <a:pt x="2322" y="1291"/>
                    <a:pt x="2303" y="1132"/>
                  </a:cubicBezTo>
                  <a:cubicBezTo>
                    <a:pt x="2268" y="828"/>
                    <a:pt x="2135" y="544"/>
                    <a:pt x="1909" y="335"/>
                  </a:cubicBezTo>
                  <a:cubicBezTo>
                    <a:pt x="1680" y="121"/>
                    <a:pt x="1377" y="1"/>
                    <a:pt x="1077"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646" name="Google Shape;3646;p54"/>
            <p:cNvSpPr/>
            <p:nvPr/>
          </p:nvSpPr>
          <p:spPr>
            <a:xfrm>
              <a:off x="10097537" y="6028067"/>
              <a:ext cx="54526" cy="80590"/>
            </a:xfrm>
            <a:custGeom>
              <a:avLst/>
              <a:gdLst/>
              <a:ahLst/>
              <a:cxnLst/>
              <a:rect l="l" t="t" r="r" b="b"/>
              <a:pathLst>
                <a:path w="661" h="977" extrusionOk="0">
                  <a:moveTo>
                    <a:pt x="24" y="0"/>
                  </a:moveTo>
                  <a:cubicBezTo>
                    <a:pt x="1" y="0"/>
                    <a:pt x="1" y="34"/>
                    <a:pt x="24" y="36"/>
                  </a:cubicBezTo>
                  <a:cubicBezTo>
                    <a:pt x="216" y="42"/>
                    <a:pt x="372" y="179"/>
                    <a:pt x="458" y="344"/>
                  </a:cubicBezTo>
                  <a:cubicBezTo>
                    <a:pt x="507" y="438"/>
                    <a:pt x="534" y="541"/>
                    <a:pt x="553" y="645"/>
                  </a:cubicBezTo>
                  <a:cubicBezTo>
                    <a:pt x="571" y="751"/>
                    <a:pt x="570" y="864"/>
                    <a:pt x="606" y="965"/>
                  </a:cubicBezTo>
                  <a:cubicBezTo>
                    <a:pt x="609" y="972"/>
                    <a:pt x="617" y="976"/>
                    <a:pt x="624" y="976"/>
                  </a:cubicBezTo>
                  <a:cubicBezTo>
                    <a:pt x="631" y="976"/>
                    <a:pt x="637" y="973"/>
                    <a:pt x="638" y="965"/>
                  </a:cubicBezTo>
                  <a:cubicBezTo>
                    <a:pt x="661" y="853"/>
                    <a:pt x="638" y="731"/>
                    <a:pt x="617" y="620"/>
                  </a:cubicBezTo>
                  <a:cubicBezTo>
                    <a:pt x="594" y="504"/>
                    <a:pt x="559" y="391"/>
                    <a:pt x="495" y="291"/>
                  </a:cubicBezTo>
                  <a:cubicBezTo>
                    <a:pt x="392" y="128"/>
                    <a:pt x="221" y="1"/>
                    <a:pt x="24"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647" name="Google Shape;3647;p54"/>
            <p:cNvSpPr/>
            <p:nvPr/>
          </p:nvSpPr>
          <p:spPr>
            <a:xfrm>
              <a:off x="9897251" y="6115586"/>
              <a:ext cx="103937" cy="37862"/>
            </a:xfrm>
            <a:custGeom>
              <a:avLst/>
              <a:gdLst/>
              <a:ahLst/>
              <a:cxnLst/>
              <a:rect l="l" t="t" r="r" b="b"/>
              <a:pathLst>
                <a:path w="1260" h="459" extrusionOk="0">
                  <a:moveTo>
                    <a:pt x="480" y="0"/>
                  </a:moveTo>
                  <a:cubicBezTo>
                    <a:pt x="318" y="0"/>
                    <a:pt x="157" y="41"/>
                    <a:pt x="17" y="123"/>
                  </a:cubicBezTo>
                  <a:cubicBezTo>
                    <a:pt x="0" y="132"/>
                    <a:pt x="10" y="153"/>
                    <a:pt x="25" y="153"/>
                  </a:cubicBezTo>
                  <a:cubicBezTo>
                    <a:pt x="27" y="153"/>
                    <a:pt x="30" y="152"/>
                    <a:pt x="33" y="151"/>
                  </a:cubicBezTo>
                  <a:cubicBezTo>
                    <a:pt x="166" y="92"/>
                    <a:pt x="311" y="59"/>
                    <a:pt x="456" y="59"/>
                  </a:cubicBezTo>
                  <a:cubicBezTo>
                    <a:pt x="550" y="59"/>
                    <a:pt x="643" y="72"/>
                    <a:pt x="734" y="102"/>
                  </a:cubicBezTo>
                  <a:cubicBezTo>
                    <a:pt x="835" y="135"/>
                    <a:pt x="929" y="186"/>
                    <a:pt x="1012" y="251"/>
                  </a:cubicBezTo>
                  <a:cubicBezTo>
                    <a:pt x="1053" y="283"/>
                    <a:pt x="1094" y="318"/>
                    <a:pt x="1131" y="357"/>
                  </a:cubicBezTo>
                  <a:cubicBezTo>
                    <a:pt x="1164" y="392"/>
                    <a:pt x="1193" y="431"/>
                    <a:pt x="1234" y="456"/>
                  </a:cubicBezTo>
                  <a:cubicBezTo>
                    <a:pt x="1237" y="458"/>
                    <a:pt x="1239" y="459"/>
                    <a:pt x="1242" y="459"/>
                  </a:cubicBezTo>
                  <a:cubicBezTo>
                    <a:pt x="1252" y="459"/>
                    <a:pt x="1260" y="448"/>
                    <a:pt x="1258" y="437"/>
                  </a:cubicBezTo>
                  <a:cubicBezTo>
                    <a:pt x="1241" y="341"/>
                    <a:pt x="1132" y="253"/>
                    <a:pt x="1057" y="195"/>
                  </a:cubicBezTo>
                  <a:cubicBezTo>
                    <a:pt x="962" y="124"/>
                    <a:pt x="856" y="70"/>
                    <a:pt x="743" y="37"/>
                  </a:cubicBezTo>
                  <a:cubicBezTo>
                    <a:pt x="658" y="12"/>
                    <a:pt x="569" y="0"/>
                    <a:pt x="480"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648" name="Google Shape;3648;p54"/>
            <p:cNvSpPr/>
            <p:nvPr/>
          </p:nvSpPr>
          <p:spPr>
            <a:xfrm>
              <a:off x="10184977" y="6237667"/>
              <a:ext cx="104845" cy="64093"/>
            </a:xfrm>
            <a:custGeom>
              <a:avLst/>
              <a:gdLst/>
              <a:ahLst/>
              <a:cxnLst/>
              <a:rect l="l" t="t" r="r" b="b"/>
              <a:pathLst>
                <a:path w="1271" h="777" extrusionOk="0">
                  <a:moveTo>
                    <a:pt x="527" y="1"/>
                  </a:moveTo>
                  <a:cubicBezTo>
                    <a:pt x="336" y="1"/>
                    <a:pt x="146" y="75"/>
                    <a:pt x="9" y="212"/>
                  </a:cubicBezTo>
                  <a:cubicBezTo>
                    <a:pt x="0" y="221"/>
                    <a:pt x="9" y="234"/>
                    <a:pt x="18" y="234"/>
                  </a:cubicBezTo>
                  <a:cubicBezTo>
                    <a:pt x="21" y="234"/>
                    <a:pt x="24" y="233"/>
                    <a:pt x="27" y="230"/>
                  </a:cubicBezTo>
                  <a:cubicBezTo>
                    <a:pt x="156" y="115"/>
                    <a:pt x="328" y="53"/>
                    <a:pt x="499" y="53"/>
                  </a:cubicBezTo>
                  <a:cubicBezTo>
                    <a:pt x="601" y="53"/>
                    <a:pt x="703" y="75"/>
                    <a:pt x="795" y="121"/>
                  </a:cubicBezTo>
                  <a:cubicBezTo>
                    <a:pt x="916" y="181"/>
                    <a:pt x="1014" y="280"/>
                    <a:pt x="1081" y="396"/>
                  </a:cubicBezTo>
                  <a:cubicBezTo>
                    <a:pt x="1113" y="451"/>
                    <a:pt x="1136" y="511"/>
                    <a:pt x="1152" y="573"/>
                  </a:cubicBezTo>
                  <a:cubicBezTo>
                    <a:pt x="1168" y="637"/>
                    <a:pt x="1169" y="705"/>
                    <a:pt x="1190" y="768"/>
                  </a:cubicBezTo>
                  <a:cubicBezTo>
                    <a:pt x="1192" y="773"/>
                    <a:pt x="1199" y="777"/>
                    <a:pt x="1205" y="777"/>
                  </a:cubicBezTo>
                  <a:cubicBezTo>
                    <a:pt x="1209" y="777"/>
                    <a:pt x="1213" y="775"/>
                    <a:pt x="1216" y="770"/>
                  </a:cubicBezTo>
                  <a:cubicBezTo>
                    <a:pt x="1271" y="642"/>
                    <a:pt x="1204" y="473"/>
                    <a:pt x="1139" y="361"/>
                  </a:cubicBezTo>
                  <a:cubicBezTo>
                    <a:pt x="1066" y="234"/>
                    <a:pt x="954" y="127"/>
                    <a:pt x="820" y="64"/>
                  </a:cubicBezTo>
                  <a:cubicBezTo>
                    <a:pt x="727" y="21"/>
                    <a:pt x="627" y="1"/>
                    <a:pt x="527"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649" name="Google Shape;3649;p54"/>
            <p:cNvSpPr/>
            <p:nvPr/>
          </p:nvSpPr>
          <p:spPr>
            <a:xfrm>
              <a:off x="10223994" y="6280066"/>
              <a:ext cx="34563" cy="33160"/>
            </a:xfrm>
            <a:custGeom>
              <a:avLst/>
              <a:gdLst/>
              <a:ahLst/>
              <a:cxnLst/>
              <a:rect l="l" t="t" r="r" b="b"/>
              <a:pathLst>
                <a:path w="419" h="402" extrusionOk="0">
                  <a:moveTo>
                    <a:pt x="26" y="1"/>
                  </a:moveTo>
                  <a:cubicBezTo>
                    <a:pt x="7" y="1"/>
                    <a:pt x="0" y="30"/>
                    <a:pt x="20" y="34"/>
                  </a:cubicBezTo>
                  <a:cubicBezTo>
                    <a:pt x="110" y="51"/>
                    <a:pt x="193" y="98"/>
                    <a:pt x="258" y="164"/>
                  </a:cubicBezTo>
                  <a:cubicBezTo>
                    <a:pt x="289" y="197"/>
                    <a:pt x="316" y="233"/>
                    <a:pt x="337" y="275"/>
                  </a:cubicBezTo>
                  <a:cubicBezTo>
                    <a:pt x="348" y="294"/>
                    <a:pt x="357" y="315"/>
                    <a:pt x="364" y="339"/>
                  </a:cubicBezTo>
                  <a:cubicBezTo>
                    <a:pt x="370" y="360"/>
                    <a:pt x="375" y="381"/>
                    <a:pt x="389" y="398"/>
                  </a:cubicBezTo>
                  <a:cubicBezTo>
                    <a:pt x="391" y="400"/>
                    <a:pt x="394" y="402"/>
                    <a:pt x="397" y="402"/>
                  </a:cubicBezTo>
                  <a:cubicBezTo>
                    <a:pt x="403" y="402"/>
                    <a:pt x="408" y="398"/>
                    <a:pt x="410" y="393"/>
                  </a:cubicBezTo>
                  <a:cubicBezTo>
                    <a:pt x="419" y="369"/>
                    <a:pt x="412" y="343"/>
                    <a:pt x="403" y="323"/>
                  </a:cubicBezTo>
                  <a:cubicBezTo>
                    <a:pt x="396" y="298"/>
                    <a:pt x="385" y="276"/>
                    <a:pt x="373" y="255"/>
                  </a:cubicBezTo>
                  <a:cubicBezTo>
                    <a:pt x="350" y="212"/>
                    <a:pt x="320" y="172"/>
                    <a:pt x="285" y="138"/>
                  </a:cubicBezTo>
                  <a:cubicBezTo>
                    <a:pt x="216" y="69"/>
                    <a:pt x="126" y="19"/>
                    <a:pt x="30" y="1"/>
                  </a:cubicBezTo>
                  <a:cubicBezTo>
                    <a:pt x="28" y="1"/>
                    <a:pt x="27" y="1"/>
                    <a:pt x="26"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650" name="Google Shape;3650;p54"/>
            <p:cNvSpPr/>
            <p:nvPr/>
          </p:nvSpPr>
          <p:spPr>
            <a:xfrm>
              <a:off x="10366537" y="6288397"/>
              <a:ext cx="92306" cy="24251"/>
            </a:xfrm>
            <a:custGeom>
              <a:avLst/>
              <a:gdLst/>
              <a:ahLst/>
              <a:cxnLst/>
              <a:rect l="l" t="t" r="r" b="b"/>
              <a:pathLst>
                <a:path w="1119" h="294" extrusionOk="0">
                  <a:moveTo>
                    <a:pt x="642" y="0"/>
                  </a:moveTo>
                  <a:cubicBezTo>
                    <a:pt x="604" y="0"/>
                    <a:pt x="567" y="2"/>
                    <a:pt x="529" y="7"/>
                  </a:cubicBezTo>
                  <a:cubicBezTo>
                    <a:pt x="333" y="34"/>
                    <a:pt x="137" y="131"/>
                    <a:pt x="6" y="280"/>
                  </a:cubicBezTo>
                  <a:cubicBezTo>
                    <a:pt x="1" y="286"/>
                    <a:pt x="6" y="293"/>
                    <a:pt x="13" y="293"/>
                  </a:cubicBezTo>
                  <a:cubicBezTo>
                    <a:pt x="14" y="293"/>
                    <a:pt x="16" y="293"/>
                    <a:pt x="17" y="292"/>
                  </a:cubicBezTo>
                  <a:cubicBezTo>
                    <a:pt x="173" y="171"/>
                    <a:pt x="350" y="90"/>
                    <a:pt x="547" y="76"/>
                  </a:cubicBezTo>
                  <a:cubicBezTo>
                    <a:pt x="569" y="75"/>
                    <a:pt x="592" y="74"/>
                    <a:pt x="614" y="74"/>
                  </a:cubicBezTo>
                  <a:cubicBezTo>
                    <a:pt x="685" y="74"/>
                    <a:pt x="756" y="82"/>
                    <a:pt x="826" y="100"/>
                  </a:cubicBezTo>
                  <a:cubicBezTo>
                    <a:pt x="913" y="121"/>
                    <a:pt x="999" y="177"/>
                    <a:pt x="1088" y="187"/>
                  </a:cubicBezTo>
                  <a:cubicBezTo>
                    <a:pt x="1089" y="187"/>
                    <a:pt x="1089" y="187"/>
                    <a:pt x="1090" y="187"/>
                  </a:cubicBezTo>
                  <a:cubicBezTo>
                    <a:pt x="1105" y="187"/>
                    <a:pt x="1118" y="164"/>
                    <a:pt x="1108" y="149"/>
                  </a:cubicBezTo>
                  <a:cubicBezTo>
                    <a:pt x="1052" y="72"/>
                    <a:pt x="933" y="42"/>
                    <a:pt x="845" y="22"/>
                  </a:cubicBezTo>
                  <a:cubicBezTo>
                    <a:pt x="778" y="8"/>
                    <a:pt x="710" y="0"/>
                    <a:pt x="642"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651" name="Google Shape;3651;p54"/>
            <p:cNvSpPr/>
            <p:nvPr/>
          </p:nvSpPr>
          <p:spPr>
            <a:xfrm>
              <a:off x="10476909" y="6185123"/>
              <a:ext cx="59805" cy="53617"/>
            </a:xfrm>
            <a:custGeom>
              <a:avLst/>
              <a:gdLst/>
              <a:ahLst/>
              <a:cxnLst/>
              <a:rect l="l" t="t" r="r" b="b"/>
              <a:pathLst>
                <a:path w="725" h="650" extrusionOk="0">
                  <a:moveTo>
                    <a:pt x="584" y="0"/>
                  </a:moveTo>
                  <a:cubicBezTo>
                    <a:pt x="539" y="0"/>
                    <a:pt x="493" y="8"/>
                    <a:pt x="455" y="17"/>
                  </a:cubicBezTo>
                  <a:cubicBezTo>
                    <a:pt x="364" y="38"/>
                    <a:pt x="281" y="81"/>
                    <a:pt x="211" y="142"/>
                  </a:cubicBezTo>
                  <a:cubicBezTo>
                    <a:pt x="69" y="264"/>
                    <a:pt x="0" y="455"/>
                    <a:pt x="25" y="637"/>
                  </a:cubicBezTo>
                  <a:cubicBezTo>
                    <a:pt x="25" y="645"/>
                    <a:pt x="32" y="649"/>
                    <a:pt x="38" y="649"/>
                  </a:cubicBezTo>
                  <a:cubicBezTo>
                    <a:pt x="45" y="649"/>
                    <a:pt x="51" y="645"/>
                    <a:pt x="50" y="637"/>
                  </a:cubicBezTo>
                  <a:cubicBezTo>
                    <a:pt x="40" y="466"/>
                    <a:pt x="111" y="293"/>
                    <a:pt x="243" y="181"/>
                  </a:cubicBezTo>
                  <a:cubicBezTo>
                    <a:pt x="308" y="127"/>
                    <a:pt x="388" y="91"/>
                    <a:pt x="471" y="73"/>
                  </a:cubicBezTo>
                  <a:cubicBezTo>
                    <a:pt x="513" y="63"/>
                    <a:pt x="555" y="59"/>
                    <a:pt x="598" y="59"/>
                  </a:cubicBezTo>
                  <a:cubicBezTo>
                    <a:pt x="615" y="59"/>
                    <a:pt x="631" y="60"/>
                    <a:pt x="648" y="60"/>
                  </a:cubicBezTo>
                  <a:cubicBezTo>
                    <a:pt x="670" y="60"/>
                    <a:pt x="692" y="59"/>
                    <a:pt x="715" y="54"/>
                  </a:cubicBezTo>
                  <a:cubicBezTo>
                    <a:pt x="724" y="52"/>
                    <a:pt x="724" y="41"/>
                    <a:pt x="717" y="37"/>
                  </a:cubicBezTo>
                  <a:cubicBezTo>
                    <a:pt x="680" y="9"/>
                    <a:pt x="633" y="0"/>
                    <a:pt x="584"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652" name="Google Shape;3652;p54"/>
            <p:cNvSpPr/>
            <p:nvPr/>
          </p:nvSpPr>
          <p:spPr>
            <a:xfrm>
              <a:off x="10502976" y="6212096"/>
              <a:ext cx="29779" cy="24416"/>
            </a:xfrm>
            <a:custGeom>
              <a:avLst/>
              <a:gdLst/>
              <a:ahLst/>
              <a:cxnLst/>
              <a:rect l="l" t="t" r="r" b="b"/>
              <a:pathLst>
                <a:path w="361" h="296" extrusionOk="0">
                  <a:moveTo>
                    <a:pt x="299" y="1"/>
                  </a:moveTo>
                  <a:cubicBezTo>
                    <a:pt x="275" y="1"/>
                    <a:pt x="250" y="6"/>
                    <a:pt x="230" y="12"/>
                  </a:cubicBezTo>
                  <a:cubicBezTo>
                    <a:pt x="189" y="24"/>
                    <a:pt x="150" y="45"/>
                    <a:pt x="117" y="72"/>
                  </a:cubicBezTo>
                  <a:cubicBezTo>
                    <a:pt x="51" y="125"/>
                    <a:pt x="7" y="200"/>
                    <a:pt x="1" y="285"/>
                  </a:cubicBezTo>
                  <a:cubicBezTo>
                    <a:pt x="0" y="292"/>
                    <a:pt x="6" y="296"/>
                    <a:pt x="11" y="296"/>
                  </a:cubicBezTo>
                  <a:cubicBezTo>
                    <a:pt x="15" y="296"/>
                    <a:pt x="19" y="293"/>
                    <a:pt x="20" y="288"/>
                  </a:cubicBezTo>
                  <a:cubicBezTo>
                    <a:pt x="34" y="214"/>
                    <a:pt x="79" y="145"/>
                    <a:pt x="139" y="101"/>
                  </a:cubicBezTo>
                  <a:cubicBezTo>
                    <a:pt x="169" y="80"/>
                    <a:pt x="202" y="62"/>
                    <a:pt x="238" y="54"/>
                  </a:cubicBezTo>
                  <a:cubicBezTo>
                    <a:pt x="255" y="48"/>
                    <a:pt x="273" y="45"/>
                    <a:pt x="291" y="44"/>
                  </a:cubicBezTo>
                  <a:cubicBezTo>
                    <a:pt x="311" y="43"/>
                    <a:pt x="329" y="43"/>
                    <a:pt x="348" y="36"/>
                  </a:cubicBezTo>
                  <a:cubicBezTo>
                    <a:pt x="358" y="32"/>
                    <a:pt x="360" y="20"/>
                    <a:pt x="352" y="14"/>
                  </a:cubicBezTo>
                  <a:cubicBezTo>
                    <a:pt x="337" y="4"/>
                    <a:pt x="318" y="1"/>
                    <a:pt x="299"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653" name="Google Shape;3653;p54"/>
            <p:cNvSpPr/>
            <p:nvPr/>
          </p:nvSpPr>
          <p:spPr>
            <a:xfrm>
              <a:off x="10580929" y="6300440"/>
              <a:ext cx="66652" cy="56339"/>
            </a:xfrm>
            <a:custGeom>
              <a:avLst/>
              <a:gdLst/>
              <a:ahLst/>
              <a:cxnLst/>
              <a:rect l="l" t="t" r="r" b="b"/>
              <a:pathLst>
                <a:path w="808" h="683" extrusionOk="0">
                  <a:moveTo>
                    <a:pt x="191" y="0"/>
                  </a:moveTo>
                  <a:cubicBezTo>
                    <a:pt x="135" y="0"/>
                    <a:pt x="78" y="5"/>
                    <a:pt x="23" y="14"/>
                  </a:cubicBezTo>
                  <a:cubicBezTo>
                    <a:pt x="1" y="18"/>
                    <a:pt x="10" y="50"/>
                    <a:pt x="31" y="50"/>
                  </a:cubicBezTo>
                  <a:cubicBezTo>
                    <a:pt x="32" y="50"/>
                    <a:pt x="32" y="50"/>
                    <a:pt x="33" y="50"/>
                  </a:cubicBezTo>
                  <a:cubicBezTo>
                    <a:pt x="76" y="44"/>
                    <a:pt x="121" y="41"/>
                    <a:pt x="166" y="41"/>
                  </a:cubicBezTo>
                  <a:cubicBezTo>
                    <a:pt x="321" y="41"/>
                    <a:pt x="480" y="81"/>
                    <a:pt x="594" y="189"/>
                  </a:cubicBezTo>
                  <a:cubicBezTo>
                    <a:pt x="658" y="249"/>
                    <a:pt x="704" y="324"/>
                    <a:pt x="727" y="409"/>
                  </a:cubicBezTo>
                  <a:cubicBezTo>
                    <a:pt x="738" y="451"/>
                    <a:pt x="740" y="494"/>
                    <a:pt x="738" y="538"/>
                  </a:cubicBezTo>
                  <a:cubicBezTo>
                    <a:pt x="734" y="582"/>
                    <a:pt x="724" y="623"/>
                    <a:pt x="717" y="666"/>
                  </a:cubicBezTo>
                  <a:cubicBezTo>
                    <a:pt x="717" y="674"/>
                    <a:pt x="723" y="682"/>
                    <a:pt x="730" y="682"/>
                  </a:cubicBezTo>
                  <a:cubicBezTo>
                    <a:pt x="733" y="682"/>
                    <a:pt x="736" y="681"/>
                    <a:pt x="739" y="678"/>
                  </a:cubicBezTo>
                  <a:cubicBezTo>
                    <a:pt x="808" y="611"/>
                    <a:pt x="808" y="497"/>
                    <a:pt x="790" y="412"/>
                  </a:cubicBezTo>
                  <a:cubicBezTo>
                    <a:pt x="768" y="315"/>
                    <a:pt x="716" y="221"/>
                    <a:pt x="643" y="155"/>
                  </a:cubicBezTo>
                  <a:cubicBezTo>
                    <a:pt x="521" y="42"/>
                    <a:pt x="355" y="0"/>
                    <a:pt x="191"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654" name="Google Shape;3654;p54"/>
            <p:cNvSpPr/>
            <p:nvPr/>
          </p:nvSpPr>
          <p:spPr>
            <a:xfrm>
              <a:off x="10678349" y="6348036"/>
              <a:ext cx="90821" cy="25901"/>
            </a:xfrm>
            <a:custGeom>
              <a:avLst/>
              <a:gdLst/>
              <a:ahLst/>
              <a:cxnLst/>
              <a:rect l="l" t="t" r="r" b="b"/>
              <a:pathLst>
                <a:path w="1101" h="314" extrusionOk="0">
                  <a:moveTo>
                    <a:pt x="588" y="1"/>
                  </a:moveTo>
                  <a:cubicBezTo>
                    <a:pt x="381" y="1"/>
                    <a:pt x="176" y="69"/>
                    <a:pt x="9" y="195"/>
                  </a:cubicBezTo>
                  <a:cubicBezTo>
                    <a:pt x="1" y="201"/>
                    <a:pt x="5" y="213"/>
                    <a:pt x="13" y="213"/>
                  </a:cubicBezTo>
                  <a:cubicBezTo>
                    <a:pt x="15" y="213"/>
                    <a:pt x="16" y="213"/>
                    <a:pt x="18" y="212"/>
                  </a:cubicBezTo>
                  <a:cubicBezTo>
                    <a:pt x="181" y="115"/>
                    <a:pt x="366" y="60"/>
                    <a:pt x="556" y="60"/>
                  </a:cubicBezTo>
                  <a:cubicBezTo>
                    <a:pt x="577" y="60"/>
                    <a:pt x="598" y="61"/>
                    <a:pt x="619" y="62"/>
                  </a:cubicBezTo>
                  <a:cubicBezTo>
                    <a:pt x="709" y="67"/>
                    <a:pt x="798" y="88"/>
                    <a:pt x="878" y="128"/>
                  </a:cubicBezTo>
                  <a:cubicBezTo>
                    <a:pt x="958" y="169"/>
                    <a:pt x="1005" y="231"/>
                    <a:pt x="1055" y="303"/>
                  </a:cubicBezTo>
                  <a:cubicBezTo>
                    <a:pt x="1060" y="310"/>
                    <a:pt x="1069" y="314"/>
                    <a:pt x="1077" y="314"/>
                  </a:cubicBezTo>
                  <a:cubicBezTo>
                    <a:pt x="1089" y="314"/>
                    <a:pt x="1100" y="306"/>
                    <a:pt x="1099" y="291"/>
                  </a:cubicBezTo>
                  <a:cubicBezTo>
                    <a:pt x="1084" y="99"/>
                    <a:pt x="832" y="19"/>
                    <a:pt x="673" y="5"/>
                  </a:cubicBezTo>
                  <a:cubicBezTo>
                    <a:pt x="645" y="2"/>
                    <a:pt x="616" y="1"/>
                    <a:pt x="588"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grpSp>
      <p:grpSp>
        <p:nvGrpSpPr>
          <p:cNvPr id="3655" name="Google Shape;3655;p54"/>
          <p:cNvGrpSpPr/>
          <p:nvPr/>
        </p:nvGrpSpPr>
        <p:grpSpPr>
          <a:xfrm>
            <a:off x="2254494" y="2104231"/>
            <a:ext cx="759237" cy="250981"/>
            <a:chOff x="10939183" y="5739773"/>
            <a:chExt cx="569428" cy="188236"/>
          </a:xfrm>
        </p:grpSpPr>
        <p:sp>
          <p:nvSpPr>
            <p:cNvPr id="3656" name="Google Shape;3656;p54"/>
            <p:cNvSpPr/>
            <p:nvPr/>
          </p:nvSpPr>
          <p:spPr>
            <a:xfrm>
              <a:off x="10939183" y="5739773"/>
              <a:ext cx="569428" cy="188236"/>
            </a:xfrm>
            <a:custGeom>
              <a:avLst/>
              <a:gdLst/>
              <a:ahLst/>
              <a:cxnLst/>
              <a:rect l="l" t="t" r="r" b="b"/>
              <a:pathLst>
                <a:path w="6903" h="2282" extrusionOk="0">
                  <a:moveTo>
                    <a:pt x="3677" y="1"/>
                  </a:moveTo>
                  <a:cubicBezTo>
                    <a:pt x="3594" y="1"/>
                    <a:pt x="3513" y="13"/>
                    <a:pt x="3435" y="39"/>
                  </a:cubicBezTo>
                  <a:cubicBezTo>
                    <a:pt x="3149" y="132"/>
                    <a:pt x="2934" y="403"/>
                    <a:pt x="2907" y="705"/>
                  </a:cubicBezTo>
                  <a:cubicBezTo>
                    <a:pt x="2795" y="626"/>
                    <a:pt x="2659" y="585"/>
                    <a:pt x="2524" y="585"/>
                  </a:cubicBezTo>
                  <a:cubicBezTo>
                    <a:pt x="2408" y="585"/>
                    <a:pt x="2292" y="615"/>
                    <a:pt x="2195" y="676"/>
                  </a:cubicBezTo>
                  <a:cubicBezTo>
                    <a:pt x="1984" y="805"/>
                    <a:pt x="1867" y="1070"/>
                    <a:pt x="1912" y="1320"/>
                  </a:cubicBezTo>
                  <a:cubicBezTo>
                    <a:pt x="1772" y="1223"/>
                    <a:pt x="1621" y="1181"/>
                    <a:pt x="1470" y="1181"/>
                  </a:cubicBezTo>
                  <a:cubicBezTo>
                    <a:pt x="1346" y="1181"/>
                    <a:pt x="1222" y="1209"/>
                    <a:pt x="1103" y="1257"/>
                  </a:cubicBezTo>
                  <a:cubicBezTo>
                    <a:pt x="890" y="1342"/>
                    <a:pt x="666" y="1547"/>
                    <a:pt x="682" y="1797"/>
                  </a:cubicBezTo>
                  <a:cubicBezTo>
                    <a:pt x="682" y="1801"/>
                    <a:pt x="683" y="1806"/>
                    <a:pt x="683" y="1808"/>
                  </a:cubicBezTo>
                  <a:cubicBezTo>
                    <a:pt x="616" y="1777"/>
                    <a:pt x="543" y="1761"/>
                    <a:pt x="470" y="1761"/>
                  </a:cubicBezTo>
                  <a:cubicBezTo>
                    <a:pt x="403" y="1761"/>
                    <a:pt x="337" y="1775"/>
                    <a:pt x="276" y="1801"/>
                  </a:cubicBezTo>
                  <a:cubicBezTo>
                    <a:pt x="179" y="1845"/>
                    <a:pt x="0" y="1975"/>
                    <a:pt x="43" y="2104"/>
                  </a:cubicBezTo>
                  <a:cubicBezTo>
                    <a:pt x="68" y="2178"/>
                    <a:pt x="144" y="2225"/>
                    <a:pt x="221" y="2238"/>
                  </a:cubicBezTo>
                  <a:cubicBezTo>
                    <a:pt x="313" y="2253"/>
                    <a:pt x="411" y="2258"/>
                    <a:pt x="510" y="2258"/>
                  </a:cubicBezTo>
                  <a:cubicBezTo>
                    <a:pt x="632" y="2258"/>
                    <a:pt x="755" y="2251"/>
                    <a:pt x="869" y="2249"/>
                  </a:cubicBezTo>
                  <a:cubicBezTo>
                    <a:pt x="1181" y="2244"/>
                    <a:pt x="1491" y="2241"/>
                    <a:pt x="1803" y="2238"/>
                  </a:cubicBezTo>
                  <a:cubicBezTo>
                    <a:pt x="2425" y="2231"/>
                    <a:pt x="3048" y="2228"/>
                    <a:pt x="3671" y="2228"/>
                  </a:cubicBezTo>
                  <a:cubicBezTo>
                    <a:pt x="4176" y="2228"/>
                    <a:pt x="4683" y="2231"/>
                    <a:pt x="5189" y="2235"/>
                  </a:cubicBezTo>
                  <a:cubicBezTo>
                    <a:pt x="5460" y="2237"/>
                    <a:pt x="5729" y="2238"/>
                    <a:pt x="6000" y="2243"/>
                  </a:cubicBezTo>
                  <a:cubicBezTo>
                    <a:pt x="6120" y="2245"/>
                    <a:pt x="6256" y="2281"/>
                    <a:pt x="6384" y="2281"/>
                  </a:cubicBezTo>
                  <a:cubicBezTo>
                    <a:pt x="6464" y="2281"/>
                    <a:pt x="6541" y="2267"/>
                    <a:pt x="6609" y="2222"/>
                  </a:cubicBezTo>
                  <a:cubicBezTo>
                    <a:pt x="6903" y="2021"/>
                    <a:pt x="6689" y="1724"/>
                    <a:pt x="6492" y="1541"/>
                  </a:cubicBezTo>
                  <a:cubicBezTo>
                    <a:pt x="6307" y="1368"/>
                    <a:pt x="6049" y="1294"/>
                    <a:pt x="5799" y="1294"/>
                  </a:cubicBezTo>
                  <a:cubicBezTo>
                    <a:pt x="5767" y="1294"/>
                    <a:pt x="5735" y="1295"/>
                    <a:pt x="5703" y="1297"/>
                  </a:cubicBezTo>
                  <a:cubicBezTo>
                    <a:pt x="5586" y="1305"/>
                    <a:pt x="5454" y="1345"/>
                    <a:pt x="5414" y="1453"/>
                  </a:cubicBezTo>
                  <a:cubicBezTo>
                    <a:pt x="5419" y="1260"/>
                    <a:pt x="5282" y="1079"/>
                    <a:pt x="5098" y="1015"/>
                  </a:cubicBezTo>
                  <a:cubicBezTo>
                    <a:pt x="5032" y="992"/>
                    <a:pt x="4962" y="982"/>
                    <a:pt x="4892" y="982"/>
                  </a:cubicBezTo>
                  <a:cubicBezTo>
                    <a:pt x="4855" y="982"/>
                    <a:pt x="4817" y="985"/>
                    <a:pt x="4781" y="991"/>
                  </a:cubicBezTo>
                  <a:cubicBezTo>
                    <a:pt x="4728" y="1000"/>
                    <a:pt x="4501" y="1042"/>
                    <a:pt x="4481" y="1099"/>
                  </a:cubicBezTo>
                  <a:lnTo>
                    <a:pt x="4481" y="1099"/>
                  </a:lnTo>
                  <a:cubicBezTo>
                    <a:pt x="4579" y="815"/>
                    <a:pt x="4498" y="471"/>
                    <a:pt x="4281" y="251"/>
                  </a:cubicBezTo>
                  <a:cubicBezTo>
                    <a:pt x="4123" y="90"/>
                    <a:pt x="3897" y="1"/>
                    <a:pt x="3677"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657" name="Google Shape;3657;p54"/>
            <p:cNvSpPr/>
            <p:nvPr/>
          </p:nvSpPr>
          <p:spPr>
            <a:xfrm>
              <a:off x="11121733" y="5815579"/>
              <a:ext cx="37450" cy="34645"/>
            </a:xfrm>
            <a:custGeom>
              <a:avLst/>
              <a:gdLst/>
              <a:ahLst/>
              <a:cxnLst/>
              <a:rect l="l" t="t" r="r" b="b"/>
              <a:pathLst>
                <a:path w="454" h="420" extrusionOk="0">
                  <a:moveTo>
                    <a:pt x="349" y="0"/>
                  </a:moveTo>
                  <a:cubicBezTo>
                    <a:pt x="327" y="0"/>
                    <a:pt x="303" y="4"/>
                    <a:pt x="283" y="9"/>
                  </a:cubicBezTo>
                  <a:cubicBezTo>
                    <a:pt x="225" y="27"/>
                    <a:pt x="168" y="56"/>
                    <a:pt x="125" y="98"/>
                  </a:cubicBezTo>
                  <a:cubicBezTo>
                    <a:pt x="83" y="140"/>
                    <a:pt x="50" y="192"/>
                    <a:pt x="28" y="247"/>
                  </a:cubicBezTo>
                  <a:cubicBezTo>
                    <a:pt x="18" y="274"/>
                    <a:pt x="12" y="301"/>
                    <a:pt x="8" y="331"/>
                  </a:cubicBezTo>
                  <a:cubicBezTo>
                    <a:pt x="4" y="357"/>
                    <a:pt x="1" y="389"/>
                    <a:pt x="14" y="415"/>
                  </a:cubicBezTo>
                  <a:cubicBezTo>
                    <a:pt x="15" y="418"/>
                    <a:pt x="19" y="419"/>
                    <a:pt x="22" y="419"/>
                  </a:cubicBezTo>
                  <a:cubicBezTo>
                    <a:pt x="25" y="419"/>
                    <a:pt x="28" y="418"/>
                    <a:pt x="29" y="415"/>
                  </a:cubicBezTo>
                  <a:cubicBezTo>
                    <a:pt x="40" y="391"/>
                    <a:pt x="40" y="367"/>
                    <a:pt x="45" y="342"/>
                  </a:cubicBezTo>
                  <a:cubicBezTo>
                    <a:pt x="51" y="317"/>
                    <a:pt x="61" y="290"/>
                    <a:pt x="72" y="267"/>
                  </a:cubicBezTo>
                  <a:cubicBezTo>
                    <a:pt x="94" y="219"/>
                    <a:pt x="126" y="179"/>
                    <a:pt x="168" y="147"/>
                  </a:cubicBezTo>
                  <a:cubicBezTo>
                    <a:pt x="211" y="117"/>
                    <a:pt x="259" y="98"/>
                    <a:pt x="310" y="88"/>
                  </a:cubicBezTo>
                  <a:cubicBezTo>
                    <a:pt x="335" y="82"/>
                    <a:pt x="358" y="77"/>
                    <a:pt x="384" y="75"/>
                  </a:cubicBezTo>
                  <a:cubicBezTo>
                    <a:pt x="403" y="72"/>
                    <a:pt x="437" y="66"/>
                    <a:pt x="449" y="51"/>
                  </a:cubicBezTo>
                  <a:cubicBezTo>
                    <a:pt x="454" y="45"/>
                    <a:pt x="453" y="40"/>
                    <a:pt x="452" y="36"/>
                  </a:cubicBezTo>
                  <a:cubicBezTo>
                    <a:pt x="441" y="12"/>
                    <a:pt x="396" y="3"/>
                    <a:pt x="373" y="2"/>
                  </a:cubicBezTo>
                  <a:cubicBezTo>
                    <a:pt x="365" y="1"/>
                    <a:pt x="358" y="0"/>
                    <a:pt x="349"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658" name="Google Shape;3658;p54"/>
            <p:cNvSpPr/>
            <p:nvPr/>
          </p:nvSpPr>
          <p:spPr>
            <a:xfrm>
              <a:off x="11154812" y="5831911"/>
              <a:ext cx="23592" cy="11136"/>
            </a:xfrm>
            <a:custGeom>
              <a:avLst/>
              <a:gdLst/>
              <a:ahLst/>
              <a:cxnLst/>
              <a:rect l="l" t="t" r="r" b="b"/>
              <a:pathLst>
                <a:path w="286" h="135" extrusionOk="0">
                  <a:moveTo>
                    <a:pt x="236" y="1"/>
                  </a:moveTo>
                  <a:cubicBezTo>
                    <a:pt x="235" y="1"/>
                    <a:pt x="234" y="1"/>
                    <a:pt x="232" y="1"/>
                  </a:cubicBezTo>
                  <a:cubicBezTo>
                    <a:pt x="218" y="1"/>
                    <a:pt x="206" y="4"/>
                    <a:pt x="192" y="7"/>
                  </a:cubicBezTo>
                  <a:cubicBezTo>
                    <a:pt x="168" y="13"/>
                    <a:pt x="141" y="22"/>
                    <a:pt x="117" y="33"/>
                  </a:cubicBezTo>
                  <a:cubicBezTo>
                    <a:pt x="94" y="45"/>
                    <a:pt x="73" y="58"/>
                    <a:pt x="52" y="73"/>
                  </a:cubicBezTo>
                  <a:cubicBezTo>
                    <a:pt x="41" y="81"/>
                    <a:pt x="32" y="89"/>
                    <a:pt x="21" y="98"/>
                  </a:cubicBezTo>
                  <a:cubicBezTo>
                    <a:pt x="10" y="107"/>
                    <a:pt x="4" y="114"/>
                    <a:pt x="2" y="127"/>
                  </a:cubicBezTo>
                  <a:cubicBezTo>
                    <a:pt x="1" y="133"/>
                    <a:pt x="8" y="135"/>
                    <a:pt x="13" y="135"/>
                  </a:cubicBezTo>
                  <a:cubicBezTo>
                    <a:pt x="25" y="134"/>
                    <a:pt x="32" y="127"/>
                    <a:pt x="41" y="119"/>
                  </a:cubicBezTo>
                  <a:cubicBezTo>
                    <a:pt x="50" y="111"/>
                    <a:pt x="60" y="105"/>
                    <a:pt x="71" y="98"/>
                  </a:cubicBezTo>
                  <a:cubicBezTo>
                    <a:pt x="91" y="85"/>
                    <a:pt x="113" y="74"/>
                    <a:pt x="137" y="65"/>
                  </a:cubicBezTo>
                  <a:cubicBezTo>
                    <a:pt x="158" y="55"/>
                    <a:pt x="180" y="48"/>
                    <a:pt x="203" y="42"/>
                  </a:cubicBezTo>
                  <a:cubicBezTo>
                    <a:pt x="214" y="39"/>
                    <a:pt x="228" y="37"/>
                    <a:pt x="240" y="34"/>
                  </a:cubicBezTo>
                  <a:cubicBezTo>
                    <a:pt x="251" y="31"/>
                    <a:pt x="262" y="27"/>
                    <a:pt x="276" y="23"/>
                  </a:cubicBezTo>
                  <a:cubicBezTo>
                    <a:pt x="285" y="22"/>
                    <a:pt x="281" y="6"/>
                    <a:pt x="271" y="5"/>
                  </a:cubicBezTo>
                  <a:cubicBezTo>
                    <a:pt x="260" y="4"/>
                    <a:pt x="248" y="1"/>
                    <a:pt x="236"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659" name="Google Shape;3659;p54"/>
            <p:cNvSpPr/>
            <p:nvPr/>
          </p:nvSpPr>
          <p:spPr>
            <a:xfrm>
              <a:off x="11212720" y="5794462"/>
              <a:ext cx="57166" cy="16415"/>
            </a:xfrm>
            <a:custGeom>
              <a:avLst/>
              <a:gdLst/>
              <a:ahLst/>
              <a:cxnLst/>
              <a:rect l="l" t="t" r="r" b="b"/>
              <a:pathLst>
                <a:path w="693" h="199" extrusionOk="0">
                  <a:moveTo>
                    <a:pt x="393" y="1"/>
                  </a:moveTo>
                  <a:cubicBezTo>
                    <a:pt x="376" y="1"/>
                    <a:pt x="360" y="1"/>
                    <a:pt x="343" y="3"/>
                  </a:cubicBezTo>
                  <a:cubicBezTo>
                    <a:pt x="215" y="16"/>
                    <a:pt x="88" y="74"/>
                    <a:pt x="9" y="177"/>
                  </a:cubicBezTo>
                  <a:cubicBezTo>
                    <a:pt x="1" y="187"/>
                    <a:pt x="12" y="198"/>
                    <a:pt x="22" y="198"/>
                  </a:cubicBezTo>
                  <a:cubicBezTo>
                    <a:pt x="25" y="198"/>
                    <a:pt x="28" y="197"/>
                    <a:pt x="31" y="195"/>
                  </a:cubicBezTo>
                  <a:cubicBezTo>
                    <a:pt x="120" y="120"/>
                    <a:pt x="229" y="78"/>
                    <a:pt x="348" y="78"/>
                  </a:cubicBezTo>
                  <a:cubicBezTo>
                    <a:pt x="350" y="78"/>
                    <a:pt x="351" y="78"/>
                    <a:pt x="353" y="78"/>
                  </a:cubicBezTo>
                  <a:cubicBezTo>
                    <a:pt x="408" y="79"/>
                    <a:pt x="464" y="87"/>
                    <a:pt x="518" y="105"/>
                  </a:cubicBezTo>
                  <a:cubicBezTo>
                    <a:pt x="546" y="114"/>
                    <a:pt x="574" y="124"/>
                    <a:pt x="601" y="137"/>
                  </a:cubicBezTo>
                  <a:cubicBezTo>
                    <a:pt x="619" y="146"/>
                    <a:pt x="641" y="156"/>
                    <a:pt x="662" y="156"/>
                  </a:cubicBezTo>
                  <a:cubicBezTo>
                    <a:pt x="667" y="156"/>
                    <a:pt x="673" y="155"/>
                    <a:pt x="678" y="154"/>
                  </a:cubicBezTo>
                  <a:cubicBezTo>
                    <a:pt x="686" y="153"/>
                    <a:pt x="692" y="145"/>
                    <a:pt x="691" y="138"/>
                  </a:cubicBezTo>
                  <a:cubicBezTo>
                    <a:pt x="686" y="76"/>
                    <a:pt x="598" y="40"/>
                    <a:pt x="546" y="24"/>
                  </a:cubicBezTo>
                  <a:cubicBezTo>
                    <a:pt x="497" y="8"/>
                    <a:pt x="445" y="1"/>
                    <a:pt x="393"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660" name="Google Shape;3660;p54"/>
            <p:cNvSpPr/>
            <p:nvPr/>
          </p:nvSpPr>
          <p:spPr>
            <a:xfrm>
              <a:off x="11304778" y="5859050"/>
              <a:ext cx="52381" cy="14930"/>
            </a:xfrm>
            <a:custGeom>
              <a:avLst/>
              <a:gdLst/>
              <a:ahLst/>
              <a:cxnLst/>
              <a:rect l="l" t="t" r="r" b="b"/>
              <a:pathLst>
                <a:path w="635" h="181" extrusionOk="0">
                  <a:moveTo>
                    <a:pt x="292" y="1"/>
                  </a:moveTo>
                  <a:cubicBezTo>
                    <a:pt x="243" y="1"/>
                    <a:pt x="195" y="7"/>
                    <a:pt x="148" y="21"/>
                  </a:cubicBezTo>
                  <a:cubicBezTo>
                    <a:pt x="100" y="36"/>
                    <a:pt x="38" y="54"/>
                    <a:pt x="6" y="95"/>
                  </a:cubicBezTo>
                  <a:cubicBezTo>
                    <a:pt x="0" y="102"/>
                    <a:pt x="9" y="114"/>
                    <a:pt x="17" y="114"/>
                  </a:cubicBezTo>
                  <a:cubicBezTo>
                    <a:pt x="17" y="114"/>
                    <a:pt x="18" y="114"/>
                    <a:pt x="19" y="114"/>
                  </a:cubicBezTo>
                  <a:cubicBezTo>
                    <a:pt x="42" y="108"/>
                    <a:pt x="61" y="95"/>
                    <a:pt x="84" y="86"/>
                  </a:cubicBezTo>
                  <a:cubicBezTo>
                    <a:pt x="108" y="76"/>
                    <a:pt x="133" y="69"/>
                    <a:pt x="159" y="64"/>
                  </a:cubicBezTo>
                  <a:cubicBezTo>
                    <a:pt x="187" y="58"/>
                    <a:pt x="217" y="56"/>
                    <a:pt x="246" y="56"/>
                  </a:cubicBezTo>
                  <a:cubicBezTo>
                    <a:pt x="267" y="56"/>
                    <a:pt x="289" y="57"/>
                    <a:pt x="310" y="59"/>
                  </a:cubicBezTo>
                  <a:cubicBezTo>
                    <a:pt x="360" y="65"/>
                    <a:pt x="409" y="79"/>
                    <a:pt x="454" y="100"/>
                  </a:cubicBezTo>
                  <a:cubicBezTo>
                    <a:pt x="477" y="110"/>
                    <a:pt x="499" y="123"/>
                    <a:pt x="522" y="137"/>
                  </a:cubicBezTo>
                  <a:cubicBezTo>
                    <a:pt x="544" y="151"/>
                    <a:pt x="568" y="163"/>
                    <a:pt x="592" y="177"/>
                  </a:cubicBezTo>
                  <a:cubicBezTo>
                    <a:pt x="596" y="180"/>
                    <a:pt x="600" y="181"/>
                    <a:pt x="604" y="181"/>
                  </a:cubicBezTo>
                  <a:cubicBezTo>
                    <a:pt x="623" y="181"/>
                    <a:pt x="635" y="157"/>
                    <a:pt x="621" y="139"/>
                  </a:cubicBezTo>
                  <a:cubicBezTo>
                    <a:pt x="602" y="116"/>
                    <a:pt x="585" y="97"/>
                    <a:pt x="560" y="80"/>
                  </a:cubicBezTo>
                  <a:cubicBezTo>
                    <a:pt x="535" y="63"/>
                    <a:pt x="509" y="49"/>
                    <a:pt x="480" y="38"/>
                  </a:cubicBezTo>
                  <a:cubicBezTo>
                    <a:pt x="426" y="17"/>
                    <a:pt x="369" y="4"/>
                    <a:pt x="313" y="1"/>
                  </a:cubicBezTo>
                  <a:cubicBezTo>
                    <a:pt x="306" y="1"/>
                    <a:pt x="299" y="1"/>
                    <a:pt x="292"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661" name="Google Shape;3661;p54"/>
            <p:cNvSpPr/>
            <p:nvPr/>
          </p:nvSpPr>
          <p:spPr>
            <a:xfrm>
              <a:off x="11043285" y="5866144"/>
              <a:ext cx="41163" cy="20539"/>
            </a:xfrm>
            <a:custGeom>
              <a:avLst/>
              <a:gdLst/>
              <a:ahLst/>
              <a:cxnLst/>
              <a:rect l="l" t="t" r="r" b="b"/>
              <a:pathLst>
                <a:path w="499" h="249" extrusionOk="0">
                  <a:moveTo>
                    <a:pt x="365" y="1"/>
                  </a:moveTo>
                  <a:cubicBezTo>
                    <a:pt x="359" y="1"/>
                    <a:pt x="354" y="1"/>
                    <a:pt x="348" y="1"/>
                  </a:cubicBezTo>
                  <a:cubicBezTo>
                    <a:pt x="297" y="4"/>
                    <a:pt x="246" y="14"/>
                    <a:pt x="201" y="36"/>
                  </a:cubicBezTo>
                  <a:cubicBezTo>
                    <a:pt x="117" y="77"/>
                    <a:pt x="34" y="141"/>
                    <a:pt x="3" y="232"/>
                  </a:cubicBezTo>
                  <a:cubicBezTo>
                    <a:pt x="0" y="240"/>
                    <a:pt x="8" y="249"/>
                    <a:pt x="17" y="249"/>
                  </a:cubicBezTo>
                  <a:cubicBezTo>
                    <a:pt x="19" y="249"/>
                    <a:pt x="22" y="248"/>
                    <a:pt x="24" y="245"/>
                  </a:cubicBezTo>
                  <a:cubicBezTo>
                    <a:pt x="52" y="211"/>
                    <a:pt x="78" y="180"/>
                    <a:pt x="114" y="153"/>
                  </a:cubicBezTo>
                  <a:cubicBezTo>
                    <a:pt x="145" y="127"/>
                    <a:pt x="184" y="105"/>
                    <a:pt x="225" y="93"/>
                  </a:cubicBezTo>
                  <a:cubicBezTo>
                    <a:pt x="265" y="81"/>
                    <a:pt x="306" y="70"/>
                    <a:pt x="348" y="70"/>
                  </a:cubicBezTo>
                  <a:cubicBezTo>
                    <a:pt x="369" y="70"/>
                    <a:pt x="390" y="72"/>
                    <a:pt x="412" y="74"/>
                  </a:cubicBezTo>
                  <a:cubicBezTo>
                    <a:pt x="423" y="75"/>
                    <a:pt x="434" y="80"/>
                    <a:pt x="446" y="81"/>
                  </a:cubicBezTo>
                  <a:cubicBezTo>
                    <a:pt x="447" y="81"/>
                    <a:pt x="449" y="81"/>
                    <a:pt x="450" y="81"/>
                  </a:cubicBezTo>
                  <a:cubicBezTo>
                    <a:pt x="461" y="81"/>
                    <a:pt x="470" y="77"/>
                    <a:pt x="480" y="73"/>
                  </a:cubicBezTo>
                  <a:cubicBezTo>
                    <a:pt x="493" y="69"/>
                    <a:pt x="499" y="52"/>
                    <a:pt x="488" y="38"/>
                  </a:cubicBezTo>
                  <a:cubicBezTo>
                    <a:pt x="480" y="28"/>
                    <a:pt x="471" y="17"/>
                    <a:pt x="458" y="12"/>
                  </a:cubicBezTo>
                  <a:cubicBezTo>
                    <a:pt x="445" y="8"/>
                    <a:pt x="430" y="6"/>
                    <a:pt x="417" y="4"/>
                  </a:cubicBezTo>
                  <a:cubicBezTo>
                    <a:pt x="400" y="2"/>
                    <a:pt x="382" y="1"/>
                    <a:pt x="365"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grpSp>
      <p:sp>
        <p:nvSpPr>
          <p:cNvPr id="246" name="TextBox 245">
            <a:extLst>
              <a:ext uri="{FF2B5EF4-FFF2-40B4-BE49-F238E27FC236}">
                <a16:creationId xmlns:a16="http://schemas.microsoft.com/office/drawing/2014/main" xmlns="" id="{6236ECDD-838E-F341-72BA-43B34B6A7B11}"/>
              </a:ext>
            </a:extLst>
          </p:cNvPr>
          <p:cNvSpPr txBox="1"/>
          <p:nvPr/>
        </p:nvSpPr>
        <p:spPr>
          <a:xfrm>
            <a:off x="3962400" y="-25700"/>
            <a:ext cx="9544261" cy="741934"/>
          </a:xfrm>
          <a:prstGeom prst="rect">
            <a:avLst/>
          </a:prstGeom>
          <a:noFill/>
        </p:spPr>
        <p:txBody>
          <a:bodyPr wrap="square">
            <a:spAutoFit/>
          </a:bodyPr>
          <a:lstStyle/>
          <a:p>
            <a:pPr marR="0" lvl="0" algn="just">
              <a:lnSpc>
                <a:spcPct val="150000"/>
              </a:lnSpc>
              <a:spcBef>
                <a:spcPts val="0"/>
              </a:spcBef>
              <a:spcAft>
                <a:spcPts val="0"/>
              </a:spcAft>
            </a:pPr>
            <a:r>
              <a:rPr lang="en-US" sz="3200" b="1">
                <a:solidFill>
                  <a:schemeClr val="accent2"/>
                </a:solidFill>
                <a:latin typeface="Cambria" panose="02040503050406030204" pitchFamily="18" charset="0"/>
                <a:ea typeface="Times New Roman" panose="02020603050405020304" pitchFamily="18" charset="0"/>
              </a:rPr>
              <a:t>2. </a:t>
            </a:r>
            <a:r>
              <a:rPr lang="en-US" sz="3200" b="1">
                <a:solidFill>
                  <a:schemeClr val="accent2"/>
                </a:solidFill>
                <a:effectLst/>
                <a:latin typeface="Cambria" panose="02040503050406030204" pitchFamily="18" charset="0"/>
                <a:ea typeface="Times New Roman" panose="02020603050405020304" pitchFamily="18" charset="0"/>
              </a:rPr>
              <a:t>Hành trình Hê-ra-clét đi tìm táo vàng</a:t>
            </a:r>
            <a:endParaRPr lang="en-US" sz="2800">
              <a:solidFill>
                <a:schemeClr val="accent2"/>
              </a:solidFill>
              <a:effectLst/>
              <a:latin typeface="Times New Roman" panose="02020603050405020304" pitchFamily="18" charset="0"/>
              <a:ea typeface="Times New Roman" panose="02020603050405020304" pitchFamily="18" charset="0"/>
            </a:endParaRPr>
          </a:p>
        </p:txBody>
      </p:sp>
      <p:sp>
        <p:nvSpPr>
          <p:cNvPr id="247" name="TextBox 246">
            <a:extLst>
              <a:ext uri="{FF2B5EF4-FFF2-40B4-BE49-F238E27FC236}">
                <a16:creationId xmlns:a16="http://schemas.microsoft.com/office/drawing/2014/main" xmlns="" id="{220F0275-FA3B-A8E5-2833-56B68882BE9C}"/>
              </a:ext>
            </a:extLst>
          </p:cNvPr>
          <p:cNvSpPr txBox="1"/>
          <p:nvPr/>
        </p:nvSpPr>
        <p:spPr>
          <a:xfrm>
            <a:off x="3200400" y="764631"/>
            <a:ext cx="9144000" cy="547586"/>
          </a:xfrm>
          <a:prstGeom prst="rect">
            <a:avLst/>
          </a:prstGeom>
          <a:noFill/>
        </p:spPr>
        <p:txBody>
          <a:bodyPr wrap="square">
            <a:spAutoFit/>
          </a:bodyPr>
          <a:lstStyle/>
          <a:p>
            <a:pPr marL="0" marR="0" algn="ctr">
              <a:lnSpc>
                <a:spcPct val="115000"/>
              </a:lnSpc>
              <a:spcBef>
                <a:spcPts val="0"/>
              </a:spcBef>
              <a:spcAft>
                <a:spcPts val="0"/>
              </a:spcAft>
            </a:pPr>
            <a:r>
              <a:rPr lang="en-US" sz="2800" b="1" i="1">
                <a:solidFill>
                  <a:srgbClr val="000000"/>
                </a:solidFill>
                <a:effectLst/>
                <a:latin typeface="Cambria" panose="02040503050406030204" pitchFamily="18" charset="0"/>
                <a:ea typeface="Times New Roman" panose="02020603050405020304" pitchFamily="18" charset="0"/>
              </a:rPr>
              <a:t>d. Chống đỡ bầu trời và đấu trí với thần Át-lát</a:t>
            </a:r>
            <a:endParaRPr lang="en-US" sz="2400" i="1">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xmlns="" id="{435DF74F-21E2-4582-C053-904D935AD94A}"/>
              </a:ext>
            </a:extLst>
          </p:cNvPr>
          <p:cNvPicPr>
            <a:picLocks noChangeAspect="1"/>
          </p:cNvPicPr>
          <p:nvPr/>
        </p:nvPicPr>
        <p:blipFill>
          <a:blip r:embed="rId3"/>
          <a:stretch>
            <a:fillRect/>
          </a:stretch>
        </p:blipFill>
        <p:spPr>
          <a:xfrm>
            <a:off x="-575235" y="-26038"/>
            <a:ext cx="4979038" cy="4979038"/>
          </a:xfrm>
          <a:prstGeom prst="rect">
            <a:avLst/>
          </a:prstGeom>
        </p:spPr>
      </p:pic>
      <p:sp>
        <p:nvSpPr>
          <p:cNvPr id="251" name="TextBox 250">
            <a:extLst>
              <a:ext uri="{FF2B5EF4-FFF2-40B4-BE49-F238E27FC236}">
                <a16:creationId xmlns:a16="http://schemas.microsoft.com/office/drawing/2014/main" xmlns="" id="{3FE93103-28F9-4D3E-2C7B-5AE41C3A6194}"/>
              </a:ext>
            </a:extLst>
          </p:cNvPr>
          <p:cNvSpPr txBox="1"/>
          <p:nvPr/>
        </p:nvSpPr>
        <p:spPr>
          <a:xfrm>
            <a:off x="4902519" y="1671882"/>
            <a:ext cx="6726626" cy="3453959"/>
          </a:xfrm>
          <a:prstGeom prst="rect">
            <a:avLst/>
          </a:prstGeom>
          <a:solidFill>
            <a:schemeClr val="accent3">
              <a:lumMod val="40000"/>
              <a:lumOff val="60000"/>
            </a:schemeClr>
          </a:solidFill>
        </p:spPr>
        <p:txBody>
          <a:bodyPr wrap="square">
            <a:spAutoFit/>
          </a:bodyPr>
          <a:lstStyle/>
          <a:p>
            <a:pPr marL="0" marR="0" algn="just">
              <a:lnSpc>
                <a:spcPct val="115000"/>
              </a:lnSpc>
              <a:spcBef>
                <a:spcPts val="0"/>
              </a:spcBef>
              <a:spcAft>
                <a:spcPts val="0"/>
              </a:spcAft>
            </a:pPr>
            <a:r>
              <a:rPr lang="en-US" sz="2400" b="1">
                <a:solidFill>
                  <a:srgbClr val="000000"/>
                </a:solidFill>
                <a:effectLst/>
                <a:latin typeface="Cambria" panose="02040503050406030204" pitchFamily="18" charset="0"/>
                <a:ea typeface="Cambria" panose="02040503050406030204" pitchFamily="18" charset="0"/>
              </a:rPr>
              <a:t>* Giơ lưng chống đỡ bầu trời</a:t>
            </a:r>
            <a:endParaRPr lang="en-US" sz="240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2400">
                <a:solidFill>
                  <a:srgbClr val="000000"/>
                </a:solidFill>
                <a:effectLst/>
                <a:latin typeface="Cambria" panose="02040503050406030204" pitchFamily="18" charset="0"/>
                <a:ea typeface="Cambria" panose="02040503050406030204" pitchFamily="18" charset="0"/>
              </a:rPr>
              <a:t>- Ghé vai chống đỡ bầu trời thay thần Át – lát để thần lấy ba quả táo vàng:</a:t>
            </a:r>
            <a:endParaRPr lang="en-US" sz="240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2400">
                <a:solidFill>
                  <a:srgbClr val="000000"/>
                </a:solidFill>
                <a:effectLst/>
                <a:latin typeface="Cambria" panose="02040503050406030204" pitchFamily="18" charset="0"/>
                <a:ea typeface="Cambria" panose="02040503050406030204" pitchFamily="18" charset="0"/>
              </a:rPr>
              <a:t>=&gt; Chi tiết kì ảo =&gt; Nhấn mạnh sức khoẻ vô song sánh tựa thần linh của Hê-ra-clét; thể hiện khát vọng chinh phục tự nhiên vô cùng lớn lao của con người.</a:t>
            </a:r>
            <a:endParaRPr lang="en-US" sz="240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2400">
                <a:solidFill>
                  <a:srgbClr val="000000"/>
                </a:solidFill>
                <a:effectLst/>
                <a:latin typeface="Cambria" panose="02040503050406030204" pitchFamily="18" charset="0"/>
                <a:ea typeface="Cambria" panose="02040503050406030204" pitchFamily="18" charset="0"/>
              </a:rPr>
              <a:t>=&gt; Hê-ra-clét có sức </a:t>
            </a:r>
            <a:r>
              <a:rPr lang="en-US" sz="2400">
                <a:effectLst/>
                <a:latin typeface="Cambria" panose="02040503050406030204" pitchFamily="18" charset="0"/>
                <a:ea typeface="Cambria" panose="02040503050406030204" pitchFamily="18" charset="0"/>
              </a:rPr>
              <a:t>khỏe</a:t>
            </a:r>
            <a:r>
              <a:rPr lang="en-US" sz="2400">
                <a:solidFill>
                  <a:srgbClr val="000000"/>
                </a:solidFill>
                <a:effectLst/>
                <a:latin typeface="Cambria" panose="02040503050406030204" pitchFamily="18" charset="0"/>
                <a:ea typeface="Cambria" panose="02040503050406030204" pitchFamily="18" charset="0"/>
              </a:rPr>
              <a:t> phi thường</a:t>
            </a:r>
            <a:endParaRPr lang="en-US"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414078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1">
                                            <p:bg/>
                                          </p:spTgt>
                                        </p:tgtEl>
                                        <p:attrNameLst>
                                          <p:attrName>style.visibility</p:attrName>
                                        </p:attrNameLst>
                                      </p:cBhvr>
                                      <p:to>
                                        <p:strVal val="visible"/>
                                      </p:to>
                                    </p:set>
                                    <p:animEffect transition="in" filter="fade">
                                      <p:cBhvr>
                                        <p:cTn id="7" dur="500"/>
                                        <p:tgtEl>
                                          <p:spTgt spid="251">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1">
                                            <p:txEl>
                                              <p:pRg st="0" end="0"/>
                                            </p:txEl>
                                          </p:spTgt>
                                        </p:tgtEl>
                                        <p:attrNameLst>
                                          <p:attrName>style.visibility</p:attrName>
                                        </p:attrNameLst>
                                      </p:cBhvr>
                                      <p:to>
                                        <p:strVal val="visible"/>
                                      </p:to>
                                    </p:set>
                                    <p:animEffect transition="in" filter="fade">
                                      <p:cBhvr>
                                        <p:cTn id="12" dur="500"/>
                                        <p:tgtEl>
                                          <p:spTgt spid="25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1">
                                            <p:txEl>
                                              <p:pRg st="1" end="1"/>
                                            </p:txEl>
                                          </p:spTgt>
                                        </p:tgtEl>
                                        <p:attrNameLst>
                                          <p:attrName>style.visibility</p:attrName>
                                        </p:attrNameLst>
                                      </p:cBhvr>
                                      <p:to>
                                        <p:strVal val="visible"/>
                                      </p:to>
                                    </p:set>
                                    <p:animEffect transition="in" filter="fade">
                                      <p:cBhvr>
                                        <p:cTn id="17" dur="500"/>
                                        <p:tgtEl>
                                          <p:spTgt spid="25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1">
                                            <p:txEl>
                                              <p:pRg st="2" end="2"/>
                                            </p:txEl>
                                          </p:spTgt>
                                        </p:tgtEl>
                                        <p:attrNameLst>
                                          <p:attrName>style.visibility</p:attrName>
                                        </p:attrNameLst>
                                      </p:cBhvr>
                                      <p:to>
                                        <p:strVal val="visible"/>
                                      </p:to>
                                    </p:set>
                                    <p:animEffect transition="in" filter="fade">
                                      <p:cBhvr>
                                        <p:cTn id="22" dur="500"/>
                                        <p:tgtEl>
                                          <p:spTgt spid="25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1">
                                            <p:txEl>
                                              <p:pRg st="3" end="3"/>
                                            </p:txEl>
                                          </p:spTgt>
                                        </p:tgtEl>
                                        <p:attrNameLst>
                                          <p:attrName>style.visibility</p:attrName>
                                        </p:attrNameLst>
                                      </p:cBhvr>
                                      <p:to>
                                        <p:strVal val="visible"/>
                                      </p:to>
                                    </p:set>
                                    <p:animEffect transition="in" filter="fade">
                                      <p:cBhvr>
                                        <p:cTn id="27" dur="500"/>
                                        <p:tgtEl>
                                          <p:spTgt spid="2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88"/>
        <p:cNvGrpSpPr/>
        <p:nvPr/>
      </p:nvGrpSpPr>
      <p:grpSpPr>
        <a:xfrm>
          <a:off x="0" y="0"/>
          <a:ext cx="0" cy="0"/>
          <a:chOff x="0" y="0"/>
          <a:chExt cx="0" cy="0"/>
        </a:xfrm>
      </p:grpSpPr>
      <p:sp>
        <p:nvSpPr>
          <p:cNvPr id="245" name="TextBox 244">
            <a:extLst>
              <a:ext uri="{FF2B5EF4-FFF2-40B4-BE49-F238E27FC236}">
                <a16:creationId xmlns:a16="http://schemas.microsoft.com/office/drawing/2014/main" xmlns="" id="{149EA127-B32F-2368-4AAE-A1F78216B87E}"/>
              </a:ext>
            </a:extLst>
          </p:cNvPr>
          <p:cNvSpPr txBox="1"/>
          <p:nvPr/>
        </p:nvSpPr>
        <p:spPr>
          <a:xfrm>
            <a:off x="3962400" y="-25700"/>
            <a:ext cx="9544261" cy="741934"/>
          </a:xfrm>
          <a:prstGeom prst="rect">
            <a:avLst/>
          </a:prstGeom>
          <a:noFill/>
        </p:spPr>
        <p:txBody>
          <a:bodyPr wrap="square">
            <a:spAutoFit/>
          </a:bodyPr>
          <a:lstStyle/>
          <a:p>
            <a:pPr marR="0" lvl="0" algn="just">
              <a:lnSpc>
                <a:spcPct val="150000"/>
              </a:lnSpc>
              <a:spcBef>
                <a:spcPts val="0"/>
              </a:spcBef>
              <a:spcAft>
                <a:spcPts val="0"/>
              </a:spcAft>
            </a:pPr>
            <a:r>
              <a:rPr lang="en-US" sz="3200" b="1">
                <a:solidFill>
                  <a:schemeClr val="accent2"/>
                </a:solidFill>
                <a:latin typeface="Cambria" panose="02040503050406030204" pitchFamily="18" charset="0"/>
                <a:ea typeface="Times New Roman" panose="02020603050405020304" pitchFamily="18" charset="0"/>
              </a:rPr>
              <a:t>2. </a:t>
            </a:r>
            <a:r>
              <a:rPr lang="en-US" sz="3200" b="1">
                <a:solidFill>
                  <a:schemeClr val="accent2"/>
                </a:solidFill>
                <a:effectLst/>
                <a:latin typeface="Cambria" panose="02040503050406030204" pitchFamily="18" charset="0"/>
                <a:ea typeface="Times New Roman" panose="02020603050405020304" pitchFamily="18" charset="0"/>
              </a:rPr>
              <a:t>Hành trình Hê-ra-clét đi tìm táo vàng</a:t>
            </a:r>
            <a:endParaRPr lang="en-US" sz="2800">
              <a:solidFill>
                <a:schemeClr val="accent2"/>
              </a:solidFill>
              <a:effectLst/>
              <a:latin typeface="Times New Roman" panose="02020603050405020304" pitchFamily="18" charset="0"/>
              <a:ea typeface="Times New Roman" panose="02020603050405020304" pitchFamily="18" charset="0"/>
            </a:endParaRPr>
          </a:p>
        </p:txBody>
      </p:sp>
      <p:sp>
        <p:nvSpPr>
          <p:cNvPr id="246" name="TextBox 245">
            <a:extLst>
              <a:ext uri="{FF2B5EF4-FFF2-40B4-BE49-F238E27FC236}">
                <a16:creationId xmlns:a16="http://schemas.microsoft.com/office/drawing/2014/main" xmlns="" id="{4CD64D37-FFCD-A383-03FF-AD0E84EB7F79}"/>
              </a:ext>
            </a:extLst>
          </p:cNvPr>
          <p:cNvSpPr txBox="1"/>
          <p:nvPr/>
        </p:nvSpPr>
        <p:spPr>
          <a:xfrm>
            <a:off x="3200400" y="764631"/>
            <a:ext cx="9144000" cy="547586"/>
          </a:xfrm>
          <a:prstGeom prst="rect">
            <a:avLst/>
          </a:prstGeom>
          <a:noFill/>
        </p:spPr>
        <p:txBody>
          <a:bodyPr wrap="square">
            <a:spAutoFit/>
          </a:bodyPr>
          <a:lstStyle/>
          <a:p>
            <a:pPr marL="0" marR="0" algn="ctr">
              <a:lnSpc>
                <a:spcPct val="115000"/>
              </a:lnSpc>
              <a:spcBef>
                <a:spcPts val="0"/>
              </a:spcBef>
              <a:spcAft>
                <a:spcPts val="0"/>
              </a:spcAft>
            </a:pPr>
            <a:r>
              <a:rPr lang="en-US" sz="2800" b="1" i="1">
                <a:solidFill>
                  <a:srgbClr val="000000"/>
                </a:solidFill>
                <a:effectLst/>
                <a:latin typeface="Cambria" panose="02040503050406030204" pitchFamily="18" charset="0"/>
                <a:ea typeface="Times New Roman" panose="02020603050405020304" pitchFamily="18" charset="0"/>
              </a:rPr>
              <a:t>d. Chống đỡ bầu trời và đấu trí với thần Át-lát</a:t>
            </a:r>
            <a:endParaRPr lang="en-US" sz="2400" i="1">
              <a:effectLst/>
              <a:latin typeface="Times New Roman" panose="02020603050405020304" pitchFamily="18" charset="0"/>
              <a:ea typeface="Times New Roman" panose="02020603050405020304" pitchFamily="18" charset="0"/>
            </a:endParaRPr>
          </a:p>
        </p:txBody>
      </p:sp>
      <p:sp>
        <p:nvSpPr>
          <p:cNvPr id="248" name="TextBox 247">
            <a:extLst>
              <a:ext uri="{FF2B5EF4-FFF2-40B4-BE49-F238E27FC236}">
                <a16:creationId xmlns:a16="http://schemas.microsoft.com/office/drawing/2014/main" xmlns="" id="{DF24471A-9225-72AB-F395-E18B0D7DE4E6}"/>
              </a:ext>
            </a:extLst>
          </p:cNvPr>
          <p:cNvSpPr txBox="1"/>
          <p:nvPr/>
        </p:nvSpPr>
        <p:spPr>
          <a:xfrm>
            <a:off x="533400" y="1277289"/>
            <a:ext cx="11049000" cy="3877985"/>
          </a:xfrm>
          <a:prstGeom prst="rect">
            <a:avLst/>
          </a:prstGeom>
          <a:noFill/>
        </p:spPr>
        <p:txBody>
          <a:bodyPr wrap="square">
            <a:spAutoFit/>
          </a:bodyPr>
          <a:lstStyle/>
          <a:p>
            <a:pPr marL="0" marR="0" algn="just">
              <a:spcBef>
                <a:spcPts val="0"/>
              </a:spcBef>
              <a:spcAft>
                <a:spcPts val="600"/>
              </a:spcAft>
            </a:pPr>
            <a:r>
              <a:rPr lang="en-US" sz="2400" b="1">
                <a:solidFill>
                  <a:srgbClr val="000000"/>
                </a:solidFill>
                <a:effectLst/>
                <a:latin typeface="Cambria" panose="02040503050406030204" pitchFamily="18" charset="0"/>
                <a:ea typeface="Cambria" panose="02040503050406030204" pitchFamily="18" charset="0"/>
              </a:rPr>
              <a:t>* Đấu trí với thần Át – lát</a:t>
            </a:r>
            <a:endParaRPr lang="en-US" sz="2400">
              <a:effectLst/>
              <a:latin typeface="Cambria" panose="02040503050406030204" pitchFamily="18" charset="0"/>
              <a:ea typeface="Cambria" panose="02040503050406030204" pitchFamily="18" charset="0"/>
            </a:endParaRPr>
          </a:p>
          <a:p>
            <a:pPr marL="0" marR="0" algn="just">
              <a:spcBef>
                <a:spcPts val="0"/>
              </a:spcBef>
              <a:spcAft>
                <a:spcPts val="600"/>
              </a:spcAft>
            </a:pPr>
            <a:r>
              <a:rPr lang="en-US" sz="2400">
                <a:solidFill>
                  <a:srgbClr val="000000"/>
                </a:solidFill>
                <a:effectLst/>
                <a:latin typeface="Cambria" panose="02040503050406030204" pitchFamily="18" charset="0"/>
                <a:ea typeface="Cambria" panose="02040503050406030204" pitchFamily="18" charset="0"/>
              </a:rPr>
              <a:t>- Tinh ý, đoán ra được ý đồ đen tối của thần Át – lát</a:t>
            </a:r>
            <a:endParaRPr lang="en-US" sz="2400">
              <a:effectLst/>
              <a:latin typeface="Cambria" panose="02040503050406030204" pitchFamily="18" charset="0"/>
              <a:ea typeface="Cambria" panose="02040503050406030204" pitchFamily="18" charset="0"/>
            </a:endParaRPr>
          </a:p>
          <a:p>
            <a:pPr marL="0" marR="0" algn="just">
              <a:spcBef>
                <a:spcPts val="0"/>
              </a:spcBef>
              <a:spcAft>
                <a:spcPts val="600"/>
              </a:spcAft>
            </a:pPr>
            <a:r>
              <a:rPr lang="en-US" sz="2400">
                <a:solidFill>
                  <a:srgbClr val="000000"/>
                </a:solidFill>
                <a:effectLst/>
                <a:latin typeface="Cambria" panose="02040503050406030204" pitchFamily="18" charset="0"/>
                <a:ea typeface="Cambria" panose="02040503050406030204" pitchFamily="18" charset="0"/>
              </a:rPr>
              <a:t>- Bình tĩnh xử lí tình huống:</a:t>
            </a:r>
            <a:endParaRPr lang="en-US" sz="2400">
              <a:effectLst/>
              <a:latin typeface="Cambria" panose="02040503050406030204" pitchFamily="18" charset="0"/>
              <a:ea typeface="Cambria" panose="02040503050406030204" pitchFamily="18" charset="0"/>
            </a:endParaRPr>
          </a:p>
          <a:p>
            <a:pPr marL="0" marR="0" algn="just">
              <a:spcBef>
                <a:spcPts val="0"/>
              </a:spcBef>
              <a:spcAft>
                <a:spcPts val="600"/>
              </a:spcAft>
            </a:pPr>
            <a:r>
              <a:rPr lang="en-US" sz="2400">
                <a:solidFill>
                  <a:srgbClr val="000000"/>
                </a:solidFill>
                <a:effectLst/>
                <a:latin typeface="Cambria" panose="02040503050406030204" pitchFamily="18" charset="0"/>
                <a:ea typeface="Cambria" panose="02040503050406030204" pitchFamily="18" charset="0"/>
              </a:rPr>
              <a:t>+ Thể hiện sự biết ơn chân thành đến Át – lát, chấp nhận sẽ thay Át – lát đỡ Trái đất -&gt; làm cho Át-lát mất cảnh giác</a:t>
            </a:r>
            <a:endParaRPr lang="en-US" sz="2400">
              <a:effectLst/>
              <a:latin typeface="Cambria" panose="02040503050406030204" pitchFamily="18" charset="0"/>
              <a:ea typeface="Cambria" panose="02040503050406030204" pitchFamily="18" charset="0"/>
            </a:endParaRPr>
          </a:p>
          <a:p>
            <a:pPr marL="0" marR="0" algn="just">
              <a:spcBef>
                <a:spcPts val="0"/>
              </a:spcBef>
              <a:spcAft>
                <a:spcPts val="600"/>
              </a:spcAft>
            </a:pPr>
            <a:r>
              <a:rPr lang="en-US" sz="2400">
                <a:solidFill>
                  <a:srgbClr val="000000"/>
                </a:solidFill>
                <a:effectLst/>
                <a:latin typeface="Cambria" panose="02040503050406030204" pitchFamily="18" charset="0"/>
                <a:ea typeface="Cambria" panose="02040503050406030204" pitchFamily="18" charset="0"/>
              </a:rPr>
              <a:t>+ Mượn lí do cần kiếm một tấm áo, tấm da để lót vào vai cho đỡ đau </a:t>
            </a:r>
            <a:r>
              <a:rPr lang="en-US" sz="2400">
                <a:latin typeface="Cambria" panose="02040503050406030204" pitchFamily="18" charset="0"/>
                <a:ea typeface="Cambria" panose="02040503050406030204" pitchFamily="18" charset="0"/>
              </a:rPr>
              <a:t>-&gt;</a:t>
            </a:r>
            <a:r>
              <a:rPr lang="en-US" sz="2400">
                <a:solidFill>
                  <a:srgbClr val="000000"/>
                </a:solidFill>
                <a:effectLst/>
                <a:latin typeface="Cambria" panose="02040503050406030204" pitchFamily="18" charset="0"/>
                <a:ea typeface="Cambria" panose="02040503050406030204" pitchFamily="18" charset="0"/>
              </a:rPr>
              <a:t> nhờ Át – lát ghét vai đỡ hộ mình một lát -&gt; Át-lát tin -&gt; Hê – ra – clét trốn thoát.</a:t>
            </a:r>
            <a:endParaRPr lang="en-US" sz="2400">
              <a:effectLst/>
              <a:latin typeface="Cambria" panose="02040503050406030204" pitchFamily="18" charset="0"/>
              <a:ea typeface="Cambria" panose="02040503050406030204" pitchFamily="18" charset="0"/>
            </a:endParaRPr>
          </a:p>
          <a:p>
            <a:pPr marL="0" marR="0" algn="just">
              <a:spcBef>
                <a:spcPts val="0"/>
              </a:spcBef>
              <a:spcAft>
                <a:spcPts val="600"/>
              </a:spcAft>
            </a:pPr>
            <a:r>
              <a:rPr lang="en-US" sz="2400">
                <a:solidFill>
                  <a:srgbClr val="000000"/>
                </a:solidFill>
                <a:effectLst/>
                <a:latin typeface="Cambria" panose="02040503050406030204" pitchFamily="18" charset="0"/>
                <a:ea typeface="Cambria" panose="02040503050406030204" pitchFamily="18" charset="0"/>
              </a:rPr>
              <a:t>=&gt; Tạo ra cái bất hợp lí trong cái hợp lí</a:t>
            </a:r>
            <a:endParaRPr lang="en-US" sz="2400">
              <a:effectLst/>
              <a:latin typeface="Cambria" panose="02040503050406030204" pitchFamily="18" charset="0"/>
              <a:ea typeface="Cambria" panose="02040503050406030204" pitchFamily="18" charset="0"/>
            </a:endParaRPr>
          </a:p>
          <a:p>
            <a:pPr marL="0" marR="0" algn="just">
              <a:spcBef>
                <a:spcPts val="0"/>
              </a:spcBef>
              <a:spcAft>
                <a:spcPts val="600"/>
              </a:spcAft>
            </a:pPr>
            <a:r>
              <a:rPr lang="en-US" sz="2400">
                <a:solidFill>
                  <a:srgbClr val="000000"/>
                </a:solidFill>
                <a:effectLst/>
                <a:latin typeface="Cambria" panose="02040503050406030204" pitchFamily="18" charset="0"/>
                <a:ea typeface="Cambria" panose="02040503050406030204" pitchFamily="18" charset="0"/>
              </a:rPr>
              <a:t>=&gt; Gan dạ, bản lĩnh, thông minh và mưu trí </a:t>
            </a:r>
            <a:endParaRPr lang="en-US" sz="2400">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8">
                                            <p:txEl>
                                              <p:pRg st="0" end="0"/>
                                            </p:txEl>
                                          </p:spTgt>
                                        </p:tgtEl>
                                        <p:attrNameLst>
                                          <p:attrName>style.visibility</p:attrName>
                                        </p:attrNameLst>
                                      </p:cBhvr>
                                      <p:to>
                                        <p:strVal val="visible"/>
                                      </p:to>
                                    </p:set>
                                    <p:animEffect transition="in" filter="fade">
                                      <p:cBhvr>
                                        <p:cTn id="7" dur="500"/>
                                        <p:tgtEl>
                                          <p:spTgt spid="2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8">
                                            <p:txEl>
                                              <p:pRg st="1" end="1"/>
                                            </p:txEl>
                                          </p:spTgt>
                                        </p:tgtEl>
                                        <p:attrNameLst>
                                          <p:attrName>style.visibility</p:attrName>
                                        </p:attrNameLst>
                                      </p:cBhvr>
                                      <p:to>
                                        <p:strVal val="visible"/>
                                      </p:to>
                                    </p:set>
                                    <p:animEffect transition="in" filter="fade">
                                      <p:cBhvr>
                                        <p:cTn id="12" dur="500"/>
                                        <p:tgtEl>
                                          <p:spTgt spid="24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8">
                                            <p:txEl>
                                              <p:pRg st="2" end="2"/>
                                            </p:txEl>
                                          </p:spTgt>
                                        </p:tgtEl>
                                        <p:attrNameLst>
                                          <p:attrName>style.visibility</p:attrName>
                                        </p:attrNameLst>
                                      </p:cBhvr>
                                      <p:to>
                                        <p:strVal val="visible"/>
                                      </p:to>
                                    </p:set>
                                    <p:animEffect transition="in" filter="fade">
                                      <p:cBhvr>
                                        <p:cTn id="17" dur="500"/>
                                        <p:tgtEl>
                                          <p:spTgt spid="24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8">
                                            <p:txEl>
                                              <p:pRg st="3" end="3"/>
                                            </p:txEl>
                                          </p:spTgt>
                                        </p:tgtEl>
                                        <p:attrNameLst>
                                          <p:attrName>style.visibility</p:attrName>
                                        </p:attrNameLst>
                                      </p:cBhvr>
                                      <p:to>
                                        <p:strVal val="visible"/>
                                      </p:to>
                                    </p:set>
                                    <p:animEffect transition="in" filter="fade">
                                      <p:cBhvr>
                                        <p:cTn id="22" dur="500"/>
                                        <p:tgtEl>
                                          <p:spTgt spid="24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8">
                                            <p:txEl>
                                              <p:pRg st="4" end="4"/>
                                            </p:txEl>
                                          </p:spTgt>
                                        </p:tgtEl>
                                        <p:attrNameLst>
                                          <p:attrName>style.visibility</p:attrName>
                                        </p:attrNameLst>
                                      </p:cBhvr>
                                      <p:to>
                                        <p:strVal val="visible"/>
                                      </p:to>
                                    </p:set>
                                    <p:animEffect transition="in" filter="fade">
                                      <p:cBhvr>
                                        <p:cTn id="27" dur="500"/>
                                        <p:tgtEl>
                                          <p:spTgt spid="24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8">
                                            <p:txEl>
                                              <p:pRg st="5" end="5"/>
                                            </p:txEl>
                                          </p:spTgt>
                                        </p:tgtEl>
                                        <p:attrNameLst>
                                          <p:attrName>style.visibility</p:attrName>
                                        </p:attrNameLst>
                                      </p:cBhvr>
                                      <p:to>
                                        <p:strVal val="visible"/>
                                      </p:to>
                                    </p:set>
                                    <p:animEffect transition="in" filter="fade">
                                      <p:cBhvr>
                                        <p:cTn id="32" dur="500"/>
                                        <p:tgtEl>
                                          <p:spTgt spid="24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8">
                                            <p:txEl>
                                              <p:pRg st="6" end="6"/>
                                            </p:txEl>
                                          </p:spTgt>
                                        </p:tgtEl>
                                        <p:attrNameLst>
                                          <p:attrName>style.visibility</p:attrName>
                                        </p:attrNameLst>
                                      </p:cBhvr>
                                      <p:to>
                                        <p:strVal val="visible"/>
                                      </p:to>
                                    </p:set>
                                    <p:animEffect transition="in" filter="fade">
                                      <p:cBhvr>
                                        <p:cTn id="37" dur="500"/>
                                        <p:tgtEl>
                                          <p:spTgt spid="24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07"/>
        <p:cNvGrpSpPr/>
        <p:nvPr/>
      </p:nvGrpSpPr>
      <p:grpSpPr>
        <a:xfrm>
          <a:off x="0" y="0"/>
          <a:ext cx="0" cy="0"/>
          <a:chOff x="0" y="0"/>
          <a:chExt cx="0" cy="0"/>
        </a:xfrm>
      </p:grpSpPr>
      <p:sp>
        <p:nvSpPr>
          <p:cNvPr id="5110" name="Google Shape;5110;p63"/>
          <p:cNvSpPr/>
          <p:nvPr/>
        </p:nvSpPr>
        <p:spPr>
          <a:xfrm flipH="1">
            <a:off x="1175100" y="5809900"/>
            <a:ext cx="3917600" cy="391600"/>
          </a:xfrm>
          <a:prstGeom prst="ellipse">
            <a:avLst/>
          </a:prstGeom>
          <a:solidFill>
            <a:srgbClr val="000000">
              <a:alpha val="17320"/>
            </a:srgbClr>
          </a:solidFill>
          <a:ln>
            <a:noFill/>
          </a:ln>
        </p:spPr>
        <p:txBody>
          <a:bodyPr spcFirstLastPara="1" wrap="square" lIns="121900" tIns="121900" rIns="121900" bIns="121900" anchor="ctr" anchorCtr="0">
            <a:noAutofit/>
          </a:bodyPr>
          <a:lstStyle/>
          <a:p>
            <a:endParaRPr sz="2489"/>
          </a:p>
        </p:txBody>
      </p:sp>
      <p:grpSp>
        <p:nvGrpSpPr>
          <p:cNvPr id="5111" name="Google Shape;5111;p63"/>
          <p:cNvGrpSpPr/>
          <p:nvPr/>
        </p:nvGrpSpPr>
        <p:grpSpPr>
          <a:xfrm>
            <a:off x="891884" y="1045938"/>
            <a:ext cx="4200833" cy="5010829"/>
            <a:chOff x="3981625" y="492450"/>
            <a:chExt cx="887600" cy="1058775"/>
          </a:xfrm>
        </p:grpSpPr>
        <p:sp>
          <p:nvSpPr>
            <p:cNvPr id="5112" name="Google Shape;5112;p63"/>
            <p:cNvSpPr/>
            <p:nvPr/>
          </p:nvSpPr>
          <p:spPr>
            <a:xfrm>
              <a:off x="4089300" y="1061500"/>
              <a:ext cx="30550" cy="42550"/>
            </a:xfrm>
            <a:custGeom>
              <a:avLst/>
              <a:gdLst/>
              <a:ahLst/>
              <a:cxnLst/>
              <a:rect l="l" t="t" r="r" b="b"/>
              <a:pathLst>
                <a:path w="1222" h="1702" extrusionOk="0">
                  <a:moveTo>
                    <a:pt x="496" y="1"/>
                  </a:moveTo>
                  <a:cubicBezTo>
                    <a:pt x="418" y="1"/>
                    <a:pt x="348" y="12"/>
                    <a:pt x="295" y="42"/>
                  </a:cubicBezTo>
                  <a:cubicBezTo>
                    <a:pt x="41" y="184"/>
                    <a:pt x="0" y="642"/>
                    <a:pt x="163" y="1702"/>
                  </a:cubicBezTo>
                  <a:lnTo>
                    <a:pt x="1222" y="173"/>
                  </a:lnTo>
                  <a:cubicBezTo>
                    <a:pt x="1222" y="173"/>
                    <a:pt x="798" y="1"/>
                    <a:pt x="496"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113" name="Google Shape;5113;p63"/>
            <p:cNvSpPr/>
            <p:nvPr/>
          </p:nvSpPr>
          <p:spPr>
            <a:xfrm>
              <a:off x="4083975" y="1078325"/>
              <a:ext cx="80275" cy="63825"/>
            </a:xfrm>
            <a:custGeom>
              <a:avLst/>
              <a:gdLst/>
              <a:ahLst/>
              <a:cxnLst/>
              <a:rect l="l" t="t" r="r" b="b"/>
              <a:pathLst>
                <a:path w="3211" h="2553" extrusionOk="0">
                  <a:moveTo>
                    <a:pt x="1203" y="1"/>
                  </a:moveTo>
                  <a:cubicBezTo>
                    <a:pt x="1203" y="1"/>
                    <a:pt x="456" y="191"/>
                    <a:pt x="180" y="1250"/>
                  </a:cubicBezTo>
                  <a:cubicBezTo>
                    <a:pt x="1" y="1938"/>
                    <a:pt x="343" y="2059"/>
                    <a:pt x="605" y="2059"/>
                  </a:cubicBezTo>
                  <a:cubicBezTo>
                    <a:pt x="745" y="2059"/>
                    <a:pt x="862" y="2024"/>
                    <a:pt x="862" y="2024"/>
                  </a:cubicBezTo>
                  <a:cubicBezTo>
                    <a:pt x="998" y="2313"/>
                    <a:pt x="1395" y="2361"/>
                    <a:pt x="1643" y="2361"/>
                  </a:cubicBezTo>
                  <a:cubicBezTo>
                    <a:pt x="1767" y="2361"/>
                    <a:pt x="1853" y="2349"/>
                    <a:pt x="1853" y="2349"/>
                  </a:cubicBezTo>
                  <a:cubicBezTo>
                    <a:pt x="2042" y="2486"/>
                    <a:pt x="2223" y="2553"/>
                    <a:pt x="2393" y="2553"/>
                  </a:cubicBezTo>
                  <a:cubicBezTo>
                    <a:pt x="2710" y="2553"/>
                    <a:pt x="2989" y="2321"/>
                    <a:pt x="3211" y="1888"/>
                  </a:cubicBezTo>
                  <a:lnTo>
                    <a:pt x="1203" y="1"/>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114" name="Google Shape;5114;p63"/>
            <p:cNvSpPr/>
            <p:nvPr/>
          </p:nvSpPr>
          <p:spPr>
            <a:xfrm>
              <a:off x="4169850" y="492450"/>
              <a:ext cx="174250" cy="177125"/>
            </a:xfrm>
            <a:custGeom>
              <a:avLst/>
              <a:gdLst/>
              <a:ahLst/>
              <a:cxnLst/>
              <a:rect l="l" t="t" r="r" b="b"/>
              <a:pathLst>
                <a:path w="6970" h="7085" extrusionOk="0">
                  <a:moveTo>
                    <a:pt x="4695" y="0"/>
                  </a:moveTo>
                  <a:cubicBezTo>
                    <a:pt x="4255" y="0"/>
                    <a:pt x="3867" y="338"/>
                    <a:pt x="3867" y="338"/>
                  </a:cubicBezTo>
                  <a:lnTo>
                    <a:pt x="3792" y="681"/>
                  </a:lnTo>
                  <a:lnTo>
                    <a:pt x="3693" y="493"/>
                  </a:lnTo>
                  <a:cubicBezTo>
                    <a:pt x="3693" y="493"/>
                    <a:pt x="3288" y="348"/>
                    <a:pt x="2859" y="348"/>
                  </a:cubicBezTo>
                  <a:cubicBezTo>
                    <a:pt x="2622" y="348"/>
                    <a:pt x="2376" y="392"/>
                    <a:pt x="2189" y="531"/>
                  </a:cubicBezTo>
                  <a:cubicBezTo>
                    <a:pt x="1662" y="921"/>
                    <a:pt x="2146" y="1589"/>
                    <a:pt x="2146" y="1589"/>
                  </a:cubicBezTo>
                  <a:lnTo>
                    <a:pt x="1907" y="1538"/>
                  </a:lnTo>
                  <a:cubicBezTo>
                    <a:pt x="1907" y="1538"/>
                    <a:pt x="1366" y="1616"/>
                    <a:pt x="1088" y="2276"/>
                  </a:cubicBezTo>
                  <a:cubicBezTo>
                    <a:pt x="810" y="2934"/>
                    <a:pt x="1159" y="3413"/>
                    <a:pt x="1159" y="3413"/>
                  </a:cubicBezTo>
                  <a:lnTo>
                    <a:pt x="1532" y="3635"/>
                  </a:lnTo>
                  <a:lnTo>
                    <a:pt x="1150" y="3613"/>
                  </a:lnTo>
                  <a:cubicBezTo>
                    <a:pt x="1150" y="3613"/>
                    <a:pt x="571" y="4035"/>
                    <a:pt x="286" y="4548"/>
                  </a:cubicBezTo>
                  <a:cubicBezTo>
                    <a:pt x="0" y="5063"/>
                    <a:pt x="587" y="5572"/>
                    <a:pt x="587" y="5572"/>
                  </a:cubicBezTo>
                  <a:cubicBezTo>
                    <a:pt x="587" y="5572"/>
                    <a:pt x="269" y="6175"/>
                    <a:pt x="1133" y="6810"/>
                  </a:cubicBezTo>
                  <a:cubicBezTo>
                    <a:pt x="1412" y="7015"/>
                    <a:pt x="1702" y="7084"/>
                    <a:pt x="1969" y="7084"/>
                  </a:cubicBezTo>
                  <a:cubicBezTo>
                    <a:pt x="2530" y="7084"/>
                    <a:pt x="2983" y="6775"/>
                    <a:pt x="2983" y="6775"/>
                  </a:cubicBezTo>
                  <a:lnTo>
                    <a:pt x="3044" y="6523"/>
                  </a:lnTo>
                  <a:lnTo>
                    <a:pt x="3204" y="6825"/>
                  </a:lnTo>
                  <a:cubicBezTo>
                    <a:pt x="3204" y="6825"/>
                    <a:pt x="3333" y="6841"/>
                    <a:pt x="3525" y="6841"/>
                  </a:cubicBezTo>
                  <a:cubicBezTo>
                    <a:pt x="3886" y="6841"/>
                    <a:pt x="4469" y="6783"/>
                    <a:pt x="4821" y="6445"/>
                  </a:cubicBezTo>
                  <a:cubicBezTo>
                    <a:pt x="4821" y="6445"/>
                    <a:pt x="5606" y="4591"/>
                    <a:pt x="6287" y="3224"/>
                  </a:cubicBezTo>
                  <a:cubicBezTo>
                    <a:pt x="6970" y="1858"/>
                    <a:pt x="6018" y="923"/>
                    <a:pt x="6018" y="923"/>
                  </a:cubicBezTo>
                  <a:lnTo>
                    <a:pt x="5658" y="975"/>
                  </a:lnTo>
                  <a:lnTo>
                    <a:pt x="5757" y="762"/>
                  </a:lnTo>
                  <a:cubicBezTo>
                    <a:pt x="5757" y="762"/>
                    <a:pt x="5327" y="96"/>
                    <a:pt x="4832" y="11"/>
                  </a:cubicBezTo>
                  <a:cubicBezTo>
                    <a:pt x="4786" y="4"/>
                    <a:pt x="4741" y="0"/>
                    <a:pt x="4695" y="0"/>
                  </a:cubicBezTo>
                  <a:close/>
                </a:path>
              </a:pathLst>
            </a:custGeom>
            <a:solidFill>
              <a:srgbClr val="B25A30"/>
            </a:solidFill>
            <a:ln>
              <a:noFill/>
            </a:ln>
          </p:spPr>
          <p:txBody>
            <a:bodyPr spcFirstLastPara="1" wrap="square" lIns="121900" tIns="121900" rIns="121900" bIns="121900" anchor="ctr" anchorCtr="0">
              <a:noAutofit/>
            </a:bodyPr>
            <a:lstStyle/>
            <a:p>
              <a:endParaRPr sz="2489"/>
            </a:p>
          </p:txBody>
        </p:sp>
        <p:sp>
          <p:nvSpPr>
            <p:cNvPr id="5115" name="Google Shape;5115;p63"/>
            <p:cNvSpPr/>
            <p:nvPr/>
          </p:nvSpPr>
          <p:spPr>
            <a:xfrm>
              <a:off x="4169900" y="530475"/>
              <a:ext cx="164325" cy="139075"/>
            </a:xfrm>
            <a:custGeom>
              <a:avLst/>
              <a:gdLst/>
              <a:ahLst/>
              <a:cxnLst/>
              <a:rect l="l" t="t" r="r" b="b"/>
              <a:pathLst>
                <a:path w="6573" h="5563" extrusionOk="0">
                  <a:moveTo>
                    <a:pt x="5075" y="1"/>
                  </a:moveTo>
                  <a:lnTo>
                    <a:pt x="5181" y="423"/>
                  </a:lnTo>
                  <a:cubicBezTo>
                    <a:pt x="5181" y="423"/>
                    <a:pt x="5091" y="1008"/>
                    <a:pt x="4426" y="1276"/>
                  </a:cubicBezTo>
                  <a:cubicBezTo>
                    <a:pt x="4233" y="1355"/>
                    <a:pt x="4059" y="1383"/>
                    <a:pt x="3909" y="1383"/>
                  </a:cubicBezTo>
                  <a:cubicBezTo>
                    <a:pt x="3546" y="1383"/>
                    <a:pt x="3326" y="1218"/>
                    <a:pt x="3326" y="1218"/>
                  </a:cubicBezTo>
                  <a:lnTo>
                    <a:pt x="3088" y="541"/>
                  </a:lnTo>
                  <a:cubicBezTo>
                    <a:pt x="3088" y="541"/>
                    <a:pt x="2575" y="920"/>
                    <a:pt x="2414" y="920"/>
                  </a:cubicBezTo>
                  <a:cubicBezTo>
                    <a:pt x="2413" y="920"/>
                    <a:pt x="2412" y="920"/>
                    <a:pt x="2411" y="920"/>
                  </a:cubicBezTo>
                  <a:cubicBezTo>
                    <a:pt x="1757" y="903"/>
                    <a:pt x="1324" y="696"/>
                    <a:pt x="1324" y="696"/>
                  </a:cubicBezTo>
                  <a:lnTo>
                    <a:pt x="1388" y="491"/>
                  </a:lnTo>
                  <a:lnTo>
                    <a:pt x="1135" y="653"/>
                  </a:lnTo>
                  <a:cubicBezTo>
                    <a:pt x="1119" y="685"/>
                    <a:pt x="1103" y="718"/>
                    <a:pt x="1087" y="754"/>
                  </a:cubicBezTo>
                  <a:cubicBezTo>
                    <a:pt x="809" y="1413"/>
                    <a:pt x="1158" y="1890"/>
                    <a:pt x="1158" y="1890"/>
                  </a:cubicBezTo>
                  <a:lnTo>
                    <a:pt x="1531" y="2113"/>
                  </a:lnTo>
                  <a:lnTo>
                    <a:pt x="1149" y="2090"/>
                  </a:lnTo>
                  <a:cubicBezTo>
                    <a:pt x="1149" y="2090"/>
                    <a:pt x="570" y="2514"/>
                    <a:pt x="285" y="3026"/>
                  </a:cubicBezTo>
                  <a:cubicBezTo>
                    <a:pt x="0" y="3538"/>
                    <a:pt x="587" y="4050"/>
                    <a:pt x="587" y="4050"/>
                  </a:cubicBezTo>
                  <a:cubicBezTo>
                    <a:pt x="587" y="4050"/>
                    <a:pt x="269" y="4651"/>
                    <a:pt x="1134" y="5288"/>
                  </a:cubicBezTo>
                  <a:cubicBezTo>
                    <a:pt x="1411" y="5493"/>
                    <a:pt x="1701" y="5562"/>
                    <a:pt x="1967" y="5562"/>
                  </a:cubicBezTo>
                  <a:cubicBezTo>
                    <a:pt x="2529" y="5562"/>
                    <a:pt x="2983" y="5252"/>
                    <a:pt x="2983" y="5252"/>
                  </a:cubicBezTo>
                  <a:lnTo>
                    <a:pt x="3044" y="5001"/>
                  </a:lnTo>
                  <a:lnTo>
                    <a:pt x="3203" y="5303"/>
                  </a:lnTo>
                  <a:cubicBezTo>
                    <a:pt x="3203" y="5303"/>
                    <a:pt x="3332" y="5319"/>
                    <a:pt x="3524" y="5319"/>
                  </a:cubicBezTo>
                  <a:cubicBezTo>
                    <a:pt x="3885" y="5319"/>
                    <a:pt x="4468" y="5261"/>
                    <a:pt x="4820" y="4923"/>
                  </a:cubicBezTo>
                  <a:cubicBezTo>
                    <a:pt x="4820" y="4923"/>
                    <a:pt x="5607" y="3069"/>
                    <a:pt x="6288" y="1702"/>
                  </a:cubicBezTo>
                  <a:cubicBezTo>
                    <a:pt x="6568" y="1138"/>
                    <a:pt x="6573" y="648"/>
                    <a:pt x="6479" y="265"/>
                  </a:cubicBezTo>
                  <a:lnTo>
                    <a:pt x="6479" y="265"/>
                  </a:lnTo>
                  <a:cubicBezTo>
                    <a:pt x="6273" y="309"/>
                    <a:pt x="6058" y="323"/>
                    <a:pt x="5870" y="323"/>
                  </a:cubicBezTo>
                  <a:cubicBezTo>
                    <a:pt x="5563" y="323"/>
                    <a:pt x="5329" y="287"/>
                    <a:pt x="5329" y="287"/>
                  </a:cubicBezTo>
                  <a:lnTo>
                    <a:pt x="5075" y="1"/>
                  </a:lnTo>
                  <a:close/>
                </a:path>
              </a:pathLst>
            </a:custGeom>
            <a:solidFill>
              <a:srgbClr val="9A4321"/>
            </a:solidFill>
            <a:ln>
              <a:noFill/>
            </a:ln>
          </p:spPr>
          <p:txBody>
            <a:bodyPr spcFirstLastPara="1" wrap="square" lIns="121900" tIns="121900" rIns="121900" bIns="121900" anchor="ctr" anchorCtr="0">
              <a:noAutofit/>
            </a:bodyPr>
            <a:lstStyle/>
            <a:p>
              <a:endParaRPr sz="2489"/>
            </a:p>
          </p:txBody>
        </p:sp>
        <p:sp>
          <p:nvSpPr>
            <p:cNvPr id="5116" name="Google Shape;5116;p63"/>
            <p:cNvSpPr/>
            <p:nvPr/>
          </p:nvSpPr>
          <p:spPr>
            <a:xfrm>
              <a:off x="4430175" y="608250"/>
              <a:ext cx="304450" cy="402050"/>
            </a:xfrm>
            <a:custGeom>
              <a:avLst/>
              <a:gdLst/>
              <a:ahLst/>
              <a:cxnLst/>
              <a:rect l="l" t="t" r="r" b="b"/>
              <a:pathLst>
                <a:path w="12178" h="16082" extrusionOk="0">
                  <a:moveTo>
                    <a:pt x="12177" y="0"/>
                  </a:moveTo>
                  <a:lnTo>
                    <a:pt x="10218" y="711"/>
                  </a:lnTo>
                  <a:cubicBezTo>
                    <a:pt x="10218" y="711"/>
                    <a:pt x="7972" y="8766"/>
                    <a:pt x="7689" y="9022"/>
                  </a:cubicBezTo>
                  <a:cubicBezTo>
                    <a:pt x="7420" y="9265"/>
                    <a:pt x="6426" y="10309"/>
                    <a:pt x="6048" y="10309"/>
                  </a:cubicBezTo>
                  <a:cubicBezTo>
                    <a:pt x="6027" y="10309"/>
                    <a:pt x="6008" y="10305"/>
                    <a:pt x="5991" y="10299"/>
                  </a:cubicBezTo>
                  <a:cubicBezTo>
                    <a:pt x="5666" y="10171"/>
                    <a:pt x="4778" y="8257"/>
                    <a:pt x="3078" y="2384"/>
                  </a:cubicBezTo>
                  <a:cubicBezTo>
                    <a:pt x="3078" y="2384"/>
                    <a:pt x="0" y="13528"/>
                    <a:pt x="612" y="14170"/>
                  </a:cubicBezTo>
                  <a:cubicBezTo>
                    <a:pt x="1243" y="14835"/>
                    <a:pt x="4133" y="16082"/>
                    <a:pt x="4900" y="16082"/>
                  </a:cubicBezTo>
                  <a:cubicBezTo>
                    <a:pt x="4919" y="16082"/>
                    <a:pt x="4937" y="16081"/>
                    <a:pt x="4954" y="16079"/>
                  </a:cubicBezTo>
                  <a:cubicBezTo>
                    <a:pt x="5765" y="15999"/>
                    <a:pt x="9176" y="15037"/>
                    <a:pt x="9508" y="14851"/>
                  </a:cubicBezTo>
                  <a:cubicBezTo>
                    <a:pt x="10114" y="14512"/>
                    <a:pt x="11610" y="10553"/>
                    <a:pt x="11651" y="10255"/>
                  </a:cubicBezTo>
                  <a:cubicBezTo>
                    <a:pt x="11692" y="9958"/>
                    <a:pt x="12177" y="1"/>
                    <a:pt x="12177"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5117" name="Google Shape;5117;p63"/>
            <p:cNvSpPr/>
            <p:nvPr/>
          </p:nvSpPr>
          <p:spPr>
            <a:xfrm>
              <a:off x="4434475" y="939725"/>
              <a:ext cx="233225" cy="70600"/>
            </a:xfrm>
            <a:custGeom>
              <a:avLst/>
              <a:gdLst/>
              <a:ahLst/>
              <a:cxnLst/>
              <a:rect l="l" t="t" r="r" b="b"/>
              <a:pathLst>
                <a:path w="9329" h="2824" extrusionOk="0">
                  <a:moveTo>
                    <a:pt x="439" y="0"/>
                  </a:moveTo>
                  <a:cubicBezTo>
                    <a:pt x="131" y="0"/>
                    <a:pt x="0" y="450"/>
                    <a:pt x="440" y="912"/>
                  </a:cubicBezTo>
                  <a:cubicBezTo>
                    <a:pt x="1071" y="1576"/>
                    <a:pt x="3959" y="2824"/>
                    <a:pt x="4727" y="2824"/>
                  </a:cubicBezTo>
                  <a:cubicBezTo>
                    <a:pt x="4747" y="2824"/>
                    <a:pt x="4765" y="2823"/>
                    <a:pt x="4782" y="2821"/>
                  </a:cubicBezTo>
                  <a:cubicBezTo>
                    <a:pt x="5588" y="2742"/>
                    <a:pt x="8960" y="1793"/>
                    <a:pt x="9329" y="1598"/>
                  </a:cubicBezTo>
                  <a:lnTo>
                    <a:pt x="9329" y="1598"/>
                  </a:lnTo>
                  <a:cubicBezTo>
                    <a:pt x="8261" y="1865"/>
                    <a:pt x="5768" y="2357"/>
                    <a:pt x="5081" y="2378"/>
                  </a:cubicBezTo>
                  <a:cubicBezTo>
                    <a:pt x="5076" y="2378"/>
                    <a:pt x="5071" y="2378"/>
                    <a:pt x="5066" y="2378"/>
                  </a:cubicBezTo>
                  <a:cubicBezTo>
                    <a:pt x="4346" y="2378"/>
                    <a:pt x="1520" y="951"/>
                    <a:pt x="855" y="231"/>
                  </a:cubicBezTo>
                  <a:cubicBezTo>
                    <a:pt x="705" y="69"/>
                    <a:pt x="559" y="0"/>
                    <a:pt x="439"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5118" name="Google Shape;5118;p63"/>
            <p:cNvSpPr/>
            <p:nvPr/>
          </p:nvSpPr>
          <p:spPr>
            <a:xfrm>
              <a:off x="4430175" y="608250"/>
              <a:ext cx="304450" cy="400625"/>
            </a:xfrm>
            <a:custGeom>
              <a:avLst/>
              <a:gdLst/>
              <a:ahLst/>
              <a:cxnLst/>
              <a:rect l="l" t="t" r="r" b="b"/>
              <a:pathLst>
                <a:path w="12178" h="16025" extrusionOk="0">
                  <a:moveTo>
                    <a:pt x="12177" y="0"/>
                  </a:moveTo>
                  <a:lnTo>
                    <a:pt x="10218" y="711"/>
                  </a:lnTo>
                  <a:cubicBezTo>
                    <a:pt x="10218" y="711"/>
                    <a:pt x="7971" y="8767"/>
                    <a:pt x="7689" y="9022"/>
                  </a:cubicBezTo>
                  <a:cubicBezTo>
                    <a:pt x="7420" y="9265"/>
                    <a:pt x="6427" y="10309"/>
                    <a:pt x="6048" y="10309"/>
                  </a:cubicBezTo>
                  <a:cubicBezTo>
                    <a:pt x="6027" y="10309"/>
                    <a:pt x="6008" y="10305"/>
                    <a:pt x="5991" y="10299"/>
                  </a:cubicBezTo>
                  <a:cubicBezTo>
                    <a:pt x="5666" y="10171"/>
                    <a:pt x="4778" y="8257"/>
                    <a:pt x="3078" y="2385"/>
                  </a:cubicBezTo>
                  <a:cubicBezTo>
                    <a:pt x="3078" y="2385"/>
                    <a:pt x="0" y="13528"/>
                    <a:pt x="612" y="14171"/>
                  </a:cubicBezTo>
                  <a:cubicBezTo>
                    <a:pt x="1162" y="14750"/>
                    <a:pt x="3424" y="15769"/>
                    <a:pt x="4505" y="16024"/>
                  </a:cubicBezTo>
                  <a:cubicBezTo>
                    <a:pt x="4756" y="15133"/>
                    <a:pt x="5116" y="14206"/>
                    <a:pt x="5589" y="13281"/>
                  </a:cubicBezTo>
                  <a:cubicBezTo>
                    <a:pt x="7245" y="10035"/>
                    <a:pt x="9734" y="7870"/>
                    <a:pt x="11600" y="7870"/>
                  </a:cubicBezTo>
                  <a:cubicBezTo>
                    <a:pt x="11662" y="7870"/>
                    <a:pt x="11723" y="7873"/>
                    <a:pt x="11784" y="7878"/>
                  </a:cubicBezTo>
                  <a:cubicBezTo>
                    <a:pt x="11941" y="4846"/>
                    <a:pt x="12177" y="1"/>
                    <a:pt x="1217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5119" name="Google Shape;5119;p63"/>
            <p:cNvSpPr/>
            <p:nvPr/>
          </p:nvSpPr>
          <p:spPr>
            <a:xfrm>
              <a:off x="4443900" y="635550"/>
              <a:ext cx="216425" cy="142850"/>
            </a:xfrm>
            <a:custGeom>
              <a:avLst/>
              <a:gdLst/>
              <a:ahLst/>
              <a:cxnLst/>
              <a:rect l="l" t="t" r="r" b="b"/>
              <a:pathLst>
                <a:path w="8657" h="5714" extrusionOk="0">
                  <a:moveTo>
                    <a:pt x="1" y="0"/>
                  </a:moveTo>
                  <a:cubicBezTo>
                    <a:pt x="1" y="1"/>
                    <a:pt x="245" y="5015"/>
                    <a:pt x="1020" y="5475"/>
                  </a:cubicBezTo>
                  <a:cubicBezTo>
                    <a:pt x="1305" y="5646"/>
                    <a:pt x="2228" y="5714"/>
                    <a:pt x="3342" y="5714"/>
                  </a:cubicBezTo>
                  <a:cubicBezTo>
                    <a:pt x="5384" y="5714"/>
                    <a:pt x="8069" y="5486"/>
                    <a:pt x="8657" y="5248"/>
                  </a:cubicBezTo>
                  <a:lnTo>
                    <a:pt x="8224" y="1362"/>
                  </a:lnTo>
                  <a:cubicBezTo>
                    <a:pt x="8224" y="1362"/>
                    <a:pt x="2895" y="257"/>
                    <a:pt x="1"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120" name="Google Shape;5120;p63"/>
            <p:cNvSpPr/>
            <p:nvPr/>
          </p:nvSpPr>
          <p:spPr>
            <a:xfrm>
              <a:off x="4451700" y="715900"/>
              <a:ext cx="208550" cy="62525"/>
            </a:xfrm>
            <a:custGeom>
              <a:avLst/>
              <a:gdLst/>
              <a:ahLst/>
              <a:cxnLst/>
              <a:rect l="l" t="t" r="r" b="b"/>
              <a:pathLst>
                <a:path w="8342" h="2501" extrusionOk="0">
                  <a:moveTo>
                    <a:pt x="8117" y="0"/>
                  </a:moveTo>
                  <a:cubicBezTo>
                    <a:pt x="7238" y="180"/>
                    <a:pt x="5001" y="318"/>
                    <a:pt x="3081" y="318"/>
                  </a:cubicBezTo>
                  <a:cubicBezTo>
                    <a:pt x="1641" y="318"/>
                    <a:pt x="379" y="241"/>
                    <a:pt x="1" y="46"/>
                  </a:cubicBezTo>
                  <a:lnTo>
                    <a:pt x="1" y="46"/>
                  </a:lnTo>
                  <a:cubicBezTo>
                    <a:pt x="160" y="1110"/>
                    <a:pt x="388" y="2072"/>
                    <a:pt x="705" y="2261"/>
                  </a:cubicBezTo>
                  <a:cubicBezTo>
                    <a:pt x="991" y="2432"/>
                    <a:pt x="1914" y="2500"/>
                    <a:pt x="3028" y="2500"/>
                  </a:cubicBezTo>
                  <a:cubicBezTo>
                    <a:pt x="5070" y="2500"/>
                    <a:pt x="7754" y="2272"/>
                    <a:pt x="8341" y="2034"/>
                  </a:cubicBezTo>
                  <a:lnTo>
                    <a:pt x="8117" y="0"/>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121" name="Google Shape;5121;p63"/>
            <p:cNvSpPr/>
            <p:nvPr/>
          </p:nvSpPr>
          <p:spPr>
            <a:xfrm>
              <a:off x="4141950" y="787800"/>
              <a:ext cx="155175" cy="285025"/>
            </a:xfrm>
            <a:custGeom>
              <a:avLst/>
              <a:gdLst/>
              <a:ahLst/>
              <a:cxnLst/>
              <a:rect l="l" t="t" r="r" b="b"/>
              <a:pathLst>
                <a:path w="6207" h="11401" extrusionOk="0">
                  <a:moveTo>
                    <a:pt x="1203" y="1"/>
                  </a:moveTo>
                  <a:cubicBezTo>
                    <a:pt x="1203" y="1"/>
                    <a:pt x="209" y="3396"/>
                    <a:pt x="48" y="7997"/>
                  </a:cubicBezTo>
                  <a:cubicBezTo>
                    <a:pt x="0" y="9336"/>
                    <a:pt x="1727" y="11400"/>
                    <a:pt x="2950" y="11400"/>
                  </a:cubicBezTo>
                  <a:cubicBezTo>
                    <a:pt x="3233" y="11400"/>
                    <a:pt x="3489" y="11290"/>
                    <a:pt x="3690" y="11034"/>
                  </a:cubicBezTo>
                  <a:cubicBezTo>
                    <a:pt x="4760" y="9675"/>
                    <a:pt x="6206" y="5539"/>
                    <a:pt x="6206" y="5539"/>
                  </a:cubicBezTo>
                  <a:lnTo>
                    <a:pt x="1203" y="1"/>
                  </a:ln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122" name="Google Shape;5122;p63"/>
            <p:cNvSpPr/>
            <p:nvPr/>
          </p:nvSpPr>
          <p:spPr>
            <a:xfrm>
              <a:off x="4145050" y="917300"/>
              <a:ext cx="85150" cy="83000"/>
            </a:xfrm>
            <a:custGeom>
              <a:avLst/>
              <a:gdLst/>
              <a:ahLst/>
              <a:cxnLst/>
              <a:rect l="l" t="t" r="r" b="b"/>
              <a:pathLst>
                <a:path w="3406" h="3320" extrusionOk="0">
                  <a:moveTo>
                    <a:pt x="213" y="1"/>
                  </a:moveTo>
                  <a:lnTo>
                    <a:pt x="0" y="766"/>
                  </a:lnTo>
                  <a:cubicBezTo>
                    <a:pt x="1278" y="1340"/>
                    <a:pt x="2213" y="2510"/>
                    <a:pt x="2554" y="3320"/>
                  </a:cubicBezTo>
                  <a:lnTo>
                    <a:pt x="3405" y="1936"/>
                  </a:lnTo>
                  <a:lnTo>
                    <a:pt x="3405" y="1936"/>
                  </a:lnTo>
                  <a:cubicBezTo>
                    <a:pt x="3405" y="1936"/>
                    <a:pt x="3405" y="1936"/>
                    <a:pt x="3405" y="1936"/>
                  </a:cubicBezTo>
                  <a:cubicBezTo>
                    <a:pt x="3403" y="1936"/>
                    <a:pt x="870" y="33"/>
                    <a:pt x="213"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123" name="Google Shape;5123;p63"/>
            <p:cNvSpPr/>
            <p:nvPr/>
          </p:nvSpPr>
          <p:spPr>
            <a:xfrm>
              <a:off x="4159500" y="787800"/>
              <a:ext cx="137650" cy="285000"/>
            </a:xfrm>
            <a:custGeom>
              <a:avLst/>
              <a:gdLst/>
              <a:ahLst/>
              <a:cxnLst/>
              <a:rect l="l" t="t" r="r" b="b"/>
              <a:pathLst>
                <a:path w="5506" h="11400" extrusionOk="0">
                  <a:moveTo>
                    <a:pt x="501" y="1"/>
                  </a:moveTo>
                  <a:cubicBezTo>
                    <a:pt x="501" y="1"/>
                    <a:pt x="425" y="257"/>
                    <a:pt x="314" y="721"/>
                  </a:cubicBezTo>
                  <a:cubicBezTo>
                    <a:pt x="314" y="721"/>
                    <a:pt x="2229" y="3583"/>
                    <a:pt x="2380" y="4748"/>
                  </a:cubicBezTo>
                  <a:cubicBezTo>
                    <a:pt x="2547" y="6034"/>
                    <a:pt x="1761" y="8058"/>
                    <a:pt x="692" y="9418"/>
                  </a:cubicBezTo>
                  <a:cubicBezTo>
                    <a:pt x="502" y="9657"/>
                    <a:pt x="264" y="9768"/>
                    <a:pt x="0" y="9781"/>
                  </a:cubicBezTo>
                  <a:cubicBezTo>
                    <a:pt x="604" y="10661"/>
                    <a:pt x="1516" y="11400"/>
                    <a:pt x="2249" y="11400"/>
                  </a:cubicBezTo>
                  <a:cubicBezTo>
                    <a:pt x="2532" y="11400"/>
                    <a:pt x="2788" y="11289"/>
                    <a:pt x="2989" y="11034"/>
                  </a:cubicBezTo>
                  <a:cubicBezTo>
                    <a:pt x="4059" y="9675"/>
                    <a:pt x="5505" y="5539"/>
                    <a:pt x="5505" y="5539"/>
                  </a:cubicBezTo>
                  <a:lnTo>
                    <a:pt x="501" y="1"/>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124" name="Google Shape;5124;p63"/>
            <p:cNvSpPr/>
            <p:nvPr/>
          </p:nvSpPr>
          <p:spPr>
            <a:xfrm>
              <a:off x="4168400" y="635575"/>
              <a:ext cx="330475" cy="457750"/>
            </a:xfrm>
            <a:custGeom>
              <a:avLst/>
              <a:gdLst/>
              <a:ahLst/>
              <a:cxnLst/>
              <a:rect l="l" t="t" r="r" b="b"/>
              <a:pathLst>
                <a:path w="13219" h="18310" extrusionOk="0">
                  <a:moveTo>
                    <a:pt x="11021" y="1"/>
                  </a:moveTo>
                  <a:cubicBezTo>
                    <a:pt x="7057" y="1"/>
                    <a:pt x="0" y="5148"/>
                    <a:pt x="0" y="6507"/>
                  </a:cubicBezTo>
                  <a:cubicBezTo>
                    <a:pt x="0" y="7867"/>
                    <a:pt x="4628" y="12552"/>
                    <a:pt x="4628" y="12552"/>
                  </a:cubicBezTo>
                  <a:cubicBezTo>
                    <a:pt x="4628" y="12552"/>
                    <a:pt x="5438" y="15677"/>
                    <a:pt x="5322" y="18106"/>
                  </a:cubicBezTo>
                  <a:cubicBezTo>
                    <a:pt x="5752" y="18245"/>
                    <a:pt x="6198" y="18310"/>
                    <a:pt x="6658" y="18310"/>
                  </a:cubicBezTo>
                  <a:cubicBezTo>
                    <a:pt x="8643" y="18310"/>
                    <a:pt x="10892" y="17114"/>
                    <a:pt x="13218" y="15561"/>
                  </a:cubicBezTo>
                  <a:cubicBezTo>
                    <a:pt x="13218" y="15561"/>
                    <a:pt x="12157" y="12682"/>
                    <a:pt x="12620" y="7823"/>
                  </a:cubicBezTo>
                  <a:cubicBezTo>
                    <a:pt x="13083" y="2964"/>
                    <a:pt x="11021" y="1"/>
                    <a:pt x="11021"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125" name="Google Shape;5125;p63"/>
            <p:cNvSpPr/>
            <p:nvPr/>
          </p:nvSpPr>
          <p:spPr>
            <a:xfrm>
              <a:off x="4433400" y="635550"/>
              <a:ext cx="67650" cy="394325"/>
            </a:xfrm>
            <a:custGeom>
              <a:avLst/>
              <a:gdLst/>
              <a:ahLst/>
              <a:cxnLst/>
              <a:rect l="l" t="t" r="r" b="b"/>
              <a:pathLst>
                <a:path w="2706" h="15773" extrusionOk="0">
                  <a:moveTo>
                    <a:pt x="422" y="0"/>
                  </a:moveTo>
                  <a:cubicBezTo>
                    <a:pt x="285" y="0"/>
                    <a:pt x="143" y="8"/>
                    <a:pt x="0" y="19"/>
                  </a:cubicBezTo>
                  <a:cubicBezTo>
                    <a:pt x="532" y="822"/>
                    <a:pt x="2101" y="3565"/>
                    <a:pt x="1790" y="7736"/>
                  </a:cubicBezTo>
                  <a:cubicBezTo>
                    <a:pt x="1444" y="12401"/>
                    <a:pt x="2195" y="15384"/>
                    <a:pt x="2300" y="15773"/>
                  </a:cubicBezTo>
                  <a:cubicBezTo>
                    <a:pt x="2407" y="15703"/>
                    <a:pt x="2512" y="15633"/>
                    <a:pt x="2619" y="15562"/>
                  </a:cubicBezTo>
                  <a:cubicBezTo>
                    <a:pt x="2619" y="15562"/>
                    <a:pt x="1779" y="12583"/>
                    <a:pt x="2243" y="7724"/>
                  </a:cubicBezTo>
                  <a:cubicBezTo>
                    <a:pt x="2706" y="2864"/>
                    <a:pt x="422" y="0"/>
                    <a:pt x="422"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126" name="Google Shape;5126;p63"/>
            <p:cNvSpPr/>
            <p:nvPr/>
          </p:nvSpPr>
          <p:spPr>
            <a:xfrm>
              <a:off x="4168425" y="635550"/>
              <a:ext cx="332625" cy="457675"/>
            </a:xfrm>
            <a:custGeom>
              <a:avLst/>
              <a:gdLst/>
              <a:ahLst/>
              <a:cxnLst/>
              <a:rect l="l" t="t" r="r" b="b"/>
              <a:pathLst>
                <a:path w="13305" h="18307" extrusionOk="0">
                  <a:moveTo>
                    <a:pt x="11021" y="0"/>
                  </a:moveTo>
                  <a:cubicBezTo>
                    <a:pt x="7058" y="0"/>
                    <a:pt x="0" y="5149"/>
                    <a:pt x="0" y="6508"/>
                  </a:cubicBezTo>
                  <a:cubicBezTo>
                    <a:pt x="0" y="7868"/>
                    <a:pt x="4628" y="12553"/>
                    <a:pt x="4628" y="12553"/>
                  </a:cubicBezTo>
                  <a:cubicBezTo>
                    <a:pt x="4628" y="12553"/>
                    <a:pt x="5437" y="15678"/>
                    <a:pt x="5321" y="18107"/>
                  </a:cubicBezTo>
                  <a:cubicBezTo>
                    <a:pt x="5695" y="18228"/>
                    <a:pt x="6082" y="18292"/>
                    <a:pt x="6479" y="18306"/>
                  </a:cubicBezTo>
                  <a:cubicBezTo>
                    <a:pt x="6222" y="14753"/>
                    <a:pt x="7656" y="12245"/>
                    <a:pt x="9394" y="11566"/>
                  </a:cubicBezTo>
                  <a:cubicBezTo>
                    <a:pt x="9625" y="11476"/>
                    <a:pt x="9874" y="11431"/>
                    <a:pt x="10131" y="11431"/>
                  </a:cubicBezTo>
                  <a:cubicBezTo>
                    <a:pt x="11174" y="11431"/>
                    <a:pt x="12344" y="12171"/>
                    <a:pt x="12882" y="13676"/>
                  </a:cubicBezTo>
                  <a:cubicBezTo>
                    <a:pt x="12716" y="12320"/>
                    <a:pt x="12599" y="10284"/>
                    <a:pt x="12842" y="7724"/>
                  </a:cubicBezTo>
                  <a:cubicBezTo>
                    <a:pt x="13305" y="2864"/>
                    <a:pt x="11021" y="0"/>
                    <a:pt x="11021"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127" name="Google Shape;5127;p63"/>
            <p:cNvSpPr/>
            <p:nvPr/>
          </p:nvSpPr>
          <p:spPr>
            <a:xfrm>
              <a:off x="4376950" y="639125"/>
              <a:ext cx="134225" cy="238375"/>
            </a:xfrm>
            <a:custGeom>
              <a:avLst/>
              <a:gdLst/>
              <a:ahLst/>
              <a:cxnLst/>
              <a:rect l="l" t="t" r="r" b="b"/>
              <a:pathLst>
                <a:path w="5369" h="9535" extrusionOk="0">
                  <a:moveTo>
                    <a:pt x="2674" y="1"/>
                  </a:moveTo>
                  <a:lnTo>
                    <a:pt x="0" y="5936"/>
                  </a:lnTo>
                  <a:lnTo>
                    <a:pt x="810" y="9532"/>
                  </a:lnTo>
                  <a:cubicBezTo>
                    <a:pt x="885" y="9534"/>
                    <a:pt x="960" y="9535"/>
                    <a:pt x="1034" y="9535"/>
                  </a:cubicBezTo>
                  <a:cubicBezTo>
                    <a:pt x="4003" y="9535"/>
                    <a:pt x="5369" y="7856"/>
                    <a:pt x="5369" y="7856"/>
                  </a:cubicBezTo>
                  <a:cubicBezTo>
                    <a:pt x="5369" y="7856"/>
                    <a:pt x="5364" y="1779"/>
                    <a:pt x="2674"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128" name="Google Shape;5128;p63"/>
            <p:cNvSpPr/>
            <p:nvPr/>
          </p:nvSpPr>
          <p:spPr>
            <a:xfrm>
              <a:off x="4164200" y="688050"/>
              <a:ext cx="226450" cy="247850"/>
            </a:xfrm>
            <a:custGeom>
              <a:avLst/>
              <a:gdLst/>
              <a:ahLst/>
              <a:cxnLst/>
              <a:rect l="l" t="t" r="r" b="b"/>
              <a:pathLst>
                <a:path w="9058" h="9914" extrusionOk="0">
                  <a:moveTo>
                    <a:pt x="7106" y="0"/>
                  </a:moveTo>
                  <a:lnTo>
                    <a:pt x="1" y="5106"/>
                  </a:lnTo>
                  <a:lnTo>
                    <a:pt x="4531" y="9914"/>
                  </a:lnTo>
                  <a:cubicBezTo>
                    <a:pt x="7655" y="9845"/>
                    <a:pt x="9057" y="7790"/>
                    <a:pt x="9057" y="7790"/>
                  </a:cubicBezTo>
                  <a:cubicBezTo>
                    <a:pt x="9057" y="7790"/>
                    <a:pt x="8597" y="1767"/>
                    <a:pt x="7106"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129" name="Google Shape;5129;p63"/>
            <p:cNvSpPr/>
            <p:nvPr/>
          </p:nvSpPr>
          <p:spPr>
            <a:xfrm>
              <a:off x="4446650" y="1048325"/>
              <a:ext cx="217025" cy="442875"/>
            </a:xfrm>
            <a:custGeom>
              <a:avLst/>
              <a:gdLst/>
              <a:ahLst/>
              <a:cxnLst/>
              <a:rect l="l" t="t" r="r" b="b"/>
              <a:pathLst>
                <a:path w="8681" h="17715" extrusionOk="0">
                  <a:moveTo>
                    <a:pt x="2166" y="0"/>
                  </a:moveTo>
                  <a:lnTo>
                    <a:pt x="0" y="3894"/>
                  </a:lnTo>
                  <a:cubicBezTo>
                    <a:pt x="4085" y="11674"/>
                    <a:pt x="8489" y="17714"/>
                    <a:pt x="8489" y="17714"/>
                  </a:cubicBezTo>
                  <a:lnTo>
                    <a:pt x="8681" y="17702"/>
                  </a:lnTo>
                  <a:lnTo>
                    <a:pt x="2166" y="0"/>
                  </a:ln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130" name="Google Shape;5130;p63"/>
            <p:cNvSpPr/>
            <p:nvPr/>
          </p:nvSpPr>
          <p:spPr>
            <a:xfrm>
              <a:off x="4446650" y="1048325"/>
              <a:ext cx="102400" cy="253000"/>
            </a:xfrm>
            <a:custGeom>
              <a:avLst/>
              <a:gdLst/>
              <a:ahLst/>
              <a:cxnLst/>
              <a:rect l="l" t="t" r="r" b="b"/>
              <a:pathLst>
                <a:path w="4096" h="10120" extrusionOk="0">
                  <a:moveTo>
                    <a:pt x="2166" y="0"/>
                  </a:moveTo>
                  <a:lnTo>
                    <a:pt x="0" y="3894"/>
                  </a:lnTo>
                  <a:cubicBezTo>
                    <a:pt x="1185" y="6151"/>
                    <a:pt x="2397" y="8261"/>
                    <a:pt x="3520" y="10119"/>
                  </a:cubicBezTo>
                  <a:cubicBezTo>
                    <a:pt x="3315" y="7873"/>
                    <a:pt x="3515" y="6087"/>
                    <a:pt x="4095" y="5243"/>
                  </a:cubicBezTo>
                  <a:lnTo>
                    <a:pt x="2166" y="0"/>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131" name="Google Shape;5131;p63"/>
            <p:cNvSpPr/>
            <p:nvPr/>
          </p:nvSpPr>
          <p:spPr>
            <a:xfrm>
              <a:off x="4302175" y="1095500"/>
              <a:ext cx="87050" cy="450625"/>
            </a:xfrm>
            <a:custGeom>
              <a:avLst/>
              <a:gdLst/>
              <a:ahLst/>
              <a:cxnLst/>
              <a:rect l="l" t="t" r="r" b="b"/>
              <a:pathLst>
                <a:path w="3482" h="18025" extrusionOk="0">
                  <a:moveTo>
                    <a:pt x="3481" y="0"/>
                  </a:moveTo>
                  <a:lnTo>
                    <a:pt x="1" y="1850"/>
                  </a:lnTo>
                  <a:lnTo>
                    <a:pt x="503" y="17777"/>
                  </a:lnTo>
                  <a:lnTo>
                    <a:pt x="625" y="18025"/>
                  </a:lnTo>
                  <a:cubicBezTo>
                    <a:pt x="625" y="18025"/>
                    <a:pt x="2800" y="9618"/>
                    <a:pt x="3481"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132" name="Google Shape;5132;p63"/>
            <p:cNvSpPr/>
            <p:nvPr/>
          </p:nvSpPr>
          <p:spPr>
            <a:xfrm>
              <a:off x="4302150" y="1095500"/>
              <a:ext cx="87050" cy="320525"/>
            </a:xfrm>
            <a:custGeom>
              <a:avLst/>
              <a:gdLst/>
              <a:ahLst/>
              <a:cxnLst/>
              <a:rect l="l" t="t" r="r" b="b"/>
              <a:pathLst>
                <a:path w="3482" h="12821" extrusionOk="0">
                  <a:moveTo>
                    <a:pt x="3481" y="0"/>
                  </a:moveTo>
                  <a:lnTo>
                    <a:pt x="1" y="1850"/>
                  </a:lnTo>
                  <a:lnTo>
                    <a:pt x="346" y="12821"/>
                  </a:lnTo>
                  <a:cubicBezTo>
                    <a:pt x="884" y="11972"/>
                    <a:pt x="1493" y="11334"/>
                    <a:pt x="2096" y="10989"/>
                  </a:cubicBezTo>
                  <a:cubicBezTo>
                    <a:pt x="2640" y="7903"/>
                    <a:pt x="3194" y="4058"/>
                    <a:pt x="3481"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133" name="Google Shape;5133;p63"/>
            <p:cNvSpPr/>
            <p:nvPr/>
          </p:nvSpPr>
          <p:spPr>
            <a:xfrm>
              <a:off x="4288650" y="1042875"/>
              <a:ext cx="241350" cy="283500"/>
            </a:xfrm>
            <a:custGeom>
              <a:avLst/>
              <a:gdLst/>
              <a:ahLst/>
              <a:cxnLst/>
              <a:rect l="l" t="t" r="r" b="b"/>
              <a:pathLst>
                <a:path w="9654" h="11340" extrusionOk="0">
                  <a:moveTo>
                    <a:pt x="8652" y="0"/>
                  </a:moveTo>
                  <a:lnTo>
                    <a:pt x="353" y="2730"/>
                  </a:lnTo>
                  <a:lnTo>
                    <a:pt x="0" y="11339"/>
                  </a:lnTo>
                  <a:cubicBezTo>
                    <a:pt x="26" y="11339"/>
                    <a:pt x="52" y="11339"/>
                    <a:pt x="78" y="11339"/>
                  </a:cubicBezTo>
                  <a:cubicBezTo>
                    <a:pt x="4834" y="11339"/>
                    <a:pt x="9452" y="5803"/>
                    <a:pt x="9653" y="3148"/>
                  </a:cubicBezTo>
                  <a:lnTo>
                    <a:pt x="8652"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5134" name="Google Shape;5134;p63"/>
            <p:cNvSpPr/>
            <p:nvPr/>
          </p:nvSpPr>
          <p:spPr>
            <a:xfrm>
              <a:off x="4288650" y="1042850"/>
              <a:ext cx="241350" cy="283500"/>
            </a:xfrm>
            <a:custGeom>
              <a:avLst/>
              <a:gdLst/>
              <a:ahLst/>
              <a:cxnLst/>
              <a:rect l="l" t="t" r="r" b="b"/>
              <a:pathLst>
                <a:path w="9654" h="11340" extrusionOk="0">
                  <a:moveTo>
                    <a:pt x="8652" y="0"/>
                  </a:moveTo>
                  <a:lnTo>
                    <a:pt x="353" y="2730"/>
                  </a:lnTo>
                  <a:lnTo>
                    <a:pt x="0" y="11339"/>
                  </a:lnTo>
                  <a:cubicBezTo>
                    <a:pt x="27" y="11339"/>
                    <a:pt x="53" y="11339"/>
                    <a:pt x="79" y="11339"/>
                  </a:cubicBezTo>
                  <a:cubicBezTo>
                    <a:pt x="1176" y="11339"/>
                    <a:pt x="2265" y="11041"/>
                    <a:pt x="3295" y="10555"/>
                  </a:cubicBezTo>
                  <a:cubicBezTo>
                    <a:pt x="2937" y="9936"/>
                    <a:pt x="4020" y="9034"/>
                    <a:pt x="5214" y="8064"/>
                  </a:cubicBezTo>
                  <a:cubicBezTo>
                    <a:pt x="6214" y="7252"/>
                    <a:pt x="7867" y="5610"/>
                    <a:pt x="8902" y="5268"/>
                  </a:cubicBezTo>
                  <a:cubicBezTo>
                    <a:pt x="9342" y="4481"/>
                    <a:pt x="9608" y="3742"/>
                    <a:pt x="9653" y="3148"/>
                  </a:cubicBezTo>
                  <a:lnTo>
                    <a:pt x="8652" y="0"/>
                  </a:ln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5135" name="Google Shape;5135;p63"/>
            <p:cNvSpPr/>
            <p:nvPr/>
          </p:nvSpPr>
          <p:spPr>
            <a:xfrm>
              <a:off x="4274725" y="1012225"/>
              <a:ext cx="252375" cy="276900"/>
            </a:xfrm>
            <a:custGeom>
              <a:avLst/>
              <a:gdLst/>
              <a:ahLst/>
              <a:cxnLst/>
              <a:rect l="l" t="t" r="r" b="b"/>
              <a:pathLst>
                <a:path w="10095" h="11076" extrusionOk="0">
                  <a:moveTo>
                    <a:pt x="8852" y="0"/>
                  </a:moveTo>
                  <a:cubicBezTo>
                    <a:pt x="8638" y="0"/>
                    <a:pt x="5593" y="2760"/>
                    <a:pt x="2086" y="2760"/>
                  </a:cubicBezTo>
                  <a:cubicBezTo>
                    <a:pt x="1722" y="2760"/>
                    <a:pt x="1354" y="2730"/>
                    <a:pt x="983" y="2665"/>
                  </a:cubicBezTo>
                  <a:cubicBezTo>
                    <a:pt x="973" y="2663"/>
                    <a:pt x="963" y="2662"/>
                    <a:pt x="954" y="2662"/>
                  </a:cubicBezTo>
                  <a:cubicBezTo>
                    <a:pt x="0" y="2662"/>
                    <a:pt x="47" y="11054"/>
                    <a:pt x="47" y="11054"/>
                  </a:cubicBezTo>
                  <a:cubicBezTo>
                    <a:pt x="167" y="11068"/>
                    <a:pt x="293" y="11075"/>
                    <a:pt x="423" y="11075"/>
                  </a:cubicBezTo>
                  <a:cubicBezTo>
                    <a:pt x="3504" y="11075"/>
                    <a:pt x="9068" y="7222"/>
                    <a:pt x="10094" y="3503"/>
                  </a:cubicBezTo>
                  <a:cubicBezTo>
                    <a:pt x="10094" y="3503"/>
                    <a:pt x="9516" y="32"/>
                    <a:pt x="8853" y="0"/>
                  </a:cubicBezTo>
                  <a:cubicBezTo>
                    <a:pt x="8852" y="0"/>
                    <a:pt x="8852" y="0"/>
                    <a:pt x="8852"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5136" name="Google Shape;5136;p63"/>
            <p:cNvSpPr/>
            <p:nvPr/>
          </p:nvSpPr>
          <p:spPr>
            <a:xfrm>
              <a:off x="4483475" y="1012250"/>
              <a:ext cx="43600" cy="111700"/>
            </a:xfrm>
            <a:custGeom>
              <a:avLst/>
              <a:gdLst/>
              <a:ahLst/>
              <a:cxnLst/>
              <a:rect l="l" t="t" r="r" b="b"/>
              <a:pathLst>
                <a:path w="1744" h="4468" extrusionOk="0">
                  <a:moveTo>
                    <a:pt x="502" y="0"/>
                  </a:moveTo>
                  <a:cubicBezTo>
                    <a:pt x="456" y="0"/>
                    <a:pt x="280" y="126"/>
                    <a:pt x="1" y="324"/>
                  </a:cubicBezTo>
                  <a:cubicBezTo>
                    <a:pt x="19" y="321"/>
                    <a:pt x="37" y="320"/>
                    <a:pt x="55" y="320"/>
                  </a:cubicBezTo>
                  <a:cubicBezTo>
                    <a:pt x="794" y="320"/>
                    <a:pt x="1182" y="2849"/>
                    <a:pt x="1377" y="4468"/>
                  </a:cubicBezTo>
                  <a:cubicBezTo>
                    <a:pt x="1529" y="4146"/>
                    <a:pt x="1656" y="3825"/>
                    <a:pt x="1743" y="3503"/>
                  </a:cubicBezTo>
                  <a:cubicBezTo>
                    <a:pt x="1743" y="3503"/>
                    <a:pt x="1166" y="33"/>
                    <a:pt x="503" y="0"/>
                  </a:cubicBezTo>
                  <a:cubicBezTo>
                    <a:pt x="502" y="0"/>
                    <a:pt x="502" y="0"/>
                    <a:pt x="502"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5137" name="Google Shape;5137;p63"/>
            <p:cNvSpPr/>
            <p:nvPr/>
          </p:nvSpPr>
          <p:spPr>
            <a:xfrm>
              <a:off x="4274725" y="1078775"/>
              <a:ext cx="57925" cy="210350"/>
            </a:xfrm>
            <a:custGeom>
              <a:avLst/>
              <a:gdLst/>
              <a:ahLst/>
              <a:cxnLst/>
              <a:rect l="l" t="t" r="r" b="b"/>
              <a:pathLst>
                <a:path w="2317" h="8414" extrusionOk="0">
                  <a:moveTo>
                    <a:pt x="954" y="0"/>
                  </a:moveTo>
                  <a:cubicBezTo>
                    <a:pt x="0" y="0"/>
                    <a:pt x="47" y="8393"/>
                    <a:pt x="47" y="8393"/>
                  </a:cubicBezTo>
                  <a:cubicBezTo>
                    <a:pt x="166" y="8407"/>
                    <a:pt x="289" y="8414"/>
                    <a:pt x="417" y="8414"/>
                  </a:cubicBezTo>
                  <a:cubicBezTo>
                    <a:pt x="945" y="8414"/>
                    <a:pt x="1546" y="8300"/>
                    <a:pt x="2185" y="8095"/>
                  </a:cubicBezTo>
                  <a:cubicBezTo>
                    <a:pt x="1800" y="7151"/>
                    <a:pt x="1572" y="5982"/>
                    <a:pt x="1572" y="4599"/>
                  </a:cubicBezTo>
                  <a:cubicBezTo>
                    <a:pt x="1572" y="3062"/>
                    <a:pt x="1851" y="1478"/>
                    <a:pt x="2316" y="93"/>
                  </a:cubicBezTo>
                  <a:lnTo>
                    <a:pt x="2316" y="93"/>
                  </a:lnTo>
                  <a:cubicBezTo>
                    <a:pt x="2239" y="95"/>
                    <a:pt x="2161" y="96"/>
                    <a:pt x="2083" y="96"/>
                  </a:cubicBezTo>
                  <a:cubicBezTo>
                    <a:pt x="1720" y="96"/>
                    <a:pt x="1352" y="69"/>
                    <a:pt x="983" y="3"/>
                  </a:cubicBezTo>
                  <a:cubicBezTo>
                    <a:pt x="973" y="1"/>
                    <a:pt x="963" y="0"/>
                    <a:pt x="954"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5138" name="Google Shape;5138;p63"/>
            <p:cNvSpPr/>
            <p:nvPr/>
          </p:nvSpPr>
          <p:spPr>
            <a:xfrm>
              <a:off x="4392750" y="1038600"/>
              <a:ext cx="128700" cy="192025"/>
            </a:xfrm>
            <a:custGeom>
              <a:avLst/>
              <a:gdLst/>
              <a:ahLst/>
              <a:cxnLst/>
              <a:rect l="l" t="t" r="r" b="b"/>
              <a:pathLst>
                <a:path w="5148" h="7681" extrusionOk="0">
                  <a:moveTo>
                    <a:pt x="4649" y="0"/>
                  </a:moveTo>
                  <a:cubicBezTo>
                    <a:pt x="3563" y="4009"/>
                    <a:pt x="1" y="7680"/>
                    <a:pt x="1" y="7680"/>
                  </a:cubicBezTo>
                  <a:cubicBezTo>
                    <a:pt x="1" y="7680"/>
                    <a:pt x="3515" y="4767"/>
                    <a:pt x="5148" y="1878"/>
                  </a:cubicBezTo>
                  <a:cubicBezTo>
                    <a:pt x="5033" y="1330"/>
                    <a:pt x="4859" y="580"/>
                    <a:pt x="4649"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5139" name="Google Shape;5139;p63"/>
            <p:cNvSpPr/>
            <p:nvPr/>
          </p:nvSpPr>
          <p:spPr>
            <a:xfrm>
              <a:off x="4277850" y="1129175"/>
              <a:ext cx="159600" cy="120575"/>
            </a:xfrm>
            <a:custGeom>
              <a:avLst/>
              <a:gdLst/>
              <a:ahLst/>
              <a:cxnLst/>
              <a:rect l="l" t="t" r="r" b="b"/>
              <a:pathLst>
                <a:path w="6384" h="4823" extrusionOk="0">
                  <a:moveTo>
                    <a:pt x="6383" y="0"/>
                  </a:moveTo>
                  <a:cubicBezTo>
                    <a:pt x="6383" y="1"/>
                    <a:pt x="3788" y="3320"/>
                    <a:pt x="788" y="3320"/>
                  </a:cubicBezTo>
                  <a:cubicBezTo>
                    <a:pt x="762" y="3320"/>
                    <a:pt x="736" y="3320"/>
                    <a:pt x="710" y="3320"/>
                  </a:cubicBezTo>
                  <a:lnTo>
                    <a:pt x="1" y="4823"/>
                  </a:lnTo>
                  <a:cubicBezTo>
                    <a:pt x="3689" y="4198"/>
                    <a:pt x="6383" y="1"/>
                    <a:pt x="6383"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5140" name="Google Shape;5140;p63"/>
            <p:cNvSpPr/>
            <p:nvPr/>
          </p:nvSpPr>
          <p:spPr>
            <a:xfrm>
              <a:off x="4603375" y="585925"/>
              <a:ext cx="172350" cy="173950"/>
            </a:xfrm>
            <a:custGeom>
              <a:avLst/>
              <a:gdLst/>
              <a:ahLst/>
              <a:cxnLst/>
              <a:rect l="l" t="t" r="r" b="b"/>
              <a:pathLst>
                <a:path w="6894" h="6958" extrusionOk="0">
                  <a:moveTo>
                    <a:pt x="5446" y="1"/>
                  </a:moveTo>
                  <a:cubicBezTo>
                    <a:pt x="5446" y="1"/>
                    <a:pt x="1362" y="2326"/>
                    <a:pt x="681" y="3263"/>
                  </a:cubicBezTo>
                  <a:cubicBezTo>
                    <a:pt x="1" y="4200"/>
                    <a:pt x="2178" y="6958"/>
                    <a:pt x="2178" y="6958"/>
                  </a:cubicBezTo>
                  <a:cubicBezTo>
                    <a:pt x="3680" y="6076"/>
                    <a:pt x="6893" y="2099"/>
                    <a:pt x="6893" y="2099"/>
                  </a:cubicBezTo>
                  <a:lnTo>
                    <a:pt x="5446" y="1"/>
                  </a:ln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141" name="Google Shape;5141;p63"/>
            <p:cNvSpPr/>
            <p:nvPr/>
          </p:nvSpPr>
          <p:spPr>
            <a:xfrm>
              <a:off x="4621100" y="585925"/>
              <a:ext cx="154625" cy="181650"/>
            </a:xfrm>
            <a:custGeom>
              <a:avLst/>
              <a:gdLst/>
              <a:ahLst/>
              <a:cxnLst/>
              <a:rect l="l" t="t" r="r" b="b"/>
              <a:pathLst>
                <a:path w="6185" h="7266" extrusionOk="0">
                  <a:moveTo>
                    <a:pt x="4738" y="1"/>
                  </a:moveTo>
                  <a:cubicBezTo>
                    <a:pt x="4738" y="1"/>
                    <a:pt x="3666" y="612"/>
                    <a:pt x="2528" y="1333"/>
                  </a:cubicBezTo>
                  <a:lnTo>
                    <a:pt x="2113" y="3417"/>
                  </a:lnTo>
                  <a:cubicBezTo>
                    <a:pt x="2113" y="3417"/>
                    <a:pt x="1134" y="4511"/>
                    <a:pt x="0" y="5489"/>
                  </a:cubicBezTo>
                  <a:cubicBezTo>
                    <a:pt x="482" y="6469"/>
                    <a:pt x="1476" y="7265"/>
                    <a:pt x="1476" y="7265"/>
                  </a:cubicBezTo>
                  <a:cubicBezTo>
                    <a:pt x="2978" y="6384"/>
                    <a:pt x="6184" y="2100"/>
                    <a:pt x="6184" y="2100"/>
                  </a:cubicBezTo>
                  <a:lnTo>
                    <a:pt x="4738" y="1"/>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142" name="Google Shape;5142;p63"/>
            <p:cNvSpPr/>
            <p:nvPr/>
          </p:nvSpPr>
          <p:spPr>
            <a:xfrm>
              <a:off x="4700900" y="560725"/>
              <a:ext cx="126175" cy="83025"/>
            </a:xfrm>
            <a:custGeom>
              <a:avLst/>
              <a:gdLst/>
              <a:ahLst/>
              <a:cxnLst/>
              <a:rect l="l" t="t" r="r" b="b"/>
              <a:pathLst>
                <a:path w="5047" h="3321" extrusionOk="0">
                  <a:moveTo>
                    <a:pt x="2525" y="1"/>
                  </a:moveTo>
                  <a:cubicBezTo>
                    <a:pt x="2184" y="1"/>
                    <a:pt x="2054" y="614"/>
                    <a:pt x="1440" y="1093"/>
                  </a:cubicBezTo>
                  <a:cubicBezTo>
                    <a:pt x="1" y="2215"/>
                    <a:pt x="271" y="3321"/>
                    <a:pt x="1339" y="3321"/>
                  </a:cubicBezTo>
                  <a:cubicBezTo>
                    <a:pt x="1549" y="3321"/>
                    <a:pt x="1789" y="3278"/>
                    <a:pt x="2054" y="3184"/>
                  </a:cubicBezTo>
                  <a:cubicBezTo>
                    <a:pt x="2204" y="3131"/>
                    <a:pt x="2358" y="3098"/>
                    <a:pt x="2510" y="3098"/>
                  </a:cubicBezTo>
                  <a:cubicBezTo>
                    <a:pt x="2645" y="3098"/>
                    <a:pt x="2779" y="3124"/>
                    <a:pt x="2907" y="3186"/>
                  </a:cubicBezTo>
                  <a:cubicBezTo>
                    <a:pt x="2967" y="3215"/>
                    <a:pt x="3096" y="3227"/>
                    <a:pt x="3253" y="3227"/>
                  </a:cubicBezTo>
                  <a:cubicBezTo>
                    <a:pt x="3649" y="3227"/>
                    <a:pt x="4224" y="3152"/>
                    <a:pt x="4322" y="3084"/>
                  </a:cubicBezTo>
                  <a:cubicBezTo>
                    <a:pt x="4470" y="2981"/>
                    <a:pt x="5047" y="2608"/>
                    <a:pt x="4899" y="1752"/>
                  </a:cubicBezTo>
                  <a:cubicBezTo>
                    <a:pt x="4783" y="1075"/>
                    <a:pt x="4419" y="791"/>
                    <a:pt x="4045" y="791"/>
                  </a:cubicBezTo>
                  <a:cubicBezTo>
                    <a:pt x="4002" y="791"/>
                    <a:pt x="3959" y="795"/>
                    <a:pt x="3917" y="802"/>
                  </a:cubicBezTo>
                  <a:cubicBezTo>
                    <a:pt x="3900" y="805"/>
                    <a:pt x="3884" y="806"/>
                    <a:pt x="3866" y="806"/>
                  </a:cubicBezTo>
                  <a:cubicBezTo>
                    <a:pt x="3444" y="806"/>
                    <a:pt x="2743" y="39"/>
                    <a:pt x="2588" y="7"/>
                  </a:cubicBezTo>
                  <a:cubicBezTo>
                    <a:pt x="2566" y="3"/>
                    <a:pt x="2545" y="1"/>
                    <a:pt x="2525"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143" name="Google Shape;5143;p63"/>
            <p:cNvSpPr/>
            <p:nvPr/>
          </p:nvSpPr>
          <p:spPr>
            <a:xfrm>
              <a:off x="4738575" y="528100"/>
              <a:ext cx="73525" cy="70450"/>
            </a:xfrm>
            <a:custGeom>
              <a:avLst/>
              <a:gdLst/>
              <a:ahLst/>
              <a:cxnLst/>
              <a:rect l="l" t="t" r="r" b="b"/>
              <a:pathLst>
                <a:path w="2941" h="2818" extrusionOk="0">
                  <a:moveTo>
                    <a:pt x="2466" y="0"/>
                  </a:moveTo>
                  <a:cubicBezTo>
                    <a:pt x="2444" y="0"/>
                    <a:pt x="2424" y="6"/>
                    <a:pt x="2407" y="20"/>
                  </a:cubicBezTo>
                  <a:cubicBezTo>
                    <a:pt x="2256" y="141"/>
                    <a:pt x="1678" y="721"/>
                    <a:pt x="1376" y="858"/>
                  </a:cubicBezTo>
                  <a:cubicBezTo>
                    <a:pt x="1072" y="996"/>
                    <a:pt x="75" y="2246"/>
                    <a:pt x="34" y="2515"/>
                  </a:cubicBezTo>
                  <a:cubicBezTo>
                    <a:pt x="1" y="2735"/>
                    <a:pt x="161" y="2817"/>
                    <a:pt x="408" y="2817"/>
                  </a:cubicBezTo>
                  <a:cubicBezTo>
                    <a:pt x="1011" y="2817"/>
                    <a:pt x="2134" y="2328"/>
                    <a:pt x="2269" y="2133"/>
                  </a:cubicBezTo>
                  <a:cubicBezTo>
                    <a:pt x="2142" y="2032"/>
                    <a:pt x="1671" y="1866"/>
                    <a:pt x="1866" y="1454"/>
                  </a:cubicBezTo>
                  <a:cubicBezTo>
                    <a:pt x="1963" y="1245"/>
                    <a:pt x="2742" y="656"/>
                    <a:pt x="2847" y="512"/>
                  </a:cubicBezTo>
                  <a:cubicBezTo>
                    <a:pt x="2941" y="385"/>
                    <a:pt x="2641" y="0"/>
                    <a:pt x="2466"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144" name="Google Shape;5144;p63"/>
            <p:cNvSpPr/>
            <p:nvPr/>
          </p:nvSpPr>
          <p:spPr>
            <a:xfrm>
              <a:off x="4774425" y="549750"/>
              <a:ext cx="76575" cy="49750"/>
            </a:xfrm>
            <a:custGeom>
              <a:avLst/>
              <a:gdLst/>
              <a:ahLst/>
              <a:cxnLst/>
              <a:rect l="l" t="t" r="r" b="b"/>
              <a:pathLst>
                <a:path w="3063" h="1990" extrusionOk="0">
                  <a:moveTo>
                    <a:pt x="2456" y="0"/>
                  </a:moveTo>
                  <a:cubicBezTo>
                    <a:pt x="2300" y="0"/>
                    <a:pt x="1713" y="974"/>
                    <a:pt x="1413" y="1098"/>
                  </a:cubicBezTo>
                  <a:cubicBezTo>
                    <a:pt x="1340" y="1129"/>
                    <a:pt x="1132" y="1133"/>
                    <a:pt x="881" y="1133"/>
                  </a:cubicBezTo>
                  <a:cubicBezTo>
                    <a:pt x="793" y="1133"/>
                    <a:pt x="700" y="1132"/>
                    <a:pt x="606" y="1132"/>
                  </a:cubicBezTo>
                  <a:cubicBezTo>
                    <a:pt x="456" y="1132"/>
                    <a:pt x="303" y="1133"/>
                    <a:pt x="163" y="1140"/>
                  </a:cubicBezTo>
                  <a:cubicBezTo>
                    <a:pt x="1" y="1148"/>
                    <a:pt x="622" y="1979"/>
                    <a:pt x="705" y="1989"/>
                  </a:cubicBezTo>
                  <a:cubicBezTo>
                    <a:pt x="708" y="1990"/>
                    <a:pt x="711" y="1990"/>
                    <a:pt x="715" y="1990"/>
                  </a:cubicBezTo>
                  <a:cubicBezTo>
                    <a:pt x="843" y="1990"/>
                    <a:pt x="1692" y="1816"/>
                    <a:pt x="1901" y="1727"/>
                  </a:cubicBezTo>
                  <a:cubicBezTo>
                    <a:pt x="2126" y="1631"/>
                    <a:pt x="2804" y="616"/>
                    <a:pt x="2930" y="394"/>
                  </a:cubicBezTo>
                  <a:cubicBezTo>
                    <a:pt x="3063" y="159"/>
                    <a:pt x="2613" y="5"/>
                    <a:pt x="2457" y="0"/>
                  </a:cubicBezTo>
                  <a:cubicBezTo>
                    <a:pt x="2456" y="0"/>
                    <a:pt x="2456" y="0"/>
                    <a:pt x="2456"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145" name="Google Shape;5145;p63"/>
            <p:cNvSpPr/>
            <p:nvPr/>
          </p:nvSpPr>
          <p:spPr>
            <a:xfrm>
              <a:off x="4792475" y="573250"/>
              <a:ext cx="76750" cy="43950"/>
            </a:xfrm>
            <a:custGeom>
              <a:avLst/>
              <a:gdLst/>
              <a:ahLst/>
              <a:cxnLst/>
              <a:rect l="l" t="t" r="r" b="b"/>
              <a:pathLst>
                <a:path w="3070" h="1758" extrusionOk="0">
                  <a:moveTo>
                    <a:pt x="2593" y="1"/>
                  </a:moveTo>
                  <a:cubicBezTo>
                    <a:pt x="2584" y="1"/>
                    <a:pt x="2575" y="2"/>
                    <a:pt x="2568" y="6"/>
                  </a:cubicBezTo>
                  <a:cubicBezTo>
                    <a:pt x="2466" y="51"/>
                    <a:pt x="1696" y="818"/>
                    <a:pt x="1556" y="913"/>
                  </a:cubicBezTo>
                  <a:cubicBezTo>
                    <a:pt x="1529" y="932"/>
                    <a:pt x="1478" y="940"/>
                    <a:pt x="1411" y="940"/>
                  </a:cubicBezTo>
                  <a:cubicBezTo>
                    <a:pt x="1134" y="940"/>
                    <a:pt x="572" y="809"/>
                    <a:pt x="167" y="763"/>
                  </a:cubicBezTo>
                  <a:cubicBezTo>
                    <a:pt x="166" y="763"/>
                    <a:pt x="164" y="762"/>
                    <a:pt x="162" y="762"/>
                  </a:cubicBezTo>
                  <a:cubicBezTo>
                    <a:pt x="0" y="762"/>
                    <a:pt x="518" y="1722"/>
                    <a:pt x="602" y="1748"/>
                  </a:cubicBezTo>
                  <a:cubicBezTo>
                    <a:pt x="621" y="1754"/>
                    <a:pt x="683" y="1757"/>
                    <a:pt x="769" y="1757"/>
                  </a:cubicBezTo>
                  <a:cubicBezTo>
                    <a:pt x="1053" y="1757"/>
                    <a:pt x="1604" y="1725"/>
                    <a:pt x="1793" y="1664"/>
                  </a:cubicBezTo>
                  <a:cubicBezTo>
                    <a:pt x="2037" y="1585"/>
                    <a:pt x="2806" y="750"/>
                    <a:pt x="2942" y="567"/>
                  </a:cubicBezTo>
                  <a:cubicBezTo>
                    <a:pt x="3069" y="397"/>
                    <a:pt x="2738" y="1"/>
                    <a:pt x="2593"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146" name="Google Shape;5146;p63"/>
            <p:cNvSpPr/>
            <p:nvPr/>
          </p:nvSpPr>
          <p:spPr>
            <a:xfrm>
              <a:off x="4793100" y="611475"/>
              <a:ext cx="71200" cy="30475"/>
            </a:xfrm>
            <a:custGeom>
              <a:avLst/>
              <a:gdLst/>
              <a:ahLst/>
              <a:cxnLst/>
              <a:rect l="l" t="t" r="r" b="b"/>
              <a:pathLst>
                <a:path w="2848" h="1219" extrusionOk="0">
                  <a:moveTo>
                    <a:pt x="2444" y="0"/>
                  </a:moveTo>
                  <a:cubicBezTo>
                    <a:pt x="2441" y="0"/>
                    <a:pt x="2438" y="1"/>
                    <a:pt x="2435" y="1"/>
                  </a:cubicBezTo>
                  <a:cubicBezTo>
                    <a:pt x="2326" y="18"/>
                    <a:pt x="1584" y="390"/>
                    <a:pt x="1430" y="443"/>
                  </a:cubicBezTo>
                  <a:cubicBezTo>
                    <a:pt x="1417" y="448"/>
                    <a:pt x="1399" y="450"/>
                    <a:pt x="1379" y="450"/>
                  </a:cubicBezTo>
                  <a:cubicBezTo>
                    <a:pt x="1175" y="450"/>
                    <a:pt x="665" y="221"/>
                    <a:pt x="221" y="50"/>
                  </a:cubicBezTo>
                  <a:cubicBezTo>
                    <a:pt x="217" y="48"/>
                    <a:pt x="212" y="47"/>
                    <a:pt x="208" y="47"/>
                  </a:cubicBezTo>
                  <a:cubicBezTo>
                    <a:pt x="48" y="47"/>
                    <a:pt x="1" y="1166"/>
                    <a:pt x="94" y="1166"/>
                  </a:cubicBezTo>
                  <a:cubicBezTo>
                    <a:pt x="94" y="1166"/>
                    <a:pt x="95" y="1166"/>
                    <a:pt x="95" y="1166"/>
                  </a:cubicBezTo>
                  <a:cubicBezTo>
                    <a:pt x="159" y="1159"/>
                    <a:pt x="228" y="1156"/>
                    <a:pt x="301" y="1156"/>
                  </a:cubicBezTo>
                  <a:cubicBezTo>
                    <a:pt x="638" y="1156"/>
                    <a:pt x="1042" y="1218"/>
                    <a:pt x="1264" y="1218"/>
                  </a:cubicBezTo>
                  <a:cubicBezTo>
                    <a:pt x="1275" y="1218"/>
                    <a:pt x="1286" y="1218"/>
                    <a:pt x="1297" y="1218"/>
                  </a:cubicBezTo>
                  <a:cubicBezTo>
                    <a:pt x="1552" y="1208"/>
                    <a:pt x="2519" y="741"/>
                    <a:pt x="2685" y="606"/>
                  </a:cubicBezTo>
                  <a:cubicBezTo>
                    <a:pt x="2848" y="473"/>
                    <a:pt x="2581" y="0"/>
                    <a:pt x="2444"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147" name="Google Shape;5147;p63"/>
            <p:cNvSpPr/>
            <p:nvPr/>
          </p:nvSpPr>
          <p:spPr>
            <a:xfrm>
              <a:off x="4096675" y="972675"/>
              <a:ext cx="156175" cy="153150"/>
            </a:xfrm>
            <a:custGeom>
              <a:avLst/>
              <a:gdLst/>
              <a:ahLst/>
              <a:cxnLst/>
              <a:rect l="l" t="t" r="r" b="b"/>
              <a:pathLst>
                <a:path w="6247" h="6126" extrusionOk="0">
                  <a:moveTo>
                    <a:pt x="2735" y="1"/>
                  </a:moveTo>
                  <a:cubicBezTo>
                    <a:pt x="2372" y="1"/>
                    <a:pt x="2054" y="97"/>
                    <a:pt x="1829" y="317"/>
                  </a:cubicBezTo>
                  <a:cubicBezTo>
                    <a:pt x="722" y="1403"/>
                    <a:pt x="137" y="4341"/>
                    <a:pt x="85" y="4616"/>
                  </a:cubicBezTo>
                  <a:cubicBezTo>
                    <a:pt x="0" y="5057"/>
                    <a:pt x="1539" y="6126"/>
                    <a:pt x="1860" y="6126"/>
                  </a:cubicBezTo>
                  <a:cubicBezTo>
                    <a:pt x="1864" y="6126"/>
                    <a:pt x="1868" y="6126"/>
                    <a:pt x="1871" y="6125"/>
                  </a:cubicBezTo>
                  <a:cubicBezTo>
                    <a:pt x="3973" y="5948"/>
                    <a:pt x="5688" y="4374"/>
                    <a:pt x="5999" y="2765"/>
                  </a:cubicBezTo>
                  <a:cubicBezTo>
                    <a:pt x="6247" y="1482"/>
                    <a:pt x="4155" y="1"/>
                    <a:pt x="2735"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148" name="Google Shape;5148;p63"/>
            <p:cNvSpPr/>
            <p:nvPr/>
          </p:nvSpPr>
          <p:spPr>
            <a:xfrm>
              <a:off x="4094050" y="981725"/>
              <a:ext cx="161700" cy="147500"/>
            </a:xfrm>
            <a:custGeom>
              <a:avLst/>
              <a:gdLst/>
              <a:ahLst/>
              <a:cxnLst/>
              <a:rect l="l" t="t" r="r" b="b"/>
              <a:pathLst>
                <a:path w="6468" h="5900" extrusionOk="0">
                  <a:moveTo>
                    <a:pt x="4231" y="1"/>
                  </a:moveTo>
                  <a:lnTo>
                    <a:pt x="4231" y="1"/>
                  </a:lnTo>
                  <a:cubicBezTo>
                    <a:pt x="4232" y="48"/>
                    <a:pt x="4233" y="96"/>
                    <a:pt x="4232" y="143"/>
                  </a:cubicBezTo>
                  <a:cubicBezTo>
                    <a:pt x="4169" y="2298"/>
                    <a:pt x="3846" y="2746"/>
                    <a:pt x="2661" y="3204"/>
                  </a:cubicBezTo>
                  <a:cubicBezTo>
                    <a:pt x="2454" y="3284"/>
                    <a:pt x="2239" y="3320"/>
                    <a:pt x="2019" y="3320"/>
                  </a:cubicBezTo>
                  <a:cubicBezTo>
                    <a:pt x="1536" y="3320"/>
                    <a:pt x="1028" y="3147"/>
                    <a:pt x="522" y="2883"/>
                  </a:cubicBezTo>
                  <a:cubicBezTo>
                    <a:pt x="406" y="3338"/>
                    <a:pt x="101" y="4126"/>
                    <a:pt x="85" y="4211"/>
                  </a:cubicBezTo>
                  <a:cubicBezTo>
                    <a:pt x="1" y="4652"/>
                    <a:pt x="1574" y="5900"/>
                    <a:pt x="1896" y="5900"/>
                  </a:cubicBezTo>
                  <a:cubicBezTo>
                    <a:pt x="1899" y="5900"/>
                    <a:pt x="1902" y="5900"/>
                    <a:pt x="1906" y="5899"/>
                  </a:cubicBezTo>
                  <a:cubicBezTo>
                    <a:pt x="4006" y="5721"/>
                    <a:pt x="5985" y="3800"/>
                    <a:pt x="6296" y="2190"/>
                  </a:cubicBezTo>
                  <a:cubicBezTo>
                    <a:pt x="6468" y="1296"/>
                    <a:pt x="5311" y="518"/>
                    <a:pt x="4231"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149" name="Google Shape;5149;p63"/>
            <p:cNvSpPr/>
            <p:nvPr/>
          </p:nvSpPr>
          <p:spPr>
            <a:xfrm>
              <a:off x="4197175" y="586975"/>
              <a:ext cx="239875" cy="149450"/>
            </a:xfrm>
            <a:custGeom>
              <a:avLst/>
              <a:gdLst/>
              <a:ahLst/>
              <a:cxnLst/>
              <a:rect l="l" t="t" r="r" b="b"/>
              <a:pathLst>
                <a:path w="9595" h="5978" extrusionOk="0">
                  <a:moveTo>
                    <a:pt x="4999" y="1"/>
                  </a:moveTo>
                  <a:lnTo>
                    <a:pt x="2489" y="185"/>
                  </a:lnTo>
                  <a:lnTo>
                    <a:pt x="2688" y="2512"/>
                  </a:lnTo>
                  <a:cubicBezTo>
                    <a:pt x="2688" y="2512"/>
                    <a:pt x="1334" y="4512"/>
                    <a:pt x="0" y="5958"/>
                  </a:cubicBezTo>
                  <a:cubicBezTo>
                    <a:pt x="182" y="5971"/>
                    <a:pt x="365" y="5977"/>
                    <a:pt x="549" y="5977"/>
                  </a:cubicBezTo>
                  <a:cubicBezTo>
                    <a:pt x="3732" y="5977"/>
                    <a:pt x="7185" y="4128"/>
                    <a:pt x="9595" y="1852"/>
                  </a:cubicBezTo>
                  <a:lnTo>
                    <a:pt x="6701" y="1512"/>
                  </a:lnTo>
                  <a:lnTo>
                    <a:pt x="4999" y="1"/>
                  </a:ln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150" name="Google Shape;5150;p63"/>
            <p:cNvSpPr/>
            <p:nvPr/>
          </p:nvSpPr>
          <p:spPr>
            <a:xfrm>
              <a:off x="4156425" y="635550"/>
              <a:ext cx="346850" cy="246700"/>
            </a:xfrm>
            <a:custGeom>
              <a:avLst/>
              <a:gdLst/>
              <a:ahLst/>
              <a:cxnLst/>
              <a:rect l="l" t="t" r="r" b="b"/>
              <a:pathLst>
                <a:path w="13874" h="9868" extrusionOk="0">
                  <a:moveTo>
                    <a:pt x="11500" y="0"/>
                  </a:moveTo>
                  <a:cubicBezTo>
                    <a:pt x="11455" y="0"/>
                    <a:pt x="11408" y="5"/>
                    <a:pt x="11364" y="7"/>
                  </a:cubicBezTo>
                  <a:cubicBezTo>
                    <a:pt x="10676" y="447"/>
                    <a:pt x="6976" y="3107"/>
                    <a:pt x="3071" y="3775"/>
                  </a:cubicBezTo>
                  <a:cubicBezTo>
                    <a:pt x="3050" y="3778"/>
                    <a:pt x="3032" y="3784"/>
                    <a:pt x="3012" y="3788"/>
                  </a:cubicBezTo>
                  <a:cubicBezTo>
                    <a:pt x="1845" y="4668"/>
                    <a:pt x="958" y="5516"/>
                    <a:pt x="626" y="6092"/>
                  </a:cubicBezTo>
                  <a:cubicBezTo>
                    <a:pt x="626" y="6092"/>
                    <a:pt x="626" y="6095"/>
                    <a:pt x="625" y="6095"/>
                  </a:cubicBezTo>
                  <a:cubicBezTo>
                    <a:pt x="533" y="6255"/>
                    <a:pt x="483" y="6397"/>
                    <a:pt x="483" y="6510"/>
                  </a:cubicBezTo>
                  <a:cubicBezTo>
                    <a:pt x="483" y="6539"/>
                    <a:pt x="488" y="6570"/>
                    <a:pt x="492" y="6601"/>
                  </a:cubicBezTo>
                  <a:cubicBezTo>
                    <a:pt x="371" y="7087"/>
                    <a:pt x="183" y="7904"/>
                    <a:pt x="1" y="8966"/>
                  </a:cubicBezTo>
                  <a:cubicBezTo>
                    <a:pt x="1444" y="9580"/>
                    <a:pt x="2824" y="9868"/>
                    <a:pt x="4119" y="9868"/>
                  </a:cubicBezTo>
                  <a:cubicBezTo>
                    <a:pt x="8808" y="9868"/>
                    <a:pt x="12391" y="6092"/>
                    <a:pt x="13873" y="302"/>
                  </a:cubicBezTo>
                  <a:cubicBezTo>
                    <a:pt x="12963" y="162"/>
                    <a:pt x="12225" y="66"/>
                    <a:pt x="11500"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151" name="Google Shape;5151;p63"/>
            <p:cNvSpPr/>
            <p:nvPr/>
          </p:nvSpPr>
          <p:spPr>
            <a:xfrm>
              <a:off x="4143075" y="616700"/>
              <a:ext cx="358800" cy="243625"/>
            </a:xfrm>
            <a:custGeom>
              <a:avLst/>
              <a:gdLst/>
              <a:ahLst/>
              <a:cxnLst/>
              <a:rect l="l" t="t" r="r" b="b"/>
              <a:pathLst>
                <a:path w="14352" h="9745" extrusionOk="0">
                  <a:moveTo>
                    <a:pt x="11954" y="0"/>
                  </a:moveTo>
                  <a:cubicBezTo>
                    <a:pt x="11866" y="0"/>
                    <a:pt x="11803" y="6"/>
                    <a:pt x="11774" y="17"/>
                  </a:cubicBezTo>
                  <a:cubicBezTo>
                    <a:pt x="11548" y="103"/>
                    <a:pt x="7579" y="3128"/>
                    <a:pt x="3378" y="3847"/>
                  </a:cubicBezTo>
                  <a:cubicBezTo>
                    <a:pt x="58" y="4415"/>
                    <a:pt x="0" y="8529"/>
                    <a:pt x="456" y="8726"/>
                  </a:cubicBezTo>
                  <a:cubicBezTo>
                    <a:pt x="2045" y="9422"/>
                    <a:pt x="3538" y="9745"/>
                    <a:pt x="4916" y="9745"/>
                  </a:cubicBezTo>
                  <a:cubicBezTo>
                    <a:pt x="9434" y="9745"/>
                    <a:pt x="12716" y="6273"/>
                    <a:pt x="14129" y="1095"/>
                  </a:cubicBezTo>
                  <a:cubicBezTo>
                    <a:pt x="14352" y="276"/>
                    <a:pt x="12562" y="0"/>
                    <a:pt x="11954"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5152" name="Google Shape;5152;p63"/>
            <p:cNvSpPr/>
            <p:nvPr/>
          </p:nvSpPr>
          <p:spPr>
            <a:xfrm>
              <a:off x="4147425" y="637475"/>
              <a:ext cx="349525" cy="222850"/>
            </a:xfrm>
            <a:custGeom>
              <a:avLst/>
              <a:gdLst/>
              <a:ahLst/>
              <a:cxnLst/>
              <a:rect l="l" t="t" r="r" b="b"/>
              <a:pathLst>
                <a:path w="13981" h="8914" extrusionOk="0">
                  <a:moveTo>
                    <a:pt x="13954" y="0"/>
                  </a:moveTo>
                  <a:cubicBezTo>
                    <a:pt x="12509" y="5055"/>
                    <a:pt x="9257" y="8425"/>
                    <a:pt x="4805" y="8425"/>
                  </a:cubicBezTo>
                  <a:cubicBezTo>
                    <a:pt x="3427" y="8425"/>
                    <a:pt x="1934" y="8102"/>
                    <a:pt x="344" y="7406"/>
                  </a:cubicBezTo>
                  <a:cubicBezTo>
                    <a:pt x="201" y="7343"/>
                    <a:pt x="109" y="6885"/>
                    <a:pt x="155" y="6271"/>
                  </a:cubicBezTo>
                  <a:lnTo>
                    <a:pt x="155" y="6271"/>
                  </a:lnTo>
                  <a:cubicBezTo>
                    <a:pt x="0" y="7119"/>
                    <a:pt x="99" y="7816"/>
                    <a:pt x="280" y="7895"/>
                  </a:cubicBezTo>
                  <a:cubicBezTo>
                    <a:pt x="1869" y="8591"/>
                    <a:pt x="3362" y="8914"/>
                    <a:pt x="4740" y="8914"/>
                  </a:cubicBezTo>
                  <a:cubicBezTo>
                    <a:pt x="9259" y="8914"/>
                    <a:pt x="12541" y="5442"/>
                    <a:pt x="13954" y="264"/>
                  </a:cubicBezTo>
                  <a:cubicBezTo>
                    <a:pt x="13980" y="169"/>
                    <a:pt x="13977" y="82"/>
                    <a:pt x="13954"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5153" name="Google Shape;5153;p63"/>
            <p:cNvSpPr/>
            <p:nvPr/>
          </p:nvSpPr>
          <p:spPr>
            <a:xfrm>
              <a:off x="4144400" y="724525"/>
              <a:ext cx="224325" cy="135850"/>
            </a:xfrm>
            <a:custGeom>
              <a:avLst/>
              <a:gdLst/>
              <a:ahLst/>
              <a:cxnLst/>
              <a:rect l="l" t="t" r="r" b="b"/>
              <a:pathLst>
                <a:path w="8973" h="5434" extrusionOk="0">
                  <a:moveTo>
                    <a:pt x="2053" y="0"/>
                  </a:moveTo>
                  <a:cubicBezTo>
                    <a:pt x="0" y="1240"/>
                    <a:pt x="15" y="4245"/>
                    <a:pt x="403" y="4414"/>
                  </a:cubicBezTo>
                  <a:cubicBezTo>
                    <a:pt x="1992" y="5110"/>
                    <a:pt x="3484" y="5433"/>
                    <a:pt x="4862" y="5433"/>
                  </a:cubicBezTo>
                  <a:cubicBezTo>
                    <a:pt x="6379" y="5433"/>
                    <a:pt x="7757" y="5041"/>
                    <a:pt x="8972" y="4325"/>
                  </a:cubicBezTo>
                  <a:lnTo>
                    <a:pt x="8972" y="4325"/>
                  </a:lnTo>
                  <a:cubicBezTo>
                    <a:pt x="8877" y="4327"/>
                    <a:pt x="8783" y="4329"/>
                    <a:pt x="8686" y="4329"/>
                  </a:cubicBezTo>
                  <a:cubicBezTo>
                    <a:pt x="5100" y="4329"/>
                    <a:pt x="2179" y="2404"/>
                    <a:pt x="2053"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5154" name="Google Shape;5154;p63"/>
            <p:cNvSpPr/>
            <p:nvPr/>
          </p:nvSpPr>
          <p:spPr>
            <a:xfrm>
              <a:off x="4433675" y="616750"/>
              <a:ext cx="68200" cy="36025"/>
            </a:xfrm>
            <a:custGeom>
              <a:avLst/>
              <a:gdLst/>
              <a:ahLst/>
              <a:cxnLst/>
              <a:rect l="l" t="t" r="r" b="b"/>
              <a:pathLst>
                <a:path w="2728" h="1441" extrusionOk="0">
                  <a:moveTo>
                    <a:pt x="330" y="0"/>
                  </a:moveTo>
                  <a:cubicBezTo>
                    <a:pt x="242" y="0"/>
                    <a:pt x="179" y="6"/>
                    <a:pt x="150" y="17"/>
                  </a:cubicBezTo>
                  <a:cubicBezTo>
                    <a:pt x="130" y="24"/>
                    <a:pt x="78" y="56"/>
                    <a:pt x="1" y="107"/>
                  </a:cubicBezTo>
                  <a:cubicBezTo>
                    <a:pt x="950" y="417"/>
                    <a:pt x="1774" y="877"/>
                    <a:pt x="2406" y="1441"/>
                  </a:cubicBezTo>
                  <a:cubicBezTo>
                    <a:pt x="2441" y="1326"/>
                    <a:pt x="2474" y="1210"/>
                    <a:pt x="2505" y="1094"/>
                  </a:cubicBezTo>
                  <a:cubicBezTo>
                    <a:pt x="2728" y="276"/>
                    <a:pt x="938" y="0"/>
                    <a:pt x="330"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5155" name="Google Shape;5155;p63"/>
            <p:cNvSpPr/>
            <p:nvPr/>
          </p:nvSpPr>
          <p:spPr>
            <a:xfrm>
              <a:off x="4673600" y="560600"/>
              <a:ext cx="95400" cy="187475"/>
            </a:xfrm>
            <a:custGeom>
              <a:avLst/>
              <a:gdLst/>
              <a:ahLst/>
              <a:cxnLst/>
              <a:rect l="l" t="t" r="r" b="b"/>
              <a:pathLst>
                <a:path w="3816" h="7499" extrusionOk="0">
                  <a:moveTo>
                    <a:pt x="3316" y="1"/>
                  </a:moveTo>
                  <a:lnTo>
                    <a:pt x="3316" y="1"/>
                  </a:lnTo>
                  <a:lnTo>
                    <a:pt x="3316" y="1"/>
                  </a:lnTo>
                  <a:cubicBezTo>
                    <a:pt x="3316" y="1"/>
                    <a:pt x="3316" y="1"/>
                    <a:pt x="3316" y="1"/>
                  </a:cubicBezTo>
                  <a:close/>
                  <a:moveTo>
                    <a:pt x="3316" y="1"/>
                  </a:moveTo>
                  <a:cubicBezTo>
                    <a:pt x="3315" y="2"/>
                    <a:pt x="927" y="1259"/>
                    <a:pt x="760" y="1769"/>
                  </a:cubicBezTo>
                  <a:cubicBezTo>
                    <a:pt x="760" y="1769"/>
                    <a:pt x="1" y="5594"/>
                    <a:pt x="28" y="5619"/>
                  </a:cubicBezTo>
                  <a:cubicBezTo>
                    <a:pt x="56" y="5643"/>
                    <a:pt x="588" y="6211"/>
                    <a:pt x="629" y="6221"/>
                  </a:cubicBezTo>
                  <a:cubicBezTo>
                    <a:pt x="671" y="6231"/>
                    <a:pt x="1890" y="6384"/>
                    <a:pt x="1890" y="6384"/>
                  </a:cubicBezTo>
                  <a:lnTo>
                    <a:pt x="2573" y="7258"/>
                  </a:lnTo>
                  <a:lnTo>
                    <a:pt x="3392" y="7498"/>
                  </a:lnTo>
                  <a:lnTo>
                    <a:pt x="3816" y="6954"/>
                  </a:lnTo>
                  <a:lnTo>
                    <a:pt x="3316"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5156" name="Google Shape;5156;p63"/>
            <p:cNvSpPr/>
            <p:nvPr/>
          </p:nvSpPr>
          <p:spPr>
            <a:xfrm>
              <a:off x="4030025" y="907025"/>
              <a:ext cx="263950" cy="220425"/>
            </a:xfrm>
            <a:custGeom>
              <a:avLst/>
              <a:gdLst/>
              <a:ahLst/>
              <a:cxnLst/>
              <a:rect l="l" t="t" r="r" b="b"/>
              <a:pathLst>
                <a:path w="10558" h="8817" extrusionOk="0">
                  <a:moveTo>
                    <a:pt x="3586" y="0"/>
                  </a:moveTo>
                  <a:lnTo>
                    <a:pt x="3353" y="476"/>
                  </a:lnTo>
                  <a:cubicBezTo>
                    <a:pt x="3804" y="623"/>
                    <a:pt x="4404" y="532"/>
                    <a:pt x="4858" y="739"/>
                  </a:cubicBezTo>
                  <a:cubicBezTo>
                    <a:pt x="8153" y="2252"/>
                    <a:pt x="8925" y="4595"/>
                    <a:pt x="8032" y="6224"/>
                  </a:cubicBezTo>
                  <a:cubicBezTo>
                    <a:pt x="7459" y="7269"/>
                    <a:pt x="6321" y="8015"/>
                    <a:pt x="4707" y="8015"/>
                  </a:cubicBezTo>
                  <a:cubicBezTo>
                    <a:pt x="3808" y="8015"/>
                    <a:pt x="2760" y="7783"/>
                    <a:pt x="1581" y="7242"/>
                  </a:cubicBezTo>
                  <a:cubicBezTo>
                    <a:pt x="1128" y="7033"/>
                    <a:pt x="599" y="6471"/>
                    <a:pt x="201" y="6230"/>
                  </a:cubicBezTo>
                  <a:lnTo>
                    <a:pt x="0" y="6595"/>
                  </a:lnTo>
                  <a:cubicBezTo>
                    <a:pt x="645" y="7079"/>
                    <a:pt x="1388" y="7522"/>
                    <a:pt x="2214" y="7902"/>
                  </a:cubicBezTo>
                  <a:cubicBezTo>
                    <a:pt x="3592" y="8534"/>
                    <a:pt x="4830" y="8817"/>
                    <a:pt x="5893" y="8817"/>
                  </a:cubicBezTo>
                  <a:cubicBezTo>
                    <a:pt x="7603" y="8817"/>
                    <a:pt x="8858" y="8085"/>
                    <a:pt x="9507" y="6901"/>
                  </a:cubicBezTo>
                  <a:cubicBezTo>
                    <a:pt x="10558" y="4983"/>
                    <a:pt x="9496" y="2531"/>
                    <a:pt x="5899" y="881"/>
                  </a:cubicBezTo>
                  <a:cubicBezTo>
                    <a:pt x="5074" y="501"/>
                    <a:pt x="4395" y="185"/>
                    <a:pt x="3586" y="0"/>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5157" name="Google Shape;5157;p63"/>
            <p:cNvSpPr/>
            <p:nvPr/>
          </p:nvSpPr>
          <p:spPr>
            <a:xfrm>
              <a:off x="3982175" y="1058850"/>
              <a:ext cx="71675" cy="55225"/>
            </a:xfrm>
            <a:custGeom>
              <a:avLst/>
              <a:gdLst/>
              <a:ahLst/>
              <a:cxnLst/>
              <a:rect l="l" t="t" r="r" b="b"/>
              <a:pathLst>
                <a:path w="2867" h="2209" extrusionOk="0">
                  <a:moveTo>
                    <a:pt x="1378" y="1"/>
                  </a:moveTo>
                  <a:cubicBezTo>
                    <a:pt x="917" y="1"/>
                    <a:pt x="496" y="204"/>
                    <a:pt x="296" y="567"/>
                  </a:cubicBezTo>
                  <a:cubicBezTo>
                    <a:pt x="0" y="1108"/>
                    <a:pt x="311" y="1800"/>
                    <a:pt x="991" y="2112"/>
                  </a:cubicBezTo>
                  <a:cubicBezTo>
                    <a:pt x="1080" y="2153"/>
                    <a:pt x="1169" y="2185"/>
                    <a:pt x="1260" y="2208"/>
                  </a:cubicBezTo>
                  <a:cubicBezTo>
                    <a:pt x="1079" y="1946"/>
                    <a:pt x="1039" y="1629"/>
                    <a:pt x="1186" y="1359"/>
                  </a:cubicBezTo>
                  <a:cubicBezTo>
                    <a:pt x="1348" y="1065"/>
                    <a:pt x="1690" y="900"/>
                    <a:pt x="2064" y="900"/>
                  </a:cubicBezTo>
                  <a:cubicBezTo>
                    <a:pt x="2246" y="900"/>
                    <a:pt x="2437" y="939"/>
                    <a:pt x="2618" y="1022"/>
                  </a:cubicBezTo>
                  <a:cubicBezTo>
                    <a:pt x="2709" y="1065"/>
                    <a:pt x="2793" y="1116"/>
                    <a:pt x="2866" y="1174"/>
                  </a:cubicBezTo>
                  <a:cubicBezTo>
                    <a:pt x="2829" y="769"/>
                    <a:pt x="2535" y="369"/>
                    <a:pt x="2064" y="153"/>
                  </a:cubicBezTo>
                  <a:cubicBezTo>
                    <a:pt x="1841" y="50"/>
                    <a:pt x="1605" y="1"/>
                    <a:pt x="1378"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5158" name="Google Shape;5158;p63"/>
            <p:cNvSpPr/>
            <p:nvPr/>
          </p:nvSpPr>
          <p:spPr>
            <a:xfrm>
              <a:off x="4000325" y="1091825"/>
              <a:ext cx="30450" cy="22525"/>
            </a:xfrm>
            <a:custGeom>
              <a:avLst/>
              <a:gdLst/>
              <a:ahLst/>
              <a:cxnLst/>
              <a:rect l="l" t="t" r="r" b="b"/>
              <a:pathLst>
                <a:path w="1218" h="901" extrusionOk="0">
                  <a:moveTo>
                    <a:pt x="549" y="0"/>
                  </a:moveTo>
                  <a:cubicBezTo>
                    <a:pt x="365" y="0"/>
                    <a:pt x="197" y="81"/>
                    <a:pt x="118" y="225"/>
                  </a:cubicBezTo>
                  <a:cubicBezTo>
                    <a:pt x="1" y="440"/>
                    <a:pt x="124" y="715"/>
                    <a:pt x="395" y="841"/>
                  </a:cubicBezTo>
                  <a:cubicBezTo>
                    <a:pt x="484" y="881"/>
                    <a:pt x="577" y="901"/>
                    <a:pt x="667" y="901"/>
                  </a:cubicBezTo>
                  <a:cubicBezTo>
                    <a:pt x="851" y="901"/>
                    <a:pt x="1020" y="820"/>
                    <a:pt x="1099" y="676"/>
                  </a:cubicBezTo>
                  <a:cubicBezTo>
                    <a:pt x="1218" y="461"/>
                    <a:pt x="1094" y="184"/>
                    <a:pt x="823" y="61"/>
                  </a:cubicBezTo>
                  <a:cubicBezTo>
                    <a:pt x="733" y="20"/>
                    <a:pt x="639" y="0"/>
                    <a:pt x="549" y="0"/>
                  </a:cubicBezTo>
                  <a:close/>
                </a:path>
              </a:pathLst>
            </a:custGeom>
            <a:solidFill>
              <a:srgbClr val="E09234"/>
            </a:solidFill>
            <a:ln>
              <a:noFill/>
            </a:ln>
          </p:spPr>
          <p:txBody>
            <a:bodyPr spcFirstLastPara="1" wrap="square" lIns="121900" tIns="121900" rIns="121900" bIns="121900" anchor="ctr" anchorCtr="0">
              <a:noAutofit/>
            </a:bodyPr>
            <a:lstStyle/>
            <a:p>
              <a:endParaRPr sz="2489"/>
            </a:p>
          </p:txBody>
        </p:sp>
        <p:sp>
          <p:nvSpPr>
            <p:cNvPr id="5159" name="Google Shape;5159;p63"/>
            <p:cNvSpPr/>
            <p:nvPr/>
          </p:nvSpPr>
          <p:spPr>
            <a:xfrm>
              <a:off x="4088075" y="865550"/>
              <a:ext cx="59150" cy="56550"/>
            </a:xfrm>
            <a:custGeom>
              <a:avLst/>
              <a:gdLst/>
              <a:ahLst/>
              <a:cxnLst/>
              <a:rect l="l" t="t" r="r" b="b"/>
              <a:pathLst>
                <a:path w="2366" h="2262" extrusionOk="0">
                  <a:moveTo>
                    <a:pt x="1381" y="1"/>
                  </a:moveTo>
                  <a:cubicBezTo>
                    <a:pt x="919" y="1"/>
                    <a:pt x="497" y="204"/>
                    <a:pt x="298" y="567"/>
                  </a:cubicBezTo>
                  <a:cubicBezTo>
                    <a:pt x="1" y="1108"/>
                    <a:pt x="312" y="1801"/>
                    <a:pt x="991" y="2111"/>
                  </a:cubicBezTo>
                  <a:cubicBezTo>
                    <a:pt x="1215" y="2213"/>
                    <a:pt x="1450" y="2262"/>
                    <a:pt x="1676" y="2262"/>
                  </a:cubicBezTo>
                  <a:cubicBezTo>
                    <a:pt x="1928" y="2262"/>
                    <a:pt x="2167" y="2202"/>
                    <a:pt x="2366" y="2088"/>
                  </a:cubicBezTo>
                  <a:cubicBezTo>
                    <a:pt x="2272" y="2068"/>
                    <a:pt x="2177" y="2039"/>
                    <a:pt x="2084" y="1997"/>
                  </a:cubicBezTo>
                  <a:cubicBezTo>
                    <a:pt x="1535" y="1744"/>
                    <a:pt x="1283" y="1184"/>
                    <a:pt x="1524" y="747"/>
                  </a:cubicBezTo>
                  <a:cubicBezTo>
                    <a:pt x="1671" y="476"/>
                    <a:pt x="1973" y="316"/>
                    <a:pt x="2311" y="291"/>
                  </a:cubicBezTo>
                  <a:cubicBezTo>
                    <a:pt x="2236" y="241"/>
                    <a:pt x="2155" y="193"/>
                    <a:pt x="2067" y="152"/>
                  </a:cubicBezTo>
                  <a:cubicBezTo>
                    <a:pt x="1843" y="50"/>
                    <a:pt x="1607" y="1"/>
                    <a:pt x="1381"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5160" name="Google Shape;5160;p63"/>
            <p:cNvSpPr/>
            <p:nvPr/>
          </p:nvSpPr>
          <p:spPr>
            <a:xfrm>
              <a:off x="4122125" y="869500"/>
              <a:ext cx="30500" cy="22550"/>
            </a:xfrm>
            <a:custGeom>
              <a:avLst/>
              <a:gdLst/>
              <a:ahLst/>
              <a:cxnLst/>
              <a:rect l="l" t="t" r="r" b="b"/>
              <a:pathLst>
                <a:path w="1220" h="902" extrusionOk="0">
                  <a:moveTo>
                    <a:pt x="550" y="1"/>
                  </a:moveTo>
                  <a:cubicBezTo>
                    <a:pt x="366" y="1"/>
                    <a:pt x="198" y="82"/>
                    <a:pt x="120" y="226"/>
                  </a:cubicBezTo>
                  <a:cubicBezTo>
                    <a:pt x="0" y="441"/>
                    <a:pt x="125" y="717"/>
                    <a:pt x="396" y="842"/>
                  </a:cubicBezTo>
                  <a:cubicBezTo>
                    <a:pt x="485" y="882"/>
                    <a:pt x="579" y="902"/>
                    <a:pt x="669" y="902"/>
                  </a:cubicBezTo>
                  <a:cubicBezTo>
                    <a:pt x="853" y="902"/>
                    <a:pt x="1022" y="821"/>
                    <a:pt x="1101" y="676"/>
                  </a:cubicBezTo>
                  <a:cubicBezTo>
                    <a:pt x="1220" y="462"/>
                    <a:pt x="1096" y="185"/>
                    <a:pt x="825" y="62"/>
                  </a:cubicBezTo>
                  <a:cubicBezTo>
                    <a:pt x="735" y="20"/>
                    <a:pt x="641" y="1"/>
                    <a:pt x="550" y="1"/>
                  </a:cubicBezTo>
                  <a:close/>
                </a:path>
              </a:pathLst>
            </a:custGeom>
            <a:solidFill>
              <a:srgbClr val="E09234"/>
            </a:solidFill>
            <a:ln>
              <a:noFill/>
            </a:ln>
          </p:spPr>
          <p:txBody>
            <a:bodyPr spcFirstLastPara="1" wrap="square" lIns="121900" tIns="121900" rIns="121900" bIns="121900" anchor="ctr" anchorCtr="0">
              <a:noAutofit/>
            </a:bodyPr>
            <a:lstStyle/>
            <a:p>
              <a:endParaRPr sz="2489"/>
            </a:p>
          </p:txBody>
        </p:sp>
        <p:sp>
          <p:nvSpPr>
            <p:cNvPr id="5161" name="Google Shape;5161;p63"/>
            <p:cNvSpPr/>
            <p:nvPr/>
          </p:nvSpPr>
          <p:spPr>
            <a:xfrm>
              <a:off x="4074025" y="1007725"/>
              <a:ext cx="139400" cy="74425"/>
            </a:xfrm>
            <a:custGeom>
              <a:avLst/>
              <a:gdLst/>
              <a:ahLst/>
              <a:cxnLst/>
              <a:rect l="l" t="t" r="r" b="b"/>
              <a:pathLst>
                <a:path w="5576" h="2977" extrusionOk="0">
                  <a:moveTo>
                    <a:pt x="72" y="0"/>
                  </a:moveTo>
                  <a:lnTo>
                    <a:pt x="1" y="140"/>
                  </a:lnTo>
                  <a:lnTo>
                    <a:pt x="5505" y="2977"/>
                  </a:lnTo>
                  <a:lnTo>
                    <a:pt x="5576" y="2837"/>
                  </a:lnTo>
                  <a:lnTo>
                    <a:pt x="72" y="0"/>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5162" name="Google Shape;5162;p63"/>
            <p:cNvSpPr/>
            <p:nvPr/>
          </p:nvSpPr>
          <p:spPr>
            <a:xfrm>
              <a:off x="4074400" y="984125"/>
              <a:ext cx="155725" cy="83300"/>
            </a:xfrm>
            <a:custGeom>
              <a:avLst/>
              <a:gdLst/>
              <a:ahLst/>
              <a:cxnLst/>
              <a:rect l="l" t="t" r="r" b="b"/>
              <a:pathLst>
                <a:path w="6229" h="3332" extrusionOk="0">
                  <a:moveTo>
                    <a:pt x="70" y="1"/>
                  </a:moveTo>
                  <a:lnTo>
                    <a:pt x="1" y="142"/>
                  </a:lnTo>
                  <a:lnTo>
                    <a:pt x="6157" y="3332"/>
                  </a:lnTo>
                  <a:lnTo>
                    <a:pt x="6229" y="3190"/>
                  </a:lnTo>
                  <a:lnTo>
                    <a:pt x="70" y="1"/>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5163" name="Google Shape;5163;p63"/>
            <p:cNvSpPr/>
            <p:nvPr/>
          </p:nvSpPr>
          <p:spPr>
            <a:xfrm>
              <a:off x="4095875" y="972650"/>
              <a:ext cx="142700" cy="76700"/>
            </a:xfrm>
            <a:custGeom>
              <a:avLst/>
              <a:gdLst/>
              <a:ahLst/>
              <a:cxnLst/>
              <a:rect l="l" t="t" r="r" b="b"/>
              <a:pathLst>
                <a:path w="5708" h="3068" extrusionOk="0">
                  <a:moveTo>
                    <a:pt x="70" y="0"/>
                  </a:moveTo>
                  <a:lnTo>
                    <a:pt x="1" y="139"/>
                  </a:lnTo>
                  <a:lnTo>
                    <a:pt x="5636" y="3067"/>
                  </a:lnTo>
                  <a:lnTo>
                    <a:pt x="5707" y="2927"/>
                  </a:lnTo>
                  <a:lnTo>
                    <a:pt x="70" y="0"/>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5164" name="Google Shape;5164;p63"/>
            <p:cNvSpPr/>
            <p:nvPr/>
          </p:nvSpPr>
          <p:spPr>
            <a:xfrm>
              <a:off x="3981625" y="860200"/>
              <a:ext cx="311850" cy="261975"/>
            </a:xfrm>
            <a:custGeom>
              <a:avLst/>
              <a:gdLst/>
              <a:ahLst/>
              <a:cxnLst/>
              <a:rect l="l" t="t" r="r" b="b"/>
              <a:pathLst>
                <a:path w="12474" h="10479" extrusionOk="0">
                  <a:moveTo>
                    <a:pt x="5617" y="1"/>
                  </a:moveTo>
                  <a:cubicBezTo>
                    <a:pt x="5155" y="1"/>
                    <a:pt x="4732" y="204"/>
                    <a:pt x="4534" y="568"/>
                  </a:cubicBezTo>
                  <a:cubicBezTo>
                    <a:pt x="4237" y="1109"/>
                    <a:pt x="4548" y="1801"/>
                    <a:pt x="5228" y="2113"/>
                  </a:cubicBezTo>
                  <a:cubicBezTo>
                    <a:pt x="5243" y="2120"/>
                    <a:pt x="5257" y="2123"/>
                    <a:pt x="5272" y="2131"/>
                  </a:cubicBezTo>
                  <a:lnTo>
                    <a:pt x="5267" y="2137"/>
                  </a:lnTo>
                  <a:cubicBezTo>
                    <a:pt x="5286" y="2142"/>
                    <a:pt x="5306" y="2146"/>
                    <a:pt x="5324" y="2152"/>
                  </a:cubicBezTo>
                  <a:cubicBezTo>
                    <a:pt x="5520" y="2227"/>
                    <a:pt x="5721" y="2263"/>
                    <a:pt x="5916" y="2263"/>
                  </a:cubicBezTo>
                  <a:cubicBezTo>
                    <a:pt x="5975" y="2263"/>
                    <a:pt x="6034" y="2260"/>
                    <a:pt x="6092" y="2253"/>
                  </a:cubicBezTo>
                  <a:cubicBezTo>
                    <a:pt x="6330" y="2274"/>
                    <a:pt x="6566" y="2306"/>
                    <a:pt x="6769" y="2401"/>
                  </a:cubicBezTo>
                  <a:cubicBezTo>
                    <a:pt x="10065" y="3913"/>
                    <a:pt x="10837" y="6255"/>
                    <a:pt x="9945" y="7884"/>
                  </a:cubicBezTo>
                  <a:cubicBezTo>
                    <a:pt x="9379" y="8915"/>
                    <a:pt x="8164" y="9628"/>
                    <a:pt x="6511" y="9628"/>
                  </a:cubicBezTo>
                  <a:cubicBezTo>
                    <a:pt x="5555" y="9628"/>
                    <a:pt x="4452" y="9390"/>
                    <a:pt x="3244" y="8836"/>
                  </a:cubicBezTo>
                  <a:cubicBezTo>
                    <a:pt x="3021" y="8733"/>
                    <a:pt x="2842" y="8562"/>
                    <a:pt x="2668" y="8384"/>
                  </a:cubicBezTo>
                  <a:cubicBezTo>
                    <a:pt x="2568" y="8238"/>
                    <a:pt x="2434" y="8106"/>
                    <a:pt x="2267" y="7999"/>
                  </a:cubicBezTo>
                  <a:cubicBezTo>
                    <a:pt x="2219" y="7959"/>
                    <a:pt x="2167" y="7922"/>
                    <a:pt x="2115" y="7889"/>
                  </a:cubicBezTo>
                  <a:lnTo>
                    <a:pt x="2105" y="7906"/>
                  </a:lnTo>
                  <a:cubicBezTo>
                    <a:pt x="2090" y="7900"/>
                    <a:pt x="2079" y="7890"/>
                    <a:pt x="2064" y="7884"/>
                  </a:cubicBezTo>
                  <a:cubicBezTo>
                    <a:pt x="1840" y="7781"/>
                    <a:pt x="1605" y="7732"/>
                    <a:pt x="1378" y="7732"/>
                  </a:cubicBezTo>
                  <a:cubicBezTo>
                    <a:pt x="917" y="7732"/>
                    <a:pt x="495" y="7936"/>
                    <a:pt x="296" y="8299"/>
                  </a:cubicBezTo>
                  <a:cubicBezTo>
                    <a:pt x="0" y="8841"/>
                    <a:pt x="311" y="9532"/>
                    <a:pt x="991" y="9844"/>
                  </a:cubicBezTo>
                  <a:cubicBezTo>
                    <a:pt x="1078" y="9885"/>
                    <a:pt x="1168" y="9917"/>
                    <a:pt x="1260" y="9941"/>
                  </a:cubicBezTo>
                  <a:cubicBezTo>
                    <a:pt x="1258" y="9939"/>
                    <a:pt x="1258" y="9937"/>
                    <a:pt x="1257" y="9936"/>
                  </a:cubicBezTo>
                  <a:lnTo>
                    <a:pt x="1257" y="9936"/>
                  </a:lnTo>
                  <a:cubicBezTo>
                    <a:pt x="1303" y="9946"/>
                    <a:pt x="1349" y="9951"/>
                    <a:pt x="1395" y="9951"/>
                  </a:cubicBezTo>
                  <a:cubicBezTo>
                    <a:pt x="1578" y="9951"/>
                    <a:pt x="1746" y="9871"/>
                    <a:pt x="1826" y="9727"/>
                  </a:cubicBezTo>
                  <a:cubicBezTo>
                    <a:pt x="1945" y="9511"/>
                    <a:pt x="1821" y="9236"/>
                    <a:pt x="1550" y="9112"/>
                  </a:cubicBezTo>
                  <a:cubicBezTo>
                    <a:pt x="1462" y="9071"/>
                    <a:pt x="1370" y="9053"/>
                    <a:pt x="1282" y="9053"/>
                  </a:cubicBezTo>
                  <a:cubicBezTo>
                    <a:pt x="1259" y="9053"/>
                    <a:pt x="1235" y="9055"/>
                    <a:pt x="1212" y="9057"/>
                  </a:cubicBezTo>
                  <a:cubicBezTo>
                    <a:pt x="1381" y="8785"/>
                    <a:pt x="1709" y="8634"/>
                    <a:pt x="2065" y="8634"/>
                  </a:cubicBezTo>
                  <a:cubicBezTo>
                    <a:pt x="2247" y="8634"/>
                    <a:pt x="2437" y="8673"/>
                    <a:pt x="2617" y="8757"/>
                  </a:cubicBezTo>
                  <a:cubicBezTo>
                    <a:pt x="2710" y="8799"/>
                    <a:pt x="2793" y="8849"/>
                    <a:pt x="2867" y="8908"/>
                  </a:cubicBezTo>
                  <a:cubicBezTo>
                    <a:pt x="2867" y="8902"/>
                    <a:pt x="2864" y="8897"/>
                    <a:pt x="2864" y="8893"/>
                  </a:cubicBezTo>
                  <a:lnTo>
                    <a:pt x="2864" y="8893"/>
                  </a:lnTo>
                  <a:cubicBezTo>
                    <a:pt x="3260" y="9132"/>
                    <a:pt x="3681" y="9358"/>
                    <a:pt x="4129" y="9563"/>
                  </a:cubicBezTo>
                  <a:cubicBezTo>
                    <a:pt x="5507" y="10195"/>
                    <a:pt x="6745" y="10478"/>
                    <a:pt x="7808" y="10478"/>
                  </a:cubicBezTo>
                  <a:cubicBezTo>
                    <a:pt x="9518" y="10478"/>
                    <a:pt x="10773" y="9746"/>
                    <a:pt x="11422" y="8563"/>
                  </a:cubicBezTo>
                  <a:cubicBezTo>
                    <a:pt x="12474" y="6643"/>
                    <a:pt x="11533" y="4264"/>
                    <a:pt x="7937" y="2613"/>
                  </a:cubicBezTo>
                  <a:cubicBezTo>
                    <a:pt x="7418" y="2375"/>
                    <a:pt x="6898" y="2181"/>
                    <a:pt x="6379" y="2021"/>
                  </a:cubicBezTo>
                  <a:cubicBezTo>
                    <a:pt x="6360" y="2013"/>
                    <a:pt x="6340" y="2006"/>
                    <a:pt x="6320" y="1999"/>
                  </a:cubicBezTo>
                  <a:cubicBezTo>
                    <a:pt x="5786" y="1752"/>
                    <a:pt x="5534" y="1216"/>
                    <a:pt x="5742" y="784"/>
                  </a:cubicBezTo>
                  <a:lnTo>
                    <a:pt x="5742" y="784"/>
                  </a:lnTo>
                  <a:cubicBezTo>
                    <a:pt x="5798" y="872"/>
                    <a:pt x="5882" y="950"/>
                    <a:pt x="5994" y="1001"/>
                  </a:cubicBezTo>
                  <a:cubicBezTo>
                    <a:pt x="6083" y="1042"/>
                    <a:pt x="6177" y="1061"/>
                    <a:pt x="6268" y="1061"/>
                  </a:cubicBezTo>
                  <a:cubicBezTo>
                    <a:pt x="6451" y="1061"/>
                    <a:pt x="6619" y="980"/>
                    <a:pt x="6699" y="836"/>
                  </a:cubicBezTo>
                  <a:cubicBezTo>
                    <a:pt x="6798" y="656"/>
                    <a:pt x="6725" y="435"/>
                    <a:pt x="6541" y="293"/>
                  </a:cubicBezTo>
                  <a:cubicBezTo>
                    <a:pt x="6543" y="293"/>
                    <a:pt x="6545" y="293"/>
                    <a:pt x="6547" y="292"/>
                  </a:cubicBezTo>
                  <a:cubicBezTo>
                    <a:pt x="6472" y="240"/>
                    <a:pt x="6390" y="193"/>
                    <a:pt x="6302" y="152"/>
                  </a:cubicBezTo>
                  <a:cubicBezTo>
                    <a:pt x="6079" y="50"/>
                    <a:pt x="5843" y="1"/>
                    <a:pt x="5617"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5165" name="Google Shape;5165;p63"/>
            <p:cNvSpPr/>
            <p:nvPr/>
          </p:nvSpPr>
          <p:spPr>
            <a:xfrm>
              <a:off x="4648350" y="1473475"/>
              <a:ext cx="55225" cy="77750"/>
            </a:xfrm>
            <a:custGeom>
              <a:avLst/>
              <a:gdLst/>
              <a:ahLst/>
              <a:cxnLst/>
              <a:rect l="l" t="t" r="r" b="b"/>
              <a:pathLst>
                <a:path w="2209" h="3110" extrusionOk="0">
                  <a:moveTo>
                    <a:pt x="299" y="1"/>
                  </a:moveTo>
                  <a:lnTo>
                    <a:pt x="67" y="164"/>
                  </a:lnTo>
                  <a:cubicBezTo>
                    <a:pt x="179" y="918"/>
                    <a:pt x="32" y="1000"/>
                    <a:pt x="16" y="1519"/>
                  </a:cubicBezTo>
                  <a:cubicBezTo>
                    <a:pt x="0" y="2071"/>
                    <a:pt x="649" y="1866"/>
                    <a:pt x="820" y="2231"/>
                  </a:cubicBezTo>
                  <a:cubicBezTo>
                    <a:pt x="990" y="2597"/>
                    <a:pt x="1410" y="3109"/>
                    <a:pt x="1410" y="3109"/>
                  </a:cubicBezTo>
                  <a:lnTo>
                    <a:pt x="2150" y="3051"/>
                  </a:lnTo>
                  <a:cubicBezTo>
                    <a:pt x="2208" y="2711"/>
                    <a:pt x="1609" y="2674"/>
                    <a:pt x="1608" y="2673"/>
                  </a:cubicBezTo>
                  <a:cubicBezTo>
                    <a:pt x="1201" y="1719"/>
                    <a:pt x="299" y="1"/>
                    <a:pt x="299"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166" name="Google Shape;5166;p63"/>
            <p:cNvSpPr/>
            <p:nvPr/>
          </p:nvSpPr>
          <p:spPr>
            <a:xfrm>
              <a:off x="4252650" y="1528975"/>
              <a:ext cx="74200" cy="20800"/>
            </a:xfrm>
            <a:custGeom>
              <a:avLst/>
              <a:gdLst/>
              <a:ahLst/>
              <a:cxnLst/>
              <a:rect l="l" t="t" r="r" b="b"/>
              <a:pathLst>
                <a:path w="2968" h="832" extrusionOk="0">
                  <a:moveTo>
                    <a:pt x="2486" y="0"/>
                  </a:moveTo>
                  <a:cubicBezTo>
                    <a:pt x="1941" y="0"/>
                    <a:pt x="0" y="831"/>
                    <a:pt x="0" y="831"/>
                  </a:cubicBezTo>
                  <a:lnTo>
                    <a:pt x="2626" y="831"/>
                  </a:lnTo>
                  <a:cubicBezTo>
                    <a:pt x="2626" y="831"/>
                    <a:pt x="2967" y="108"/>
                    <a:pt x="2562" y="8"/>
                  </a:cubicBezTo>
                  <a:cubicBezTo>
                    <a:pt x="2541" y="3"/>
                    <a:pt x="2515" y="0"/>
                    <a:pt x="2486"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167" name="Google Shape;5167;p63"/>
            <p:cNvSpPr/>
            <p:nvPr/>
          </p:nvSpPr>
          <p:spPr>
            <a:xfrm>
              <a:off x="4279700" y="913100"/>
              <a:ext cx="26725" cy="14975"/>
            </a:xfrm>
            <a:custGeom>
              <a:avLst/>
              <a:gdLst/>
              <a:ahLst/>
              <a:cxnLst/>
              <a:rect l="l" t="t" r="r" b="b"/>
              <a:pathLst>
                <a:path w="1069" h="599" extrusionOk="0">
                  <a:moveTo>
                    <a:pt x="582" y="1"/>
                  </a:moveTo>
                  <a:cubicBezTo>
                    <a:pt x="531" y="1"/>
                    <a:pt x="480" y="6"/>
                    <a:pt x="428" y="16"/>
                  </a:cubicBezTo>
                  <a:cubicBezTo>
                    <a:pt x="165" y="67"/>
                    <a:pt x="1" y="236"/>
                    <a:pt x="59" y="392"/>
                  </a:cubicBezTo>
                  <a:cubicBezTo>
                    <a:pt x="105" y="518"/>
                    <a:pt x="284" y="598"/>
                    <a:pt x="488" y="598"/>
                  </a:cubicBezTo>
                  <a:cubicBezTo>
                    <a:pt x="538" y="598"/>
                    <a:pt x="589" y="594"/>
                    <a:pt x="640" y="584"/>
                  </a:cubicBezTo>
                  <a:cubicBezTo>
                    <a:pt x="903" y="532"/>
                    <a:pt x="1069" y="364"/>
                    <a:pt x="1008" y="207"/>
                  </a:cubicBezTo>
                  <a:cubicBezTo>
                    <a:pt x="963" y="81"/>
                    <a:pt x="786" y="1"/>
                    <a:pt x="582" y="1"/>
                  </a:cubicBezTo>
                  <a:close/>
                </a:path>
              </a:pathLst>
            </a:custGeom>
            <a:solidFill>
              <a:srgbClr val="CD734A"/>
            </a:solidFill>
            <a:ln>
              <a:noFill/>
            </a:ln>
          </p:spPr>
          <p:txBody>
            <a:bodyPr spcFirstLastPara="1" wrap="square" lIns="121900" tIns="121900" rIns="121900" bIns="121900" anchor="ctr" anchorCtr="0">
              <a:noAutofit/>
            </a:bodyPr>
            <a:lstStyle/>
            <a:p>
              <a:endParaRPr sz="2489"/>
            </a:p>
          </p:txBody>
        </p:sp>
        <p:sp>
          <p:nvSpPr>
            <p:cNvPr id="5168" name="Google Shape;5168;p63"/>
            <p:cNvSpPr/>
            <p:nvPr/>
          </p:nvSpPr>
          <p:spPr>
            <a:xfrm>
              <a:off x="4477800" y="826150"/>
              <a:ext cx="24175" cy="17325"/>
            </a:xfrm>
            <a:custGeom>
              <a:avLst/>
              <a:gdLst/>
              <a:ahLst/>
              <a:cxnLst/>
              <a:rect l="l" t="t" r="r" b="b"/>
              <a:pathLst>
                <a:path w="967" h="693" extrusionOk="0">
                  <a:moveTo>
                    <a:pt x="659" y="0"/>
                  </a:moveTo>
                  <a:cubicBezTo>
                    <a:pt x="586" y="0"/>
                    <a:pt x="503" y="17"/>
                    <a:pt x="418" y="51"/>
                  </a:cubicBezTo>
                  <a:cubicBezTo>
                    <a:pt x="170" y="149"/>
                    <a:pt x="0" y="363"/>
                    <a:pt x="37" y="527"/>
                  </a:cubicBezTo>
                  <a:cubicBezTo>
                    <a:pt x="61" y="633"/>
                    <a:pt x="168" y="693"/>
                    <a:pt x="307" y="693"/>
                  </a:cubicBezTo>
                  <a:cubicBezTo>
                    <a:pt x="381" y="693"/>
                    <a:pt x="464" y="676"/>
                    <a:pt x="549" y="641"/>
                  </a:cubicBezTo>
                  <a:cubicBezTo>
                    <a:pt x="797" y="542"/>
                    <a:pt x="967" y="328"/>
                    <a:pt x="930" y="165"/>
                  </a:cubicBezTo>
                  <a:cubicBezTo>
                    <a:pt x="906" y="59"/>
                    <a:pt x="799" y="0"/>
                    <a:pt x="659" y="0"/>
                  </a:cubicBezTo>
                  <a:close/>
                </a:path>
              </a:pathLst>
            </a:custGeom>
            <a:solidFill>
              <a:srgbClr val="CD734A"/>
            </a:solidFill>
            <a:ln>
              <a:noFill/>
            </a:ln>
          </p:spPr>
          <p:txBody>
            <a:bodyPr spcFirstLastPara="1" wrap="square" lIns="121900" tIns="121900" rIns="121900" bIns="121900" anchor="ctr" anchorCtr="0">
              <a:noAutofit/>
            </a:bodyPr>
            <a:lstStyle/>
            <a:p>
              <a:endParaRPr sz="2489"/>
            </a:p>
          </p:txBody>
        </p:sp>
        <p:sp>
          <p:nvSpPr>
            <p:cNvPr id="5169" name="Google Shape;5169;p63"/>
            <p:cNvSpPr/>
            <p:nvPr/>
          </p:nvSpPr>
          <p:spPr>
            <a:xfrm>
              <a:off x="4402475" y="1033275"/>
              <a:ext cx="20875" cy="10125"/>
            </a:xfrm>
            <a:custGeom>
              <a:avLst/>
              <a:gdLst/>
              <a:ahLst/>
              <a:cxnLst/>
              <a:rect l="l" t="t" r="r" b="b"/>
              <a:pathLst>
                <a:path w="835" h="405" extrusionOk="0">
                  <a:moveTo>
                    <a:pt x="613" y="1"/>
                  </a:moveTo>
                  <a:cubicBezTo>
                    <a:pt x="540" y="1"/>
                    <a:pt x="452" y="15"/>
                    <a:pt x="362" y="44"/>
                  </a:cubicBezTo>
                  <a:cubicBezTo>
                    <a:pt x="148" y="112"/>
                    <a:pt x="1" y="241"/>
                    <a:pt x="32" y="327"/>
                  </a:cubicBezTo>
                  <a:cubicBezTo>
                    <a:pt x="50" y="378"/>
                    <a:pt x="123" y="405"/>
                    <a:pt x="222" y="405"/>
                  </a:cubicBezTo>
                  <a:cubicBezTo>
                    <a:pt x="295" y="405"/>
                    <a:pt x="383" y="390"/>
                    <a:pt x="474" y="360"/>
                  </a:cubicBezTo>
                  <a:cubicBezTo>
                    <a:pt x="687" y="291"/>
                    <a:pt x="834" y="164"/>
                    <a:pt x="803" y="77"/>
                  </a:cubicBezTo>
                  <a:cubicBezTo>
                    <a:pt x="786" y="27"/>
                    <a:pt x="713" y="1"/>
                    <a:pt x="613"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170" name="Google Shape;5170;p63"/>
            <p:cNvSpPr/>
            <p:nvPr/>
          </p:nvSpPr>
          <p:spPr>
            <a:xfrm>
              <a:off x="4363475" y="947375"/>
              <a:ext cx="46625" cy="41825"/>
            </a:xfrm>
            <a:custGeom>
              <a:avLst/>
              <a:gdLst/>
              <a:ahLst/>
              <a:cxnLst/>
              <a:rect l="l" t="t" r="r" b="b"/>
              <a:pathLst>
                <a:path w="1865" h="1673" extrusionOk="0">
                  <a:moveTo>
                    <a:pt x="1" y="1645"/>
                  </a:moveTo>
                  <a:cubicBezTo>
                    <a:pt x="1" y="1645"/>
                    <a:pt x="1" y="1645"/>
                    <a:pt x="3" y="1645"/>
                  </a:cubicBezTo>
                  <a:lnTo>
                    <a:pt x="3" y="1645"/>
                  </a:lnTo>
                  <a:cubicBezTo>
                    <a:pt x="1" y="1645"/>
                    <a:pt x="1" y="1645"/>
                    <a:pt x="1" y="1645"/>
                  </a:cubicBezTo>
                  <a:close/>
                  <a:moveTo>
                    <a:pt x="1541" y="0"/>
                  </a:moveTo>
                  <a:lnTo>
                    <a:pt x="1541" y="0"/>
                  </a:lnTo>
                  <a:cubicBezTo>
                    <a:pt x="1623" y="1497"/>
                    <a:pt x="623" y="1656"/>
                    <a:pt x="192" y="1656"/>
                  </a:cubicBezTo>
                  <a:cubicBezTo>
                    <a:pt x="87" y="1656"/>
                    <a:pt x="16" y="1647"/>
                    <a:pt x="3" y="1645"/>
                  </a:cubicBezTo>
                  <a:lnTo>
                    <a:pt x="3" y="1645"/>
                  </a:lnTo>
                  <a:cubicBezTo>
                    <a:pt x="24" y="1648"/>
                    <a:pt x="199" y="1673"/>
                    <a:pt x="429" y="1673"/>
                  </a:cubicBezTo>
                  <a:cubicBezTo>
                    <a:pt x="840" y="1673"/>
                    <a:pt x="1426" y="1594"/>
                    <a:pt x="1623" y="1175"/>
                  </a:cubicBezTo>
                  <a:cubicBezTo>
                    <a:pt x="1864" y="663"/>
                    <a:pt x="1541" y="0"/>
                    <a:pt x="1541"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171" name="Google Shape;5171;p63"/>
            <p:cNvSpPr/>
            <p:nvPr/>
          </p:nvSpPr>
          <p:spPr>
            <a:xfrm>
              <a:off x="4400050" y="946175"/>
              <a:ext cx="46600" cy="32600"/>
            </a:xfrm>
            <a:custGeom>
              <a:avLst/>
              <a:gdLst/>
              <a:ahLst/>
              <a:cxnLst/>
              <a:rect l="l" t="t" r="r" b="b"/>
              <a:pathLst>
                <a:path w="1864" h="1304" extrusionOk="0">
                  <a:moveTo>
                    <a:pt x="1863" y="787"/>
                  </a:moveTo>
                  <a:lnTo>
                    <a:pt x="1863" y="787"/>
                  </a:lnTo>
                  <a:cubicBezTo>
                    <a:pt x="1863" y="787"/>
                    <a:pt x="1862" y="788"/>
                    <a:pt x="1861" y="789"/>
                  </a:cubicBezTo>
                  <a:lnTo>
                    <a:pt x="1861" y="789"/>
                  </a:lnTo>
                  <a:cubicBezTo>
                    <a:pt x="1862" y="788"/>
                    <a:pt x="1863" y="787"/>
                    <a:pt x="1863" y="787"/>
                  </a:cubicBezTo>
                  <a:close/>
                  <a:moveTo>
                    <a:pt x="71" y="1"/>
                  </a:moveTo>
                  <a:lnTo>
                    <a:pt x="71" y="1"/>
                  </a:lnTo>
                  <a:cubicBezTo>
                    <a:pt x="71" y="1"/>
                    <a:pt x="1" y="792"/>
                    <a:pt x="358" y="1157"/>
                  </a:cubicBezTo>
                  <a:cubicBezTo>
                    <a:pt x="461" y="1262"/>
                    <a:pt x="591" y="1303"/>
                    <a:pt x="732" y="1303"/>
                  </a:cubicBezTo>
                  <a:cubicBezTo>
                    <a:pt x="1215" y="1303"/>
                    <a:pt x="1820" y="822"/>
                    <a:pt x="1861" y="789"/>
                  </a:cubicBezTo>
                  <a:lnTo>
                    <a:pt x="1861" y="789"/>
                  </a:lnTo>
                  <a:cubicBezTo>
                    <a:pt x="1829" y="814"/>
                    <a:pt x="1470" y="1095"/>
                    <a:pt x="1067" y="1095"/>
                  </a:cubicBezTo>
                  <a:cubicBezTo>
                    <a:pt x="701" y="1095"/>
                    <a:pt x="298" y="864"/>
                    <a:pt x="71"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172" name="Google Shape;5172;p63"/>
            <p:cNvSpPr/>
            <p:nvPr/>
          </p:nvSpPr>
          <p:spPr>
            <a:xfrm>
              <a:off x="4366725" y="970950"/>
              <a:ext cx="46850" cy="48550"/>
            </a:xfrm>
            <a:custGeom>
              <a:avLst/>
              <a:gdLst/>
              <a:ahLst/>
              <a:cxnLst/>
              <a:rect l="l" t="t" r="r" b="b"/>
              <a:pathLst>
                <a:path w="1874" h="1942" extrusionOk="0">
                  <a:moveTo>
                    <a:pt x="0" y="1910"/>
                  </a:moveTo>
                  <a:lnTo>
                    <a:pt x="0" y="1910"/>
                  </a:lnTo>
                  <a:cubicBezTo>
                    <a:pt x="0" y="1910"/>
                    <a:pt x="1" y="1910"/>
                    <a:pt x="3" y="1910"/>
                  </a:cubicBezTo>
                  <a:lnTo>
                    <a:pt x="3" y="1910"/>
                  </a:lnTo>
                  <a:cubicBezTo>
                    <a:pt x="1" y="1910"/>
                    <a:pt x="0" y="1910"/>
                    <a:pt x="0" y="1910"/>
                  </a:cubicBezTo>
                  <a:close/>
                  <a:moveTo>
                    <a:pt x="1559" y="1"/>
                  </a:moveTo>
                  <a:lnTo>
                    <a:pt x="1559" y="1"/>
                  </a:lnTo>
                  <a:cubicBezTo>
                    <a:pt x="1623" y="1738"/>
                    <a:pt x="622" y="1923"/>
                    <a:pt x="192" y="1923"/>
                  </a:cubicBezTo>
                  <a:cubicBezTo>
                    <a:pt x="87" y="1923"/>
                    <a:pt x="16" y="1912"/>
                    <a:pt x="3" y="1910"/>
                  </a:cubicBezTo>
                  <a:lnTo>
                    <a:pt x="3" y="1910"/>
                  </a:lnTo>
                  <a:cubicBezTo>
                    <a:pt x="25" y="1914"/>
                    <a:pt x="199" y="1942"/>
                    <a:pt x="428" y="1942"/>
                  </a:cubicBezTo>
                  <a:cubicBezTo>
                    <a:pt x="838" y="1942"/>
                    <a:pt x="1425" y="1851"/>
                    <a:pt x="1627" y="1365"/>
                  </a:cubicBezTo>
                  <a:cubicBezTo>
                    <a:pt x="1873" y="771"/>
                    <a:pt x="1559" y="1"/>
                    <a:pt x="1559"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173" name="Google Shape;5173;p63"/>
            <p:cNvSpPr/>
            <p:nvPr/>
          </p:nvSpPr>
          <p:spPr>
            <a:xfrm>
              <a:off x="4403525" y="969575"/>
              <a:ext cx="46575" cy="37825"/>
            </a:xfrm>
            <a:custGeom>
              <a:avLst/>
              <a:gdLst/>
              <a:ahLst/>
              <a:cxnLst/>
              <a:rect l="l" t="t" r="r" b="b"/>
              <a:pathLst>
                <a:path w="1863" h="1513" extrusionOk="0">
                  <a:moveTo>
                    <a:pt x="1862" y="914"/>
                  </a:moveTo>
                  <a:cubicBezTo>
                    <a:pt x="1862" y="914"/>
                    <a:pt x="1862" y="914"/>
                    <a:pt x="1861" y="915"/>
                  </a:cubicBezTo>
                  <a:lnTo>
                    <a:pt x="1861" y="915"/>
                  </a:lnTo>
                  <a:cubicBezTo>
                    <a:pt x="1862" y="914"/>
                    <a:pt x="1862" y="914"/>
                    <a:pt x="1862" y="914"/>
                  </a:cubicBezTo>
                  <a:close/>
                  <a:moveTo>
                    <a:pt x="81" y="1"/>
                  </a:moveTo>
                  <a:cubicBezTo>
                    <a:pt x="81" y="1"/>
                    <a:pt x="1" y="920"/>
                    <a:pt x="354" y="1343"/>
                  </a:cubicBezTo>
                  <a:cubicBezTo>
                    <a:pt x="456" y="1465"/>
                    <a:pt x="585" y="1513"/>
                    <a:pt x="726" y="1513"/>
                  </a:cubicBezTo>
                  <a:cubicBezTo>
                    <a:pt x="1210" y="1513"/>
                    <a:pt x="1824" y="949"/>
                    <a:pt x="1861" y="915"/>
                  </a:cubicBezTo>
                  <a:lnTo>
                    <a:pt x="1861" y="915"/>
                  </a:lnTo>
                  <a:cubicBezTo>
                    <a:pt x="1833" y="941"/>
                    <a:pt x="1469" y="1271"/>
                    <a:pt x="1063" y="1271"/>
                  </a:cubicBezTo>
                  <a:cubicBezTo>
                    <a:pt x="697" y="1271"/>
                    <a:pt x="298" y="1003"/>
                    <a:pt x="81"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174" name="Google Shape;5174;p63"/>
            <p:cNvSpPr/>
            <p:nvPr/>
          </p:nvSpPr>
          <p:spPr>
            <a:xfrm>
              <a:off x="4162625" y="1028675"/>
              <a:ext cx="103600" cy="93325"/>
            </a:xfrm>
            <a:custGeom>
              <a:avLst/>
              <a:gdLst/>
              <a:ahLst/>
              <a:cxnLst/>
              <a:rect l="l" t="t" r="r" b="b"/>
              <a:pathLst>
                <a:path w="4144" h="3733" extrusionOk="0">
                  <a:moveTo>
                    <a:pt x="3043" y="0"/>
                  </a:moveTo>
                  <a:cubicBezTo>
                    <a:pt x="3015" y="405"/>
                    <a:pt x="2899" y="792"/>
                    <a:pt x="2705" y="1145"/>
                  </a:cubicBezTo>
                  <a:cubicBezTo>
                    <a:pt x="2227" y="2019"/>
                    <a:pt x="1281" y="2663"/>
                    <a:pt x="1" y="2840"/>
                  </a:cubicBezTo>
                  <a:cubicBezTo>
                    <a:pt x="260" y="3160"/>
                    <a:pt x="517" y="3458"/>
                    <a:pt x="768" y="3733"/>
                  </a:cubicBezTo>
                  <a:cubicBezTo>
                    <a:pt x="2345" y="3679"/>
                    <a:pt x="3512" y="2986"/>
                    <a:pt x="4143" y="1888"/>
                  </a:cubicBezTo>
                  <a:cubicBezTo>
                    <a:pt x="3964" y="1421"/>
                    <a:pt x="3702" y="920"/>
                    <a:pt x="3332" y="390"/>
                  </a:cubicBezTo>
                  <a:cubicBezTo>
                    <a:pt x="3242" y="259"/>
                    <a:pt x="3144" y="130"/>
                    <a:pt x="3043" y="0"/>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5175" name="Google Shape;5175;p63"/>
            <p:cNvSpPr/>
            <p:nvPr/>
          </p:nvSpPr>
          <p:spPr>
            <a:xfrm>
              <a:off x="4097200" y="860250"/>
              <a:ext cx="54375" cy="52650"/>
            </a:xfrm>
            <a:custGeom>
              <a:avLst/>
              <a:gdLst/>
              <a:ahLst/>
              <a:cxnLst/>
              <a:rect l="l" t="t" r="r" b="b"/>
              <a:pathLst>
                <a:path w="2175" h="2106" extrusionOk="0">
                  <a:moveTo>
                    <a:pt x="994" y="1"/>
                  </a:moveTo>
                  <a:cubicBezTo>
                    <a:pt x="605" y="1"/>
                    <a:pt x="245" y="145"/>
                    <a:pt x="21" y="408"/>
                  </a:cubicBezTo>
                  <a:cubicBezTo>
                    <a:pt x="10" y="481"/>
                    <a:pt x="0" y="556"/>
                    <a:pt x="0" y="632"/>
                  </a:cubicBezTo>
                  <a:cubicBezTo>
                    <a:pt x="1" y="1446"/>
                    <a:pt x="738" y="2105"/>
                    <a:pt x="1646" y="2105"/>
                  </a:cubicBezTo>
                  <a:cubicBezTo>
                    <a:pt x="1748" y="2105"/>
                    <a:pt x="1848" y="2097"/>
                    <a:pt x="1944" y="2081"/>
                  </a:cubicBezTo>
                  <a:cubicBezTo>
                    <a:pt x="1882" y="2061"/>
                    <a:pt x="1819" y="2039"/>
                    <a:pt x="1756" y="2020"/>
                  </a:cubicBezTo>
                  <a:cubicBezTo>
                    <a:pt x="1737" y="2013"/>
                    <a:pt x="1717" y="2005"/>
                    <a:pt x="1697" y="1998"/>
                  </a:cubicBezTo>
                  <a:cubicBezTo>
                    <a:pt x="1163" y="1751"/>
                    <a:pt x="911" y="1215"/>
                    <a:pt x="1119" y="783"/>
                  </a:cubicBezTo>
                  <a:lnTo>
                    <a:pt x="1119" y="783"/>
                  </a:lnTo>
                  <a:cubicBezTo>
                    <a:pt x="1175" y="871"/>
                    <a:pt x="1259" y="949"/>
                    <a:pt x="1371" y="1001"/>
                  </a:cubicBezTo>
                  <a:cubicBezTo>
                    <a:pt x="1460" y="1041"/>
                    <a:pt x="1554" y="1061"/>
                    <a:pt x="1643" y="1061"/>
                  </a:cubicBezTo>
                  <a:cubicBezTo>
                    <a:pt x="1828" y="1061"/>
                    <a:pt x="1996" y="980"/>
                    <a:pt x="2076" y="835"/>
                  </a:cubicBezTo>
                  <a:cubicBezTo>
                    <a:pt x="2175" y="655"/>
                    <a:pt x="2102" y="434"/>
                    <a:pt x="1918" y="292"/>
                  </a:cubicBezTo>
                  <a:cubicBezTo>
                    <a:pt x="1920" y="292"/>
                    <a:pt x="1922" y="292"/>
                    <a:pt x="1924" y="291"/>
                  </a:cubicBezTo>
                  <a:cubicBezTo>
                    <a:pt x="1849" y="239"/>
                    <a:pt x="1767" y="192"/>
                    <a:pt x="1679" y="152"/>
                  </a:cubicBezTo>
                  <a:cubicBezTo>
                    <a:pt x="1455" y="50"/>
                    <a:pt x="1220" y="1"/>
                    <a:pt x="994" y="1"/>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5176" name="Google Shape;5176;p63"/>
            <p:cNvSpPr/>
            <p:nvPr/>
          </p:nvSpPr>
          <p:spPr>
            <a:xfrm>
              <a:off x="4193450" y="671575"/>
              <a:ext cx="265975" cy="151350"/>
            </a:xfrm>
            <a:custGeom>
              <a:avLst/>
              <a:gdLst/>
              <a:ahLst/>
              <a:cxnLst/>
              <a:rect l="l" t="t" r="r" b="b"/>
              <a:pathLst>
                <a:path w="10639" h="6054" extrusionOk="0">
                  <a:moveTo>
                    <a:pt x="10638" y="0"/>
                  </a:moveTo>
                  <a:cubicBezTo>
                    <a:pt x="9462" y="2682"/>
                    <a:pt x="6534" y="5365"/>
                    <a:pt x="1587" y="5365"/>
                  </a:cubicBezTo>
                  <a:cubicBezTo>
                    <a:pt x="1079" y="5365"/>
                    <a:pt x="551" y="5336"/>
                    <a:pt x="1" y="5277"/>
                  </a:cubicBezTo>
                  <a:lnTo>
                    <a:pt x="1" y="5277"/>
                  </a:lnTo>
                  <a:lnTo>
                    <a:pt x="1596" y="6042"/>
                  </a:lnTo>
                  <a:cubicBezTo>
                    <a:pt x="1774" y="6050"/>
                    <a:pt x="1949" y="6054"/>
                    <a:pt x="2120" y="6054"/>
                  </a:cubicBezTo>
                  <a:cubicBezTo>
                    <a:pt x="8958" y="6054"/>
                    <a:pt x="10638" y="1"/>
                    <a:pt x="10638"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5177" name="Google Shape;5177;p63"/>
            <p:cNvSpPr/>
            <p:nvPr/>
          </p:nvSpPr>
          <p:spPr>
            <a:xfrm>
              <a:off x="4239725" y="619375"/>
              <a:ext cx="227175" cy="112300"/>
            </a:xfrm>
            <a:custGeom>
              <a:avLst/>
              <a:gdLst/>
              <a:ahLst/>
              <a:cxnLst/>
              <a:rect l="l" t="t" r="r" b="b"/>
              <a:pathLst>
                <a:path w="9087" h="4492" extrusionOk="0">
                  <a:moveTo>
                    <a:pt x="8108" y="1"/>
                  </a:moveTo>
                  <a:cubicBezTo>
                    <a:pt x="8021" y="1"/>
                    <a:pt x="7958" y="6"/>
                    <a:pt x="7929" y="17"/>
                  </a:cubicBezTo>
                  <a:cubicBezTo>
                    <a:pt x="7903" y="27"/>
                    <a:pt x="7826" y="77"/>
                    <a:pt x="7706" y="156"/>
                  </a:cubicBezTo>
                  <a:cubicBezTo>
                    <a:pt x="6526" y="1510"/>
                    <a:pt x="3970" y="3853"/>
                    <a:pt x="1" y="4492"/>
                  </a:cubicBezTo>
                  <a:cubicBezTo>
                    <a:pt x="3838" y="4282"/>
                    <a:pt x="6528" y="2303"/>
                    <a:pt x="9087" y="123"/>
                  </a:cubicBezTo>
                  <a:cubicBezTo>
                    <a:pt x="8706" y="37"/>
                    <a:pt x="8329" y="1"/>
                    <a:pt x="8108"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5178" name="Google Shape;5178;p63"/>
            <p:cNvSpPr/>
            <p:nvPr/>
          </p:nvSpPr>
          <p:spPr>
            <a:xfrm>
              <a:off x="4054525" y="917300"/>
              <a:ext cx="108100" cy="170250"/>
            </a:xfrm>
            <a:custGeom>
              <a:avLst/>
              <a:gdLst/>
              <a:ahLst/>
              <a:cxnLst/>
              <a:rect l="l" t="t" r="r" b="b"/>
              <a:pathLst>
                <a:path w="4324" h="6810" extrusionOk="0">
                  <a:moveTo>
                    <a:pt x="3834" y="1"/>
                  </a:moveTo>
                  <a:lnTo>
                    <a:pt x="1" y="6517"/>
                  </a:lnTo>
                  <a:lnTo>
                    <a:pt x="494" y="6810"/>
                  </a:lnTo>
                  <a:lnTo>
                    <a:pt x="4323" y="170"/>
                  </a:lnTo>
                  <a:lnTo>
                    <a:pt x="3834" y="1"/>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5179" name="Google Shape;5179;p63"/>
            <p:cNvSpPr/>
            <p:nvPr/>
          </p:nvSpPr>
          <p:spPr>
            <a:xfrm>
              <a:off x="4070325" y="979250"/>
              <a:ext cx="12275" cy="12275"/>
            </a:xfrm>
            <a:custGeom>
              <a:avLst/>
              <a:gdLst/>
              <a:ahLst/>
              <a:cxnLst/>
              <a:rect l="l" t="t" r="r" b="b"/>
              <a:pathLst>
                <a:path w="491" h="491" extrusionOk="0">
                  <a:moveTo>
                    <a:pt x="246" y="1"/>
                  </a:moveTo>
                  <a:cubicBezTo>
                    <a:pt x="110" y="1"/>
                    <a:pt x="0" y="110"/>
                    <a:pt x="0" y="246"/>
                  </a:cubicBezTo>
                  <a:cubicBezTo>
                    <a:pt x="0" y="381"/>
                    <a:pt x="110" y="491"/>
                    <a:pt x="246" y="491"/>
                  </a:cubicBezTo>
                  <a:cubicBezTo>
                    <a:pt x="381" y="491"/>
                    <a:pt x="490" y="381"/>
                    <a:pt x="490" y="246"/>
                  </a:cubicBezTo>
                  <a:cubicBezTo>
                    <a:pt x="490" y="110"/>
                    <a:pt x="381" y="1"/>
                    <a:pt x="246"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5180" name="Google Shape;5180;p63"/>
            <p:cNvSpPr/>
            <p:nvPr/>
          </p:nvSpPr>
          <p:spPr>
            <a:xfrm>
              <a:off x="4070575" y="1004000"/>
              <a:ext cx="12275" cy="12275"/>
            </a:xfrm>
            <a:custGeom>
              <a:avLst/>
              <a:gdLst/>
              <a:ahLst/>
              <a:cxnLst/>
              <a:rect l="l" t="t" r="r" b="b"/>
              <a:pathLst>
                <a:path w="491" h="491" extrusionOk="0">
                  <a:moveTo>
                    <a:pt x="246" y="0"/>
                  </a:moveTo>
                  <a:cubicBezTo>
                    <a:pt x="110" y="0"/>
                    <a:pt x="1" y="110"/>
                    <a:pt x="1" y="245"/>
                  </a:cubicBezTo>
                  <a:cubicBezTo>
                    <a:pt x="1" y="381"/>
                    <a:pt x="110" y="491"/>
                    <a:pt x="246" y="491"/>
                  </a:cubicBezTo>
                  <a:cubicBezTo>
                    <a:pt x="381" y="491"/>
                    <a:pt x="491" y="381"/>
                    <a:pt x="491" y="245"/>
                  </a:cubicBezTo>
                  <a:cubicBezTo>
                    <a:pt x="491" y="109"/>
                    <a:pt x="381" y="0"/>
                    <a:pt x="246"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5181" name="Google Shape;5181;p63"/>
            <p:cNvSpPr/>
            <p:nvPr/>
          </p:nvSpPr>
          <p:spPr>
            <a:xfrm>
              <a:off x="4092400" y="969125"/>
              <a:ext cx="12275" cy="12300"/>
            </a:xfrm>
            <a:custGeom>
              <a:avLst/>
              <a:gdLst/>
              <a:ahLst/>
              <a:cxnLst/>
              <a:rect l="l" t="t" r="r" b="b"/>
              <a:pathLst>
                <a:path w="491" h="492" extrusionOk="0">
                  <a:moveTo>
                    <a:pt x="245" y="1"/>
                  </a:moveTo>
                  <a:cubicBezTo>
                    <a:pt x="109" y="1"/>
                    <a:pt x="0" y="112"/>
                    <a:pt x="0" y="247"/>
                  </a:cubicBezTo>
                  <a:cubicBezTo>
                    <a:pt x="0" y="383"/>
                    <a:pt x="109" y="491"/>
                    <a:pt x="245" y="491"/>
                  </a:cubicBezTo>
                  <a:cubicBezTo>
                    <a:pt x="381" y="491"/>
                    <a:pt x="491" y="381"/>
                    <a:pt x="491" y="247"/>
                  </a:cubicBezTo>
                  <a:cubicBezTo>
                    <a:pt x="491" y="111"/>
                    <a:pt x="381" y="1"/>
                    <a:pt x="245"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5182" name="Google Shape;5182;p63"/>
            <p:cNvSpPr/>
            <p:nvPr/>
          </p:nvSpPr>
          <p:spPr>
            <a:xfrm>
              <a:off x="3987425" y="1053500"/>
              <a:ext cx="67875" cy="43600"/>
            </a:xfrm>
            <a:custGeom>
              <a:avLst/>
              <a:gdLst/>
              <a:ahLst/>
              <a:cxnLst/>
              <a:rect l="l" t="t" r="r" b="b"/>
              <a:pathLst>
                <a:path w="2715" h="1744" extrusionOk="0">
                  <a:moveTo>
                    <a:pt x="1148" y="0"/>
                  </a:moveTo>
                  <a:cubicBezTo>
                    <a:pt x="687" y="0"/>
                    <a:pt x="264" y="204"/>
                    <a:pt x="65" y="567"/>
                  </a:cubicBezTo>
                  <a:cubicBezTo>
                    <a:pt x="38" y="619"/>
                    <a:pt x="17" y="671"/>
                    <a:pt x="0" y="725"/>
                  </a:cubicBezTo>
                  <a:cubicBezTo>
                    <a:pt x="170" y="1313"/>
                    <a:pt x="728" y="1743"/>
                    <a:pt x="1392" y="1743"/>
                  </a:cubicBezTo>
                  <a:cubicBezTo>
                    <a:pt x="1473" y="1743"/>
                    <a:pt x="1551" y="1736"/>
                    <a:pt x="1626" y="1724"/>
                  </a:cubicBezTo>
                  <a:cubicBezTo>
                    <a:pt x="1592" y="1584"/>
                    <a:pt x="1483" y="1454"/>
                    <a:pt x="1319" y="1379"/>
                  </a:cubicBezTo>
                  <a:cubicBezTo>
                    <a:pt x="1232" y="1338"/>
                    <a:pt x="1141" y="1320"/>
                    <a:pt x="1053" y="1320"/>
                  </a:cubicBezTo>
                  <a:cubicBezTo>
                    <a:pt x="1029" y="1320"/>
                    <a:pt x="1005" y="1321"/>
                    <a:pt x="981" y="1324"/>
                  </a:cubicBezTo>
                  <a:cubicBezTo>
                    <a:pt x="1150" y="1052"/>
                    <a:pt x="1478" y="901"/>
                    <a:pt x="1835" y="901"/>
                  </a:cubicBezTo>
                  <a:cubicBezTo>
                    <a:pt x="2017" y="901"/>
                    <a:pt x="2207" y="940"/>
                    <a:pt x="2388" y="1024"/>
                  </a:cubicBezTo>
                  <a:cubicBezTo>
                    <a:pt x="2458" y="1056"/>
                    <a:pt x="2522" y="1095"/>
                    <a:pt x="2585" y="1139"/>
                  </a:cubicBezTo>
                  <a:cubicBezTo>
                    <a:pt x="2635" y="1067"/>
                    <a:pt x="2678" y="992"/>
                    <a:pt x="2714" y="911"/>
                  </a:cubicBezTo>
                  <a:cubicBezTo>
                    <a:pt x="2616" y="832"/>
                    <a:pt x="2526" y="742"/>
                    <a:pt x="2437" y="652"/>
                  </a:cubicBezTo>
                  <a:cubicBezTo>
                    <a:pt x="2337" y="507"/>
                    <a:pt x="2203" y="375"/>
                    <a:pt x="2037" y="267"/>
                  </a:cubicBezTo>
                  <a:cubicBezTo>
                    <a:pt x="1988" y="228"/>
                    <a:pt x="1936" y="190"/>
                    <a:pt x="1884" y="157"/>
                  </a:cubicBezTo>
                  <a:lnTo>
                    <a:pt x="1874" y="175"/>
                  </a:lnTo>
                  <a:cubicBezTo>
                    <a:pt x="1860" y="168"/>
                    <a:pt x="1848" y="159"/>
                    <a:pt x="1834" y="152"/>
                  </a:cubicBezTo>
                  <a:cubicBezTo>
                    <a:pt x="1610" y="49"/>
                    <a:pt x="1375" y="0"/>
                    <a:pt x="1148" y="0"/>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5183" name="Google Shape;5183;p63"/>
            <p:cNvSpPr/>
            <p:nvPr/>
          </p:nvSpPr>
          <p:spPr>
            <a:xfrm>
              <a:off x="4088000" y="964375"/>
              <a:ext cx="39275" cy="78150"/>
            </a:xfrm>
            <a:custGeom>
              <a:avLst/>
              <a:gdLst/>
              <a:ahLst/>
              <a:cxnLst/>
              <a:rect l="l" t="t" r="r" b="b"/>
              <a:pathLst>
                <a:path w="1571" h="3126" extrusionOk="0">
                  <a:moveTo>
                    <a:pt x="1389" y="0"/>
                  </a:moveTo>
                  <a:lnTo>
                    <a:pt x="0" y="2357"/>
                  </a:lnTo>
                  <a:lnTo>
                    <a:pt x="193" y="3125"/>
                  </a:lnTo>
                  <a:lnTo>
                    <a:pt x="1571" y="738"/>
                  </a:lnTo>
                  <a:lnTo>
                    <a:pt x="1389" y="0"/>
                  </a:ln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5184" name="Google Shape;5184;p63"/>
            <p:cNvSpPr/>
            <p:nvPr/>
          </p:nvSpPr>
          <p:spPr>
            <a:xfrm>
              <a:off x="4253050" y="698150"/>
              <a:ext cx="153750" cy="78225"/>
            </a:xfrm>
            <a:custGeom>
              <a:avLst/>
              <a:gdLst/>
              <a:ahLst/>
              <a:cxnLst/>
              <a:rect l="l" t="t" r="r" b="b"/>
              <a:pathLst>
                <a:path w="6150" h="3129" extrusionOk="0">
                  <a:moveTo>
                    <a:pt x="6149" y="1"/>
                  </a:moveTo>
                  <a:cubicBezTo>
                    <a:pt x="4492" y="1551"/>
                    <a:pt x="2440" y="2590"/>
                    <a:pt x="0" y="3128"/>
                  </a:cubicBezTo>
                  <a:cubicBezTo>
                    <a:pt x="5084" y="2959"/>
                    <a:pt x="6149" y="1"/>
                    <a:pt x="6149"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5185" name="Google Shape;5185;p63"/>
            <p:cNvSpPr/>
            <p:nvPr/>
          </p:nvSpPr>
          <p:spPr>
            <a:xfrm>
              <a:off x="4220875" y="587000"/>
              <a:ext cx="140675" cy="121375"/>
            </a:xfrm>
            <a:custGeom>
              <a:avLst/>
              <a:gdLst/>
              <a:ahLst/>
              <a:cxnLst/>
              <a:rect l="l" t="t" r="r" b="b"/>
              <a:pathLst>
                <a:path w="5627" h="4855" extrusionOk="0">
                  <a:moveTo>
                    <a:pt x="4053" y="1"/>
                  </a:moveTo>
                  <a:lnTo>
                    <a:pt x="1542" y="185"/>
                  </a:lnTo>
                  <a:lnTo>
                    <a:pt x="1741" y="2513"/>
                  </a:lnTo>
                  <a:cubicBezTo>
                    <a:pt x="1741" y="2513"/>
                    <a:pt x="960" y="3667"/>
                    <a:pt x="0" y="4855"/>
                  </a:cubicBezTo>
                  <a:cubicBezTo>
                    <a:pt x="1713" y="4596"/>
                    <a:pt x="3690" y="3574"/>
                    <a:pt x="5627" y="1398"/>
                  </a:cubicBezTo>
                  <a:lnTo>
                    <a:pt x="4053" y="1"/>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186" name="Google Shape;5186;p63"/>
            <p:cNvSpPr/>
            <p:nvPr/>
          </p:nvSpPr>
          <p:spPr>
            <a:xfrm>
              <a:off x="4227475" y="533500"/>
              <a:ext cx="124575" cy="92775"/>
            </a:xfrm>
            <a:custGeom>
              <a:avLst/>
              <a:gdLst/>
              <a:ahLst/>
              <a:cxnLst/>
              <a:rect l="l" t="t" r="r" b="b"/>
              <a:pathLst>
                <a:path w="4983" h="3711" extrusionOk="0">
                  <a:moveTo>
                    <a:pt x="2109" y="1"/>
                  </a:moveTo>
                  <a:cubicBezTo>
                    <a:pt x="2003" y="1"/>
                    <a:pt x="1896" y="12"/>
                    <a:pt x="1787" y="36"/>
                  </a:cubicBezTo>
                  <a:cubicBezTo>
                    <a:pt x="1" y="427"/>
                    <a:pt x="679" y="1659"/>
                    <a:pt x="679" y="1659"/>
                  </a:cubicBezTo>
                  <a:cubicBezTo>
                    <a:pt x="1447" y="3265"/>
                    <a:pt x="2176" y="3710"/>
                    <a:pt x="2176" y="3710"/>
                  </a:cubicBezTo>
                  <a:cubicBezTo>
                    <a:pt x="2176" y="3710"/>
                    <a:pt x="2176" y="3710"/>
                    <a:pt x="2176" y="3710"/>
                  </a:cubicBezTo>
                  <a:cubicBezTo>
                    <a:pt x="2201" y="3710"/>
                    <a:pt x="4076" y="3708"/>
                    <a:pt x="4732" y="3070"/>
                  </a:cubicBezTo>
                  <a:lnTo>
                    <a:pt x="4982" y="2677"/>
                  </a:lnTo>
                  <a:cubicBezTo>
                    <a:pt x="4982" y="2677"/>
                    <a:pt x="3739" y="1"/>
                    <a:pt x="2109"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187" name="Google Shape;5187;p63"/>
            <p:cNvSpPr/>
            <p:nvPr/>
          </p:nvSpPr>
          <p:spPr>
            <a:xfrm>
              <a:off x="4218825" y="544000"/>
              <a:ext cx="59950" cy="57275"/>
            </a:xfrm>
            <a:custGeom>
              <a:avLst/>
              <a:gdLst/>
              <a:ahLst/>
              <a:cxnLst/>
              <a:rect l="l" t="t" r="r" b="b"/>
              <a:pathLst>
                <a:path w="2398" h="2291" extrusionOk="0">
                  <a:moveTo>
                    <a:pt x="1129" y="1"/>
                  </a:moveTo>
                  <a:cubicBezTo>
                    <a:pt x="1128" y="1"/>
                    <a:pt x="1" y="1114"/>
                    <a:pt x="1158" y="2117"/>
                  </a:cubicBezTo>
                  <a:lnTo>
                    <a:pt x="1712" y="2126"/>
                  </a:lnTo>
                  <a:cubicBezTo>
                    <a:pt x="1802" y="2244"/>
                    <a:pt x="1901" y="2291"/>
                    <a:pt x="1991" y="2291"/>
                  </a:cubicBezTo>
                  <a:cubicBezTo>
                    <a:pt x="2221" y="2291"/>
                    <a:pt x="2398" y="1994"/>
                    <a:pt x="2251" y="1819"/>
                  </a:cubicBezTo>
                  <a:cubicBezTo>
                    <a:pt x="2044" y="1568"/>
                    <a:pt x="1372" y="1548"/>
                    <a:pt x="1372" y="1548"/>
                  </a:cubicBezTo>
                  <a:cubicBezTo>
                    <a:pt x="1372" y="1548"/>
                    <a:pt x="491" y="1005"/>
                    <a:pt x="1129" y="1"/>
                  </a:cubicBezTo>
                  <a:close/>
                </a:path>
              </a:pathLst>
            </a:custGeom>
            <a:solidFill>
              <a:srgbClr val="9A4321"/>
            </a:solidFill>
            <a:ln>
              <a:noFill/>
            </a:ln>
          </p:spPr>
          <p:txBody>
            <a:bodyPr spcFirstLastPara="1" wrap="square" lIns="121900" tIns="121900" rIns="121900" bIns="121900" anchor="ctr" anchorCtr="0">
              <a:noAutofit/>
            </a:bodyPr>
            <a:lstStyle/>
            <a:p>
              <a:endParaRPr sz="2489"/>
            </a:p>
          </p:txBody>
        </p:sp>
        <p:sp>
          <p:nvSpPr>
            <p:cNvPr id="5188" name="Google Shape;5188;p63"/>
            <p:cNvSpPr/>
            <p:nvPr/>
          </p:nvSpPr>
          <p:spPr>
            <a:xfrm>
              <a:off x="4230000" y="583850"/>
              <a:ext cx="40625" cy="25075"/>
            </a:xfrm>
            <a:custGeom>
              <a:avLst/>
              <a:gdLst/>
              <a:ahLst/>
              <a:cxnLst/>
              <a:rect l="l" t="t" r="r" b="b"/>
              <a:pathLst>
                <a:path w="1625" h="1003" extrusionOk="0">
                  <a:moveTo>
                    <a:pt x="714" y="1"/>
                  </a:moveTo>
                  <a:cubicBezTo>
                    <a:pt x="379" y="1"/>
                    <a:pt x="0" y="402"/>
                    <a:pt x="200" y="722"/>
                  </a:cubicBezTo>
                  <a:cubicBezTo>
                    <a:pt x="316" y="909"/>
                    <a:pt x="489" y="1002"/>
                    <a:pt x="737" y="1002"/>
                  </a:cubicBezTo>
                  <a:cubicBezTo>
                    <a:pt x="965" y="1002"/>
                    <a:pt x="1256" y="923"/>
                    <a:pt x="1624" y="765"/>
                  </a:cubicBezTo>
                  <a:cubicBezTo>
                    <a:pt x="1624" y="765"/>
                    <a:pt x="1177" y="126"/>
                    <a:pt x="826" y="17"/>
                  </a:cubicBezTo>
                  <a:cubicBezTo>
                    <a:pt x="790" y="6"/>
                    <a:pt x="752" y="1"/>
                    <a:pt x="714"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189" name="Google Shape;5189;p63"/>
            <p:cNvSpPr/>
            <p:nvPr/>
          </p:nvSpPr>
          <p:spPr>
            <a:xfrm>
              <a:off x="4238525" y="589150"/>
              <a:ext cx="25200" cy="15525"/>
            </a:xfrm>
            <a:custGeom>
              <a:avLst/>
              <a:gdLst/>
              <a:ahLst/>
              <a:cxnLst/>
              <a:rect l="l" t="t" r="r" b="b"/>
              <a:pathLst>
                <a:path w="1008" h="621" extrusionOk="0">
                  <a:moveTo>
                    <a:pt x="442" y="0"/>
                  </a:moveTo>
                  <a:cubicBezTo>
                    <a:pt x="234" y="0"/>
                    <a:pt x="1" y="249"/>
                    <a:pt x="125" y="447"/>
                  </a:cubicBezTo>
                  <a:cubicBezTo>
                    <a:pt x="197" y="563"/>
                    <a:pt x="304" y="621"/>
                    <a:pt x="458" y="621"/>
                  </a:cubicBezTo>
                  <a:cubicBezTo>
                    <a:pt x="599" y="621"/>
                    <a:pt x="780" y="572"/>
                    <a:pt x="1008" y="474"/>
                  </a:cubicBezTo>
                  <a:cubicBezTo>
                    <a:pt x="1008" y="474"/>
                    <a:pt x="731" y="78"/>
                    <a:pt x="513" y="11"/>
                  </a:cubicBezTo>
                  <a:cubicBezTo>
                    <a:pt x="490" y="4"/>
                    <a:pt x="466" y="0"/>
                    <a:pt x="442" y="0"/>
                  </a:cubicBezTo>
                  <a:close/>
                </a:path>
              </a:pathLst>
            </a:custGeom>
            <a:solidFill>
              <a:srgbClr val="D07A5B"/>
            </a:solidFill>
            <a:ln>
              <a:noFill/>
            </a:ln>
          </p:spPr>
          <p:txBody>
            <a:bodyPr spcFirstLastPara="1" wrap="square" lIns="121900" tIns="121900" rIns="121900" bIns="121900" anchor="ctr" anchorCtr="0">
              <a:noAutofit/>
            </a:bodyPr>
            <a:lstStyle/>
            <a:p>
              <a:endParaRPr sz="2489"/>
            </a:p>
          </p:txBody>
        </p:sp>
        <p:sp>
          <p:nvSpPr>
            <p:cNvPr id="5190" name="Google Shape;5190;p63"/>
            <p:cNvSpPr/>
            <p:nvPr/>
          </p:nvSpPr>
          <p:spPr>
            <a:xfrm>
              <a:off x="4248275" y="595025"/>
              <a:ext cx="15375" cy="8225"/>
            </a:xfrm>
            <a:custGeom>
              <a:avLst/>
              <a:gdLst/>
              <a:ahLst/>
              <a:cxnLst/>
              <a:rect l="l" t="t" r="r" b="b"/>
              <a:pathLst>
                <a:path w="615" h="329" extrusionOk="0">
                  <a:moveTo>
                    <a:pt x="255" y="1"/>
                  </a:moveTo>
                  <a:cubicBezTo>
                    <a:pt x="131" y="1"/>
                    <a:pt x="0" y="124"/>
                    <a:pt x="78" y="229"/>
                  </a:cubicBezTo>
                  <a:cubicBezTo>
                    <a:pt x="128" y="296"/>
                    <a:pt x="200" y="329"/>
                    <a:pt x="303" y="329"/>
                  </a:cubicBezTo>
                  <a:cubicBezTo>
                    <a:pt x="385" y="329"/>
                    <a:pt x="488" y="307"/>
                    <a:pt x="615" y="264"/>
                  </a:cubicBezTo>
                  <a:cubicBezTo>
                    <a:pt x="615" y="264"/>
                    <a:pt x="439" y="49"/>
                    <a:pt x="304" y="8"/>
                  </a:cubicBezTo>
                  <a:cubicBezTo>
                    <a:pt x="288" y="3"/>
                    <a:pt x="272" y="1"/>
                    <a:pt x="255"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191" name="Google Shape;5191;p63"/>
            <p:cNvSpPr/>
            <p:nvPr/>
          </p:nvSpPr>
          <p:spPr>
            <a:xfrm>
              <a:off x="4296125" y="1088050"/>
              <a:ext cx="113850" cy="69175"/>
            </a:xfrm>
            <a:custGeom>
              <a:avLst/>
              <a:gdLst/>
              <a:ahLst/>
              <a:cxnLst/>
              <a:rect l="l" t="t" r="r" b="b"/>
              <a:pathLst>
                <a:path w="4554" h="2767" extrusionOk="0">
                  <a:moveTo>
                    <a:pt x="4554" y="1"/>
                  </a:moveTo>
                  <a:lnTo>
                    <a:pt x="618" y="427"/>
                  </a:lnTo>
                  <a:lnTo>
                    <a:pt x="0" y="2767"/>
                  </a:lnTo>
                  <a:cubicBezTo>
                    <a:pt x="1851" y="320"/>
                    <a:pt x="4553" y="1"/>
                    <a:pt x="4554"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5192" name="Google Shape;5192;p63"/>
            <p:cNvSpPr/>
            <p:nvPr/>
          </p:nvSpPr>
          <p:spPr>
            <a:xfrm>
              <a:off x="4657275" y="758275"/>
              <a:ext cx="53225" cy="200725"/>
            </a:xfrm>
            <a:custGeom>
              <a:avLst/>
              <a:gdLst/>
              <a:ahLst/>
              <a:cxnLst/>
              <a:rect l="l" t="t" r="r" b="b"/>
              <a:pathLst>
                <a:path w="2129" h="8029" extrusionOk="0">
                  <a:moveTo>
                    <a:pt x="2129" y="0"/>
                  </a:moveTo>
                  <a:lnTo>
                    <a:pt x="1078" y="709"/>
                  </a:lnTo>
                  <a:lnTo>
                    <a:pt x="1391" y="3773"/>
                  </a:lnTo>
                  <a:lnTo>
                    <a:pt x="0" y="8028"/>
                  </a:lnTo>
                  <a:lnTo>
                    <a:pt x="1986" y="4085"/>
                  </a:lnTo>
                  <a:cubicBezTo>
                    <a:pt x="1986" y="4085"/>
                    <a:pt x="2129" y="143"/>
                    <a:pt x="2129"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5193" name="Google Shape;5193;p63"/>
            <p:cNvSpPr/>
            <p:nvPr/>
          </p:nvSpPr>
          <p:spPr>
            <a:xfrm>
              <a:off x="4536725" y="853975"/>
              <a:ext cx="134775" cy="88350"/>
            </a:xfrm>
            <a:custGeom>
              <a:avLst/>
              <a:gdLst/>
              <a:ahLst/>
              <a:cxnLst/>
              <a:rect l="l" t="t" r="r" b="b"/>
              <a:pathLst>
                <a:path w="5391" h="3534" extrusionOk="0">
                  <a:moveTo>
                    <a:pt x="5391" y="1"/>
                  </a:moveTo>
                  <a:lnTo>
                    <a:pt x="5391" y="1"/>
                  </a:lnTo>
                  <a:cubicBezTo>
                    <a:pt x="5390" y="1"/>
                    <a:pt x="4057" y="1817"/>
                    <a:pt x="3831" y="2100"/>
                  </a:cubicBezTo>
                  <a:cubicBezTo>
                    <a:pt x="3604" y="2383"/>
                    <a:pt x="0" y="2866"/>
                    <a:pt x="0" y="2866"/>
                  </a:cubicBezTo>
                  <a:lnTo>
                    <a:pt x="908" y="3534"/>
                  </a:lnTo>
                  <a:cubicBezTo>
                    <a:pt x="908" y="3534"/>
                    <a:pt x="3843" y="2747"/>
                    <a:pt x="4099" y="2406"/>
                  </a:cubicBezTo>
                  <a:cubicBezTo>
                    <a:pt x="4354" y="2066"/>
                    <a:pt x="5390" y="1"/>
                    <a:pt x="5391"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5194" name="Google Shape;5194;p63"/>
            <p:cNvSpPr/>
            <p:nvPr/>
          </p:nvSpPr>
          <p:spPr>
            <a:xfrm>
              <a:off x="4673675" y="560600"/>
              <a:ext cx="95375" cy="187450"/>
            </a:xfrm>
            <a:custGeom>
              <a:avLst/>
              <a:gdLst/>
              <a:ahLst/>
              <a:cxnLst/>
              <a:rect l="l" t="t" r="r" b="b"/>
              <a:pathLst>
                <a:path w="3815" h="7498" extrusionOk="0">
                  <a:moveTo>
                    <a:pt x="3314" y="1"/>
                  </a:moveTo>
                  <a:cubicBezTo>
                    <a:pt x="3314" y="1"/>
                    <a:pt x="3296" y="11"/>
                    <a:pt x="3262" y="28"/>
                  </a:cubicBezTo>
                  <a:lnTo>
                    <a:pt x="3587" y="5337"/>
                  </a:lnTo>
                  <a:lnTo>
                    <a:pt x="3204" y="6004"/>
                  </a:lnTo>
                  <a:lnTo>
                    <a:pt x="2471" y="6019"/>
                  </a:lnTo>
                  <a:lnTo>
                    <a:pt x="1864" y="5371"/>
                  </a:lnTo>
                  <a:cubicBezTo>
                    <a:pt x="1864" y="5371"/>
                    <a:pt x="770" y="5596"/>
                    <a:pt x="733" y="5599"/>
                  </a:cubicBezTo>
                  <a:cubicBezTo>
                    <a:pt x="733" y="5599"/>
                    <a:pt x="732" y="5599"/>
                    <a:pt x="732" y="5599"/>
                  </a:cubicBezTo>
                  <a:cubicBezTo>
                    <a:pt x="693" y="5599"/>
                    <a:pt x="223" y="5207"/>
                    <a:pt x="198" y="5191"/>
                  </a:cubicBezTo>
                  <a:cubicBezTo>
                    <a:pt x="178" y="5179"/>
                    <a:pt x="594" y="2802"/>
                    <a:pt x="783" y="1716"/>
                  </a:cubicBezTo>
                  <a:lnTo>
                    <a:pt x="783" y="1716"/>
                  </a:lnTo>
                  <a:cubicBezTo>
                    <a:pt x="773" y="1734"/>
                    <a:pt x="764" y="1752"/>
                    <a:pt x="759" y="1768"/>
                  </a:cubicBezTo>
                  <a:cubicBezTo>
                    <a:pt x="759" y="1768"/>
                    <a:pt x="0" y="5593"/>
                    <a:pt x="29" y="5617"/>
                  </a:cubicBezTo>
                  <a:cubicBezTo>
                    <a:pt x="56" y="5642"/>
                    <a:pt x="588" y="6210"/>
                    <a:pt x="629" y="6219"/>
                  </a:cubicBezTo>
                  <a:cubicBezTo>
                    <a:pt x="672" y="6229"/>
                    <a:pt x="1890" y="6383"/>
                    <a:pt x="1890" y="6383"/>
                  </a:cubicBezTo>
                  <a:lnTo>
                    <a:pt x="2572" y="7256"/>
                  </a:lnTo>
                  <a:lnTo>
                    <a:pt x="3392" y="7497"/>
                  </a:lnTo>
                  <a:lnTo>
                    <a:pt x="3815" y="6953"/>
                  </a:lnTo>
                  <a:lnTo>
                    <a:pt x="3314" y="1"/>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5195" name="Google Shape;5195;p63"/>
            <p:cNvSpPr/>
            <p:nvPr/>
          </p:nvSpPr>
          <p:spPr>
            <a:xfrm>
              <a:off x="4701400" y="599775"/>
              <a:ext cx="42075" cy="126075"/>
            </a:xfrm>
            <a:custGeom>
              <a:avLst/>
              <a:gdLst/>
              <a:ahLst/>
              <a:cxnLst/>
              <a:rect l="l" t="t" r="r" b="b"/>
              <a:pathLst>
                <a:path w="1683" h="5043" extrusionOk="0">
                  <a:moveTo>
                    <a:pt x="809" y="0"/>
                  </a:moveTo>
                  <a:lnTo>
                    <a:pt x="298" y="3297"/>
                  </a:lnTo>
                  <a:lnTo>
                    <a:pt x="1" y="4276"/>
                  </a:lnTo>
                  <a:lnTo>
                    <a:pt x="1682" y="5043"/>
                  </a:lnTo>
                  <a:cubicBezTo>
                    <a:pt x="1619" y="4956"/>
                    <a:pt x="896" y="3426"/>
                    <a:pt x="896" y="3426"/>
                  </a:cubicBezTo>
                  <a:lnTo>
                    <a:pt x="809" y="0"/>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5196" name="Google Shape;5196;p63"/>
            <p:cNvSpPr/>
            <p:nvPr/>
          </p:nvSpPr>
          <p:spPr>
            <a:xfrm>
              <a:off x="4266375" y="549300"/>
              <a:ext cx="29975" cy="29300"/>
            </a:xfrm>
            <a:custGeom>
              <a:avLst/>
              <a:gdLst/>
              <a:ahLst/>
              <a:cxnLst/>
              <a:rect l="l" t="t" r="r" b="b"/>
              <a:pathLst>
                <a:path w="1199" h="1172" extrusionOk="0">
                  <a:moveTo>
                    <a:pt x="630" y="0"/>
                  </a:moveTo>
                  <a:cubicBezTo>
                    <a:pt x="610" y="0"/>
                    <a:pt x="591" y="2"/>
                    <a:pt x="572" y="7"/>
                  </a:cubicBezTo>
                  <a:cubicBezTo>
                    <a:pt x="313" y="70"/>
                    <a:pt x="0" y="607"/>
                    <a:pt x="18" y="808"/>
                  </a:cubicBezTo>
                  <a:cubicBezTo>
                    <a:pt x="37" y="1009"/>
                    <a:pt x="369" y="1172"/>
                    <a:pt x="369" y="1172"/>
                  </a:cubicBezTo>
                  <a:cubicBezTo>
                    <a:pt x="555" y="729"/>
                    <a:pt x="1199" y="348"/>
                    <a:pt x="1199" y="348"/>
                  </a:cubicBezTo>
                  <a:cubicBezTo>
                    <a:pt x="1199" y="348"/>
                    <a:pt x="883" y="0"/>
                    <a:pt x="630" y="0"/>
                  </a:cubicBezTo>
                  <a:close/>
                </a:path>
              </a:pathLst>
            </a:custGeom>
            <a:solidFill>
              <a:srgbClr val="B25A30"/>
            </a:solidFill>
            <a:ln>
              <a:noFill/>
            </a:ln>
          </p:spPr>
          <p:txBody>
            <a:bodyPr spcFirstLastPara="1" wrap="square" lIns="121900" tIns="121900" rIns="121900" bIns="121900" anchor="ctr" anchorCtr="0">
              <a:noAutofit/>
            </a:bodyPr>
            <a:lstStyle/>
            <a:p>
              <a:endParaRPr sz="2489"/>
            </a:p>
          </p:txBody>
        </p:sp>
        <p:sp>
          <p:nvSpPr>
            <p:cNvPr id="5197" name="Google Shape;5197;p63"/>
            <p:cNvSpPr/>
            <p:nvPr/>
          </p:nvSpPr>
          <p:spPr>
            <a:xfrm>
              <a:off x="4287850" y="542975"/>
              <a:ext cx="26850" cy="14550"/>
            </a:xfrm>
            <a:custGeom>
              <a:avLst/>
              <a:gdLst/>
              <a:ahLst/>
              <a:cxnLst/>
              <a:rect l="l" t="t" r="r" b="b"/>
              <a:pathLst>
                <a:path w="1074" h="582" extrusionOk="0">
                  <a:moveTo>
                    <a:pt x="554" y="0"/>
                  </a:moveTo>
                  <a:cubicBezTo>
                    <a:pt x="355" y="0"/>
                    <a:pt x="135" y="49"/>
                    <a:pt x="85" y="165"/>
                  </a:cubicBezTo>
                  <a:cubicBezTo>
                    <a:pt x="0" y="360"/>
                    <a:pt x="378" y="581"/>
                    <a:pt x="378" y="581"/>
                  </a:cubicBezTo>
                  <a:cubicBezTo>
                    <a:pt x="378" y="581"/>
                    <a:pt x="771" y="386"/>
                    <a:pt x="1074" y="380"/>
                  </a:cubicBezTo>
                  <a:cubicBezTo>
                    <a:pt x="1074" y="380"/>
                    <a:pt x="997" y="134"/>
                    <a:pt x="861" y="55"/>
                  </a:cubicBezTo>
                  <a:cubicBezTo>
                    <a:pt x="801" y="20"/>
                    <a:pt x="682" y="0"/>
                    <a:pt x="554" y="0"/>
                  </a:cubicBezTo>
                  <a:close/>
                </a:path>
              </a:pathLst>
            </a:custGeom>
            <a:solidFill>
              <a:srgbClr val="B25A30"/>
            </a:solidFill>
            <a:ln>
              <a:noFill/>
            </a:ln>
          </p:spPr>
          <p:txBody>
            <a:bodyPr spcFirstLastPara="1" wrap="square" lIns="121900" tIns="121900" rIns="121900" bIns="121900" anchor="ctr" anchorCtr="0">
              <a:noAutofit/>
            </a:bodyPr>
            <a:lstStyle/>
            <a:p>
              <a:endParaRPr sz="2489"/>
            </a:p>
          </p:txBody>
        </p:sp>
        <p:sp>
          <p:nvSpPr>
            <p:cNvPr id="5198" name="Google Shape;5198;p63"/>
            <p:cNvSpPr/>
            <p:nvPr/>
          </p:nvSpPr>
          <p:spPr>
            <a:xfrm>
              <a:off x="4294975" y="555925"/>
              <a:ext cx="25250" cy="25875"/>
            </a:xfrm>
            <a:custGeom>
              <a:avLst/>
              <a:gdLst/>
              <a:ahLst/>
              <a:cxnLst/>
              <a:rect l="l" t="t" r="r" b="b"/>
              <a:pathLst>
                <a:path w="1010" h="1035" extrusionOk="0">
                  <a:moveTo>
                    <a:pt x="0" y="0"/>
                  </a:moveTo>
                  <a:lnTo>
                    <a:pt x="813" y="641"/>
                  </a:lnTo>
                  <a:lnTo>
                    <a:pt x="501" y="1034"/>
                  </a:lnTo>
                  <a:lnTo>
                    <a:pt x="1010" y="647"/>
                  </a:lnTo>
                  <a:cubicBezTo>
                    <a:pt x="1010" y="647"/>
                    <a:pt x="575" y="315"/>
                    <a:pt x="0" y="0"/>
                  </a:cubicBezTo>
                  <a:close/>
                </a:path>
              </a:pathLst>
            </a:custGeom>
            <a:solidFill>
              <a:srgbClr val="D07A5B"/>
            </a:solidFill>
            <a:ln>
              <a:noFill/>
            </a:ln>
          </p:spPr>
          <p:txBody>
            <a:bodyPr spcFirstLastPara="1" wrap="square" lIns="121900" tIns="121900" rIns="121900" bIns="121900" anchor="ctr" anchorCtr="0">
              <a:noAutofit/>
            </a:bodyPr>
            <a:lstStyle/>
            <a:p>
              <a:endParaRPr sz="2489"/>
            </a:p>
          </p:txBody>
        </p:sp>
        <p:sp>
          <p:nvSpPr>
            <p:cNvPr id="5199" name="Google Shape;5199;p63"/>
            <p:cNvSpPr/>
            <p:nvPr/>
          </p:nvSpPr>
          <p:spPr>
            <a:xfrm>
              <a:off x="4284400" y="564750"/>
              <a:ext cx="8925" cy="7250"/>
            </a:xfrm>
            <a:custGeom>
              <a:avLst/>
              <a:gdLst/>
              <a:ahLst/>
              <a:cxnLst/>
              <a:rect l="l" t="t" r="r" b="b"/>
              <a:pathLst>
                <a:path w="357" h="290" extrusionOk="0">
                  <a:moveTo>
                    <a:pt x="330" y="1"/>
                  </a:moveTo>
                  <a:cubicBezTo>
                    <a:pt x="288" y="1"/>
                    <a:pt x="167" y="88"/>
                    <a:pt x="73" y="179"/>
                  </a:cubicBezTo>
                  <a:cubicBezTo>
                    <a:pt x="1" y="249"/>
                    <a:pt x="12" y="289"/>
                    <a:pt x="59" y="289"/>
                  </a:cubicBezTo>
                  <a:cubicBezTo>
                    <a:pt x="112" y="289"/>
                    <a:pt x="211" y="239"/>
                    <a:pt x="291" y="122"/>
                  </a:cubicBezTo>
                  <a:cubicBezTo>
                    <a:pt x="352" y="35"/>
                    <a:pt x="356" y="1"/>
                    <a:pt x="330"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5200" name="Google Shape;5200;p63"/>
            <p:cNvSpPr/>
            <p:nvPr/>
          </p:nvSpPr>
          <p:spPr>
            <a:xfrm>
              <a:off x="4305475" y="555850"/>
              <a:ext cx="7500" cy="3575"/>
            </a:xfrm>
            <a:custGeom>
              <a:avLst/>
              <a:gdLst/>
              <a:ahLst/>
              <a:cxnLst/>
              <a:rect l="l" t="t" r="r" b="b"/>
              <a:pathLst>
                <a:path w="300" h="143" extrusionOk="0">
                  <a:moveTo>
                    <a:pt x="270" y="0"/>
                  </a:moveTo>
                  <a:cubicBezTo>
                    <a:pt x="234" y="0"/>
                    <a:pt x="148" y="32"/>
                    <a:pt x="75" y="69"/>
                  </a:cubicBezTo>
                  <a:cubicBezTo>
                    <a:pt x="0" y="108"/>
                    <a:pt x="16" y="142"/>
                    <a:pt x="70" y="142"/>
                  </a:cubicBezTo>
                  <a:cubicBezTo>
                    <a:pt x="110" y="142"/>
                    <a:pt x="170" y="124"/>
                    <a:pt x="231" y="75"/>
                  </a:cubicBezTo>
                  <a:cubicBezTo>
                    <a:pt x="298" y="21"/>
                    <a:pt x="300" y="0"/>
                    <a:pt x="270"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5201" name="Google Shape;5201;p63"/>
            <p:cNvSpPr/>
            <p:nvPr/>
          </p:nvSpPr>
          <p:spPr>
            <a:xfrm>
              <a:off x="4309350" y="581275"/>
              <a:ext cx="7575" cy="11975"/>
            </a:xfrm>
            <a:custGeom>
              <a:avLst/>
              <a:gdLst/>
              <a:ahLst/>
              <a:cxnLst/>
              <a:rect l="l" t="t" r="r" b="b"/>
              <a:pathLst>
                <a:path w="303" h="479" extrusionOk="0">
                  <a:moveTo>
                    <a:pt x="231" y="0"/>
                  </a:moveTo>
                  <a:cubicBezTo>
                    <a:pt x="219" y="0"/>
                    <a:pt x="205" y="7"/>
                    <a:pt x="190" y="22"/>
                  </a:cubicBezTo>
                  <a:cubicBezTo>
                    <a:pt x="1" y="212"/>
                    <a:pt x="32" y="479"/>
                    <a:pt x="115" y="479"/>
                  </a:cubicBezTo>
                  <a:cubicBezTo>
                    <a:pt x="139" y="479"/>
                    <a:pt x="167" y="456"/>
                    <a:pt x="196" y="404"/>
                  </a:cubicBezTo>
                  <a:cubicBezTo>
                    <a:pt x="302" y="205"/>
                    <a:pt x="294" y="0"/>
                    <a:pt x="231"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5202" name="Google Shape;5202;p63"/>
            <p:cNvSpPr/>
            <p:nvPr/>
          </p:nvSpPr>
          <p:spPr>
            <a:xfrm>
              <a:off x="4090300" y="1059450"/>
              <a:ext cx="45250" cy="27475"/>
            </a:xfrm>
            <a:custGeom>
              <a:avLst/>
              <a:gdLst/>
              <a:ahLst/>
              <a:cxnLst/>
              <a:rect l="l" t="t" r="r" b="b"/>
              <a:pathLst>
                <a:path w="1810" h="1099" extrusionOk="0">
                  <a:moveTo>
                    <a:pt x="509" y="1"/>
                  </a:moveTo>
                  <a:cubicBezTo>
                    <a:pt x="308" y="1"/>
                    <a:pt x="149" y="69"/>
                    <a:pt x="103" y="254"/>
                  </a:cubicBezTo>
                  <a:cubicBezTo>
                    <a:pt x="1" y="672"/>
                    <a:pt x="853" y="1098"/>
                    <a:pt x="1294" y="1098"/>
                  </a:cubicBezTo>
                  <a:cubicBezTo>
                    <a:pt x="1342" y="1098"/>
                    <a:pt x="1385" y="1093"/>
                    <a:pt x="1421" y="1083"/>
                  </a:cubicBezTo>
                  <a:cubicBezTo>
                    <a:pt x="1793" y="975"/>
                    <a:pt x="1810" y="602"/>
                    <a:pt x="1672" y="450"/>
                  </a:cubicBezTo>
                  <a:cubicBezTo>
                    <a:pt x="1534" y="300"/>
                    <a:pt x="929" y="1"/>
                    <a:pt x="509"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203" name="Google Shape;5203;p63"/>
            <p:cNvSpPr/>
            <p:nvPr/>
          </p:nvSpPr>
          <p:spPr>
            <a:xfrm>
              <a:off x="4080800" y="1083200"/>
              <a:ext cx="39525" cy="40075"/>
            </a:xfrm>
            <a:custGeom>
              <a:avLst/>
              <a:gdLst/>
              <a:ahLst/>
              <a:cxnLst/>
              <a:rect l="l" t="t" r="r" b="b"/>
              <a:pathLst>
                <a:path w="1581" h="1603" extrusionOk="0">
                  <a:moveTo>
                    <a:pt x="993" y="0"/>
                  </a:moveTo>
                  <a:cubicBezTo>
                    <a:pt x="928" y="0"/>
                    <a:pt x="862" y="5"/>
                    <a:pt x="799" y="10"/>
                  </a:cubicBezTo>
                  <a:cubicBezTo>
                    <a:pt x="501" y="37"/>
                    <a:pt x="1" y="1383"/>
                    <a:pt x="555" y="1585"/>
                  </a:cubicBezTo>
                  <a:cubicBezTo>
                    <a:pt x="588" y="1597"/>
                    <a:pt x="622" y="1603"/>
                    <a:pt x="656" y="1603"/>
                  </a:cubicBezTo>
                  <a:cubicBezTo>
                    <a:pt x="1085" y="1603"/>
                    <a:pt x="1580" y="716"/>
                    <a:pt x="1519" y="364"/>
                  </a:cubicBezTo>
                  <a:cubicBezTo>
                    <a:pt x="1465" y="64"/>
                    <a:pt x="1235" y="0"/>
                    <a:pt x="993"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204" name="Google Shape;5204;p63"/>
            <p:cNvSpPr/>
            <p:nvPr/>
          </p:nvSpPr>
          <p:spPr>
            <a:xfrm>
              <a:off x="4102825" y="1094725"/>
              <a:ext cx="39600" cy="38725"/>
            </a:xfrm>
            <a:custGeom>
              <a:avLst/>
              <a:gdLst/>
              <a:ahLst/>
              <a:cxnLst/>
              <a:rect l="l" t="t" r="r" b="b"/>
              <a:pathLst>
                <a:path w="1584" h="1549" extrusionOk="0">
                  <a:moveTo>
                    <a:pt x="1225" y="1"/>
                  </a:moveTo>
                  <a:cubicBezTo>
                    <a:pt x="1150" y="1"/>
                    <a:pt x="1062" y="14"/>
                    <a:pt x="962" y="24"/>
                  </a:cubicBezTo>
                  <a:cubicBezTo>
                    <a:pt x="664" y="51"/>
                    <a:pt x="1" y="1329"/>
                    <a:pt x="555" y="1531"/>
                  </a:cubicBezTo>
                  <a:cubicBezTo>
                    <a:pt x="589" y="1543"/>
                    <a:pt x="623" y="1549"/>
                    <a:pt x="657" y="1549"/>
                  </a:cubicBezTo>
                  <a:cubicBezTo>
                    <a:pt x="1087" y="1549"/>
                    <a:pt x="1583" y="661"/>
                    <a:pt x="1519" y="308"/>
                  </a:cubicBezTo>
                  <a:cubicBezTo>
                    <a:pt x="1474" y="55"/>
                    <a:pt x="1374" y="1"/>
                    <a:pt x="1225"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205" name="Google Shape;5205;p63"/>
            <p:cNvSpPr/>
            <p:nvPr/>
          </p:nvSpPr>
          <p:spPr>
            <a:xfrm>
              <a:off x="4128300" y="1099475"/>
              <a:ext cx="39550" cy="38725"/>
            </a:xfrm>
            <a:custGeom>
              <a:avLst/>
              <a:gdLst/>
              <a:ahLst/>
              <a:cxnLst/>
              <a:rect l="l" t="t" r="r" b="b"/>
              <a:pathLst>
                <a:path w="1582" h="1549" extrusionOk="0">
                  <a:moveTo>
                    <a:pt x="1224" y="1"/>
                  </a:moveTo>
                  <a:cubicBezTo>
                    <a:pt x="1149" y="1"/>
                    <a:pt x="1062" y="14"/>
                    <a:pt x="962" y="24"/>
                  </a:cubicBezTo>
                  <a:cubicBezTo>
                    <a:pt x="663" y="51"/>
                    <a:pt x="0" y="1330"/>
                    <a:pt x="555" y="1531"/>
                  </a:cubicBezTo>
                  <a:cubicBezTo>
                    <a:pt x="588" y="1543"/>
                    <a:pt x="622" y="1549"/>
                    <a:pt x="656" y="1549"/>
                  </a:cubicBezTo>
                  <a:cubicBezTo>
                    <a:pt x="1085" y="1549"/>
                    <a:pt x="1581" y="660"/>
                    <a:pt x="1518" y="308"/>
                  </a:cubicBezTo>
                  <a:cubicBezTo>
                    <a:pt x="1473" y="55"/>
                    <a:pt x="1374" y="1"/>
                    <a:pt x="1224"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grpSp>
      <p:grpSp>
        <p:nvGrpSpPr>
          <p:cNvPr id="5206" name="Google Shape;5206;p63"/>
          <p:cNvGrpSpPr/>
          <p:nvPr/>
        </p:nvGrpSpPr>
        <p:grpSpPr>
          <a:xfrm rot="167597">
            <a:off x="9711426" y="735415"/>
            <a:ext cx="1599897" cy="724805"/>
            <a:chOff x="9581727" y="5929329"/>
            <a:chExt cx="1249476" cy="566112"/>
          </a:xfrm>
        </p:grpSpPr>
        <p:sp>
          <p:nvSpPr>
            <p:cNvPr id="5207" name="Google Shape;5207;p63"/>
            <p:cNvSpPr/>
            <p:nvPr/>
          </p:nvSpPr>
          <p:spPr>
            <a:xfrm>
              <a:off x="9581727" y="5929329"/>
              <a:ext cx="1249476" cy="566112"/>
            </a:xfrm>
            <a:custGeom>
              <a:avLst/>
              <a:gdLst/>
              <a:ahLst/>
              <a:cxnLst/>
              <a:rect l="l" t="t" r="r" b="b"/>
              <a:pathLst>
                <a:path w="15147" h="6863" extrusionOk="0">
                  <a:moveTo>
                    <a:pt x="6439" y="0"/>
                  </a:moveTo>
                  <a:cubicBezTo>
                    <a:pt x="5792" y="0"/>
                    <a:pt x="5111" y="334"/>
                    <a:pt x="4832" y="915"/>
                  </a:cubicBezTo>
                  <a:cubicBezTo>
                    <a:pt x="4687" y="1214"/>
                    <a:pt x="4655" y="1583"/>
                    <a:pt x="4813" y="1876"/>
                  </a:cubicBezTo>
                  <a:cubicBezTo>
                    <a:pt x="4728" y="1720"/>
                    <a:pt x="4354" y="1673"/>
                    <a:pt x="4184" y="1673"/>
                  </a:cubicBezTo>
                  <a:cubicBezTo>
                    <a:pt x="4176" y="1673"/>
                    <a:pt x="4169" y="1673"/>
                    <a:pt x="4162" y="1673"/>
                  </a:cubicBezTo>
                  <a:cubicBezTo>
                    <a:pt x="4003" y="1677"/>
                    <a:pt x="3861" y="1714"/>
                    <a:pt x="3733" y="1788"/>
                  </a:cubicBezTo>
                  <a:cubicBezTo>
                    <a:pt x="3673" y="1824"/>
                    <a:pt x="3615" y="1868"/>
                    <a:pt x="3558" y="1920"/>
                  </a:cubicBezTo>
                  <a:cubicBezTo>
                    <a:pt x="3247" y="2213"/>
                    <a:pt x="3104" y="2687"/>
                    <a:pt x="3228" y="3101"/>
                  </a:cubicBezTo>
                  <a:cubicBezTo>
                    <a:pt x="3115" y="3055"/>
                    <a:pt x="2994" y="3033"/>
                    <a:pt x="2872" y="3033"/>
                  </a:cubicBezTo>
                  <a:cubicBezTo>
                    <a:pt x="2575" y="3033"/>
                    <a:pt x="2275" y="3164"/>
                    <a:pt x="2088" y="3395"/>
                  </a:cubicBezTo>
                  <a:cubicBezTo>
                    <a:pt x="1822" y="3723"/>
                    <a:pt x="1801" y="4223"/>
                    <a:pt x="2038" y="4572"/>
                  </a:cubicBezTo>
                  <a:cubicBezTo>
                    <a:pt x="1977" y="4565"/>
                    <a:pt x="1915" y="4562"/>
                    <a:pt x="1854" y="4562"/>
                  </a:cubicBezTo>
                  <a:cubicBezTo>
                    <a:pt x="1321" y="4562"/>
                    <a:pt x="791" y="4822"/>
                    <a:pt x="473" y="5251"/>
                  </a:cubicBezTo>
                  <a:cubicBezTo>
                    <a:pt x="223" y="5586"/>
                    <a:pt x="0" y="6194"/>
                    <a:pt x="332" y="6551"/>
                  </a:cubicBezTo>
                  <a:cubicBezTo>
                    <a:pt x="580" y="6816"/>
                    <a:pt x="909" y="6788"/>
                    <a:pt x="1237" y="6809"/>
                  </a:cubicBezTo>
                  <a:cubicBezTo>
                    <a:pt x="1490" y="6824"/>
                    <a:pt x="1717" y="6863"/>
                    <a:pt x="1969" y="6863"/>
                  </a:cubicBezTo>
                  <a:cubicBezTo>
                    <a:pt x="2004" y="6863"/>
                    <a:pt x="2040" y="6862"/>
                    <a:pt x="2077" y="6860"/>
                  </a:cubicBezTo>
                  <a:cubicBezTo>
                    <a:pt x="2884" y="6822"/>
                    <a:pt x="3693" y="6785"/>
                    <a:pt x="4501" y="6747"/>
                  </a:cubicBezTo>
                  <a:cubicBezTo>
                    <a:pt x="6116" y="6671"/>
                    <a:pt x="7732" y="6594"/>
                    <a:pt x="9347" y="6519"/>
                  </a:cubicBezTo>
                  <a:cubicBezTo>
                    <a:pt x="10261" y="6476"/>
                    <a:pt x="11174" y="6433"/>
                    <a:pt x="12088" y="6390"/>
                  </a:cubicBezTo>
                  <a:cubicBezTo>
                    <a:pt x="12551" y="6369"/>
                    <a:pt x="13017" y="6349"/>
                    <a:pt x="13482" y="6325"/>
                  </a:cubicBezTo>
                  <a:cubicBezTo>
                    <a:pt x="13532" y="6323"/>
                    <a:pt x="13583" y="6322"/>
                    <a:pt x="13633" y="6322"/>
                  </a:cubicBezTo>
                  <a:cubicBezTo>
                    <a:pt x="13738" y="6322"/>
                    <a:pt x="13842" y="6326"/>
                    <a:pt x="13946" y="6326"/>
                  </a:cubicBezTo>
                  <a:cubicBezTo>
                    <a:pt x="14183" y="6326"/>
                    <a:pt x="14415" y="6305"/>
                    <a:pt x="14633" y="6168"/>
                  </a:cubicBezTo>
                  <a:cubicBezTo>
                    <a:pt x="14810" y="6056"/>
                    <a:pt x="14963" y="5884"/>
                    <a:pt x="15045" y="5690"/>
                  </a:cubicBezTo>
                  <a:cubicBezTo>
                    <a:pt x="15147" y="5450"/>
                    <a:pt x="15038" y="5311"/>
                    <a:pt x="14876" y="5125"/>
                  </a:cubicBezTo>
                  <a:cubicBezTo>
                    <a:pt x="14627" y="4841"/>
                    <a:pt x="14224" y="4670"/>
                    <a:pt x="13835" y="4670"/>
                  </a:cubicBezTo>
                  <a:cubicBezTo>
                    <a:pt x="13539" y="4670"/>
                    <a:pt x="13251" y="4769"/>
                    <a:pt x="13047" y="4993"/>
                  </a:cubicBezTo>
                  <a:cubicBezTo>
                    <a:pt x="13198" y="4756"/>
                    <a:pt x="13108" y="4389"/>
                    <a:pt x="12866" y="4227"/>
                  </a:cubicBezTo>
                  <a:cubicBezTo>
                    <a:pt x="12752" y="4151"/>
                    <a:pt x="12618" y="4116"/>
                    <a:pt x="12481" y="4116"/>
                  </a:cubicBezTo>
                  <a:cubicBezTo>
                    <a:pt x="12291" y="4116"/>
                    <a:pt x="12097" y="4183"/>
                    <a:pt x="11945" y="4298"/>
                  </a:cubicBezTo>
                  <a:cubicBezTo>
                    <a:pt x="12171" y="3956"/>
                    <a:pt x="12205" y="3480"/>
                    <a:pt x="11983" y="3135"/>
                  </a:cubicBezTo>
                  <a:cubicBezTo>
                    <a:pt x="11826" y="2893"/>
                    <a:pt x="11537" y="2743"/>
                    <a:pt x="11253" y="2743"/>
                  </a:cubicBezTo>
                  <a:cubicBezTo>
                    <a:pt x="11133" y="2743"/>
                    <a:pt x="11013" y="2770"/>
                    <a:pt x="10906" y="2829"/>
                  </a:cubicBezTo>
                  <a:cubicBezTo>
                    <a:pt x="10545" y="3025"/>
                    <a:pt x="10427" y="3579"/>
                    <a:pt x="10709" y="3876"/>
                  </a:cubicBezTo>
                  <a:cubicBezTo>
                    <a:pt x="10562" y="3838"/>
                    <a:pt x="10409" y="3820"/>
                    <a:pt x="10256" y="3820"/>
                  </a:cubicBezTo>
                  <a:cubicBezTo>
                    <a:pt x="10030" y="3820"/>
                    <a:pt x="9804" y="3861"/>
                    <a:pt x="9594" y="3941"/>
                  </a:cubicBezTo>
                  <a:cubicBezTo>
                    <a:pt x="9514" y="3790"/>
                    <a:pt x="9342" y="3710"/>
                    <a:pt x="9173" y="3710"/>
                  </a:cubicBezTo>
                  <a:cubicBezTo>
                    <a:pt x="9031" y="3710"/>
                    <a:pt x="8890" y="3766"/>
                    <a:pt x="8806" y="3881"/>
                  </a:cubicBezTo>
                  <a:cubicBezTo>
                    <a:pt x="8790" y="3591"/>
                    <a:pt x="8581" y="3322"/>
                    <a:pt x="8305" y="3235"/>
                  </a:cubicBezTo>
                  <a:cubicBezTo>
                    <a:pt x="8239" y="3215"/>
                    <a:pt x="8170" y="3205"/>
                    <a:pt x="8102" y="3205"/>
                  </a:cubicBezTo>
                  <a:cubicBezTo>
                    <a:pt x="7890" y="3205"/>
                    <a:pt x="7678" y="3298"/>
                    <a:pt x="7542" y="3460"/>
                  </a:cubicBezTo>
                  <a:lnTo>
                    <a:pt x="7542" y="3460"/>
                  </a:lnTo>
                  <a:cubicBezTo>
                    <a:pt x="7998" y="2887"/>
                    <a:pt x="8214" y="2130"/>
                    <a:pt x="8136" y="1403"/>
                  </a:cubicBezTo>
                  <a:cubicBezTo>
                    <a:pt x="8066" y="742"/>
                    <a:pt x="7492" y="210"/>
                    <a:pt x="6862" y="51"/>
                  </a:cubicBezTo>
                  <a:cubicBezTo>
                    <a:pt x="6726" y="17"/>
                    <a:pt x="6583" y="0"/>
                    <a:pt x="6439"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5208" name="Google Shape;5208;p63"/>
            <p:cNvSpPr/>
            <p:nvPr/>
          </p:nvSpPr>
          <p:spPr>
            <a:xfrm>
              <a:off x="10012160" y="5974120"/>
              <a:ext cx="191542" cy="168027"/>
            </a:xfrm>
            <a:custGeom>
              <a:avLst/>
              <a:gdLst/>
              <a:ahLst/>
              <a:cxnLst/>
              <a:rect l="l" t="t" r="r" b="b"/>
              <a:pathLst>
                <a:path w="2322" h="2037" extrusionOk="0">
                  <a:moveTo>
                    <a:pt x="1077" y="1"/>
                  </a:moveTo>
                  <a:cubicBezTo>
                    <a:pt x="822" y="1"/>
                    <a:pt x="570" y="88"/>
                    <a:pt x="369" y="278"/>
                  </a:cubicBezTo>
                  <a:cubicBezTo>
                    <a:pt x="154" y="482"/>
                    <a:pt x="1" y="795"/>
                    <a:pt x="49" y="1094"/>
                  </a:cubicBezTo>
                  <a:cubicBezTo>
                    <a:pt x="50" y="1098"/>
                    <a:pt x="53" y="1100"/>
                    <a:pt x="57" y="1100"/>
                  </a:cubicBezTo>
                  <a:cubicBezTo>
                    <a:pt x="62" y="1100"/>
                    <a:pt x="67" y="1097"/>
                    <a:pt x="67" y="1092"/>
                  </a:cubicBezTo>
                  <a:cubicBezTo>
                    <a:pt x="70" y="822"/>
                    <a:pt x="164" y="574"/>
                    <a:pt x="355" y="379"/>
                  </a:cubicBezTo>
                  <a:cubicBezTo>
                    <a:pt x="541" y="188"/>
                    <a:pt x="794" y="70"/>
                    <a:pt x="1061" y="68"/>
                  </a:cubicBezTo>
                  <a:cubicBezTo>
                    <a:pt x="1065" y="68"/>
                    <a:pt x="1069" y="68"/>
                    <a:pt x="1073" y="68"/>
                  </a:cubicBezTo>
                  <a:cubicBezTo>
                    <a:pt x="1338" y="68"/>
                    <a:pt x="1598" y="170"/>
                    <a:pt x="1802" y="336"/>
                  </a:cubicBezTo>
                  <a:cubicBezTo>
                    <a:pt x="2020" y="514"/>
                    <a:pt x="2165" y="764"/>
                    <a:pt x="2222" y="1040"/>
                  </a:cubicBezTo>
                  <a:cubicBezTo>
                    <a:pt x="2255" y="1205"/>
                    <a:pt x="2259" y="1376"/>
                    <a:pt x="2234" y="1540"/>
                  </a:cubicBezTo>
                  <a:cubicBezTo>
                    <a:pt x="2222" y="1620"/>
                    <a:pt x="2203" y="1699"/>
                    <a:pt x="2179" y="1777"/>
                  </a:cubicBezTo>
                  <a:cubicBezTo>
                    <a:pt x="2154" y="1859"/>
                    <a:pt x="2116" y="1937"/>
                    <a:pt x="2091" y="2021"/>
                  </a:cubicBezTo>
                  <a:cubicBezTo>
                    <a:pt x="2090" y="2028"/>
                    <a:pt x="2097" y="2036"/>
                    <a:pt x="2104" y="2036"/>
                  </a:cubicBezTo>
                  <a:cubicBezTo>
                    <a:pt x="2107" y="2036"/>
                    <a:pt x="2109" y="2035"/>
                    <a:pt x="2112" y="2032"/>
                  </a:cubicBezTo>
                  <a:cubicBezTo>
                    <a:pt x="2205" y="1918"/>
                    <a:pt x="2253" y="1753"/>
                    <a:pt x="2281" y="1612"/>
                  </a:cubicBezTo>
                  <a:cubicBezTo>
                    <a:pt x="2312" y="1454"/>
                    <a:pt x="2322" y="1291"/>
                    <a:pt x="2303" y="1132"/>
                  </a:cubicBezTo>
                  <a:cubicBezTo>
                    <a:pt x="2268" y="828"/>
                    <a:pt x="2135" y="544"/>
                    <a:pt x="1909" y="335"/>
                  </a:cubicBezTo>
                  <a:cubicBezTo>
                    <a:pt x="1680" y="121"/>
                    <a:pt x="1377" y="1"/>
                    <a:pt x="1077"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5209" name="Google Shape;5209;p63"/>
            <p:cNvSpPr/>
            <p:nvPr/>
          </p:nvSpPr>
          <p:spPr>
            <a:xfrm>
              <a:off x="10097537" y="6028067"/>
              <a:ext cx="54526" cy="80590"/>
            </a:xfrm>
            <a:custGeom>
              <a:avLst/>
              <a:gdLst/>
              <a:ahLst/>
              <a:cxnLst/>
              <a:rect l="l" t="t" r="r" b="b"/>
              <a:pathLst>
                <a:path w="661" h="977" extrusionOk="0">
                  <a:moveTo>
                    <a:pt x="24" y="0"/>
                  </a:moveTo>
                  <a:cubicBezTo>
                    <a:pt x="1" y="0"/>
                    <a:pt x="1" y="34"/>
                    <a:pt x="24" y="36"/>
                  </a:cubicBezTo>
                  <a:cubicBezTo>
                    <a:pt x="216" y="42"/>
                    <a:pt x="372" y="179"/>
                    <a:pt x="458" y="344"/>
                  </a:cubicBezTo>
                  <a:cubicBezTo>
                    <a:pt x="507" y="438"/>
                    <a:pt x="534" y="541"/>
                    <a:pt x="553" y="645"/>
                  </a:cubicBezTo>
                  <a:cubicBezTo>
                    <a:pt x="571" y="751"/>
                    <a:pt x="570" y="864"/>
                    <a:pt x="606" y="965"/>
                  </a:cubicBezTo>
                  <a:cubicBezTo>
                    <a:pt x="609" y="972"/>
                    <a:pt x="617" y="976"/>
                    <a:pt x="624" y="976"/>
                  </a:cubicBezTo>
                  <a:cubicBezTo>
                    <a:pt x="631" y="976"/>
                    <a:pt x="637" y="973"/>
                    <a:pt x="638" y="965"/>
                  </a:cubicBezTo>
                  <a:cubicBezTo>
                    <a:pt x="661" y="853"/>
                    <a:pt x="638" y="731"/>
                    <a:pt x="617" y="620"/>
                  </a:cubicBezTo>
                  <a:cubicBezTo>
                    <a:pt x="594" y="504"/>
                    <a:pt x="559" y="391"/>
                    <a:pt x="495" y="291"/>
                  </a:cubicBezTo>
                  <a:cubicBezTo>
                    <a:pt x="392" y="128"/>
                    <a:pt x="221" y="1"/>
                    <a:pt x="24"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5210" name="Google Shape;5210;p63"/>
            <p:cNvSpPr/>
            <p:nvPr/>
          </p:nvSpPr>
          <p:spPr>
            <a:xfrm>
              <a:off x="9897251" y="6115586"/>
              <a:ext cx="103937" cy="37862"/>
            </a:xfrm>
            <a:custGeom>
              <a:avLst/>
              <a:gdLst/>
              <a:ahLst/>
              <a:cxnLst/>
              <a:rect l="l" t="t" r="r" b="b"/>
              <a:pathLst>
                <a:path w="1260" h="459" extrusionOk="0">
                  <a:moveTo>
                    <a:pt x="480" y="0"/>
                  </a:moveTo>
                  <a:cubicBezTo>
                    <a:pt x="318" y="0"/>
                    <a:pt x="157" y="41"/>
                    <a:pt x="17" y="123"/>
                  </a:cubicBezTo>
                  <a:cubicBezTo>
                    <a:pt x="0" y="132"/>
                    <a:pt x="10" y="153"/>
                    <a:pt x="25" y="153"/>
                  </a:cubicBezTo>
                  <a:cubicBezTo>
                    <a:pt x="27" y="153"/>
                    <a:pt x="30" y="152"/>
                    <a:pt x="33" y="151"/>
                  </a:cubicBezTo>
                  <a:cubicBezTo>
                    <a:pt x="166" y="92"/>
                    <a:pt x="311" y="59"/>
                    <a:pt x="456" y="59"/>
                  </a:cubicBezTo>
                  <a:cubicBezTo>
                    <a:pt x="550" y="59"/>
                    <a:pt x="643" y="72"/>
                    <a:pt x="734" y="102"/>
                  </a:cubicBezTo>
                  <a:cubicBezTo>
                    <a:pt x="835" y="135"/>
                    <a:pt x="929" y="186"/>
                    <a:pt x="1012" y="251"/>
                  </a:cubicBezTo>
                  <a:cubicBezTo>
                    <a:pt x="1053" y="283"/>
                    <a:pt x="1094" y="318"/>
                    <a:pt x="1131" y="357"/>
                  </a:cubicBezTo>
                  <a:cubicBezTo>
                    <a:pt x="1164" y="392"/>
                    <a:pt x="1193" y="431"/>
                    <a:pt x="1234" y="456"/>
                  </a:cubicBezTo>
                  <a:cubicBezTo>
                    <a:pt x="1237" y="458"/>
                    <a:pt x="1239" y="459"/>
                    <a:pt x="1242" y="459"/>
                  </a:cubicBezTo>
                  <a:cubicBezTo>
                    <a:pt x="1252" y="459"/>
                    <a:pt x="1260" y="448"/>
                    <a:pt x="1258" y="437"/>
                  </a:cubicBezTo>
                  <a:cubicBezTo>
                    <a:pt x="1241" y="341"/>
                    <a:pt x="1132" y="253"/>
                    <a:pt x="1057" y="195"/>
                  </a:cubicBezTo>
                  <a:cubicBezTo>
                    <a:pt x="962" y="124"/>
                    <a:pt x="856" y="70"/>
                    <a:pt x="743" y="37"/>
                  </a:cubicBezTo>
                  <a:cubicBezTo>
                    <a:pt x="658" y="12"/>
                    <a:pt x="569" y="0"/>
                    <a:pt x="480"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5211" name="Google Shape;5211;p63"/>
            <p:cNvSpPr/>
            <p:nvPr/>
          </p:nvSpPr>
          <p:spPr>
            <a:xfrm>
              <a:off x="10184977" y="6237667"/>
              <a:ext cx="104845" cy="64093"/>
            </a:xfrm>
            <a:custGeom>
              <a:avLst/>
              <a:gdLst/>
              <a:ahLst/>
              <a:cxnLst/>
              <a:rect l="l" t="t" r="r" b="b"/>
              <a:pathLst>
                <a:path w="1271" h="777" extrusionOk="0">
                  <a:moveTo>
                    <a:pt x="527" y="1"/>
                  </a:moveTo>
                  <a:cubicBezTo>
                    <a:pt x="336" y="1"/>
                    <a:pt x="146" y="75"/>
                    <a:pt x="9" y="212"/>
                  </a:cubicBezTo>
                  <a:cubicBezTo>
                    <a:pt x="0" y="221"/>
                    <a:pt x="9" y="234"/>
                    <a:pt x="18" y="234"/>
                  </a:cubicBezTo>
                  <a:cubicBezTo>
                    <a:pt x="21" y="234"/>
                    <a:pt x="24" y="233"/>
                    <a:pt x="27" y="230"/>
                  </a:cubicBezTo>
                  <a:cubicBezTo>
                    <a:pt x="156" y="115"/>
                    <a:pt x="328" y="53"/>
                    <a:pt x="499" y="53"/>
                  </a:cubicBezTo>
                  <a:cubicBezTo>
                    <a:pt x="601" y="53"/>
                    <a:pt x="703" y="75"/>
                    <a:pt x="795" y="121"/>
                  </a:cubicBezTo>
                  <a:cubicBezTo>
                    <a:pt x="916" y="181"/>
                    <a:pt x="1014" y="280"/>
                    <a:pt x="1081" y="396"/>
                  </a:cubicBezTo>
                  <a:cubicBezTo>
                    <a:pt x="1113" y="451"/>
                    <a:pt x="1136" y="511"/>
                    <a:pt x="1152" y="573"/>
                  </a:cubicBezTo>
                  <a:cubicBezTo>
                    <a:pt x="1168" y="637"/>
                    <a:pt x="1169" y="705"/>
                    <a:pt x="1190" y="768"/>
                  </a:cubicBezTo>
                  <a:cubicBezTo>
                    <a:pt x="1192" y="773"/>
                    <a:pt x="1199" y="777"/>
                    <a:pt x="1205" y="777"/>
                  </a:cubicBezTo>
                  <a:cubicBezTo>
                    <a:pt x="1209" y="777"/>
                    <a:pt x="1213" y="775"/>
                    <a:pt x="1216" y="770"/>
                  </a:cubicBezTo>
                  <a:cubicBezTo>
                    <a:pt x="1271" y="642"/>
                    <a:pt x="1204" y="473"/>
                    <a:pt x="1139" y="361"/>
                  </a:cubicBezTo>
                  <a:cubicBezTo>
                    <a:pt x="1066" y="234"/>
                    <a:pt x="954" y="127"/>
                    <a:pt x="820" y="64"/>
                  </a:cubicBezTo>
                  <a:cubicBezTo>
                    <a:pt x="727" y="21"/>
                    <a:pt x="627" y="1"/>
                    <a:pt x="527"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5212" name="Google Shape;5212;p63"/>
            <p:cNvSpPr/>
            <p:nvPr/>
          </p:nvSpPr>
          <p:spPr>
            <a:xfrm>
              <a:off x="10223994" y="6280066"/>
              <a:ext cx="34563" cy="33160"/>
            </a:xfrm>
            <a:custGeom>
              <a:avLst/>
              <a:gdLst/>
              <a:ahLst/>
              <a:cxnLst/>
              <a:rect l="l" t="t" r="r" b="b"/>
              <a:pathLst>
                <a:path w="419" h="402" extrusionOk="0">
                  <a:moveTo>
                    <a:pt x="26" y="1"/>
                  </a:moveTo>
                  <a:cubicBezTo>
                    <a:pt x="7" y="1"/>
                    <a:pt x="0" y="30"/>
                    <a:pt x="20" y="34"/>
                  </a:cubicBezTo>
                  <a:cubicBezTo>
                    <a:pt x="110" y="51"/>
                    <a:pt x="193" y="98"/>
                    <a:pt x="258" y="164"/>
                  </a:cubicBezTo>
                  <a:cubicBezTo>
                    <a:pt x="289" y="197"/>
                    <a:pt x="316" y="233"/>
                    <a:pt x="337" y="275"/>
                  </a:cubicBezTo>
                  <a:cubicBezTo>
                    <a:pt x="348" y="294"/>
                    <a:pt x="357" y="315"/>
                    <a:pt x="364" y="339"/>
                  </a:cubicBezTo>
                  <a:cubicBezTo>
                    <a:pt x="370" y="360"/>
                    <a:pt x="375" y="381"/>
                    <a:pt x="389" y="398"/>
                  </a:cubicBezTo>
                  <a:cubicBezTo>
                    <a:pt x="391" y="400"/>
                    <a:pt x="394" y="402"/>
                    <a:pt x="397" y="402"/>
                  </a:cubicBezTo>
                  <a:cubicBezTo>
                    <a:pt x="403" y="402"/>
                    <a:pt x="408" y="398"/>
                    <a:pt x="410" y="393"/>
                  </a:cubicBezTo>
                  <a:cubicBezTo>
                    <a:pt x="419" y="369"/>
                    <a:pt x="412" y="343"/>
                    <a:pt x="403" y="323"/>
                  </a:cubicBezTo>
                  <a:cubicBezTo>
                    <a:pt x="396" y="298"/>
                    <a:pt x="385" y="276"/>
                    <a:pt x="373" y="255"/>
                  </a:cubicBezTo>
                  <a:cubicBezTo>
                    <a:pt x="350" y="212"/>
                    <a:pt x="320" y="172"/>
                    <a:pt x="285" y="138"/>
                  </a:cubicBezTo>
                  <a:cubicBezTo>
                    <a:pt x="216" y="69"/>
                    <a:pt x="126" y="19"/>
                    <a:pt x="30" y="1"/>
                  </a:cubicBezTo>
                  <a:cubicBezTo>
                    <a:pt x="28" y="1"/>
                    <a:pt x="27" y="1"/>
                    <a:pt x="26"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5213" name="Google Shape;5213;p63"/>
            <p:cNvSpPr/>
            <p:nvPr/>
          </p:nvSpPr>
          <p:spPr>
            <a:xfrm>
              <a:off x="10366537" y="6288397"/>
              <a:ext cx="92306" cy="24251"/>
            </a:xfrm>
            <a:custGeom>
              <a:avLst/>
              <a:gdLst/>
              <a:ahLst/>
              <a:cxnLst/>
              <a:rect l="l" t="t" r="r" b="b"/>
              <a:pathLst>
                <a:path w="1119" h="294" extrusionOk="0">
                  <a:moveTo>
                    <a:pt x="642" y="0"/>
                  </a:moveTo>
                  <a:cubicBezTo>
                    <a:pt x="604" y="0"/>
                    <a:pt x="567" y="2"/>
                    <a:pt x="529" y="7"/>
                  </a:cubicBezTo>
                  <a:cubicBezTo>
                    <a:pt x="333" y="34"/>
                    <a:pt x="137" y="131"/>
                    <a:pt x="6" y="280"/>
                  </a:cubicBezTo>
                  <a:cubicBezTo>
                    <a:pt x="1" y="286"/>
                    <a:pt x="6" y="293"/>
                    <a:pt x="13" y="293"/>
                  </a:cubicBezTo>
                  <a:cubicBezTo>
                    <a:pt x="14" y="293"/>
                    <a:pt x="16" y="293"/>
                    <a:pt x="17" y="292"/>
                  </a:cubicBezTo>
                  <a:cubicBezTo>
                    <a:pt x="173" y="171"/>
                    <a:pt x="350" y="90"/>
                    <a:pt x="547" y="76"/>
                  </a:cubicBezTo>
                  <a:cubicBezTo>
                    <a:pt x="569" y="75"/>
                    <a:pt x="592" y="74"/>
                    <a:pt x="614" y="74"/>
                  </a:cubicBezTo>
                  <a:cubicBezTo>
                    <a:pt x="685" y="74"/>
                    <a:pt x="756" y="82"/>
                    <a:pt x="826" y="100"/>
                  </a:cubicBezTo>
                  <a:cubicBezTo>
                    <a:pt x="913" y="121"/>
                    <a:pt x="999" y="177"/>
                    <a:pt x="1088" y="187"/>
                  </a:cubicBezTo>
                  <a:cubicBezTo>
                    <a:pt x="1089" y="187"/>
                    <a:pt x="1089" y="187"/>
                    <a:pt x="1090" y="187"/>
                  </a:cubicBezTo>
                  <a:cubicBezTo>
                    <a:pt x="1105" y="187"/>
                    <a:pt x="1118" y="164"/>
                    <a:pt x="1108" y="149"/>
                  </a:cubicBezTo>
                  <a:cubicBezTo>
                    <a:pt x="1052" y="72"/>
                    <a:pt x="933" y="42"/>
                    <a:pt x="845" y="22"/>
                  </a:cubicBezTo>
                  <a:cubicBezTo>
                    <a:pt x="778" y="8"/>
                    <a:pt x="710" y="0"/>
                    <a:pt x="642"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5214" name="Google Shape;5214;p63"/>
            <p:cNvSpPr/>
            <p:nvPr/>
          </p:nvSpPr>
          <p:spPr>
            <a:xfrm>
              <a:off x="10476909" y="6185123"/>
              <a:ext cx="59805" cy="53617"/>
            </a:xfrm>
            <a:custGeom>
              <a:avLst/>
              <a:gdLst/>
              <a:ahLst/>
              <a:cxnLst/>
              <a:rect l="l" t="t" r="r" b="b"/>
              <a:pathLst>
                <a:path w="725" h="650" extrusionOk="0">
                  <a:moveTo>
                    <a:pt x="584" y="0"/>
                  </a:moveTo>
                  <a:cubicBezTo>
                    <a:pt x="539" y="0"/>
                    <a:pt x="493" y="8"/>
                    <a:pt x="455" y="17"/>
                  </a:cubicBezTo>
                  <a:cubicBezTo>
                    <a:pt x="364" y="38"/>
                    <a:pt x="281" y="81"/>
                    <a:pt x="211" y="142"/>
                  </a:cubicBezTo>
                  <a:cubicBezTo>
                    <a:pt x="69" y="264"/>
                    <a:pt x="0" y="455"/>
                    <a:pt x="25" y="637"/>
                  </a:cubicBezTo>
                  <a:cubicBezTo>
                    <a:pt x="25" y="645"/>
                    <a:pt x="32" y="649"/>
                    <a:pt x="38" y="649"/>
                  </a:cubicBezTo>
                  <a:cubicBezTo>
                    <a:pt x="45" y="649"/>
                    <a:pt x="51" y="645"/>
                    <a:pt x="50" y="637"/>
                  </a:cubicBezTo>
                  <a:cubicBezTo>
                    <a:pt x="40" y="466"/>
                    <a:pt x="111" y="293"/>
                    <a:pt x="243" y="181"/>
                  </a:cubicBezTo>
                  <a:cubicBezTo>
                    <a:pt x="308" y="127"/>
                    <a:pt x="388" y="91"/>
                    <a:pt x="471" y="73"/>
                  </a:cubicBezTo>
                  <a:cubicBezTo>
                    <a:pt x="513" y="63"/>
                    <a:pt x="555" y="59"/>
                    <a:pt x="598" y="59"/>
                  </a:cubicBezTo>
                  <a:cubicBezTo>
                    <a:pt x="615" y="59"/>
                    <a:pt x="631" y="60"/>
                    <a:pt x="648" y="60"/>
                  </a:cubicBezTo>
                  <a:cubicBezTo>
                    <a:pt x="670" y="60"/>
                    <a:pt x="692" y="59"/>
                    <a:pt x="715" y="54"/>
                  </a:cubicBezTo>
                  <a:cubicBezTo>
                    <a:pt x="724" y="52"/>
                    <a:pt x="724" y="41"/>
                    <a:pt x="717" y="37"/>
                  </a:cubicBezTo>
                  <a:cubicBezTo>
                    <a:pt x="680" y="9"/>
                    <a:pt x="633" y="0"/>
                    <a:pt x="584"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5215" name="Google Shape;5215;p63"/>
            <p:cNvSpPr/>
            <p:nvPr/>
          </p:nvSpPr>
          <p:spPr>
            <a:xfrm>
              <a:off x="10502976" y="6212096"/>
              <a:ext cx="29779" cy="24416"/>
            </a:xfrm>
            <a:custGeom>
              <a:avLst/>
              <a:gdLst/>
              <a:ahLst/>
              <a:cxnLst/>
              <a:rect l="l" t="t" r="r" b="b"/>
              <a:pathLst>
                <a:path w="361" h="296" extrusionOk="0">
                  <a:moveTo>
                    <a:pt x="299" y="1"/>
                  </a:moveTo>
                  <a:cubicBezTo>
                    <a:pt x="275" y="1"/>
                    <a:pt x="250" y="6"/>
                    <a:pt x="230" y="12"/>
                  </a:cubicBezTo>
                  <a:cubicBezTo>
                    <a:pt x="189" y="24"/>
                    <a:pt x="150" y="45"/>
                    <a:pt x="117" y="72"/>
                  </a:cubicBezTo>
                  <a:cubicBezTo>
                    <a:pt x="51" y="125"/>
                    <a:pt x="7" y="200"/>
                    <a:pt x="1" y="285"/>
                  </a:cubicBezTo>
                  <a:cubicBezTo>
                    <a:pt x="0" y="292"/>
                    <a:pt x="6" y="296"/>
                    <a:pt x="11" y="296"/>
                  </a:cubicBezTo>
                  <a:cubicBezTo>
                    <a:pt x="15" y="296"/>
                    <a:pt x="19" y="293"/>
                    <a:pt x="20" y="288"/>
                  </a:cubicBezTo>
                  <a:cubicBezTo>
                    <a:pt x="34" y="214"/>
                    <a:pt x="79" y="145"/>
                    <a:pt x="139" y="101"/>
                  </a:cubicBezTo>
                  <a:cubicBezTo>
                    <a:pt x="169" y="80"/>
                    <a:pt x="202" y="62"/>
                    <a:pt x="238" y="54"/>
                  </a:cubicBezTo>
                  <a:cubicBezTo>
                    <a:pt x="255" y="48"/>
                    <a:pt x="273" y="45"/>
                    <a:pt x="291" y="44"/>
                  </a:cubicBezTo>
                  <a:cubicBezTo>
                    <a:pt x="311" y="43"/>
                    <a:pt x="329" y="43"/>
                    <a:pt x="348" y="36"/>
                  </a:cubicBezTo>
                  <a:cubicBezTo>
                    <a:pt x="358" y="32"/>
                    <a:pt x="360" y="20"/>
                    <a:pt x="352" y="14"/>
                  </a:cubicBezTo>
                  <a:cubicBezTo>
                    <a:pt x="337" y="4"/>
                    <a:pt x="318" y="1"/>
                    <a:pt x="299"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5216" name="Google Shape;5216;p63"/>
            <p:cNvSpPr/>
            <p:nvPr/>
          </p:nvSpPr>
          <p:spPr>
            <a:xfrm>
              <a:off x="10580929" y="6300440"/>
              <a:ext cx="66652" cy="56339"/>
            </a:xfrm>
            <a:custGeom>
              <a:avLst/>
              <a:gdLst/>
              <a:ahLst/>
              <a:cxnLst/>
              <a:rect l="l" t="t" r="r" b="b"/>
              <a:pathLst>
                <a:path w="808" h="683" extrusionOk="0">
                  <a:moveTo>
                    <a:pt x="191" y="0"/>
                  </a:moveTo>
                  <a:cubicBezTo>
                    <a:pt x="135" y="0"/>
                    <a:pt x="78" y="5"/>
                    <a:pt x="23" y="14"/>
                  </a:cubicBezTo>
                  <a:cubicBezTo>
                    <a:pt x="1" y="18"/>
                    <a:pt x="10" y="50"/>
                    <a:pt x="31" y="50"/>
                  </a:cubicBezTo>
                  <a:cubicBezTo>
                    <a:pt x="32" y="50"/>
                    <a:pt x="32" y="50"/>
                    <a:pt x="33" y="50"/>
                  </a:cubicBezTo>
                  <a:cubicBezTo>
                    <a:pt x="76" y="44"/>
                    <a:pt x="121" y="41"/>
                    <a:pt x="166" y="41"/>
                  </a:cubicBezTo>
                  <a:cubicBezTo>
                    <a:pt x="321" y="41"/>
                    <a:pt x="480" y="81"/>
                    <a:pt x="594" y="189"/>
                  </a:cubicBezTo>
                  <a:cubicBezTo>
                    <a:pt x="658" y="249"/>
                    <a:pt x="704" y="324"/>
                    <a:pt x="727" y="409"/>
                  </a:cubicBezTo>
                  <a:cubicBezTo>
                    <a:pt x="738" y="451"/>
                    <a:pt x="740" y="494"/>
                    <a:pt x="738" y="538"/>
                  </a:cubicBezTo>
                  <a:cubicBezTo>
                    <a:pt x="734" y="582"/>
                    <a:pt x="724" y="623"/>
                    <a:pt x="717" y="666"/>
                  </a:cubicBezTo>
                  <a:cubicBezTo>
                    <a:pt x="717" y="674"/>
                    <a:pt x="723" y="682"/>
                    <a:pt x="730" y="682"/>
                  </a:cubicBezTo>
                  <a:cubicBezTo>
                    <a:pt x="733" y="682"/>
                    <a:pt x="736" y="681"/>
                    <a:pt x="739" y="678"/>
                  </a:cubicBezTo>
                  <a:cubicBezTo>
                    <a:pt x="808" y="611"/>
                    <a:pt x="808" y="497"/>
                    <a:pt x="790" y="412"/>
                  </a:cubicBezTo>
                  <a:cubicBezTo>
                    <a:pt x="768" y="315"/>
                    <a:pt x="716" y="221"/>
                    <a:pt x="643" y="155"/>
                  </a:cubicBezTo>
                  <a:cubicBezTo>
                    <a:pt x="521" y="42"/>
                    <a:pt x="355" y="0"/>
                    <a:pt x="191"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5217" name="Google Shape;5217;p63"/>
            <p:cNvSpPr/>
            <p:nvPr/>
          </p:nvSpPr>
          <p:spPr>
            <a:xfrm>
              <a:off x="10678349" y="6348036"/>
              <a:ext cx="90821" cy="25901"/>
            </a:xfrm>
            <a:custGeom>
              <a:avLst/>
              <a:gdLst/>
              <a:ahLst/>
              <a:cxnLst/>
              <a:rect l="l" t="t" r="r" b="b"/>
              <a:pathLst>
                <a:path w="1101" h="314" extrusionOk="0">
                  <a:moveTo>
                    <a:pt x="588" y="1"/>
                  </a:moveTo>
                  <a:cubicBezTo>
                    <a:pt x="381" y="1"/>
                    <a:pt x="176" y="69"/>
                    <a:pt x="9" y="195"/>
                  </a:cubicBezTo>
                  <a:cubicBezTo>
                    <a:pt x="1" y="201"/>
                    <a:pt x="5" y="213"/>
                    <a:pt x="13" y="213"/>
                  </a:cubicBezTo>
                  <a:cubicBezTo>
                    <a:pt x="15" y="213"/>
                    <a:pt x="16" y="213"/>
                    <a:pt x="18" y="212"/>
                  </a:cubicBezTo>
                  <a:cubicBezTo>
                    <a:pt x="181" y="115"/>
                    <a:pt x="366" y="60"/>
                    <a:pt x="556" y="60"/>
                  </a:cubicBezTo>
                  <a:cubicBezTo>
                    <a:pt x="577" y="60"/>
                    <a:pt x="598" y="61"/>
                    <a:pt x="619" y="62"/>
                  </a:cubicBezTo>
                  <a:cubicBezTo>
                    <a:pt x="709" y="67"/>
                    <a:pt x="798" y="88"/>
                    <a:pt x="878" y="128"/>
                  </a:cubicBezTo>
                  <a:cubicBezTo>
                    <a:pt x="958" y="169"/>
                    <a:pt x="1005" y="231"/>
                    <a:pt x="1055" y="303"/>
                  </a:cubicBezTo>
                  <a:cubicBezTo>
                    <a:pt x="1060" y="310"/>
                    <a:pt x="1069" y="314"/>
                    <a:pt x="1077" y="314"/>
                  </a:cubicBezTo>
                  <a:cubicBezTo>
                    <a:pt x="1089" y="314"/>
                    <a:pt x="1100" y="306"/>
                    <a:pt x="1099" y="291"/>
                  </a:cubicBezTo>
                  <a:cubicBezTo>
                    <a:pt x="1084" y="99"/>
                    <a:pt x="832" y="19"/>
                    <a:pt x="673" y="5"/>
                  </a:cubicBezTo>
                  <a:cubicBezTo>
                    <a:pt x="645" y="2"/>
                    <a:pt x="616" y="1"/>
                    <a:pt x="588"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grpSp>
      <p:sp>
        <p:nvSpPr>
          <p:cNvPr id="116" name="Google Shape;2067;p44">
            <a:extLst>
              <a:ext uri="{FF2B5EF4-FFF2-40B4-BE49-F238E27FC236}">
                <a16:creationId xmlns:a16="http://schemas.microsoft.com/office/drawing/2014/main" xmlns="" id="{207CBE6A-4393-C022-64C8-D780EB160D4E}"/>
              </a:ext>
            </a:extLst>
          </p:cNvPr>
          <p:cNvSpPr txBox="1">
            <a:spLocks noGrp="1"/>
          </p:cNvSpPr>
          <p:nvPr>
            <p:ph type="title"/>
          </p:nvPr>
        </p:nvSpPr>
        <p:spPr>
          <a:xfrm>
            <a:off x="6153692" y="2681973"/>
            <a:ext cx="4632087" cy="1122400"/>
          </a:xfrm>
          <a:prstGeom prst="rect">
            <a:avLst/>
          </a:prstGeom>
        </p:spPr>
        <p:txBody>
          <a:bodyPr spcFirstLastPara="1" wrap="square" lIns="121900" tIns="121900" rIns="121900" bIns="121900" anchor="ctr" anchorCtr="0">
            <a:noAutofit/>
          </a:bodyPr>
          <a:lstStyle/>
          <a:p>
            <a:r>
              <a:rPr lang="en-US" sz="5400"/>
              <a:t>TỔNG KẾT</a:t>
            </a:r>
          </a:p>
        </p:txBody>
      </p:sp>
      <p:sp>
        <p:nvSpPr>
          <p:cNvPr id="117" name="Google Shape;2068;p44">
            <a:extLst>
              <a:ext uri="{FF2B5EF4-FFF2-40B4-BE49-F238E27FC236}">
                <a16:creationId xmlns:a16="http://schemas.microsoft.com/office/drawing/2014/main" xmlns="" id="{742856A2-0374-84F5-6230-30B552532467}"/>
              </a:ext>
            </a:extLst>
          </p:cNvPr>
          <p:cNvSpPr txBox="1">
            <a:spLocks/>
          </p:cNvSpPr>
          <p:nvPr/>
        </p:nvSpPr>
        <p:spPr>
          <a:xfrm>
            <a:off x="7969775" y="1030991"/>
            <a:ext cx="2501190" cy="1462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7200" b="1">
                <a:solidFill>
                  <a:schemeClr val="accent2"/>
                </a:solidFill>
              </a:rPr>
              <a:t>III</a:t>
            </a:r>
          </a:p>
        </p:txBody>
      </p:sp>
      <p:cxnSp>
        <p:nvCxnSpPr>
          <p:cNvPr id="118" name="Google Shape;2070;p44">
            <a:extLst>
              <a:ext uri="{FF2B5EF4-FFF2-40B4-BE49-F238E27FC236}">
                <a16:creationId xmlns:a16="http://schemas.microsoft.com/office/drawing/2014/main" xmlns="" id="{9229E178-AD5D-8A92-1C68-5D70A77F50AF}"/>
              </a:ext>
            </a:extLst>
          </p:cNvPr>
          <p:cNvCxnSpPr/>
          <p:nvPr/>
        </p:nvCxnSpPr>
        <p:spPr>
          <a:xfrm>
            <a:off x="10856186" y="1157651"/>
            <a:ext cx="0" cy="3421200"/>
          </a:xfrm>
          <a:prstGeom prst="straightConnector1">
            <a:avLst/>
          </a:prstGeom>
          <a:noFill/>
          <a:ln w="19050" cap="flat" cmpd="sng">
            <a:solidFill>
              <a:schemeClr val="accent5"/>
            </a:solidFill>
            <a:prstDash val="solid"/>
            <a:round/>
            <a:headEnd type="none" w="med" len="med"/>
            <a:tailEnd type="none" w="med" len="med"/>
          </a:ln>
        </p:spPr>
      </p:cxn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additive="base">
                                        <p:cTn id="7" dur="1000" fill="hold"/>
                                        <p:tgtEl>
                                          <p:spTgt spid="117"/>
                                        </p:tgtEl>
                                        <p:attrNameLst>
                                          <p:attrName>ppt_x</p:attrName>
                                        </p:attrNameLst>
                                      </p:cBhvr>
                                      <p:tavLst>
                                        <p:tav tm="0">
                                          <p:val>
                                            <p:strVal val="1+#ppt_w/2"/>
                                          </p:val>
                                        </p:tav>
                                        <p:tav tm="100000">
                                          <p:val>
                                            <p:strVal val="#ppt_x"/>
                                          </p:val>
                                        </p:tav>
                                      </p:tavLst>
                                    </p:anim>
                                    <p:anim calcmode="lin" valueType="num">
                                      <p:cBhvr additive="base">
                                        <p:cTn id="8" dur="1000" fill="hold"/>
                                        <p:tgtEl>
                                          <p:spTgt spid="11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600"/>
                                  </p:stCondLst>
                                  <p:iterate type="lt">
                                    <p:tmPct val="10000"/>
                                  </p:iterate>
                                  <p:childTnLst>
                                    <p:set>
                                      <p:cBhvr>
                                        <p:cTn id="10" dur="1" fill="hold">
                                          <p:stCondLst>
                                            <p:cond delay="0"/>
                                          </p:stCondLst>
                                        </p:cTn>
                                        <p:tgtEl>
                                          <p:spTgt spid="116"/>
                                        </p:tgtEl>
                                        <p:attrNameLst>
                                          <p:attrName>style.visibility</p:attrName>
                                        </p:attrNameLst>
                                      </p:cBhvr>
                                      <p:to>
                                        <p:strVal val="visible"/>
                                      </p:to>
                                    </p:set>
                                    <p:anim calcmode="lin" valueType="num">
                                      <p:cBhvr additive="base">
                                        <p:cTn id="11" dur="1000" fill="hold"/>
                                        <p:tgtEl>
                                          <p:spTgt spid="116"/>
                                        </p:tgtEl>
                                        <p:attrNameLst>
                                          <p:attrName>ppt_x</p:attrName>
                                        </p:attrNameLst>
                                      </p:cBhvr>
                                      <p:tavLst>
                                        <p:tav tm="0">
                                          <p:val>
                                            <p:strVal val="1+#ppt_w/2"/>
                                          </p:val>
                                        </p:tav>
                                        <p:tav tm="100000">
                                          <p:val>
                                            <p:strVal val="#ppt_x"/>
                                          </p:val>
                                        </p:tav>
                                      </p:tavLst>
                                    </p:anim>
                                    <p:anim calcmode="lin" valueType="num">
                                      <p:cBhvr additive="base">
                                        <p:cTn id="12" dur="1000" fill="hold"/>
                                        <p:tgtEl>
                                          <p:spTgt spid="1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98"/>
        <p:cNvGrpSpPr/>
        <p:nvPr/>
      </p:nvGrpSpPr>
      <p:grpSpPr>
        <a:xfrm>
          <a:off x="0" y="0"/>
          <a:ext cx="0" cy="0"/>
          <a:chOff x="0" y="0"/>
          <a:chExt cx="0" cy="0"/>
        </a:xfrm>
      </p:grpSpPr>
      <p:sp>
        <p:nvSpPr>
          <p:cNvPr id="2600" name="Google Shape;2600;p49"/>
          <p:cNvSpPr txBox="1">
            <a:spLocks noGrp="1"/>
          </p:cNvSpPr>
          <p:nvPr>
            <p:ph type="title" idx="2"/>
          </p:nvPr>
        </p:nvSpPr>
        <p:spPr>
          <a:xfrm>
            <a:off x="1553533" y="2606667"/>
            <a:ext cx="2323600" cy="520000"/>
          </a:xfrm>
          <a:prstGeom prst="rect">
            <a:avLst/>
          </a:prstGeom>
        </p:spPr>
        <p:txBody>
          <a:bodyPr spcFirstLastPara="1" wrap="square" lIns="121900" tIns="121900" rIns="121900" bIns="121900" anchor="ctr" anchorCtr="0">
            <a:noAutofit/>
          </a:bodyPr>
          <a:lstStyle/>
          <a:p>
            <a:r>
              <a:rPr lang="en-US" sz="2800"/>
              <a:t>Đề tài</a:t>
            </a:r>
            <a:endParaRPr sz="2800"/>
          </a:p>
        </p:txBody>
      </p:sp>
      <p:sp>
        <p:nvSpPr>
          <p:cNvPr id="2601" name="Google Shape;2601;p49"/>
          <p:cNvSpPr txBox="1">
            <a:spLocks noGrp="1"/>
          </p:cNvSpPr>
          <p:nvPr>
            <p:ph type="subTitle" idx="1"/>
          </p:nvPr>
        </p:nvSpPr>
        <p:spPr>
          <a:xfrm>
            <a:off x="1617286" y="3482300"/>
            <a:ext cx="2174400" cy="552400"/>
          </a:xfrm>
          <a:prstGeom prst="rect">
            <a:avLst/>
          </a:prstGeom>
        </p:spPr>
        <p:txBody>
          <a:bodyPr spcFirstLastPara="1" wrap="square" lIns="121900" tIns="121900" rIns="121900" bIns="121900" anchor="ctr" anchorCtr="0">
            <a:noAutofit/>
          </a:bodyPr>
          <a:lstStyle/>
          <a:p>
            <a:pPr marL="0" indent="0"/>
            <a:r>
              <a:rPr lang="en-US" sz="2400"/>
              <a:t>Về nhân vật anh hùng</a:t>
            </a:r>
            <a:endParaRPr sz="2400"/>
          </a:p>
        </p:txBody>
      </p:sp>
      <p:sp>
        <p:nvSpPr>
          <p:cNvPr id="2602" name="Google Shape;2602;p49"/>
          <p:cNvSpPr txBox="1">
            <a:spLocks noGrp="1"/>
          </p:cNvSpPr>
          <p:nvPr>
            <p:ph type="title" idx="3"/>
          </p:nvPr>
        </p:nvSpPr>
        <p:spPr>
          <a:xfrm>
            <a:off x="4931627" y="2606663"/>
            <a:ext cx="2328800" cy="520000"/>
          </a:xfrm>
          <a:prstGeom prst="rect">
            <a:avLst/>
          </a:prstGeom>
        </p:spPr>
        <p:txBody>
          <a:bodyPr spcFirstLastPara="1" wrap="square" lIns="121900" tIns="121900" rIns="121900" bIns="121900" anchor="ctr" anchorCtr="0">
            <a:noAutofit/>
          </a:bodyPr>
          <a:lstStyle/>
          <a:p>
            <a:r>
              <a:rPr lang="en-US" sz="2800"/>
              <a:t>Chủ đề</a:t>
            </a:r>
            <a:endParaRPr sz="2800"/>
          </a:p>
        </p:txBody>
      </p:sp>
      <p:sp>
        <p:nvSpPr>
          <p:cNvPr id="2603" name="Google Shape;2603;p49"/>
          <p:cNvSpPr txBox="1">
            <a:spLocks noGrp="1"/>
          </p:cNvSpPr>
          <p:nvPr>
            <p:ph type="subTitle" idx="4"/>
          </p:nvPr>
        </p:nvSpPr>
        <p:spPr>
          <a:xfrm>
            <a:off x="4674688" y="3943400"/>
            <a:ext cx="2841603" cy="552400"/>
          </a:xfrm>
          <a:prstGeom prst="rect">
            <a:avLst/>
          </a:prstGeom>
        </p:spPr>
        <p:txBody>
          <a:bodyPr spcFirstLastPara="1" wrap="square" lIns="121900" tIns="121900" rIns="121900" bIns="121900" anchor="ctr" anchorCtr="0">
            <a:noAutofit/>
          </a:bodyPr>
          <a:lstStyle/>
          <a:p>
            <a:pPr marL="0" indent="0"/>
            <a:r>
              <a:rPr lang="vi-VN" sz="2400"/>
              <a:t>Ca ngợi nhân vật anh hùng, biểu tượng cho sức mạnh, trí tuệ và khát vọng.</a:t>
            </a:r>
            <a:endParaRPr sz="2400"/>
          </a:p>
        </p:txBody>
      </p:sp>
      <p:sp>
        <p:nvSpPr>
          <p:cNvPr id="2608" name="Google Shape;2608;p49"/>
          <p:cNvSpPr txBox="1">
            <a:spLocks noGrp="1"/>
          </p:cNvSpPr>
          <p:nvPr>
            <p:ph type="title" idx="9"/>
          </p:nvPr>
        </p:nvSpPr>
        <p:spPr>
          <a:xfrm>
            <a:off x="8278913" y="2606663"/>
            <a:ext cx="2328800" cy="520000"/>
          </a:xfrm>
          <a:prstGeom prst="rect">
            <a:avLst/>
          </a:prstGeom>
        </p:spPr>
        <p:txBody>
          <a:bodyPr spcFirstLastPara="1" wrap="square" lIns="121900" tIns="121900" rIns="121900" bIns="121900" anchor="ctr" anchorCtr="0">
            <a:noAutofit/>
          </a:bodyPr>
          <a:lstStyle/>
          <a:p>
            <a:r>
              <a:rPr lang="en-US" sz="2800"/>
              <a:t>Thông điệp</a:t>
            </a:r>
            <a:endParaRPr sz="2800"/>
          </a:p>
        </p:txBody>
      </p:sp>
      <p:sp>
        <p:nvSpPr>
          <p:cNvPr id="2609" name="Google Shape;2609;p49"/>
          <p:cNvSpPr txBox="1">
            <a:spLocks noGrp="1"/>
          </p:cNvSpPr>
          <p:nvPr>
            <p:ph type="subTitle" idx="13"/>
          </p:nvPr>
        </p:nvSpPr>
        <p:spPr>
          <a:xfrm>
            <a:off x="7771326" y="3931036"/>
            <a:ext cx="3390076" cy="552400"/>
          </a:xfrm>
          <a:prstGeom prst="rect">
            <a:avLst/>
          </a:prstGeom>
        </p:spPr>
        <p:txBody>
          <a:bodyPr spcFirstLastPara="1" wrap="square" lIns="121900" tIns="121900" rIns="121900" bIns="121900" anchor="ctr" anchorCtr="0">
            <a:noAutofit/>
          </a:bodyPr>
          <a:lstStyle/>
          <a:p>
            <a:pPr marL="0" indent="0"/>
            <a:r>
              <a:rPr lang="vi-VN" sz="2400"/>
              <a:t>Để đi tới thành công, con người cần phải có đủ sức mạnh, ý chí, quyết tâm để vượt qua khó khăn, thử thách.</a:t>
            </a:r>
            <a:endParaRPr sz="2400"/>
          </a:p>
        </p:txBody>
      </p:sp>
      <p:grpSp>
        <p:nvGrpSpPr>
          <p:cNvPr id="2612" name="Google Shape;2612;p49"/>
          <p:cNvGrpSpPr/>
          <p:nvPr/>
        </p:nvGrpSpPr>
        <p:grpSpPr>
          <a:xfrm>
            <a:off x="5783081" y="1897831"/>
            <a:ext cx="625904" cy="606463"/>
            <a:chOff x="1521386" y="1992460"/>
            <a:chExt cx="385852" cy="373867"/>
          </a:xfrm>
        </p:grpSpPr>
        <p:sp>
          <p:nvSpPr>
            <p:cNvPr id="2613" name="Google Shape;2613;p49"/>
            <p:cNvSpPr/>
            <p:nvPr/>
          </p:nvSpPr>
          <p:spPr>
            <a:xfrm>
              <a:off x="1690282" y="2214068"/>
              <a:ext cx="48177" cy="146267"/>
            </a:xfrm>
            <a:custGeom>
              <a:avLst/>
              <a:gdLst/>
              <a:ahLst/>
              <a:cxnLst/>
              <a:rect l="l" t="t" r="r" b="b"/>
              <a:pathLst>
                <a:path w="1222" h="3710" extrusionOk="0">
                  <a:moveTo>
                    <a:pt x="1222" y="433"/>
                  </a:moveTo>
                  <a:lnTo>
                    <a:pt x="566" y="1"/>
                  </a:lnTo>
                  <a:lnTo>
                    <a:pt x="1" y="433"/>
                  </a:lnTo>
                  <a:lnTo>
                    <a:pt x="1" y="3710"/>
                  </a:lnTo>
                  <a:lnTo>
                    <a:pt x="1222" y="3710"/>
                  </a:lnTo>
                  <a:lnTo>
                    <a:pt x="1222" y="433"/>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614" name="Google Shape;2614;p49"/>
            <p:cNvSpPr/>
            <p:nvPr/>
          </p:nvSpPr>
          <p:spPr>
            <a:xfrm>
              <a:off x="1682318" y="2158281"/>
              <a:ext cx="64223" cy="72976"/>
            </a:xfrm>
            <a:custGeom>
              <a:avLst/>
              <a:gdLst/>
              <a:ahLst/>
              <a:cxnLst/>
              <a:rect l="l" t="t" r="r" b="b"/>
              <a:pathLst>
                <a:path w="1629" h="1851" extrusionOk="0">
                  <a:moveTo>
                    <a:pt x="813" y="1"/>
                  </a:moveTo>
                  <a:lnTo>
                    <a:pt x="0" y="632"/>
                  </a:lnTo>
                  <a:lnTo>
                    <a:pt x="0" y="1645"/>
                  </a:lnTo>
                  <a:cubicBezTo>
                    <a:pt x="0" y="1758"/>
                    <a:pt x="93" y="1850"/>
                    <a:pt x="206" y="1850"/>
                  </a:cubicBezTo>
                  <a:lnTo>
                    <a:pt x="1423" y="1850"/>
                  </a:lnTo>
                  <a:cubicBezTo>
                    <a:pt x="1536" y="1850"/>
                    <a:pt x="1628" y="1758"/>
                    <a:pt x="1628" y="1645"/>
                  </a:cubicBezTo>
                  <a:lnTo>
                    <a:pt x="1628" y="632"/>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615" name="Google Shape;2615;p49"/>
            <p:cNvSpPr/>
            <p:nvPr/>
          </p:nvSpPr>
          <p:spPr>
            <a:xfrm>
              <a:off x="1775716" y="2020885"/>
              <a:ext cx="86617" cy="187387"/>
            </a:xfrm>
            <a:custGeom>
              <a:avLst/>
              <a:gdLst/>
              <a:ahLst/>
              <a:cxnLst/>
              <a:rect l="l" t="t" r="r" b="b"/>
              <a:pathLst>
                <a:path w="2197" h="4753" extrusionOk="0">
                  <a:moveTo>
                    <a:pt x="357" y="545"/>
                  </a:moveTo>
                  <a:lnTo>
                    <a:pt x="1" y="2349"/>
                  </a:lnTo>
                  <a:lnTo>
                    <a:pt x="357" y="4208"/>
                  </a:lnTo>
                  <a:cubicBezTo>
                    <a:pt x="709" y="4296"/>
                    <a:pt x="1093" y="4461"/>
                    <a:pt x="1421" y="4752"/>
                  </a:cubicBezTo>
                  <a:cubicBezTo>
                    <a:pt x="2031" y="4085"/>
                    <a:pt x="2196" y="2937"/>
                    <a:pt x="2196" y="2377"/>
                  </a:cubicBezTo>
                  <a:cubicBezTo>
                    <a:pt x="2196" y="1810"/>
                    <a:pt x="1963" y="528"/>
                    <a:pt x="1419" y="0"/>
                  </a:cubicBezTo>
                  <a:cubicBezTo>
                    <a:pt x="1093" y="292"/>
                    <a:pt x="709" y="456"/>
                    <a:pt x="357" y="545"/>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616" name="Google Shape;2616;p49"/>
            <p:cNvSpPr/>
            <p:nvPr/>
          </p:nvSpPr>
          <p:spPr>
            <a:xfrm>
              <a:off x="1690243" y="2006574"/>
              <a:ext cx="48217" cy="54288"/>
            </a:xfrm>
            <a:custGeom>
              <a:avLst/>
              <a:gdLst/>
              <a:ahLst/>
              <a:cxnLst/>
              <a:rect l="l" t="t" r="r" b="b"/>
              <a:pathLst>
                <a:path w="1223" h="1377" extrusionOk="0">
                  <a:moveTo>
                    <a:pt x="3" y="1006"/>
                  </a:moveTo>
                  <a:lnTo>
                    <a:pt x="612" y="1377"/>
                  </a:lnTo>
                  <a:lnTo>
                    <a:pt x="1223" y="1006"/>
                  </a:lnTo>
                  <a:lnTo>
                    <a:pt x="1223" y="503"/>
                  </a:lnTo>
                  <a:cubicBezTo>
                    <a:pt x="1223" y="227"/>
                    <a:pt x="997" y="1"/>
                    <a:pt x="721" y="1"/>
                  </a:cubicBezTo>
                  <a:lnTo>
                    <a:pt x="501" y="1"/>
                  </a:lnTo>
                  <a:cubicBezTo>
                    <a:pt x="226" y="1"/>
                    <a:pt x="1" y="226"/>
                    <a:pt x="1" y="503"/>
                  </a:cubicBezTo>
                  <a:lnTo>
                    <a:pt x="1" y="1006"/>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617" name="Google Shape;2617;p49"/>
            <p:cNvSpPr/>
            <p:nvPr/>
          </p:nvSpPr>
          <p:spPr>
            <a:xfrm>
              <a:off x="1690322" y="2029204"/>
              <a:ext cx="48138" cy="16834"/>
            </a:xfrm>
            <a:custGeom>
              <a:avLst/>
              <a:gdLst/>
              <a:ahLst/>
              <a:cxnLst/>
              <a:rect l="l" t="t" r="r" b="b"/>
              <a:pathLst>
                <a:path w="1221" h="427" extrusionOk="0">
                  <a:moveTo>
                    <a:pt x="1" y="0"/>
                  </a:moveTo>
                  <a:lnTo>
                    <a:pt x="1221" y="0"/>
                  </a:lnTo>
                  <a:lnTo>
                    <a:pt x="1221" y="426"/>
                  </a:lnTo>
                  <a:lnTo>
                    <a:pt x="1" y="426"/>
                  </a:lnTo>
                  <a:close/>
                </a:path>
              </a:pathLst>
            </a:custGeom>
            <a:solidFill>
              <a:srgbClr val="A00825">
                <a:alpha val="23460"/>
              </a:srgbClr>
            </a:solidFill>
            <a:ln>
              <a:noFill/>
            </a:ln>
          </p:spPr>
          <p:txBody>
            <a:bodyPr spcFirstLastPara="1" wrap="square" lIns="121900" tIns="121900" rIns="121900" bIns="121900" anchor="ctr" anchorCtr="0">
              <a:noAutofit/>
            </a:bodyPr>
            <a:lstStyle/>
            <a:p>
              <a:endParaRPr sz="2489"/>
            </a:p>
          </p:txBody>
        </p:sp>
        <p:sp>
          <p:nvSpPr>
            <p:cNvPr id="2618" name="Google Shape;2618;p49"/>
            <p:cNvSpPr/>
            <p:nvPr/>
          </p:nvSpPr>
          <p:spPr>
            <a:xfrm>
              <a:off x="1566251" y="2020964"/>
              <a:ext cx="82792" cy="187426"/>
            </a:xfrm>
            <a:custGeom>
              <a:avLst/>
              <a:gdLst/>
              <a:ahLst/>
              <a:cxnLst/>
              <a:rect l="l" t="t" r="r" b="b"/>
              <a:pathLst>
                <a:path w="2100" h="4754" extrusionOk="0">
                  <a:moveTo>
                    <a:pt x="777" y="0"/>
                  </a:moveTo>
                  <a:cubicBezTo>
                    <a:pt x="249" y="527"/>
                    <a:pt x="1" y="1811"/>
                    <a:pt x="1" y="2377"/>
                  </a:cubicBezTo>
                  <a:cubicBezTo>
                    <a:pt x="1" y="2937"/>
                    <a:pt x="49" y="3968"/>
                    <a:pt x="777" y="4753"/>
                  </a:cubicBezTo>
                  <a:cubicBezTo>
                    <a:pt x="1105" y="4461"/>
                    <a:pt x="1489" y="4297"/>
                    <a:pt x="1841" y="4208"/>
                  </a:cubicBezTo>
                  <a:lnTo>
                    <a:pt x="2099" y="2377"/>
                  </a:lnTo>
                  <a:lnTo>
                    <a:pt x="1841" y="544"/>
                  </a:lnTo>
                  <a:cubicBezTo>
                    <a:pt x="1489" y="454"/>
                    <a:pt x="1105" y="290"/>
                    <a:pt x="777"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619" name="Google Shape;2619;p49"/>
            <p:cNvSpPr/>
            <p:nvPr/>
          </p:nvSpPr>
          <p:spPr>
            <a:xfrm>
              <a:off x="1713977" y="2042253"/>
              <a:ext cx="75538" cy="144532"/>
            </a:xfrm>
            <a:custGeom>
              <a:avLst/>
              <a:gdLst/>
              <a:ahLst/>
              <a:cxnLst/>
              <a:rect l="l" t="t" r="r" b="b"/>
              <a:pathLst>
                <a:path w="1916" h="3666" extrusionOk="0">
                  <a:moveTo>
                    <a:pt x="1916" y="3665"/>
                  </a:moveTo>
                  <a:lnTo>
                    <a:pt x="1916" y="0"/>
                  </a:lnTo>
                  <a:cubicBezTo>
                    <a:pt x="1641" y="70"/>
                    <a:pt x="1385" y="92"/>
                    <a:pt x="1191" y="95"/>
                  </a:cubicBezTo>
                  <a:cubicBezTo>
                    <a:pt x="1143" y="96"/>
                    <a:pt x="652" y="96"/>
                    <a:pt x="612" y="95"/>
                  </a:cubicBezTo>
                  <a:lnTo>
                    <a:pt x="1" y="1833"/>
                  </a:lnTo>
                  <a:lnTo>
                    <a:pt x="612" y="3572"/>
                  </a:lnTo>
                  <a:lnTo>
                    <a:pt x="818" y="3572"/>
                  </a:lnTo>
                  <a:lnTo>
                    <a:pt x="1191" y="3572"/>
                  </a:lnTo>
                  <a:cubicBezTo>
                    <a:pt x="1385" y="3572"/>
                    <a:pt x="1642" y="3594"/>
                    <a:pt x="1916" y="3665"/>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620" name="Google Shape;2620;p49"/>
            <p:cNvSpPr/>
            <p:nvPr/>
          </p:nvSpPr>
          <p:spPr>
            <a:xfrm>
              <a:off x="1638517" y="2042253"/>
              <a:ext cx="59611" cy="144532"/>
            </a:xfrm>
            <a:custGeom>
              <a:avLst/>
              <a:gdLst/>
              <a:ahLst/>
              <a:cxnLst/>
              <a:rect l="l" t="t" r="r" b="b"/>
              <a:pathLst>
                <a:path w="1512" h="3666" extrusionOk="0">
                  <a:moveTo>
                    <a:pt x="1304" y="3572"/>
                  </a:moveTo>
                  <a:lnTo>
                    <a:pt x="1512" y="1833"/>
                  </a:lnTo>
                  <a:lnTo>
                    <a:pt x="1304" y="95"/>
                  </a:lnTo>
                  <a:cubicBezTo>
                    <a:pt x="1264" y="96"/>
                    <a:pt x="774" y="96"/>
                    <a:pt x="725" y="95"/>
                  </a:cubicBezTo>
                  <a:cubicBezTo>
                    <a:pt x="531" y="92"/>
                    <a:pt x="276" y="69"/>
                    <a:pt x="1" y="0"/>
                  </a:cubicBezTo>
                  <a:lnTo>
                    <a:pt x="1" y="1836"/>
                  </a:lnTo>
                  <a:lnTo>
                    <a:pt x="1" y="3665"/>
                  </a:lnTo>
                  <a:cubicBezTo>
                    <a:pt x="276" y="3594"/>
                    <a:pt x="531" y="3572"/>
                    <a:pt x="725" y="3572"/>
                  </a:cubicBezTo>
                  <a:lnTo>
                    <a:pt x="1098" y="3572"/>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621" name="Google Shape;2621;p49"/>
            <p:cNvSpPr/>
            <p:nvPr/>
          </p:nvSpPr>
          <p:spPr>
            <a:xfrm>
              <a:off x="1583874" y="2162736"/>
              <a:ext cx="54682" cy="45575"/>
            </a:xfrm>
            <a:custGeom>
              <a:avLst/>
              <a:gdLst/>
              <a:ahLst/>
              <a:cxnLst/>
              <a:rect l="l" t="t" r="r" b="b"/>
              <a:pathLst>
                <a:path w="1387" h="1156" extrusionOk="0">
                  <a:moveTo>
                    <a:pt x="1" y="486"/>
                  </a:moveTo>
                  <a:cubicBezTo>
                    <a:pt x="85" y="722"/>
                    <a:pt x="192" y="952"/>
                    <a:pt x="324" y="1155"/>
                  </a:cubicBezTo>
                  <a:cubicBezTo>
                    <a:pt x="652" y="864"/>
                    <a:pt x="1035" y="700"/>
                    <a:pt x="1387" y="611"/>
                  </a:cubicBezTo>
                  <a:lnTo>
                    <a:pt x="1387" y="1"/>
                  </a:lnTo>
                  <a:cubicBezTo>
                    <a:pt x="1288" y="14"/>
                    <a:pt x="1182" y="32"/>
                    <a:pt x="1075" y="55"/>
                  </a:cubicBezTo>
                  <a:cubicBezTo>
                    <a:pt x="723" y="132"/>
                    <a:pt x="344" y="264"/>
                    <a:pt x="1" y="486"/>
                  </a:cubicBezTo>
                  <a:close/>
                </a:path>
              </a:pathLst>
            </a:custGeom>
            <a:solidFill>
              <a:srgbClr val="FBBA58"/>
            </a:solidFill>
            <a:ln>
              <a:noFill/>
            </a:ln>
          </p:spPr>
          <p:txBody>
            <a:bodyPr spcFirstLastPara="1" wrap="square" lIns="121900" tIns="121900" rIns="121900" bIns="121900" anchor="ctr" anchorCtr="0">
              <a:noAutofit/>
            </a:bodyPr>
            <a:lstStyle/>
            <a:p>
              <a:endParaRPr sz="2489"/>
            </a:p>
          </p:txBody>
        </p:sp>
        <p:sp>
          <p:nvSpPr>
            <p:cNvPr id="2622" name="Google Shape;2622;p49"/>
            <p:cNvSpPr/>
            <p:nvPr/>
          </p:nvSpPr>
          <p:spPr>
            <a:xfrm>
              <a:off x="1639266" y="2161120"/>
              <a:ext cx="51055" cy="25547"/>
            </a:xfrm>
            <a:custGeom>
              <a:avLst/>
              <a:gdLst/>
              <a:ahLst/>
              <a:cxnLst/>
              <a:rect l="l" t="t" r="r" b="b"/>
              <a:pathLst>
                <a:path w="1295" h="648" extrusionOk="0">
                  <a:moveTo>
                    <a:pt x="1" y="39"/>
                  </a:moveTo>
                  <a:lnTo>
                    <a:pt x="1" y="648"/>
                  </a:lnTo>
                  <a:cubicBezTo>
                    <a:pt x="274" y="579"/>
                    <a:pt x="528" y="556"/>
                    <a:pt x="720" y="556"/>
                  </a:cubicBezTo>
                  <a:lnTo>
                    <a:pt x="1091" y="556"/>
                  </a:lnTo>
                  <a:lnTo>
                    <a:pt x="1295" y="556"/>
                  </a:lnTo>
                  <a:lnTo>
                    <a:pt x="1295" y="0"/>
                  </a:lnTo>
                  <a:lnTo>
                    <a:pt x="1197" y="0"/>
                  </a:lnTo>
                  <a:lnTo>
                    <a:pt x="957" y="0"/>
                  </a:lnTo>
                  <a:lnTo>
                    <a:pt x="527" y="0"/>
                  </a:lnTo>
                  <a:cubicBezTo>
                    <a:pt x="377" y="3"/>
                    <a:pt x="197" y="13"/>
                    <a:pt x="1" y="39"/>
                  </a:cubicBezTo>
                  <a:close/>
                </a:path>
              </a:pathLst>
            </a:custGeom>
            <a:solidFill>
              <a:srgbClr val="8F6027">
                <a:alpha val="48100"/>
              </a:srgbClr>
            </a:solidFill>
            <a:ln>
              <a:noFill/>
            </a:ln>
          </p:spPr>
          <p:txBody>
            <a:bodyPr spcFirstLastPara="1" wrap="square" lIns="121900" tIns="121900" rIns="121900" bIns="121900" anchor="ctr" anchorCtr="0">
              <a:noAutofit/>
            </a:bodyPr>
            <a:lstStyle/>
            <a:p>
              <a:endParaRPr sz="2489"/>
            </a:p>
          </p:txBody>
        </p:sp>
        <p:sp>
          <p:nvSpPr>
            <p:cNvPr id="2623" name="Google Shape;2623;p49"/>
            <p:cNvSpPr/>
            <p:nvPr/>
          </p:nvSpPr>
          <p:spPr>
            <a:xfrm>
              <a:off x="1738420" y="2161199"/>
              <a:ext cx="51095" cy="25587"/>
            </a:xfrm>
            <a:custGeom>
              <a:avLst/>
              <a:gdLst/>
              <a:ahLst/>
              <a:cxnLst/>
              <a:rect l="l" t="t" r="r" b="b"/>
              <a:pathLst>
                <a:path w="1296" h="649" extrusionOk="0">
                  <a:moveTo>
                    <a:pt x="1" y="1"/>
                  </a:moveTo>
                  <a:lnTo>
                    <a:pt x="1" y="555"/>
                  </a:lnTo>
                  <a:lnTo>
                    <a:pt x="205" y="555"/>
                  </a:lnTo>
                  <a:lnTo>
                    <a:pt x="576" y="555"/>
                  </a:lnTo>
                  <a:cubicBezTo>
                    <a:pt x="769" y="555"/>
                    <a:pt x="1023" y="577"/>
                    <a:pt x="1296" y="648"/>
                  </a:cubicBezTo>
                  <a:lnTo>
                    <a:pt x="1296" y="39"/>
                  </a:lnTo>
                  <a:cubicBezTo>
                    <a:pt x="1256" y="33"/>
                    <a:pt x="1217" y="28"/>
                    <a:pt x="1177" y="24"/>
                  </a:cubicBezTo>
                  <a:cubicBezTo>
                    <a:pt x="1026" y="8"/>
                    <a:pt x="888" y="2"/>
                    <a:pt x="770" y="2"/>
                  </a:cubicBezTo>
                  <a:lnTo>
                    <a:pt x="338" y="2"/>
                  </a:lnTo>
                  <a:lnTo>
                    <a:pt x="100" y="2"/>
                  </a:lnTo>
                  <a:lnTo>
                    <a:pt x="1" y="2"/>
                  </a:lnTo>
                  <a:close/>
                </a:path>
              </a:pathLst>
            </a:custGeom>
            <a:solidFill>
              <a:srgbClr val="8F6027">
                <a:alpha val="48100"/>
              </a:srgbClr>
            </a:solidFill>
            <a:ln>
              <a:noFill/>
            </a:ln>
          </p:spPr>
          <p:txBody>
            <a:bodyPr spcFirstLastPara="1" wrap="square" lIns="121900" tIns="121900" rIns="121900" bIns="121900" anchor="ctr" anchorCtr="0">
              <a:noAutofit/>
            </a:bodyPr>
            <a:lstStyle/>
            <a:p>
              <a:endParaRPr sz="2489"/>
            </a:p>
          </p:txBody>
        </p:sp>
        <p:sp>
          <p:nvSpPr>
            <p:cNvPr id="2624" name="Google Shape;2624;p49"/>
            <p:cNvSpPr/>
            <p:nvPr/>
          </p:nvSpPr>
          <p:spPr>
            <a:xfrm>
              <a:off x="1690322" y="2045999"/>
              <a:ext cx="48138" cy="137120"/>
            </a:xfrm>
            <a:custGeom>
              <a:avLst/>
              <a:gdLst/>
              <a:ahLst/>
              <a:cxnLst/>
              <a:rect l="l" t="t" r="r" b="b"/>
              <a:pathLst>
                <a:path w="1221" h="3478" extrusionOk="0">
                  <a:moveTo>
                    <a:pt x="1221" y="1738"/>
                  </a:moveTo>
                  <a:lnTo>
                    <a:pt x="1221" y="0"/>
                  </a:lnTo>
                  <a:lnTo>
                    <a:pt x="1" y="0"/>
                  </a:lnTo>
                  <a:lnTo>
                    <a:pt x="1" y="1738"/>
                  </a:lnTo>
                  <a:lnTo>
                    <a:pt x="1" y="3477"/>
                  </a:lnTo>
                  <a:lnTo>
                    <a:pt x="1221" y="3477"/>
                  </a:lnTo>
                  <a:close/>
                </a:path>
              </a:pathLst>
            </a:custGeom>
            <a:solidFill>
              <a:srgbClr val="EFEFEF"/>
            </a:solidFill>
            <a:ln>
              <a:noFill/>
            </a:ln>
          </p:spPr>
          <p:txBody>
            <a:bodyPr spcFirstLastPara="1" wrap="square" lIns="121900" tIns="121900" rIns="121900" bIns="121900" anchor="ctr" anchorCtr="0">
              <a:noAutofit/>
            </a:bodyPr>
            <a:lstStyle/>
            <a:p>
              <a:endParaRPr sz="2489"/>
            </a:p>
          </p:txBody>
        </p:sp>
        <p:sp>
          <p:nvSpPr>
            <p:cNvPr id="2625" name="Google Shape;2625;p49"/>
            <p:cNvSpPr/>
            <p:nvPr/>
          </p:nvSpPr>
          <p:spPr>
            <a:xfrm>
              <a:off x="1521386" y="1997900"/>
              <a:ext cx="75578" cy="233435"/>
            </a:xfrm>
            <a:custGeom>
              <a:avLst/>
              <a:gdLst/>
              <a:ahLst/>
              <a:cxnLst/>
              <a:rect l="l" t="t" r="r" b="b"/>
              <a:pathLst>
                <a:path w="1917" h="5921" extrusionOk="0">
                  <a:moveTo>
                    <a:pt x="1293" y="2961"/>
                  </a:moveTo>
                  <a:cubicBezTo>
                    <a:pt x="1293" y="2394"/>
                    <a:pt x="1402" y="1450"/>
                    <a:pt x="1916" y="584"/>
                  </a:cubicBezTo>
                  <a:cubicBezTo>
                    <a:pt x="1740" y="429"/>
                    <a:pt x="1581" y="236"/>
                    <a:pt x="1450" y="0"/>
                  </a:cubicBezTo>
                  <a:cubicBezTo>
                    <a:pt x="1" y="931"/>
                    <a:pt x="1" y="4990"/>
                    <a:pt x="1450" y="5921"/>
                  </a:cubicBezTo>
                  <a:cubicBezTo>
                    <a:pt x="1581" y="5684"/>
                    <a:pt x="1740" y="5492"/>
                    <a:pt x="1916" y="5335"/>
                  </a:cubicBezTo>
                  <a:cubicBezTo>
                    <a:pt x="1438" y="4593"/>
                    <a:pt x="1293" y="3521"/>
                    <a:pt x="1293" y="2961"/>
                  </a:cubicBezTo>
                  <a:close/>
                </a:path>
              </a:pathLst>
            </a:custGeom>
            <a:solidFill>
              <a:srgbClr val="EFEFEF"/>
            </a:solidFill>
            <a:ln>
              <a:noFill/>
            </a:ln>
          </p:spPr>
          <p:txBody>
            <a:bodyPr spcFirstLastPara="1" wrap="square" lIns="121900" tIns="121900" rIns="121900" bIns="121900" anchor="ctr" anchorCtr="0">
              <a:noAutofit/>
            </a:bodyPr>
            <a:lstStyle/>
            <a:p>
              <a:endParaRPr sz="2489"/>
            </a:p>
          </p:txBody>
        </p:sp>
        <p:sp>
          <p:nvSpPr>
            <p:cNvPr id="2626" name="Google Shape;2626;p49"/>
            <p:cNvSpPr/>
            <p:nvPr/>
          </p:nvSpPr>
          <p:spPr>
            <a:xfrm>
              <a:off x="1557144" y="2181818"/>
              <a:ext cx="39740" cy="49518"/>
            </a:xfrm>
            <a:custGeom>
              <a:avLst/>
              <a:gdLst/>
              <a:ahLst/>
              <a:cxnLst/>
              <a:rect l="l" t="t" r="r" b="b"/>
              <a:pathLst>
                <a:path w="1008" h="1256" extrusionOk="0">
                  <a:moveTo>
                    <a:pt x="1" y="669"/>
                  </a:moveTo>
                  <a:cubicBezTo>
                    <a:pt x="150" y="918"/>
                    <a:pt x="331" y="1120"/>
                    <a:pt x="542" y="1256"/>
                  </a:cubicBezTo>
                  <a:cubicBezTo>
                    <a:pt x="672" y="1019"/>
                    <a:pt x="832" y="827"/>
                    <a:pt x="1008" y="670"/>
                  </a:cubicBezTo>
                  <a:cubicBezTo>
                    <a:pt x="876" y="466"/>
                    <a:pt x="771" y="237"/>
                    <a:pt x="685" y="1"/>
                  </a:cubicBezTo>
                  <a:cubicBezTo>
                    <a:pt x="629" y="36"/>
                    <a:pt x="575" y="74"/>
                    <a:pt x="522" y="117"/>
                  </a:cubicBezTo>
                  <a:cubicBezTo>
                    <a:pt x="327" y="265"/>
                    <a:pt x="149" y="448"/>
                    <a:pt x="1" y="669"/>
                  </a:cubicBezTo>
                  <a:close/>
                </a:path>
              </a:pathLst>
            </a:custGeom>
            <a:solidFill>
              <a:srgbClr val="D9D9D9"/>
            </a:solidFill>
            <a:ln>
              <a:noFill/>
            </a:ln>
          </p:spPr>
          <p:txBody>
            <a:bodyPr spcFirstLastPara="1" wrap="square" lIns="121900" tIns="121900" rIns="121900" bIns="121900" anchor="ctr" anchorCtr="0">
              <a:noAutofit/>
            </a:bodyPr>
            <a:lstStyle/>
            <a:p>
              <a:endParaRPr sz="2489"/>
            </a:p>
          </p:txBody>
        </p:sp>
        <p:sp>
          <p:nvSpPr>
            <p:cNvPr id="2627" name="Google Shape;2627;p49"/>
            <p:cNvSpPr/>
            <p:nvPr/>
          </p:nvSpPr>
          <p:spPr>
            <a:xfrm>
              <a:off x="1831660" y="1997940"/>
              <a:ext cx="75578" cy="233435"/>
            </a:xfrm>
            <a:custGeom>
              <a:avLst/>
              <a:gdLst/>
              <a:ahLst/>
              <a:cxnLst/>
              <a:rect l="l" t="t" r="r" b="b"/>
              <a:pathLst>
                <a:path w="1917" h="5921" extrusionOk="0">
                  <a:moveTo>
                    <a:pt x="467" y="5921"/>
                  </a:moveTo>
                  <a:cubicBezTo>
                    <a:pt x="1916" y="4990"/>
                    <a:pt x="1916" y="931"/>
                    <a:pt x="467" y="0"/>
                  </a:cubicBezTo>
                  <a:cubicBezTo>
                    <a:pt x="337" y="236"/>
                    <a:pt x="177" y="429"/>
                    <a:pt x="0" y="584"/>
                  </a:cubicBezTo>
                  <a:cubicBezTo>
                    <a:pt x="515" y="1449"/>
                    <a:pt x="624" y="2395"/>
                    <a:pt x="624" y="2961"/>
                  </a:cubicBezTo>
                  <a:cubicBezTo>
                    <a:pt x="624" y="3521"/>
                    <a:pt x="479" y="4592"/>
                    <a:pt x="2" y="5337"/>
                  </a:cubicBezTo>
                  <a:cubicBezTo>
                    <a:pt x="177" y="5491"/>
                    <a:pt x="337" y="5683"/>
                    <a:pt x="467" y="5921"/>
                  </a:cubicBezTo>
                  <a:close/>
                </a:path>
              </a:pathLst>
            </a:custGeom>
            <a:solidFill>
              <a:srgbClr val="EFEFEF"/>
            </a:solidFill>
            <a:ln>
              <a:noFill/>
            </a:ln>
          </p:spPr>
          <p:txBody>
            <a:bodyPr spcFirstLastPara="1" wrap="square" lIns="121900" tIns="121900" rIns="121900" bIns="121900" anchor="ctr" anchorCtr="0">
              <a:noAutofit/>
            </a:bodyPr>
            <a:lstStyle/>
            <a:p>
              <a:endParaRPr sz="2489"/>
            </a:p>
          </p:txBody>
        </p:sp>
        <p:sp>
          <p:nvSpPr>
            <p:cNvPr id="2628" name="Google Shape;2628;p49"/>
            <p:cNvSpPr/>
            <p:nvPr/>
          </p:nvSpPr>
          <p:spPr>
            <a:xfrm>
              <a:off x="1831739" y="2183907"/>
              <a:ext cx="39701" cy="47468"/>
            </a:xfrm>
            <a:custGeom>
              <a:avLst/>
              <a:gdLst/>
              <a:ahLst/>
              <a:cxnLst/>
              <a:rect l="l" t="t" r="r" b="b"/>
              <a:pathLst>
                <a:path w="1007" h="1204" extrusionOk="0">
                  <a:moveTo>
                    <a:pt x="399" y="0"/>
                  </a:moveTo>
                  <a:cubicBezTo>
                    <a:pt x="293" y="227"/>
                    <a:pt x="164" y="439"/>
                    <a:pt x="0" y="618"/>
                  </a:cubicBezTo>
                  <a:cubicBezTo>
                    <a:pt x="175" y="775"/>
                    <a:pt x="335" y="966"/>
                    <a:pt x="465" y="1204"/>
                  </a:cubicBezTo>
                  <a:cubicBezTo>
                    <a:pt x="676" y="1069"/>
                    <a:pt x="857" y="866"/>
                    <a:pt x="1006" y="617"/>
                  </a:cubicBezTo>
                  <a:cubicBezTo>
                    <a:pt x="859" y="396"/>
                    <a:pt x="680" y="213"/>
                    <a:pt x="485" y="65"/>
                  </a:cubicBezTo>
                  <a:cubicBezTo>
                    <a:pt x="458" y="43"/>
                    <a:pt x="428" y="20"/>
                    <a:pt x="399" y="0"/>
                  </a:cubicBezTo>
                  <a:close/>
                </a:path>
              </a:pathLst>
            </a:custGeom>
            <a:solidFill>
              <a:srgbClr val="D9D9D9"/>
            </a:solidFill>
            <a:ln>
              <a:noFill/>
            </a:ln>
          </p:spPr>
          <p:txBody>
            <a:bodyPr spcFirstLastPara="1" wrap="square" lIns="121900" tIns="121900" rIns="121900" bIns="121900" anchor="ctr" anchorCtr="0">
              <a:noAutofit/>
            </a:bodyPr>
            <a:lstStyle/>
            <a:p>
              <a:endParaRPr sz="2489"/>
            </a:p>
          </p:txBody>
        </p:sp>
        <p:sp>
          <p:nvSpPr>
            <p:cNvPr id="2629" name="Google Shape;2629;p49"/>
            <p:cNvSpPr/>
            <p:nvPr/>
          </p:nvSpPr>
          <p:spPr>
            <a:xfrm>
              <a:off x="1789476" y="2162736"/>
              <a:ext cx="57718" cy="45575"/>
            </a:xfrm>
            <a:custGeom>
              <a:avLst/>
              <a:gdLst/>
              <a:ahLst/>
              <a:cxnLst/>
              <a:rect l="l" t="t" r="r" b="b"/>
              <a:pathLst>
                <a:path w="1464" h="1156" extrusionOk="0">
                  <a:moveTo>
                    <a:pt x="1" y="1"/>
                  </a:moveTo>
                  <a:lnTo>
                    <a:pt x="1" y="611"/>
                  </a:lnTo>
                  <a:cubicBezTo>
                    <a:pt x="352" y="700"/>
                    <a:pt x="736" y="864"/>
                    <a:pt x="1064" y="1155"/>
                  </a:cubicBezTo>
                  <a:cubicBezTo>
                    <a:pt x="1227" y="978"/>
                    <a:pt x="1359" y="764"/>
                    <a:pt x="1463" y="537"/>
                  </a:cubicBezTo>
                  <a:cubicBezTo>
                    <a:pt x="1438" y="519"/>
                    <a:pt x="1412" y="501"/>
                    <a:pt x="1385" y="485"/>
                  </a:cubicBezTo>
                  <a:cubicBezTo>
                    <a:pt x="1044" y="264"/>
                    <a:pt x="665" y="131"/>
                    <a:pt x="313" y="55"/>
                  </a:cubicBezTo>
                  <a:cubicBezTo>
                    <a:pt x="205" y="32"/>
                    <a:pt x="100" y="14"/>
                    <a:pt x="1" y="1"/>
                  </a:cubicBezTo>
                  <a:close/>
                </a:path>
              </a:pathLst>
            </a:custGeom>
            <a:solidFill>
              <a:srgbClr val="A00825">
                <a:alpha val="23460"/>
              </a:srgbClr>
            </a:solidFill>
            <a:ln>
              <a:noFill/>
            </a:ln>
          </p:spPr>
          <p:txBody>
            <a:bodyPr spcFirstLastPara="1" wrap="square" lIns="121900" tIns="121900" rIns="121900" bIns="121900" anchor="ctr" anchorCtr="0">
              <a:noAutofit/>
            </a:bodyPr>
            <a:lstStyle/>
            <a:p>
              <a:endParaRPr sz="2489"/>
            </a:p>
          </p:txBody>
        </p:sp>
        <p:sp>
          <p:nvSpPr>
            <p:cNvPr id="2630" name="Google Shape;2630;p49"/>
            <p:cNvSpPr/>
            <p:nvPr/>
          </p:nvSpPr>
          <p:spPr>
            <a:xfrm>
              <a:off x="1690322" y="2161199"/>
              <a:ext cx="48138" cy="21920"/>
            </a:xfrm>
            <a:custGeom>
              <a:avLst/>
              <a:gdLst/>
              <a:ahLst/>
              <a:cxnLst/>
              <a:rect l="l" t="t" r="r" b="b"/>
              <a:pathLst>
                <a:path w="1221" h="556" extrusionOk="0">
                  <a:moveTo>
                    <a:pt x="1" y="1"/>
                  </a:moveTo>
                  <a:lnTo>
                    <a:pt x="1221" y="1"/>
                  </a:lnTo>
                  <a:lnTo>
                    <a:pt x="1221" y="555"/>
                  </a:lnTo>
                  <a:lnTo>
                    <a:pt x="1" y="555"/>
                  </a:lnTo>
                  <a:close/>
                </a:path>
              </a:pathLst>
            </a:custGeom>
            <a:solidFill>
              <a:srgbClr val="D9D9D9"/>
            </a:solidFill>
            <a:ln>
              <a:noFill/>
            </a:ln>
          </p:spPr>
          <p:txBody>
            <a:bodyPr spcFirstLastPara="1" wrap="square" lIns="121900" tIns="121900" rIns="121900" bIns="121900" anchor="ctr" anchorCtr="0">
              <a:noAutofit/>
            </a:bodyPr>
            <a:lstStyle/>
            <a:p>
              <a:endParaRPr sz="2489"/>
            </a:p>
          </p:txBody>
        </p:sp>
        <p:sp>
          <p:nvSpPr>
            <p:cNvPr id="2631" name="Google Shape;2631;p49"/>
            <p:cNvSpPr/>
            <p:nvPr/>
          </p:nvSpPr>
          <p:spPr>
            <a:xfrm>
              <a:off x="1682279" y="2183080"/>
              <a:ext cx="64184" cy="48177"/>
            </a:xfrm>
            <a:custGeom>
              <a:avLst/>
              <a:gdLst/>
              <a:ahLst/>
              <a:cxnLst/>
              <a:rect l="l" t="t" r="r" b="b"/>
              <a:pathLst>
                <a:path w="1628" h="1222" extrusionOk="0">
                  <a:moveTo>
                    <a:pt x="635" y="500"/>
                  </a:moveTo>
                  <a:cubicBezTo>
                    <a:pt x="880" y="500"/>
                    <a:pt x="1018" y="464"/>
                    <a:pt x="1018" y="712"/>
                  </a:cubicBezTo>
                  <a:lnTo>
                    <a:pt x="1018" y="1016"/>
                  </a:lnTo>
                  <a:cubicBezTo>
                    <a:pt x="1018" y="1129"/>
                    <a:pt x="925" y="1221"/>
                    <a:pt x="813" y="1221"/>
                  </a:cubicBezTo>
                  <a:lnTo>
                    <a:pt x="1422" y="1221"/>
                  </a:lnTo>
                  <a:cubicBezTo>
                    <a:pt x="1536" y="1221"/>
                    <a:pt x="1627" y="1129"/>
                    <a:pt x="1627" y="1016"/>
                  </a:cubicBezTo>
                  <a:lnTo>
                    <a:pt x="1627" y="0"/>
                  </a:lnTo>
                  <a:lnTo>
                    <a:pt x="1421" y="0"/>
                  </a:lnTo>
                  <a:lnTo>
                    <a:pt x="204" y="0"/>
                  </a:lnTo>
                  <a:lnTo>
                    <a:pt x="0" y="0"/>
                  </a:lnTo>
                  <a:lnTo>
                    <a:pt x="0" y="500"/>
                  </a:lnTo>
                  <a:close/>
                </a:path>
              </a:pathLst>
            </a:custGeom>
            <a:solidFill>
              <a:srgbClr val="A00825">
                <a:alpha val="23460"/>
              </a:srgbClr>
            </a:solidFill>
            <a:ln>
              <a:noFill/>
            </a:ln>
          </p:spPr>
          <p:txBody>
            <a:bodyPr spcFirstLastPara="1" wrap="square" lIns="121900" tIns="121900" rIns="121900" bIns="121900" anchor="ctr" anchorCtr="0">
              <a:noAutofit/>
            </a:bodyPr>
            <a:lstStyle/>
            <a:p>
              <a:endParaRPr sz="2489"/>
            </a:p>
          </p:txBody>
        </p:sp>
        <p:sp>
          <p:nvSpPr>
            <p:cNvPr id="2632" name="Google Shape;2632;p49"/>
            <p:cNvSpPr/>
            <p:nvPr/>
          </p:nvSpPr>
          <p:spPr>
            <a:xfrm>
              <a:off x="1690322" y="2231217"/>
              <a:ext cx="48138" cy="129117"/>
            </a:xfrm>
            <a:custGeom>
              <a:avLst/>
              <a:gdLst/>
              <a:ahLst/>
              <a:cxnLst/>
              <a:rect l="l" t="t" r="r" b="b"/>
              <a:pathLst>
                <a:path w="1221" h="3275" extrusionOk="0">
                  <a:moveTo>
                    <a:pt x="1" y="610"/>
                  </a:moveTo>
                  <a:lnTo>
                    <a:pt x="470" y="610"/>
                  </a:lnTo>
                  <a:cubicBezTo>
                    <a:pt x="645" y="610"/>
                    <a:pt x="610" y="710"/>
                    <a:pt x="610" y="893"/>
                  </a:cubicBezTo>
                  <a:lnTo>
                    <a:pt x="610" y="3275"/>
                  </a:lnTo>
                  <a:lnTo>
                    <a:pt x="1221" y="3275"/>
                  </a:lnTo>
                  <a:lnTo>
                    <a:pt x="1221" y="610"/>
                  </a:lnTo>
                  <a:lnTo>
                    <a:pt x="1221" y="0"/>
                  </a:lnTo>
                  <a:lnTo>
                    <a:pt x="1" y="0"/>
                  </a:lnTo>
                  <a:close/>
                </a:path>
              </a:pathLst>
            </a:custGeom>
            <a:solidFill>
              <a:srgbClr val="8F6027">
                <a:alpha val="48100"/>
              </a:srgbClr>
            </a:solidFill>
            <a:ln>
              <a:noFill/>
            </a:ln>
          </p:spPr>
          <p:txBody>
            <a:bodyPr spcFirstLastPara="1" wrap="square" lIns="121900" tIns="121900" rIns="121900" bIns="121900" anchor="ctr" anchorCtr="0">
              <a:noAutofit/>
            </a:bodyPr>
            <a:lstStyle/>
            <a:p>
              <a:endParaRPr sz="2489"/>
            </a:p>
          </p:txBody>
        </p:sp>
        <p:sp>
          <p:nvSpPr>
            <p:cNvPr id="2633" name="Google Shape;2633;p49"/>
            <p:cNvSpPr/>
            <p:nvPr/>
          </p:nvSpPr>
          <p:spPr>
            <a:xfrm>
              <a:off x="1732625" y="2296742"/>
              <a:ext cx="10921" cy="69151"/>
            </a:xfrm>
            <a:custGeom>
              <a:avLst/>
              <a:gdLst/>
              <a:ahLst/>
              <a:cxnLst/>
              <a:rect l="l" t="t" r="r" b="b"/>
              <a:pathLst>
                <a:path w="277" h="1754" extrusionOk="0">
                  <a:moveTo>
                    <a:pt x="139" y="0"/>
                  </a:moveTo>
                  <a:cubicBezTo>
                    <a:pt x="133" y="0"/>
                    <a:pt x="127" y="1"/>
                    <a:pt x="121" y="2"/>
                  </a:cubicBezTo>
                  <a:cubicBezTo>
                    <a:pt x="51" y="10"/>
                    <a:pt x="0" y="73"/>
                    <a:pt x="0" y="144"/>
                  </a:cubicBezTo>
                  <a:lnTo>
                    <a:pt x="0" y="1610"/>
                  </a:lnTo>
                  <a:cubicBezTo>
                    <a:pt x="0" y="1681"/>
                    <a:pt x="52" y="1745"/>
                    <a:pt x="121" y="1752"/>
                  </a:cubicBezTo>
                  <a:cubicBezTo>
                    <a:pt x="127" y="1753"/>
                    <a:pt x="133" y="1753"/>
                    <a:pt x="139" y="1753"/>
                  </a:cubicBezTo>
                  <a:cubicBezTo>
                    <a:pt x="216" y="1753"/>
                    <a:pt x="276" y="1691"/>
                    <a:pt x="276" y="1615"/>
                  </a:cubicBezTo>
                  <a:lnTo>
                    <a:pt x="276" y="139"/>
                  </a:lnTo>
                  <a:cubicBezTo>
                    <a:pt x="276" y="63"/>
                    <a:pt x="215" y="0"/>
                    <a:pt x="139"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634" name="Google Shape;2634;p49"/>
            <p:cNvSpPr/>
            <p:nvPr/>
          </p:nvSpPr>
          <p:spPr>
            <a:xfrm>
              <a:off x="1658782" y="2124021"/>
              <a:ext cx="11906" cy="11000"/>
            </a:xfrm>
            <a:custGeom>
              <a:avLst/>
              <a:gdLst/>
              <a:ahLst/>
              <a:cxnLst/>
              <a:rect l="l" t="t" r="r" b="b"/>
              <a:pathLst>
                <a:path w="302" h="279" extrusionOk="0">
                  <a:moveTo>
                    <a:pt x="153" y="1"/>
                  </a:moveTo>
                  <a:cubicBezTo>
                    <a:pt x="81" y="1"/>
                    <a:pt x="18" y="52"/>
                    <a:pt x="11" y="122"/>
                  </a:cubicBezTo>
                  <a:cubicBezTo>
                    <a:pt x="0" y="206"/>
                    <a:pt x="66" y="278"/>
                    <a:pt x="148" y="278"/>
                  </a:cubicBezTo>
                  <a:lnTo>
                    <a:pt x="149" y="278"/>
                  </a:lnTo>
                  <a:cubicBezTo>
                    <a:pt x="221" y="278"/>
                    <a:pt x="284" y="226"/>
                    <a:pt x="291" y="157"/>
                  </a:cubicBezTo>
                  <a:cubicBezTo>
                    <a:pt x="302" y="72"/>
                    <a:pt x="236" y="1"/>
                    <a:pt x="154"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635" name="Google Shape;2635;p49"/>
            <p:cNvSpPr/>
            <p:nvPr/>
          </p:nvSpPr>
          <p:spPr>
            <a:xfrm>
              <a:off x="1658782" y="2094846"/>
              <a:ext cx="12261" cy="10960"/>
            </a:xfrm>
            <a:custGeom>
              <a:avLst/>
              <a:gdLst/>
              <a:ahLst/>
              <a:cxnLst/>
              <a:rect l="l" t="t" r="r" b="b"/>
              <a:pathLst>
                <a:path w="311" h="278" extrusionOk="0">
                  <a:moveTo>
                    <a:pt x="153" y="0"/>
                  </a:moveTo>
                  <a:cubicBezTo>
                    <a:pt x="81" y="0"/>
                    <a:pt x="18" y="51"/>
                    <a:pt x="11" y="122"/>
                  </a:cubicBezTo>
                  <a:cubicBezTo>
                    <a:pt x="0" y="206"/>
                    <a:pt x="66" y="278"/>
                    <a:pt x="148" y="278"/>
                  </a:cubicBezTo>
                  <a:lnTo>
                    <a:pt x="150" y="278"/>
                  </a:lnTo>
                  <a:cubicBezTo>
                    <a:pt x="216" y="278"/>
                    <a:pt x="275" y="235"/>
                    <a:pt x="290" y="170"/>
                  </a:cubicBezTo>
                  <a:cubicBezTo>
                    <a:pt x="310" y="81"/>
                    <a:pt x="242" y="0"/>
                    <a:pt x="154"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636" name="Google Shape;2636;p49"/>
            <p:cNvSpPr/>
            <p:nvPr/>
          </p:nvSpPr>
          <p:spPr>
            <a:xfrm>
              <a:off x="1659018" y="2153195"/>
              <a:ext cx="12261" cy="10960"/>
            </a:xfrm>
            <a:custGeom>
              <a:avLst/>
              <a:gdLst/>
              <a:ahLst/>
              <a:cxnLst/>
              <a:rect l="l" t="t" r="r" b="b"/>
              <a:pathLst>
                <a:path w="311" h="278" extrusionOk="0">
                  <a:moveTo>
                    <a:pt x="153" y="0"/>
                  </a:moveTo>
                  <a:cubicBezTo>
                    <a:pt x="83" y="0"/>
                    <a:pt x="20" y="52"/>
                    <a:pt x="11" y="121"/>
                  </a:cubicBezTo>
                  <a:cubicBezTo>
                    <a:pt x="1" y="206"/>
                    <a:pt x="67" y="277"/>
                    <a:pt x="148" y="277"/>
                  </a:cubicBezTo>
                  <a:lnTo>
                    <a:pt x="151" y="277"/>
                  </a:lnTo>
                  <a:cubicBezTo>
                    <a:pt x="217" y="277"/>
                    <a:pt x="276" y="234"/>
                    <a:pt x="291" y="169"/>
                  </a:cubicBezTo>
                  <a:cubicBezTo>
                    <a:pt x="311" y="79"/>
                    <a:pt x="242" y="0"/>
                    <a:pt x="155"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637" name="Google Shape;2637;p49"/>
            <p:cNvSpPr/>
            <p:nvPr/>
          </p:nvSpPr>
          <p:spPr>
            <a:xfrm>
              <a:off x="1658782" y="2065672"/>
              <a:ext cx="11906" cy="10960"/>
            </a:xfrm>
            <a:custGeom>
              <a:avLst/>
              <a:gdLst/>
              <a:ahLst/>
              <a:cxnLst/>
              <a:rect l="l" t="t" r="r" b="b"/>
              <a:pathLst>
                <a:path w="302" h="278" extrusionOk="0">
                  <a:moveTo>
                    <a:pt x="153" y="0"/>
                  </a:moveTo>
                  <a:cubicBezTo>
                    <a:pt x="81" y="0"/>
                    <a:pt x="18" y="52"/>
                    <a:pt x="11" y="121"/>
                  </a:cubicBezTo>
                  <a:cubicBezTo>
                    <a:pt x="0" y="206"/>
                    <a:pt x="66" y="277"/>
                    <a:pt x="148" y="277"/>
                  </a:cubicBezTo>
                  <a:lnTo>
                    <a:pt x="149" y="277"/>
                  </a:lnTo>
                  <a:cubicBezTo>
                    <a:pt x="221" y="277"/>
                    <a:pt x="284" y="226"/>
                    <a:pt x="291" y="156"/>
                  </a:cubicBezTo>
                  <a:cubicBezTo>
                    <a:pt x="302" y="72"/>
                    <a:pt x="236" y="0"/>
                    <a:pt x="154"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638" name="Google Shape;2638;p49"/>
            <p:cNvSpPr/>
            <p:nvPr/>
          </p:nvSpPr>
          <p:spPr>
            <a:xfrm>
              <a:off x="1757936" y="2124021"/>
              <a:ext cx="11906" cy="11000"/>
            </a:xfrm>
            <a:custGeom>
              <a:avLst/>
              <a:gdLst/>
              <a:ahLst/>
              <a:cxnLst/>
              <a:rect l="l" t="t" r="r" b="b"/>
              <a:pathLst>
                <a:path w="302" h="279" extrusionOk="0">
                  <a:moveTo>
                    <a:pt x="153" y="1"/>
                  </a:moveTo>
                  <a:cubicBezTo>
                    <a:pt x="82" y="1"/>
                    <a:pt x="18" y="52"/>
                    <a:pt x="11" y="122"/>
                  </a:cubicBezTo>
                  <a:cubicBezTo>
                    <a:pt x="0" y="206"/>
                    <a:pt x="66" y="278"/>
                    <a:pt x="148" y="278"/>
                  </a:cubicBezTo>
                  <a:lnTo>
                    <a:pt x="149" y="278"/>
                  </a:lnTo>
                  <a:cubicBezTo>
                    <a:pt x="221" y="278"/>
                    <a:pt x="283" y="226"/>
                    <a:pt x="291" y="157"/>
                  </a:cubicBezTo>
                  <a:cubicBezTo>
                    <a:pt x="302" y="72"/>
                    <a:pt x="237" y="1"/>
                    <a:pt x="154"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639" name="Google Shape;2639;p49"/>
            <p:cNvSpPr/>
            <p:nvPr/>
          </p:nvSpPr>
          <p:spPr>
            <a:xfrm>
              <a:off x="1757581" y="2094846"/>
              <a:ext cx="12261" cy="10960"/>
            </a:xfrm>
            <a:custGeom>
              <a:avLst/>
              <a:gdLst/>
              <a:ahLst/>
              <a:cxnLst/>
              <a:rect l="l" t="t" r="r" b="b"/>
              <a:pathLst>
                <a:path w="311" h="278" extrusionOk="0">
                  <a:moveTo>
                    <a:pt x="161" y="0"/>
                  </a:moveTo>
                  <a:cubicBezTo>
                    <a:pt x="95" y="0"/>
                    <a:pt x="36" y="44"/>
                    <a:pt x="21" y="108"/>
                  </a:cubicBezTo>
                  <a:cubicBezTo>
                    <a:pt x="1" y="198"/>
                    <a:pt x="69" y="278"/>
                    <a:pt x="157" y="278"/>
                  </a:cubicBezTo>
                  <a:lnTo>
                    <a:pt x="158" y="278"/>
                  </a:lnTo>
                  <a:cubicBezTo>
                    <a:pt x="230" y="278"/>
                    <a:pt x="293" y="227"/>
                    <a:pt x="300" y="157"/>
                  </a:cubicBezTo>
                  <a:cubicBezTo>
                    <a:pt x="311" y="72"/>
                    <a:pt x="246" y="0"/>
                    <a:pt x="163"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640" name="Google Shape;2640;p49"/>
            <p:cNvSpPr/>
            <p:nvPr/>
          </p:nvSpPr>
          <p:spPr>
            <a:xfrm>
              <a:off x="1757344" y="2153195"/>
              <a:ext cx="12498" cy="11000"/>
            </a:xfrm>
            <a:custGeom>
              <a:avLst/>
              <a:gdLst/>
              <a:ahLst/>
              <a:cxnLst/>
              <a:rect l="l" t="t" r="r" b="b"/>
              <a:pathLst>
                <a:path w="317" h="279" extrusionOk="0">
                  <a:moveTo>
                    <a:pt x="160" y="0"/>
                  </a:moveTo>
                  <a:cubicBezTo>
                    <a:pt x="94" y="0"/>
                    <a:pt x="35" y="44"/>
                    <a:pt x="21" y="109"/>
                  </a:cubicBezTo>
                  <a:cubicBezTo>
                    <a:pt x="1" y="198"/>
                    <a:pt x="69" y="278"/>
                    <a:pt x="157" y="278"/>
                  </a:cubicBezTo>
                  <a:lnTo>
                    <a:pt x="159" y="278"/>
                  </a:lnTo>
                  <a:cubicBezTo>
                    <a:pt x="225" y="278"/>
                    <a:pt x="284" y="235"/>
                    <a:pt x="299" y="171"/>
                  </a:cubicBezTo>
                  <a:cubicBezTo>
                    <a:pt x="317" y="79"/>
                    <a:pt x="248" y="0"/>
                    <a:pt x="163"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641" name="Google Shape;2641;p49"/>
            <p:cNvSpPr/>
            <p:nvPr/>
          </p:nvSpPr>
          <p:spPr>
            <a:xfrm>
              <a:off x="1757936" y="2065672"/>
              <a:ext cx="12498" cy="10960"/>
            </a:xfrm>
            <a:custGeom>
              <a:avLst/>
              <a:gdLst/>
              <a:ahLst/>
              <a:cxnLst/>
              <a:rect l="l" t="t" r="r" b="b"/>
              <a:pathLst>
                <a:path w="317" h="278" extrusionOk="0">
                  <a:moveTo>
                    <a:pt x="148" y="0"/>
                  </a:moveTo>
                  <a:cubicBezTo>
                    <a:pt x="66" y="0"/>
                    <a:pt x="0" y="72"/>
                    <a:pt x="11" y="156"/>
                  </a:cubicBezTo>
                  <a:cubicBezTo>
                    <a:pt x="18" y="227"/>
                    <a:pt x="82" y="277"/>
                    <a:pt x="153" y="277"/>
                  </a:cubicBezTo>
                  <a:cubicBezTo>
                    <a:pt x="213" y="277"/>
                    <a:pt x="269" y="241"/>
                    <a:pt x="286" y="184"/>
                  </a:cubicBezTo>
                  <a:cubicBezTo>
                    <a:pt x="317" y="89"/>
                    <a:pt x="245" y="0"/>
                    <a:pt x="154"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642" name="Google Shape;2642;p49"/>
            <p:cNvSpPr/>
            <p:nvPr/>
          </p:nvSpPr>
          <p:spPr>
            <a:xfrm>
              <a:off x="1530177" y="1992460"/>
              <a:ext cx="368269" cy="373867"/>
            </a:xfrm>
            <a:custGeom>
              <a:avLst/>
              <a:gdLst/>
              <a:ahLst/>
              <a:cxnLst/>
              <a:rect l="l" t="t" r="r" b="b"/>
              <a:pathLst>
                <a:path w="9341" h="9483" extrusionOk="0">
                  <a:moveTo>
                    <a:pt x="4771" y="507"/>
                  </a:moveTo>
                  <a:cubicBezTo>
                    <a:pt x="4972" y="507"/>
                    <a:pt x="5134" y="670"/>
                    <a:pt x="5134" y="870"/>
                  </a:cubicBezTo>
                  <a:lnTo>
                    <a:pt x="5134" y="1229"/>
                  </a:lnTo>
                  <a:lnTo>
                    <a:pt x="4190" y="1229"/>
                  </a:lnTo>
                  <a:lnTo>
                    <a:pt x="4190" y="870"/>
                  </a:lnTo>
                  <a:cubicBezTo>
                    <a:pt x="4191" y="670"/>
                    <a:pt x="4354" y="507"/>
                    <a:pt x="4554" y="507"/>
                  </a:cubicBezTo>
                  <a:close/>
                  <a:moveTo>
                    <a:pt x="1733" y="935"/>
                  </a:moveTo>
                  <a:cubicBezTo>
                    <a:pt x="1900" y="1064"/>
                    <a:pt x="2089" y="1172"/>
                    <a:pt x="2295" y="1257"/>
                  </a:cubicBezTo>
                  <a:cubicBezTo>
                    <a:pt x="2405" y="1303"/>
                    <a:pt x="2513" y="1340"/>
                    <a:pt x="2617" y="1371"/>
                  </a:cubicBezTo>
                  <a:lnTo>
                    <a:pt x="2619" y="2079"/>
                  </a:lnTo>
                  <a:lnTo>
                    <a:pt x="1421" y="1688"/>
                  </a:lnTo>
                  <a:cubicBezTo>
                    <a:pt x="1496" y="1444"/>
                    <a:pt x="1597" y="1190"/>
                    <a:pt x="1733" y="935"/>
                  </a:cubicBezTo>
                  <a:close/>
                  <a:moveTo>
                    <a:pt x="7609" y="942"/>
                  </a:moveTo>
                  <a:cubicBezTo>
                    <a:pt x="7745" y="1195"/>
                    <a:pt x="7846" y="1449"/>
                    <a:pt x="7922" y="1694"/>
                  </a:cubicBezTo>
                  <a:lnTo>
                    <a:pt x="6723" y="2084"/>
                  </a:lnTo>
                  <a:lnTo>
                    <a:pt x="6725" y="1376"/>
                  </a:lnTo>
                  <a:cubicBezTo>
                    <a:pt x="6831" y="1346"/>
                    <a:pt x="6938" y="1309"/>
                    <a:pt x="7047" y="1263"/>
                  </a:cubicBezTo>
                  <a:cubicBezTo>
                    <a:pt x="7254" y="1176"/>
                    <a:pt x="7443" y="1068"/>
                    <a:pt x="7609" y="942"/>
                  </a:cubicBezTo>
                  <a:close/>
                  <a:moveTo>
                    <a:pt x="1347" y="1960"/>
                  </a:moveTo>
                  <a:lnTo>
                    <a:pt x="2619" y="2374"/>
                  </a:lnTo>
                  <a:lnTo>
                    <a:pt x="2619" y="2968"/>
                  </a:lnTo>
                  <a:lnTo>
                    <a:pt x="1212" y="2964"/>
                  </a:lnTo>
                  <a:cubicBezTo>
                    <a:pt x="1221" y="2703"/>
                    <a:pt x="1253" y="2351"/>
                    <a:pt x="1347" y="1960"/>
                  </a:cubicBezTo>
                  <a:close/>
                  <a:moveTo>
                    <a:pt x="7997" y="1963"/>
                  </a:moveTo>
                  <a:cubicBezTo>
                    <a:pt x="8092" y="2353"/>
                    <a:pt x="8124" y="2706"/>
                    <a:pt x="8131" y="2968"/>
                  </a:cubicBezTo>
                  <a:lnTo>
                    <a:pt x="6725" y="2970"/>
                  </a:lnTo>
                  <a:lnTo>
                    <a:pt x="6725" y="2377"/>
                  </a:lnTo>
                  <a:lnTo>
                    <a:pt x="7997" y="1963"/>
                  </a:lnTo>
                  <a:close/>
                  <a:moveTo>
                    <a:pt x="1222" y="3244"/>
                  </a:moveTo>
                  <a:lnTo>
                    <a:pt x="2619" y="3247"/>
                  </a:lnTo>
                  <a:lnTo>
                    <a:pt x="2619" y="3837"/>
                  </a:lnTo>
                  <a:lnTo>
                    <a:pt x="1360" y="4246"/>
                  </a:lnTo>
                  <a:cubicBezTo>
                    <a:pt x="1271" y="3869"/>
                    <a:pt x="1232" y="3510"/>
                    <a:pt x="1222" y="3244"/>
                  </a:cubicBezTo>
                  <a:close/>
                  <a:moveTo>
                    <a:pt x="8130" y="3242"/>
                  </a:moveTo>
                  <a:lnTo>
                    <a:pt x="8130" y="3242"/>
                  </a:lnTo>
                  <a:cubicBezTo>
                    <a:pt x="8120" y="3508"/>
                    <a:pt x="8081" y="3870"/>
                    <a:pt x="7992" y="4250"/>
                  </a:cubicBezTo>
                  <a:lnTo>
                    <a:pt x="6725" y="3838"/>
                  </a:lnTo>
                  <a:lnTo>
                    <a:pt x="6725" y="3244"/>
                  </a:lnTo>
                  <a:lnTo>
                    <a:pt x="8130" y="3242"/>
                  </a:lnTo>
                  <a:close/>
                  <a:moveTo>
                    <a:pt x="6447" y="1444"/>
                  </a:moveTo>
                  <a:lnTo>
                    <a:pt x="6447" y="4764"/>
                  </a:lnTo>
                  <a:lnTo>
                    <a:pt x="6447" y="4764"/>
                  </a:lnTo>
                  <a:cubicBezTo>
                    <a:pt x="6204" y="4717"/>
                    <a:pt x="5999" y="4707"/>
                    <a:pt x="5867" y="4707"/>
                  </a:cubicBezTo>
                  <a:lnTo>
                    <a:pt x="5429" y="4707"/>
                  </a:lnTo>
                  <a:lnTo>
                    <a:pt x="5429" y="1507"/>
                  </a:lnTo>
                  <a:cubicBezTo>
                    <a:pt x="5593" y="1507"/>
                    <a:pt x="5840" y="1507"/>
                    <a:pt x="5868" y="1506"/>
                  </a:cubicBezTo>
                  <a:cubicBezTo>
                    <a:pt x="6000" y="1504"/>
                    <a:pt x="6206" y="1491"/>
                    <a:pt x="6447" y="1444"/>
                  </a:cubicBezTo>
                  <a:close/>
                  <a:moveTo>
                    <a:pt x="2895" y="1445"/>
                  </a:moveTo>
                  <a:cubicBezTo>
                    <a:pt x="3136" y="1492"/>
                    <a:pt x="3341" y="1504"/>
                    <a:pt x="3473" y="1507"/>
                  </a:cubicBezTo>
                  <a:cubicBezTo>
                    <a:pt x="3502" y="1507"/>
                    <a:pt x="3748" y="1508"/>
                    <a:pt x="3912" y="1508"/>
                  </a:cubicBezTo>
                  <a:lnTo>
                    <a:pt x="3912" y="2738"/>
                  </a:lnTo>
                  <a:cubicBezTo>
                    <a:pt x="3912" y="2804"/>
                    <a:pt x="3955" y="2863"/>
                    <a:pt x="4020" y="2878"/>
                  </a:cubicBezTo>
                  <a:cubicBezTo>
                    <a:pt x="4031" y="2880"/>
                    <a:pt x="4042" y="2881"/>
                    <a:pt x="4052" y="2881"/>
                  </a:cubicBezTo>
                  <a:cubicBezTo>
                    <a:pt x="4128" y="2881"/>
                    <a:pt x="4190" y="2819"/>
                    <a:pt x="4190" y="2742"/>
                  </a:cubicBezTo>
                  <a:lnTo>
                    <a:pt x="4190" y="1507"/>
                  </a:lnTo>
                  <a:lnTo>
                    <a:pt x="5134" y="1507"/>
                  </a:lnTo>
                  <a:lnTo>
                    <a:pt x="5134" y="4708"/>
                  </a:lnTo>
                  <a:lnTo>
                    <a:pt x="4190" y="4708"/>
                  </a:lnTo>
                  <a:lnTo>
                    <a:pt x="4190" y="3346"/>
                  </a:lnTo>
                  <a:cubicBezTo>
                    <a:pt x="4190" y="3274"/>
                    <a:pt x="4139" y="3211"/>
                    <a:pt x="4069" y="3204"/>
                  </a:cubicBezTo>
                  <a:cubicBezTo>
                    <a:pt x="4063" y="3203"/>
                    <a:pt x="4057" y="3203"/>
                    <a:pt x="4051" y="3203"/>
                  </a:cubicBezTo>
                  <a:cubicBezTo>
                    <a:pt x="3976" y="3203"/>
                    <a:pt x="3915" y="3265"/>
                    <a:pt x="3915" y="3341"/>
                  </a:cubicBezTo>
                  <a:lnTo>
                    <a:pt x="3915" y="4707"/>
                  </a:lnTo>
                  <a:lnTo>
                    <a:pt x="3477" y="4707"/>
                  </a:lnTo>
                  <a:cubicBezTo>
                    <a:pt x="3346" y="4707"/>
                    <a:pt x="3140" y="4717"/>
                    <a:pt x="2895" y="4765"/>
                  </a:cubicBezTo>
                  <a:lnTo>
                    <a:pt x="2895" y="1445"/>
                  </a:lnTo>
                  <a:close/>
                  <a:moveTo>
                    <a:pt x="2617" y="4127"/>
                  </a:moveTo>
                  <a:lnTo>
                    <a:pt x="2619" y="4824"/>
                  </a:lnTo>
                  <a:cubicBezTo>
                    <a:pt x="2515" y="4854"/>
                    <a:pt x="2407" y="4891"/>
                    <a:pt x="2296" y="4939"/>
                  </a:cubicBezTo>
                  <a:cubicBezTo>
                    <a:pt x="2086" y="5026"/>
                    <a:pt x="1898" y="5136"/>
                    <a:pt x="1729" y="5266"/>
                  </a:cubicBezTo>
                  <a:cubicBezTo>
                    <a:pt x="1598" y="5031"/>
                    <a:pt x="1498" y="4773"/>
                    <a:pt x="1422" y="4517"/>
                  </a:cubicBezTo>
                  <a:lnTo>
                    <a:pt x="2617" y="4127"/>
                  </a:lnTo>
                  <a:close/>
                  <a:moveTo>
                    <a:pt x="6725" y="4127"/>
                  </a:moveTo>
                  <a:lnTo>
                    <a:pt x="7920" y="4517"/>
                  </a:lnTo>
                  <a:cubicBezTo>
                    <a:pt x="7845" y="4773"/>
                    <a:pt x="7745" y="5030"/>
                    <a:pt x="7614" y="5266"/>
                  </a:cubicBezTo>
                  <a:cubicBezTo>
                    <a:pt x="7446" y="5136"/>
                    <a:pt x="7258" y="5026"/>
                    <a:pt x="7048" y="4939"/>
                  </a:cubicBezTo>
                  <a:cubicBezTo>
                    <a:pt x="6938" y="4892"/>
                    <a:pt x="6831" y="4854"/>
                    <a:pt x="6725" y="4824"/>
                  </a:cubicBezTo>
                  <a:lnTo>
                    <a:pt x="6725" y="4127"/>
                  </a:lnTo>
                  <a:close/>
                  <a:moveTo>
                    <a:pt x="1185" y="342"/>
                  </a:moveTo>
                  <a:cubicBezTo>
                    <a:pt x="1281" y="491"/>
                    <a:pt x="1391" y="627"/>
                    <a:pt x="1517" y="750"/>
                  </a:cubicBezTo>
                  <a:cubicBezTo>
                    <a:pt x="1008" y="1661"/>
                    <a:pt x="930" y="2608"/>
                    <a:pt x="930" y="3099"/>
                  </a:cubicBezTo>
                  <a:cubicBezTo>
                    <a:pt x="930" y="3615"/>
                    <a:pt x="1055" y="4665"/>
                    <a:pt x="1514" y="5450"/>
                  </a:cubicBezTo>
                  <a:cubicBezTo>
                    <a:pt x="1390" y="5572"/>
                    <a:pt x="1280" y="5708"/>
                    <a:pt x="1185" y="5858"/>
                  </a:cubicBezTo>
                  <a:cubicBezTo>
                    <a:pt x="630" y="5400"/>
                    <a:pt x="278" y="4344"/>
                    <a:pt x="278" y="3100"/>
                  </a:cubicBezTo>
                  <a:cubicBezTo>
                    <a:pt x="278" y="1857"/>
                    <a:pt x="630" y="800"/>
                    <a:pt x="1185" y="342"/>
                  </a:cubicBezTo>
                  <a:close/>
                  <a:moveTo>
                    <a:pt x="8156" y="343"/>
                  </a:moveTo>
                  <a:cubicBezTo>
                    <a:pt x="8711" y="800"/>
                    <a:pt x="9063" y="1857"/>
                    <a:pt x="9063" y="3102"/>
                  </a:cubicBezTo>
                  <a:cubicBezTo>
                    <a:pt x="9062" y="4343"/>
                    <a:pt x="8710" y="5400"/>
                    <a:pt x="8156" y="5858"/>
                  </a:cubicBezTo>
                  <a:cubicBezTo>
                    <a:pt x="8062" y="5709"/>
                    <a:pt x="7951" y="5573"/>
                    <a:pt x="7827" y="5451"/>
                  </a:cubicBezTo>
                  <a:cubicBezTo>
                    <a:pt x="8286" y="4665"/>
                    <a:pt x="8411" y="3615"/>
                    <a:pt x="8411" y="3100"/>
                  </a:cubicBezTo>
                  <a:cubicBezTo>
                    <a:pt x="8411" y="2608"/>
                    <a:pt x="8334" y="1662"/>
                    <a:pt x="7824" y="752"/>
                  </a:cubicBezTo>
                  <a:cubicBezTo>
                    <a:pt x="7950" y="629"/>
                    <a:pt x="8061" y="494"/>
                    <a:pt x="8156" y="343"/>
                  </a:cubicBezTo>
                  <a:close/>
                  <a:moveTo>
                    <a:pt x="5337" y="4983"/>
                  </a:moveTo>
                  <a:lnTo>
                    <a:pt x="5337" y="5859"/>
                  </a:lnTo>
                  <a:lnTo>
                    <a:pt x="5339" y="5859"/>
                  </a:lnTo>
                  <a:cubicBezTo>
                    <a:pt x="5339" y="5896"/>
                    <a:pt x="5308" y="5927"/>
                    <a:pt x="5271" y="5927"/>
                  </a:cubicBezTo>
                  <a:lnTo>
                    <a:pt x="4054" y="5927"/>
                  </a:lnTo>
                  <a:cubicBezTo>
                    <a:pt x="4018" y="5927"/>
                    <a:pt x="3987" y="5896"/>
                    <a:pt x="3987" y="5859"/>
                  </a:cubicBezTo>
                  <a:lnTo>
                    <a:pt x="3987" y="4983"/>
                  </a:lnTo>
                  <a:close/>
                  <a:moveTo>
                    <a:pt x="8117" y="0"/>
                  </a:moveTo>
                  <a:cubicBezTo>
                    <a:pt x="8105" y="0"/>
                    <a:pt x="8093" y="2"/>
                    <a:pt x="8081" y="5"/>
                  </a:cubicBezTo>
                  <a:cubicBezTo>
                    <a:pt x="8043" y="15"/>
                    <a:pt x="8012" y="40"/>
                    <a:pt x="7993" y="73"/>
                  </a:cubicBezTo>
                  <a:cubicBezTo>
                    <a:pt x="7415" y="1119"/>
                    <a:pt x="6214" y="1217"/>
                    <a:pt x="5858" y="1222"/>
                  </a:cubicBezTo>
                  <a:cubicBezTo>
                    <a:pt x="5825" y="1223"/>
                    <a:pt x="5579" y="1223"/>
                    <a:pt x="5430" y="1223"/>
                  </a:cubicBezTo>
                  <a:lnTo>
                    <a:pt x="5430" y="860"/>
                  </a:lnTo>
                  <a:cubicBezTo>
                    <a:pt x="5421" y="506"/>
                    <a:pt x="4781" y="231"/>
                    <a:pt x="4781" y="231"/>
                  </a:cubicBezTo>
                  <a:lnTo>
                    <a:pt x="4560" y="231"/>
                  </a:lnTo>
                  <a:cubicBezTo>
                    <a:pt x="4560" y="231"/>
                    <a:pt x="3920" y="506"/>
                    <a:pt x="3915" y="860"/>
                  </a:cubicBezTo>
                  <a:lnTo>
                    <a:pt x="3915" y="1223"/>
                  </a:lnTo>
                  <a:cubicBezTo>
                    <a:pt x="3762" y="1223"/>
                    <a:pt x="3516" y="1223"/>
                    <a:pt x="3482" y="1222"/>
                  </a:cubicBezTo>
                  <a:cubicBezTo>
                    <a:pt x="3127" y="1217"/>
                    <a:pt x="1925" y="1119"/>
                    <a:pt x="1348" y="73"/>
                  </a:cubicBezTo>
                  <a:cubicBezTo>
                    <a:pt x="1329" y="38"/>
                    <a:pt x="1298" y="15"/>
                    <a:pt x="1261" y="5"/>
                  </a:cubicBezTo>
                  <a:cubicBezTo>
                    <a:pt x="1250" y="3"/>
                    <a:pt x="1239" y="1"/>
                    <a:pt x="1228" y="1"/>
                  </a:cubicBezTo>
                  <a:cubicBezTo>
                    <a:pt x="1201" y="1"/>
                    <a:pt x="1175" y="9"/>
                    <a:pt x="1151" y="22"/>
                  </a:cubicBezTo>
                  <a:cubicBezTo>
                    <a:pt x="784" y="258"/>
                    <a:pt x="483" y="693"/>
                    <a:pt x="280" y="1281"/>
                  </a:cubicBezTo>
                  <a:cubicBezTo>
                    <a:pt x="96" y="1812"/>
                    <a:pt x="0" y="2441"/>
                    <a:pt x="0" y="3100"/>
                  </a:cubicBezTo>
                  <a:cubicBezTo>
                    <a:pt x="0" y="3760"/>
                    <a:pt x="96" y="4388"/>
                    <a:pt x="280" y="4920"/>
                  </a:cubicBezTo>
                  <a:cubicBezTo>
                    <a:pt x="481" y="5506"/>
                    <a:pt x="784" y="5941"/>
                    <a:pt x="1151" y="6179"/>
                  </a:cubicBezTo>
                  <a:cubicBezTo>
                    <a:pt x="1174" y="6194"/>
                    <a:pt x="1201" y="6201"/>
                    <a:pt x="1227" y="6201"/>
                  </a:cubicBezTo>
                  <a:cubicBezTo>
                    <a:pt x="1239" y="6201"/>
                    <a:pt x="1249" y="6200"/>
                    <a:pt x="1261" y="6197"/>
                  </a:cubicBezTo>
                  <a:cubicBezTo>
                    <a:pt x="1298" y="6188"/>
                    <a:pt x="1329" y="6163"/>
                    <a:pt x="1348" y="6129"/>
                  </a:cubicBezTo>
                  <a:cubicBezTo>
                    <a:pt x="1915" y="5100"/>
                    <a:pt x="3046" y="4987"/>
                    <a:pt x="3440" y="4987"/>
                  </a:cubicBezTo>
                  <a:cubicBezTo>
                    <a:pt x="3454" y="4987"/>
                    <a:pt x="3467" y="4987"/>
                    <a:pt x="3479" y="4987"/>
                  </a:cubicBezTo>
                  <a:lnTo>
                    <a:pt x="3710" y="4987"/>
                  </a:lnTo>
                  <a:lnTo>
                    <a:pt x="3710" y="5854"/>
                  </a:lnTo>
                  <a:cubicBezTo>
                    <a:pt x="3713" y="5995"/>
                    <a:pt x="3913" y="6169"/>
                    <a:pt x="3913" y="6169"/>
                  </a:cubicBezTo>
                  <a:lnTo>
                    <a:pt x="3913" y="9339"/>
                  </a:lnTo>
                  <a:cubicBezTo>
                    <a:pt x="3913" y="9406"/>
                    <a:pt x="3956" y="9465"/>
                    <a:pt x="4022" y="9480"/>
                  </a:cubicBezTo>
                  <a:cubicBezTo>
                    <a:pt x="4032" y="9482"/>
                    <a:pt x="4042" y="9483"/>
                    <a:pt x="4052" y="9483"/>
                  </a:cubicBezTo>
                  <a:cubicBezTo>
                    <a:pt x="4129" y="9483"/>
                    <a:pt x="4191" y="9421"/>
                    <a:pt x="4191" y="9344"/>
                  </a:cubicBezTo>
                  <a:lnTo>
                    <a:pt x="4191" y="6207"/>
                  </a:lnTo>
                  <a:lnTo>
                    <a:pt x="5135" y="6207"/>
                  </a:lnTo>
                  <a:lnTo>
                    <a:pt x="5135" y="7223"/>
                  </a:lnTo>
                  <a:cubicBezTo>
                    <a:pt x="5135" y="7286"/>
                    <a:pt x="5174" y="7343"/>
                    <a:pt x="5235" y="7360"/>
                  </a:cubicBezTo>
                  <a:cubicBezTo>
                    <a:pt x="5251" y="7365"/>
                    <a:pt x="5267" y="7367"/>
                    <a:pt x="5283" y="7367"/>
                  </a:cubicBezTo>
                  <a:cubicBezTo>
                    <a:pt x="5365" y="7367"/>
                    <a:pt x="5431" y="7305"/>
                    <a:pt x="5431" y="7228"/>
                  </a:cubicBezTo>
                  <a:lnTo>
                    <a:pt x="5431" y="6169"/>
                  </a:lnTo>
                  <a:cubicBezTo>
                    <a:pt x="5431" y="6169"/>
                    <a:pt x="5628" y="5995"/>
                    <a:pt x="5635" y="5854"/>
                  </a:cubicBezTo>
                  <a:lnTo>
                    <a:pt x="5635" y="4987"/>
                  </a:lnTo>
                  <a:lnTo>
                    <a:pt x="5862" y="4987"/>
                  </a:lnTo>
                  <a:cubicBezTo>
                    <a:pt x="5874" y="4987"/>
                    <a:pt x="5887" y="4987"/>
                    <a:pt x="5901" y="4987"/>
                  </a:cubicBezTo>
                  <a:cubicBezTo>
                    <a:pt x="6295" y="4987"/>
                    <a:pt x="7425" y="5100"/>
                    <a:pt x="7993" y="6129"/>
                  </a:cubicBezTo>
                  <a:cubicBezTo>
                    <a:pt x="8011" y="6164"/>
                    <a:pt x="8043" y="6187"/>
                    <a:pt x="8080" y="6197"/>
                  </a:cubicBezTo>
                  <a:cubicBezTo>
                    <a:pt x="8092" y="6200"/>
                    <a:pt x="8103" y="6201"/>
                    <a:pt x="8114" y="6201"/>
                  </a:cubicBezTo>
                  <a:cubicBezTo>
                    <a:pt x="8141" y="6201"/>
                    <a:pt x="8167" y="6192"/>
                    <a:pt x="8189" y="6179"/>
                  </a:cubicBezTo>
                  <a:cubicBezTo>
                    <a:pt x="8557" y="5943"/>
                    <a:pt x="8858" y="5508"/>
                    <a:pt x="9060" y="4920"/>
                  </a:cubicBezTo>
                  <a:cubicBezTo>
                    <a:pt x="9244" y="4390"/>
                    <a:pt x="9340" y="3760"/>
                    <a:pt x="9340" y="3100"/>
                  </a:cubicBezTo>
                  <a:cubicBezTo>
                    <a:pt x="9341" y="2440"/>
                    <a:pt x="9244" y="1812"/>
                    <a:pt x="9061" y="1281"/>
                  </a:cubicBezTo>
                  <a:cubicBezTo>
                    <a:pt x="8859" y="695"/>
                    <a:pt x="8557" y="259"/>
                    <a:pt x="8189" y="22"/>
                  </a:cubicBezTo>
                  <a:cubicBezTo>
                    <a:pt x="8167" y="8"/>
                    <a:pt x="8142" y="0"/>
                    <a:pt x="8117"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grpSp>
      <p:grpSp>
        <p:nvGrpSpPr>
          <p:cNvPr id="2655" name="Google Shape;2655;p49"/>
          <p:cNvGrpSpPr/>
          <p:nvPr/>
        </p:nvGrpSpPr>
        <p:grpSpPr>
          <a:xfrm>
            <a:off x="2411902" y="1906048"/>
            <a:ext cx="606975" cy="590027"/>
            <a:chOff x="3981111" y="2595189"/>
            <a:chExt cx="374183" cy="363735"/>
          </a:xfrm>
        </p:grpSpPr>
        <p:sp>
          <p:nvSpPr>
            <p:cNvPr id="2656" name="Google Shape;2656;p49"/>
            <p:cNvSpPr/>
            <p:nvPr/>
          </p:nvSpPr>
          <p:spPr>
            <a:xfrm>
              <a:off x="4199132" y="2684408"/>
              <a:ext cx="67574" cy="68757"/>
            </a:xfrm>
            <a:custGeom>
              <a:avLst/>
              <a:gdLst/>
              <a:ahLst/>
              <a:cxnLst/>
              <a:rect l="l" t="t" r="r" b="b"/>
              <a:pathLst>
                <a:path w="1714" h="1744" extrusionOk="0">
                  <a:moveTo>
                    <a:pt x="1713" y="1378"/>
                  </a:moveTo>
                  <a:cubicBezTo>
                    <a:pt x="1420" y="1743"/>
                    <a:pt x="819" y="1609"/>
                    <a:pt x="589" y="1239"/>
                  </a:cubicBezTo>
                  <a:lnTo>
                    <a:pt x="0" y="301"/>
                  </a:lnTo>
                  <a:cubicBezTo>
                    <a:pt x="115" y="38"/>
                    <a:pt x="375" y="0"/>
                    <a:pt x="695" y="124"/>
                  </a:cubicBezTo>
                  <a:lnTo>
                    <a:pt x="1172" y="364"/>
                  </a:lnTo>
                  <a:close/>
                </a:path>
              </a:pathLst>
            </a:custGeom>
            <a:solidFill>
              <a:srgbClr val="D9D9D9"/>
            </a:solidFill>
            <a:ln>
              <a:noFill/>
            </a:ln>
          </p:spPr>
          <p:txBody>
            <a:bodyPr spcFirstLastPara="1" wrap="square" lIns="121900" tIns="121900" rIns="121900" bIns="121900" anchor="ctr" anchorCtr="0">
              <a:noAutofit/>
            </a:bodyPr>
            <a:lstStyle/>
            <a:p>
              <a:endParaRPr sz="2489"/>
            </a:p>
          </p:txBody>
        </p:sp>
        <p:sp>
          <p:nvSpPr>
            <p:cNvPr id="2657" name="Google Shape;2657;p49"/>
            <p:cNvSpPr/>
            <p:nvPr/>
          </p:nvSpPr>
          <p:spPr>
            <a:xfrm>
              <a:off x="4068556" y="2678928"/>
              <a:ext cx="67377" cy="74237"/>
            </a:xfrm>
            <a:custGeom>
              <a:avLst/>
              <a:gdLst/>
              <a:ahLst/>
              <a:cxnLst/>
              <a:rect l="l" t="t" r="r" b="b"/>
              <a:pathLst>
                <a:path w="1709" h="1883" extrusionOk="0">
                  <a:moveTo>
                    <a:pt x="0" y="1517"/>
                  </a:moveTo>
                  <a:cubicBezTo>
                    <a:pt x="292" y="1882"/>
                    <a:pt x="890" y="1748"/>
                    <a:pt x="1120" y="1378"/>
                  </a:cubicBezTo>
                  <a:lnTo>
                    <a:pt x="1708" y="440"/>
                  </a:lnTo>
                  <a:cubicBezTo>
                    <a:pt x="1687" y="222"/>
                    <a:pt x="1286" y="0"/>
                    <a:pt x="1018" y="263"/>
                  </a:cubicBezTo>
                  <a:lnTo>
                    <a:pt x="517" y="437"/>
                  </a:lnTo>
                  <a:close/>
                </a:path>
              </a:pathLst>
            </a:custGeom>
            <a:solidFill>
              <a:srgbClr val="D9D9D9"/>
            </a:solidFill>
            <a:ln>
              <a:noFill/>
            </a:ln>
          </p:spPr>
          <p:txBody>
            <a:bodyPr spcFirstLastPara="1" wrap="square" lIns="121900" tIns="121900" rIns="121900" bIns="121900" anchor="ctr" anchorCtr="0">
              <a:noAutofit/>
            </a:bodyPr>
            <a:lstStyle/>
            <a:p>
              <a:endParaRPr sz="2489"/>
            </a:p>
          </p:txBody>
        </p:sp>
        <p:sp>
          <p:nvSpPr>
            <p:cNvPr id="2658" name="Google Shape;2658;p49"/>
            <p:cNvSpPr/>
            <p:nvPr/>
          </p:nvSpPr>
          <p:spPr>
            <a:xfrm>
              <a:off x="4226374" y="2651567"/>
              <a:ext cx="83226" cy="100494"/>
            </a:xfrm>
            <a:custGeom>
              <a:avLst/>
              <a:gdLst/>
              <a:ahLst/>
              <a:cxnLst/>
              <a:rect l="l" t="t" r="r" b="b"/>
              <a:pathLst>
                <a:path w="2111" h="2549" extrusionOk="0">
                  <a:moveTo>
                    <a:pt x="1019" y="2211"/>
                  </a:moveTo>
                  <a:lnTo>
                    <a:pt x="0" y="956"/>
                  </a:lnTo>
                  <a:cubicBezTo>
                    <a:pt x="150" y="839"/>
                    <a:pt x="140" y="422"/>
                    <a:pt x="89" y="97"/>
                  </a:cubicBezTo>
                  <a:cubicBezTo>
                    <a:pt x="83" y="24"/>
                    <a:pt x="194" y="0"/>
                    <a:pt x="259" y="81"/>
                  </a:cubicBezTo>
                  <a:lnTo>
                    <a:pt x="2110" y="2127"/>
                  </a:lnTo>
                  <a:cubicBezTo>
                    <a:pt x="1819" y="2494"/>
                    <a:pt x="1293" y="2548"/>
                    <a:pt x="1019" y="2211"/>
                  </a:cubicBezTo>
                  <a:close/>
                </a:path>
              </a:pathLst>
            </a:custGeom>
            <a:solidFill>
              <a:srgbClr val="D9D9D9"/>
            </a:solidFill>
            <a:ln>
              <a:noFill/>
            </a:ln>
          </p:spPr>
          <p:txBody>
            <a:bodyPr spcFirstLastPara="1" wrap="square" lIns="121900" tIns="121900" rIns="121900" bIns="121900" anchor="ctr" anchorCtr="0">
              <a:noAutofit/>
            </a:bodyPr>
            <a:lstStyle/>
            <a:p>
              <a:endParaRPr sz="2489"/>
            </a:p>
          </p:txBody>
        </p:sp>
        <p:sp>
          <p:nvSpPr>
            <p:cNvPr id="2659" name="Google Shape;2659;p49"/>
            <p:cNvSpPr/>
            <p:nvPr/>
          </p:nvSpPr>
          <p:spPr>
            <a:xfrm>
              <a:off x="4025464" y="2648334"/>
              <a:ext cx="86144" cy="103727"/>
            </a:xfrm>
            <a:custGeom>
              <a:avLst/>
              <a:gdLst/>
              <a:ahLst/>
              <a:cxnLst/>
              <a:rect l="l" t="t" r="r" b="b"/>
              <a:pathLst>
                <a:path w="2185" h="2631" extrusionOk="0">
                  <a:moveTo>
                    <a:pt x="1093" y="2293"/>
                  </a:moveTo>
                  <a:lnTo>
                    <a:pt x="2112" y="1038"/>
                  </a:lnTo>
                  <a:cubicBezTo>
                    <a:pt x="2067" y="710"/>
                    <a:pt x="2185" y="646"/>
                    <a:pt x="2125" y="406"/>
                  </a:cubicBezTo>
                  <a:cubicBezTo>
                    <a:pt x="2057" y="136"/>
                    <a:pt x="1810" y="1"/>
                    <a:pt x="1577" y="295"/>
                  </a:cubicBezTo>
                  <a:lnTo>
                    <a:pt x="1" y="2209"/>
                  </a:lnTo>
                  <a:cubicBezTo>
                    <a:pt x="293" y="2576"/>
                    <a:pt x="819" y="2630"/>
                    <a:pt x="1093" y="2293"/>
                  </a:cubicBezTo>
                  <a:close/>
                </a:path>
              </a:pathLst>
            </a:custGeom>
            <a:solidFill>
              <a:srgbClr val="D9D9D9"/>
            </a:solidFill>
            <a:ln>
              <a:noFill/>
            </a:ln>
          </p:spPr>
          <p:txBody>
            <a:bodyPr spcFirstLastPara="1" wrap="square" lIns="121900" tIns="121900" rIns="121900" bIns="121900" anchor="ctr" anchorCtr="0">
              <a:noAutofit/>
            </a:bodyPr>
            <a:lstStyle/>
            <a:p>
              <a:endParaRPr sz="2489"/>
            </a:p>
          </p:txBody>
        </p:sp>
        <p:sp>
          <p:nvSpPr>
            <p:cNvPr id="2660" name="Google Shape;2660;p49"/>
            <p:cNvSpPr/>
            <p:nvPr/>
          </p:nvSpPr>
          <p:spPr>
            <a:xfrm>
              <a:off x="3984226" y="2615217"/>
              <a:ext cx="180212" cy="135109"/>
            </a:xfrm>
            <a:custGeom>
              <a:avLst/>
              <a:gdLst/>
              <a:ahLst/>
              <a:cxnLst/>
              <a:rect l="l" t="t" r="r" b="b"/>
              <a:pathLst>
                <a:path w="4571" h="3427" extrusionOk="0">
                  <a:moveTo>
                    <a:pt x="1041" y="3049"/>
                  </a:moveTo>
                  <a:lnTo>
                    <a:pt x="2792" y="1215"/>
                  </a:lnTo>
                  <a:cubicBezTo>
                    <a:pt x="2857" y="1134"/>
                    <a:pt x="2968" y="1157"/>
                    <a:pt x="2963" y="1231"/>
                  </a:cubicBezTo>
                  <a:cubicBezTo>
                    <a:pt x="2910" y="1557"/>
                    <a:pt x="3011" y="1753"/>
                    <a:pt x="3163" y="1871"/>
                  </a:cubicBezTo>
                  <a:cubicBezTo>
                    <a:pt x="3391" y="2048"/>
                    <a:pt x="3734" y="2048"/>
                    <a:pt x="3833" y="2048"/>
                  </a:cubicBezTo>
                  <a:lnTo>
                    <a:pt x="4389" y="2048"/>
                  </a:lnTo>
                  <a:lnTo>
                    <a:pt x="4571" y="1744"/>
                  </a:lnTo>
                  <a:lnTo>
                    <a:pt x="4389" y="1439"/>
                  </a:lnTo>
                  <a:lnTo>
                    <a:pt x="3792" y="1439"/>
                  </a:lnTo>
                  <a:cubicBezTo>
                    <a:pt x="3511" y="1439"/>
                    <a:pt x="3531" y="1127"/>
                    <a:pt x="3553" y="938"/>
                  </a:cubicBezTo>
                  <a:cubicBezTo>
                    <a:pt x="3626" y="312"/>
                    <a:pt x="2922" y="0"/>
                    <a:pt x="2324" y="518"/>
                  </a:cubicBezTo>
                  <a:cubicBezTo>
                    <a:pt x="1999" y="800"/>
                    <a:pt x="588" y="2606"/>
                    <a:pt x="48" y="2724"/>
                  </a:cubicBezTo>
                  <a:cubicBezTo>
                    <a:pt x="0" y="2869"/>
                    <a:pt x="236" y="3427"/>
                    <a:pt x="1041" y="3049"/>
                  </a:cubicBezTo>
                  <a:close/>
                </a:path>
              </a:pathLst>
            </a:custGeom>
            <a:solidFill>
              <a:srgbClr val="EFEFEF"/>
            </a:solidFill>
            <a:ln>
              <a:noFill/>
            </a:ln>
          </p:spPr>
          <p:txBody>
            <a:bodyPr spcFirstLastPara="1" wrap="square" lIns="121900" tIns="121900" rIns="121900" bIns="121900" anchor="ctr" anchorCtr="0">
              <a:noAutofit/>
            </a:bodyPr>
            <a:lstStyle/>
            <a:p>
              <a:endParaRPr sz="2489"/>
            </a:p>
          </p:txBody>
        </p:sp>
        <p:sp>
          <p:nvSpPr>
            <p:cNvPr id="2661" name="Google Shape;2661;p49"/>
            <p:cNvSpPr/>
            <p:nvPr/>
          </p:nvSpPr>
          <p:spPr>
            <a:xfrm>
              <a:off x="4170667" y="2615138"/>
              <a:ext cx="180212" cy="135188"/>
            </a:xfrm>
            <a:custGeom>
              <a:avLst/>
              <a:gdLst/>
              <a:ahLst/>
              <a:cxnLst/>
              <a:rect l="l" t="t" r="r" b="b"/>
              <a:pathLst>
                <a:path w="4571" h="3429" extrusionOk="0">
                  <a:moveTo>
                    <a:pt x="3531" y="3051"/>
                  </a:moveTo>
                  <a:lnTo>
                    <a:pt x="1780" y="1217"/>
                  </a:lnTo>
                  <a:cubicBezTo>
                    <a:pt x="1714" y="1136"/>
                    <a:pt x="1603" y="1159"/>
                    <a:pt x="1608" y="1233"/>
                  </a:cubicBezTo>
                  <a:cubicBezTo>
                    <a:pt x="1661" y="1559"/>
                    <a:pt x="1560" y="1755"/>
                    <a:pt x="1408" y="1873"/>
                  </a:cubicBezTo>
                  <a:cubicBezTo>
                    <a:pt x="1180" y="2050"/>
                    <a:pt x="837" y="2050"/>
                    <a:pt x="738" y="2050"/>
                  </a:cubicBezTo>
                  <a:lnTo>
                    <a:pt x="713" y="2050"/>
                  </a:lnTo>
                  <a:lnTo>
                    <a:pt x="183" y="2050"/>
                  </a:lnTo>
                  <a:lnTo>
                    <a:pt x="0" y="1711"/>
                  </a:lnTo>
                  <a:lnTo>
                    <a:pt x="183" y="1439"/>
                  </a:lnTo>
                  <a:lnTo>
                    <a:pt x="779" y="1439"/>
                  </a:lnTo>
                  <a:cubicBezTo>
                    <a:pt x="1060" y="1439"/>
                    <a:pt x="1040" y="1128"/>
                    <a:pt x="1018" y="938"/>
                  </a:cubicBezTo>
                  <a:cubicBezTo>
                    <a:pt x="945" y="311"/>
                    <a:pt x="1649" y="0"/>
                    <a:pt x="2247" y="520"/>
                  </a:cubicBezTo>
                  <a:cubicBezTo>
                    <a:pt x="2572" y="802"/>
                    <a:pt x="3984" y="2608"/>
                    <a:pt x="4524" y="2726"/>
                  </a:cubicBezTo>
                  <a:cubicBezTo>
                    <a:pt x="4571" y="2871"/>
                    <a:pt x="4335" y="3429"/>
                    <a:pt x="3531" y="3051"/>
                  </a:cubicBezTo>
                  <a:close/>
                </a:path>
              </a:pathLst>
            </a:custGeom>
            <a:solidFill>
              <a:srgbClr val="EFEFEF"/>
            </a:solidFill>
            <a:ln>
              <a:noFill/>
            </a:ln>
          </p:spPr>
          <p:txBody>
            <a:bodyPr spcFirstLastPara="1" wrap="square" lIns="121900" tIns="121900" rIns="121900" bIns="121900" anchor="ctr" anchorCtr="0">
              <a:noAutofit/>
            </a:bodyPr>
            <a:lstStyle/>
            <a:p>
              <a:endParaRPr sz="2489"/>
            </a:p>
          </p:txBody>
        </p:sp>
        <p:sp>
          <p:nvSpPr>
            <p:cNvPr id="2662" name="Google Shape;2662;p49"/>
            <p:cNvSpPr/>
            <p:nvPr/>
          </p:nvSpPr>
          <p:spPr>
            <a:xfrm>
              <a:off x="4156789" y="2627005"/>
              <a:ext cx="21211" cy="173470"/>
            </a:xfrm>
            <a:custGeom>
              <a:avLst/>
              <a:gdLst/>
              <a:ahLst/>
              <a:cxnLst/>
              <a:rect l="l" t="t" r="r" b="b"/>
              <a:pathLst>
                <a:path w="538" h="4400" extrusionOk="0">
                  <a:moveTo>
                    <a:pt x="271" y="4400"/>
                  </a:moveTo>
                  <a:lnTo>
                    <a:pt x="538" y="4279"/>
                  </a:lnTo>
                  <a:lnTo>
                    <a:pt x="538" y="1755"/>
                  </a:lnTo>
                  <a:lnTo>
                    <a:pt x="538" y="1147"/>
                  </a:lnTo>
                  <a:lnTo>
                    <a:pt x="538" y="12"/>
                  </a:lnTo>
                  <a:cubicBezTo>
                    <a:pt x="461" y="49"/>
                    <a:pt x="373" y="72"/>
                    <a:pt x="279" y="72"/>
                  </a:cubicBezTo>
                  <a:cubicBezTo>
                    <a:pt x="179" y="72"/>
                    <a:pt x="84" y="46"/>
                    <a:pt x="1" y="1"/>
                  </a:cubicBezTo>
                  <a:lnTo>
                    <a:pt x="1" y="1148"/>
                  </a:lnTo>
                  <a:lnTo>
                    <a:pt x="1" y="1757"/>
                  </a:lnTo>
                  <a:lnTo>
                    <a:pt x="1" y="4280"/>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663" name="Google Shape;2663;p49"/>
            <p:cNvSpPr/>
            <p:nvPr/>
          </p:nvSpPr>
          <p:spPr>
            <a:xfrm>
              <a:off x="4025504" y="2678021"/>
              <a:ext cx="83266" cy="74080"/>
            </a:xfrm>
            <a:custGeom>
              <a:avLst/>
              <a:gdLst/>
              <a:ahLst/>
              <a:cxnLst/>
              <a:rect l="l" t="t" r="r" b="b"/>
              <a:pathLst>
                <a:path w="2112" h="1879" extrusionOk="0">
                  <a:moveTo>
                    <a:pt x="1921" y="1"/>
                  </a:moveTo>
                  <a:lnTo>
                    <a:pt x="939" y="1213"/>
                  </a:lnTo>
                  <a:cubicBezTo>
                    <a:pt x="735" y="1465"/>
                    <a:pt x="390" y="1498"/>
                    <a:pt x="106" y="1347"/>
                  </a:cubicBezTo>
                  <a:lnTo>
                    <a:pt x="1" y="1457"/>
                  </a:lnTo>
                  <a:cubicBezTo>
                    <a:pt x="293" y="1824"/>
                    <a:pt x="819" y="1878"/>
                    <a:pt x="1093" y="1540"/>
                  </a:cubicBezTo>
                  <a:lnTo>
                    <a:pt x="2112" y="285"/>
                  </a:lnTo>
                  <a:cubicBezTo>
                    <a:pt x="2025" y="218"/>
                    <a:pt x="1956" y="126"/>
                    <a:pt x="1921" y="1"/>
                  </a:cubicBezTo>
                  <a:close/>
                </a:path>
              </a:pathLst>
            </a:custGeom>
            <a:solidFill>
              <a:srgbClr val="CCCCCC"/>
            </a:solidFill>
            <a:ln>
              <a:noFill/>
            </a:ln>
          </p:spPr>
          <p:txBody>
            <a:bodyPr spcFirstLastPara="1" wrap="square" lIns="121900" tIns="121900" rIns="121900" bIns="121900" anchor="ctr" anchorCtr="0">
              <a:noAutofit/>
            </a:bodyPr>
            <a:lstStyle/>
            <a:p>
              <a:endParaRPr sz="2489"/>
            </a:p>
          </p:txBody>
        </p:sp>
        <p:sp>
          <p:nvSpPr>
            <p:cNvPr id="2664" name="Google Shape;2664;p49"/>
            <p:cNvSpPr/>
            <p:nvPr/>
          </p:nvSpPr>
          <p:spPr>
            <a:xfrm>
              <a:off x="4071473" y="2694579"/>
              <a:ext cx="64460" cy="57403"/>
            </a:xfrm>
            <a:custGeom>
              <a:avLst/>
              <a:gdLst/>
              <a:ahLst/>
              <a:cxnLst/>
              <a:rect l="l" t="t" r="r" b="b"/>
              <a:pathLst>
                <a:path w="1635" h="1456" extrusionOk="0">
                  <a:moveTo>
                    <a:pt x="729" y="841"/>
                  </a:moveTo>
                  <a:cubicBezTo>
                    <a:pt x="580" y="1079"/>
                    <a:pt x="275" y="1221"/>
                    <a:pt x="1" y="1190"/>
                  </a:cubicBezTo>
                  <a:cubicBezTo>
                    <a:pt x="311" y="1456"/>
                    <a:pt x="834" y="1314"/>
                    <a:pt x="1046" y="974"/>
                  </a:cubicBezTo>
                  <a:lnTo>
                    <a:pt x="1634" y="35"/>
                  </a:lnTo>
                  <a:lnTo>
                    <a:pt x="1609" y="35"/>
                  </a:lnTo>
                  <a:cubicBezTo>
                    <a:pt x="1551" y="35"/>
                    <a:pt x="1409" y="35"/>
                    <a:pt x="1255" y="1"/>
                  </a:cubicBezTo>
                  <a:close/>
                </a:path>
              </a:pathLst>
            </a:custGeom>
            <a:solidFill>
              <a:srgbClr val="CCCCCC"/>
            </a:solidFill>
            <a:ln>
              <a:noFill/>
            </a:ln>
          </p:spPr>
          <p:txBody>
            <a:bodyPr spcFirstLastPara="1" wrap="square" lIns="121900" tIns="121900" rIns="121900" bIns="121900" anchor="ctr" anchorCtr="0">
              <a:noAutofit/>
            </a:bodyPr>
            <a:lstStyle/>
            <a:p>
              <a:endParaRPr sz="2489"/>
            </a:p>
          </p:txBody>
        </p:sp>
        <p:sp>
          <p:nvSpPr>
            <p:cNvPr id="2665" name="Google Shape;2665;p49"/>
            <p:cNvSpPr/>
            <p:nvPr/>
          </p:nvSpPr>
          <p:spPr>
            <a:xfrm>
              <a:off x="4213167" y="2689218"/>
              <a:ext cx="53381" cy="57403"/>
            </a:xfrm>
            <a:custGeom>
              <a:avLst/>
              <a:gdLst/>
              <a:ahLst/>
              <a:cxnLst/>
              <a:rect l="l" t="t" r="r" b="b"/>
              <a:pathLst>
                <a:path w="1354" h="1456" extrusionOk="0">
                  <a:moveTo>
                    <a:pt x="1" y="147"/>
                  </a:moveTo>
                  <a:lnTo>
                    <a:pt x="1031" y="1456"/>
                  </a:lnTo>
                  <a:cubicBezTo>
                    <a:pt x="1154" y="1429"/>
                    <a:pt x="1267" y="1363"/>
                    <a:pt x="1354" y="1256"/>
                  </a:cubicBezTo>
                  <a:lnTo>
                    <a:pt x="335" y="1"/>
                  </a:lnTo>
                  <a:cubicBezTo>
                    <a:pt x="235" y="79"/>
                    <a:pt x="114" y="122"/>
                    <a:pt x="1" y="147"/>
                  </a:cubicBezTo>
                  <a:close/>
                </a:path>
              </a:pathLst>
            </a:custGeom>
            <a:solidFill>
              <a:srgbClr val="CCCCCC"/>
            </a:solidFill>
            <a:ln>
              <a:noFill/>
            </a:ln>
          </p:spPr>
          <p:txBody>
            <a:bodyPr spcFirstLastPara="1" wrap="square" lIns="121900" tIns="121900" rIns="121900" bIns="121900" anchor="ctr" anchorCtr="0">
              <a:noAutofit/>
            </a:bodyPr>
            <a:lstStyle/>
            <a:p>
              <a:endParaRPr sz="2489"/>
            </a:p>
          </p:txBody>
        </p:sp>
        <p:sp>
          <p:nvSpPr>
            <p:cNvPr id="2666" name="Google Shape;2666;p49"/>
            <p:cNvSpPr/>
            <p:nvPr/>
          </p:nvSpPr>
          <p:spPr>
            <a:xfrm>
              <a:off x="4234023" y="2660280"/>
              <a:ext cx="75578" cy="84094"/>
            </a:xfrm>
            <a:custGeom>
              <a:avLst/>
              <a:gdLst/>
              <a:ahLst/>
              <a:cxnLst/>
              <a:rect l="l" t="t" r="r" b="b"/>
              <a:pathLst>
                <a:path w="1917" h="2133" extrusionOk="0">
                  <a:moveTo>
                    <a:pt x="1" y="422"/>
                  </a:moveTo>
                  <a:lnTo>
                    <a:pt x="1639" y="2133"/>
                  </a:lnTo>
                  <a:cubicBezTo>
                    <a:pt x="1741" y="2081"/>
                    <a:pt x="1837" y="2005"/>
                    <a:pt x="1916" y="1906"/>
                  </a:cubicBezTo>
                  <a:lnTo>
                    <a:pt x="175" y="82"/>
                  </a:lnTo>
                  <a:cubicBezTo>
                    <a:pt x="111" y="1"/>
                    <a:pt x="0" y="25"/>
                    <a:pt x="4" y="98"/>
                  </a:cubicBezTo>
                  <a:cubicBezTo>
                    <a:pt x="26" y="224"/>
                    <a:pt x="22" y="333"/>
                    <a:pt x="1" y="422"/>
                  </a:cubicBezTo>
                  <a:close/>
                </a:path>
              </a:pathLst>
            </a:custGeom>
            <a:solidFill>
              <a:srgbClr val="CCCCCC"/>
            </a:solidFill>
            <a:ln>
              <a:noFill/>
            </a:ln>
          </p:spPr>
          <p:txBody>
            <a:bodyPr spcFirstLastPara="1" wrap="square" lIns="121900" tIns="121900" rIns="121900" bIns="121900" anchor="ctr" anchorCtr="0">
              <a:noAutofit/>
            </a:bodyPr>
            <a:lstStyle/>
            <a:p>
              <a:endParaRPr sz="2489"/>
            </a:p>
          </p:txBody>
        </p:sp>
        <p:sp>
          <p:nvSpPr>
            <p:cNvPr id="2667" name="Google Shape;2667;p49"/>
            <p:cNvSpPr/>
            <p:nvPr/>
          </p:nvSpPr>
          <p:spPr>
            <a:xfrm>
              <a:off x="4144567" y="2600669"/>
              <a:ext cx="46719" cy="46679"/>
            </a:xfrm>
            <a:custGeom>
              <a:avLst/>
              <a:gdLst/>
              <a:ahLst/>
              <a:cxnLst/>
              <a:rect l="l" t="t" r="r" b="b"/>
              <a:pathLst>
                <a:path w="1185" h="1184" extrusionOk="0">
                  <a:moveTo>
                    <a:pt x="592" y="1184"/>
                  </a:moveTo>
                  <a:cubicBezTo>
                    <a:pt x="711" y="1184"/>
                    <a:pt x="821" y="1149"/>
                    <a:pt x="915" y="1089"/>
                  </a:cubicBezTo>
                  <a:cubicBezTo>
                    <a:pt x="1078" y="983"/>
                    <a:pt x="1184" y="801"/>
                    <a:pt x="1184" y="592"/>
                  </a:cubicBezTo>
                  <a:cubicBezTo>
                    <a:pt x="1184" y="265"/>
                    <a:pt x="919" y="0"/>
                    <a:pt x="592" y="0"/>
                  </a:cubicBezTo>
                  <a:cubicBezTo>
                    <a:pt x="266" y="0"/>
                    <a:pt x="1" y="265"/>
                    <a:pt x="1" y="592"/>
                  </a:cubicBezTo>
                  <a:cubicBezTo>
                    <a:pt x="1" y="801"/>
                    <a:pt x="108" y="983"/>
                    <a:pt x="271" y="1089"/>
                  </a:cubicBezTo>
                  <a:cubicBezTo>
                    <a:pt x="365" y="1149"/>
                    <a:pt x="475" y="1184"/>
                    <a:pt x="592" y="1184"/>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668" name="Google Shape;2668;p49"/>
            <p:cNvSpPr/>
            <p:nvPr/>
          </p:nvSpPr>
          <p:spPr>
            <a:xfrm>
              <a:off x="4091068" y="2883544"/>
              <a:ext cx="76445" cy="65485"/>
            </a:xfrm>
            <a:custGeom>
              <a:avLst/>
              <a:gdLst/>
              <a:ahLst/>
              <a:cxnLst/>
              <a:rect l="l" t="t" r="r" b="b"/>
              <a:pathLst>
                <a:path w="1939" h="1661" extrusionOk="0">
                  <a:moveTo>
                    <a:pt x="1039" y="17"/>
                  </a:moveTo>
                  <a:lnTo>
                    <a:pt x="983" y="33"/>
                  </a:lnTo>
                  <a:cubicBezTo>
                    <a:pt x="1" y="322"/>
                    <a:pt x="83" y="1225"/>
                    <a:pt x="596" y="1476"/>
                  </a:cubicBezTo>
                  <a:cubicBezTo>
                    <a:pt x="971" y="1661"/>
                    <a:pt x="1322" y="1613"/>
                    <a:pt x="1031" y="1209"/>
                  </a:cubicBezTo>
                  <a:cubicBezTo>
                    <a:pt x="884" y="1006"/>
                    <a:pt x="701" y="652"/>
                    <a:pt x="1244" y="492"/>
                  </a:cubicBezTo>
                  <a:lnTo>
                    <a:pt x="1666" y="367"/>
                  </a:lnTo>
                  <a:lnTo>
                    <a:pt x="1939" y="286"/>
                  </a:lnTo>
                  <a:lnTo>
                    <a:pt x="1739" y="12"/>
                  </a:lnTo>
                  <a:cubicBezTo>
                    <a:pt x="1706" y="1"/>
                    <a:pt x="1071" y="28"/>
                    <a:pt x="1039" y="17"/>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69" name="Google Shape;2669;p49"/>
            <p:cNvSpPr/>
            <p:nvPr/>
          </p:nvSpPr>
          <p:spPr>
            <a:xfrm>
              <a:off x="4167592" y="2718234"/>
              <a:ext cx="93950" cy="94186"/>
            </a:xfrm>
            <a:custGeom>
              <a:avLst/>
              <a:gdLst/>
              <a:ahLst/>
              <a:cxnLst/>
              <a:rect l="l" t="t" r="r" b="b"/>
              <a:pathLst>
                <a:path w="2383" h="2389" extrusionOk="0">
                  <a:moveTo>
                    <a:pt x="1021" y="1638"/>
                  </a:moveTo>
                  <a:lnTo>
                    <a:pt x="272" y="1966"/>
                  </a:lnTo>
                  <a:lnTo>
                    <a:pt x="0" y="2087"/>
                  </a:lnTo>
                  <a:lnTo>
                    <a:pt x="185" y="2388"/>
                  </a:lnTo>
                  <a:lnTo>
                    <a:pt x="639" y="2366"/>
                  </a:lnTo>
                  <a:cubicBezTo>
                    <a:pt x="658" y="2366"/>
                    <a:pt x="673" y="2382"/>
                    <a:pt x="690" y="2388"/>
                  </a:cubicBezTo>
                  <a:lnTo>
                    <a:pt x="1558" y="2013"/>
                  </a:lnTo>
                  <a:cubicBezTo>
                    <a:pt x="2382" y="1654"/>
                    <a:pt x="2223" y="958"/>
                    <a:pt x="1939" y="556"/>
                  </a:cubicBezTo>
                  <a:cubicBezTo>
                    <a:pt x="1805" y="367"/>
                    <a:pt x="1601" y="198"/>
                    <a:pt x="1384" y="104"/>
                  </a:cubicBezTo>
                  <a:cubicBezTo>
                    <a:pt x="1370" y="99"/>
                    <a:pt x="1358" y="94"/>
                    <a:pt x="1345" y="88"/>
                  </a:cubicBezTo>
                  <a:cubicBezTo>
                    <a:pt x="1158" y="15"/>
                    <a:pt x="965" y="1"/>
                    <a:pt x="868" y="104"/>
                  </a:cubicBezTo>
                  <a:cubicBezTo>
                    <a:pt x="867" y="105"/>
                    <a:pt x="864" y="108"/>
                    <a:pt x="863" y="110"/>
                  </a:cubicBezTo>
                  <a:cubicBezTo>
                    <a:pt x="749" y="241"/>
                    <a:pt x="806" y="546"/>
                    <a:pt x="896" y="710"/>
                  </a:cubicBezTo>
                  <a:cubicBezTo>
                    <a:pt x="951" y="811"/>
                    <a:pt x="1051" y="907"/>
                    <a:pt x="1206" y="959"/>
                  </a:cubicBezTo>
                  <a:cubicBezTo>
                    <a:pt x="1776" y="1152"/>
                    <a:pt x="1444" y="1453"/>
                    <a:pt x="1021" y="1638"/>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70" name="Google Shape;2670;p49"/>
            <p:cNvSpPr/>
            <p:nvPr/>
          </p:nvSpPr>
          <p:spPr>
            <a:xfrm>
              <a:off x="4181390" y="2718510"/>
              <a:ext cx="80112" cy="93910"/>
            </a:xfrm>
            <a:custGeom>
              <a:avLst/>
              <a:gdLst/>
              <a:ahLst/>
              <a:cxnLst/>
              <a:rect l="l" t="t" r="r" b="b"/>
              <a:pathLst>
                <a:path w="2032" h="2382" extrusionOk="0">
                  <a:moveTo>
                    <a:pt x="0" y="2233"/>
                  </a:moveTo>
                  <a:lnTo>
                    <a:pt x="288" y="2359"/>
                  </a:lnTo>
                  <a:cubicBezTo>
                    <a:pt x="306" y="2368"/>
                    <a:pt x="322" y="2375"/>
                    <a:pt x="339" y="2381"/>
                  </a:cubicBezTo>
                  <a:lnTo>
                    <a:pt x="1206" y="2006"/>
                  </a:lnTo>
                  <a:cubicBezTo>
                    <a:pt x="2031" y="1647"/>
                    <a:pt x="1872" y="951"/>
                    <a:pt x="1588" y="549"/>
                  </a:cubicBezTo>
                  <a:cubicBezTo>
                    <a:pt x="1453" y="360"/>
                    <a:pt x="1250" y="191"/>
                    <a:pt x="1032" y="97"/>
                  </a:cubicBezTo>
                  <a:cubicBezTo>
                    <a:pt x="1019" y="92"/>
                    <a:pt x="1007" y="87"/>
                    <a:pt x="994" y="81"/>
                  </a:cubicBezTo>
                  <a:cubicBezTo>
                    <a:pt x="831" y="18"/>
                    <a:pt x="666" y="0"/>
                    <a:pt x="560" y="61"/>
                  </a:cubicBezTo>
                  <a:cubicBezTo>
                    <a:pt x="815" y="686"/>
                    <a:pt x="1566" y="544"/>
                    <a:pt x="1479" y="1173"/>
                  </a:cubicBezTo>
                  <a:cubicBezTo>
                    <a:pt x="1445" y="1424"/>
                    <a:pt x="1230" y="1699"/>
                    <a:pt x="672" y="194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671" name="Google Shape;2671;p49"/>
            <p:cNvSpPr/>
            <p:nvPr/>
          </p:nvSpPr>
          <p:spPr>
            <a:xfrm>
              <a:off x="4109045" y="2889654"/>
              <a:ext cx="58467" cy="58664"/>
            </a:xfrm>
            <a:custGeom>
              <a:avLst/>
              <a:gdLst/>
              <a:ahLst/>
              <a:cxnLst/>
              <a:rect l="l" t="t" r="r" b="b"/>
              <a:pathLst>
                <a:path w="1483" h="1488" extrusionOk="0">
                  <a:moveTo>
                    <a:pt x="773" y="83"/>
                  </a:moveTo>
                  <a:lnTo>
                    <a:pt x="562" y="144"/>
                  </a:lnTo>
                  <a:cubicBezTo>
                    <a:pt x="18" y="307"/>
                    <a:pt x="0" y="1091"/>
                    <a:pt x="283" y="1381"/>
                  </a:cubicBezTo>
                  <a:cubicBezTo>
                    <a:pt x="596" y="1488"/>
                    <a:pt x="829" y="1405"/>
                    <a:pt x="575" y="1053"/>
                  </a:cubicBezTo>
                  <a:cubicBezTo>
                    <a:pt x="428" y="850"/>
                    <a:pt x="245" y="496"/>
                    <a:pt x="788" y="336"/>
                  </a:cubicBezTo>
                  <a:lnTo>
                    <a:pt x="1210" y="211"/>
                  </a:lnTo>
                  <a:lnTo>
                    <a:pt x="1483" y="130"/>
                  </a:lnTo>
                  <a:lnTo>
                    <a:pt x="1045" y="1"/>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672" name="Google Shape;2672;p49"/>
            <p:cNvSpPr/>
            <p:nvPr/>
          </p:nvSpPr>
          <p:spPr>
            <a:xfrm>
              <a:off x="4085469" y="2812579"/>
              <a:ext cx="158528" cy="136332"/>
            </a:xfrm>
            <a:custGeom>
              <a:avLst/>
              <a:gdLst/>
              <a:ahLst/>
              <a:cxnLst/>
              <a:rect l="l" t="t" r="r" b="b"/>
              <a:pathLst>
                <a:path w="4021" h="3458" extrusionOk="0">
                  <a:moveTo>
                    <a:pt x="2082" y="291"/>
                  </a:moveTo>
                  <a:lnTo>
                    <a:pt x="1865" y="3"/>
                  </a:lnTo>
                  <a:lnTo>
                    <a:pt x="1412" y="1"/>
                  </a:lnTo>
                  <a:cubicBezTo>
                    <a:pt x="279" y="342"/>
                    <a:pt x="0" y="1402"/>
                    <a:pt x="1183" y="1813"/>
                  </a:cubicBezTo>
                  <a:cubicBezTo>
                    <a:pt x="1215" y="1825"/>
                    <a:pt x="1249" y="1835"/>
                    <a:pt x="1284" y="1845"/>
                  </a:cubicBezTo>
                  <a:lnTo>
                    <a:pt x="2083" y="2082"/>
                  </a:lnTo>
                  <a:lnTo>
                    <a:pt x="2355" y="2162"/>
                  </a:lnTo>
                  <a:lnTo>
                    <a:pt x="2777" y="2288"/>
                  </a:lnTo>
                  <a:cubicBezTo>
                    <a:pt x="3321" y="2449"/>
                    <a:pt x="3137" y="2803"/>
                    <a:pt x="2990" y="3005"/>
                  </a:cubicBezTo>
                  <a:cubicBezTo>
                    <a:pt x="2699" y="3410"/>
                    <a:pt x="3050" y="3457"/>
                    <a:pt x="3424" y="3273"/>
                  </a:cubicBezTo>
                  <a:cubicBezTo>
                    <a:pt x="3937" y="3021"/>
                    <a:pt x="4020" y="2118"/>
                    <a:pt x="3037" y="1829"/>
                  </a:cubicBezTo>
                  <a:lnTo>
                    <a:pt x="2982" y="1812"/>
                  </a:lnTo>
                  <a:lnTo>
                    <a:pt x="2082" y="1549"/>
                  </a:lnTo>
                  <a:lnTo>
                    <a:pt x="1809" y="1469"/>
                  </a:lnTo>
                  <a:lnTo>
                    <a:pt x="1558" y="1394"/>
                  </a:lnTo>
                  <a:cubicBezTo>
                    <a:pt x="979" y="1224"/>
                    <a:pt x="699" y="890"/>
                    <a:pt x="1546" y="521"/>
                  </a:cubicBezTo>
                  <a:lnTo>
                    <a:pt x="1809" y="408"/>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673" name="Google Shape;2673;p49"/>
            <p:cNvSpPr/>
            <p:nvPr/>
          </p:nvSpPr>
          <p:spPr>
            <a:xfrm>
              <a:off x="4099820" y="2818413"/>
              <a:ext cx="144098" cy="127224"/>
            </a:xfrm>
            <a:custGeom>
              <a:avLst/>
              <a:gdLst/>
              <a:ahLst/>
              <a:cxnLst/>
              <a:rect l="l" t="t" r="r" b="b"/>
              <a:pathLst>
                <a:path w="3655" h="3227" extrusionOk="0">
                  <a:moveTo>
                    <a:pt x="1384" y="0"/>
                  </a:moveTo>
                  <a:lnTo>
                    <a:pt x="1111" y="119"/>
                  </a:lnTo>
                  <a:lnTo>
                    <a:pt x="848" y="232"/>
                  </a:lnTo>
                  <a:cubicBezTo>
                    <a:pt x="0" y="600"/>
                    <a:pt x="263" y="1208"/>
                    <a:pt x="841" y="1379"/>
                  </a:cubicBezTo>
                  <a:lnTo>
                    <a:pt x="1092" y="1452"/>
                  </a:lnTo>
                  <a:lnTo>
                    <a:pt x="1365" y="1532"/>
                  </a:lnTo>
                  <a:lnTo>
                    <a:pt x="2264" y="1796"/>
                  </a:lnTo>
                  <a:lnTo>
                    <a:pt x="2320" y="1813"/>
                  </a:lnTo>
                  <a:cubicBezTo>
                    <a:pt x="3266" y="2090"/>
                    <a:pt x="3225" y="2939"/>
                    <a:pt x="2762" y="3226"/>
                  </a:cubicBezTo>
                  <a:cubicBezTo>
                    <a:pt x="2850" y="3213"/>
                    <a:pt x="2953" y="3180"/>
                    <a:pt x="3058" y="3129"/>
                  </a:cubicBezTo>
                  <a:cubicBezTo>
                    <a:pt x="3572" y="2877"/>
                    <a:pt x="3654" y="1974"/>
                    <a:pt x="2672" y="1685"/>
                  </a:cubicBezTo>
                  <a:lnTo>
                    <a:pt x="2615" y="1669"/>
                  </a:lnTo>
                  <a:lnTo>
                    <a:pt x="1717" y="1405"/>
                  </a:lnTo>
                  <a:lnTo>
                    <a:pt x="1444" y="1324"/>
                  </a:lnTo>
                  <a:lnTo>
                    <a:pt x="1192" y="1250"/>
                  </a:lnTo>
                  <a:cubicBezTo>
                    <a:pt x="614" y="1080"/>
                    <a:pt x="334" y="746"/>
                    <a:pt x="1181" y="378"/>
                  </a:cubicBezTo>
                  <a:lnTo>
                    <a:pt x="1444" y="264"/>
                  </a:lnTo>
                  <a:lnTo>
                    <a:pt x="1717" y="146"/>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74" name="Google Shape;2674;p49"/>
            <p:cNvSpPr/>
            <p:nvPr/>
          </p:nvSpPr>
          <p:spPr>
            <a:xfrm>
              <a:off x="4073602" y="2718195"/>
              <a:ext cx="171538" cy="166058"/>
            </a:xfrm>
            <a:custGeom>
              <a:avLst/>
              <a:gdLst/>
              <a:ahLst/>
              <a:cxnLst/>
              <a:rect l="l" t="t" r="r" b="b"/>
              <a:pathLst>
                <a:path w="4351" h="4212" extrusionOk="0">
                  <a:moveTo>
                    <a:pt x="1521" y="111"/>
                  </a:moveTo>
                  <a:cubicBezTo>
                    <a:pt x="1426" y="1"/>
                    <a:pt x="1228" y="15"/>
                    <a:pt x="1038" y="89"/>
                  </a:cubicBezTo>
                  <a:cubicBezTo>
                    <a:pt x="1026" y="95"/>
                    <a:pt x="1013" y="100"/>
                    <a:pt x="1000" y="105"/>
                  </a:cubicBezTo>
                  <a:cubicBezTo>
                    <a:pt x="783" y="199"/>
                    <a:pt x="580" y="368"/>
                    <a:pt x="446" y="557"/>
                  </a:cubicBezTo>
                  <a:cubicBezTo>
                    <a:pt x="160" y="959"/>
                    <a:pt x="1" y="1655"/>
                    <a:pt x="826" y="2014"/>
                  </a:cubicBezTo>
                  <a:lnTo>
                    <a:pt x="1712" y="2399"/>
                  </a:lnTo>
                  <a:lnTo>
                    <a:pt x="2382" y="2689"/>
                  </a:lnTo>
                  <a:lnTo>
                    <a:pt x="2653" y="2808"/>
                  </a:lnTo>
                  <a:lnTo>
                    <a:pt x="2916" y="2921"/>
                  </a:lnTo>
                  <a:cubicBezTo>
                    <a:pt x="3763" y="3289"/>
                    <a:pt x="3484" y="3623"/>
                    <a:pt x="2905" y="3794"/>
                  </a:cubicBezTo>
                  <a:lnTo>
                    <a:pt x="2653" y="3868"/>
                  </a:lnTo>
                  <a:lnTo>
                    <a:pt x="2382" y="3948"/>
                  </a:lnTo>
                  <a:lnTo>
                    <a:pt x="2605" y="4197"/>
                  </a:lnTo>
                  <a:lnTo>
                    <a:pt x="3280" y="4212"/>
                  </a:lnTo>
                  <a:cubicBezTo>
                    <a:pt x="4343" y="3847"/>
                    <a:pt x="4351" y="2973"/>
                    <a:pt x="3069" y="2391"/>
                  </a:cubicBezTo>
                  <a:cubicBezTo>
                    <a:pt x="3054" y="2383"/>
                    <a:pt x="3037" y="2376"/>
                    <a:pt x="3020" y="2368"/>
                  </a:cubicBezTo>
                  <a:lnTo>
                    <a:pt x="2380" y="2089"/>
                  </a:lnTo>
                  <a:lnTo>
                    <a:pt x="2108" y="1970"/>
                  </a:lnTo>
                  <a:lnTo>
                    <a:pt x="1359" y="1641"/>
                  </a:lnTo>
                  <a:cubicBezTo>
                    <a:pt x="935" y="1455"/>
                    <a:pt x="603" y="1154"/>
                    <a:pt x="1175" y="962"/>
                  </a:cubicBezTo>
                  <a:cubicBezTo>
                    <a:pt x="1331" y="910"/>
                    <a:pt x="1430" y="813"/>
                    <a:pt x="1486" y="712"/>
                  </a:cubicBezTo>
                  <a:cubicBezTo>
                    <a:pt x="1577" y="547"/>
                    <a:pt x="1634" y="242"/>
                    <a:pt x="1521" y="11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75" name="Google Shape;2675;p49"/>
            <p:cNvSpPr/>
            <p:nvPr/>
          </p:nvSpPr>
          <p:spPr>
            <a:xfrm>
              <a:off x="4088544" y="2718786"/>
              <a:ext cx="156596" cy="165427"/>
            </a:xfrm>
            <a:custGeom>
              <a:avLst/>
              <a:gdLst/>
              <a:ahLst/>
              <a:cxnLst/>
              <a:rect l="l" t="t" r="r" b="b"/>
              <a:pathLst>
                <a:path w="3972" h="4196" extrusionOk="0">
                  <a:moveTo>
                    <a:pt x="759" y="90"/>
                  </a:moveTo>
                  <a:cubicBezTo>
                    <a:pt x="847" y="295"/>
                    <a:pt x="806" y="634"/>
                    <a:pt x="572" y="713"/>
                  </a:cubicBezTo>
                  <a:cubicBezTo>
                    <a:pt x="0" y="906"/>
                    <a:pt x="96" y="1540"/>
                    <a:pt x="489" y="1712"/>
                  </a:cubicBezTo>
                  <a:lnTo>
                    <a:pt x="1237" y="2040"/>
                  </a:lnTo>
                  <a:lnTo>
                    <a:pt x="1509" y="2160"/>
                  </a:lnTo>
                  <a:lnTo>
                    <a:pt x="2150" y="2440"/>
                  </a:lnTo>
                  <a:cubicBezTo>
                    <a:pt x="2166" y="2447"/>
                    <a:pt x="2182" y="2453"/>
                    <a:pt x="2198" y="2462"/>
                  </a:cubicBezTo>
                  <a:cubicBezTo>
                    <a:pt x="3559" y="2933"/>
                    <a:pt x="3922" y="3634"/>
                    <a:pt x="2526" y="4085"/>
                  </a:cubicBezTo>
                  <a:lnTo>
                    <a:pt x="2901" y="4196"/>
                  </a:lnTo>
                  <a:cubicBezTo>
                    <a:pt x="3964" y="3830"/>
                    <a:pt x="3972" y="2957"/>
                    <a:pt x="2690" y="2374"/>
                  </a:cubicBezTo>
                  <a:cubicBezTo>
                    <a:pt x="2675" y="2367"/>
                    <a:pt x="2658" y="2358"/>
                    <a:pt x="2641" y="2352"/>
                  </a:cubicBezTo>
                  <a:lnTo>
                    <a:pt x="2001" y="2073"/>
                  </a:lnTo>
                  <a:lnTo>
                    <a:pt x="1729" y="1952"/>
                  </a:lnTo>
                  <a:lnTo>
                    <a:pt x="980" y="1624"/>
                  </a:lnTo>
                  <a:cubicBezTo>
                    <a:pt x="556" y="1439"/>
                    <a:pt x="224" y="1138"/>
                    <a:pt x="796" y="945"/>
                  </a:cubicBezTo>
                  <a:cubicBezTo>
                    <a:pt x="953" y="893"/>
                    <a:pt x="1051" y="797"/>
                    <a:pt x="1107" y="696"/>
                  </a:cubicBezTo>
                  <a:cubicBezTo>
                    <a:pt x="1196" y="532"/>
                    <a:pt x="1253" y="227"/>
                    <a:pt x="1140" y="96"/>
                  </a:cubicBezTo>
                  <a:cubicBezTo>
                    <a:pt x="1138" y="94"/>
                    <a:pt x="1137" y="91"/>
                    <a:pt x="1135" y="90"/>
                  </a:cubicBezTo>
                  <a:cubicBezTo>
                    <a:pt x="1051" y="0"/>
                    <a:pt x="896" y="0"/>
                    <a:pt x="733" y="48"/>
                  </a:cubicBezTo>
                  <a:cubicBezTo>
                    <a:pt x="744" y="62"/>
                    <a:pt x="752" y="74"/>
                    <a:pt x="759" y="9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676" name="Google Shape;2676;p49"/>
            <p:cNvSpPr/>
            <p:nvPr/>
          </p:nvSpPr>
          <p:spPr>
            <a:xfrm>
              <a:off x="4156829" y="2895292"/>
              <a:ext cx="21171" cy="58467"/>
            </a:xfrm>
            <a:custGeom>
              <a:avLst/>
              <a:gdLst/>
              <a:ahLst/>
              <a:cxnLst/>
              <a:rect l="l" t="t" r="r" b="b"/>
              <a:pathLst>
                <a:path w="537" h="1483" extrusionOk="0">
                  <a:moveTo>
                    <a:pt x="537" y="79"/>
                  </a:moveTo>
                  <a:lnTo>
                    <a:pt x="270" y="0"/>
                  </a:lnTo>
                  <a:lnTo>
                    <a:pt x="1" y="79"/>
                  </a:lnTo>
                  <a:lnTo>
                    <a:pt x="1" y="1188"/>
                  </a:lnTo>
                  <a:cubicBezTo>
                    <a:pt x="1" y="1325"/>
                    <a:pt x="99" y="1446"/>
                    <a:pt x="236" y="1464"/>
                  </a:cubicBezTo>
                  <a:cubicBezTo>
                    <a:pt x="399" y="1483"/>
                    <a:pt x="537" y="1355"/>
                    <a:pt x="537" y="1197"/>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677" name="Google Shape;2677;p49"/>
            <p:cNvSpPr/>
            <p:nvPr/>
          </p:nvSpPr>
          <p:spPr>
            <a:xfrm>
              <a:off x="4156829" y="2824564"/>
              <a:ext cx="21171" cy="48887"/>
            </a:xfrm>
            <a:custGeom>
              <a:avLst/>
              <a:gdLst/>
              <a:ahLst/>
              <a:cxnLst/>
              <a:rect l="l" t="t" r="r" b="b"/>
              <a:pathLst>
                <a:path w="537" h="1240" extrusionOk="0">
                  <a:moveTo>
                    <a:pt x="270" y="1239"/>
                  </a:moveTo>
                  <a:lnTo>
                    <a:pt x="537" y="1160"/>
                  </a:lnTo>
                  <a:lnTo>
                    <a:pt x="537" y="117"/>
                  </a:lnTo>
                  <a:lnTo>
                    <a:pt x="270" y="0"/>
                  </a:lnTo>
                  <a:lnTo>
                    <a:pt x="1" y="117"/>
                  </a:lnTo>
                  <a:lnTo>
                    <a:pt x="1" y="1160"/>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678" name="Google Shape;2678;p49"/>
            <p:cNvSpPr/>
            <p:nvPr/>
          </p:nvSpPr>
          <p:spPr>
            <a:xfrm>
              <a:off x="4167789" y="2645929"/>
              <a:ext cx="10211" cy="153482"/>
            </a:xfrm>
            <a:custGeom>
              <a:avLst/>
              <a:gdLst/>
              <a:ahLst/>
              <a:cxnLst/>
              <a:rect l="l" t="t" r="r" b="b"/>
              <a:pathLst>
                <a:path w="259" h="3893" extrusionOk="0">
                  <a:moveTo>
                    <a:pt x="0" y="60"/>
                  </a:moveTo>
                  <a:lnTo>
                    <a:pt x="0" y="3892"/>
                  </a:lnTo>
                  <a:lnTo>
                    <a:pt x="259" y="3778"/>
                  </a:lnTo>
                  <a:lnTo>
                    <a:pt x="259" y="1284"/>
                  </a:lnTo>
                  <a:lnTo>
                    <a:pt x="259" y="684"/>
                  </a:lnTo>
                  <a:lnTo>
                    <a:pt x="259" y="1"/>
                  </a:lnTo>
                  <a:cubicBezTo>
                    <a:pt x="182" y="38"/>
                    <a:pt x="93" y="60"/>
                    <a:pt x="0" y="60"/>
                  </a:cubicBezTo>
                  <a:close/>
                </a:path>
              </a:pathLst>
            </a:custGeom>
            <a:solidFill>
              <a:srgbClr val="8F6027">
                <a:alpha val="48100"/>
              </a:srgbClr>
            </a:solidFill>
            <a:ln>
              <a:noFill/>
            </a:ln>
          </p:spPr>
          <p:txBody>
            <a:bodyPr spcFirstLastPara="1" wrap="square" lIns="121900" tIns="121900" rIns="121900" bIns="121900" anchor="ctr" anchorCtr="0">
              <a:noAutofit/>
            </a:bodyPr>
            <a:lstStyle/>
            <a:p>
              <a:endParaRPr sz="2489"/>
            </a:p>
          </p:txBody>
        </p:sp>
        <p:sp>
          <p:nvSpPr>
            <p:cNvPr id="2679" name="Google Shape;2679;p49"/>
            <p:cNvSpPr/>
            <p:nvPr/>
          </p:nvSpPr>
          <p:spPr>
            <a:xfrm>
              <a:off x="4167789" y="2824643"/>
              <a:ext cx="10211" cy="48769"/>
            </a:xfrm>
            <a:custGeom>
              <a:avLst/>
              <a:gdLst/>
              <a:ahLst/>
              <a:cxnLst/>
              <a:rect l="l" t="t" r="r" b="b"/>
              <a:pathLst>
                <a:path w="259" h="1237" extrusionOk="0">
                  <a:moveTo>
                    <a:pt x="259" y="113"/>
                  </a:moveTo>
                  <a:lnTo>
                    <a:pt x="0" y="0"/>
                  </a:lnTo>
                  <a:lnTo>
                    <a:pt x="0" y="1236"/>
                  </a:lnTo>
                  <a:lnTo>
                    <a:pt x="259" y="1159"/>
                  </a:lnTo>
                  <a:close/>
                </a:path>
              </a:pathLst>
            </a:custGeom>
            <a:solidFill>
              <a:srgbClr val="8F6027">
                <a:alpha val="48100"/>
              </a:srgbClr>
            </a:solidFill>
            <a:ln>
              <a:noFill/>
            </a:ln>
          </p:spPr>
          <p:txBody>
            <a:bodyPr spcFirstLastPara="1" wrap="square" lIns="121900" tIns="121900" rIns="121900" bIns="121900" anchor="ctr" anchorCtr="0">
              <a:noAutofit/>
            </a:bodyPr>
            <a:lstStyle/>
            <a:p>
              <a:endParaRPr sz="2489"/>
            </a:p>
          </p:txBody>
        </p:sp>
        <p:sp>
          <p:nvSpPr>
            <p:cNvPr id="2680" name="Google Shape;2680;p49"/>
            <p:cNvSpPr/>
            <p:nvPr/>
          </p:nvSpPr>
          <p:spPr>
            <a:xfrm>
              <a:off x="4167789" y="2895292"/>
              <a:ext cx="10211" cy="57797"/>
            </a:xfrm>
            <a:custGeom>
              <a:avLst/>
              <a:gdLst/>
              <a:ahLst/>
              <a:cxnLst/>
              <a:rect l="l" t="t" r="r" b="b"/>
              <a:pathLst>
                <a:path w="259" h="1466" extrusionOk="0">
                  <a:moveTo>
                    <a:pt x="259" y="77"/>
                  </a:moveTo>
                  <a:lnTo>
                    <a:pt x="0" y="0"/>
                  </a:lnTo>
                  <a:lnTo>
                    <a:pt x="0" y="1466"/>
                  </a:lnTo>
                  <a:cubicBezTo>
                    <a:pt x="144" y="1461"/>
                    <a:pt x="259" y="1343"/>
                    <a:pt x="259" y="1197"/>
                  </a:cubicBezTo>
                  <a:close/>
                </a:path>
              </a:pathLst>
            </a:custGeom>
            <a:solidFill>
              <a:srgbClr val="8F6027">
                <a:alpha val="48100"/>
              </a:srgbClr>
            </a:solidFill>
            <a:ln>
              <a:noFill/>
            </a:ln>
          </p:spPr>
          <p:txBody>
            <a:bodyPr spcFirstLastPara="1" wrap="square" lIns="121900" tIns="121900" rIns="121900" bIns="121900" anchor="ctr" anchorCtr="0">
              <a:noAutofit/>
            </a:bodyPr>
            <a:lstStyle/>
            <a:p>
              <a:endParaRPr sz="2489"/>
            </a:p>
          </p:txBody>
        </p:sp>
        <p:sp>
          <p:nvSpPr>
            <p:cNvPr id="2681" name="Google Shape;2681;p49"/>
            <p:cNvSpPr/>
            <p:nvPr/>
          </p:nvSpPr>
          <p:spPr>
            <a:xfrm>
              <a:off x="4161481" y="2600669"/>
              <a:ext cx="29845" cy="46679"/>
            </a:xfrm>
            <a:custGeom>
              <a:avLst/>
              <a:gdLst/>
              <a:ahLst/>
              <a:cxnLst/>
              <a:rect l="l" t="t" r="r" b="b"/>
              <a:pathLst>
                <a:path w="757" h="1184" extrusionOk="0">
                  <a:moveTo>
                    <a:pt x="0" y="24"/>
                  </a:moveTo>
                  <a:cubicBezTo>
                    <a:pt x="139" y="95"/>
                    <a:pt x="242" y="323"/>
                    <a:pt x="242" y="592"/>
                  </a:cubicBezTo>
                  <a:cubicBezTo>
                    <a:pt x="242" y="862"/>
                    <a:pt x="139" y="1089"/>
                    <a:pt x="0" y="1161"/>
                  </a:cubicBezTo>
                  <a:cubicBezTo>
                    <a:pt x="53" y="1177"/>
                    <a:pt x="108" y="1184"/>
                    <a:pt x="165" y="1184"/>
                  </a:cubicBezTo>
                  <a:cubicBezTo>
                    <a:pt x="259" y="1184"/>
                    <a:pt x="348" y="1161"/>
                    <a:pt x="427" y="1123"/>
                  </a:cubicBezTo>
                  <a:cubicBezTo>
                    <a:pt x="448" y="1113"/>
                    <a:pt x="468" y="1101"/>
                    <a:pt x="487" y="1089"/>
                  </a:cubicBezTo>
                  <a:cubicBezTo>
                    <a:pt x="650" y="983"/>
                    <a:pt x="756" y="801"/>
                    <a:pt x="756" y="592"/>
                  </a:cubicBezTo>
                  <a:cubicBezTo>
                    <a:pt x="756" y="265"/>
                    <a:pt x="491" y="0"/>
                    <a:pt x="165" y="0"/>
                  </a:cubicBezTo>
                  <a:cubicBezTo>
                    <a:pt x="107" y="0"/>
                    <a:pt x="52" y="8"/>
                    <a:pt x="0" y="24"/>
                  </a:cubicBezTo>
                  <a:close/>
                </a:path>
              </a:pathLst>
            </a:custGeom>
            <a:solidFill>
              <a:srgbClr val="A00825">
                <a:alpha val="23460"/>
              </a:srgbClr>
            </a:solidFill>
            <a:ln>
              <a:noFill/>
            </a:ln>
          </p:spPr>
          <p:txBody>
            <a:bodyPr spcFirstLastPara="1" wrap="square" lIns="121900" tIns="121900" rIns="121900" bIns="121900" anchor="ctr" anchorCtr="0">
              <a:noAutofit/>
            </a:bodyPr>
            <a:lstStyle/>
            <a:p>
              <a:endParaRPr sz="2489"/>
            </a:p>
          </p:txBody>
        </p:sp>
        <p:sp>
          <p:nvSpPr>
            <p:cNvPr id="2682" name="Google Shape;2682;p49"/>
            <p:cNvSpPr/>
            <p:nvPr/>
          </p:nvSpPr>
          <p:spPr>
            <a:xfrm>
              <a:off x="3981111" y="2595189"/>
              <a:ext cx="374183" cy="363735"/>
            </a:xfrm>
            <a:custGeom>
              <a:avLst/>
              <a:gdLst/>
              <a:ahLst/>
              <a:cxnLst/>
              <a:rect l="l" t="t" r="r" b="b"/>
              <a:pathLst>
                <a:path w="9491" h="9226" extrusionOk="0">
                  <a:moveTo>
                    <a:pt x="4738" y="279"/>
                  </a:moveTo>
                  <a:cubicBezTo>
                    <a:pt x="4988" y="279"/>
                    <a:pt x="5192" y="482"/>
                    <a:pt x="5192" y="731"/>
                  </a:cubicBezTo>
                  <a:cubicBezTo>
                    <a:pt x="5192" y="982"/>
                    <a:pt x="4988" y="1184"/>
                    <a:pt x="4738" y="1184"/>
                  </a:cubicBezTo>
                  <a:cubicBezTo>
                    <a:pt x="4487" y="1184"/>
                    <a:pt x="4285" y="982"/>
                    <a:pt x="4285" y="731"/>
                  </a:cubicBezTo>
                  <a:cubicBezTo>
                    <a:pt x="4286" y="482"/>
                    <a:pt x="4490" y="279"/>
                    <a:pt x="4738" y="279"/>
                  </a:cubicBezTo>
                  <a:close/>
                  <a:moveTo>
                    <a:pt x="3266" y="2567"/>
                  </a:moveTo>
                  <a:cubicBezTo>
                    <a:pt x="3382" y="2629"/>
                    <a:pt x="3520" y="2669"/>
                    <a:pt x="3684" y="2687"/>
                  </a:cubicBezTo>
                  <a:lnTo>
                    <a:pt x="3465" y="3035"/>
                  </a:lnTo>
                  <a:cubicBezTo>
                    <a:pt x="3422" y="3046"/>
                    <a:pt x="3379" y="3061"/>
                    <a:pt x="3335" y="3077"/>
                  </a:cubicBezTo>
                  <a:cubicBezTo>
                    <a:pt x="3209" y="3126"/>
                    <a:pt x="3084" y="3199"/>
                    <a:pt x="2972" y="3287"/>
                  </a:cubicBezTo>
                  <a:cubicBezTo>
                    <a:pt x="2860" y="3378"/>
                    <a:pt x="2758" y="3483"/>
                    <a:pt x="2678" y="3597"/>
                  </a:cubicBezTo>
                  <a:cubicBezTo>
                    <a:pt x="2651" y="3634"/>
                    <a:pt x="2628" y="3672"/>
                    <a:pt x="2605" y="3710"/>
                  </a:cubicBezTo>
                  <a:cubicBezTo>
                    <a:pt x="2542" y="3701"/>
                    <a:pt x="2471" y="3677"/>
                    <a:pt x="2405" y="3629"/>
                  </a:cubicBezTo>
                  <a:lnTo>
                    <a:pt x="3266" y="2567"/>
                  </a:lnTo>
                  <a:close/>
                  <a:moveTo>
                    <a:pt x="6190" y="2569"/>
                  </a:moveTo>
                  <a:lnTo>
                    <a:pt x="7050" y="3630"/>
                  </a:lnTo>
                  <a:cubicBezTo>
                    <a:pt x="6987" y="3679"/>
                    <a:pt x="6916" y="3701"/>
                    <a:pt x="6853" y="3710"/>
                  </a:cubicBezTo>
                  <a:cubicBezTo>
                    <a:pt x="6831" y="3672"/>
                    <a:pt x="6806" y="3634"/>
                    <a:pt x="6779" y="3595"/>
                  </a:cubicBezTo>
                  <a:cubicBezTo>
                    <a:pt x="6618" y="3368"/>
                    <a:pt x="6373" y="3177"/>
                    <a:pt x="6122" y="3078"/>
                  </a:cubicBezTo>
                  <a:cubicBezTo>
                    <a:pt x="6078" y="3062"/>
                    <a:pt x="6035" y="3047"/>
                    <a:pt x="5990" y="3036"/>
                  </a:cubicBezTo>
                  <a:lnTo>
                    <a:pt x="5772" y="2688"/>
                  </a:lnTo>
                  <a:cubicBezTo>
                    <a:pt x="5935" y="2670"/>
                    <a:pt x="6074" y="2629"/>
                    <a:pt x="6190" y="2569"/>
                  </a:cubicBezTo>
                  <a:close/>
                  <a:moveTo>
                    <a:pt x="2885" y="1911"/>
                  </a:moveTo>
                  <a:cubicBezTo>
                    <a:pt x="2885" y="2102"/>
                    <a:pt x="2940" y="2264"/>
                    <a:pt x="3048" y="2392"/>
                  </a:cubicBezTo>
                  <a:lnTo>
                    <a:pt x="2109" y="3548"/>
                  </a:lnTo>
                  <a:cubicBezTo>
                    <a:pt x="2019" y="3661"/>
                    <a:pt x="1887" y="3722"/>
                    <a:pt x="1737" y="3722"/>
                  </a:cubicBezTo>
                  <a:lnTo>
                    <a:pt x="1734" y="3722"/>
                  </a:lnTo>
                  <a:cubicBezTo>
                    <a:pt x="1585" y="3722"/>
                    <a:pt x="1434" y="3661"/>
                    <a:pt x="1316" y="3553"/>
                  </a:cubicBezTo>
                  <a:lnTo>
                    <a:pt x="2885" y="1911"/>
                  </a:lnTo>
                  <a:close/>
                  <a:moveTo>
                    <a:pt x="6572" y="1915"/>
                  </a:moveTo>
                  <a:lnTo>
                    <a:pt x="8141" y="3557"/>
                  </a:lnTo>
                  <a:cubicBezTo>
                    <a:pt x="8022" y="3664"/>
                    <a:pt x="7872" y="3726"/>
                    <a:pt x="7723" y="3726"/>
                  </a:cubicBezTo>
                  <a:cubicBezTo>
                    <a:pt x="7572" y="3726"/>
                    <a:pt x="7438" y="3666"/>
                    <a:pt x="7347" y="3552"/>
                  </a:cubicBezTo>
                  <a:lnTo>
                    <a:pt x="6409" y="2396"/>
                  </a:lnTo>
                  <a:cubicBezTo>
                    <a:pt x="6516" y="2269"/>
                    <a:pt x="6572" y="2107"/>
                    <a:pt x="6572" y="1915"/>
                  </a:cubicBezTo>
                  <a:close/>
                  <a:moveTo>
                    <a:pt x="1738" y="4000"/>
                  </a:moveTo>
                  <a:cubicBezTo>
                    <a:pt x="1737" y="4000"/>
                    <a:pt x="1736" y="4000"/>
                    <a:pt x="1736" y="4000"/>
                  </a:cubicBezTo>
                  <a:lnTo>
                    <a:pt x="1757" y="4000"/>
                  </a:lnTo>
                  <a:cubicBezTo>
                    <a:pt x="1751" y="4000"/>
                    <a:pt x="1744" y="4000"/>
                    <a:pt x="1738" y="4000"/>
                  </a:cubicBezTo>
                  <a:close/>
                  <a:moveTo>
                    <a:pt x="4310" y="2704"/>
                  </a:moveTo>
                  <a:lnTo>
                    <a:pt x="4310" y="4879"/>
                  </a:lnTo>
                  <a:lnTo>
                    <a:pt x="3755" y="4636"/>
                  </a:lnTo>
                  <a:cubicBezTo>
                    <a:pt x="3448" y="4501"/>
                    <a:pt x="3347" y="4376"/>
                    <a:pt x="3349" y="4339"/>
                  </a:cubicBezTo>
                  <a:cubicBezTo>
                    <a:pt x="3349" y="4327"/>
                    <a:pt x="3388" y="4273"/>
                    <a:pt x="3559" y="4215"/>
                  </a:cubicBezTo>
                  <a:cubicBezTo>
                    <a:pt x="3778" y="4141"/>
                    <a:pt x="3891" y="4004"/>
                    <a:pt x="3948" y="3901"/>
                  </a:cubicBezTo>
                  <a:cubicBezTo>
                    <a:pt x="4053" y="3709"/>
                    <a:pt x="4130" y="3336"/>
                    <a:pt x="3964" y="3145"/>
                  </a:cubicBezTo>
                  <a:cubicBezTo>
                    <a:pt x="3918" y="3092"/>
                    <a:pt x="3859" y="3055"/>
                    <a:pt x="3789" y="3034"/>
                  </a:cubicBezTo>
                  <a:lnTo>
                    <a:pt x="3996" y="2704"/>
                  </a:lnTo>
                  <a:close/>
                  <a:moveTo>
                    <a:pt x="5456" y="2704"/>
                  </a:moveTo>
                  <a:lnTo>
                    <a:pt x="5662" y="3034"/>
                  </a:lnTo>
                  <a:cubicBezTo>
                    <a:pt x="5593" y="3054"/>
                    <a:pt x="5534" y="3091"/>
                    <a:pt x="5488" y="3144"/>
                  </a:cubicBezTo>
                  <a:cubicBezTo>
                    <a:pt x="5323" y="3336"/>
                    <a:pt x="5400" y="3709"/>
                    <a:pt x="5505" y="3900"/>
                  </a:cubicBezTo>
                  <a:cubicBezTo>
                    <a:pt x="5561" y="4003"/>
                    <a:pt x="5674" y="4140"/>
                    <a:pt x="5893" y="4214"/>
                  </a:cubicBezTo>
                  <a:cubicBezTo>
                    <a:pt x="6066" y="4272"/>
                    <a:pt x="6104" y="4326"/>
                    <a:pt x="6104" y="4338"/>
                  </a:cubicBezTo>
                  <a:cubicBezTo>
                    <a:pt x="6105" y="4375"/>
                    <a:pt x="6005" y="4500"/>
                    <a:pt x="5698" y="4634"/>
                  </a:cubicBezTo>
                  <a:lnTo>
                    <a:pt x="5142" y="4879"/>
                  </a:lnTo>
                  <a:lnTo>
                    <a:pt x="5142" y="2704"/>
                  </a:lnTo>
                  <a:close/>
                  <a:moveTo>
                    <a:pt x="4606" y="1447"/>
                  </a:moveTo>
                  <a:cubicBezTo>
                    <a:pt x="4651" y="1457"/>
                    <a:pt x="4697" y="1462"/>
                    <a:pt x="4745" y="1462"/>
                  </a:cubicBezTo>
                  <a:cubicBezTo>
                    <a:pt x="4786" y="1462"/>
                    <a:pt x="4825" y="1458"/>
                    <a:pt x="4865" y="1451"/>
                  </a:cubicBezTo>
                  <a:lnTo>
                    <a:pt x="4865" y="4997"/>
                  </a:lnTo>
                  <a:lnTo>
                    <a:pt x="4735" y="5055"/>
                  </a:lnTo>
                  <a:lnTo>
                    <a:pt x="4606" y="4997"/>
                  </a:lnTo>
                  <a:lnTo>
                    <a:pt x="4606" y="1447"/>
                  </a:lnTo>
                  <a:close/>
                  <a:moveTo>
                    <a:pt x="5802" y="3285"/>
                  </a:moveTo>
                  <a:cubicBezTo>
                    <a:pt x="5854" y="3285"/>
                    <a:pt x="5903" y="3304"/>
                    <a:pt x="5928" y="3310"/>
                  </a:cubicBezTo>
                  <a:cubicBezTo>
                    <a:pt x="6012" y="3332"/>
                    <a:pt x="6091" y="3367"/>
                    <a:pt x="6167" y="3411"/>
                  </a:cubicBezTo>
                  <a:cubicBezTo>
                    <a:pt x="6314" y="3494"/>
                    <a:pt x="6443" y="3609"/>
                    <a:pt x="6543" y="3745"/>
                  </a:cubicBezTo>
                  <a:cubicBezTo>
                    <a:pt x="6600" y="3821"/>
                    <a:pt x="6647" y="3904"/>
                    <a:pt x="6683" y="3993"/>
                  </a:cubicBezTo>
                  <a:cubicBezTo>
                    <a:pt x="6758" y="4170"/>
                    <a:pt x="6778" y="4355"/>
                    <a:pt x="6734" y="4512"/>
                  </a:cubicBezTo>
                  <a:cubicBezTo>
                    <a:pt x="6676" y="4720"/>
                    <a:pt x="6506" y="4887"/>
                    <a:pt x="6230" y="5007"/>
                  </a:cubicBezTo>
                  <a:lnTo>
                    <a:pt x="5419" y="5360"/>
                  </a:lnTo>
                  <a:lnTo>
                    <a:pt x="5075" y="5208"/>
                  </a:lnTo>
                  <a:lnTo>
                    <a:pt x="5806" y="4887"/>
                  </a:lnTo>
                  <a:cubicBezTo>
                    <a:pt x="6074" y="4770"/>
                    <a:pt x="6389" y="4578"/>
                    <a:pt x="6378" y="4325"/>
                  </a:cubicBezTo>
                  <a:cubicBezTo>
                    <a:pt x="6371" y="4163"/>
                    <a:pt x="6237" y="4037"/>
                    <a:pt x="5979" y="3951"/>
                  </a:cubicBezTo>
                  <a:cubicBezTo>
                    <a:pt x="5846" y="3905"/>
                    <a:pt x="5778" y="3826"/>
                    <a:pt x="5747" y="3767"/>
                  </a:cubicBezTo>
                  <a:cubicBezTo>
                    <a:pt x="5668" y="3625"/>
                    <a:pt x="5641" y="3389"/>
                    <a:pt x="5696" y="3324"/>
                  </a:cubicBezTo>
                  <a:cubicBezTo>
                    <a:pt x="5728" y="3295"/>
                    <a:pt x="5766" y="3285"/>
                    <a:pt x="5802" y="3285"/>
                  </a:cubicBezTo>
                  <a:close/>
                  <a:moveTo>
                    <a:pt x="5141" y="6137"/>
                  </a:moveTo>
                  <a:lnTo>
                    <a:pt x="5210" y="6166"/>
                  </a:lnTo>
                  <a:cubicBezTo>
                    <a:pt x="5657" y="6360"/>
                    <a:pt x="5662" y="6493"/>
                    <a:pt x="5661" y="6508"/>
                  </a:cubicBezTo>
                  <a:cubicBezTo>
                    <a:pt x="5657" y="6575"/>
                    <a:pt x="5516" y="6690"/>
                    <a:pt x="5215" y="6778"/>
                  </a:cubicBezTo>
                  <a:lnTo>
                    <a:pt x="5141" y="6800"/>
                  </a:lnTo>
                  <a:lnTo>
                    <a:pt x="5141" y="6137"/>
                  </a:lnTo>
                  <a:close/>
                  <a:moveTo>
                    <a:pt x="4310" y="6139"/>
                  </a:moveTo>
                  <a:lnTo>
                    <a:pt x="4310" y="6801"/>
                  </a:lnTo>
                  <a:lnTo>
                    <a:pt x="4236" y="6780"/>
                  </a:lnTo>
                  <a:cubicBezTo>
                    <a:pt x="3936" y="6692"/>
                    <a:pt x="3795" y="6579"/>
                    <a:pt x="3790" y="6509"/>
                  </a:cubicBezTo>
                  <a:cubicBezTo>
                    <a:pt x="3789" y="6494"/>
                    <a:pt x="3795" y="6362"/>
                    <a:pt x="4242" y="6168"/>
                  </a:cubicBezTo>
                  <a:lnTo>
                    <a:pt x="4310" y="6139"/>
                  </a:lnTo>
                  <a:close/>
                  <a:moveTo>
                    <a:pt x="4734" y="5975"/>
                  </a:moveTo>
                  <a:lnTo>
                    <a:pt x="4864" y="6031"/>
                  </a:lnTo>
                  <a:lnTo>
                    <a:pt x="4864" y="6870"/>
                  </a:lnTo>
                  <a:lnTo>
                    <a:pt x="4734" y="6909"/>
                  </a:lnTo>
                  <a:lnTo>
                    <a:pt x="4606" y="6869"/>
                  </a:lnTo>
                  <a:lnTo>
                    <a:pt x="4606" y="6031"/>
                  </a:lnTo>
                  <a:lnTo>
                    <a:pt x="4734" y="5975"/>
                  </a:lnTo>
                  <a:close/>
                  <a:moveTo>
                    <a:pt x="3659" y="3289"/>
                  </a:moveTo>
                  <a:cubicBezTo>
                    <a:pt x="3692" y="3289"/>
                    <a:pt x="3727" y="3295"/>
                    <a:pt x="3752" y="3314"/>
                  </a:cubicBezTo>
                  <a:cubicBezTo>
                    <a:pt x="3776" y="3332"/>
                    <a:pt x="3784" y="3366"/>
                    <a:pt x="3787" y="3395"/>
                  </a:cubicBezTo>
                  <a:cubicBezTo>
                    <a:pt x="3793" y="3437"/>
                    <a:pt x="3790" y="3479"/>
                    <a:pt x="3785" y="3521"/>
                  </a:cubicBezTo>
                  <a:cubicBezTo>
                    <a:pt x="3774" y="3611"/>
                    <a:pt x="3747" y="3708"/>
                    <a:pt x="3697" y="3785"/>
                  </a:cubicBezTo>
                  <a:cubicBezTo>
                    <a:pt x="3647" y="3862"/>
                    <a:pt x="3569" y="3916"/>
                    <a:pt x="3484" y="3946"/>
                  </a:cubicBezTo>
                  <a:cubicBezTo>
                    <a:pt x="3325" y="4001"/>
                    <a:pt x="3127" y="4089"/>
                    <a:pt x="3085" y="4269"/>
                  </a:cubicBezTo>
                  <a:cubicBezTo>
                    <a:pt x="3081" y="4286"/>
                    <a:pt x="3079" y="4305"/>
                    <a:pt x="3079" y="4323"/>
                  </a:cubicBezTo>
                  <a:cubicBezTo>
                    <a:pt x="3068" y="4576"/>
                    <a:pt x="3383" y="4769"/>
                    <a:pt x="3650" y="4886"/>
                  </a:cubicBezTo>
                  <a:lnTo>
                    <a:pt x="5311" y="5614"/>
                  </a:lnTo>
                  <a:cubicBezTo>
                    <a:pt x="5922" y="5882"/>
                    <a:pt x="6278" y="6236"/>
                    <a:pt x="6264" y="6563"/>
                  </a:cubicBezTo>
                  <a:cubicBezTo>
                    <a:pt x="6254" y="6814"/>
                    <a:pt x="6022" y="7038"/>
                    <a:pt x="5624" y="7185"/>
                  </a:cubicBezTo>
                  <a:lnTo>
                    <a:pt x="5220" y="7067"/>
                  </a:lnTo>
                  <a:lnTo>
                    <a:pt x="5290" y="7046"/>
                  </a:lnTo>
                  <a:cubicBezTo>
                    <a:pt x="5699" y="6926"/>
                    <a:pt x="5922" y="6746"/>
                    <a:pt x="5935" y="6526"/>
                  </a:cubicBezTo>
                  <a:cubicBezTo>
                    <a:pt x="5949" y="6300"/>
                    <a:pt x="5747" y="6100"/>
                    <a:pt x="5316" y="5913"/>
                  </a:cubicBezTo>
                  <a:lnTo>
                    <a:pt x="3226" y="5006"/>
                  </a:lnTo>
                  <a:cubicBezTo>
                    <a:pt x="2949" y="4886"/>
                    <a:pt x="2780" y="4720"/>
                    <a:pt x="2721" y="4511"/>
                  </a:cubicBezTo>
                  <a:cubicBezTo>
                    <a:pt x="2653" y="4267"/>
                    <a:pt x="2741" y="4001"/>
                    <a:pt x="2874" y="3797"/>
                  </a:cubicBezTo>
                  <a:cubicBezTo>
                    <a:pt x="3010" y="3588"/>
                    <a:pt x="3217" y="3416"/>
                    <a:pt x="3453" y="3331"/>
                  </a:cubicBezTo>
                  <a:cubicBezTo>
                    <a:pt x="3506" y="3313"/>
                    <a:pt x="3561" y="3296"/>
                    <a:pt x="3617" y="3291"/>
                  </a:cubicBezTo>
                  <a:cubicBezTo>
                    <a:pt x="3630" y="3290"/>
                    <a:pt x="3644" y="3289"/>
                    <a:pt x="3659" y="3289"/>
                  </a:cubicBezTo>
                  <a:close/>
                  <a:moveTo>
                    <a:pt x="3826" y="7475"/>
                  </a:moveTo>
                  <a:cubicBezTo>
                    <a:pt x="3847" y="7481"/>
                    <a:pt x="3867" y="7488"/>
                    <a:pt x="3888" y="7495"/>
                  </a:cubicBezTo>
                  <a:lnTo>
                    <a:pt x="4240" y="7598"/>
                  </a:lnTo>
                  <a:lnTo>
                    <a:pt x="3995" y="7673"/>
                  </a:lnTo>
                  <a:cubicBezTo>
                    <a:pt x="3757" y="7744"/>
                    <a:pt x="3606" y="7860"/>
                    <a:pt x="3552" y="8021"/>
                  </a:cubicBezTo>
                  <a:cubicBezTo>
                    <a:pt x="3495" y="8188"/>
                    <a:pt x="3546" y="8380"/>
                    <a:pt x="3707" y="8603"/>
                  </a:cubicBezTo>
                  <a:cubicBezTo>
                    <a:pt x="3765" y="8684"/>
                    <a:pt x="3783" y="8730"/>
                    <a:pt x="3786" y="8752"/>
                  </a:cubicBezTo>
                  <a:cubicBezTo>
                    <a:pt x="3778" y="8754"/>
                    <a:pt x="3767" y="8755"/>
                    <a:pt x="3754" y="8755"/>
                  </a:cubicBezTo>
                  <a:cubicBezTo>
                    <a:pt x="3695" y="8755"/>
                    <a:pt x="3590" y="8736"/>
                    <a:pt x="3447" y="8666"/>
                  </a:cubicBezTo>
                  <a:cubicBezTo>
                    <a:pt x="3252" y="8569"/>
                    <a:pt x="3132" y="8351"/>
                    <a:pt x="3152" y="8124"/>
                  </a:cubicBezTo>
                  <a:cubicBezTo>
                    <a:pt x="3178" y="7829"/>
                    <a:pt x="3417" y="7595"/>
                    <a:pt x="3811" y="7479"/>
                  </a:cubicBezTo>
                  <a:lnTo>
                    <a:pt x="3826" y="7475"/>
                  </a:lnTo>
                  <a:close/>
                  <a:moveTo>
                    <a:pt x="4050" y="5665"/>
                  </a:moveTo>
                  <a:lnTo>
                    <a:pt x="4380" y="5808"/>
                  </a:lnTo>
                  <a:lnTo>
                    <a:pt x="4138" y="5912"/>
                  </a:lnTo>
                  <a:cubicBezTo>
                    <a:pt x="3708" y="6098"/>
                    <a:pt x="3507" y="6298"/>
                    <a:pt x="3520" y="6525"/>
                  </a:cubicBezTo>
                  <a:cubicBezTo>
                    <a:pt x="3533" y="6745"/>
                    <a:pt x="3757" y="6926"/>
                    <a:pt x="4165" y="7044"/>
                  </a:cubicBezTo>
                  <a:lnTo>
                    <a:pt x="4414" y="7116"/>
                  </a:lnTo>
                  <a:cubicBezTo>
                    <a:pt x="4416" y="7116"/>
                    <a:pt x="4416" y="7116"/>
                    <a:pt x="4417" y="7117"/>
                  </a:cubicBezTo>
                  <a:lnTo>
                    <a:pt x="4686" y="7197"/>
                  </a:lnTo>
                  <a:cubicBezTo>
                    <a:pt x="4687" y="7197"/>
                    <a:pt x="4688" y="7199"/>
                    <a:pt x="4689" y="7199"/>
                  </a:cubicBezTo>
                  <a:lnTo>
                    <a:pt x="5383" y="7401"/>
                  </a:lnTo>
                  <a:lnTo>
                    <a:pt x="5645" y="7479"/>
                  </a:lnTo>
                  <a:cubicBezTo>
                    <a:pt x="6040" y="7595"/>
                    <a:pt x="6279" y="7831"/>
                    <a:pt x="6304" y="8125"/>
                  </a:cubicBezTo>
                  <a:cubicBezTo>
                    <a:pt x="6325" y="8353"/>
                    <a:pt x="6205" y="8571"/>
                    <a:pt x="6010" y="8667"/>
                  </a:cubicBezTo>
                  <a:cubicBezTo>
                    <a:pt x="5867" y="8739"/>
                    <a:pt x="5760" y="8756"/>
                    <a:pt x="5701" y="8756"/>
                  </a:cubicBezTo>
                  <a:cubicBezTo>
                    <a:pt x="5688" y="8756"/>
                    <a:pt x="5678" y="8756"/>
                    <a:pt x="5670" y="8754"/>
                  </a:cubicBezTo>
                  <a:cubicBezTo>
                    <a:pt x="5675" y="8731"/>
                    <a:pt x="5693" y="8685"/>
                    <a:pt x="5749" y="8604"/>
                  </a:cubicBezTo>
                  <a:cubicBezTo>
                    <a:pt x="5911" y="8381"/>
                    <a:pt x="5963" y="8190"/>
                    <a:pt x="5905" y="8022"/>
                  </a:cubicBezTo>
                  <a:cubicBezTo>
                    <a:pt x="5851" y="7863"/>
                    <a:pt x="5700" y="7745"/>
                    <a:pt x="5462" y="7674"/>
                  </a:cubicBezTo>
                  <a:lnTo>
                    <a:pt x="3968" y="7230"/>
                  </a:lnTo>
                  <a:cubicBezTo>
                    <a:pt x="3481" y="7086"/>
                    <a:pt x="3203" y="6825"/>
                    <a:pt x="3203" y="6515"/>
                  </a:cubicBezTo>
                  <a:cubicBezTo>
                    <a:pt x="3203" y="6170"/>
                    <a:pt x="3540" y="5833"/>
                    <a:pt x="4050" y="5665"/>
                  </a:cubicBezTo>
                  <a:close/>
                  <a:moveTo>
                    <a:pt x="4736" y="7764"/>
                  </a:moveTo>
                  <a:lnTo>
                    <a:pt x="4866" y="7802"/>
                  </a:lnTo>
                  <a:lnTo>
                    <a:pt x="4866" y="8800"/>
                  </a:lnTo>
                  <a:lnTo>
                    <a:pt x="4865" y="8800"/>
                  </a:lnTo>
                  <a:cubicBezTo>
                    <a:pt x="4865" y="8871"/>
                    <a:pt x="4806" y="8930"/>
                    <a:pt x="4735" y="8930"/>
                  </a:cubicBezTo>
                  <a:cubicBezTo>
                    <a:pt x="4730" y="8930"/>
                    <a:pt x="4725" y="8930"/>
                    <a:pt x="4719" y="8929"/>
                  </a:cubicBezTo>
                  <a:cubicBezTo>
                    <a:pt x="4654" y="8921"/>
                    <a:pt x="4607" y="8861"/>
                    <a:pt x="4607" y="8794"/>
                  </a:cubicBezTo>
                  <a:lnTo>
                    <a:pt x="4607" y="7802"/>
                  </a:lnTo>
                  <a:lnTo>
                    <a:pt x="4736" y="7764"/>
                  </a:lnTo>
                  <a:close/>
                  <a:moveTo>
                    <a:pt x="4745" y="0"/>
                  </a:moveTo>
                  <a:cubicBezTo>
                    <a:pt x="4345" y="0"/>
                    <a:pt x="4021" y="329"/>
                    <a:pt x="4021" y="731"/>
                  </a:cubicBezTo>
                  <a:cubicBezTo>
                    <a:pt x="4021" y="978"/>
                    <a:pt x="4143" y="1195"/>
                    <a:pt x="4327" y="1327"/>
                  </a:cubicBezTo>
                  <a:lnTo>
                    <a:pt x="4327" y="1816"/>
                  </a:lnTo>
                  <a:lnTo>
                    <a:pt x="3876" y="1816"/>
                  </a:lnTo>
                  <a:cubicBezTo>
                    <a:pt x="3825" y="1816"/>
                    <a:pt x="3810" y="1798"/>
                    <a:pt x="3805" y="1793"/>
                  </a:cubicBezTo>
                  <a:cubicBezTo>
                    <a:pt x="3768" y="1751"/>
                    <a:pt x="3759" y="1643"/>
                    <a:pt x="3779" y="1471"/>
                  </a:cubicBezTo>
                  <a:cubicBezTo>
                    <a:pt x="3816" y="1148"/>
                    <a:pt x="3681" y="870"/>
                    <a:pt x="3416" y="728"/>
                  </a:cubicBezTo>
                  <a:cubicBezTo>
                    <a:pt x="3303" y="668"/>
                    <a:pt x="3180" y="639"/>
                    <a:pt x="3052" y="639"/>
                  </a:cubicBezTo>
                  <a:cubicBezTo>
                    <a:pt x="2814" y="639"/>
                    <a:pt x="2562" y="740"/>
                    <a:pt x="2340" y="933"/>
                  </a:cubicBezTo>
                  <a:cubicBezTo>
                    <a:pt x="2271" y="996"/>
                    <a:pt x="2152" y="1123"/>
                    <a:pt x="1932" y="1375"/>
                  </a:cubicBezTo>
                  <a:cubicBezTo>
                    <a:pt x="1882" y="1433"/>
                    <a:pt x="1887" y="1521"/>
                    <a:pt x="1944" y="1571"/>
                  </a:cubicBezTo>
                  <a:cubicBezTo>
                    <a:pt x="1970" y="1595"/>
                    <a:pt x="2003" y="1606"/>
                    <a:pt x="2035" y="1606"/>
                  </a:cubicBezTo>
                  <a:cubicBezTo>
                    <a:pt x="2073" y="1606"/>
                    <a:pt x="2110" y="1591"/>
                    <a:pt x="2137" y="1560"/>
                  </a:cubicBezTo>
                  <a:cubicBezTo>
                    <a:pt x="2277" y="1401"/>
                    <a:pt x="2446" y="1211"/>
                    <a:pt x="2521" y="1144"/>
                  </a:cubicBezTo>
                  <a:cubicBezTo>
                    <a:pt x="2710" y="979"/>
                    <a:pt x="2896" y="918"/>
                    <a:pt x="3050" y="918"/>
                  </a:cubicBezTo>
                  <a:cubicBezTo>
                    <a:pt x="3142" y="918"/>
                    <a:pt x="3224" y="940"/>
                    <a:pt x="3288" y="975"/>
                  </a:cubicBezTo>
                  <a:cubicBezTo>
                    <a:pt x="3451" y="1062"/>
                    <a:pt x="3531" y="1232"/>
                    <a:pt x="3506" y="1440"/>
                  </a:cubicBezTo>
                  <a:cubicBezTo>
                    <a:pt x="3485" y="1628"/>
                    <a:pt x="3478" y="1839"/>
                    <a:pt x="3601" y="1977"/>
                  </a:cubicBezTo>
                  <a:cubicBezTo>
                    <a:pt x="3647" y="2030"/>
                    <a:pt x="3732" y="2093"/>
                    <a:pt x="3877" y="2093"/>
                  </a:cubicBezTo>
                  <a:lnTo>
                    <a:pt x="4328" y="2093"/>
                  </a:lnTo>
                  <a:lnTo>
                    <a:pt x="4328" y="2428"/>
                  </a:lnTo>
                  <a:lnTo>
                    <a:pt x="3916" y="2428"/>
                  </a:lnTo>
                  <a:cubicBezTo>
                    <a:pt x="3532" y="2428"/>
                    <a:pt x="3357" y="2317"/>
                    <a:pt x="3278" y="2223"/>
                  </a:cubicBezTo>
                  <a:cubicBezTo>
                    <a:pt x="3189" y="2120"/>
                    <a:pt x="3161" y="1970"/>
                    <a:pt x="3191" y="1779"/>
                  </a:cubicBezTo>
                  <a:cubicBezTo>
                    <a:pt x="3194" y="1775"/>
                    <a:pt x="3194" y="1770"/>
                    <a:pt x="3194" y="1764"/>
                  </a:cubicBezTo>
                  <a:cubicBezTo>
                    <a:pt x="3199" y="1676"/>
                    <a:pt x="3147" y="1600"/>
                    <a:pt x="3064" y="1566"/>
                  </a:cubicBezTo>
                  <a:cubicBezTo>
                    <a:pt x="3038" y="1556"/>
                    <a:pt x="3010" y="1551"/>
                    <a:pt x="2983" y="1551"/>
                  </a:cubicBezTo>
                  <a:cubicBezTo>
                    <a:pt x="2909" y="1551"/>
                    <a:pt x="2835" y="1586"/>
                    <a:pt x="2782" y="1650"/>
                  </a:cubicBezTo>
                  <a:lnTo>
                    <a:pt x="1071" y="3441"/>
                  </a:lnTo>
                  <a:cubicBezTo>
                    <a:pt x="918" y="3510"/>
                    <a:pt x="780" y="3545"/>
                    <a:pt x="663" y="3545"/>
                  </a:cubicBezTo>
                  <a:cubicBezTo>
                    <a:pt x="568" y="3545"/>
                    <a:pt x="487" y="3522"/>
                    <a:pt x="423" y="3476"/>
                  </a:cubicBezTo>
                  <a:cubicBezTo>
                    <a:pt x="362" y="3431"/>
                    <a:pt x="329" y="3374"/>
                    <a:pt x="315" y="3332"/>
                  </a:cubicBezTo>
                  <a:cubicBezTo>
                    <a:pt x="600" y="3203"/>
                    <a:pt x="1024" y="2809"/>
                    <a:pt x="1720" y="2029"/>
                  </a:cubicBezTo>
                  <a:cubicBezTo>
                    <a:pt x="1771" y="1973"/>
                    <a:pt x="1767" y="1886"/>
                    <a:pt x="1710" y="1834"/>
                  </a:cubicBezTo>
                  <a:cubicBezTo>
                    <a:pt x="1684" y="1811"/>
                    <a:pt x="1651" y="1799"/>
                    <a:pt x="1618" y="1799"/>
                  </a:cubicBezTo>
                  <a:cubicBezTo>
                    <a:pt x="1580" y="1799"/>
                    <a:pt x="1542" y="1815"/>
                    <a:pt x="1515" y="1845"/>
                  </a:cubicBezTo>
                  <a:cubicBezTo>
                    <a:pt x="1253" y="2139"/>
                    <a:pt x="455" y="3031"/>
                    <a:pt x="141" y="3102"/>
                  </a:cubicBezTo>
                  <a:cubicBezTo>
                    <a:pt x="93" y="3112"/>
                    <a:pt x="53" y="3147"/>
                    <a:pt x="38" y="3193"/>
                  </a:cubicBezTo>
                  <a:cubicBezTo>
                    <a:pt x="0" y="3313"/>
                    <a:pt x="56" y="3521"/>
                    <a:pt x="218" y="3664"/>
                  </a:cubicBezTo>
                  <a:cubicBezTo>
                    <a:pt x="299" y="3735"/>
                    <a:pt x="442" y="3821"/>
                    <a:pt x="665" y="3821"/>
                  </a:cubicBezTo>
                  <a:cubicBezTo>
                    <a:pt x="790" y="3821"/>
                    <a:pt x="939" y="3793"/>
                    <a:pt x="1116" y="3722"/>
                  </a:cubicBezTo>
                  <a:cubicBezTo>
                    <a:pt x="1285" y="3891"/>
                    <a:pt x="1510" y="3993"/>
                    <a:pt x="1738" y="4000"/>
                  </a:cubicBezTo>
                  <a:lnTo>
                    <a:pt x="1738" y="4000"/>
                  </a:lnTo>
                  <a:cubicBezTo>
                    <a:pt x="1766" y="3995"/>
                    <a:pt x="2090" y="3942"/>
                    <a:pt x="2218" y="3837"/>
                  </a:cubicBezTo>
                  <a:cubicBezTo>
                    <a:pt x="2295" y="3900"/>
                    <a:pt x="2387" y="3946"/>
                    <a:pt x="2487" y="3972"/>
                  </a:cubicBezTo>
                  <a:cubicBezTo>
                    <a:pt x="2415" y="4183"/>
                    <a:pt x="2404" y="4397"/>
                    <a:pt x="2456" y="4587"/>
                  </a:cubicBezTo>
                  <a:cubicBezTo>
                    <a:pt x="2538" y="4880"/>
                    <a:pt x="2761" y="5107"/>
                    <a:pt x="3117" y="5261"/>
                  </a:cubicBezTo>
                  <a:lnTo>
                    <a:pt x="3694" y="5512"/>
                  </a:lnTo>
                  <a:cubicBezTo>
                    <a:pt x="3511" y="5602"/>
                    <a:pt x="3352" y="5714"/>
                    <a:pt x="3226" y="5844"/>
                  </a:cubicBezTo>
                  <a:cubicBezTo>
                    <a:pt x="3030" y="6046"/>
                    <a:pt x="2926" y="6279"/>
                    <a:pt x="2927" y="6516"/>
                  </a:cubicBezTo>
                  <a:cubicBezTo>
                    <a:pt x="2927" y="6842"/>
                    <a:pt x="3120" y="7122"/>
                    <a:pt x="3466" y="7320"/>
                  </a:cubicBezTo>
                  <a:cubicBezTo>
                    <a:pt x="3121" y="7492"/>
                    <a:pt x="2906" y="7771"/>
                    <a:pt x="2878" y="8102"/>
                  </a:cubicBezTo>
                  <a:cubicBezTo>
                    <a:pt x="2849" y="8444"/>
                    <a:pt x="3028" y="8771"/>
                    <a:pt x="3326" y="8916"/>
                  </a:cubicBezTo>
                  <a:cubicBezTo>
                    <a:pt x="3462" y="8983"/>
                    <a:pt x="3621" y="9034"/>
                    <a:pt x="3756" y="9034"/>
                  </a:cubicBezTo>
                  <a:cubicBezTo>
                    <a:pt x="3859" y="9034"/>
                    <a:pt x="3950" y="9004"/>
                    <a:pt x="4009" y="8933"/>
                  </a:cubicBezTo>
                  <a:cubicBezTo>
                    <a:pt x="4077" y="8852"/>
                    <a:pt x="4119" y="8701"/>
                    <a:pt x="3934" y="8441"/>
                  </a:cubicBezTo>
                  <a:cubicBezTo>
                    <a:pt x="3803" y="8261"/>
                    <a:pt x="3798" y="8162"/>
                    <a:pt x="3816" y="8111"/>
                  </a:cubicBezTo>
                  <a:cubicBezTo>
                    <a:pt x="3845" y="8023"/>
                    <a:pt x="3972" y="7970"/>
                    <a:pt x="4075" y="7939"/>
                  </a:cubicBezTo>
                  <a:lnTo>
                    <a:pt x="4329" y="7866"/>
                  </a:lnTo>
                  <a:lnTo>
                    <a:pt x="4329" y="8814"/>
                  </a:lnTo>
                  <a:cubicBezTo>
                    <a:pt x="4319" y="9041"/>
                    <a:pt x="4503" y="9226"/>
                    <a:pt x="4730" y="9226"/>
                  </a:cubicBezTo>
                  <a:cubicBezTo>
                    <a:pt x="4957" y="9226"/>
                    <a:pt x="5141" y="9041"/>
                    <a:pt x="5142" y="8814"/>
                  </a:cubicBezTo>
                  <a:lnTo>
                    <a:pt x="5142" y="7865"/>
                  </a:lnTo>
                  <a:lnTo>
                    <a:pt x="5384" y="7938"/>
                  </a:lnTo>
                  <a:cubicBezTo>
                    <a:pt x="5485" y="7969"/>
                    <a:pt x="5614" y="8022"/>
                    <a:pt x="5642" y="8109"/>
                  </a:cubicBezTo>
                  <a:cubicBezTo>
                    <a:pt x="5659" y="8160"/>
                    <a:pt x="5654" y="8261"/>
                    <a:pt x="5524" y="8440"/>
                  </a:cubicBezTo>
                  <a:cubicBezTo>
                    <a:pt x="5337" y="8699"/>
                    <a:pt x="5380" y="8850"/>
                    <a:pt x="5448" y="8931"/>
                  </a:cubicBezTo>
                  <a:cubicBezTo>
                    <a:pt x="5509" y="9003"/>
                    <a:pt x="5599" y="9032"/>
                    <a:pt x="5701" y="9032"/>
                  </a:cubicBezTo>
                  <a:cubicBezTo>
                    <a:pt x="5837" y="9032"/>
                    <a:pt x="5996" y="8982"/>
                    <a:pt x="6132" y="8914"/>
                  </a:cubicBezTo>
                  <a:cubicBezTo>
                    <a:pt x="6428" y="8768"/>
                    <a:pt x="6608" y="8441"/>
                    <a:pt x="6580" y="8100"/>
                  </a:cubicBezTo>
                  <a:cubicBezTo>
                    <a:pt x="6552" y="7770"/>
                    <a:pt x="6338" y="7492"/>
                    <a:pt x="5994" y="7318"/>
                  </a:cubicBezTo>
                  <a:cubicBezTo>
                    <a:pt x="6333" y="7130"/>
                    <a:pt x="6528" y="6869"/>
                    <a:pt x="6542" y="6572"/>
                  </a:cubicBezTo>
                  <a:cubicBezTo>
                    <a:pt x="6558" y="6192"/>
                    <a:pt x="6270" y="5817"/>
                    <a:pt x="5742" y="5518"/>
                  </a:cubicBezTo>
                  <a:lnTo>
                    <a:pt x="6338" y="5259"/>
                  </a:lnTo>
                  <a:cubicBezTo>
                    <a:pt x="6695" y="5105"/>
                    <a:pt x="6917" y="4877"/>
                    <a:pt x="6998" y="4584"/>
                  </a:cubicBezTo>
                  <a:cubicBezTo>
                    <a:pt x="7051" y="4396"/>
                    <a:pt x="7040" y="4181"/>
                    <a:pt x="6969" y="3969"/>
                  </a:cubicBezTo>
                  <a:cubicBezTo>
                    <a:pt x="7069" y="3943"/>
                    <a:pt x="7160" y="3898"/>
                    <a:pt x="7238" y="3835"/>
                  </a:cubicBezTo>
                  <a:cubicBezTo>
                    <a:pt x="7365" y="3939"/>
                    <a:pt x="7523" y="3998"/>
                    <a:pt x="7697" y="3998"/>
                  </a:cubicBezTo>
                  <a:cubicBezTo>
                    <a:pt x="7704" y="3998"/>
                    <a:pt x="7711" y="3998"/>
                    <a:pt x="7719" y="3998"/>
                  </a:cubicBezTo>
                  <a:lnTo>
                    <a:pt x="7723" y="3998"/>
                  </a:lnTo>
                  <a:cubicBezTo>
                    <a:pt x="7726" y="3998"/>
                    <a:pt x="7730" y="3998"/>
                    <a:pt x="7733" y="3998"/>
                  </a:cubicBezTo>
                  <a:cubicBezTo>
                    <a:pt x="7965" y="3998"/>
                    <a:pt x="8195" y="3896"/>
                    <a:pt x="8367" y="3724"/>
                  </a:cubicBezTo>
                  <a:cubicBezTo>
                    <a:pt x="8545" y="3795"/>
                    <a:pt x="8695" y="3822"/>
                    <a:pt x="8821" y="3822"/>
                  </a:cubicBezTo>
                  <a:cubicBezTo>
                    <a:pt x="9044" y="3822"/>
                    <a:pt x="9189" y="3737"/>
                    <a:pt x="9270" y="3664"/>
                  </a:cubicBezTo>
                  <a:cubicBezTo>
                    <a:pt x="9433" y="3524"/>
                    <a:pt x="9490" y="3314"/>
                    <a:pt x="9452" y="3193"/>
                  </a:cubicBezTo>
                  <a:cubicBezTo>
                    <a:pt x="9438" y="3146"/>
                    <a:pt x="9399" y="3110"/>
                    <a:pt x="9349" y="3100"/>
                  </a:cubicBezTo>
                  <a:cubicBezTo>
                    <a:pt x="9037" y="3031"/>
                    <a:pt x="8250" y="2154"/>
                    <a:pt x="7992" y="1865"/>
                  </a:cubicBezTo>
                  <a:cubicBezTo>
                    <a:pt x="7964" y="1834"/>
                    <a:pt x="7926" y="1818"/>
                    <a:pt x="7888" y="1818"/>
                  </a:cubicBezTo>
                  <a:cubicBezTo>
                    <a:pt x="7856" y="1818"/>
                    <a:pt x="7823" y="1830"/>
                    <a:pt x="7796" y="1854"/>
                  </a:cubicBezTo>
                  <a:cubicBezTo>
                    <a:pt x="7739" y="1906"/>
                    <a:pt x="7733" y="1992"/>
                    <a:pt x="7785" y="2050"/>
                  </a:cubicBezTo>
                  <a:cubicBezTo>
                    <a:pt x="8471" y="2815"/>
                    <a:pt x="8889" y="3204"/>
                    <a:pt x="9174" y="3332"/>
                  </a:cubicBezTo>
                  <a:cubicBezTo>
                    <a:pt x="9158" y="3374"/>
                    <a:pt x="9125" y="3431"/>
                    <a:pt x="9063" y="3477"/>
                  </a:cubicBezTo>
                  <a:cubicBezTo>
                    <a:pt x="8999" y="3524"/>
                    <a:pt x="8918" y="3548"/>
                    <a:pt x="8823" y="3548"/>
                  </a:cubicBezTo>
                  <a:cubicBezTo>
                    <a:pt x="8706" y="3548"/>
                    <a:pt x="8568" y="3513"/>
                    <a:pt x="8414" y="3442"/>
                  </a:cubicBezTo>
                  <a:lnTo>
                    <a:pt x="6695" y="1642"/>
                  </a:lnTo>
                  <a:cubicBezTo>
                    <a:pt x="6642" y="1579"/>
                    <a:pt x="6568" y="1544"/>
                    <a:pt x="6494" y="1544"/>
                  </a:cubicBezTo>
                  <a:cubicBezTo>
                    <a:pt x="6466" y="1544"/>
                    <a:pt x="6438" y="1549"/>
                    <a:pt x="6411" y="1559"/>
                  </a:cubicBezTo>
                  <a:cubicBezTo>
                    <a:pt x="6327" y="1590"/>
                    <a:pt x="6277" y="1669"/>
                    <a:pt x="6280" y="1756"/>
                  </a:cubicBezTo>
                  <a:cubicBezTo>
                    <a:pt x="6280" y="1761"/>
                    <a:pt x="6282" y="1766"/>
                    <a:pt x="6282" y="1771"/>
                  </a:cubicBezTo>
                  <a:cubicBezTo>
                    <a:pt x="6314" y="1964"/>
                    <a:pt x="6284" y="2114"/>
                    <a:pt x="6196" y="2218"/>
                  </a:cubicBezTo>
                  <a:cubicBezTo>
                    <a:pt x="6116" y="2312"/>
                    <a:pt x="5555" y="2428"/>
                    <a:pt x="5555" y="2428"/>
                  </a:cubicBezTo>
                  <a:lnTo>
                    <a:pt x="5123" y="2428"/>
                  </a:lnTo>
                  <a:lnTo>
                    <a:pt x="5123" y="2093"/>
                  </a:lnTo>
                  <a:lnTo>
                    <a:pt x="5594" y="2093"/>
                  </a:lnTo>
                  <a:cubicBezTo>
                    <a:pt x="5740" y="2093"/>
                    <a:pt x="5827" y="2030"/>
                    <a:pt x="5873" y="1977"/>
                  </a:cubicBezTo>
                  <a:cubicBezTo>
                    <a:pt x="5998" y="1839"/>
                    <a:pt x="5990" y="1628"/>
                    <a:pt x="5968" y="1440"/>
                  </a:cubicBezTo>
                  <a:cubicBezTo>
                    <a:pt x="5945" y="1231"/>
                    <a:pt x="6024" y="1062"/>
                    <a:pt x="6188" y="975"/>
                  </a:cubicBezTo>
                  <a:cubicBezTo>
                    <a:pt x="6254" y="940"/>
                    <a:pt x="6336" y="918"/>
                    <a:pt x="6430" y="918"/>
                  </a:cubicBezTo>
                  <a:cubicBezTo>
                    <a:pt x="6585" y="918"/>
                    <a:pt x="6772" y="979"/>
                    <a:pt x="6964" y="1144"/>
                  </a:cubicBezTo>
                  <a:cubicBezTo>
                    <a:pt x="7066" y="1233"/>
                    <a:pt x="7170" y="1354"/>
                    <a:pt x="7272" y="1470"/>
                  </a:cubicBezTo>
                  <a:cubicBezTo>
                    <a:pt x="7298" y="1501"/>
                    <a:pt x="7324" y="1531"/>
                    <a:pt x="7351" y="1560"/>
                  </a:cubicBezTo>
                  <a:cubicBezTo>
                    <a:pt x="7379" y="1591"/>
                    <a:pt x="7417" y="1607"/>
                    <a:pt x="7456" y="1607"/>
                  </a:cubicBezTo>
                  <a:cubicBezTo>
                    <a:pt x="7488" y="1607"/>
                    <a:pt x="7521" y="1595"/>
                    <a:pt x="7548" y="1571"/>
                  </a:cubicBezTo>
                  <a:cubicBezTo>
                    <a:pt x="7606" y="1521"/>
                    <a:pt x="7611" y="1433"/>
                    <a:pt x="7559" y="1375"/>
                  </a:cubicBezTo>
                  <a:cubicBezTo>
                    <a:pt x="7534" y="1348"/>
                    <a:pt x="7509" y="1317"/>
                    <a:pt x="7482" y="1287"/>
                  </a:cubicBezTo>
                  <a:cubicBezTo>
                    <a:pt x="7380" y="1169"/>
                    <a:pt x="7264" y="1036"/>
                    <a:pt x="7146" y="933"/>
                  </a:cubicBezTo>
                  <a:cubicBezTo>
                    <a:pt x="6922" y="740"/>
                    <a:pt x="6668" y="639"/>
                    <a:pt x="6429" y="639"/>
                  </a:cubicBezTo>
                  <a:cubicBezTo>
                    <a:pt x="6300" y="639"/>
                    <a:pt x="6175" y="668"/>
                    <a:pt x="6061" y="728"/>
                  </a:cubicBezTo>
                  <a:cubicBezTo>
                    <a:pt x="5793" y="869"/>
                    <a:pt x="5657" y="1148"/>
                    <a:pt x="5694" y="1471"/>
                  </a:cubicBezTo>
                  <a:cubicBezTo>
                    <a:pt x="5714" y="1642"/>
                    <a:pt x="5704" y="1750"/>
                    <a:pt x="5666" y="1792"/>
                  </a:cubicBezTo>
                  <a:cubicBezTo>
                    <a:pt x="5661" y="1798"/>
                    <a:pt x="5645" y="1814"/>
                    <a:pt x="5594" y="1816"/>
                  </a:cubicBezTo>
                  <a:lnTo>
                    <a:pt x="5141" y="1816"/>
                  </a:lnTo>
                  <a:lnTo>
                    <a:pt x="5141" y="1342"/>
                  </a:lnTo>
                  <a:cubicBezTo>
                    <a:pt x="5337" y="1211"/>
                    <a:pt x="5468" y="985"/>
                    <a:pt x="5468" y="731"/>
                  </a:cubicBezTo>
                  <a:cubicBezTo>
                    <a:pt x="5468" y="329"/>
                    <a:pt x="5144" y="0"/>
                    <a:pt x="4745"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grpSp>
      <p:grpSp>
        <p:nvGrpSpPr>
          <p:cNvPr id="2718" name="Google Shape;2718;p49"/>
          <p:cNvGrpSpPr/>
          <p:nvPr/>
        </p:nvGrpSpPr>
        <p:grpSpPr>
          <a:xfrm>
            <a:off x="9173204" y="1802290"/>
            <a:ext cx="675273" cy="700659"/>
            <a:chOff x="1527023" y="3807429"/>
            <a:chExt cx="374616" cy="372211"/>
          </a:xfrm>
        </p:grpSpPr>
        <p:sp>
          <p:nvSpPr>
            <p:cNvPr id="2719" name="Google Shape;2719;p49"/>
            <p:cNvSpPr/>
            <p:nvPr/>
          </p:nvSpPr>
          <p:spPr>
            <a:xfrm>
              <a:off x="1532937" y="3970648"/>
              <a:ext cx="225629" cy="119734"/>
            </a:xfrm>
            <a:custGeom>
              <a:avLst/>
              <a:gdLst/>
              <a:ahLst/>
              <a:cxnLst/>
              <a:rect l="l" t="t" r="r" b="b"/>
              <a:pathLst>
                <a:path w="5723" h="3037" extrusionOk="0">
                  <a:moveTo>
                    <a:pt x="1506" y="764"/>
                  </a:moveTo>
                  <a:lnTo>
                    <a:pt x="0" y="3037"/>
                  </a:lnTo>
                  <a:lnTo>
                    <a:pt x="2227" y="2071"/>
                  </a:lnTo>
                  <a:lnTo>
                    <a:pt x="2842" y="2852"/>
                  </a:lnTo>
                  <a:lnTo>
                    <a:pt x="3143" y="2696"/>
                  </a:lnTo>
                  <a:lnTo>
                    <a:pt x="5217" y="1623"/>
                  </a:lnTo>
                  <a:lnTo>
                    <a:pt x="5722" y="1"/>
                  </a:lnTo>
                  <a:lnTo>
                    <a:pt x="2782" y="816"/>
                  </a:lnTo>
                  <a:lnTo>
                    <a:pt x="2214" y="1005"/>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720" name="Google Shape;2720;p49"/>
            <p:cNvSpPr/>
            <p:nvPr/>
          </p:nvSpPr>
          <p:spPr>
            <a:xfrm>
              <a:off x="1758961" y="3945338"/>
              <a:ext cx="136410" cy="73606"/>
            </a:xfrm>
            <a:custGeom>
              <a:avLst/>
              <a:gdLst/>
              <a:ahLst/>
              <a:cxnLst/>
              <a:rect l="l" t="t" r="r" b="b"/>
              <a:pathLst>
                <a:path w="3460" h="1867" extrusionOk="0">
                  <a:moveTo>
                    <a:pt x="768" y="1739"/>
                  </a:moveTo>
                  <a:lnTo>
                    <a:pt x="1137" y="1453"/>
                  </a:lnTo>
                  <a:lnTo>
                    <a:pt x="1691" y="1867"/>
                  </a:lnTo>
                  <a:lnTo>
                    <a:pt x="3460" y="0"/>
                  </a:lnTo>
                  <a:lnTo>
                    <a:pt x="1680" y="663"/>
                  </a:lnTo>
                  <a:lnTo>
                    <a:pt x="1137" y="267"/>
                  </a:lnTo>
                  <a:lnTo>
                    <a:pt x="149" y="600"/>
                  </a:lnTo>
                  <a:lnTo>
                    <a:pt x="1" y="1514"/>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721" name="Google Shape;2721;p49"/>
            <p:cNvSpPr/>
            <p:nvPr/>
          </p:nvSpPr>
          <p:spPr>
            <a:xfrm>
              <a:off x="1642342" y="3966115"/>
              <a:ext cx="34812" cy="65524"/>
            </a:xfrm>
            <a:custGeom>
              <a:avLst/>
              <a:gdLst/>
              <a:ahLst/>
              <a:cxnLst/>
              <a:rect l="l" t="t" r="r" b="b"/>
              <a:pathLst>
                <a:path w="883" h="1662" extrusionOk="0">
                  <a:moveTo>
                    <a:pt x="740" y="1228"/>
                  </a:moveTo>
                  <a:lnTo>
                    <a:pt x="882" y="715"/>
                  </a:lnTo>
                  <a:lnTo>
                    <a:pt x="740" y="411"/>
                  </a:lnTo>
                  <a:cubicBezTo>
                    <a:pt x="740" y="183"/>
                    <a:pt x="530" y="1"/>
                    <a:pt x="293" y="48"/>
                  </a:cubicBezTo>
                  <a:cubicBezTo>
                    <a:pt x="121" y="84"/>
                    <a:pt x="1" y="241"/>
                    <a:pt x="1" y="416"/>
                  </a:cubicBezTo>
                  <a:lnTo>
                    <a:pt x="1" y="929"/>
                  </a:lnTo>
                  <a:lnTo>
                    <a:pt x="1" y="1247"/>
                  </a:lnTo>
                  <a:cubicBezTo>
                    <a:pt x="1" y="1423"/>
                    <a:pt x="122" y="1580"/>
                    <a:pt x="293" y="1614"/>
                  </a:cubicBezTo>
                  <a:cubicBezTo>
                    <a:pt x="530" y="1662"/>
                    <a:pt x="740" y="1481"/>
                    <a:pt x="740" y="1251"/>
                  </a:cubicBezTo>
                  <a:close/>
                </a:path>
              </a:pathLst>
            </a:custGeom>
            <a:solidFill>
              <a:srgbClr val="FFCEBE"/>
            </a:solidFill>
            <a:ln>
              <a:noFill/>
            </a:ln>
          </p:spPr>
          <p:txBody>
            <a:bodyPr spcFirstLastPara="1" wrap="square" lIns="121900" tIns="121900" rIns="121900" bIns="121900" anchor="ctr" anchorCtr="0">
              <a:noAutofit/>
            </a:bodyPr>
            <a:lstStyle/>
            <a:p>
              <a:endParaRPr sz="2489"/>
            </a:p>
          </p:txBody>
        </p:sp>
        <p:sp>
          <p:nvSpPr>
            <p:cNvPr id="2722" name="Google Shape;2722;p49"/>
            <p:cNvSpPr/>
            <p:nvPr/>
          </p:nvSpPr>
          <p:spPr>
            <a:xfrm>
              <a:off x="1671477" y="3951212"/>
              <a:ext cx="36271" cy="81373"/>
            </a:xfrm>
            <a:custGeom>
              <a:avLst/>
              <a:gdLst/>
              <a:ahLst/>
              <a:cxnLst/>
              <a:rect l="l" t="t" r="r" b="b"/>
              <a:pathLst>
                <a:path w="920" h="2064" extrusionOk="0">
                  <a:moveTo>
                    <a:pt x="1" y="789"/>
                  </a:moveTo>
                  <a:lnTo>
                    <a:pt x="1" y="1606"/>
                  </a:lnTo>
                  <a:cubicBezTo>
                    <a:pt x="1" y="1785"/>
                    <a:pt x="118" y="1948"/>
                    <a:pt x="292" y="1994"/>
                  </a:cubicBezTo>
                  <a:cubicBezTo>
                    <a:pt x="556" y="2064"/>
                    <a:pt x="797" y="1864"/>
                    <a:pt x="797" y="1610"/>
                  </a:cubicBezTo>
                  <a:lnTo>
                    <a:pt x="797" y="1501"/>
                  </a:lnTo>
                  <a:lnTo>
                    <a:pt x="919" y="879"/>
                  </a:lnTo>
                  <a:lnTo>
                    <a:pt x="797" y="454"/>
                  </a:lnTo>
                  <a:cubicBezTo>
                    <a:pt x="797" y="200"/>
                    <a:pt x="556" y="0"/>
                    <a:pt x="292" y="71"/>
                  </a:cubicBezTo>
                  <a:cubicBezTo>
                    <a:pt x="118" y="116"/>
                    <a:pt x="1" y="278"/>
                    <a:pt x="1" y="458"/>
                  </a:cubicBezTo>
                  <a:close/>
                </a:path>
              </a:pathLst>
            </a:custGeom>
            <a:solidFill>
              <a:srgbClr val="FFCEBE"/>
            </a:solidFill>
            <a:ln>
              <a:noFill/>
            </a:ln>
          </p:spPr>
          <p:txBody>
            <a:bodyPr spcFirstLastPara="1" wrap="square" lIns="121900" tIns="121900" rIns="121900" bIns="121900" anchor="ctr" anchorCtr="0">
              <a:noAutofit/>
            </a:bodyPr>
            <a:lstStyle/>
            <a:p>
              <a:endParaRPr sz="2489"/>
            </a:p>
          </p:txBody>
        </p:sp>
        <p:sp>
          <p:nvSpPr>
            <p:cNvPr id="2723" name="Google Shape;2723;p49"/>
            <p:cNvSpPr/>
            <p:nvPr/>
          </p:nvSpPr>
          <p:spPr>
            <a:xfrm>
              <a:off x="1702189" y="3947151"/>
              <a:ext cx="35798" cy="83108"/>
            </a:xfrm>
            <a:custGeom>
              <a:avLst/>
              <a:gdLst/>
              <a:ahLst/>
              <a:cxnLst/>
              <a:rect l="l" t="t" r="r" b="b"/>
              <a:pathLst>
                <a:path w="908" h="2108" extrusionOk="0">
                  <a:moveTo>
                    <a:pt x="0" y="570"/>
                  </a:moveTo>
                  <a:lnTo>
                    <a:pt x="0" y="1600"/>
                  </a:lnTo>
                  <a:cubicBezTo>
                    <a:pt x="14" y="1895"/>
                    <a:pt x="278" y="2108"/>
                    <a:pt x="515" y="1976"/>
                  </a:cubicBezTo>
                  <a:cubicBezTo>
                    <a:pt x="602" y="1918"/>
                    <a:pt x="805" y="1704"/>
                    <a:pt x="803" y="1376"/>
                  </a:cubicBezTo>
                  <a:lnTo>
                    <a:pt x="907" y="911"/>
                  </a:lnTo>
                  <a:lnTo>
                    <a:pt x="803" y="395"/>
                  </a:lnTo>
                  <a:cubicBezTo>
                    <a:pt x="803" y="179"/>
                    <a:pt x="626" y="1"/>
                    <a:pt x="408" y="1"/>
                  </a:cubicBezTo>
                  <a:cubicBezTo>
                    <a:pt x="191" y="1"/>
                    <a:pt x="14" y="178"/>
                    <a:pt x="18" y="395"/>
                  </a:cubicBezTo>
                  <a:lnTo>
                    <a:pt x="18" y="570"/>
                  </a:lnTo>
                  <a:close/>
                </a:path>
              </a:pathLst>
            </a:custGeom>
            <a:solidFill>
              <a:srgbClr val="FFCEBE"/>
            </a:solidFill>
            <a:ln>
              <a:noFill/>
            </a:ln>
          </p:spPr>
          <p:txBody>
            <a:bodyPr spcFirstLastPara="1" wrap="square" lIns="121900" tIns="121900" rIns="121900" bIns="121900" anchor="ctr" anchorCtr="0">
              <a:noAutofit/>
            </a:bodyPr>
            <a:lstStyle/>
            <a:p>
              <a:endParaRPr sz="2489"/>
            </a:p>
          </p:txBody>
        </p:sp>
        <p:sp>
          <p:nvSpPr>
            <p:cNvPr id="2724" name="Google Shape;2724;p49"/>
            <p:cNvSpPr/>
            <p:nvPr/>
          </p:nvSpPr>
          <p:spPr>
            <a:xfrm>
              <a:off x="1733492" y="3944667"/>
              <a:ext cx="31422" cy="65367"/>
            </a:xfrm>
            <a:custGeom>
              <a:avLst/>
              <a:gdLst/>
              <a:ahLst/>
              <a:cxnLst/>
              <a:rect l="l" t="t" r="r" b="b"/>
              <a:pathLst>
                <a:path w="797" h="1658" extrusionOk="0">
                  <a:moveTo>
                    <a:pt x="0" y="454"/>
                  </a:moveTo>
                  <a:lnTo>
                    <a:pt x="0" y="1444"/>
                  </a:lnTo>
                  <a:lnTo>
                    <a:pt x="356" y="1657"/>
                  </a:lnTo>
                  <a:lnTo>
                    <a:pt x="796" y="1429"/>
                  </a:lnTo>
                  <a:lnTo>
                    <a:pt x="796" y="612"/>
                  </a:lnTo>
                  <a:lnTo>
                    <a:pt x="796" y="458"/>
                  </a:lnTo>
                  <a:cubicBezTo>
                    <a:pt x="796" y="279"/>
                    <a:pt x="679" y="117"/>
                    <a:pt x="505" y="70"/>
                  </a:cubicBezTo>
                  <a:cubicBezTo>
                    <a:pt x="242" y="1"/>
                    <a:pt x="0" y="201"/>
                    <a:pt x="0" y="454"/>
                  </a:cubicBezTo>
                  <a:close/>
                </a:path>
              </a:pathLst>
            </a:custGeom>
            <a:solidFill>
              <a:srgbClr val="FFCEBE"/>
            </a:solidFill>
            <a:ln>
              <a:noFill/>
            </a:ln>
          </p:spPr>
          <p:txBody>
            <a:bodyPr spcFirstLastPara="1" wrap="square" lIns="121900" tIns="121900" rIns="121900" bIns="121900" anchor="ctr" anchorCtr="0">
              <a:noAutofit/>
            </a:bodyPr>
            <a:lstStyle/>
            <a:p>
              <a:endParaRPr sz="2489"/>
            </a:p>
          </p:txBody>
        </p:sp>
        <p:sp>
          <p:nvSpPr>
            <p:cNvPr id="2725" name="Google Shape;2725;p49"/>
            <p:cNvSpPr/>
            <p:nvPr/>
          </p:nvSpPr>
          <p:spPr>
            <a:xfrm>
              <a:off x="1657362" y="4000966"/>
              <a:ext cx="132034" cy="173628"/>
            </a:xfrm>
            <a:custGeom>
              <a:avLst/>
              <a:gdLst/>
              <a:ahLst/>
              <a:cxnLst/>
              <a:rect l="l" t="t" r="r" b="b"/>
              <a:pathLst>
                <a:path w="3349" h="4404" extrusionOk="0">
                  <a:moveTo>
                    <a:pt x="2668" y="0"/>
                  </a:moveTo>
                  <a:lnTo>
                    <a:pt x="2070" y="0"/>
                  </a:lnTo>
                  <a:cubicBezTo>
                    <a:pt x="2025" y="0"/>
                    <a:pt x="1983" y="6"/>
                    <a:pt x="1945" y="13"/>
                  </a:cubicBezTo>
                  <a:cubicBezTo>
                    <a:pt x="1655" y="82"/>
                    <a:pt x="1559" y="391"/>
                    <a:pt x="1659" y="614"/>
                  </a:cubicBezTo>
                  <a:cubicBezTo>
                    <a:pt x="1720" y="751"/>
                    <a:pt x="1855" y="859"/>
                    <a:pt x="2066" y="859"/>
                  </a:cubicBezTo>
                  <a:lnTo>
                    <a:pt x="0" y="1936"/>
                  </a:lnTo>
                  <a:cubicBezTo>
                    <a:pt x="75" y="2088"/>
                    <a:pt x="186" y="2212"/>
                    <a:pt x="322" y="2310"/>
                  </a:cubicBezTo>
                  <a:lnTo>
                    <a:pt x="322" y="4403"/>
                  </a:lnTo>
                  <a:lnTo>
                    <a:pt x="2450" y="4403"/>
                  </a:lnTo>
                  <a:lnTo>
                    <a:pt x="2450" y="2343"/>
                  </a:lnTo>
                  <a:cubicBezTo>
                    <a:pt x="2474" y="2330"/>
                    <a:pt x="2501" y="2315"/>
                    <a:pt x="2525" y="2300"/>
                  </a:cubicBezTo>
                  <a:cubicBezTo>
                    <a:pt x="2923" y="2064"/>
                    <a:pt x="3200" y="1795"/>
                    <a:pt x="3242" y="1389"/>
                  </a:cubicBezTo>
                  <a:lnTo>
                    <a:pt x="3344" y="414"/>
                  </a:lnTo>
                  <a:cubicBezTo>
                    <a:pt x="3348" y="385"/>
                    <a:pt x="3349" y="358"/>
                    <a:pt x="3348" y="333"/>
                  </a:cubicBezTo>
                  <a:cubicBezTo>
                    <a:pt x="3333" y="98"/>
                    <a:pt x="3126" y="0"/>
                    <a:pt x="2791" y="0"/>
                  </a:cubicBezTo>
                  <a:lnTo>
                    <a:pt x="2730" y="0"/>
                  </a:lnTo>
                  <a:lnTo>
                    <a:pt x="2668" y="0"/>
                  </a:lnTo>
                  <a:close/>
                </a:path>
              </a:pathLst>
            </a:custGeom>
            <a:solidFill>
              <a:srgbClr val="FFDECF"/>
            </a:solidFill>
            <a:ln>
              <a:noFill/>
            </a:ln>
          </p:spPr>
          <p:txBody>
            <a:bodyPr spcFirstLastPara="1" wrap="square" lIns="121900" tIns="121900" rIns="121900" bIns="121900" anchor="ctr" anchorCtr="0">
              <a:noAutofit/>
            </a:bodyPr>
            <a:lstStyle/>
            <a:p>
              <a:endParaRPr sz="2489"/>
            </a:p>
          </p:txBody>
        </p:sp>
        <p:sp>
          <p:nvSpPr>
            <p:cNvPr id="2726" name="Google Shape;2726;p49"/>
            <p:cNvSpPr/>
            <p:nvPr/>
          </p:nvSpPr>
          <p:spPr>
            <a:xfrm>
              <a:off x="1739800" y="3946796"/>
              <a:ext cx="25114" cy="54209"/>
            </a:xfrm>
            <a:custGeom>
              <a:avLst/>
              <a:gdLst/>
              <a:ahLst/>
              <a:cxnLst/>
              <a:rect l="l" t="t" r="r" b="b"/>
              <a:pathLst>
                <a:path w="637" h="1375" extrusionOk="0">
                  <a:moveTo>
                    <a:pt x="340" y="580"/>
                  </a:moveTo>
                  <a:lnTo>
                    <a:pt x="340" y="737"/>
                  </a:lnTo>
                  <a:lnTo>
                    <a:pt x="340" y="1374"/>
                  </a:lnTo>
                  <a:lnTo>
                    <a:pt x="576" y="1374"/>
                  </a:lnTo>
                  <a:lnTo>
                    <a:pt x="636" y="1374"/>
                  </a:lnTo>
                  <a:lnTo>
                    <a:pt x="636" y="564"/>
                  </a:lnTo>
                  <a:lnTo>
                    <a:pt x="636" y="405"/>
                  </a:lnTo>
                  <a:cubicBezTo>
                    <a:pt x="636" y="212"/>
                    <a:pt x="499" y="45"/>
                    <a:pt x="309" y="16"/>
                  </a:cubicBezTo>
                  <a:cubicBezTo>
                    <a:pt x="201" y="0"/>
                    <a:pt x="98" y="33"/>
                    <a:pt x="20" y="95"/>
                  </a:cubicBezTo>
                  <a:cubicBezTo>
                    <a:pt x="1" y="111"/>
                    <a:pt x="340" y="113"/>
                    <a:pt x="340" y="580"/>
                  </a:cubicBezTo>
                  <a:close/>
                </a:path>
              </a:pathLst>
            </a:custGeom>
            <a:solidFill>
              <a:srgbClr val="FFAF9E"/>
            </a:solidFill>
            <a:ln>
              <a:noFill/>
            </a:ln>
          </p:spPr>
          <p:txBody>
            <a:bodyPr spcFirstLastPara="1" wrap="square" lIns="121900" tIns="121900" rIns="121900" bIns="121900" anchor="ctr" anchorCtr="0">
              <a:noAutofit/>
            </a:bodyPr>
            <a:lstStyle/>
            <a:p>
              <a:endParaRPr sz="2489"/>
            </a:p>
          </p:txBody>
        </p:sp>
        <p:sp>
          <p:nvSpPr>
            <p:cNvPr id="2727" name="Google Shape;2727;p49"/>
            <p:cNvSpPr/>
            <p:nvPr/>
          </p:nvSpPr>
          <p:spPr>
            <a:xfrm>
              <a:off x="1709206" y="3946126"/>
              <a:ext cx="25074" cy="82280"/>
            </a:xfrm>
            <a:custGeom>
              <a:avLst/>
              <a:gdLst/>
              <a:ahLst/>
              <a:cxnLst/>
              <a:rect l="l" t="t" r="r" b="b"/>
              <a:pathLst>
                <a:path w="636" h="2087" extrusionOk="0">
                  <a:moveTo>
                    <a:pt x="358" y="334"/>
                  </a:moveTo>
                  <a:lnTo>
                    <a:pt x="358" y="1022"/>
                  </a:lnTo>
                  <a:cubicBezTo>
                    <a:pt x="358" y="1214"/>
                    <a:pt x="353" y="1202"/>
                    <a:pt x="229" y="1318"/>
                  </a:cubicBezTo>
                  <a:cubicBezTo>
                    <a:pt x="49" y="1485"/>
                    <a:pt x="0" y="1814"/>
                    <a:pt x="30" y="2024"/>
                  </a:cubicBezTo>
                  <a:cubicBezTo>
                    <a:pt x="123" y="2078"/>
                    <a:pt x="235" y="2086"/>
                    <a:pt x="341" y="2026"/>
                  </a:cubicBezTo>
                  <a:cubicBezTo>
                    <a:pt x="238" y="1797"/>
                    <a:pt x="336" y="1482"/>
                    <a:pt x="635" y="1411"/>
                  </a:cubicBezTo>
                  <a:lnTo>
                    <a:pt x="635" y="395"/>
                  </a:lnTo>
                  <a:cubicBezTo>
                    <a:pt x="635" y="181"/>
                    <a:pt x="463" y="6"/>
                    <a:pt x="250" y="0"/>
                  </a:cubicBezTo>
                  <a:cubicBezTo>
                    <a:pt x="228" y="0"/>
                    <a:pt x="207" y="0"/>
                    <a:pt x="186" y="1"/>
                  </a:cubicBezTo>
                  <a:cubicBezTo>
                    <a:pt x="289" y="77"/>
                    <a:pt x="358" y="197"/>
                    <a:pt x="358" y="334"/>
                  </a:cubicBezTo>
                  <a:close/>
                </a:path>
              </a:pathLst>
            </a:custGeom>
            <a:solidFill>
              <a:srgbClr val="FFAF9E"/>
            </a:solidFill>
            <a:ln>
              <a:noFill/>
            </a:ln>
          </p:spPr>
          <p:txBody>
            <a:bodyPr spcFirstLastPara="1" wrap="square" lIns="121900" tIns="121900" rIns="121900" bIns="121900" anchor="ctr" anchorCtr="0">
              <a:noAutofit/>
            </a:bodyPr>
            <a:lstStyle/>
            <a:p>
              <a:endParaRPr sz="2489"/>
            </a:p>
          </p:txBody>
        </p:sp>
        <p:sp>
          <p:nvSpPr>
            <p:cNvPr id="2728" name="Google Shape;2728;p49"/>
            <p:cNvSpPr/>
            <p:nvPr/>
          </p:nvSpPr>
          <p:spPr>
            <a:xfrm>
              <a:off x="1680623" y="3953341"/>
              <a:ext cx="22315" cy="76642"/>
            </a:xfrm>
            <a:custGeom>
              <a:avLst/>
              <a:gdLst/>
              <a:ahLst/>
              <a:cxnLst/>
              <a:rect l="l" t="t" r="r" b="b"/>
              <a:pathLst>
                <a:path w="566" h="1944" extrusionOk="0">
                  <a:moveTo>
                    <a:pt x="306" y="423"/>
                  </a:moveTo>
                  <a:lnTo>
                    <a:pt x="306" y="1458"/>
                  </a:lnTo>
                  <a:lnTo>
                    <a:pt x="306" y="1567"/>
                  </a:lnTo>
                  <a:cubicBezTo>
                    <a:pt x="306" y="1730"/>
                    <a:pt x="201" y="1872"/>
                    <a:pt x="54" y="1931"/>
                  </a:cubicBezTo>
                  <a:cubicBezTo>
                    <a:pt x="86" y="1938"/>
                    <a:pt x="121" y="1943"/>
                    <a:pt x="157" y="1943"/>
                  </a:cubicBezTo>
                  <a:cubicBezTo>
                    <a:pt x="381" y="1943"/>
                    <a:pt x="565" y="1767"/>
                    <a:pt x="565" y="1550"/>
                  </a:cubicBezTo>
                  <a:lnTo>
                    <a:pt x="565" y="1441"/>
                  </a:lnTo>
                  <a:lnTo>
                    <a:pt x="565" y="416"/>
                  </a:lnTo>
                  <a:cubicBezTo>
                    <a:pt x="565" y="238"/>
                    <a:pt x="450" y="77"/>
                    <a:pt x="279" y="28"/>
                  </a:cubicBezTo>
                  <a:cubicBezTo>
                    <a:pt x="181" y="1"/>
                    <a:pt x="85" y="7"/>
                    <a:pt x="1" y="42"/>
                  </a:cubicBezTo>
                  <a:cubicBezTo>
                    <a:pt x="176" y="86"/>
                    <a:pt x="306" y="240"/>
                    <a:pt x="306" y="423"/>
                  </a:cubicBezTo>
                  <a:close/>
                </a:path>
              </a:pathLst>
            </a:custGeom>
            <a:solidFill>
              <a:srgbClr val="FFAF9E"/>
            </a:solidFill>
            <a:ln>
              <a:noFill/>
            </a:ln>
          </p:spPr>
          <p:txBody>
            <a:bodyPr spcFirstLastPara="1" wrap="square" lIns="121900" tIns="121900" rIns="121900" bIns="121900" anchor="ctr" anchorCtr="0">
              <a:noAutofit/>
            </a:bodyPr>
            <a:lstStyle/>
            <a:p>
              <a:endParaRPr sz="2489"/>
            </a:p>
          </p:txBody>
        </p:sp>
        <p:sp>
          <p:nvSpPr>
            <p:cNvPr id="2729" name="Google Shape;2729;p49"/>
            <p:cNvSpPr/>
            <p:nvPr/>
          </p:nvSpPr>
          <p:spPr>
            <a:xfrm>
              <a:off x="1651015" y="3968795"/>
              <a:ext cx="20501" cy="60320"/>
            </a:xfrm>
            <a:custGeom>
              <a:avLst/>
              <a:gdLst/>
              <a:ahLst/>
              <a:cxnLst/>
              <a:rect l="l" t="t" r="r" b="b"/>
              <a:pathLst>
                <a:path w="520" h="1530" extrusionOk="0">
                  <a:moveTo>
                    <a:pt x="225" y="344"/>
                  </a:moveTo>
                  <a:lnTo>
                    <a:pt x="225" y="1134"/>
                  </a:lnTo>
                  <a:lnTo>
                    <a:pt x="225" y="1159"/>
                  </a:lnTo>
                  <a:cubicBezTo>
                    <a:pt x="225" y="1308"/>
                    <a:pt x="131" y="1438"/>
                    <a:pt x="0" y="1490"/>
                  </a:cubicBezTo>
                  <a:cubicBezTo>
                    <a:pt x="50" y="1515"/>
                    <a:pt x="104" y="1529"/>
                    <a:pt x="162" y="1529"/>
                  </a:cubicBezTo>
                  <a:cubicBezTo>
                    <a:pt x="360" y="1529"/>
                    <a:pt x="520" y="1368"/>
                    <a:pt x="520" y="1172"/>
                  </a:cubicBezTo>
                  <a:lnTo>
                    <a:pt x="520" y="1148"/>
                  </a:lnTo>
                  <a:lnTo>
                    <a:pt x="520" y="358"/>
                  </a:lnTo>
                  <a:cubicBezTo>
                    <a:pt x="520" y="162"/>
                    <a:pt x="360" y="0"/>
                    <a:pt x="162" y="0"/>
                  </a:cubicBezTo>
                  <a:cubicBezTo>
                    <a:pt x="117" y="0"/>
                    <a:pt x="71" y="10"/>
                    <a:pt x="30" y="27"/>
                  </a:cubicBezTo>
                  <a:cubicBezTo>
                    <a:pt x="146" y="86"/>
                    <a:pt x="225" y="206"/>
                    <a:pt x="225" y="344"/>
                  </a:cubicBezTo>
                  <a:close/>
                </a:path>
              </a:pathLst>
            </a:custGeom>
            <a:solidFill>
              <a:srgbClr val="FFAF9E"/>
            </a:solidFill>
            <a:ln>
              <a:noFill/>
            </a:ln>
          </p:spPr>
          <p:txBody>
            <a:bodyPr spcFirstLastPara="1" wrap="square" lIns="121900" tIns="121900" rIns="121900" bIns="121900" anchor="ctr" anchorCtr="0">
              <a:noAutofit/>
            </a:bodyPr>
            <a:lstStyle/>
            <a:p>
              <a:endParaRPr sz="2489"/>
            </a:p>
          </p:txBody>
        </p:sp>
        <p:sp>
          <p:nvSpPr>
            <p:cNvPr id="2730" name="Google Shape;2730;p49"/>
            <p:cNvSpPr/>
            <p:nvPr/>
          </p:nvSpPr>
          <p:spPr>
            <a:xfrm>
              <a:off x="1532898" y="4024937"/>
              <a:ext cx="205680" cy="65446"/>
            </a:xfrm>
            <a:custGeom>
              <a:avLst/>
              <a:gdLst/>
              <a:ahLst/>
              <a:cxnLst/>
              <a:rect l="l" t="t" r="r" b="b"/>
              <a:pathLst>
                <a:path w="5217" h="1660" extrusionOk="0">
                  <a:moveTo>
                    <a:pt x="2867" y="760"/>
                  </a:moveTo>
                  <a:lnTo>
                    <a:pt x="2670" y="502"/>
                  </a:lnTo>
                  <a:cubicBezTo>
                    <a:pt x="2424" y="183"/>
                    <a:pt x="2415" y="126"/>
                    <a:pt x="2022" y="288"/>
                  </a:cubicBezTo>
                  <a:lnTo>
                    <a:pt x="498" y="910"/>
                  </a:lnTo>
                  <a:lnTo>
                    <a:pt x="0" y="1660"/>
                  </a:lnTo>
                  <a:lnTo>
                    <a:pt x="2227" y="694"/>
                  </a:lnTo>
                  <a:lnTo>
                    <a:pt x="2842" y="1475"/>
                  </a:lnTo>
                  <a:lnTo>
                    <a:pt x="3143" y="1319"/>
                  </a:lnTo>
                  <a:lnTo>
                    <a:pt x="5217" y="246"/>
                  </a:lnTo>
                  <a:cubicBezTo>
                    <a:pt x="5006" y="246"/>
                    <a:pt x="4870" y="140"/>
                    <a:pt x="4808" y="1"/>
                  </a:cubicBezTo>
                  <a:cubicBezTo>
                    <a:pt x="4316" y="272"/>
                    <a:pt x="3860" y="458"/>
                    <a:pt x="3331" y="716"/>
                  </a:cubicBezTo>
                  <a:cubicBezTo>
                    <a:pt x="3095" y="833"/>
                    <a:pt x="3014" y="952"/>
                    <a:pt x="2867" y="760"/>
                  </a:cubicBezTo>
                  <a:close/>
                </a:path>
              </a:pathLst>
            </a:custGeom>
            <a:solidFill>
              <a:srgbClr val="A00825">
                <a:alpha val="23460"/>
              </a:srgbClr>
            </a:solidFill>
            <a:ln>
              <a:noFill/>
            </a:ln>
          </p:spPr>
          <p:txBody>
            <a:bodyPr spcFirstLastPara="1" wrap="square" lIns="121900" tIns="121900" rIns="121900" bIns="121900" anchor="ctr" anchorCtr="0">
              <a:noAutofit/>
            </a:bodyPr>
            <a:lstStyle/>
            <a:p>
              <a:endParaRPr sz="2489"/>
            </a:p>
          </p:txBody>
        </p:sp>
        <p:sp>
          <p:nvSpPr>
            <p:cNvPr id="2731" name="Google Shape;2731;p49"/>
            <p:cNvSpPr/>
            <p:nvPr/>
          </p:nvSpPr>
          <p:spPr>
            <a:xfrm>
              <a:off x="1773784" y="3945298"/>
              <a:ext cx="121587" cy="73606"/>
            </a:xfrm>
            <a:custGeom>
              <a:avLst/>
              <a:gdLst/>
              <a:ahLst/>
              <a:cxnLst/>
              <a:rect l="l" t="t" r="r" b="b"/>
              <a:pathLst>
                <a:path w="3084" h="1867" extrusionOk="0">
                  <a:moveTo>
                    <a:pt x="761" y="1451"/>
                  </a:moveTo>
                  <a:lnTo>
                    <a:pt x="1315" y="1867"/>
                  </a:lnTo>
                  <a:lnTo>
                    <a:pt x="3084" y="0"/>
                  </a:lnTo>
                  <a:lnTo>
                    <a:pt x="1339" y="1204"/>
                  </a:lnTo>
                  <a:lnTo>
                    <a:pt x="1012" y="957"/>
                  </a:lnTo>
                  <a:lnTo>
                    <a:pt x="0" y="1419"/>
                  </a:lnTo>
                  <a:cubicBezTo>
                    <a:pt x="237" y="1447"/>
                    <a:pt x="380" y="1549"/>
                    <a:pt x="392" y="1740"/>
                  </a:cubicBezTo>
                  <a:close/>
                </a:path>
              </a:pathLst>
            </a:custGeom>
            <a:solidFill>
              <a:srgbClr val="A00825">
                <a:alpha val="23460"/>
              </a:srgbClr>
            </a:solidFill>
            <a:ln>
              <a:noFill/>
            </a:ln>
          </p:spPr>
          <p:txBody>
            <a:bodyPr spcFirstLastPara="1" wrap="square" lIns="121900" tIns="121900" rIns="121900" bIns="121900" anchor="ctr" anchorCtr="0">
              <a:noAutofit/>
            </a:bodyPr>
            <a:lstStyle/>
            <a:p>
              <a:endParaRPr sz="2489"/>
            </a:p>
          </p:txBody>
        </p:sp>
        <p:sp>
          <p:nvSpPr>
            <p:cNvPr id="2732" name="Google Shape;2732;p49"/>
            <p:cNvSpPr/>
            <p:nvPr/>
          </p:nvSpPr>
          <p:spPr>
            <a:xfrm>
              <a:off x="1783483" y="3812870"/>
              <a:ext cx="56969" cy="108576"/>
            </a:xfrm>
            <a:custGeom>
              <a:avLst/>
              <a:gdLst/>
              <a:ahLst/>
              <a:cxnLst/>
              <a:rect l="l" t="t" r="r" b="b"/>
              <a:pathLst>
                <a:path w="1445" h="2754" extrusionOk="0">
                  <a:moveTo>
                    <a:pt x="1019" y="1"/>
                  </a:moveTo>
                  <a:lnTo>
                    <a:pt x="1" y="1571"/>
                  </a:lnTo>
                  <a:lnTo>
                    <a:pt x="482" y="1652"/>
                  </a:lnTo>
                  <a:lnTo>
                    <a:pt x="140" y="2754"/>
                  </a:lnTo>
                  <a:lnTo>
                    <a:pt x="1445" y="1324"/>
                  </a:lnTo>
                  <a:lnTo>
                    <a:pt x="850" y="1075"/>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733" name="Google Shape;2733;p49"/>
            <p:cNvSpPr/>
            <p:nvPr/>
          </p:nvSpPr>
          <p:spPr>
            <a:xfrm>
              <a:off x="1584978" y="3856710"/>
              <a:ext cx="56969" cy="108616"/>
            </a:xfrm>
            <a:custGeom>
              <a:avLst/>
              <a:gdLst/>
              <a:ahLst/>
              <a:cxnLst/>
              <a:rect l="l" t="t" r="r" b="b"/>
              <a:pathLst>
                <a:path w="1445" h="2755" extrusionOk="0">
                  <a:moveTo>
                    <a:pt x="1018" y="0"/>
                  </a:moveTo>
                  <a:lnTo>
                    <a:pt x="0" y="1571"/>
                  </a:lnTo>
                  <a:lnTo>
                    <a:pt x="481" y="1653"/>
                  </a:lnTo>
                  <a:lnTo>
                    <a:pt x="140" y="2755"/>
                  </a:lnTo>
                  <a:lnTo>
                    <a:pt x="1444" y="1325"/>
                  </a:lnTo>
                  <a:lnTo>
                    <a:pt x="848" y="1076"/>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734" name="Google Shape;2734;p49"/>
            <p:cNvSpPr/>
            <p:nvPr/>
          </p:nvSpPr>
          <p:spPr>
            <a:xfrm>
              <a:off x="1734162" y="4000887"/>
              <a:ext cx="55392" cy="173667"/>
            </a:xfrm>
            <a:custGeom>
              <a:avLst/>
              <a:gdLst/>
              <a:ahLst/>
              <a:cxnLst/>
              <a:rect l="l" t="t" r="r" b="b"/>
              <a:pathLst>
                <a:path w="1405" h="4405" extrusionOk="0">
                  <a:moveTo>
                    <a:pt x="720" y="2"/>
                  </a:moveTo>
                  <a:cubicBezTo>
                    <a:pt x="845" y="2"/>
                    <a:pt x="920" y="205"/>
                    <a:pt x="901" y="416"/>
                  </a:cubicBezTo>
                  <a:lnTo>
                    <a:pt x="798" y="1206"/>
                  </a:lnTo>
                  <a:cubicBezTo>
                    <a:pt x="758" y="1576"/>
                    <a:pt x="627" y="1621"/>
                    <a:pt x="282" y="1815"/>
                  </a:cubicBezTo>
                  <a:cubicBezTo>
                    <a:pt x="3" y="1971"/>
                    <a:pt x="0" y="2326"/>
                    <a:pt x="0" y="2623"/>
                  </a:cubicBezTo>
                  <a:lnTo>
                    <a:pt x="0" y="4404"/>
                  </a:lnTo>
                  <a:lnTo>
                    <a:pt x="500" y="4404"/>
                  </a:lnTo>
                  <a:lnTo>
                    <a:pt x="500" y="2344"/>
                  </a:lnTo>
                  <a:cubicBezTo>
                    <a:pt x="526" y="2330"/>
                    <a:pt x="552" y="2316"/>
                    <a:pt x="575" y="2301"/>
                  </a:cubicBezTo>
                  <a:cubicBezTo>
                    <a:pt x="976" y="2065"/>
                    <a:pt x="1253" y="1796"/>
                    <a:pt x="1296" y="1390"/>
                  </a:cubicBezTo>
                  <a:lnTo>
                    <a:pt x="1401" y="415"/>
                  </a:lnTo>
                  <a:cubicBezTo>
                    <a:pt x="1403" y="385"/>
                    <a:pt x="1405" y="358"/>
                    <a:pt x="1403" y="332"/>
                  </a:cubicBezTo>
                  <a:cubicBezTo>
                    <a:pt x="1387" y="99"/>
                    <a:pt x="1180" y="0"/>
                    <a:pt x="844" y="0"/>
                  </a:cubicBezTo>
                  <a:lnTo>
                    <a:pt x="783" y="0"/>
                  </a:lnTo>
                  <a:lnTo>
                    <a:pt x="720" y="0"/>
                  </a:lnTo>
                  <a:close/>
                </a:path>
              </a:pathLst>
            </a:custGeom>
            <a:solidFill>
              <a:srgbClr val="FFCEBE"/>
            </a:solidFill>
            <a:ln>
              <a:noFill/>
            </a:ln>
          </p:spPr>
          <p:txBody>
            <a:bodyPr spcFirstLastPara="1" wrap="square" lIns="121900" tIns="121900" rIns="121900" bIns="121900" anchor="ctr" anchorCtr="0">
              <a:noAutofit/>
            </a:bodyPr>
            <a:lstStyle/>
            <a:p>
              <a:endParaRPr sz="2489"/>
            </a:p>
          </p:txBody>
        </p:sp>
        <p:sp>
          <p:nvSpPr>
            <p:cNvPr id="2735" name="Google Shape;2735;p49"/>
            <p:cNvSpPr/>
            <p:nvPr/>
          </p:nvSpPr>
          <p:spPr>
            <a:xfrm>
              <a:off x="1777727" y="3807429"/>
              <a:ext cx="68363" cy="119576"/>
            </a:xfrm>
            <a:custGeom>
              <a:avLst/>
              <a:gdLst/>
              <a:ahLst/>
              <a:cxnLst/>
              <a:rect l="l" t="t" r="r" b="b"/>
              <a:pathLst>
                <a:path w="1734" h="3033" extrusionOk="0">
                  <a:moveTo>
                    <a:pt x="924" y="764"/>
                  </a:moveTo>
                  <a:lnTo>
                    <a:pt x="858" y="1193"/>
                  </a:lnTo>
                  <a:cubicBezTo>
                    <a:pt x="846" y="1256"/>
                    <a:pt x="882" y="1319"/>
                    <a:pt x="940" y="1344"/>
                  </a:cubicBezTo>
                  <a:lnTo>
                    <a:pt x="1354" y="1516"/>
                  </a:lnTo>
                  <a:lnTo>
                    <a:pt x="603" y="2340"/>
                  </a:lnTo>
                  <a:lnTo>
                    <a:pt x="760" y="1832"/>
                  </a:lnTo>
                  <a:cubicBezTo>
                    <a:pt x="771" y="1794"/>
                    <a:pt x="766" y="1753"/>
                    <a:pt x="745" y="1719"/>
                  </a:cubicBezTo>
                  <a:cubicBezTo>
                    <a:pt x="724" y="1685"/>
                    <a:pt x="690" y="1661"/>
                    <a:pt x="650" y="1655"/>
                  </a:cubicBezTo>
                  <a:lnTo>
                    <a:pt x="378" y="1609"/>
                  </a:lnTo>
                  <a:lnTo>
                    <a:pt x="924" y="764"/>
                  </a:lnTo>
                  <a:close/>
                  <a:moveTo>
                    <a:pt x="1163" y="0"/>
                  </a:moveTo>
                  <a:cubicBezTo>
                    <a:pt x="1117" y="0"/>
                    <a:pt x="1073" y="23"/>
                    <a:pt x="1048" y="64"/>
                  </a:cubicBezTo>
                  <a:lnTo>
                    <a:pt x="30" y="1634"/>
                  </a:lnTo>
                  <a:cubicBezTo>
                    <a:pt x="5" y="1673"/>
                    <a:pt x="0" y="1721"/>
                    <a:pt x="19" y="1764"/>
                  </a:cubicBezTo>
                  <a:cubicBezTo>
                    <a:pt x="38" y="1808"/>
                    <a:pt x="77" y="1837"/>
                    <a:pt x="123" y="1846"/>
                  </a:cubicBezTo>
                  <a:lnTo>
                    <a:pt x="447" y="1901"/>
                  </a:lnTo>
                  <a:lnTo>
                    <a:pt x="152" y="2852"/>
                  </a:lnTo>
                  <a:cubicBezTo>
                    <a:pt x="132" y="2913"/>
                    <a:pt x="159" y="2981"/>
                    <a:pt x="215" y="3013"/>
                  </a:cubicBezTo>
                  <a:cubicBezTo>
                    <a:pt x="237" y="3026"/>
                    <a:pt x="260" y="3032"/>
                    <a:pt x="284" y="3032"/>
                  </a:cubicBezTo>
                  <a:cubicBezTo>
                    <a:pt x="322" y="3032"/>
                    <a:pt x="359" y="3016"/>
                    <a:pt x="386" y="2987"/>
                  </a:cubicBezTo>
                  <a:lnTo>
                    <a:pt x="1691" y="1557"/>
                  </a:lnTo>
                  <a:cubicBezTo>
                    <a:pt x="1720" y="1524"/>
                    <a:pt x="1733" y="1478"/>
                    <a:pt x="1724" y="1434"/>
                  </a:cubicBezTo>
                  <a:cubicBezTo>
                    <a:pt x="1714" y="1389"/>
                    <a:pt x="1682" y="1352"/>
                    <a:pt x="1641" y="1335"/>
                  </a:cubicBezTo>
                  <a:lnTo>
                    <a:pt x="1148" y="1129"/>
                  </a:lnTo>
                  <a:lnTo>
                    <a:pt x="1301" y="161"/>
                  </a:lnTo>
                  <a:cubicBezTo>
                    <a:pt x="1311" y="96"/>
                    <a:pt x="1274" y="33"/>
                    <a:pt x="1213" y="10"/>
                  </a:cubicBezTo>
                  <a:cubicBezTo>
                    <a:pt x="1197" y="3"/>
                    <a:pt x="1180" y="0"/>
                    <a:pt x="1163"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736" name="Google Shape;2736;p49"/>
            <p:cNvSpPr/>
            <p:nvPr/>
          </p:nvSpPr>
          <p:spPr>
            <a:xfrm>
              <a:off x="1579183" y="3851191"/>
              <a:ext cx="68402" cy="119537"/>
            </a:xfrm>
            <a:custGeom>
              <a:avLst/>
              <a:gdLst/>
              <a:ahLst/>
              <a:cxnLst/>
              <a:rect l="l" t="t" r="r" b="b"/>
              <a:pathLst>
                <a:path w="1735" h="3032" extrusionOk="0">
                  <a:moveTo>
                    <a:pt x="926" y="764"/>
                  </a:moveTo>
                  <a:lnTo>
                    <a:pt x="859" y="1195"/>
                  </a:lnTo>
                  <a:cubicBezTo>
                    <a:pt x="849" y="1258"/>
                    <a:pt x="885" y="1320"/>
                    <a:pt x="943" y="1344"/>
                  </a:cubicBezTo>
                  <a:lnTo>
                    <a:pt x="1356" y="1517"/>
                  </a:lnTo>
                  <a:lnTo>
                    <a:pt x="605" y="2343"/>
                  </a:lnTo>
                  <a:lnTo>
                    <a:pt x="605" y="2343"/>
                  </a:lnTo>
                  <a:lnTo>
                    <a:pt x="761" y="1835"/>
                  </a:lnTo>
                  <a:cubicBezTo>
                    <a:pt x="774" y="1797"/>
                    <a:pt x="769" y="1756"/>
                    <a:pt x="747" y="1722"/>
                  </a:cubicBezTo>
                  <a:cubicBezTo>
                    <a:pt x="726" y="1687"/>
                    <a:pt x="692" y="1664"/>
                    <a:pt x="653" y="1658"/>
                  </a:cubicBezTo>
                  <a:lnTo>
                    <a:pt x="379" y="1611"/>
                  </a:lnTo>
                  <a:lnTo>
                    <a:pt x="926" y="764"/>
                  </a:lnTo>
                  <a:close/>
                  <a:moveTo>
                    <a:pt x="1164" y="0"/>
                  </a:moveTo>
                  <a:cubicBezTo>
                    <a:pt x="1118" y="0"/>
                    <a:pt x="1074" y="23"/>
                    <a:pt x="1048" y="63"/>
                  </a:cubicBezTo>
                  <a:lnTo>
                    <a:pt x="30" y="1634"/>
                  </a:lnTo>
                  <a:cubicBezTo>
                    <a:pt x="5" y="1674"/>
                    <a:pt x="1" y="1723"/>
                    <a:pt x="20" y="1766"/>
                  </a:cubicBezTo>
                  <a:cubicBezTo>
                    <a:pt x="41" y="1808"/>
                    <a:pt x="79" y="1839"/>
                    <a:pt x="125" y="1846"/>
                  </a:cubicBezTo>
                  <a:lnTo>
                    <a:pt x="449" y="1902"/>
                  </a:lnTo>
                  <a:lnTo>
                    <a:pt x="154" y="2852"/>
                  </a:lnTo>
                  <a:cubicBezTo>
                    <a:pt x="134" y="2915"/>
                    <a:pt x="160" y="2982"/>
                    <a:pt x="217" y="3014"/>
                  </a:cubicBezTo>
                  <a:cubicBezTo>
                    <a:pt x="238" y="3025"/>
                    <a:pt x="262" y="3032"/>
                    <a:pt x="286" y="3032"/>
                  </a:cubicBezTo>
                  <a:cubicBezTo>
                    <a:pt x="323" y="3032"/>
                    <a:pt x="360" y="3016"/>
                    <a:pt x="389" y="2987"/>
                  </a:cubicBezTo>
                  <a:lnTo>
                    <a:pt x="1692" y="1557"/>
                  </a:lnTo>
                  <a:cubicBezTo>
                    <a:pt x="1723" y="1524"/>
                    <a:pt x="1735" y="1478"/>
                    <a:pt x="1725" y="1433"/>
                  </a:cubicBezTo>
                  <a:cubicBezTo>
                    <a:pt x="1716" y="1390"/>
                    <a:pt x="1684" y="1353"/>
                    <a:pt x="1644" y="1336"/>
                  </a:cubicBezTo>
                  <a:lnTo>
                    <a:pt x="1148" y="1128"/>
                  </a:lnTo>
                  <a:lnTo>
                    <a:pt x="1301" y="161"/>
                  </a:lnTo>
                  <a:cubicBezTo>
                    <a:pt x="1312" y="97"/>
                    <a:pt x="1275" y="34"/>
                    <a:pt x="1214" y="9"/>
                  </a:cubicBezTo>
                  <a:cubicBezTo>
                    <a:pt x="1198" y="3"/>
                    <a:pt x="1181" y="0"/>
                    <a:pt x="1164"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737" name="Google Shape;2737;p49"/>
            <p:cNvSpPr/>
            <p:nvPr/>
          </p:nvSpPr>
          <p:spPr>
            <a:xfrm>
              <a:off x="1527023" y="3939503"/>
              <a:ext cx="374616" cy="240138"/>
            </a:xfrm>
            <a:custGeom>
              <a:avLst/>
              <a:gdLst/>
              <a:ahLst/>
              <a:cxnLst/>
              <a:rect l="l" t="t" r="r" b="b"/>
              <a:pathLst>
                <a:path w="9502" h="6091" extrusionOk="0">
                  <a:moveTo>
                    <a:pt x="5645" y="327"/>
                  </a:moveTo>
                  <a:cubicBezTo>
                    <a:pt x="5666" y="327"/>
                    <a:pt x="5688" y="330"/>
                    <a:pt x="5710" y="335"/>
                  </a:cubicBezTo>
                  <a:cubicBezTo>
                    <a:pt x="5826" y="362"/>
                    <a:pt x="5903" y="469"/>
                    <a:pt x="5903" y="588"/>
                  </a:cubicBezTo>
                  <a:lnTo>
                    <a:pt x="5903" y="1412"/>
                  </a:lnTo>
                  <a:lnTo>
                    <a:pt x="5385" y="1412"/>
                  </a:lnTo>
                  <a:lnTo>
                    <a:pt x="5385" y="583"/>
                  </a:lnTo>
                  <a:cubicBezTo>
                    <a:pt x="5385" y="442"/>
                    <a:pt x="5501" y="327"/>
                    <a:pt x="5645" y="327"/>
                  </a:cubicBezTo>
                  <a:close/>
                  <a:moveTo>
                    <a:pt x="8823" y="484"/>
                  </a:moveTo>
                  <a:lnTo>
                    <a:pt x="7550" y="1829"/>
                  </a:lnTo>
                  <a:lnTo>
                    <a:pt x="7093" y="1488"/>
                  </a:lnTo>
                  <a:cubicBezTo>
                    <a:pt x="7069" y="1469"/>
                    <a:pt x="7040" y="1460"/>
                    <a:pt x="7011" y="1460"/>
                  </a:cubicBezTo>
                  <a:cubicBezTo>
                    <a:pt x="6981" y="1460"/>
                    <a:pt x="6950" y="1470"/>
                    <a:pt x="6925" y="1490"/>
                  </a:cubicBezTo>
                  <a:lnTo>
                    <a:pt x="6711" y="1656"/>
                  </a:lnTo>
                  <a:cubicBezTo>
                    <a:pt x="6698" y="1640"/>
                    <a:pt x="6685" y="1623"/>
                    <a:pt x="6672" y="1607"/>
                  </a:cubicBezTo>
                  <a:cubicBezTo>
                    <a:pt x="6566" y="1491"/>
                    <a:pt x="6399" y="1429"/>
                    <a:pt x="6162" y="1418"/>
                  </a:cubicBezTo>
                  <a:lnTo>
                    <a:pt x="6162" y="844"/>
                  </a:lnTo>
                  <a:lnTo>
                    <a:pt x="6987" y="567"/>
                  </a:lnTo>
                  <a:lnTo>
                    <a:pt x="7473" y="920"/>
                  </a:lnTo>
                  <a:cubicBezTo>
                    <a:pt x="7496" y="938"/>
                    <a:pt x="7525" y="947"/>
                    <a:pt x="7553" y="947"/>
                  </a:cubicBezTo>
                  <a:cubicBezTo>
                    <a:pt x="7570" y="947"/>
                    <a:pt x="7587" y="943"/>
                    <a:pt x="7604" y="937"/>
                  </a:cubicBezTo>
                  <a:lnTo>
                    <a:pt x="8823" y="484"/>
                  </a:lnTo>
                  <a:close/>
                  <a:moveTo>
                    <a:pt x="4847" y="321"/>
                  </a:moveTo>
                  <a:cubicBezTo>
                    <a:pt x="4990" y="321"/>
                    <a:pt x="5107" y="437"/>
                    <a:pt x="5107" y="580"/>
                  </a:cubicBezTo>
                  <a:lnTo>
                    <a:pt x="5109" y="1475"/>
                  </a:lnTo>
                  <a:cubicBezTo>
                    <a:pt x="5030" y="1511"/>
                    <a:pt x="4972" y="1557"/>
                    <a:pt x="4930" y="1602"/>
                  </a:cubicBezTo>
                  <a:cubicBezTo>
                    <a:pt x="4831" y="1707"/>
                    <a:pt x="4778" y="1848"/>
                    <a:pt x="4778" y="1998"/>
                  </a:cubicBezTo>
                  <a:cubicBezTo>
                    <a:pt x="4778" y="2026"/>
                    <a:pt x="4780" y="2054"/>
                    <a:pt x="4783" y="2081"/>
                  </a:cubicBezTo>
                  <a:cubicBezTo>
                    <a:pt x="4757" y="2077"/>
                    <a:pt x="4736" y="2068"/>
                    <a:pt x="4720" y="2058"/>
                  </a:cubicBezTo>
                  <a:cubicBezTo>
                    <a:pt x="4640" y="2013"/>
                    <a:pt x="4589" y="1911"/>
                    <a:pt x="4589" y="1803"/>
                  </a:cubicBezTo>
                  <a:lnTo>
                    <a:pt x="4589" y="582"/>
                  </a:lnTo>
                  <a:cubicBezTo>
                    <a:pt x="4589" y="464"/>
                    <a:pt x="4667" y="358"/>
                    <a:pt x="4782" y="329"/>
                  </a:cubicBezTo>
                  <a:cubicBezTo>
                    <a:pt x="4804" y="323"/>
                    <a:pt x="4826" y="321"/>
                    <a:pt x="4847" y="321"/>
                  </a:cubicBezTo>
                  <a:close/>
                  <a:moveTo>
                    <a:pt x="3303" y="854"/>
                  </a:moveTo>
                  <a:cubicBezTo>
                    <a:pt x="3432" y="854"/>
                    <a:pt x="3536" y="957"/>
                    <a:pt x="3536" y="1085"/>
                  </a:cubicBezTo>
                  <a:lnTo>
                    <a:pt x="3536" y="1931"/>
                  </a:lnTo>
                  <a:cubicBezTo>
                    <a:pt x="3536" y="2058"/>
                    <a:pt x="3432" y="2162"/>
                    <a:pt x="3304" y="2162"/>
                  </a:cubicBezTo>
                  <a:cubicBezTo>
                    <a:pt x="3286" y="2162"/>
                    <a:pt x="3267" y="2160"/>
                    <a:pt x="3248" y="2155"/>
                  </a:cubicBezTo>
                  <a:cubicBezTo>
                    <a:pt x="3144" y="2130"/>
                    <a:pt x="3073" y="2034"/>
                    <a:pt x="3073" y="1925"/>
                  </a:cubicBezTo>
                  <a:lnTo>
                    <a:pt x="3073" y="1090"/>
                  </a:lnTo>
                  <a:cubicBezTo>
                    <a:pt x="3073" y="984"/>
                    <a:pt x="3144" y="886"/>
                    <a:pt x="3248" y="860"/>
                  </a:cubicBezTo>
                  <a:cubicBezTo>
                    <a:pt x="3267" y="856"/>
                    <a:pt x="3285" y="854"/>
                    <a:pt x="3303" y="854"/>
                  </a:cubicBezTo>
                  <a:close/>
                  <a:moveTo>
                    <a:pt x="4072" y="489"/>
                  </a:moveTo>
                  <a:cubicBezTo>
                    <a:pt x="4214" y="489"/>
                    <a:pt x="4330" y="606"/>
                    <a:pt x="4330" y="748"/>
                  </a:cubicBezTo>
                  <a:lnTo>
                    <a:pt x="4330" y="1910"/>
                  </a:lnTo>
                  <a:cubicBezTo>
                    <a:pt x="4330" y="2052"/>
                    <a:pt x="4214" y="2169"/>
                    <a:pt x="4071" y="2169"/>
                  </a:cubicBezTo>
                  <a:cubicBezTo>
                    <a:pt x="4050" y="2169"/>
                    <a:pt x="4029" y="2166"/>
                    <a:pt x="4007" y="2161"/>
                  </a:cubicBezTo>
                  <a:cubicBezTo>
                    <a:pt x="3892" y="2133"/>
                    <a:pt x="3814" y="2026"/>
                    <a:pt x="3814" y="1907"/>
                  </a:cubicBezTo>
                  <a:lnTo>
                    <a:pt x="3814" y="751"/>
                  </a:lnTo>
                  <a:cubicBezTo>
                    <a:pt x="3814" y="632"/>
                    <a:pt x="3892" y="526"/>
                    <a:pt x="4007" y="497"/>
                  </a:cubicBezTo>
                  <a:cubicBezTo>
                    <a:pt x="4029" y="492"/>
                    <a:pt x="4051" y="489"/>
                    <a:pt x="4072" y="489"/>
                  </a:cubicBezTo>
                  <a:close/>
                  <a:moveTo>
                    <a:pt x="9350" y="1"/>
                  </a:moveTo>
                  <a:cubicBezTo>
                    <a:pt x="9334" y="1"/>
                    <a:pt x="9317" y="3"/>
                    <a:pt x="9302" y="9"/>
                  </a:cubicBezTo>
                  <a:lnTo>
                    <a:pt x="7587" y="647"/>
                  </a:lnTo>
                  <a:lnTo>
                    <a:pt x="7102" y="295"/>
                  </a:lnTo>
                  <a:cubicBezTo>
                    <a:pt x="7077" y="277"/>
                    <a:pt x="7048" y="268"/>
                    <a:pt x="7019" y="268"/>
                  </a:cubicBezTo>
                  <a:cubicBezTo>
                    <a:pt x="7004" y="268"/>
                    <a:pt x="6990" y="270"/>
                    <a:pt x="6975" y="275"/>
                  </a:cubicBezTo>
                  <a:lnTo>
                    <a:pt x="6166" y="548"/>
                  </a:lnTo>
                  <a:cubicBezTo>
                    <a:pt x="6148" y="270"/>
                    <a:pt x="5916" y="48"/>
                    <a:pt x="5634" y="48"/>
                  </a:cubicBezTo>
                  <a:cubicBezTo>
                    <a:pt x="5478" y="48"/>
                    <a:pt x="5336" y="116"/>
                    <a:pt x="5238" y="223"/>
                  </a:cubicBezTo>
                  <a:cubicBezTo>
                    <a:pt x="5141" y="116"/>
                    <a:pt x="5000" y="48"/>
                    <a:pt x="4843" y="48"/>
                  </a:cubicBezTo>
                  <a:cubicBezTo>
                    <a:pt x="4641" y="48"/>
                    <a:pt x="4466" y="160"/>
                    <a:pt x="4376" y="326"/>
                  </a:cubicBezTo>
                  <a:cubicBezTo>
                    <a:pt x="4286" y="257"/>
                    <a:pt x="4173" y="217"/>
                    <a:pt x="4052" y="217"/>
                  </a:cubicBezTo>
                  <a:cubicBezTo>
                    <a:pt x="3797" y="217"/>
                    <a:pt x="3583" y="397"/>
                    <a:pt x="3530" y="638"/>
                  </a:cubicBezTo>
                  <a:cubicBezTo>
                    <a:pt x="3458" y="598"/>
                    <a:pt x="3375" y="576"/>
                    <a:pt x="3287" y="576"/>
                  </a:cubicBezTo>
                  <a:cubicBezTo>
                    <a:pt x="3257" y="576"/>
                    <a:pt x="3227" y="579"/>
                    <a:pt x="3196" y="584"/>
                  </a:cubicBezTo>
                  <a:cubicBezTo>
                    <a:pt x="2952" y="626"/>
                    <a:pt x="2778" y="844"/>
                    <a:pt x="2778" y="1091"/>
                  </a:cubicBezTo>
                  <a:lnTo>
                    <a:pt x="2778" y="1504"/>
                  </a:lnTo>
                  <a:lnTo>
                    <a:pt x="2365" y="1647"/>
                  </a:lnTo>
                  <a:lnTo>
                    <a:pt x="1700" y="1420"/>
                  </a:lnTo>
                  <a:cubicBezTo>
                    <a:pt x="1686" y="1416"/>
                    <a:pt x="1672" y="1413"/>
                    <a:pt x="1658" y="1413"/>
                  </a:cubicBezTo>
                  <a:cubicBezTo>
                    <a:pt x="1612" y="1413"/>
                    <a:pt x="1567" y="1436"/>
                    <a:pt x="1540" y="1476"/>
                  </a:cubicBezTo>
                  <a:lnTo>
                    <a:pt x="34" y="3749"/>
                  </a:lnTo>
                  <a:cubicBezTo>
                    <a:pt x="0" y="3800"/>
                    <a:pt x="5" y="3867"/>
                    <a:pt x="44" y="3914"/>
                  </a:cubicBezTo>
                  <a:cubicBezTo>
                    <a:pt x="70" y="3946"/>
                    <a:pt x="110" y="3965"/>
                    <a:pt x="150" y="3965"/>
                  </a:cubicBezTo>
                  <a:cubicBezTo>
                    <a:pt x="169" y="3965"/>
                    <a:pt x="187" y="3961"/>
                    <a:pt x="206" y="3953"/>
                  </a:cubicBezTo>
                  <a:lnTo>
                    <a:pt x="1103" y="3564"/>
                  </a:lnTo>
                  <a:cubicBezTo>
                    <a:pt x="1174" y="3534"/>
                    <a:pt x="1207" y="3452"/>
                    <a:pt x="1176" y="3382"/>
                  </a:cubicBezTo>
                  <a:cubicBezTo>
                    <a:pt x="1153" y="3330"/>
                    <a:pt x="1103" y="3299"/>
                    <a:pt x="1049" y="3299"/>
                  </a:cubicBezTo>
                  <a:cubicBezTo>
                    <a:pt x="1030" y="3299"/>
                    <a:pt x="1012" y="3302"/>
                    <a:pt x="994" y="3310"/>
                  </a:cubicBezTo>
                  <a:lnTo>
                    <a:pt x="527" y="3512"/>
                  </a:lnTo>
                  <a:lnTo>
                    <a:pt x="1714" y="1720"/>
                  </a:lnTo>
                  <a:lnTo>
                    <a:pt x="2321" y="1926"/>
                  </a:lnTo>
                  <a:cubicBezTo>
                    <a:pt x="2336" y="1931"/>
                    <a:pt x="2351" y="1934"/>
                    <a:pt x="2366" y="1934"/>
                  </a:cubicBezTo>
                  <a:cubicBezTo>
                    <a:pt x="2380" y="1934"/>
                    <a:pt x="2395" y="1931"/>
                    <a:pt x="2410" y="1926"/>
                  </a:cubicBezTo>
                  <a:lnTo>
                    <a:pt x="2797" y="1798"/>
                  </a:lnTo>
                  <a:lnTo>
                    <a:pt x="2797" y="1919"/>
                  </a:lnTo>
                  <a:cubicBezTo>
                    <a:pt x="2797" y="2174"/>
                    <a:pt x="3005" y="2411"/>
                    <a:pt x="3259" y="2435"/>
                  </a:cubicBezTo>
                  <a:cubicBezTo>
                    <a:pt x="3274" y="2436"/>
                    <a:pt x="3290" y="2437"/>
                    <a:pt x="3305" y="2437"/>
                  </a:cubicBezTo>
                  <a:cubicBezTo>
                    <a:pt x="3454" y="2437"/>
                    <a:pt x="3587" y="2372"/>
                    <a:pt x="3681" y="2269"/>
                  </a:cubicBezTo>
                  <a:cubicBezTo>
                    <a:pt x="3778" y="2372"/>
                    <a:pt x="3915" y="2437"/>
                    <a:pt x="4067" y="2437"/>
                  </a:cubicBezTo>
                  <a:cubicBezTo>
                    <a:pt x="4244" y="2437"/>
                    <a:pt x="4400" y="2351"/>
                    <a:pt x="4498" y="2219"/>
                  </a:cubicBezTo>
                  <a:cubicBezTo>
                    <a:pt x="4525" y="2245"/>
                    <a:pt x="4556" y="2267"/>
                    <a:pt x="4588" y="2287"/>
                  </a:cubicBezTo>
                  <a:cubicBezTo>
                    <a:pt x="4658" y="2329"/>
                    <a:pt x="4736" y="2350"/>
                    <a:pt x="4813" y="2350"/>
                  </a:cubicBezTo>
                  <a:cubicBezTo>
                    <a:pt x="4843" y="2350"/>
                    <a:pt x="4873" y="2346"/>
                    <a:pt x="4903" y="2341"/>
                  </a:cubicBezTo>
                  <a:cubicBezTo>
                    <a:pt x="4933" y="2380"/>
                    <a:pt x="4968" y="2415"/>
                    <a:pt x="5011" y="2445"/>
                  </a:cubicBezTo>
                  <a:lnTo>
                    <a:pt x="3032" y="3469"/>
                  </a:lnTo>
                  <a:lnTo>
                    <a:pt x="2486" y="2777"/>
                  </a:lnTo>
                  <a:cubicBezTo>
                    <a:pt x="2459" y="2743"/>
                    <a:pt x="2419" y="2724"/>
                    <a:pt x="2378" y="2724"/>
                  </a:cubicBezTo>
                  <a:cubicBezTo>
                    <a:pt x="2359" y="2724"/>
                    <a:pt x="2340" y="2728"/>
                    <a:pt x="2321" y="2736"/>
                  </a:cubicBezTo>
                  <a:lnTo>
                    <a:pt x="1584" y="3056"/>
                  </a:lnTo>
                  <a:cubicBezTo>
                    <a:pt x="1515" y="3085"/>
                    <a:pt x="1482" y="3168"/>
                    <a:pt x="1513" y="3237"/>
                  </a:cubicBezTo>
                  <a:cubicBezTo>
                    <a:pt x="1535" y="3289"/>
                    <a:pt x="1587" y="3321"/>
                    <a:pt x="1641" y="3321"/>
                  </a:cubicBezTo>
                  <a:cubicBezTo>
                    <a:pt x="1659" y="3321"/>
                    <a:pt x="1677" y="3317"/>
                    <a:pt x="1695" y="3310"/>
                  </a:cubicBezTo>
                  <a:lnTo>
                    <a:pt x="2335" y="3033"/>
                  </a:lnTo>
                  <a:lnTo>
                    <a:pt x="2885" y="3732"/>
                  </a:lnTo>
                  <a:cubicBezTo>
                    <a:pt x="2912" y="3766"/>
                    <a:pt x="2952" y="3785"/>
                    <a:pt x="2994" y="3785"/>
                  </a:cubicBezTo>
                  <a:cubicBezTo>
                    <a:pt x="3015" y="3785"/>
                    <a:pt x="3037" y="3779"/>
                    <a:pt x="3058" y="3769"/>
                  </a:cubicBezTo>
                  <a:lnTo>
                    <a:pt x="3242" y="3674"/>
                  </a:lnTo>
                  <a:cubicBezTo>
                    <a:pt x="3306" y="3770"/>
                    <a:pt x="3385" y="3856"/>
                    <a:pt x="3479" y="3932"/>
                  </a:cubicBezTo>
                  <a:lnTo>
                    <a:pt x="3479" y="5953"/>
                  </a:lnTo>
                  <a:cubicBezTo>
                    <a:pt x="3479" y="6029"/>
                    <a:pt x="3540" y="6091"/>
                    <a:pt x="3617" y="6091"/>
                  </a:cubicBezTo>
                  <a:lnTo>
                    <a:pt x="5745" y="6091"/>
                  </a:lnTo>
                  <a:cubicBezTo>
                    <a:pt x="5822" y="6091"/>
                    <a:pt x="5884" y="6029"/>
                    <a:pt x="5884" y="5953"/>
                  </a:cubicBezTo>
                  <a:lnTo>
                    <a:pt x="5884" y="5277"/>
                  </a:lnTo>
                  <a:cubicBezTo>
                    <a:pt x="5884" y="5205"/>
                    <a:pt x="5832" y="5142"/>
                    <a:pt x="5762" y="5134"/>
                  </a:cubicBezTo>
                  <a:cubicBezTo>
                    <a:pt x="5756" y="5134"/>
                    <a:pt x="5750" y="5133"/>
                    <a:pt x="5745" y="5133"/>
                  </a:cubicBezTo>
                  <a:cubicBezTo>
                    <a:pt x="5668" y="5133"/>
                    <a:pt x="5606" y="5195"/>
                    <a:pt x="5606" y="5271"/>
                  </a:cubicBezTo>
                  <a:lnTo>
                    <a:pt x="5606" y="5812"/>
                  </a:lnTo>
                  <a:lnTo>
                    <a:pt x="3757" y="5812"/>
                  </a:lnTo>
                  <a:lnTo>
                    <a:pt x="3757" y="4001"/>
                  </a:lnTo>
                  <a:lnTo>
                    <a:pt x="4312" y="4001"/>
                  </a:lnTo>
                  <a:cubicBezTo>
                    <a:pt x="4383" y="4001"/>
                    <a:pt x="4446" y="3949"/>
                    <a:pt x="4455" y="3879"/>
                  </a:cubicBezTo>
                  <a:cubicBezTo>
                    <a:pt x="4465" y="3795"/>
                    <a:pt x="4399" y="3723"/>
                    <a:pt x="4318" y="3723"/>
                  </a:cubicBezTo>
                  <a:lnTo>
                    <a:pt x="3666" y="3723"/>
                  </a:lnTo>
                  <a:cubicBezTo>
                    <a:pt x="3597" y="3671"/>
                    <a:pt x="3539" y="3611"/>
                    <a:pt x="3492" y="3544"/>
                  </a:cubicBezTo>
                  <a:lnTo>
                    <a:pt x="5394" y="2558"/>
                  </a:lnTo>
                  <a:lnTo>
                    <a:pt x="5881" y="2558"/>
                  </a:lnTo>
                  <a:cubicBezTo>
                    <a:pt x="5939" y="2558"/>
                    <a:pt x="5991" y="2525"/>
                    <a:pt x="6013" y="2472"/>
                  </a:cubicBezTo>
                  <a:cubicBezTo>
                    <a:pt x="6058" y="2364"/>
                    <a:pt x="5980" y="2262"/>
                    <a:pt x="5878" y="2262"/>
                  </a:cubicBezTo>
                  <a:lnTo>
                    <a:pt x="5360" y="2262"/>
                  </a:lnTo>
                  <a:cubicBezTo>
                    <a:pt x="5262" y="2262"/>
                    <a:pt x="5180" y="2231"/>
                    <a:pt x="5126" y="2173"/>
                  </a:cubicBezTo>
                  <a:cubicBezTo>
                    <a:pt x="5078" y="2121"/>
                    <a:pt x="5052" y="2052"/>
                    <a:pt x="5052" y="1977"/>
                  </a:cubicBezTo>
                  <a:cubicBezTo>
                    <a:pt x="5052" y="1834"/>
                    <a:pt x="5148" y="1688"/>
                    <a:pt x="5364" y="1688"/>
                  </a:cubicBezTo>
                  <a:lnTo>
                    <a:pt x="6091" y="1688"/>
                  </a:lnTo>
                  <a:cubicBezTo>
                    <a:pt x="6277" y="1688"/>
                    <a:pt x="6412" y="1723"/>
                    <a:pt x="6470" y="1786"/>
                  </a:cubicBezTo>
                  <a:cubicBezTo>
                    <a:pt x="6482" y="1799"/>
                    <a:pt x="6519" y="1840"/>
                    <a:pt x="6507" y="1945"/>
                  </a:cubicBezTo>
                  <a:lnTo>
                    <a:pt x="6403" y="2909"/>
                  </a:lnTo>
                  <a:cubicBezTo>
                    <a:pt x="6370" y="3220"/>
                    <a:pt x="6175" y="3458"/>
                    <a:pt x="5750" y="3705"/>
                  </a:cubicBezTo>
                  <a:cubicBezTo>
                    <a:pt x="5729" y="3717"/>
                    <a:pt x="5707" y="3730"/>
                    <a:pt x="5680" y="3743"/>
                  </a:cubicBezTo>
                  <a:cubicBezTo>
                    <a:pt x="5679" y="3743"/>
                    <a:pt x="5678" y="3744"/>
                    <a:pt x="5676" y="3746"/>
                  </a:cubicBezTo>
                  <a:cubicBezTo>
                    <a:pt x="5675" y="3746"/>
                    <a:pt x="5675" y="3748"/>
                    <a:pt x="5674" y="3748"/>
                  </a:cubicBezTo>
                  <a:cubicBezTo>
                    <a:pt x="5633" y="3771"/>
                    <a:pt x="5606" y="3815"/>
                    <a:pt x="5606" y="3865"/>
                  </a:cubicBezTo>
                  <a:lnTo>
                    <a:pt x="5606" y="4586"/>
                  </a:lnTo>
                  <a:cubicBezTo>
                    <a:pt x="5606" y="4657"/>
                    <a:pt x="5658" y="4720"/>
                    <a:pt x="5728" y="4728"/>
                  </a:cubicBezTo>
                  <a:cubicBezTo>
                    <a:pt x="5734" y="4729"/>
                    <a:pt x="5740" y="4729"/>
                    <a:pt x="5745" y="4729"/>
                  </a:cubicBezTo>
                  <a:cubicBezTo>
                    <a:pt x="5822" y="4729"/>
                    <a:pt x="5884" y="4667"/>
                    <a:pt x="5884" y="4592"/>
                  </a:cubicBezTo>
                  <a:lnTo>
                    <a:pt x="5884" y="3982"/>
                  </a:lnTo>
                  <a:lnTo>
                    <a:pt x="5891" y="3979"/>
                  </a:lnTo>
                  <a:cubicBezTo>
                    <a:pt x="6230" y="3778"/>
                    <a:pt x="6625" y="3483"/>
                    <a:pt x="6681" y="2961"/>
                  </a:cubicBezTo>
                  <a:lnTo>
                    <a:pt x="6785" y="1983"/>
                  </a:lnTo>
                  <a:cubicBezTo>
                    <a:pt x="6786" y="1975"/>
                    <a:pt x="6786" y="1964"/>
                    <a:pt x="6788" y="1955"/>
                  </a:cubicBezTo>
                  <a:lnTo>
                    <a:pt x="7020" y="1772"/>
                  </a:lnTo>
                  <a:lnTo>
                    <a:pt x="7492" y="2125"/>
                  </a:lnTo>
                  <a:cubicBezTo>
                    <a:pt x="7516" y="2144"/>
                    <a:pt x="7546" y="2152"/>
                    <a:pt x="7574" y="2152"/>
                  </a:cubicBezTo>
                  <a:cubicBezTo>
                    <a:pt x="7611" y="2152"/>
                    <a:pt x="7648" y="2138"/>
                    <a:pt x="7677" y="2109"/>
                  </a:cubicBezTo>
                  <a:lnTo>
                    <a:pt x="9450" y="235"/>
                  </a:lnTo>
                  <a:cubicBezTo>
                    <a:pt x="9496" y="188"/>
                    <a:pt x="9502" y="117"/>
                    <a:pt x="9466" y="63"/>
                  </a:cubicBezTo>
                  <a:cubicBezTo>
                    <a:pt x="9440" y="23"/>
                    <a:pt x="9396" y="1"/>
                    <a:pt x="9350"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grpSp>
      <p:grpSp>
        <p:nvGrpSpPr>
          <p:cNvPr id="2738" name="Google Shape;2738;p49"/>
          <p:cNvGrpSpPr/>
          <p:nvPr/>
        </p:nvGrpSpPr>
        <p:grpSpPr>
          <a:xfrm>
            <a:off x="8038536" y="401331"/>
            <a:ext cx="2569179" cy="1007557"/>
            <a:chOff x="1261800" y="819925"/>
            <a:chExt cx="583975" cy="229025"/>
          </a:xfrm>
        </p:grpSpPr>
        <p:sp>
          <p:nvSpPr>
            <p:cNvPr id="2739" name="Google Shape;2739;p49"/>
            <p:cNvSpPr/>
            <p:nvPr/>
          </p:nvSpPr>
          <p:spPr>
            <a:xfrm>
              <a:off x="1261800" y="877375"/>
              <a:ext cx="378675" cy="171575"/>
            </a:xfrm>
            <a:custGeom>
              <a:avLst/>
              <a:gdLst/>
              <a:ahLst/>
              <a:cxnLst/>
              <a:rect l="l" t="t" r="r" b="b"/>
              <a:pathLst>
                <a:path w="15147" h="6863" extrusionOk="0">
                  <a:moveTo>
                    <a:pt x="6439" y="0"/>
                  </a:moveTo>
                  <a:cubicBezTo>
                    <a:pt x="5792" y="0"/>
                    <a:pt x="5111" y="334"/>
                    <a:pt x="4832" y="915"/>
                  </a:cubicBezTo>
                  <a:cubicBezTo>
                    <a:pt x="4687" y="1214"/>
                    <a:pt x="4655" y="1583"/>
                    <a:pt x="4813" y="1876"/>
                  </a:cubicBezTo>
                  <a:cubicBezTo>
                    <a:pt x="4728" y="1720"/>
                    <a:pt x="4354" y="1673"/>
                    <a:pt x="4184" y="1673"/>
                  </a:cubicBezTo>
                  <a:cubicBezTo>
                    <a:pt x="4176" y="1673"/>
                    <a:pt x="4169" y="1673"/>
                    <a:pt x="4162" y="1673"/>
                  </a:cubicBezTo>
                  <a:cubicBezTo>
                    <a:pt x="4003" y="1677"/>
                    <a:pt x="3861" y="1714"/>
                    <a:pt x="3733" y="1788"/>
                  </a:cubicBezTo>
                  <a:cubicBezTo>
                    <a:pt x="3673" y="1824"/>
                    <a:pt x="3615" y="1868"/>
                    <a:pt x="3558" y="1920"/>
                  </a:cubicBezTo>
                  <a:cubicBezTo>
                    <a:pt x="3247" y="2213"/>
                    <a:pt x="3104" y="2687"/>
                    <a:pt x="3228" y="3101"/>
                  </a:cubicBezTo>
                  <a:cubicBezTo>
                    <a:pt x="3115" y="3055"/>
                    <a:pt x="2994" y="3033"/>
                    <a:pt x="2872" y="3033"/>
                  </a:cubicBezTo>
                  <a:cubicBezTo>
                    <a:pt x="2575" y="3033"/>
                    <a:pt x="2275" y="3164"/>
                    <a:pt x="2088" y="3395"/>
                  </a:cubicBezTo>
                  <a:cubicBezTo>
                    <a:pt x="1822" y="3723"/>
                    <a:pt x="1801" y="4223"/>
                    <a:pt x="2038" y="4572"/>
                  </a:cubicBezTo>
                  <a:cubicBezTo>
                    <a:pt x="1977" y="4565"/>
                    <a:pt x="1915" y="4562"/>
                    <a:pt x="1854" y="4562"/>
                  </a:cubicBezTo>
                  <a:cubicBezTo>
                    <a:pt x="1321" y="4562"/>
                    <a:pt x="791" y="4822"/>
                    <a:pt x="473" y="5251"/>
                  </a:cubicBezTo>
                  <a:cubicBezTo>
                    <a:pt x="223" y="5586"/>
                    <a:pt x="0" y="6194"/>
                    <a:pt x="332" y="6551"/>
                  </a:cubicBezTo>
                  <a:cubicBezTo>
                    <a:pt x="580" y="6816"/>
                    <a:pt x="909" y="6788"/>
                    <a:pt x="1237" y="6809"/>
                  </a:cubicBezTo>
                  <a:cubicBezTo>
                    <a:pt x="1490" y="6824"/>
                    <a:pt x="1717" y="6863"/>
                    <a:pt x="1969" y="6863"/>
                  </a:cubicBezTo>
                  <a:cubicBezTo>
                    <a:pt x="2004" y="6863"/>
                    <a:pt x="2040" y="6862"/>
                    <a:pt x="2077" y="6860"/>
                  </a:cubicBezTo>
                  <a:cubicBezTo>
                    <a:pt x="2884" y="6822"/>
                    <a:pt x="3693" y="6785"/>
                    <a:pt x="4501" y="6747"/>
                  </a:cubicBezTo>
                  <a:cubicBezTo>
                    <a:pt x="6116" y="6671"/>
                    <a:pt x="7732" y="6594"/>
                    <a:pt x="9347" y="6519"/>
                  </a:cubicBezTo>
                  <a:cubicBezTo>
                    <a:pt x="10261" y="6476"/>
                    <a:pt x="11174" y="6433"/>
                    <a:pt x="12088" y="6390"/>
                  </a:cubicBezTo>
                  <a:cubicBezTo>
                    <a:pt x="12551" y="6369"/>
                    <a:pt x="13017" y="6349"/>
                    <a:pt x="13482" y="6325"/>
                  </a:cubicBezTo>
                  <a:cubicBezTo>
                    <a:pt x="13532" y="6323"/>
                    <a:pt x="13583" y="6322"/>
                    <a:pt x="13633" y="6322"/>
                  </a:cubicBezTo>
                  <a:cubicBezTo>
                    <a:pt x="13738" y="6322"/>
                    <a:pt x="13842" y="6326"/>
                    <a:pt x="13946" y="6326"/>
                  </a:cubicBezTo>
                  <a:cubicBezTo>
                    <a:pt x="14183" y="6326"/>
                    <a:pt x="14415" y="6305"/>
                    <a:pt x="14633" y="6168"/>
                  </a:cubicBezTo>
                  <a:cubicBezTo>
                    <a:pt x="14810" y="6056"/>
                    <a:pt x="14963" y="5884"/>
                    <a:pt x="15045" y="5690"/>
                  </a:cubicBezTo>
                  <a:cubicBezTo>
                    <a:pt x="15147" y="5450"/>
                    <a:pt x="15038" y="5311"/>
                    <a:pt x="14876" y="5125"/>
                  </a:cubicBezTo>
                  <a:cubicBezTo>
                    <a:pt x="14627" y="4841"/>
                    <a:pt x="14224" y="4670"/>
                    <a:pt x="13835" y="4670"/>
                  </a:cubicBezTo>
                  <a:cubicBezTo>
                    <a:pt x="13539" y="4670"/>
                    <a:pt x="13251" y="4769"/>
                    <a:pt x="13047" y="4993"/>
                  </a:cubicBezTo>
                  <a:cubicBezTo>
                    <a:pt x="13198" y="4756"/>
                    <a:pt x="13108" y="4389"/>
                    <a:pt x="12866" y="4227"/>
                  </a:cubicBezTo>
                  <a:cubicBezTo>
                    <a:pt x="12752" y="4151"/>
                    <a:pt x="12618" y="4116"/>
                    <a:pt x="12481" y="4116"/>
                  </a:cubicBezTo>
                  <a:cubicBezTo>
                    <a:pt x="12291" y="4116"/>
                    <a:pt x="12097" y="4183"/>
                    <a:pt x="11945" y="4298"/>
                  </a:cubicBezTo>
                  <a:cubicBezTo>
                    <a:pt x="12171" y="3956"/>
                    <a:pt x="12205" y="3480"/>
                    <a:pt x="11983" y="3135"/>
                  </a:cubicBezTo>
                  <a:cubicBezTo>
                    <a:pt x="11826" y="2893"/>
                    <a:pt x="11537" y="2743"/>
                    <a:pt x="11253" y="2743"/>
                  </a:cubicBezTo>
                  <a:cubicBezTo>
                    <a:pt x="11133" y="2743"/>
                    <a:pt x="11013" y="2770"/>
                    <a:pt x="10906" y="2829"/>
                  </a:cubicBezTo>
                  <a:cubicBezTo>
                    <a:pt x="10545" y="3025"/>
                    <a:pt x="10427" y="3579"/>
                    <a:pt x="10709" y="3876"/>
                  </a:cubicBezTo>
                  <a:cubicBezTo>
                    <a:pt x="10562" y="3838"/>
                    <a:pt x="10409" y="3820"/>
                    <a:pt x="10256" y="3820"/>
                  </a:cubicBezTo>
                  <a:cubicBezTo>
                    <a:pt x="10030" y="3820"/>
                    <a:pt x="9804" y="3861"/>
                    <a:pt x="9594" y="3941"/>
                  </a:cubicBezTo>
                  <a:cubicBezTo>
                    <a:pt x="9514" y="3790"/>
                    <a:pt x="9342" y="3710"/>
                    <a:pt x="9173" y="3710"/>
                  </a:cubicBezTo>
                  <a:cubicBezTo>
                    <a:pt x="9031" y="3710"/>
                    <a:pt x="8890" y="3766"/>
                    <a:pt x="8806" y="3881"/>
                  </a:cubicBezTo>
                  <a:cubicBezTo>
                    <a:pt x="8790" y="3591"/>
                    <a:pt x="8581" y="3322"/>
                    <a:pt x="8305" y="3235"/>
                  </a:cubicBezTo>
                  <a:cubicBezTo>
                    <a:pt x="8239" y="3215"/>
                    <a:pt x="8170" y="3205"/>
                    <a:pt x="8102" y="3205"/>
                  </a:cubicBezTo>
                  <a:cubicBezTo>
                    <a:pt x="7890" y="3205"/>
                    <a:pt x="7678" y="3298"/>
                    <a:pt x="7542" y="3460"/>
                  </a:cubicBezTo>
                  <a:lnTo>
                    <a:pt x="7542" y="3460"/>
                  </a:lnTo>
                  <a:cubicBezTo>
                    <a:pt x="7998" y="2887"/>
                    <a:pt x="8214" y="2130"/>
                    <a:pt x="8136" y="1403"/>
                  </a:cubicBezTo>
                  <a:cubicBezTo>
                    <a:pt x="8066" y="742"/>
                    <a:pt x="7492" y="210"/>
                    <a:pt x="6862" y="51"/>
                  </a:cubicBezTo>
                  <a:cubicBezTo>
                    <a:pt x="6726" y="17"/>
                    <a:pt x="6583" y="0"/>
                    <a:pt x="6439"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40" name="Google Shape;2740;p49"/>
            <p:cNvSpPr/>
            <p:nvPr/>
          </p:nvSpPr>
          <p:spPr>
            <a:xfrm>
              <a:off x="1392250" y="890950"/>
              <a:ext cx="58050" cy="50925"/>
            </a:xfrm>
            <a:custGeom>
              <a:avLst/>
              <a:gdLst/>
              <a:ahLst/>
              <a:cxnLst/>
              <a:rect l="l" t="t" r="r" b="b"/>
              <a:pathLst>
                <a:path w="2322" h="2037" extrusionOk="0">
                  <a:moveTo>
                    <a:pt x="1077" y="1"/>
                  </a:moveTo>
                  <a:cubicBezTo>
                    <a:pt x="822" y="1"/>
                    <a:pt x="570" y="88"/>
                    <a:pt x="369" y="278"/>
                  </a:cubicBezTo>
                  <a:cubicBezTo>
                    <a:pt x="154" y="482"/>
                    <a:pt x="1" y="795"/>
                    <a:pt x="49" y="1094"/>
                  </a:cubicBezTo>
                  <a:cubicBezTo>
                    <a:pt x="50" y="1098"/>
                    <a:pt x="53" y="1100"/>
                    <a:pt x="57" y="1100"/>
                  </a:cubicBezTo>
                  <a:cubicBezTo>
                    <a:pt x="62" y="1100"/>
                    <a:pt x="67" y="1097"/>
                    <a:pt x="67" y="1092"/>
                  </a:cubicBezTo>
                  <a:cubicBezTo>
                    <a:pt x="70" y="822"/>
                    <a:pt x="164" y="574"/>
                    <a:pt x="355" y="379"/>
                  </a:cubicBezTo>
                  <a:cubicBezTo>
                    <a:pt x="541" y="188"/>
                    <a:pt x="794" y="70"/>
                    <a:pt x="1061" y="68"/>
                  </a:cubicBezTo>
                  <a:cubicBezTo>
                    <a:pt x="1065" y="68"/>
                    <a:pt x="1069" y="68"/>
                    <a:pt x="1073" y="68"/>
                  </a:cubicBezTo>
                  <a:cubicBezTo>
                    <a:pt x="1338" y="68"/>
                    <a:pt x="1598" y="170"/>
                    <a:pt x="1802" y="336"/>
                  </a:cubicBezTo>
                  <a:cubicBezTo>
                    <a:pt x="2020" y="514"/>
                    <a:pt x="2165" y="764"/>
                    <a:pt x="2222" y="1040"/>
                  </a:cubicBezTo>
                  <a:cubicBezTo>
                    <a:pt x="2255" y="1205"/>
                    <a:pt x="2259" y="1376"/>
                    <a:pt x="2234" y="1540"/>
                  </a:cubicBezTo>
                  <a:cubicBezTo>
                    <a:pt x="2222" y="1620"/>
                    <a:pt x="2203" y="1699"/>
                    <a:pt x="2179" y="1777"/>
                  </a:cubicBezTo>
                  <a:cubicBezTo>
                    <a:pt x="2154" y="1859"/>
                    <a:pt x="2116" y="1937"/>
                    <a:pt x="2091" y="2021"/>
                  </a:cubicBezTo>
                  <a:cubicBezTo>
                    <a:pt x="2090" y="2028"/>
                    <a:pt x="2097" y="2036"/>
                    <a:pt x="2104" y="2036"/>
                  </a:cubicBezTo>
                  <a:cubicBezTo>
                    <a:pt x="2107" y="2036"/>
                    <a:pt x="2109" y="2035"/>
                    <a:pt x="2112" y="2032"/>
                  </a:cubicBezTo>
                  <a:cubicBezTo>
                    <a:pt x="2205" y="1918"/>
                    <a:pt x="2253" y="1753"/>
                    <a:pt x="2281" y="1612"/>
                  </a:cubicBezTo>
                  <a:cubicBezTo>
                    <a:pt x="2312" y="1454"/>
                    <a:pt x="2322" y="1291"/>
                    <a:pt x="2303" y="1132"/>
                  </a:cubicBezTo>
                  <a:cubicBezTo>
                    <a:pt x="2268" y="828"/>
                    <a:pt x="2135" y="544"/>
                    <a:pt x="1909" y="335"/>
                  </a:cubicBezTo>
                  <a:cubicBezTo>
                    <a:pt x="1680" y="121"/>
                    <a:pt x="1377" y="1"/>
                    <a:pt x="1077"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2741" name="Google Shape;2741;p49"/>
            <p:cNvSpPr/>
            <p:nvPr/>
          </p:nvSpPr>
          <p:spPr>
            <a:xfrm>
              <a:off x="1418125" y="907300"/>
              <a:ext cx="16525" cy="24425"/>
            </a:xfrm>
            <a:custGeom>
              <a:avLst/>
              <a:gdLst/>
              <a:ahLst/>
              <a:cxnLst/>
              <a:rect l="l" t="t" r="r" b="b"/>
              <a:pathLst>
                <a:path w="661" h="977" extrusionOk="0">
                  <a:moveTo>
                    <a:pt x="24" y="0"/>
                  </a:moveTo>
                  <a:cubicBezTo>
                    <a:pt x="1" y="0"/>
                    <a:pt x="1" y="34"/>
                    <a:pt x="24" y="36"/>
                  </a:cubicBezTo>
                  <a:cubicBezTo>
                    <a:pt x="216" y="42"/>
                    <a:pt x="372" y="179"/>
                    <a:pt x="458" y="344"/>
                  </a:cubicBezTo>
                  <a:cubicBezTo>
                    <a:pt x="507" y="438"/>
                    <a:pt x="534" y="541"/>
                    <a:pt x="553" y="645"/>
                  </a:cubicBezTo>
                  <a:cubicBezTo>
                    <a:pt x="571" y="751"/>
                    <a:pt x="570" y="864"/>
                    <a:pt x="606" y="965"/>
                  </a:cubicBezTo>
                  <a:cubicBezTo>
                    <a:pt x="609" y="972"/>
                    <a:pt x="617" y="976"/>
                    <a:pt x="624" y="976"/>
                  </a:cubicBezTo>
                  <a:cubicBezTo>
                    <a:pt x="631" y="976"/>
                    <a:pt x="637" y="973"/>
                    <a:pt x="638" y="965"/>
                  </a:cubicBezTo>
                  <a:cubicBezTo>
                    <a:pt x="661" y="853"/>
                    <a:pt x="638" y="731"/>
                    <a:pt x="617" y="620"/>
                  </a:cubicBezTo>
                  <a:cubicBezTo>
                    <a:pt x="594" y="504"/>
                    <a:pt x="559" y="391"/>
                    <a:pt x="495" y="291"/>
                  </a:cubicBezTo>
                  <a:cubicBezTo>
                    <a:pt x="392" y="128"/>
                    <a:pt x="221" y="1"/>
                    <a:pt x="24"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2742" name="Google Shape;2742;p49"/>
            <p:cNvSpPr/>
            <p:nvPr/>
          </p:nvSpPr>
          <p:spPr>
            <a:xfrm>
              <a:off x="1357425" y="933825"/>
              <a:ext cx="31500" cy="11475"/>
            </a:xfrm>
            <a:custGeom>
              <a:avLst/>
              <a:gdLst/>
              <a:ahLst/>
              <a:cxnLst/>
              <a:rect l="l" t="t" r="r" b="b"/>
              <a:pathLst>
                <a:path w="1260" h="459" extrusionOk="0">
                  <a:moveTo>
                    <a:pt x="480" y="0"/>
                  </a:moveTo>
                  <a:cubicBezTo>
                    <a:pt x="318" y="0"/>
                    <a:pt x="157" y="41"/>
                    <a:pt x="17" y="123"/>
                  </a:cubicBezTo>
                  <a:cubicBezTo>
                    <a:pt x="0" y="132"/>
                    <a:pt x="10" y="153"/>
                    <a:pt x="25" y="153"/>
                  </a:cubicBezTo>
                  <a:cubicBezTo>
                    <a:pt x="27" y="153"/>
                    <a:pt x="30" y="152"/>
                    <a:pt x="33" y="151"/>
                  </a:cubicBezTo>
                  <a:cubicBezTo>
                    <a:pt x="166" y="92"/>
                    <a:pt x="311" y="59"/>
                    <a:pt x="456" y="59"/>
                  </a:cubicBezTo>
                  <a:cubicBezTo>
                    <a:pt x="550" y="59"/>
                    <a:pt x="643" y="72"/>
                    <a:pt x="734" y="102"/>
                  </a:cubicBezTo>
                  <a:cubicBezTo>
                    <a:pt x="835" y="135"/>
                    <a:pt x="929" y="186"/>
                    <a:pt x="1012" y="251"/>
                  </a:cubicBezTo>
                  <a:cubicBezTo>
                    <a:pt x="1053" y="283"/>
                    <a:pt x="1094" y="318"/>
                    <a:pt x="1131" y="357"/>
                  </a:cubicBezTo>
                  <a:cubicBezTo>
                    <a:pt x="1164" y="392"/>
                    <a:pt x="1193" y="431"/>
                    <a:pt x="1234" y="456"/>
                  </a:cubicBezTo>
                  <a:cubicBezTo>
                    <a:pt x="1237" y="458"/>
                    <a:pt x="1239" y="459"/>
                    <a:pt x="1242" y="459"/>
                  </a:cubicBezTo>
                  <a:cubicBezTo>
                    <a:pt x="1252" y="459"/>
                    <a:pt x="1260" y="448"/>
                    <a:pt x="1258" y="437"/>
                  </a:cubicBezTo>
                  <a:cubicBezTo>
                    <a:pt x="1241" y="341"/>
                    <a:pt x="1132" y="253"/>
                    <a:pt x="1057" y="195"/>
                  </a:cubicBezTo>
                  <a:cubicBezTo>
                    <a:pt x="962" y="124"/>
                    <a:pt x="856" y="70"/>
                    <a:pt x="743" y="37"/>
                  </a:cubicBezTo>
                  <a:cubicBezTo>
                    <a:pt x="658" y="12"/>
                    <a:pt x="569" y="0"/>
                    <a:pt x="480"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2743" name="Google Shape;2743;p49"/>
            <p:cNvSpPr/>
            <p:nvPr/>
          </p:nvSpPr>
          <p:spPr>
            <a:xfrm>
              <a:off x="1444625" y="970825"/>
              <a:ext cx="31775" cy="19425"/>
            </a:xfrm>
            <a:custGeom>
              <a:avLst/>
              <a:gdLst/>
              <a:ahLst/>
              <a:cxnLst/>
              <a:rect l="l" t="t" r="r" b="b"/>
              <a:pathLst>
                <a:path w="1271" h="777" extrusionOk="0">
                  <a:moveTo>
                    <a:pt x="527" y="1"/>
                  </a:moveTo>
                  <a:cubicBezTo>
                    <a:pt x="336" y="1"/>
                    <a:pt x="146" y="75"/>
                    <a:pt x="9" y="212"/>
                  </a:cubicBezTo>
                  <a:cubicBezTo>
                    <a:pt x="0" y="221"/>
                    <a:pt x="9" y="234"/>
                    <a:pt x="18" y="234"/>
                  </a:cubicBezTo>
                  <a:cubicBezTo>
                    <a:pt x="21" y="234"/>
                    <a:pt x="24" y="233"/>
                    <a:pt x="27" y="230"/>
                  </a:cubicBezTo>
                  <a:cubicBezTo>
                    <a:pt x="156" y="115"/>
                    <a:pt x="328" y="53"/>
                    <a:pt x="499" y="53"/>
                  </a:cubicBezTo>
                  <a:cubicBezTo>
                    <a:pt x="601" y="53"/>
                    <a:pt x="703" y="75"/>
                    <a:pt x="795" y="121"/>
                  </a:cubicBezTo>
                  <a:cubicBezTo>
                    <a:pt x="916" y="181"/>
                    <a:pt x="1014" y="280"/>
                    <a:pt x="1081" y="396"/>
                  </a:cubicBezTo>
                  <a:cubicBezTo>
                    <a:pt x="1113" y="451"/>
                    <a:pt x="1136" y="511"/>
                    <a:pt x="1152" y="573"/>
                  </a:cubicBezTo>
                  <a:cubicBezTo>
                    <a:pt x="1168" y="637"/>
                    <a:pt x="1169" y="705"/>
                    <a:pt x="1190" y="768"/>
                  </a:cubicBezTo>
                  <a:cubicBezTo>
                    <a:pt x="1192" y="773"/>
                    <a:pt x="1199" y="777"/>
                    <a:pt x="1205" y="777"/>
                  </a:cubicBezTo>
                  <a:cubicBezTo>
                    <a:pt x="1209" y="777"/>
                    <a:pt x="1213" y="775"/>
                    <a:pt x="1216" y="770"/>
                  </a:cubicBezTo>
                  <a:cubicBezTo>
                    <a:pt x="1271" y="642"/>
                    <a:pt x="1204" y="473"/>
                    <a:pt x="1139" y="361"/>
                  </a:cubicBezTo>
                  <a:cubicBezTo>
                    <a:pt x="1066" y="234"/>
                    <a:pt x="954" y="127"/>
                    <a:pt x="820" y="64"/>
                  </a:cubicBezTo>
                  <a:cubicBezTo>
                    <a:pt x="727" y="21"/>
                    <a:pt x="627" y="1"/>
                    <a:pt x="527"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2744" name="Google Shape;2744;p49"/>
            <p:cNvSpPr/>
            <p:nvPr/>
          </p:nvSpPr>
          <p:spPr>
            <a:xfrm>
              <a:off x="1456450" y="983675"/>
              <a:ext cx="10475" cy="10050"/>
            </a:xfrm>
            <a:custGeom>
              <a:avLst/>
              <a:gdLst/>
              <a:ahLst/>
              <a:cxnLst/>
              <a:rect l="l" t="t" r="r" b="b"/>
              <a:pathLst>
                <a:path w="419" h="402" extrusionOk="0">
                  <a:moveTo>
                    <a:pt x="26" y="1"/>
                  </a:moveTo>
                  <a:cubicBezTo>
                    <a:pt x="7" y="1"/>
                    <a:pt x="0" y="30"/>
                    <a:pt x="20" y="34"/>
                  </a:cubicBezTo>
                  <a:cubicBezTo>
                    <a:pt x="110" y="51"/>
                    <a:pt x="193" y="98"/>
                    <a:pt x="258" y="164"/>
                  </a:cubicBezTo>
                  <a:cubicBezTo>
                    <a:pt x="289" y="197"/>
                    <a:pt x="316" y="233"/>
                    <a:pt x="337" y="275"/>
                  </a:cubicBezTo>
                  <a:cubicBezTo>
                    <a:pt x="348" y="294"/>
                    <a:pt x="357" y="315"/>
                    <a:pt x="364" y="339"/>
                  </a:cubicBezTo>
                  <a:cubicBezTo>
                    <a:pt x="370" y="360"/>
                    <a:pt x="375" y="381"/>
                    <a:pt x="389" y="398"/>
                  </a:cubicBezTo>
                  <a:cubicBezTo>
                    <a:pt x="391" y="400"/>
                    <a:pt x="394" y="402"/>
                    <a:pt x="397" y="402"/>
                  </a:cubicBezTo>
                  <a:cubicBezTo>
                    <a:pt x="403" y="402"/>
                    <a:pt x="408" y="398"/>
                    <a:pt x="410" y="393"/>
                  </a:cubicBezTo>
                  <a:cubicBezTo>
                    <a:pt x="419" y="369"/>
                    <a:pt x="412" y="343"/>
                    <a:pt x="403" y="323"/>
                  </a:cubicBezTo>
                  <a:cubicBezTo>
                    <a:pt x="396" y="298"/>
                    <a:pt x="385" y="276"/>
                    <a:pt x="373" y="255"/>
                  </a:cubicBezTo>
                  <a:cubicBezTo>
                    <a:pt x="350" y="212"/>
                    <a:pt x="320" y="172"/>
                    <a:pt x="285" y="138"/>
                  </a:cubicBezTo>
                  <a:cubicBezTo>
                    <a:pt x="216" y="69"/>
                    <a:pt x="126" y="19"/>
                    <a:pt x="30" y="1"/>
                  </a:cubicBezTo>
                  <a:cubicBezTo>
                    <a:pt x="28" y="1"/>
                    <a:pt x="27" y="1"/>
                    <a:pt x="26"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2745" name="Google Shape;2745;p49"/>
            <p:cNvSpPr/>
            <p:nvPr/>
          </p:nvSpPr>
          <p:spPr>
            <a:xfrm>
              <a:off x="1499650" y="986200"/>
              <a:ext cx="27975" cy="7350"/>
            </a:xfrm>
            <a:custGeom>
              <a:avLst/>
              <a:gdLst/>
              <a:ahLst/>
              <a:cxnLst/>
              <a:rect l="l" t="t" r="r" b="b"/>
              <a:pathLst>
                <a:path w="1119" h="294" extrusionOk="0">
                  <a:moveTo>
                    <a:pt x="642" y="0"/>
                  </a:moveTo>
                  <a:cubicBezTo>
                    <a:pt x="604" y="0"/>
                    <a:pt x="567" y="2"/>
                    <a:pt x="529" y="7"/>
                  </a:cubicBezTo>
                  <a:cubicBezTo>
                    <a:pt x="333" y="34"/>
                    <a:pt x="137" y="131"/>
                    <a:pt x="6" y="280"/>
                  </a:cubicBezTo>
                  <a:cubicBezTo>
                    <a:pt x="1" y="286"/>
                    <a:pt x="6" y="293"/>
                    <a:pt x="13" y="293"/>
                  </a:cubicBezTo>
                  <a:cubicBezTo>
                    <a:pt x="14" y="293"/>
                    <a:pt x="16" y="293"/>
                    <a:pt x="17" y="292"/>
                  </a:cubicBezTo>
                  <a:cubicBezTo>
                    <a:pt x="173" y="171"/>
                    <a:pt x="350" y="90"/>
                    <a:pt x="547" y="76"/>
                  </a:cubicBezTo>
                  <a:cubicBezTo>
                    <a:pt x="569" y="75"/>
                    <a:pt x="592" y="74"/>
                    <a:pt x="614" y="74"/>
                  </a:cubicBezTo>
                  <a:cubicBezTo>
                    <a:pt x="685" y="74"/>
                    <a:pt x="756" y="82"/>
                    <a:pt x="826" y="100"/>
                  </a:cubicBezTo>
                  <a:cubicBezTo>
                    <a:pt x="913" y="121"/>
                    <a:pt x="999" y="177"/>
                    <a:pt x="1088" y="187"/>
                  </a:cubicBezTo>
                  <a:cubicBezTo>
                    <a:pt x="1089" y="187"/>
                    <a:pt x="1089" y="187"/>
                    <a:pt x="1090" y="187"/>
                  </a:cubicBezTo>
                  <a:cubicBezTo>
                    <a:pt x="1105" y="187"/>
                    <a:pt x="1118" y="164"/>
                    <a:pt x="1108" y="149"/>
                  </a:cubicBezTo>
                  <a:cubicBezTo>
                    <a:pt x="1052" y="72"/>
                    <a:pt x="933" y="42"/>
                    <a:pt x="845" y="22"/>
                  </a:cubicBezTo>
                  <a:cubicBezTo>
                    <a:pt x="778" y="8"/>
                    <a:pt x="710" y="0"/>
                    <a:pt x="642"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2746" name="Google Shape;2746;p49"/>
            <p:cNvSpPr/>
            <p:nvPr/>
          </p:nvSpPr>
          <p:spPr>
            <a:xfrm>
              <a:off x="1533100" y="954900"/>
              <a:ext cx="18125" cy="16250"/>
            </a:xfrm>
            <a:custGeom>
              <a:avLst/>
              <a:gdLst/>
              <a:ahLst/>
              <a:cxnLst/>
              <a:rect l="l" t="t" r="r" b="b"/>
              <a:pathLst>
                <a:path w="725" h="650" extrusionOk="0">
                  <a:moveTo>
                    <a:pt x="584" y="0"/>
                  </a:moveTo>
                  <a:cubicBezTo>
                    <a:pt x="539" y="0"/>
                    <a:pt x="493" y="8"/>
                    <a:pt x="455" y="17"/>
                  </a:cubicBezTo>
                  <a:cubicBezTo>
                    <a:pt x="364" y="38"/>
                    <a:pt x="281" y="81"/>
                    <a:pt x="211" y="142"/>
                  </a:cubicBezTo>
                  <a:cubicBezTo>
                    <a:pt x="69" y="264"/>
                    <a:pt x="0" y="455"/>
                    <a:pt x="25" y="637"/>
                  </a:cubicBezTo>
                  <a:cubicBezTo>
                    <a:pt x="25" y="645"/>
                    <a:pt x="32" y="649"/>
                    <a:pt x="38" y="649"/>
                  </a:cubicBezTo>
                  <a:cubicBezTo>
                    <a:pt x="45" y="649"/>
                    <a:pt x="51" y="645"/>
                    <a:pt x="50" y="637"/>
                  </a:cubicBezTo>
                  <a:cubicBezTo>
                    <a:pt x="40" y="466"/>
                    <a:pt x="111" y="293"/>
                    <a:pt x="243" y="181"/>
                  </a:cubicBezTo>
                  <a:cubicBezTo>
                    <a:pt x="308" y="127"/>
                    <a:pt x="388" y="91"/>
                    <a:pt x="471" y="73"/>
                  </a:cubicBezTo>
                  <a:cubicBezTo>
                    <a:pt x="513" y="63"/>
                    <a:pt x="555" y="59"/>
                    <a:pt x="598" y="59"/>
                  </a:cubicBezTo>
                  <a:cubicBezTo>
                    <a:pt x="615" y="59"/>
                    <a:pt x="631" y="60"/>
                    <a:pt x="648" y="60"/>
                  </a:cubicBezTo>
                  <a:cubicBezTo>
                    <a:pt x="670" y="60"/>
                    <a:pt x="692" y="59"/>
                    <a:pt x="715" y="54"/>
                  </a:cubicBezTo>
                  <a:cubicBezTo>
                    <a:pt x="724" y="52"/>
                    <a:pt x="724" y="41"/>
                    <a:pt x="717" y="37"/>
                  </a:cubicBezTo>
                  <a:cubicBezTo>
                    <a:pt x="680" y="9"/>
                    <a:pt x="633" y="0"/>
                    <a:pt x="584"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2747" name="Google Shape;2747;p49"/>
            <p:cNvSpPr/>
            <p:nvPr/>
          </p:nvSpPr>
          <p:spPr>
            <a:xfrm>
              <a:off x="1541000" y="963075"/>
              <a:ext cx="9025" cy="7400"/>
            </a:xfrm>
            <a:custGeom>
              <a:avLst/>
              <a:gdLst/>
              <a:ahLst/>
              <a:cxnLst/>
              <a:rect l="l" t="t" r="r" b="b"/>
              <a:pathLst>
                <a:path w="361" h="296" extrusionOk="0">
                  <a:moveTo>
                    <a:pt x="299" y="1"/>
                  </a:moveTo>
                  <a:cubicBezTo>
                    <a:pt x="275" y="1"/>
                    <a:pt x="250" y="6"/>
                    <a:pt x="230" y="12"/>
                  </a:cubicBezTo>
                  <a:cubicBezTo>
                    <a:pt x="189" y="24"/>
                    <a:pt x="150" y="45"/>
                    <a:pt x="117" y="72"/>
                  </a:cubicBezTo>
                  <a:cubicBezTo>
                    <a:pt x="51" y="125"/>
                    <a:pt x="7" y="200"/>
                    <a:pt x="1" y="285"/>
                  </a:cubicBezTo>
                  <a:cubicBezTo>
                    <a:pt x="0" y="292"/>
                    <a:pt x="6" y="296"/>
                    <a:pt x="11" y="296"/>
                  </a:cubicBezTo>
                  <a:cubicBezTo>
                    <a:pt x="15" y="296"/>
                    <a:pt x="19" y="293"/>
                    <a:pt x="20" y="288"/>
                  </a:cubicBezTo>
                  <a:cubicBezTo>
                    <a:pt x="34" y="214"/>
                    <a:pt x="79" y="145"/>
                    <a:pt x="139" y="101"/>
                  </a:cubicBezTo>
                  <a:cubicBezTo>
                    <a:pt x="169" y="80"/>
                    <a:pt x="202" y="62"/>
                    <a:pt x="238" y="54"/>
                  </a:cubicBezTo>
                  <a:cubicBezTo>
                    <a:pt x="255" y="48"/>
                    <a:pt x="273" y="45"/>
                    <a:pt x="291" y="44"/>
                  </a:cubicBezTo>
                  <a:cubicBezTo>
                    <a:pt x="311" y="43"/>
                    <a:pt x="329" y="43"/>
                    <a:pt x="348" y="36"/>
                  </a:cubicBezTo>
                  <a:cubicBezTo>
                    <a:pt x="358" y="32"/>
                    <a:pt x="360" y="20"/>
                    <a:pt x="352" y="14"/>
                  </a:cubicBezTo>
                  <a:cubicBezTo>
                    <a:pt x="337" y="4"/>
                    <a:pt x="318" y="1"/>
                    <a:pt x="299"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2748" name="Google Shape;2748;p49"/>
            <p:cNvSpPr/>
            <p:nvPr/>
          </p:nvSpPr>
          <p:spPr>
            <a:xfrm>
              <a:off x="1564625" y="989850"/>
              <a:ext cx="20200" cy="17075"/>
            </a:xfrm>
            <a:custGeom>
              <a:avLst/>
              <a:gdLst/>
              <a:ahLst/>
              <a:cxnLst/>
              <a:rect l="l" t="t" r="r" b="b"/>
              <a:pathLst>
                <a:path w="808" h="683" extrusionOk="0">
                  <a:moveTo>
                    <a:pt x="191" y="0"/>
                  </a:moveTo>
                  <a:cubicBezTo>
                    <a:pt x="135" y="0"/>
                    <a:pt x="78" y="5"/>
                    <a:pt x="23" y="14"/>
                  </a:cubicBezTo>
                  <a:cubicBezTo>
                    <a:pt x="1" y="18"/>
                    <a:pt x="10" y="50"/>
                    <a:pt x="31" y="50"/>
                  </a:cubicBezTo>
                  <a:cubicBezTo>
                    <a:pt x="32" y="50"/>
                    <a:pt x="32" y="50"/>
                    <a:pt x="33" y="50"/>
                  </a:cubicBezTo>
                  <a:cubicBezTo>
                    <a:pt x="76" y="44"/>
                    <a:pt x="121" y="41"/>
                    <a:pt x="166" y="41"/>
                  </a:cubicBezTo>
                  <a:cubicBezTo>
                    <a:pt x="321" y="41"/>
                    <a:pt x="480" y="81"/>
                    <a:pt x="594" y="189"/>
                  </a:cubicBezTo>
                  <a:cubicBezTo>
                    <a:pt x="658" y="249"/>
                    <a:pt x="704" y="324"/>
                    <a:pt x="727" y="409"/>
                  </a:cubicBezTo>
                  <a:cubicBezTo>
                    <a:pt x="738" y="451"/>
                    <a:pt x="740" y="494"/>
                    <a:pt x="738" y="538"/>
                  </a:cubicBezTo>
                  <a:cubicBezTo>
                    <a:pt x="734" y="582"/>
                    <a:pt x="724" y="623"/>
                    <a:pt x="717" y="666"/>
                  </a:cubicBezTo>
                  <a:cubicBezTo>
                    <a:pt x="717" y="674"/>
                    <a:pt x="723" y="682"/>
                    <a:pt x="730" y="682"/>
                  </a:cubicBezTo>
                  <a:cubicBezTo>
                    <a:pt x="733" y="682"/>
                    <a:pt x="736" y="681"/>
                    <a:pt x="739" y="678"/>
                  </a:cubicBezTo>
                  <a:cubicBezTo>
                    <a:pt x="808" y="611"/>
                    <a:pt x="808" y="497"/>
                    <a:pt x="790" y="412"/>
                  </a:cubicBezTo>
                  <a:cubicBezTo>
                    <a:pt x="768" y="315"/>
                    <a:pt x="716" y="221"/>
                    <a:pt x="643" y="155"/>
                  </a:cubicBezTo>
                  <a:cubicBezTo>
                    <a:pt x="521" y="42"/>
                    <a:pt x="355" y="0"/>
                    <a:pt x="191"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2749" name="Google Shape;2749;p49"/>
            <p:cNvSpPr/>
            <p:nvPr/>
          </p:nvSpPr>
          <p:spPr>
            <a:xfrm>
              <a:off x="1594150" y="1004275"/>
              <a:ext cx="27525" cy="7850"/>
            </a:xfrm>
            <a:custGeom>
              <a:avLst/>
              <a:gdLst/>
              <a:ahLst/>
              <a:cxnLst/>
              <a:rect l="l" t="t" r="r" b="b"/>
              <a:pathLst>
                <a:path w="1101" h="314" extrusionOk="0">
                  <a:moveTo>
                    <a:pt x="588" y="1"/>
                  </a:moveTo>
                  <a:cubicBezTo>
                    <a:pt x="381" y="1"/>
                    <a:pt x="176" y="69"/>
                    <a:pt x="9" y="195"/>
                  </a:cubicBezTo>
                  <a:cubicBezTo>
                    <a:pt x="1" y="201"/>
                    <a:pt x="5" y="213"/>
                    <a:pt x="13" y="213"/>
                  </a:cubicBezTo>
                  <a:cubicBezTo>
                    <a:pt x="15" y="213"/>
                    <a:pt x="16" y="213"/>
                    <a:pt x="18" y="212"/>
                  </a:cubicBezTo>
                  <a:cubicBezTo>
                    <a:pt x="181" y="115"/>
                    <a:pt x="366" y="60"/>
                    <a:pt x="556" y="60"/>
                  </a:cubicBezTo>
                  <a:cubicBezTo>
                    <a:pt x="577" y="60"/>
                    <a:pt x="598" y="61"/>
                    <a:pt x="619" y="62"/>
                  </a:cubicBezTo>
                  <a:cubicBezTo>
                    <a:pt x="709" y="67"/>
                    <a:pt x="798" y="88"/>
                    <a:pt x="878" y="128"/>
                  </a:cubicBezTo>
                  <a:cubicBezTo>
                    <a:pt x="958" y="169"/>
                    <a:pt x="1005" y="231"/>
                    <a:pt x="1055" y="303"/>
                  </a:cubicBezTo>
                  <a:cubicBezTo>
                    <a:pt x="1060" y="310"/>
                    <a:pt x="1069" y="314"/>
                    <a:pt x="1077" y="314"/>
                  </a:cubicBezTo>
                  <a:cubicBezTo>
                    <a:pt x="1089" y="314"/>
                    <a:pt x="1100" y="306"/>
                    <a:pt x="1099" y="291"/>
                  </a:cubicBezTo>
                  <a:cubicBezTo>
                    <a:pt x="1084" y="99"/>
                    <a:pt x="832" y="19"/>
                    <a:pt x="673" y="5"/>
                  </a:cubicBezTo>
                  <a:cubicBezTo>
                    <a:pt x="645" y="2"/>
                    <a:pt x="616" y="1"/>
                    <a:pt x="588"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2750" name="Google Shape;2750;p49"/>
            <p:cNvSpPr/>
            <p:nvPr/>
          </p:nvSpPr>
          <p:spPr>
            <a:xfrm>
              <a:off x="1673200" y="819925"/>
              <a:ext cx="172575" cy="57050"/>
            </a:xfrm>
            <a:custGeom>
              <a:avLst/>
              <a:gdLst/>
              <a:ahLst/>
              <a:cxnLst/>
              <a:rect l="l" t="t" r="r" b="b"/>
              <a:pathLst>
                <a:path w="6903" h="2282" extrusionOk="0">
                  <a:moveTo>
                    <a:pt x="3677" y="1"/>
                  </a:moveTo>
                  <a:cubicBezTo>
                    <a:pt x="3594" y="1"/>
                    <a:pt x="3513" y="13"/>
                    <a:pt x="3435" y="39"/>
                  </a:cubicBezTo>
                  <a:cubicBezTo>
                    <a:pt x="3149" y="132"/>
                    <a:pt x="2934" y="403"/>
                    <a:pt x="2907" y="705"/>
                  </a:cubicBezTo>
                  <a:cubicBezTo>
                    <a:pt x="2795" y="626"/>
                    <a:pt x="2659" y="585"/>
                    <a:pt x="2524" y="585"/>
                  </a:cubicBezTo>
                  <a:cubicBezTo>
                    <a:pt x="2408" y="585"/>
                    <a:pt x="2292" y="615"/>
                    <a:pt x="2195" y="676"/>
                  </a:cubicBezTo>
                  <a:cubicBezTo>
                    <a:pt x="1984" y="805"/>
                    <a:pt x="1867" y="1070"/>
                    <a:pt x="1912" y="1320"/>
                  </a:cubicBezTo>
                  <a:cubicBezTo>
                    <a:pt x="1772" y="1223"/>
                    <a:pt x="1621" y="1181"/>
                    <a:pt x="1470" y="1181"/>
                  </a:cubicBezTo>
                  <a:cubicBezTo>
                    <a:pt x="1346" y="1181"/>
                    <a:pt x="1222" y="1209"/>
                    <a:pt x="1103" y="1257"/>
                  </a:cubicBezTo>
                  <a:cubicBezTo>
                    <a:pt x="890" y="1342"/>
                    <a:pt x="666" y="1547"/>
                    <a:pt x="682" y="1797"/>
                  </a:cubicBezTo>
                  <a:cubicBezTo>
                    <a:pt x="682" y="1801"/>
                    <a:pt x="683" y="1806"/>
                    <a:pt x="683" y="1808"/>
                  </a:cubicBezTo>
                  <a:cubicBezTo>
                    <a:pt x="616" y="1777"/>
                    <a:pt x="543" y="1761"/>
                    <a:pt x="470" y="1761"/>
                  </a:cubicBezTo>
                  <a:cubicBezTo>
                    <a:pt x="403" y="1761"/>
                    <a:pt x="337" y="1775"/>
                    <a:pt x="276" y="1801"/>
                  </a:cubicBezTo>
                  <a:cubicBezTo>
                    <a:pt x="179" y="1845"/>
                    <a:pt x="0" y="1975"/>
                    <a:pt x="43" y="2104"/>
                  </a:cubicBezTo>
                  <a:cubicBezTo>
                    <a:pt x="68" y="2178"/>
                    <a:pt x="144" y="2225"/>
                    <a:pt x="221" y="2238"/>
                  </a:cubicBezTo>
                  <a:cubicBezTo>
                    <a:pt x="313" y="2253"/>
                    <a:pt x="411" y="2258"/>
                    <a:pt x="510" y="2258"/>
                  </a:cubicBezTo>
                  <a:cubicBezTo>
                    <a:pt x="632" y="2258"/>
                    <a:pt x="755" y="2251"/>
                    <a:pt x="869" y="2249"/>
                  </a:cubicBezTo>
                  <a:cubicBezTo>
                    <a:pt x="1181" y="2244"/>
                    <a:pt x="1491" y="2241"/>
                    <a:pt x="1803" y="2238"/>
                  </a:cubicBezTo>
                  <a:cubicBezTo>
                    <a:pt x="2425" y="2231"/>
                    <a:pt x="3048" y="2228"/>
                    <a:pt x="3671" y="2228"/>
                  </a:cubicBezTo>
                  <a:cubicBezTo>
                    <a:pt x="4176" y="2228"/>
                    <a:pt x="4683" y="2231"/>
                    <a:pt x="5189" y="2235"/>
                  </a:cubicBezTo>
                  <a:cubicBezTo>
                    <a:pt x="5460" y="2237"/>
                    <a:pt x="5729" y="2238"/>
                    <a:pt x="6000" y="2243"/>
                  </a:cubicBezTo>
                  <a:cubicBezTo>
                    <a:pt x="6120" y="2245"/>
                    <a:pt x="6256" y="2281"/>
                    <a:pt x="6384" y="2281"/>
                  </a:cubicBezTo>
                  <a:cubicBezTo>
                    <a:pt x="6464" y="2281"/>
                    <a:pt x="6541" y="2267"/>
                    <a:pt x="6609" y="2222"/>
                  </a:cubicBezTo>
                  <a:cubicBezTo>
                    <a:pt x="6903" y="2021"/>
                    <a:pt x="6689" y="1724"/>
                    <a:pt x="6492" y="1541"/>
                  </a:cubicBezTo>
                  <a:cubicBezTo>
                    <a:pt x="6307" y="1368"/>
                    <a:pt x="6049" y="1294"/>
                    <a:pt x="5799" y="1294"/>
                  </a:cubicBezTo>
                  <a:cubicBezTo>
                    <a:pt x="5767" y="1294"/>
                    <a:pt x="5735" y="1295"/>
                    <a:pt x="5703" y="1297"/>
                  </a:cubicBezTo>
                  <a:cubicBezTo>
                    <a:pt x="5586" y="1305"/>
                    <a:pt x="5454" y="1345"/>
                    <a:pt x="5414" y="1453"/>
                  </a:cubicBezTo>
                  <a:cubicBezTo>
                    <a:pt x="5419" y="1260"/>
                    <a:pt x="5282" y="1079"/>
                    <a:pt x="5098" y="1015"/>
                  </a:cubicBezTo>
                  <a:cubicBezTo>
                    <a:pt x="5032" y="992"/>
                    <a:pt x="4962" y="982"/>
                    <a:pt x="4892" y="982"/>
                  </a:cubicBezTo>
                  <a:cubicBezTo>
                    <a:pt x="4855" y="982"/>
                    <a:pt x="4817" y="985"/>
                    <a:pt x="4781" y="991"/>
                  </a:cubicBezTo>
                  <a:cubicBezTo>
                    <a:pt x="4728" y="1000"/>
                    <a:pt x="4501" y="1042"/>
                    <a:pt x="4481" y="1099"/>
                  </a:cubicBezTo>
                  <a:lnTo>
                    <a:pt x="4481" y="1099"/>
                  </a:lnTo>
                  <a:cubicBezTo>
                    <a:pt x="4579" y="815"/>
                    <a:pt x="4498" y="471"/>
                    <a:pt x="4281" y="251"/>
                  </a:cubicBezTo>
                  <a:cubicBezTo>
                    <a:pt x="4123" y="90"/>
                    <a:pt x="3897" y="1"/>
                    <a:pt x="3677"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51" name="Google Shape;2751;p49"/>
            <p:cNvSpPr/>
            <p:nvPr/>
          </p:nvSpPr>
          <p:spPr>
            <a:xfrm>
              <a:off x="1728525" y="842900"/>
              <a:ext cx="11350" cy="10500"/>
            </a:xfrm>
            <a:custGeom>
              <a:avLst/>
              <a:gdLst/>
              <a:ahLst/>
              <a:cxnLst/>
              <a:rect l="l" t="t" r="r" b="b"/>
              <a:pathLst>
                <a:path w="454" h="420" extrusionOk="0">
                  <a:moveTo>
                    <a:pt x="349" y="0"/>
                  </a:moveTo>
                  <a:cubicBezTo>
                    <a:pt x="327" y="0"/>
                    <a:pt x="303" y="4"/>
                    <a:pt x="283" y="9"/>
                  </a:cubicBezTo>
                  <a:cubicBezTo>
                    <a:pt x="225" y="27"/>
                    <a:pt x="168" y="56"/>
                    <a:pt x="125" y="98"/>
                  </a:cubicBezTo>
                  <a:cubicBezTo>
                    <a:pt x="83" y="140"/>
                    <a:pt x="50" y="192"/>
                    <a:pt x="28" y="247"/>
                  </a:cubicBezTo>
                  <a:cubicBezTo>
                    <a:pt x="18" y="274"/>
                    <a:pt x="12" y="301"/>
                    <a:pt x="8" y="331"/>
                  </a:cubicBezTo>
                  <a:cubicBezTo>
                    <a:pt x="4" y="357"/>
                    <a:pt x="1" y="389"/>
                    <a:pt x="14" y="415"/>
                  </a:cubicBezTo>
                  <a:cubicBezTo>
                    <a:pt x="15" y="418"/>
                    <a:pt x="19" y="419"/>
                    <a:pt x="22" y="419"/>
                  </a:cubicBezTo>
                  <a:cubicBezTo>
                    <a:pt x="25" y="419"/>
                    <a:pt x="28" y="418"/>
                    <a:pt x="29" y="415"/>
                  </a:cubicBezTo>
                  <a:cubicBezTo>
                    <a:pt x="40" y="391"/>
                    <a:pt x="40" y="367"/>
                    <a:pt x="45" y="342"/>
                  </a:cubicBezTo>
                  <a:cubicBezTo>
                    <a:pt x="51" y="317"/>
                    <a:pt x="61" y="290"/>
                    <a:pt x="72" y="267"/>
                  </a:cubicBezTo>
                  <a:cubicBezTo>
                    <a:pt x="94" y="219"/>
                    <a:pt x="126" y="179"/>
                    <a:pt x="168" y="147"/>
                  </a:cubicBezTo>
                  <a:cubicBezTo>
                    <a:pt x="211" y="117"/>
                    <a:pt x="259" y="98"/>
                    <a:pt x="310" y="88"/>
                  </a:cubicBezTo>
                  <a:cubicBezTo>
                    <a:pt x="335" y="82"/>
                    <a:pt x="358" y="77"/>
                    <a:pt x="384" y="75"/>
                  </a:cubicBezTo>
                  <a:cubicBezTo>
                    <a:pt x="403" y="72"/>
                    <a:pt x="437" y="66"/>
                    <a:pt x="449" y="51"/>
                  </a:cubicBezTo>
                  <a:cubicBezTo>
                    <a:pt x="454" y="45"/>
                    <a:pt x="453" y="40"/>
                    <a:pt x="452" y="36"/>
                  </a:cubicBezTo>
                  <a:cubicBezTo>
                    <a:pt x="441" y="12"/>
                    <a:pt x="396" y="3"/>
                    <a:pt x="373" y="2"/>
                  </a:cubicBezTo>
                  <a:cubicBezTo>
                    <a:pt x="365" y="1"/>
                    <a:pt x="358" y="0"/>
                    <a:pt x="349"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2752" name="Google Shape;2752;p49"/>
            <p:cNvSpPr/>
            <p:nvPr/>
          </p:nvSpPr>
          <p:spPr>
            <a:xfrm>
              <a:off x="1738550" y="847850"/>
              <a:ext cx="7150" cy="3375"/>
            </a:xfrm>
            <a:custGeom>
              <a:avLst/>
              <a:gdLst/>
              <a:ahLst/>
              <a:cxnLst/>
              <a:rect l="l" t="t" r="r" b="b"/>
              <a:pathLst>
                <a:path w="286" h="135" extrusionOk="0">
                  <a:moveTo>
                    <a:pt x="236" y="1"/>
                  </a:moveTo>
                  <a:cubicBezTo>
                    <a:pt x="235" y="1"/>
                    <a:pt x="234" y="1"/>
                    <a:pt x="232" y="1"/>
                  </a:cubicBezTo>
                  <a:cubicBezTo>
                    <a:pt x="218" y="1"/>
                    <a:pt x="206" y="4"/>
                    <a:pt x="192" y="7"/>
                  </a:cubicBezTo>
                  <a:cubicBezTo>
                    <a:pt x="168" y="13"/>
                    <a:pt x="141" y="22"/>
                    <a:pt x="117" y="33"/>
                  </a:cubicBezTo>
                  <a:cubicBezTo>
                    <a:pt x="94" y="45"/>
                    <a:pt x="73" y="58"/>
                    <a:pt x="52" y="73"/>
                  </a:cubicBezTo>
                  <a:cubicBezTo>
                    <a:pt x="41" y="81"/>
                    <a:pt x="32" y="89"/>
                    <a:pt x="21" y="98"/>
                  </a:cubicBezTo>
                  <a:cubicBezTo>
                    <a:pt x="10" y="107"/>
                    <a:pt x="4" y="114"/>
                    <a:pt x="2" y="127"/>
                  </a:cubicBezTo>
                  <a:cubicBezTo>
                    <a:pt x="1" y="133"/>
                    <a:pt x="8" y="135"/>
                    <a:pt x="13" y="135"/>
                  </a:cubicBezTo>
                  <a:cubicBezTo>
                    <a:pt x="25" y="134"/>
                    <a:pt x="32" y="127"/>
                    <a:pt x="41" y="119"/>
                  </a:cubicBezTo>
                  <a:cubicBezTo>
                    <a:pt x="50" y="111"/>
                    <a:pt x="60" y="105"/>
                    <a:pt x="71" y="98"/>
                  </a:cubicBezTo>
                  <a:cubicBezTo>
                    <a:pt x="91" y="85"/>
                    <a:pt x="113" y="74"/>
                    <a:pt x="137" y="65"/>
                  </a:cubicBezTo>
                  <a:cubicBezTo>
                    <a:pt x="158" y="55"/>
                    <a:pt x="180" y="48"/>
                    <a:pt x="203" y="42"/>
                  </a:cubicBezTo>
                  <a:cubicBezTo>
                    <a:pt x="214" y="39"/>
                    <a:pt x="228" y="37"/>
                    <a:pt x="240" y="34"/>
                  </a:cubicBezTo>
                  <a:cubicBezTo>
                    <a:pt x="251" y="31"/>
                    <a:pt x="262" y="27"/>
                    <a:pt x="276" y="23"/>
                  </a:cubicBezTo>
                  <a:cubicBezTo>
                    <a:pt x="285" y="22"/>
                    <a:pt x="281" y="6"/>
                    <a:pt x="271" y="5"/>
                  </a:cubicBezTo>
                  <a:cubicBezTo>
                    <a:pt x="260" y="4"/>
                    <a:pt x="248" y="1"/>
                    <a:pt x="236"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2753" name="Google Shape;2753;p49"/>
            <p:cNvSpPr/>
            <p:nvPr/>
          </p:nvSpPr>
          <p:spPr>
            <a:xfrm>
              <a:off x="1756100" y="836500"/>
              <a:ext cx="17325" cy="4975"/>
            </a:xfrm>
            <a:custGeom>
              <a:avLst/>
              <a:gdLst/>
              <a:ahLst/>
              <a:cxnLst/>
              <a:rect l="l" t="t" r="r" b="b"/>
              <a:pathLst>
                <a:path w="693" h="199" extrusionOk="0">
                  <a:moveTo>
                    <a:pt x="393" y="1"/>
                  </a:moveTo>
                  <a:cubicBezTo>
                    <a:pt x="376" y="1"/>
                    <a:pt x="360" y="1"/>
                    <a:pt x="343" y="3"/>
                  </a:cubicBezTo>
                  <a:cubicBezTo>
                    <a:pt x="215" y="16"/>
                    <a:pt x="88" y="74"/>
                    <a:pt x="9" y="177"/>
                  </a:cubicBezTo>
                  <a:cubicBezTo>
                    <a:pt x="1" y="187"/>
                    <a:pt x="12" y="198"/>
                    <a:pt x="22" y="198"/>
                  </a:cubicBezTo>
                  <a:cubicBezTo>
                    <a:pt x="25" y="198"/>
                    <a:pt x="28" y="197"/>
                    <a:pt x="31" y="195"/>
                  </a:cubicBezTo>
                  <a:cubicBezTo>
                    <a:pt x="120" y="120"/>
                    <a:pt x="229" y="78"/>
                    <a:pt x="348" y="78"/>
                  </a:cubicBezTo>
                  <a:cubicBezTo>
                    <a:pt x="350" y="78"/>
                    <a:pt x="351" y="78"/>
                    <a:pt x="353" y="78"/>
                  </a:cubicBezTo>
                  <a:cubicBezTo>
                    <a:pt x="408" y="79"/>
                    <a:pt x="464" y="87"/>
                    <a:pt x="518" y="105"/>
                  </a:cubicBezTo>
                  <a:cubicBezTo>
                    <a:pt x="546" y="114"/>
                    <a:pt x="574" y="124"/>
                    <a:pt x="601" y="137"/>
                  </a:cubicBezTo>
                  <a:cubicBezTo>
                    <a:pt x="619" y="146"/>
                    <a:pt x="641" y="156"/>
                    <a:pt x="662" y="156"/>
                  </a:cubicBezTo>
                  <a:cubicBezTo>
                    <a:pt x="667" y="156"/>
                    <a:pt x="673" y="155"/>
                    <a:pt x="678" y="154"/>
                  </a:cubicBezTo>
                  <a:cubicBezTo>
                    <a:pt x="686" y="153"/>
                    <a:pt x="692" y="145"/>
                    <a:pt x="691" y="138"/>
                  </a:cubicBezTo>
                  <a:cubicBezTo>
                    <a:pt x="686" y="76"/>
                    <a:pt x="598" y="40"/>
                    <a:pt x="546" y="24"/>
                  </a:cubicBezTo>
                  <a:cubicBezTo>
                    <a:pt x="497" y="8"/>
                    <a:pt x="445" y="1"/>
                    <a:pt x="393"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2754" name="Google Shape;2754;p49"/>
            <p:cNvSpPr/>
            <p:nvPr/>
          </p:nvSpPr>
          <p:spPr>
            <a:xfrm>
              <a:off x="1784000" y="856075"/>
              <a:ext cx="15875" cy="4525"/>
            </a:xfrm>
            <a:custGeom>
              <a:avLst/>
              <a:gdLst/>
              <a:ahLst/>
              <a:cxnLst/>
              <a:rect l="l" t="t" r="r" b="b"/>
              <a:pathLst>
                <a:path w="635" h="181" extrusionOk="0">
                  <a:moveTo>
                    <a:pt x="292" y="1"/>
                  </a:moveTo>
                  <a:cubicBezTo>
                    <a:pt x="243" y="1"/>
                    <a:pt x="195" y="7"/>
                    <a:pt x="148" y="21"/>
                  </a:cubicBezTo>
                  <a:cubicBezTo>
                    <a:pt x="100" y="36"/>
                    <a:pt x="38" y="54"/>
                    <a:pt x="6" y="95"/>
                  </a:cubicBezTo>
                  <a:cubicBezTo>
                    <a:pt x="0" y="102"/>
                    <a:pt x="9" y="114"/>
                    <a:pt x="17" y="114"/>
                  </a:cubicBezTo>
                  <a:cubicBezTo>
                    <a:pt x="17" y="114"/>
                    <a:pt x="18" y="114"/>
                    <a:pt x="19" y="114"/>
                  </a:cubicBezTo>
                  <a:cubicBezTo>
                    <a:pt x="42" y="108"/>
                    <a:pt x="61" y="95"/>
                    <a:pt x="84" y="86"/>
                  </a:cubicBezTo>
                  <a:cubicBezTo>
                    <a:pt x="108" y="76"/>
                    <a:pt x="133" y="69"/>
                    <a:pt x="159" y="64"/>
                  </a:cubicBezTo>
                  <a:cubicBezTo>
                    <a:pt x="187" y="58"/>
                    <a:pt x="217" y="56"/>
                    <a:pt x="246" y="56"/>
                  </a:cubicBezTo>
                  <a:cubicBezTo>
                    <a:pt x="267" y="56"/>
                    <a:pt x="289" y="57"/>
                    <a:pt x="310" y="59"/>
                  </a:cubicBezTo>
                  <a:cubicBezTo>
                    <a:pt x="360" y="65"/>
                    <a:pt x="409" y="79"/>
                    <a:pt x="454" y="100"/>
                  </a:cubicBezTo>
                  <a:cubicBezTo>
                    <a:pt x="477" y="110"/>
                    <a:pt x="499" y="123"/>
                    <a:pt x="522" y="137"/>
                  </a:cubicBezTo>
                  <a:cubicBezTo>
                    <a:pt x="544" y="151"/>
                    <a:pt x="568" y="163"/>
                    <a:pt x="592" y="177"/>
                  </a:cubicBezTo>
                  <a:cubicBezTo>
                    <a:pt x="596" y="180"/>
                    <a:pt x="600" y="181"/>
                    <a:pt x="604" y="181"/>
                  </a:cubicBezTo>
                  <a:cubicBezTo>
                    <a:pt x="623" y="181"/>
                    <a:pt x="635" y="157"/>
                    <a:pt x="621" y="139"/>
                  </a:cubicBezTo>
                  <a:cubicBezTo>
                    <a:pt x="602" y="116"/>
                    <a:pt x="585" y="97"/>
                    <a:pt x="560" y="80"/>
                  </a:cubicBezTo>
                  <a:cubicBezTo>
                    <a:pt x="535" y="63"/>
                    <a:pt x="509" y="49"/>
                    <a:pt x="480" y="38"/>
                  </a:cubicBezTo>
                  <a:cubicBezTo>
                    <a:pt x="426" y="17"/>
                    <a:pt x="369" y="4"/>
                    <a:pt x="313" y="1"/>
                  </a:cubicBezTo>
                  <a:cubicBezTo>
                    <a:pt x="306" y="1"/>
                    <a:pt x="299" y="1"/>
                    <a:pt x="292"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2755" name="Google Shape;2755;p49"/>
            <p:cNvSpPr/>
            <p:nvPr/>
          </p:nvSpPr>
          <p:spPr>
            <a:xfrm>
              <a:off x="1704750" y="858225"/>
              <a:ext cx="12475" cy="6225"/>
            </a:xfrm>
            <a:custGeom>
              <a:avLst/>
              <a:gdLst/>
              <a:ahLst/>
              <a:cxnLst/>
              <a:rect l="l" t="t" r="r" b="b"/>
              <a:pathLst>
                <a:path w="499" h="249" extrusionOk="0">
                  <a:moveTo>
                    <a:pt x="365" y="1"/>
                  </a:moveTo>
                  <a:cubicBezTo>
                    <a:pt x="359" y="1"/>
                    <a:pt x="354" y="1"/>
                    <a:pt x="348" y="1"/>
                  </a:cubicBezTo>
                  <a:cubicBezTo>
                    <a:pt x="297" y="4"/>
                    <a:pt x="246" y="14"/>
                    <a:pt x="201" y="36"/>
                  </a:cubicBezTo>
                  <a:cubicBezTo>
                    <a:pt x="117" y="77"/>
                    <a:pt x="34" y="141"/>
                    <a:pt x="3" y="232"/>
                  </a:cubicBezTo>
                  <a:cubicBezTo>
                    <a:pt x="0" y="240"/>
                    <a:pt x="8" y="249"/>
                    <a:pt x="17" y="249"/>
                  </a:cubicBezTo>
                  <a:cubicBezTo>
                    <a:pt x="19" y="249"/>
                    <a:pt x="22" y="248"/>
                    <a:pt x="24" y="245"/>
                  </a:cubicBezTo>
                  <a:cubicBezTo>
                    <a:pt x="52" y="211"/>
                    <a:pt x="78" y="180"/>
                    <a:pt x="114" y="153"/>
                  </a:cubicBezTo>
                  <a:cubicBezTo>
                    <a:pt x="145" y="127"/>
                    <a:pt x="184" y="105"/>
                    <a:pt x="225" y="93"/>
                  </a:cubicBezTo>
                  <a:cubicBezTo>
                    <a:pt x="265" y="81"/>
                    <a:pt x="306" y="70"/>
                    <a:pt x="348" y="70"/>
                  </a:cubicBezTo>
                  <a:cubicBezTo>
                    <a:pt x="369" y="70"/>
                    <a:pt x="390" y="72"/>
                    <a:pt x="412" y="74"/>
                  </a:cubicBezTo>
                  <a:cubicBezTo>
                    <a:pt x="423" y="75"/>
                    <a:pt x="434" y="80"/>
                    <a:pt x="446" y="81"/>
                  </a:cubicBezTo>
                  <a:cubicBezTo>
                    <a:pt x="447" y="81"/>
                    <a:pt x="449" y="81"/>
                    <a:pt x="450" y="81"/>
                  </a:cubicBezTo>
                  <a:cubicBezTo>
                    <a:pt x="461" y="81"/>
                    <a:pt x="470" y="77"/>
                    <a:pt x="480" y="73"/>
                  </a:cubicBezTo>
                  <a:cubicBezTo>
                    <a:pt x="493" y="69"/>
                    <a:pt x="499" y="52"/>
                    <a:pt x="488" y="38"/>
                  </a:cubicBezTo>
                  <a:cubicBezTo>
                    <a:pt x="480" y="28"/>
                    <a:pt x="471" y="17"/>
                    <a:pt x="458" y="12"/>
                  </a:cubicBezTo>
                  <a:cubicBezTo>
                    <a:pt x="445" y="8"/>
                    <a:pt x="430" y="6"/>
                    <a:pt x="417" y="4"/>
                  </a:cubicBezTo>
                  <a:cubicBezTo>
                    <a:pt x="400" y="2"/>
                    <a:pt x="382" y="1"/>
                    <a:pt x="365"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grpSp>
      <p:sp>
        <p:nvSpPr>
          <p:cNvPr id="173" name="TextBox 172">
            <a:extLst>
              <a:ext uri="{FF2B5EF4-FFF2-40B4-BE49-F238E27FC236}">
                <a16:creationId xmlns:a16="http://schemas.microsoft.com/office/drawing/2014/main" xmlns="" id="{EA47D29A-77A8-ACBA-5D4D-0EBD90014146}"/>
              </a:ext>
            </a:extLst>
          </p:cNvPr>
          <p:cNvSpPr txBox="1"/>
          <p:nvPr/>
        </p:nvSpPr>
        <p:spPr>
          <a:xfrm>
            <a:off x="1323870" y="291854"/>
            <a:ext cx="9544261" cy="741934"/>
          </a:xfrm>
          <a:prstGeom prst="rect">
            <a:avLst/>
          </a:prstGeom>
          <a:noFill/>
        </p:spPr>
        <p:txBody>
          <a:bodyPr wrap="square">
            <a:spAutoFit/>
          </a:bodyPr>
          <a:lstStyle/>
          <a:p>
            <a:pPr marR="0" lvl="0" algn="ctr">
              <a:lnSpc>
                <a:spcPct val="150000"/>
              </a:lnSpc>
              <a:spcBef>
                <a:spcPts val="0"/>
              </a:spcBef>
              <a:spcAft>
                <a:spcPts val="0"/>
              </a:spcAft>
            </a:pPr>
            <a:r>
              <a:rPr lang="en-US" sz="3200" b="1">
                <a:solidFill>
                  <a:schemeClr val="accent2"/>
                </a:solidFill>
                <a:latin typeface="Cambria" panose="02040503050406030204" pitchFamily="18" charset="0"/>
                <a:ea typeface="Times New Roman" panose="02020603050405020304" pitchFamily="18" charset="0"/>
              </a:rPr>
              <a:t>1. Nội dung</a:t>
            </a:r>
            <a:endParaRPr lang="en-US" sz="2800">
              <a:solidFill>
                <a:schemeClr val="accent2"/>
              </a:solidFill>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55"/>
                                        </p:tgtEl>
                                        <p:attrNameLst>
                                          <p:attrName>style.visibility</p:attrName>
                                        </p:attrNameLst>
                                      </p:cBhvr>
                                      <p:to>
                                        <p:strVal val="visible"/>
                                      </p:to>
                                    </p:set>
                                    <p:anim calcmode="lin" valueType="num">
                                      <p:cBhvr>
                                        <p:cTn id="7" dur="500" fill="hold"/>
                                        <p:tgtEl>
                                          <p:spTgt spid="2655"/>
                                        </p:tgtEl>
                                        <p:attrNameLst>
                                          <p:attrName>ppt_w</p:attrName>
                                        </p:attrNameLst>
                                      </p:cBhvr>
                                      <p:tavLst>
                                        <p:tav tm="0">
                                          <p:val>
                                            <p:fltVal val="0"/>
                                          </p:val>
                                        </p:tav>
                                        <p:tav tm="100000">
                                          <p:val>
                                            <p:strVal val="#ppt_w"/>
                                          </p:val>
                                        </p:tav>
                                      </p:tavLst>
                                    </p:anim>
                                    <p:anim calcmode="lin" valueType="num">
                                      <p:cBhvr>
                                        <p:cTn id="8" dur="500" fill="hold"/>
                                        <p:tgtEl>
                                          <p:spTgt spid="2655"/>
                                        </p:tgtEl>
                                        <p:attrNameLst>
                                          <p:attrName>ppt_h</p:attrName>
                                        </p:attrNameLst>
                                      </p:cBhvr>
                                      <p:tavLst>
                                        <p:tav tm="0">
                                          <p:val>
                                            <p:fltVal val="0"/>
                                          </p:val>
                                        </p:tav>
                                        <p:tav tm="100000">
                                          <p:val>
                                            <p:strVal val="#ppt_h"/>
                                          </p:val>
                                        </p:tav>
                                      </p:tavLst>
                                    </p:anim>
                                    <p:animEffect transition="in" filter="fade">
                                      <p:cBhvr>
                                        <p:cTn id="9" dur="500"/>
                                        <p:tgtEl>
                                          <p:spTgt spid="265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00"/>
                                        </p:tgtEl>
                                        <p:attrNameLst>
                                          <p:attrName>style.visibility</p:attrName>
                                        </p:attrNameLst>
                                      </p:cBhvr>
                                      <p:to>
                                        <p:strVal val="visible"/>
                                      </p:to>
                                    </p:set>
                                    <p:anim calcmode="lin" valueType="num">
                                      <p:cBhvr>
                                        <p:cTn id="12" dur="500" fill="hold"/>
                                        <p:tgtEl>
                                          <p:spTgt spid="2600"/>
                                        </p:tgtEl>
                                        <p:attrNameLst>
                                          <p:attrName>ppt_w</p:attrName>
                                        </p:attrNameLst>
                                      </p:cBhvr>
                                      <p:tavLst>
                                        <p:tav tm="0">
                                          <p:val>
                                            <p:fltVal val="0"/>
                                          </p:val>
                                        </p:tav>
                                        <p:tav tm="100000">
                                          <p:val>
                                            <p:strVal val="#ppt_w"/>
                                          </p:val>
                                        </p:tav>
                                      </p:tavLst>
                                    </p:anim>
                                    <p:anim calcmode="lin" valueType="num">
                                      <p:cBhvr>
                                        <p:cTn id="13" dur="500" fill="hold"/>
                                        <p:tgtEl>
                                          <p:spTgt spid="2600"/>
                                        </p:tgtEl>
                                        <p:attrNameLst>
                                          <p:attrName>ppt_h</p:attrName>
                                        </p:attrNameLst>
                                      </p:cBhvr>
                                      <p:tavLst>
                                        <p:tav tm="0">
                                          <p:val>
                                            <p:fltVal val="0"/>
                                          </p:val>
                                        </p:tav>
                                        <p:tav tm="100000">
                                          <p:val>
                                            <p:strVal val="#ppt_h"/>
                                          </p:val>
                                        </p:tav>
                                      </p:tavLst>
                                    </p:anim>
                                    <p:animEffect transition="in" filter="fade">
                                      <p:cBhvr>
                                        <p:cTn id="14" dur="500"/>
                                        <p:tgtEl>
                                          <p:spTgt spid="260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601">
                                            <p:txEl>
                                              <p:pRg st="0" end="0"/>
                                            </p:txEl>
                                          </p:spTgt>
                                        </p:tgtEl>
                                        <p:attrNameLst>
                                          <p:attrName>style.visibility</p:attrName>
                                        </p:attrNameLst>
                                      </p:cBhvr>
                                      <p:to>
                                        <p:strVal val="visible"/>
                                      </p:to>
                                    </p:set>
                                    <p:animEffect transition="in" filter="wipe(up)">
                                      <p:cBhvr>
                                        <p:cTn id="19" dur="1000"/>
                                        <p:tgtEl>
                                          <p:spTgt spid="260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612"/>
                                        </p:tgtEl>
                                        <p:attrNameLst>
                                          <p:attrName>style.visibility</p:attrName>
                                        </p:attrNameLst>
                                      </p:cBhvr>
                                      <p:to>
                                        <p:strVal val="visible"/>
                                      </p:to>
                                    </p:set>
                                    <p:anim calcmode="lin" valueType="num">
                                      <p:cBhvr>
                                        <p:cTn id="24" dur="500" fill="hold"/>
                                        <p:tgtEl>
                                          <p:spTgt spid="2612"/>
                                        </p:tgtEl>
                                        <p:attrNameLst>
                                          <p:attrName>ppt_w</p:attrName>
                                        </p:attrNameLst>
                                      </p:cBhvr>
                                      <p:tavLst>
                                        <p:tav tm="0">
                                          <p:val>
                                            <p:fltVal val="0"/>
                                          </p:val>
                                        </p:tav>
                                        <p:tav tm="100000">
                                          <p:val>
                                            <p:strVal val="#ppt_w"/>
                                          </p:val>
                                        </p:tav>
                                      </p:tavLst>
                                    </p:anim>
                                    <p:anim calcmode="lin" valueType="num">
                                      <p:cBhvr>
                                        <p:cTn id="25" dur="500" fill="hold"/>
                                        <p:tgtEl>
                                          <p:spTgt spid="2612"/>
                                        </p:tgtEl>
                                        <p:attrNameLst>
                                          <p:attrName>ppt_h</p:attrName>
                                        </p:attrNameLst>
                                      </p:cBhvr>
                                      <p:tavLst>
                                        <p:tav tm="0">
                                          <p:val>
                                            <p:fltVal val="0"/>
                                          </p:val>
                                        </p:tav>
                                        <p:tav tm="100000">
                                          <p:val>
                                            <p:strVal val="#ppt_h"/>
                                          </p:val>
                                        </p:tav>
                                      </p:tavLst>
                                    </p:anim>
                                    <p:animEffect transition="in" filter="fade">
                                      <p:cBhvr>
                                        <p:cTn id="26" dur="500"/>
                                        <p:tgtEl>
                                          <p:spTgt spid="261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602"/>
                                        </p:tgtEl>
                                        <p:attrNameLst>
                                          <p:attrName>style.visibility</p:attrName>
                                        </p:attrNameLst>
                                      </p:cBhvr>
                                      <p:to>
                                        <p:strVal val="visible"/>
                                      </p:to>
                                    </p:set>
                                    <p:anim calcmode="lin" valueType="num">
                                      <p:cBhvr>
                                        <p:cTn id="29" dur="500" fill="hold"/>
                                        <p:tgtEl>
                                          <p:spTgt spid="2602"/>
                                        </p:tgtEl>
                                        <p:attrNameLst>
                                          <p:attrName>ppt_w</p:attrName>
                                        </p:attrNameLst>
                                      </p:cBhvr>
                                      <p:tavLst>
                                        <p:tav tm="0">
                                          <p:val>
                                            <p:fltVal val="0"/>
                                          </p:val>
                                        </p:tav>
                                        <p:tav tm="100000">
                                          <p:val>
                                            <p:strVal val="#ppt_w"/>
                                          </p:val>
                                        </p:tav>
                                      </p:tavLst>
                                    </p:anim>
                                    <p:anim calcmode="lin" valueType="num">
                                      <p:cBhvr>
                                        <p:cTn id="30" dur="500" fill="hold"/>
                                        <p:tgtEl>
                                          <p:spTgt spid="2602"/>
                                        </p:tgtEl>
                                        <p:attrNameLst>
                                          <p:attrName>ppt_h</p:attrName>
                                        </p:attrNameLst>
                                      </p:cBhvr>
                                      <p:tavLst>
                                        <p:tav tm="0">
                                          <p:val>
                                            <p:fltVal val="0"/>
                                          </p:val>
                                        </p:tav>
                                        <p:tav tm="100000">
                                          <p:val>
                                            <p:strVal val="#ppt_h"/>
                                          </p:val>
                                        </p:tav>
                                      </p:tavLst>
                                    </p:anim>
                                    <p:animEffect transition="in" filter="fade">
                                      <p:cBhvr>
                                        <p:cTn id="31" dur="500"/>
                                        <p:tgtEl>
                                          <p:spTgt spid="260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603">
                                            <p:txEl>
                                              <p:pRg st="0" end="0"/>
                                            </p:txEl>
                                          </p:spTgt>
                                        </p:tgtEl>
                                        <p:attrNameLst>
                                          <p:attrName>style.visibility</p:attrName>
                                        </p:attrNameLst>
                                      </p:cBhvr>
                                      <p:to>
                                        <p:strVal val="visible"/>
                                      </p:to>
                                    </p:set>
                                    <p:animEffect transition="in" filter="wipe(up)">
                                      <p:cBhvr>
                                        <p:cTn id="36" dur="1000"/>
                                        <p:tgtEl>
                                          <p:spTgt spid="260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718"/>
                                        </p:tgtEl>
                                        <p:attrNameLst>
                                          <p:attrName>style.visibility</p:attrName>
                                        </p:attrNameLst>
                                      </p:cBhvr>
                                      <p:to>
                                        <p:strVal val="visible"/>
                                      </p:to>
                                    </p:set>
                                    <p:anim calcmode="lin" valueType="num">
                                      <p:cBhvr>
                                        <p:cTn id="41" dur="500" fill="hold"/>
                                        <p:tgtEl>
                                          <p:spTgt spid="2718"/>
                                        </p:tgtEl>
                                        <p:attrNameLst>
                                          <p:attrName>ppt_w</p:attrName>
                                        </p:attrNameLst>
                                      </p:cBhvr>
                                      <p:tavLst>
                                        <p:tav tm="0">
                                          <p:val>
                                            <p:fltVal val="0"/>
                                          </p:val>
                                        </p:tav>
                                        <p:tav tm="100000">
                                          <p:val>
                                            <p:strVal val="#ppt_w"/>
                                          </p:val>
                                        </p:tav>
                                      </p:tavLst>
                                    </p:anim>
                                    <p:anim calcmode="lin" valueType="num">
                                      <p:cBhvr>
                                        <p:cTn id="42" dur="500" fill="hold"/>
                                        <p:tgtEl>
                                          <p:spTgt spid="2718"/>
                                        </p:tgtEl>
                                        <p:attrNameLst>
                                          <p:attrName>ppt_h</p:attrName>
                                        </p:attrNameLst>
                                      </p:cBhvr>
                                      <p:tavLst>
                                        <p:tav tm="0">
                                          <p:val>
                                            <p:fltVal val="0"/>
                                          </p:val>
                                        </p:tav>
                                        <p:tav tm="100000">
                                          <p:val>
                                            <p:strVal val="#ppt_h"/>
                                          </p:val>
                                        </p:tav>
                                      </p:tavLst>
                                    </p:anim>
                                    <p:animEffect transition="in" filter="fade">
                                      <p:cBhvr>
                                        <p:cTn id="43" dur="500"/>
                                        <p:tgtEl>
                                          <p:spTgt spid="2718"/>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608"/>
                                        </p:tgtEl>
                                        <p:attrNameLst>
                                          <p:attrName>style.visibility</p:attrName>
                                        </p:attrNameLst>
                                      </p:cBhvr>
                                      <p:to>
                                        <p:strVal val="visible"/>
                                      </p:to>
                                    </p:set>
                                    <p:anim calcmode="lin" valueType="num">
                                      <p:cBhvr>
                                        <p:cTn id="46" dur="500" fill="hold"/>
                                        <p:tgtEl>
                                          <p:spTgt spid="2608"/>
                                        </p:tgtEl>
                                        <p:attrNameLst>
                                          <p:attrName>ppt_w</p:attrName>
                                        </p:attrNameLst>
                                      </p:cBhvr>
                                      <p:tavLst>
                                        <p:tav tm="0">
                                          <p:val>
                                            <p:fltVal val="0"/>
                                          </p:val>
                                        </p:tav>
                                        <p:tav tm="100000">
                                          <p:val>
                                            <p:strVal val="#ppt_w"/>
                                          </p:val>
                                        </p:tav>
                                      </p:tavLst>
                                    </p:anim>
                                    <p:anim calcmode="lin" valueType="num">
                                      <p:cBhvr>
                                        <p:cTn id="47" dur="500" fill="hold"/>
                                        <p:tgtEl>
                                          <p:spTgt spid="2608"/>
                                        </p:tgtEl>
                                        <p:attrNameLst>
                                          <p:attrName>ppt_h</p:attrName>
                                        </p:attrNameLst>
                                      </p:cBhvr>
                                      <p:tavLst>
                                        <p:tav tm="0">
                                          <p:val>
                                            <p:fltVal val="0"/>
                                          </p:val>
                                        </p:tav>
                                        <p:tav tm="100000">
                                          <p:val>
                                            <p:strVal val="#ppt_h"/>
                                          </p:val>
                                        </p:tav>
                                      </p:tavLst>
                                    </p:anim>
                                    <p:animEffect transition="in" filter="fade">
                                      <p:cBhvr>
                                        <p:cTn id="48" dur="500"/>
                                        <p:tgtEl>
                                          <p:spTgt spid="260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2609">
                                            <p:txEl>
                                              <p:pRg st="0" end="0"/>
                                            </p:txEl>
                                          </p:spTgt>
                                        </p:tgtEl>
                                        <p:attrNameLst>
                                          <p:attrName>style.visibility</p:attrName>
                                        </p:attrNameLst>
                                      </p:cBhvr>
                                      <p:to>
                                        <p:strVal val="visible"/>
                                      </p:to>
                                    </p:set>
                                    <p:animEffect transition="in" filter="wipe(up)">
                                      <p:cBhvr>
                                        <p:cTn id="53" dur="1000"/>
                                        <p:tgtEl>
                                          <p:spTgt spid="26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 grpId="0"/>
      <p:bldP spid="2601" grpId="0" build="p"/>
      <p:bldP spid="2602" grpId="0"/>
      <p:bldP spid="2603" grpId="0" build="p"/>
      <p:bldP spid="2608" grpId="0"/>
      <p:bldP spid="260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59"/>
        <p:cNvGrpSpPr/>
        <p:nvPr/>
      </p:nvGrpSpPr>
      <p:grpSpPr>
        <a:xfrm>
          <a:off x="0" y="0"/>
          <a:ext cx="0" cy="0"/>
          <a:chOff x="0" y="0"/>
          <a:chExt cx="0" cy="0"/>
        </a:xfrm>
      </p:grpSpPr>
      <p:sp>
        <p:nvSpPr>
          <p:cNvPr id="2765" name="Google Shape;2765;p50"/>
          <p:cNvSpPr txBox="1">
            <a:spLocks noGrp="1"/>
          </p:cNvSpPr>
          <p:nvPr>
            <p:ph type="subTitle" idx="4294967295"/>
          </p:nvPr>
        </p:nvSpPr>
        <p:spPr>
          <a:xfrm>
            <a:off x="8692864" y="4577772"/>
            <a:ext cx="2975367" cy="864000"/>
          </a:xfrm>
          <a:prstGeom prst="rect">
            <a:avLst/>
          </a:prstGeom>
        </p:spPr>
        <p:txBody>
          <a:bodyPr spcFirstLastPara="1" wrap="square" lIns="121900" tIns="121900" rIns="121900" bIns="121900" anchor="ctr" anchorCtr="0">
            <a:noAutofit/>
          </a:bodyPr>
          <a:lstStyle/>
          <a:p>
            <a:pPr marL="0" indent="0" algn="ctr">
              <a:buNone/>
            </a:pPr>
            <a:r>
              <a:rPr lang="vi-VN" sz="2400">
                <a:latin typeface="Cambria" panose="02040503050406030204" pitchFamily="18" charset="0"/>
                <a:ea typeface="Cambria" panose="02040503050406030204" pitchFamily="18" charset="0"/>
              </a:rPr>
              <a:t>Chi tiết thần kì giúp nhân vật anh hùng phi thường</a:t>
            </a:r>
            <a:endParaRPr sz="2400">
              <a:latin typeface="Cambria" panose="02040503050406030204" pitchFamily="18" charset="0"/>
              <a:ea typeface="Cambria" panose="02040503050406030204" pitchFamily="18" charset="0"/>
            </a:endParaRPr>
          </a:p>
        </p:txBody>
      </p:sp>
      <p:sp>
        <p:nvSpPr>
          <p:cNvPr id="2768" name="Google Shape;2768;p50"/>
          <p:cNvSpPr txBox="1">
            <a:spLocks noGrp="1"/>
          </p:cNvSpPr>
          <p:nvPr>
            <p:ph type="subTitle" idx="4294967295"/>
          </p:nvPr>
        </p:nvSpPr>
        <p:spPr>
          <a:xfrm>
            <a:off x="1326112" y="2373092"/>
            <a:ext cx="2389485" cy="864000"/>
          </a:xfrm>
          <a:prstGeom prst="rect">
            <a:avLst/>
          </a:prstGeom>
        </p:spPr>
        <p:txBody>
          <a:bodyPr spcFirstLastPara="1" wrap="square" lIns="121900" tIns="121900" rIns="121900" bIns="121900" anchor="ctr" anchorCtr="0">
            <a:noAutofit/>
          </a:bodyPr>
          <a:lstStyle/>
          <a:p>
            <a:pPr marL="0" indent="0" algn="ctr">
              <a:buNone/>
            </a:pPr>
            <a:r>
              <a:rPr lang="en-US" sz="2400">
                <a:latin typeface="Cambria" panose="02040503050406030204" pitchFamily="18" charset="0"/>
                <a:ea typeface="Cambria" panose="02040503050406030204" pitchFamily="18" charset="0"/>
              </a:rPr>
              <a:t>Cốt truyện li kì, hấp dẫn</a:t>
            </a:r>
            <a:endParaRPr sz="2400">
              <a:latin typeface="Cambria" panose="02040503050406030204" pitchFamily="18" charset="0"/>
              <a:ea typeface="Cambria" panose="02040503050406030204" pitchFamily="18" charset="0"/>
            </a:endParaRPr>
          </a:p>
        </p:txBody>
      </p:sp>
      <p:sp>
        <p:nvSpPr>
          <p:cNvPr id="2770" name="Google Shape;2770;p50"/>
          <p:cNvSpPr txBox="1">
            <a:spLocks noGrp="1"/>
          </p:cNvSpPr>
          <p:nvPr>
            <p:ph type="subTitle" idx="4294967295"/>
          </p:nvPr>
        </p:nvSpPr>
        <p:spPr>
          <a:xfrm>
            <a:off x="8683157" y="2751580"/>
            <a:ext cx="2975367" cy="864000"/>
          </a:xfrm>
          <a:prstGeom prst="rect">
            <a:avLst/>
          </a:prstGeom>
        </p:spPr>
        <p:txBody>
          <a:bodyPr spcFirstLastPara="1" wrap="square" lIns="121900" tIns="121900" rIns="121900" bIns="121900" anchor="ctr" anchorCtr="0">
            <a:noAutofit/>
          </a:bodyPr>
          <a:lstStyle/>
          <a:p>
            <a:pPr marL="0" indent="0" algn="ctr">
              <a:buNone/>
            </a:pPr>
            <a:r>
              <a:rPr lang="en-US" sz="2400">
                <a:latin typeface="Cambria" panose="02040503050406030204" pitchFamily="18" charset="0"/>
                <a:ea typeface="Cambria" panose="02040503050406030204" pitchFamily="18" charset="0"/>
              </a:rPr>
              <a:t>Lời kể ở ngôi thứ 3 làm cho diễn tiến câu chuyện logic, dễ theo dõi</a:t>
            </a:r>
            <a:endParaRPr sz="2400">
              <a:latin typeface="Cambria" panose="02040503050406030204" pitchFamily="18" charset="0"/>
              <a:ea typeface="Cambria" panose="02040503050406030204" pitchFamily="18" charset="0"/>
            </a:endParaRPr>
          </a:p>
        </p:txBody>
      </p:sp>
      <p:sp>
        <p:nvSpPr>
          <p:cNvPr id="2772" name="Google Shape;2772;p50"/>
          <p:cNvSpPr txBox="1">
            <a:spLocks noGrp="1"/>
          </p:cNvSpPr>
          <p:nvPr>
            <p:ph type="subTitle" idx="4294967295"/>
          </p:nvPr>
        </p:nvSpPr>
        <p:spPr>
          <a:xfrm>
            <a:off x="801433" y="4454549"/>
            <a:ext cx="3406667" cy="864000"/>
          </a:xfrm>
          <a:prstGeom prst="rect">
            <a:avLst/>
          </a:prstGeom>
        </p:spPr>
        <p:txBody>
          <a:bodyPr spcFirstLastPara="1" wrap="square" lIns="121900" tIns="121900" rIns="121900" bIns="121900" anchor="ctr" anchorCtr="0">
            <a:noAutofit/>
          </a:bodyPr>
          <a:lstStyle/>
          <a:p>
            <a:pPr marL="0" indent="0" algn="ctr">
              <a:buNone/>
            </a:pPr>
            <a:r>
              <a:rPr lang="vi-VN" sz="2400">
                <a:latin typeface="Cambria" panose="02040503050406030204" pitchFamily="18" charset="0"/>
                <a:ea typeface="Cambria" panose="02040503050406030204" pitchFamily="18" charset="0"/>
              </a:rPr>
              <a:t>Không gian vũ trụ, thời gian quá khứ nguyện sơ của loài người</a:t>
            </a:r>
            <a:endParaRPr sz="2400">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xmlns="" id="{7F10E81D-490B-01B3-EB28-827389A88124}"/>
              </a:ext>
            </a:extLst>
          </p:cNvPr>
          <p:cNvGrpSpPr/>
          <p:nvPr/>
        </p:nvGrpSpPr>
        <p:grpSpPr>
          <a:xfrm>
            <a:off x="4231567" y="1971000"/>
            <a:ext cx="3728800" cy="3728800"/>
            <a:chOff x="4231567" y="1971000"/>
            <a:chExt cx="3728800" cy="3728800"/>
          </a:xfrm>
        </p:grpSpPr>
        <p:sp>
          <p:nvSpPr>
            <p:cNvPr id="2760" name="Google Shape;2760;p50"/>
            <p:cNvSpPr/>
            <p:nvPr/>
          </p:nvSpPr>
          <p:spPr>
            <a:xfrm>
              <a:off x="5163800" y="1971000"/>
              <a:ext cx="1864400" cy="1864400"/>
            </a:xfrm>
            <a:prstGeom prst="diamond">
              <a:avLst/>
            </a:prstGeom>
            <a:solidFill>
              <a:schemeClr val="accent4"/>
            </a:solidFill>
            <a:ln>
              <a:noFill/>
            </a:ln>
          </p:spPr>
          <p:txBody>
            <a:bodyPr spcFirstLastPara="1" wrap="square" lIns="121900" tIns="121900" rIns="121900" bIns="121900" anchor="ctr" anchorCtr="0">
              <a:noAutofit/>
            </a:bodyPr>
            <a:lstStyle/>
            <a:p>
              <a:endParaRPr sz="2489"/>
            </a:p>
          </p:txBody>
        </p:sp>
        <p:sp>
          <p:nvSpPr>
            <p:cNvPr id="2761" name="Google Shape;2761;p50"/>
            <p:cNvSpPr/>
            <p:nvPr/>
          </p:nvSpPr>
          <p:spPr>
            <a:xfrm>
              <a:off x="5163767" y="3835400"/>
              <a:ext cx="1864400" cy="1864400"/>
            </a:xfrm>
            <a:prstGeom prst="diamond">
              <a:avLst/>
            </a:prstGeom>
            <a:solidFill>
              <a:schemeClr val="accent4"/>
            </a:solidFill>
            <a:ln>
              <a:noFill/>
            </a:ln>
          </p:spPr>
          <p:txBody>
            <a:bodyPr spcFirstLastPara="1" wrap="square" lIns="121900" tIns="121900" rIns="121900" bIns="121900" anchor="ctr" anchorCtr="0">
              <a:noAutofit/>
            </a:bodyPr>
            <a:lstStyle/>
            <a:p>
              <a:endParaRPr sz="2489"/>
            </a:p>
          </p:txBody>
        </p:sp>
        <p:sp>
          <p:nvSpPr>
            <p:cNvPr id="2762" name="Google Shape;2762;p50"/>
            <p:cNvSpPr/>
            <p:nvPr/>
          </p:nvSpPr>
          <p:spPr>
            <a:xfrm rot="5400000">
              <a:off x="6095967" y="2901472"/>
              <a:ext cx="1864400" cy="1864400"/>
            </a:xfrm>
            <a:prstGeom prst="diamond">
              <a:avLst/>
            </a:prstGeom>
            <a:solidFill>
              <a:schemeClr val="accent3"/>
            </a:solidFill>
            <a:ln>
              <a:noFill/>
            </a:ln>
          </p:spPr>
          <p:txBody>
            <a:bodyPr spcFirstLastPara="1" wrap="square" lIns="121900" tIns="121900" rIns="121900" bIns="121900" anchor="ctr" anchorCtr="0">
              <a:noAutofit/>
            </a:bodyPr>
            <a:lstStyle/>
            <a:p>
              <a:endParaRPr sz="2489"/>
            </a:p>
          </p:txBody>
        </p:sp>
        <p:sp>
          <p:nvSpPr>
            <p:cNvPr id="2763" name="Google Shape;2763;p50"/>
            <p:cNvSpPr/>
            <p:nvPr/>
          </p:nvSpPr>
          <p:spPr>
            <a:xfrm rot="5400000">
              <a:off x="4231567" y="2901439"/>
              <a:ext cx="1864400" cy="1864400"/>
            </a:xfrm>
            <a:prstGeom prst="diamond">
              <a:avLst/>
            </a:prstGeom>
            <a:solidFill>
              <a:schemeClr val="accent3"/>
            </a:solidFill>
            <a:ln>
              <a:noFill/>
            </a:ln>
          </p:spPr>
          <p:txBody>
            <a:bodyPr spcFirstLastPara="1" wrap="square" lIns="121900" tIns="121900" rIns="121900" bIns="121900" anchor="ctr" anchorCtr="0">
              <a:noAutofit/>
            </a:bodyPr>
            <a:lstStyle/>
            <a:p>
              <a:endParaRPr sz="2489"/>
            </a:p>
          </p:txBody>
        </p:sp>
        <p:grpSp>
          <p:nvGrpSpPr>
            <p:cNvPr id="2773" name="Google Shape;2773;p50"/>
            <p:cNvGrpSpPr/>
            <p:nvPr/>
          </p:nvGrpSpPr>
          <p:grpSpPr>
            <a:xfrm>
              <a:off x="4912656" y="3566388"/>
              <a:ext cx="502221" cy="482352"/>
              <a:chOff x="1524579" y="1390203"/>
              <a:chExt cx="376666" cy="361764"/>
            </a:xfrm>
          </p:grpSpPr>
          <p:sp>
            <p:nvSpPr>
              <p:cNvPr id="2774" name="Google Shape;2774;p50"/>
              <p:cNvSpPr/>
              <p:nvPr/>
            </p:nvSpPr>
            <p:spPr>
              <a:xfrm>
                <a:off x="1754151" y="1515062"/>
                <a:ext cx="37257" cy="116343"/>
              </a:xfrm>
              <a:custGeom>
                <a:avLst/>
                <a:gdLst/>
                <a:ahLst/>
                <a:cxnLst/>
                <a:rect l="l" t="t" r="r" b="b"/>
                <a:pathLst>
                  <a:path w="945" h="2951" extrusionOk="0">
                    <a:moveTo>
                      <a:pt x="0" y="1427"/>
                    </a:moveTo>
                    <a:lnTo>
                      <a:pt x="0" y="2375"/>
                    </a:lnTo>
                    <a:lnTo>
                      <a:pt x="472" y="2950"/>
                    </a:lnTo>
                    <a:lnTo>
                      <a:pt x="944" y="2375"/>
                    </a:lnTo>
                    <a:lnTo>
                      <a:pt x="944" y="1427"/>
                    </a:lnTo>
                    <a:lnTo>
                      <a:pt x="944" y="481"/>
                    </a:lnTo>
                    <a:lnTo>
                      <a:pt x="472" y="0"/>
                    </a:lnTo>
                    <a:lnTo>
                      <a:pt x="0" y="481"/>
                    </a:lnTo>
                    <a:close/>
                  </a:path>
                </a:pathLst>
              </a:custGeom>
              <a:solidFill>
                <a:srgbClr val="EFF6F7"/>
              </a:solidFill>
              <a:ln>
                <a:noFill/>
              </a:ln>
            </p:spPr>
            <p:txBody>
              <a:bodyPr spcFirstLastPara="1" wrap="square" lIns="121900" tIns="121900" rIns="121900" bIns="121900" anchor="ctr" anchorCtr="0">
                <a:noAutofit/>
              </a:bodyPr>
              <a:lstStyle/>
              <a:p>
                <a:endParaRPr sz="2489"/>
              </a:p>
            </p:txBody>
          </p:sp>
          <p:sp>
            <p:nvSpPr>
              <p:cNvPr id="2775" name="Google Shape;2775;p50"/>
              <p:cNvSpPr/>
              <p:nvPr/>
            </p:nvSpPr>
            <p:spPr>
              <a:xfrm>
                <a:off x="1524579" y="1535130"/>
                <a:ext cx="88115" cy="72463"/>
              </a:xfrm>
              <a:custGeom>
                <a:avLst/>
                <a:gdLst/>
                <a:ahLst/>
                <a:cxnLst/>
                <a:rect l="l" t="t" r="r" b="b"/>
                <a:pathLst>
                  <a:path w="2235" h="1838" extrusionOk="0">
                    <a:moveTo>
                      <a:pt x="728" y="1838"/>
                    </a:moveTo>
                    <a:cubicBezTo>
                      <a:pt x="1143" y="1838"/>
                      <a:pt x="1559" y="1524"/>
                      <a:pt x="1974" y="1156"/>
                    </a:cubicBezTo>
                    <a:cubicBezTo>
                      <a:pt x="2061" y="1079"/>
                      <a:pt x="2147" y="999"/>
                      <a:pt x="2235" y="918"/>
                    </a:cubicBezTo>
                    <a:cubicBezTo>
                      <a:pt x="2148" y="839"/>
                      <a:pt x="2061" y="759"/>
                      <a:pt x="1974" y="681"/>
                    </a:cubicBezTo>
                    <a:cubicBezTo>
                      <a:pt x="1559" y="314"/>
                      <a:pt x="1143" y="1"/>
                      <a:pt x="728" y="1"/>
                    </a:cubicBezTo>
                    <a:cubicBezTo>
                      <a:pt x="127" y="1"/>
                      <a:pt x="17" y="918"/>
                      <a:pt x="670" y="918"/>
                    </a:cubicBezTo>
                    <a:cubicBezTo>
                      <a:pt x="0" y="920"/>
                      <a:pt x="118" y="1838"/>
                      <a:pt x="728" y="1838"/>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76" name="Google Shape;2776;p50"/>
              <p:cNvSpPr/>
              <p:nvPr/>
            </p:nvSpPr>
            <p:spPr>
              <a:xfrm>
                <a:off x="1832015" y="1537574"/>
                <a:ext cx="63553" cy="67574"/>
              </a:xfrm>
              <a:custGeom>
                <a:avLst/>
                <a:gdLst/>
                <a:ahLst/>
                <a:cxnLst/>
                <a:rect l="l" t="t" r="r" b="b"/>
                <a:pathLst>
                  <a:path w="1612" h="1714" extrusionOk="0">
                    <a:moveTo>
                      <a:pt x="375" y="858"/>
                    </a:moveTo>
                    <a:lnTo>
                      <a:pt x="1" y="1714"/>
                    </a:lnTo>
                    <a:lnTo>
                      <a:pt x="1612" y="859"/>
                    </a:lnTo>
                    <a:lnTo>
                      <a:pt x="3" y="1"/>
                    </a:lnTo>
                    <a:close/>
                  </a:path>
                </a:pathLst>
              </a:custGeom>
              <a:solidFill>
                <a:srgbClr val="EFEFEF"/>
              </a:solidFill>
              <a:ln>
                <a:noFill/>
              </a:ln>
            </p:spPr>
            <p:txBody>
              <a:bodyPr spcFirstLastPara="1" wrap="square" lIns="121900" tIns="121900" rIns="121900" bIns="121900" anchor="ctr" anchorCtr="0">
                <a:noAutofit/>
              </a:bodyPr>
              <a:lstStyle/>
              <a:p>
                <a:endParaRPr sz="2489"/>
              </a:p>
            </p:txBody>
          </p:sp>
          <p:sp>
            <p:nvSpPr>
              <p:cNvPr id="2777" name="Google Shape;2777;p50"/>
              <p:cNvSpPr/>
              <p:nvPr/>
            </p:nvSpPr>
            <p:spPr>
              <a:xfrm>
                <a:off x="1672580" y="1396078"/>
                <a:ext cx="118748" cy="138618"/>
              </a:xfrm>
              <a:custGeom>
                <a:avLst/>
                <a:gdLst/>
                <a:ahLst/>
                <a:cxnLst/>
                <a:rect l="l" t="t" r="r" b="b"/>
                <a:pathLst>
                  <a:path w="3012" h="3516" extrusionOk="0">
                    <a:moveTo>
                      <a:pt x="3011" y="3515"/>
                    </a:moveTo>
                    <a:lnTo>
                      <a:pt x="3011" y="1444"/>
                    </a:lnTo>
                    <a:cubicBezTo>
                      <a:pt x="3011" y="651"/>
                      <a:pt x="2362" y="0"/>
                      <a:pt x="1568" y="0"/>
                    </a:cubicBezTo>
                    <a:lnTo>
                      <a:pt x="995" y="0"/>
                    </a:lnTo>
                    <a:cubicBezTo>
                      <a:pt x="590" y="0"/>
                      <a:pt x="288" y="143"/>
                      <a:pt x="162" y="528"/>
                    </a:cubicBezTo>
                    <a:cubicBezTo>
                      <a:pt x="0" y="1021"/>
                      <a:pt x="356" y="1380"/>
                      <a:pt x="726" y="1394"/>
                    </a:cubicBezTo>
                    <a:cubicBezTo>
                      <a:pt x="1004" y="1405"/>
                      <a:pt x="1291" y="1222"/>
                      <a:pt x="1373" y="758"/>
                    </a:cubicBezTo>
                    <a:cubicBezTo>
                      <a:pt x="1754" y="758"/>
                      <a:pt x="2067" y="1069"/>
                      <a:pt x="2067" y="1448"/>
                    </a:cubicBezTo>
                    <a:lnTo>
                      <a:pt x="2067" y="3515"/>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778" name="Google Shape;2778;p50"/>
              <p:cNvSpPr/>
              <p:nvPr/>
            </p:nvSpPr>
            <p:spPr>
              <a:xfrm>
                <a:off x="1672541" y="1608263"/>
                <a:ext cx="118788" cy="138618"/>
              </a:xfrm>
              <a:custGeom>
                <a:avLst/>
                <a:gdLst/>
                <a:ahLst/>
                <a:cxnLst/>
                <a:rect l="l" t="t" r="r" b="b"/>
                <a:pathLst>
                  <a:path w="3013" h="3516" extrusionOk="0">
                    <a:moveTo>
                      <a:pt x="3012" y="1"/>
                    </a:moveTo>
                    <a:lnTo>
                      <a:pt x="2068" y="1"/>
                    </a:lnTo>
                    <a:lnTo>
                      <a:pt x="2068" y="2068"/>
                    </a:lnTo>
                    <a:cubicBezTo>
                      <a:pt x="2068" y="2447"/>
                      <a:pt x="1755" y="2757"/>
                      <a:pt x="1374" y="2757"/>
                    </a:cubicBezTo>
                    <a:cubicBezTo>
                      <a:pt x="1292" y="2293"/>
                      <a:pt x="1005" y="2110"/>
                      <a:pt x="727" y="2122"/>
                    </a:cubicBezTo>
                    <a:cubicBezTo>
                      <a:pt x="357" y="2137"/>
                      <a:pt x="0" y="2496"/>
                      <a:pt x="163" y="2988"/>
                    </a:cubicBezTo>
                    <a:cubicBezTo>
                      <a:pt x="289" y="3371"/>
                      <a:pt x="591" y="3516"/>
                      <a:pt x="996" y="3516"/>
                    </a:cubicBezTo>
                    <a:lnTo>
                      <a:pt x="1569" y="3516"/>
                    </a:lnTo>
                    <a:cubicBezTo>
                      <a:pt x="2363" y="3516"/>
                      <a:pt x="3012" y="2865"/>
                      <a:pt x="3012" y="2072"/>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779" name="Google Shape;2779;p50"/>
              <p:cNvSpPr/>
              <p:nvPr/>
            </p:nvSpPr>
            <p:spPr>
              <a:xfrm>
                <a:off x="1716066" y="1396038"/>
                <a:ext cx="74553" cy="138618"/>
              </a:xfrm>
              <a:custGeom>
                <a:avLst/>
                <a:gdLst/>
                <a:ahLst/>
                <a:cxnLst/>
                <a:rect l="l" t="t" r="r" b="b"/>
                <a:pathLst>
                  <a:path w="1891" h="3516" extrusionOk="0">
                    <a:moveTo>
                      <a:pt x="1427" y="1448"/>
                    </a:moveTo>
                    <a:lnTo>
                      <a:pt x="1427" y="3515"/>
                    </a:lnTo>
                    <a:lnTo>
                      <a:pt x="1890" y="3515"/>
                    </a:lnTo>
                    <a:lnTo>
                      <a:pt x="1890" y="1444"/>
                    </a:lnTo>
                    <a:cubicBezTo>
                      <a:pt x="1890" y="650"/>
                      <a:pt x="1240" y="0"/>
                      <a:pt x="447" y="0"/>
                    </a:cubicBezTo>
                    <a:lnTo>
                      <a:pt x="0" y="0"/>
                    </a:lnTo>
                    <a:cubicBezTo>
                      <a:pt x="787" y="1"/>
                      <a:pt x="1427" y="652"/>
                      <a:pt x="1427" y="1448"/>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2780" name="Google Shape;2780;p50"/>
              <p:cNvSpPr/>
              <p:nvPr/>
            </p:nvSpPr>
            <p:spPr>
              <a:xfrm>
                <a:off x="1716027" y="1608263"/>
                <a:ext cx="74592" cy="138618"/>
              </a:xfrm>
              <a:custGeom>
                <a:avLst/>
                <a:gdLst/>
                <a:ahLst/>
                <a:cxnLst/>
                <a:rect l="l" t="t" r="r" b="b"/>
                <a:pathLst>
                  <a:path w="1892" h="3516" extrusionOk="0">
                    <a:moveTo>
                      <a:pt x="1891" y="1"/>
                    </a:moveTo>
                    <a:lnTo>
                      <a:pt x="1428" y="1"/>
                    </a:lnTo>
                    <a:lnTo>
                      <a:pt x="1428" y="2068"/>
                    </a:lnTo>
                    <a:cubicBezTo>
                      <a:pt x="1428" y="2864"/>
                      <a:pt x="786" y="3516"/>
                      <a:pt x="0" y="3516"/>
                    </a:cubicBezTo>
                    <a:lnTo>
                      <a:pt x="446" y="3516"/>
                    </a:lnTo>
                    <a:cubicBezTo>
                      <a:pt x="1239" y="3516"/>
                      <a:pt x="1890" y="2865"/>
                      <a:pt x="1890" y="2072"/>
                    </a:cubicBezTo>
                    <a:lnTo>
                      <a:pt x="1890" y="1"/>
                    </a:ln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2781" name="Google Shape;2781;p50"/>
              <p:cNvSpPr/>
              <p:nvPr/>
            </p:nvSpPr>
            <p:spPr>
              <a:xfrm>
                <a:off x="1524579" y="1571046"/>
                <a:ext cx="88115" cy="36271"/>
              </a:xfrm>
              <a:custGeom>
                <a:avLst/>
                <a:gdLst/>
                <a:ahLst/>
                <a:cxnLst/>
                <a:rect l="l" t="t" r="r" b="b"/>
                <a:pathLst>
                  <a:path w="2235" h="920" extrusionOk="0">
                    <a:moveTo>
                      <a:pt x="728" y="919"/>
                    </a:moveTo>
                    <a:cubicBezTo>
                      <a:pt x="1143" y="919"/>
                      <a:pt x="1559" y="606"/>
                      <a:pt x="1974" y="238"/>
                    </a:cubicBezTo>
                    <a:cubicBezTo>
                      <a:pt x="2061" y="160"/>
                      <a:pt x="2147" y="81"/>
                      <a:pt x="2235" y="1"/>
                    </a:cubicBezTo>
                    <a:lnTo>
                      <a:pt x="669" y="1"/>
                    </a:lnTo>
                    <a:cubicBezTo>
                      <a:pt x="0" y="1"/>
                      <a:pt x="118" y="919"/>
                      <a:pt x="728" y="919"/>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782" name="Google Shape;2782;p50"/>
              <p:cNvSpPr/>
              <p:nvPr/>
            </p:nvSpPr>
            <p:spPr>
              <a:xfrm>
                <a:off x="1832015" y="1571046"/>
                <a:ext cx="63553" cy="33787"/>
              </a:xfrm>
              <a:custGeom>
                <a:avLst/>
                <a:gdLst/>
                <a:ahLst/>
                <a:cxnLst/>
                <a:rect l="l" t="t" r="r" b="b"/>
                <a:pathLst>
                  <a:path w="1612" h="857" extrusionOk="0">
                    <a:moveTo>
                      <a:pt x="375" y="1"/>
                    </a:moveTo>
                    <a:lnTo>
                      <a:pt x="1" y="856"/>
                    </a:lnTo>
                    <a:lnTo>
                      <a:pt x="1612" y="2"/>
                    </a:lnTo>
                    <a:lnTo>
                      <a:pt x="1609" y="1"/>
                    </a:lnTo>
                    <a:lnTo>
                      <a:pt x="375" y="1"/>
                    </a:ln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2783" name="Google Shape;2783;p50"/>
              <p:cNvSpPr/>
              <p:nvPr/>
            </p:nvSpPr>
            <p:spPr>
              <a:xfrm>
                <a:off x="1754151" y="1534657"/>
                <a:ext cx="37217" cy="37217"/>
              </a:xfrm>
              <a:custGeom>
                <a:avLst/>
                <a:gdLst/>
                <a:ahLst/>
                <a:cxnLst/>
                <a:rect l="l" t="t" r="r" b="b"/>
                <a:pathLst>
                  <a:path w="944" h="944" extrusionOk="0">
                    <a:moveTo>
                      <a:pt x="0" y="0"/>
                    </a:moveTo>
                    <a:lnTo>
                      <a:pt x="943" y="0"/>
                    </a:lnTo>
                    <a:lnTo>
                      <a:pt x="943" y="944"/>
                    </a:lnTo>
                    <a:lnTo>
                      <a:pt x="0" y="944"/>
                    </a:lnTo>
                    <a:close/>
                  </a:path>
                </a:pathLst>
              </a:custGeom>
              <a:solidFill>
                <a:srgbClr val="EFEFEF"/>
              </a:solidFill>
              <a:ln>
                <a:noFill/>
              </a:ln>
            </p:spPr>
            <p:txBody>
              <a:bodyPr spcFirstLastPara="1" wrap="square" lIns="121900" tIns="121900" rIns="121900" bIns="121900" anchor="ctr" anchorCtr="0">
                <a:noAutofit/>
              </a:bodyPr>
              <a:lstStyle/>
              <a:p>
                <a:endParaRPr sz="2489"/>
              </a:p>
            </p:txBody>
          </p:sp>
          <p:sp>
            <p:nvSpPr>
              <p:cNvPr id="2784" name="Google Shape;2784;p50"/>
              <p:cNvSpPr/>
              <p:nvPr/>
            </p:nvSpPr>
            <p:spPr>
              <a:xfrm>
                <a:off x="1772326" y="1534657"/>
                <a:ext cx="18293" cy="37217"/>
              </a:xfrm>
              <a:custGeom>
                <a:avLst/>
                <a:gdLst/>
                <a:ahLst/>
                <a:cxnLst/>
                <a:rect l="l" t="t" r="r" b="b"/>
                <a:pathLst>
                  <a:path w="464" h="944" extrusionOk="0">
                    <a:moveTo>
                      <a:pt x="0" y="0"/>
                    </a:moveTo>
                    <a:lnTo>
                      <a:pt x="463" y="0"/>
                    </a:lnTo>
                    <a:lnTo>
                      <a:pt x="463" y="944"/>
                    </a:lnTo>
                    <a:lnTo>
                      <a:pt x="0" y="944"/>
                    </a:ln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2785" name="Google Shape;2785;p50"/>
              <p:cNvSpPr/>
              <p:nvPr/>
            </p:nvSpPr>
            <p:spPr>
              <a:xfrm>
                <a:off x="1772326" y="1571046"/>
                <a:ext cx="18293" cy="37257"/>
              </a:xfrm>
              <a:custGeom>
                <a:avLst/>
                <a:gdLst/>
                <a:ahLst/>
                <a:cxnLst/>
                <a:rect l="l" t="t" r="r" b="b"/>
                <a:pathLst>
                  <a:path w="464" h="945" extrusionOk="0">
                    <a:moveTo>
                      <a:pt x="0" y="1"/>
                    </a:moveTo>
                    <a:lnTo>
                      <a:pt x="463" y="1"/>
                    </a:lnTo>
                    <a:lnTo>
                      <a:pt x="463" y="945"/>
                    </a:lnTo>
                    <a:lnTo>
                      <a:pt x="0" y="945"/>
                    </a:ln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2786" name="Google Shape;2786;p50"/>
              <p:cNvSpPr/>
              <p:nvPr/>
            </p:nvSpPr>
            <p:spPr>
              <a:xfrm>
                <a:off x="1527575" y="1390203"/>
                <a:ext cx="373670" cy="361764"/>
              </a:xfrm>
              <a:custGeom>
                <a:avLst/>
                <a:gdLst/>
                <a:ahLst/>
                <a:cxnLst/>
                <a:rect l="l" t="t" r="r" b="b"/>
                <a:pathLst>
                  <a:path w="9478" h="9176" extrusionOk="0">
                    <a:moveTo>
                      <a:pt x="652" y="3819"/>
                    </a:moveTo>
                    <a:cubicBezTo>
                      <a:pt x="1017" y="3819"/>
                      <a:pt x="1410" y="4117"/>
                      <a:pt x="1799" y="4459"/>
                    </a:cubicBezTo>
                    <a:lnTo>
                      <a:pt x="594" y="4459"/>
                    </a:lnTo>
                    <a:cubicBezTo>
                      <a:pt x="312" y="4459"/>
                      <a:pt x="290" y="4249"/>
                      <a:pt x="290" y="4185"/>
                    </a:cubicBezTo>
                    <a:cubicBezTo>
                      <a:pt x="290" y="4008"/>
                      <a:pt x="417" y="3819"/>
                      <a:pt x="652" y="3819"/>
                    </a:cubicBezTo>
                    <a:close/>
                    <a:moveTo>
                      <a:pt x="5220" y="279"/>
                    </a:moveTo>
                    <a:cubicBezTo>
                      <a:pt x="5949" y="279"/>
                      <a:pt x="6542" y="865"/>
                      <a:pt x="6542" y="1587"/>
                    </a:cubicBezTo>
                    <a:lnTo>
                      <a:pt x="6542" y="3515"/>
                    </a:lnTo>
                    <a:lnTo>
                      <a:pt x="5876" y="3515"/>
                    </a:lnTo>
                    <a:lnTo>
                      <a:pt x="5876" y="2736"/>
                    </a:lnTo>
                    <a:cubicBezTo>
                      <a:pt x="5876" y="2670"/>
                      <a:pt x="5833" y="2610"/>
                      <a:pt x="5769" y="2596"/>
                    </a:cubicBezTo>
                    <a:cubicBezTo>
                      <a:pt x="5758" y="2593"/>
                      <a:pt x="5747" y="2592"/>
                      <a:pt x="5737" y="2592"/>
                    </a:cubicBezTo>
                    <a:cubicBezTo>
                      <a:pt x="5661" y="2592"/>
                      <a:pt x="5600" y="2655"/>
                      <a:pt x="5600" y="2732"/>
                    </a:cubicBezTo>
                    <a:lnTo>
                      <a:pt x="5600" y="4459"/>
                    </a:lnTo>
                    <a:lnTo>
                      <a:pt x="2206" y="4459"/>
                    </a:lnTo>
                    <a:cubicBezTo>
                      <a:pt x="2167" y="4421"/>
                      <a:pt x="2126" y="4387"/>
                      <a:pt x="2086" y="4350"/>
                    </a:cubicBezTo>
                    <a:lnTo>
                      <a:pt x="4471" y="1667"/>
                    </a:lnTo>
                    <a:cubicBezTo>
                      <a:pt x="4529" y="1665"/>
                      <a:pt x="4585" y="1653"/>
                      <a:pt x="4641" y="1636"/>
                    </a:cubicBezTo>
                    <a:cubicBezTo>
                      <a:pt x="4791" y="1589"/>
                      <a:pt x="5047" y="1450"/>
                      <a:pt x="5158" y="1041"/>
                    </a:cubicBezTo>
                    <a:cubicBezTo>
                      <a:pt x="5410" y="1092"/>
                      <a:pt x="5600" y="1316"/>
                      <a:pt x="5600" y="1582"/>
                    </a:cubicBezTo>
                    <a:lnTo>
                      <a:pt x="5600" y="2078"/>
                    </a:lnTo>
                    <a:cubicBezTo>
                      <a:pt x="5600" y="2143"/>
                      <a:pt x="5643" y="2205"/>
                      <a:pt x="5707" y="2218"/>
                    </a:cubicBezTo>
                    <a:cubicBezTo>
                      <a:pt x="5718" y="2220"/>
                      <a:pt x="5728" y="2221"/>
                      <a:pt x="5737" y="2221"/>
                    </a:cubicBezTo>
                    <a:cubicBezTo>
                      <a:pt x="5814" y="2221"/>
                      <a:pt x="5876" y="2159"/>
                      <a:pt x="5876" y="2082"/>
                    </a:cubicBezTo>
                    <a:lnTo>
                      <a:pt x="5876" y="1587"/>
                    </a:lnTo>
                    <a:cubicBezTo>
                      <a:pt x="5876" y="1130"/>
                      <a:pt x="5502" y="759"/>
                      <a:pt x="5041" y="759"/>
                    </a:cubicBezTo>
                    <a:cubicBezTo>
                      <a:pt x="5039" y="759"/>
                      <a:pt x="5038" y="759"/>
                      <a:pt x="5037" y="759"/>
                    </a:cubicBezTo>
                    <a:cubicBezTo>
                      <a:pt x="4969" y="759"/>
                      <a:pt x="4911" y="807"/>
                      <a:pt x="4900" y="873"/>
                    </a:cubicBezTo>
                    <a:cubicBezTo>
                      <a:pt x="4852" y="1139"/>
                      <a:pt x="4724" y="1319"/>
                      <a:pt x="4541" y="1376"/>
                    </a:cubicBezTo>
                    <a:cubicBezTo>
                      <a:pt x="4499" y="1388"/>
                      <a:pt x="4456" y="1395"/>
                      <a:pt x="4412" y="1395"/>
                    </a:cubicBezTo>
                    <a:cubicBezTo>
                      <a:pt x="4285" y="1395"/>
                      <a:pt x="4157" y="1342"/>
                      <a:pt x="4061" y="1246"/>
                    </a:cubicBezTo>
                    <a:cubicBezTo>
                      <a:pt x="3982" y="1167"/>
                      <a:pt x="3862" y="991"/>
                      <a:pt x="3956" y="709"/>
                    </a:cubicBezTo>
                    <a:cubicBezTo>
                      <a:pt x="4053" y="416"/>
                      <a:pt x="4276" y="279"/>
                      <a:pt x="4658" y="279"/>
                    </a:cubicBezTo>
                    <a:close/>
                    <a:moveTo>
                      <a:pt x="6542" y="3793"/>
                    </a:moveTo>
                    <a:lnTo>
                      <a:pt x="6542" y="4459"/>
                    </a:lnTo>
                    <a:lnTo>
                      <a:pt x="5876" y="4459"/>
                    </a:lnTo>
                    <a:lnTo>
                      <a:pt x="5876" y="3793"/>
                    </a:lnTo>
                    <a:close/>
                    <a:moveTo>
                      <a:pt x="8011" y="4050"/>
                    </a:moveTo>
                    <a:lnTo>
                      <a:pt x="9039" y="4597"/>
                    </a:lnTo>
                    <a:lnTo>
                      <a:pt x="8008" y="5143"/>
                    </a:lnTo>
                    <a:lnTo>
                      <a:pt x="8224" y="4651"/>
                    </a:lnTo>
                    <a:cubicBezTo>
                      <a:pt x="8239" y="4615"/>
                      <a:pt x="8239" y="4576"/>
                      <a:pt x="8224" y="4540"/>
                    </a:cubicBezTo>
                    <a:lnTo>
                      <a:pt x="8011" y="4050"/>
                    </a:lnTo>
                    <a:close/>
                    <a:moveTo>
                      <a:pt x="1799" y="4736"/>
                    </a:moveTo>
                    <a:cubicBezTo>
                      <a:pt x="1410" y="5079"/>
                      <a:pt x="1018" y="5377"/>
                      <a:pt x="652" y="5377"/>
                    </a:cubicBezTo>
                    <a:cubicBezTo>
                      <a:pt x="411" y="5377"/>
                      <a:pt x="281" y="5188"/>
                      <a:pt x="281" y="5010"/>
                    </a:cubicBezTo>
                    <a:cubicBezTo>
                      <a:pt x="281" y="4935"/>
                      <a:pt x="306" y="4867"/>
                      <a:pt x="350" y="4820"/>
                    </a:cubicBezTo>
                    <a:cubicBezTo>
                      <a:pt x="404" y="4765"/>
                      <a:pt x="487" y="4736"/>
                      <a:pt x="594" y="4736"/>
                    </a:cubicBezTo>
                    <a:close/>
                    <a:moveTo>
                      <a:pt x="6542" y="4737"/>
                    </a:moveTo>
                    <a:lnTo>
                      <a:pt x="6542" y="5403"/>
                    </a:lnTo>
                    <a:lnTo>
                      <a:pt x="5876" y="5403"/>
                    </a:lnTo>
                    <a:lnTo>
                      <a:pt x="5876" y="4737"/>
                    </a:lnTo>
                    <a:close/>
                    <a:moveTo>
                      <a:pt x="5617" y="4737"/>
                    </a:moveTo>
                    <a:lnTo>
                      <a:pt x="5617" y="5532"/>
                    </a:lnTo>
                    <a:lnTo>
                      <a:pt x="5598" y="5532"/>
                    </a:lnTo>
                    <a:lnTo>
                      <a:pt x="5598" y="7598"/>
                    </a:lnTo>
                    <a:cubicBezTo>
                      <a:pt x="5605" y="7862"/>
                      <a:pt x="5415" y="8085"/>
                      <a:pt x="5163" y="8136"/>
                    </a:cubicBezTo>
                    <a:cubicBezTo>
                      <a:pt x="5052" y="7730"/>
                      <a:pt x="4796" y="7589"/>
                      <a:pt x="4646" y="7544"/>
                    </a:cubicBezTo>
                    <a:cubicBezTo>
                      <a:pt x="4591" y="7526"/>
                      <a:pt x="4535" y="7518"/>
                      <a:pt x="4477" y="7513"/>
                    </a:cubicBezTo>
                    <a:lnTo>
                      <a:pt x="2093" y="4844"/>
                    </a:lnTo>
                    <a:cubicBezTo>
                      <a:pt x="2132" y="4808"/>
                      <a:pt x="2173" y="4771"/>
                      <a:pt x="2213" y="4737"/>
                    </a:cubicBezTo>
                    <a:close/>
                    <a:moveTo>
                      <a:pt x="4680" y="1"/>
                    </a:moveTo>
                    <a:cubicBezTo>
                      <a:pt x="4179" y="1"/>
                      <a:pt x="3857" y="210"/>
                      <a:pt x="3723" y="623"/>
                    </a:cubicBezTo>
                    <a:cubicBezTo>
                      <a:pt x="3622" y="930"/>
                      <a:pt x="3684" y="1228"/>
                      <a:pt x="3893" y="1440"/>
                    </a:cubicBezTo>
                    <a:cubicBezTo>
                      <a:pt x="3968" y="1516"/>
                      <a:pt x="4058" y="1574"/>
                      <a:pt x="4155" y="1614"/>
                    </a:cubicBezTo>
                    <a:lnTo>
                      <a:pt x="1883" y="4157"/>
                    </a:lnTo>
                    <a:cubicBezTo>
                      <a:pt x="1484" y="3814"/>
                      <a:pt x="1074" y="3532"/>
                      <a:pt x="650" y="3532"/>
                    </a:cubicBezTo>
                    <a:cubicBezTo>
                      <a:pt x="462" y="3532"/>
                      <a:pt x="293" y="3606"/>
                      <a:pt x="175" y="3739"/>
                    </a:cubicBezTo>
                    <a:cubicBezTo>
                      <a:pt x="70" y="3857"/>
                      <a:pt x="8" y="4015"/>
                      <a:pt x="8" y="4176"/>
                    </a:cubicBezTo>
                    <a:cubicBezTo>
                      <a:pt x="8" y="4323"/>
                      <a:pt x="65" y="4477"/>
                      <a:pt x="185" y="4585"/>
                    </a:cubicBezTo>
                    <a:cubicBezTo>
                      <a:pt x="171" y="4597"/>
                      <a:pt x="159" y="4608"/>
                      <a:pt x="149" y="4619"/>
                    </a:cubicBezTo>
                    <a:cubicBezTo>
                      <a:pt x="53" y="4717"/>
                      <a:pt x="0" y="4853"/>
                      <a:pt x="0" y="5000"/>
                    </a:cubicBezTo>
                    <a:cubicBezTo>
                      <a:pt x="0" y="5317"/>
                      <a:pt x="243" y="5645"/>
                      <a:pt x="650" y="5645"/>
                    </a:cubicBezTo>
                    <a:cubicBezTo>
                      <a:pt x="1076" y="5645"/>
                      <a:pt x="1485" y="5362"/>
                      <a:pt x="1885" y="5019"/>
                    </a:cubicBezTo>
                    <a:lnTo>
                      <a:pt x="4155" y="7562"/>
                    </a:lnTo>
                    <a:cubicBezTo>
                      <a:pt x="4058" y="7601"/>
                      <a:pt x="3970" y="7659"/>
                      <a:pt x="3893" y="7736"/>
                    </a:cubicBezTo>
                    <a:cubicBezTo>
                      <a:pt x="3684" y="7948"/>
                      <a:pt x="3622" y="8246"/>
                      <a:pt x="3723" y="8553"/>
                    </a:cubicBezTo>
                    <a:cubicBezTo>
                      <a:pt x="3857" y="8965"/>
                      <a:pt x="4179" y="9175"/>
                      <a:pt x="4680" y="9175"/>
                    </a:cubicBezTo>
                    <a:lnTo>
                      <a:pt x="5237" y="9175"/>
                    </a:lnTo>
                    <a:cubicBezTo>
                      <a:pt x="6109" y="9175"/>
                      <a:pt x="6820" y="8466"/>
                      <a:pt x="6820" y="7593"/>
                    </a:cubicBezTo>
                    <a:lnTo>
                      <a:pt x="6820" y="6876"/>
                    </a:lnTo>
                    <a:cubicBezTo>
                      <a:pt x="6820" y="6806"/>
                      <a:pt x="6768" y="6742"/>
                      <a:pt x="6699" y="6734"/>
                    </a:cubicBezTo>
                    <a:cubicBezTo>
                      <a:pt x="6693" y="6733"/>
                      <a:pt x="6687" y="6733"/>
                      <a:pt x="6681" y="6733"/>
                    </a:cubicBezTo>
                    <a:cubicBezTo>
                      <a:pt x="6605" y="6733"/>
                      <a:pt x="6544" y="6796"/>
                      <a:pt x="6544" y="6871"/>
                    </a:cubicBezTo>
                    <a:lnTo>
                      <a:pt x="6544" y="7593"/>
                    </a:lnTo>
                    <a:cubicBezTo>
                      <a:pt x="6544" y="8314"/>
                      <a:pt x="5958" y="8899"/>
                      <a:pt x="5238" y="8899"/>
                    </a:cubicBezTo>
                    <a:lnTo>
                      <a:pt x="4658" y="8899"/>
                    </a:lnTo>
                    <a:cubicBezTo>
                      <a:pt x="4276" y="8899"/>
                      <a:pt x="4052" y="8762"/>
                      <a:pt x="3956" y="8468"/>
                    </a:cubicBezTo>
                    <a:cubicBezTo>
                      <a:pt x="3863" y="8185"/>
                      <a:pt x="3982" y="8010"/>
                      <a:pt x="4061" y="7931"/>
                    </a:cubicBezTo>
                    <a:cubicBezTo>
                      <a:pt x="4156" y="7835"/>
                      <a:pt x="4284" y="7783"/>
                      <a:pt x="4411" y="7783"/>
                    </a:cubicBezTo>
                    <a:cubicBezTo>
                      <a:pt x="4455" y="7783"/>
                      <a:pt x="4499" y="7789"/>
                      <a:pt x="4541" y="7802"/>
                    </a:cubicBezTo>
                    <a:cubicBezTo>
                      <a:pt x="4726" y="7858"/>
                      <a:pt x="4852" y="8036"/>
                      <a:pt x="4900" y="8304"/>
                    </a:cubicBezTo>
                    <a:cubicBezTo>
                      <a:pt x="4911" y="8370"/>
                      <a:pt x="4969" y="8419"/>
                      <a:pt x="5037" y="8419"/>
                    </a:cubicBezTo>
                    <a:cubicBezTo>
                      <a:pt x="5037" y="8419"/>
                      <a:pt x="5038" y="8419"/>
                      <a:pt x="5039" y="8419"/>
                    </a:cubicBezTo>
                    <a:cubicBezTo>
                      <a:pt x="5500" y="8419"/>
                      <a:pt x="5876" y="8046"/>
                      <a:pt x="5876" y="7591"/>
                    </a:cubicBezTo>
                    <a:lnTo>
                      <a:pt x="5876" y="5663"/>
                    </a:lnTo>
                    <a:lnTo>
                      <a:pt x="6542" y="5663"/>
                    </a:lnTo>
                    <a:lnTo>
                      <a:pt x="6542" y="6281"/>
                    </a:lnTo>
                    <a:cubicBezTo>
                      <a:pt x="6542" y="6351"/>
                      <a:pt x="6593" y="6414"/>
                      <a:pt x="6663" y="6423"/>
                    </a:cubicBezTo>
                    <a:cubicBezTo>
                      <a:pt x="6669" y="6424"/>
                      <a:pt x="6675" y="6424"/>
                      <a:pt x="6681" y="6424"/>
                    </a:cubicBezTo>
                    <a:cubicBezTo>
                      <a:pt x="6757" y="6424"/>
                      <a:pt x="6819" y="6362"/>
                      <a:pt x="6819" y="6286"/>
                    </a:cubicBezTo>
                    <a:lnTo>
                      <a:pt x="6819" y="4737"/>
                    </a:lnTo>
                    <a:lnTo>
                      <a:pt x="7886" y="4737"/>
                    </a:lnTo>
                    <a:lnTo>
                      <a:pt x="7599" y="5395"/>
                    </a:lnTo>
                    <a:cubicBezTo>
                      <a:pt x="7580" y="5437"/>
                      <a:pt x="7581" y="5485"/>
                      <a:pt x="7606" y="5524"/>
                    </a:cubicBezTo>
                    <a:cubicBezTo>
                      <a:pt x="7632" y="5569"/>
                      <a:pt x="7678" y="5591"/>
                      <a:pt x="7726" y="5591"/>
                    </a:cubicBezTo>
                    <a:cubicBezTo>
                      <a:pt x="7748" y="5591"/>
                      <a:pt x="7770" y="5586"/>
                      <a:pt x="7790" y="5575"/>
                    </a:cubicBezTo>
                    <a:lnTo>
                      <a:pt x="9400" y="4721"/>
                    </a:lnTo>
                    <a:cubicBezTo>
                      <a:pt x="9445" y="4699"/>
                      <a:pt x="9472" y="4655"/>
                      <a:pt x="9474" y="4607"/>
                    </a:cubicBezTo>
                    <a:cubicBezTo>
                      <a:pt x="9477" y="4571"/>
                      <a:pt x="9462" y="4536"/>
                      <a:pt x="9436" y="4512"/>
                    </a:cubicBezTo>
                    <a:lnTo>
                      <a:pt x="9401" y="4477"/>
                    </a:lnTo>
                    <a:lnTo>
                      <a:pt x="7791" y="3619"/>
                    </a:lnTo>
                    <a:cubicBezTo>
                      <a:pt x="7771" y="3608"/>
                      <a:pt x="7748" y="3603"/>
                      <a:pt x="7726" y="3603"/>
                    </a:cubicBezTo>
                    <a:cubicBezTo>
                      <a:pt x="7692" y="3603"/>
                      <a:pt x="7658" y="3615"/>
                      <a:pt x="7632" y="3640"/>
                    </a:cubicBezTo>
                    <a:cubicBezTo>
                      <a:pt x="7589" y="3680"/>
                      <a:pt x="7575" y="3743"/>
                      <a:pt x="7599" y="3797"/>
                    </a:cubicBezTo>
                    <a:lnTo>
                      <a:pt x="7888" y="4459"/>
                    </a:lnTo>
                    <a:lnTo>
                      <a:pt x="6820" y="4459"/>
                    </a:lnTo>
                    <a:lnTo>
                      <a:pt x="6820" y="1583"/>
                    </a:lnTo>
                    <a:cubicBezTo>
                      <a:pt x="6820" y="711"/>
                      <a:pt x="6109" y="1"/>
                      <a:pt x="5236"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grpSp>
        <p:grpSp>
          <p:nvGrpSpPr>
            <p:cNvPr id="2787" name="Google Shape;2787;p50"/>
            <p:cNvGrpSpPr/>
            <p:nvPr/>
          </p:nvGrpSpPr>
          <p:grpSpPr>
            <a:xfrm>
              <a:off x="5911434" y="4517643"/>
              <a:ext cx="369071" cy="499909"/>
              <a:chOff x="2393388" y="1383619"/>
              <a:chExt cx="276803" cy="374932"/>
            </a:xfrm>
          </p:grpSpPr>
          <p:sp>
            <p:nvSpPr>
              <p:cNvPr id="2788" name="Google Shape;2788;p50"/>
              <p:cNvSpPr/>
              <p:nvPr/>
            </p:nvSpPr>
            <p:spPr>
              <a:xfrm>
                <a:off x="2559880" y="1655928"/>
                <a:ext cx="94896" cy="65051"/>
              </a:xfrm>
              <a:custGeom>
                <a:avLst/>
                <a:gdLst/>
                <a:ahLst/>
                <a:cxnLst/>
                <a:rect l="l" t="t" r="r" b="b"/>
                <a:pathLst>
                  <a:path w="2407" h="1650" extrusionOk="0">
                    <a:moveTo>
                      <a:pt x="2" y="1308"/>
                    </a:moveTo>
                    <a:lnTo>
                      <a:pt x="1204" y="1650"/>
                    </a:lnTo>
                    <a:lnTo>
                      <a:pt x="2406" y="1308"/>
                    </a:lnTo>
                    <a:lnTo>
                      <a:pt x="2406" y="269"/>
                    </a:lnTo>
                    <a:lnTo>
                      <a:pt x="1256" y="0"/>
                    </a:lnTo>
                    <a:lnTo>
                      <a:pt x="1" y="269"/>
                    </a:lnTo>
                    <a:lnTo>
                      <a:pt x="1" y="1308"/>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789" name="Google Shape;2789;p50"/>
              <p:cNvSpPr/>
              <p:nvPr/>
            </p:nvSpPr>
            <p:spPr>
              <a:xfrm>
                <a:off x="2559958" y="1404475"/>
                <a:ext cx="94817" cy="246446"/>
              </a:xfrm>
              <a:custGeom>
                <a:avLst/>
                <a:gdLst/>
                <a:ahLst/>
                <a:cxnLst/>
                <a:rect l="l" t="t" r="r" b="b"/>
                <a:pathLst>
                  <a:path w="2405" h="6251" extrusionOk="0">
                    <a:moveTo>
                      <a:pt x="0" y="5839"/>
                    </a:moveTo>
                    <a:lnTo>
                      <a:pt x="1210" y="6251"/>
                    </a:lnTo>
                    <a:lnTo>
                      <a:pt x="2404" y="5839"/>
                    </a:lnTo>
                    <a:lnTo>
                      <a:pt x="2404" y="1093"/>
                    </a:lnTo>
                    <a:lnTo>
                      <a:pt x="1202" y="0"/>
                    </a:lnTo>
                    <a:lnTo>
                      <a:pt x="0" y="1093"/>
                    </a:lnTo>
                    <a:lnTo>
                      <a:pt x="0" y="5839"/>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790" name="Google Shape;2790;p50"/>
              <p:cNvSpPr/>
              <p:nvPr/>
            </p:nvSpPr>
            <p:spPr>
              <a:xfrm>
                <a:off x="2589685" y="1566433"/>
                <a:ext cx="34812" cy="34852"/>
              </a:xfrm>
              <a:custGeom>
                <a:avLst/>
                <a:gdLst/>
                <a:ahLst/>
                <a:cxnLst/>
                <a:rect l="l" t="t" r="r" b="b"/>
                <a:pathLst>
                  <a:path w="883" h="884" extrusionOk="0">
                    <a:moveTo>
                      <a:pt x="0" y="443"/>
                    </a:moveTo>
                    <a:lnTo>
                      <a:pt x="442" y="884"/>
                    </a:lnTo>
                    <a:lnTo>
                      <a:pt x="883" y="443"/>
                    </a:lnTo>
                    <a:lnTo>
                      <a:pt x="442" y="1"/>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791" name="Google Shape;2791;p50"/>
              <p:cNvSpPr/>
              <p:nvPr/>
            </p:nvSpPr>
            <p:spPr>
              <a:xfrm>
                <a:off x="2589685" y="1501185"/>
                <a:ext cx="34812" cy="34812"/>
              </a:xfrm>
              <a:custGeom>
                <a:avLst/>
                <a:gdLst/>
                <a:ahLst/>
                <a:cxnLst/>
                <a:rect l="l" t="t" r="r" b="b"/>
                <a:pathLst>
                  <a:path w="883" h="883" extrusionOk="0">
                    <a:moveTo>
                      <a:pt x="442" y="883"/>
                    </a:moveTo>
                    <a:lnTo>
                      <a:pt x="883" y="442"/>
                    </a:lnTo>
                    <a:lnTo>
                      <a:pt x="442" y="0"/>
                    </a:lnTo>
                    <a:lnTo>
                      <a:pt x="0" y="442"/>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792" name="Google Shape;2792;p50"/>
              <p:cNvSpPr/>
              <p:nvPr/>
            </p:nvSpPr>
            <p:spPr>
              <a:xfrm>
                <a:off x="2559958" y="1634520"/>
                <a:ext cx="94817" cy="32131"/>
              </a:xfrm>
              <a:custGeom>
                <a:avLst/>
                <a:gdLst/>
                <a:ahLst/>
                <a:cxnLst/>
                <a:rect l="l" t="t" r="r" b="b"/>
                <a:pathLst>
                  <a:path w="2405" h="815" extrusionOk="0">
                    <a:moveTo>
                      <a:pt x="0" y="814"/>
                    </a:moveTo>
                    <a:lnTo>
                      <a:pt x="1244" y="814"/>
                    </a:lnTo>
                    <a:lnTo>
                      <a:pt x="2404" y="814"/>
                    </a:lnTo>
                    <a:lnTo>
                      <a:pt x="2404" y="0"/>
                    </a:lnTo>
                    <a:lnTo>
                      <a:pt x="0" y="0"/>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793" name="Google Shape;2793;p50"/>
              <p:cNvSpPr/>
              <p:nvPr/>
            </p:nvSpPr>
            <p:spPr>
              <a:xfrm>
                <a:off x="2549747" y="1706747"/>
                <a:ext cx="114451" cy="28504"/>
              </a:xfrm>
              <a:custGeom>
                <a:avLst/>
                <a:gdLst/>
                <a:ahLst/>
                <a:cxnLst/>
                <a:rect l="l" t="t" r="r" b="b"/>
                <a:pathLst>
                  <a:path w="2903" h="723" extrusionOk="0">
                    <a:moveTo>
                      <a:pt x="1" y="121"/>
                    </a:moveTo>
                    <a:lnTo>
                      <a:pt x="1" y="601"/>
                    </a:lnTo>
                    <a:cubicBezTo>
                      <a:pt x="1" y="668"/>
                      <a:pt x="54" y="722"/>
                      <a:pt x="122" y="722"/>
                    </a:cubicBezTo>
                    <a:lnTo>
                      <a:pt x="2782" y="722"/>
                    </a:lnTo>
                    <a:cubicBezTo>
                      <a:pt x="2849" y="722"/>
                      <a:pt x="2903" y="668"/>
                      <a:pt x="2903" y="601"/>
                    </a:cubicBezTo>
                    <a:lnTo>
                      <a:pt x="2903" y="121"/>
                    </a:lnTo>
                    <a:cubicBezTo>
                      <a:pt x="2903" y="54"/>
                      <a:pt x="2848" y="0"/>
                      <a:pt x="2782" y="0"/>
                    </a:cubicBezTo>
                    <a:lnTo>
                      <a:pt x="2652" y="0"/>
                    </a:lnTo>
                    <a:lnTo>
                      <a:pt x="251" y="0"/>
                    </a:lnTo>
                    <a:lnTo>
                      <a:pt x="121" y="0"/>
                    </a:lnTo>
                    <a:cubicBezTo>
                      <a:pt x="54" y="0"/>
                      <a:pt x="1" y="54"/>
                      <a:pt x="1" y="12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794" name="Google Shape;2794;p50"/>
              <p:cNvSpPr/>
              <p:nvPr/>
            </p:nvSpPr>
            <p:spPr>
              <a:xfrm>
                <a:off x="2637271" y="1666612"/>
                <a:ext cx="17544" cy="40135"/>
              </a:xfrm>
              <a:custGeom>
                <a:avLst/>
                <a:gdLst/>
                <a:ahLst/>
                <a:cxnLst/>
                <a:rect l="l" t="t" r="r" b="b"/>
                <a:pathLst>
                  <a:path w="445" h="1018" extrusionOk="0">
                    <a:moveTo>
                      <a:pt x="1" y="0"/>
                    </a:moveTo>
                    <a:lnTo>
                      <a:pt x="1" y="1018"/>
                    </a:lnTo>
                    <a:lnTo>
                      <a:pt x="132" y="1018"/>
                    </a:lnTo>
                    <a:lnTo>
                      <a:pt x="444" y="1018"/>
                    </a:lnTo>
                    <a:lnTo>
                      <a:pt x="444" y="0"/>
                    </a:lnTo>
                    <a:close/>
                  </a:path>
                </a:pathLst>
              </a:custGeom>
              <a:solidFill>
                <a:srgbClr val="8F6027">
                  <a:alpha val="48100"/>
                </a:srgbClr>
              </a:solidFill>
              <a:ln>
                <a:noFill/>
              </a:ln>
            </p:spPr>
            <p:txBody>
              <a:bodyPr spcFirstLastPara="1" wrap="square" lIns="121900" tIns="121900" rIns="121900" bIns="121900" anchor="ctr" anchorCtr="0">
                <a:noAutofit/>
              </a:bodyPr>
              <a:lstStyle/>
              <a:p>
                <a:endParaRPr sz="2489"/>
              </a:p>
            </p:txBody>
          </p:sp>
          <p:sp>
            <p:nvSpPr>
              <p:cNvPr id="2795" name="Google Shape;2795;p50"/>
              <p:cNvSpPr/>
              <p:nvPr/>
            </p:nvSpPr>
            <p:spPr>
              <a:xfrm>
                <a:off x="2637271" y="1634520"/>
                <a:ext cx="17544" cy="32131"/>
              </a:xfrm>
              <a:custGeom>
                <a:avLst/>
                <a:gdLst/>
                <a:ahLst/>
                <a:cxnLst/>
                <a:rect l="l" t="t" r="r" b="b"/>
                <a:pathLst>
                  <a:path w="445" h="815" extrusionOk="0">
                    <a:moveTo>
                      <a:pt x="1" y="814"/>
                    </a:moveTo>
                    <a:lnTo>
                      <a:pt x="444" y="814"/>
                    </a:lnTo>
                    <a:lnTo>
                      <a:pt x="444" y="631"/>
                    </a:lnTo>
                    <a:lnTo>
                      <a:pt x="444" y="184"/>
                    </a:lnTo>
                    <a:lnTo>
                      <a:pt x="444" y="0"/>
                    </a:lnTo>
                    <a:lnTo>
                      <a:pt x="1" y="0"/>
                    </a:lnTo>
                    <a:lnTo>
                      <a:pt x="1" y="184"/>
                    </a:lnTo>
                    <a:lnTo>
                      <a:pt x="1" y="631"/>
                    </a:ln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2796" name="Google Shape;2796;p50"/>
              <p:cNvSpPr/>
              <p:nvPr/>
            </p:nvSpPr>
            <p:spPr>
              <a:xfrm>
                <a:off x="2592169" y="1404988"/>
                <a:ext cx="62646" cy="229572"/>
              </a:xfrm>
              <a:custGeom>
                <a:avLst/>
                <a:gdLst/>
                <a:ahLst/>
                <a:cxnLst/>
                <a:rect l="l" t="t" r="r" b="b"/>
                <a:pathLst>
                  <a:path w="1589" h="5823" extrusionOk="0">
                    <a:moveTo>
                      <a:pt x="1145" y="5822"/>
                    </a:moveTo>
                    <a:lnTo>
                      <a:pt x="1588" y="5822"/>
                    </a:lnTo>
                    <a:lnTo>
                      <a:pt x="1588" y="1091"/>
                    </a:lnTo>
                    <a:lnTo>
                      <a:pt x="370" y="1"/>
                    </a:lnTo>
                    <a:lnTo>
                      <a:pt x="0" y="332"/>
                    </a:lnTo>
                    <a:lnTo>
                      <a:pt x="957" y="1153"/>
                    </a:lnTo>
                    <a:cubicBezTo>
                      <a:pt x="1199" y="1360"/>
                      <a:pt x="1145" y="1493"/>
                      <a:pt x="1145" y="1818"/>
                    </a:cubicBezTo>
                    <a:close/>
                  </a:path>
                </a:pathLst>
              </a:custGeom>
              <a:solidFill>
                <a:srgbClr val="8F6027">
                  <a:alpha val="48100"/>
                </a:srgbClr>
              </a:solidFill>
              <a:ln>
                <a:noFill/>
              </a:ln>
            </p:spPr>
            <p:txBody>
              <a:bodyPr spcFirstLastPara="1" wrap="square" lIns="121900" tIns="121900" rIns="121900" bIns="121900" anchor="ctr" anchorCtr="0">
                <a:noAutofit/>
              </a:bodyPr>
              <a:lstStyle/>
              <a:p>
                <a:endParaRPr sz="2489"/>
              </a:p>
            </p:txBody>
          </p:sp>
          <p:sp>
            <p:nvSpPr>
              <p:cNvPr id="2797" name="Google Shape;2797;p50"/>
              <p:cNvSpPr/>
              <p:nvPr/>
            </p:nvSpPr>
            <p:spPr>
              <a:xfrm>
                <a:off x="2422996" y="1390243"/>
                <a:ext cx="76445" cy="257366"/>
              </a:xfrm>
              <a:custGeom>
                <a:avLst/>
                <a:gdLst/>
                <a:ahLst/>
                <a:cxnLst/>
                <a:rect l="l" t="t" r="r" b="b"/>
                <a:pathLst>
                  <a:path w="1939" h="6528" extrusionOk="0">
                    <a:moveTo>
                      <a:pt x="1900" y="6091"/>
                    </a:moveTo>
                    <a:cubicBezTo>
                      <a:pt x="1645" y="4676"/>
                      <a:pt x="1657" y="3252"/>
                      <a:pt x="1939" y="1946"/>
                    </a:cubicBezTo>
                    <a:cubicBezTo>
                      <a:pt x="1836" y="1168"/>
                      <a:pt x="1390" y="311"/>
                      <a:pt x="969" y="1"/>
                    </a:cubicBezTo>
                    <a:cubicBezTo>
                      <a:pt x="549" y="311"/>
                      <a:pt x="102" y="1168"/>
                      <a:pt x="0" y="1946"/>
                    </a:cubicBezTo>
                    <a:cubicBezTo>
                      <a:pt x="281" y="3253"/>
                      <a:pt x="293" y="4676"/>
                      <a:pt x="38" y="6091"/>
                    </a:cubicBezTo>
                    <a:lnTo>
                      <a:pt x="935" y="6527"/>
                    </a:lnTo>
                    <a:close/>
                  </a:path>
                </a:pathLst>
              </a:custGeom>
              <a:solidFill>
                <a:srgbClr val="EFEFEF"/>
              </a:solidFill>
              <a:ln>
                <a:noFill/>
              </a:ln>
            </p:spPr>
            <p:txBody>
              <a:bodyPr spcFirstLastPara="1" wrap="square" lIns="121900" tIns="121900" rIns="121900" bIns="121900" anchor="ctr" anchorCtr="0">
                <a:noAutofit/>
              </a:bodyPr>
              <a:lstStyle/>
              <a:p>
                <a:endParaRPr sz="2489"/>
              </a:p>
            </p:txBody>
          </p:sp>
          <p:sp>
            <p:nvSpPr>
              <p:cNvPr id="2798" name="Google Shape;2798;p50"/>
              <p:cNvSpPr/>
              <p:nvPr/>
            </p:nvSpPr>
            <p:spPr>
              <a:xfrm>
                <a:off x="2441526" y="1600851"/>
                <a:ext cx="39346" cy="29332"/>
              </a:xfrm>
              <a:custGeom>
                <a:avLst/>
                <a:gdLst/>
                <a:ahLst/>
                <a:cxnLst/>
                <a:rect l="l" t="t" r="r" b="b"/>
                <a:pathLst>
                  <a:path w="998" h="744" extrusionOk="0">
                    <a:moveTo>
                      <a:pt x="997" y="743"/>
                    </a:moveTo>
                    <a:lnTo>
                      <a:pt x="499" y="0"/>
                    </a:lnTo>
                    <a:lnTo>
                      <a:pt x="1" y="743"/>
                    </a:ln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799" name="Google Shape;2799;p50"/>
              <p:cNvSpPr/>
              <p:nvPr/>
            </p:nvSpPr>
            <p:spPr>
              <a:xfrm>
                <a:off x="2434745" y="1665272"/>
                <a:ext cx="52987" cy="70768"/>
              </a:xfrm>
              <a:custGeom>
                <a:avLst/>
                <a:gdLst/>
                <a:ahLst/>
                <a:cxnLst/>
                <a:rect l="l" t="t" r="r" b="b"/>
                <a:pathLst>
                  <a:path w="1344" h="1795" extrusionOk="0">
                    <a:moveTo>
                      <a:pt x="1231" y="294"/>
                    </a:moveTo>
                    <a:lnTo>
                      <a:pt x="672" y="1"/>
                    </a:lnTo>
                    <a:lnTo>
                      <a:pt x="114" y="294"/>
                    </a:lnTo>
                    <a:cubicBezTo>
                      <a:pt x="13" y="727"/>
                      <a:pt x="1" y="1160"/>
                      <a:pt x="114" y="1592"/>
                    </a:cubicBezTo>
                    <a:lnTo>
                      <a:pt x="656" y="1794"/>
                    </a:lnTo>
                    <a:lnTo>
                      <a:pt x="1232" y="1592"/>
                    </a:lnTo>
                    <a:cubicBezTo>
                      <a:pt x="1343" y="1160"/>
                      <a:pt x="1332" y="726"/>
                      <a:pt x="1231" y="294"/>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800" name="Google Shape;2800;p50"/>
              <p:cNvSpPr/>
              <p:nvPr/>
            </p:nvSpPr>
            <p:spPr>
              <a:xfrm>
                <a:off x="2433720" y="1727839"/>
                <a:ext cx="54998" cy="24877"/>
              </a:xfrm>
              <a:custGeom>
                <a:avLst/>
                <a:gdLst/>
                <a:ahLst/>
                <a:cxnLst/>
                <a:rect l="l" t="t" r="r" b="b"/>
                <a:pathLst>
                  <a:path w="1395" h="631" extrusionOk="0">
                    <a:moveTo>
                      <a:pt x="1257" y="1"/>
                    </a:moveTo>
                    <a:lnTo>
                      <a:pt x="697" y="1"/>
                    </a:lnTo>
                    <a:lnTo>
                      <a:pt x="137" y="1"/>
                    </a:lnTo>
                    <a:lnTo>
                      <a:pt x="18" y="477"/>
                    </a:lnTo>
                    <a:cubicBezTo>
                      <a:pt x="0" y="552"/>
                      <a:pt x="53" y="630"/>
                      <a:pt x="95" y="630"/>
                    </a:cubicBezTo>
                    <a:lnTo>
                      <a:pt x="1300" y="630"/>
                    </a:lnTo>
                    <a:cubicBezTo>
                      <a:pt x="1342" y="630"/>
                      <a:pt x="1394" y="552"/>
                      <a:pt x="1377" y="477"/>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01" name="Google Shape;2801;p50"/>
              <p:cNvSpPr/>
              <p:nvPr/>
            </p:nvSpPr>
            <p:spPr>
              <a:xfrm>
                <a:off x="2452683" y="1390046"/>
                <a:ext cx="46758" cy="240138"/>
              </a:xfrm>
              <a:custGeom>
                <a:avLst/>
                <a:gdLst/>
                <a:ahLst/>
                <a:cxnLst/>
                <a:rect l="l" t="t" r="r" b="b"/>
                <a:pathLst>
                  <a:path w="1186" h="6091" extrusionOk="0">
                    <a:moveTo>
                      <a:pt x="753" y="1946"/>
                    </a:moveTo>
                    <a:cubicBezTo>
                      <a:pt x="472" y="3253"/>
                      <a:pt x="460" y="4675"/>
                      <a:pt x="714" y="6090"/>
                    </a:cubicBezTo>
                    <a:lnTo>
                      <a:pt x="1147" y="6090"/>
                    </a:lnTo>
                    <a:cubicBezTo>
                      <a:pt x="892" y="4675"/>
                      <a:pt x="904" y="3252"/>
                      <a:pt x="1186" y="1946"/>
                    </a:cubicBezTo>
                    <a:cubicBezTo>
                      <a:pt x="1083" y="1168"/>
                      <a:pt x="637" y="310"/>
                      <a:pt x="216" y="0"/>
                    </a:cubicBezTo>
                    <a:cubicBezTo>
                      <a:pt x="144" y="53"/>
                      <a:pt x="71" y="122"/>
                      <a:pt x="0" y="204"/>
                    </a:cubicBezTo>
                    <a:cubicBezTo>
                      <a:pt x="348" y="600"/>
                      <a:pt x="669" y="1301"/>
                      <a:pt x="753" y="1946"/>
                    </a:cubicBezTo>
                    <a:close/>
                  </a:path>
                </a:pathLst>
              </a:custGeom>
              <a:solidFill>
                <a:srgbClr val="D9D9D9"/>
              </a:solidFill>
              <a:ln>
                <a:noFill/>
              </a:ln>
            </p:spPr>
            <p:txBody>
              <a:bodyPr spcFirstLastPara="1" wrap="square" lIns="121900" tIns="121900" rIns="121900" bIns="121900" anchor="ctr" anchorCtr="0">
                <a:noAutofit/>
              </a:bodyPr>
              <a:lstStyle/>
              <a:p>
                <a:endParaRPr sz="2489"/>
              </a:p>
            </p:txBody>
          </p:sp>
          <p:sp>
            <p:nvSpPr>
              <p:cNvPr id="2802" name="Google Shape;2802;p50"/>
              <p:cNvSpPr/>
              <p:nvPr/>
            </p:nvSpPr>
            <p:spPr>
              <a:xfrm>
                <a:off x="2465220" y="1676823"/>
                <a:ext cx="22472" cy="51055"/>
              </a:xfrm>
              <a:custGeom>
                <a:avLst/>
                <a:gdLst/>
                <a:ahLst/>
                <a:cxnLst/>
                <a:rect l="l" t="t" r="r" b="b"/>
                <a:pathLst>
                  <a:path w="570" h="1295" extrusionOk="0">
                    <a:moveTo>
                      <a:pt x="1" y="1"/>
                    </a:moveTo>
                    <a:cubicBezTo>
                      <a:pt x="101" y="433"/>
                      <a:pt x="114" y="864"/>
                      <a:pt x="1" y="1295"/>
                    </a:cubicBezTo>
                    <a:lnTo>
                      <a:pt x="457" y="1295"/>
                    </a:lnTo>
                    <a:cubicBezTo>
                      <a:pt x="569" y="864"/>
                      <a:pt x="558" y="432"/>
                      <a:pt x="457" y="1"/>
                    </a:cubicBezTo>
                    <a:lnTo>
                      <a:pt x="78" y="1"/>
                    </a:lnTo>
                    <a:close/>
                  </a:path>
                </a:pathLst>
              </a:custGeom>
              <a:solidFill>
                <a:srgbClr val="8F6027">
                  <a:alpha val="48100"/>
                </a:srgbClr>
              </a:solidFill>
              <a:ln>
                <a:noFill/>
              </a:ln>
            </p:spPr>
            <p:txBody>
              <a:bodyPr spcFirstLastPara="1" wrap="square" lIns="121900" tIns="121900" rIns="121900" bIns="121900" anchor="ctr" anchorCtr="0">
                <a:noAutofit/>
              </a:bodyPr>
              <a:lstStyle/>
              <a:p>
                <a:endParaRPr sz="2489"/>
              </a:p>
            </p:txBody>
          </p:sp>
          <p:sp>
            <p:nvSpPr>
              <p:cNvPr id="2803" name="Google Shape;2803;p50"/>
              <p:cNvSpPr/>
              <p:nvPr/>
            </p:nvSpPr>
            <p:spPr>
              <a:xfrm>
                <a:off x="2465220" y="1727839"/>
                <a:ext cx="23497" cy="24877"/>
              </a:xfrm>
              <a:custGeom>
                <a:avLst/>
                <a:gdLst/>
                <a:ahLst/>
                <a:cxnLst/>
                <a:rect l="l" t="t" r="r" b="b"/>
                <a:pathLst>
                  <a:path w="596" h="631" extrusionOk="0">
                    <a:moveTo>
                      <a:pt x="458" y="1"/>
                    </a:moveTo>
                    <a:lnTo>
                      <a:pt x="1" y="1"/>
                    </a:lnTo>
                    <a:lnTo>
                      <a:pt x="120" y="477"/>
                    </a:lnTo>
                    <a:cubicBezTo>
                      <a:pt x="138" y="552"/>
                      <a:pt x="85" y="630"/>
                      <a:pt x="43" y="630"/>
                    </a:cubicBezTo>
                    <a:lnTo>
                      <a:pt x="501" y="630"/>
                    </a:lnTo>
                    <a:cubicBezTo>
                      <a:pt x="543" y="630"/>
                      <a:pt x="595" y="552"/>
                      <a:pt x="578" y="477"/>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2804" name="Google Shape;2804;p50"/>
              <p:cNvSpPr/>
              <p:nvPr/>
            </p:nvSpPr>
            <p:spPr>
              <a:xfrm>
                <a:off x="2427924" y="1640670"/>
                <a:ext cx="66392" cy="36192"/>
              </a:xfrm>
              <a:custGeom>
                <a:avLst/>
                <a:gdLst/>
                <a:ahLst/>
                <a:cxnLst/>
                <a:rect l="l" t="t" r="r" b="b"/>
                <a:pathLst>
                  <a:path w="1684" h="918" extrusionOk="0">
                    <a:moveTo>
                      <a:pt x="1684" y="296"/>
                    </a:moveTo>
                    <a:lnTo>
                      <a:pt x="841" y="0"/>
                    </a:lnTo>
                    <a:lnTo>
                      <a:pt x="1" y="296"/>
                    </a:lnTo>
                    <a:lnTo>
                      <a:pt x="1" y="708"/>
                    </a:lnTo>
                    <a:cubicBezTo>
                      <a:pt x="1" y="824"/>
                      <a:pt x="96" y="918"/>
                      <a:pt x="211" y="918"/>
                    </a:cubicBezTo>
                    <a:lnTo>
                      <a:pt x="1474" y="918"/>
                    </a:lnTo>
                    <a:cubicBezTo>
                      <a:pt x="1590" y="918"/>
                      <a:pt x="1684" y="823"/>
                      <a:pt x="1684" y="708"/>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05" name="Google Shape;2805;p50"/>
              <p:cNvSpPr/>
              <p:nvPr/>
            </p:nvSpPr>
            <p:spPr>
              <a:xfrm>
                <a:off x="2467664" y="1652064"/>
                <a:ext cx="26651" cy="24798"/>
              </a:xfrm>
              <a:custGeom>
                <a:avLst/>
                <a:gdLst/>
                <a:ahLst/>
                <a:cxnLst/>
                <a:rect l="l" t="t" r="r" b="b"/>
                <a:pathLst>
                  <a:path w="676" h="629" extrusionOk="0">
                    <a:moveTo>
                      <a:pt x="676" y="0"/>
                    </a:moveTo>
                    <a:lnTo>
                      <a:pt x="213" y="0"/>
                    </a:lnTo>
                    <a:lnTo>
                      <a:pt x="213" y="417"/>
                    </a:lnTo>
                    <a:cubicBezTo>
                      <a:pt x="213" y="533"/>
                      <a:pt x="80" y="629"/>
                      <a:pt x="1" y="629"/>
                    </a:cubicBezTo>
                    <a:lnTo>
                      <a:pt x="466" y="629"/>
                    </a:lnTo>
                    <a:cubicBezTo>
                      <a:pt x="582" y="629"/>
                      <a:pt x="676" y="534"/>
                      <a:pt x="676" y="419"/>
                    </a:cubicBezTo>
                    <a:lnTo>
                      <a:pt x="676" y="0"/>
                    </a:ln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2806" name="Google Shape;2806;p50"/>
              <p:cNvSpPr/>
              <p:nvPr/>
            </p:nvSpPr>
            <p:spPr>
              <a:xfrm>
                <a:off x="2641844" y="1706747"/>
                <a:ext cx="22433" cy="28465"/>
              </a:xfrm>
              <a:custGeom>
                <a:avLst/>
                <a:gdLst/>
                <a:ahLst/>
                <a:cxnLst/>
                <a:rect l="l" t="t" r="r" b="b"/>
                <a:pathLst>
                  <a:path w="569" h="722" extrusionOk="0">
                    <a:moveTo>
                      <a:pt x="313" y="0"/>
                    </a:moveTo>
                    <a:lnTo>
                      <a:pt x="1" y="0"/>
                    </a:lnTo>
                    <a:cubicBezTo>
                      <a:pt x="53" y="0"/>
                      <a:pt x="98" y="31"/>
                      <a:pt x="117" y="77"/>
                    </a:cubicBezTo>
                    <a:cubicBezTo>
                      <a:pt x="122" y="91"/>
                      <a:pt x="124" y="105"/>
                      <a:pt x="124" y="121"/>
                    </a:cubicBezTo>
                    <a:lnTo>
                      <a:pt x="124" y="523"/>
                    </a:lnTo>
                    <a:lnTo>
                      <a:pt x="124" y="600"/>
                    </a:lnTo>
                    <a:cubicBezTo>
                      <a:pt x="124" y="668"/>
                      <a:pt x="69" y="721"/>
                      <a:pt x="1" y="721"/>
                    </a:cubicBezTo>
                    <a:lnTo>
                      <a:pt x="444" y="721"/>
                    </a:lnTo>
                    <a:cubicBezTo>
                      <a:pt x="512" y="721"/>
                      <a:pt x="569" y="668"/>
                      <a:pt x="569" y="600"/>
                    </a:cubicBezTo>
                    <a:lnTo>
                      <a:pt x="569" y="121"/>
                    </a:lnTo>
                    <a:cubicBezTo>
                      <a:pt x="569" y="54"/>
                      <a:pt x="513" y="0"/>
                      <a:pt x="444" y="0"/>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2807" name="Google Shape;2807;p50"/>
              <p:cNvSpPr/>
              <p:nvPr/>
            </p:nvSpPr>
            <p:spPr>
              <a:xfrm>
                <a:off x="2399893" y="1630144"/>
                <a:ext cx="122691" cy="22669"/>
              </a:xfrm>
              <a:custGeom>
                <a:avLst/>
                <a:gdLst/>
                <a:ahLst/>
                <a:cxnLst/>
                <a:rect l="l" t="t" r="r" b="b"/>
                <a:pathLst>
                  <a:path w="3112" h="575" extrusionOk="0">
                    <a:moveTo>
                      <a:pt x="491" y="574"/>
                    </a:moveTo>
                    <a:lnTo>
                      <a:pt x="1556" y="574"/>
                    </a:lnTo>
                    <a:lnTo>
                      <a:pt x="2622" y="574"/>
                    </a:lnTo>
                    <a:cubicBezTo>
                      <a:pt x="2632" y="290"/>
                      <a:pt x="3022" y="32"/>
                      <a:pt x="3112" y="0"/>
                    </a:cubicBezTo>
                    <a:lnTo>
                      <a:pt x="1556" y="0"/>
                    </a:lnTo>
                    <a:lnTo>
                      <a:pt x="1" y="0"/>
                    </a:lnTo>
                    <a:cubicBezTo>
                      <a:pt x="91" y="32"/>
                      <a:pt x="480" y="290"/>
                      <a:pt x="491" y="574"/>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808" name="Google Shape;2808;p50"/>
              <p:cNvSpPr/>
              <p:nvPr/>
            </p:nvSpPr>
            <p:spPr>
              <a:xfrm>
                <a:off x="2480754" y="1630144"/>
                <a:ext cx="41672" cy="22669"/>
              </a:xfrm>
              <a:custGeom>
                <a:avLst/>
                <a:gdLst/>
                <a:ahLst/>
                <a:cxnLst/>
                <a:rect l="l" t="t" r="r" b="b"/>
                <a:pathLst>
                  <a:path w="1057" h="575" extrusionOk="0">
                    <a:moveTo>
                      <a:pt x="490" y="0"/>
                    </a:moveTo>
                    <a:cubicBezTo>
                      <a:pt x="410" y="30"/>
                      <a:pt x="95" y="236"/>
                      <a:pt x="17" y="479"/>
                    </a:cubicBezTo>
                    <a:cubicBezTo>
                      <a:pt x="6" y="511"/>
                      <a:pt x="1" y="543"/>
                      <a:pt x="0" y="574"/>
                    </a:cubicBezTo>
                    <a:lnTo>
                      <a:pt x="290" y="574"/>
                    </a:lnTo>
                    <a:lnTo>
                      <a:pt x="325" y="574"/>
                    </a:lnTo>
                    <a:lnTo>
                      <a:pt x="566" y="574"/>
                    </a:lnTo>
                    <a:cubicBezTo>
                      <a:pt x="577" y="290"/>
                      <a:pt x="967" y="32"/>
                      <a:pt x="1057" y="0"/>
                    </a:cubicBezTo>
                    <a:close/>
                  </a:path>
                </a:pathLst>
              </a:custGeom>
              <a:solidFill>
                <a:srgbClr val="8F6027">
                  <a:alpha val="48100"/>
                </a:srgbClr>
              </a:solidFill>
              <a:ln>
                <a:noFill/>
              </a:ln>
            </p:spPr>
            <p:txBody>
              <a:bodyPr spcFirstLastPara="1" wrap="square" lIns="121900" tIns="121900" rIns="121900" bIns="121900" anchor="ctr" anchorCtr="0">
                <a:noAutofit/>
              </a:bodyPr>
              <a:lstStyle/>
              <a:p>
                <a:endParaRPr sz="2489"/>
              </a:p>
            </p:txBody>
          </p:sp>
          <p:sp>
            <p:nvSpPr>
              <p:cNvPr id="2809" name="Google Shape;2809;p50"/>
              <p:cNvSpPr/>
              <p:nvPr/>
            </p:nvSpPr>
            <p:spPr>
              <a:xfrm>
                <a:off x="2584126" y="1560992"/>
                <a:ext cx="46324" cy="45772"/>
              </a:xfrm>
              <a:custGeom>
                <a:avLst/>
                <a:gdLst/>
                <a:ahLst/>
                <a:cxnLst/>
                <a:rect l="l" t="t" r="r" b="b"/>
                <a:pathLst>
                  <a:path w="1175" h="1161" extrusionOk="0">
                    <a:moveTo>
                      <a:pt x="581" y="334"/>
                    </a:moveTo>
                    <a:lnTo>
                      <a:pt x="828" y="581"/>
                    </a:lnTo>
                    <a:lnTo>
                      <a:pt x="583" y="826"/>
                    </a:lnTo>
                    <a:lnTo>
                      <a:pt x="335" y="581"/>
                    </a:lnTo>
                    <a:lnTo>
                      <a:pt x="581" y="334"/>
                    </a:lnTo>
                    <a:close/>
                    <a:moveTo>
                      <a:pt x="581" y="1"/>
                    </a:moveTo>
                    <a:cubicBezTo>
                      <a:pt x="544" y="1"/>
                      <a:pt x="510" y="14"/>
                      <a:pt x="484" y="41"/>
                    </a:cubicBezTo>
                    <a:lnTo>
                      <a:pt x="42" y="483"/>
                    </a:lnTo>
                    <a:cubicBezTo>
                      <a:pt x="16" y="509"/>
                      <a:pt x="1" y="544"/>
                      <a:pt x="1" y="581"/>
                    </a:cubicBezTo>
                    <a:cubicBezTo>
                      <a:pt x="1" y="618"/>
                      <a:pt x="16" y="651"/>
                      <a:pt x="42" y="678"/>
                    </a:cubicBezTo>
                    <a:lnTo>
                      <a:pt x="484" y="1120"/>
                    </a:lnTo>
                    <a:cubicBezTo>
                      <a:pt x="510" y="1146"/>
                      <a:pt x="545" y="1161"/>
                      <a:pt x="581" y="1161"/>
                    </a:cubicBezTo>
                    <a:cubicBezTo>
                      <a:pt x="617" y="1161"/>
                      <a:pt x="651" y="1147"/>
                      <a:pt x="679" y="1120"/>
                    </a:cubicBezTo>
                    <a:lnTo>
                      <a:pt x="1121" y="678"/>
                    </a:lnTo>
                    <a:cubicBezTo>
                      <a:pt x="1175" y="624"/>
                      <a:pt x="1175" y="536"/>
                      <a:pt x="1121" y="483"/>
                    </a:cubicBezTo>
                    <a:lnTo>
                      <a:pt x="679" y="41"/>
                    </a:lnTo>
                    <a:cubicBezTo>
                      <a:pt x="652" y="14"/>
                      <a:pt x="618" y="1"/>
                      <a:pt x="581"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810" name="Google Shape;2810;p50"/>
              <p:cNvSpPr/>
              <p:nvPr/>
            </p:nvSpPr>
            <p:spPr>
              <a:xfrm>
                <a:off x="2583692" y="1495508"/>
                <a:ext cx="46758" cy="45694"/>
              </a:xfrm>
              <a:custGeom>
                <a:avLst/>
                <a:gdLst/>
                <a:ahLst/>
                <a:cxnLst/>
                <a:rect l="l" t="t" r="r" b="b"/>
                <a:pathLst>
                  <a:path w="1186" h="1159" extrusionOk="0">
                    <a:moveTo>
                      <a:pt x="594" y="340"/>
                    </a:moveTo>
                    <a:lnTo>
                      <a:pt x="840" y="587"/>
                    </a:lnTo>
                    <a:lnTo>
                      <a:pt x="594" y="834"/>
                    </a:lnTo>
                    <a:lnTo>
                      <a:pt x="347" y="587"/>
                    </a:lnTo>
                    <a:lnTo>
                      <a:pt x="594" y="340"/>
                    </a:lnTo>
                    <a:close/>
                    <a:moveTo>
                      <a:pt x="592" y="1"/>
                    </a:moveTo>
                    <a:cubicBezTo>
                      <a:pt x="557" y="1"/>
                      <a:pt x="522" y="14"/>
                      <a:pt x="495" y="41"/>
                    </a:cubicBezTo>
                    <a:lnTo>
                      <a:pt x="54" y="482"/>
                    </a:lnTo>
                    <a:cubicBezTo>
                      <a:pt x="43" y="492"/>
                      <a:pt x="35" y="503"/>
                      <a:pt x="28" y="515"/>
                    </a:cubicBezTo>
                    <a:cubicBezTo>
                      <a:pt x="0" y="572"/>
                      <a:pt x="12" y="636"/>
                      <a:pt x="53" y="677"/>
                    </a:cubicBezTo>
                    <a:lnTo>
                      <a:pt x="495" y="1119"/>
                    </a:lnTo>
                    <a:cubicBezTo>
                      <a:pt x="521" y="1145"/>
                      <a:pt x="555" y="1159"/>
                      <a:pt x="592" y="1159"/>
                    </a:cubicBezTo>
                    <a:cubicBezTo>
                      <a:pt x="629" y="1159"/>
                      <a:pt x="663" y="1145"/>
                      <a:pt x="690" y="1119"/>
                    </a:cubicBezTo>
                    <a:lnTo>
                      <a:pt x="1132" y="677"/>
                    </a:lnTo>
                    <a:cubicBezTo>
                      <a:pt x="1186" y="624"/>
                      <a:pt x="1186" y="535"/>
                      <a:pt x="1132" y="483"/>
                    </a:cubicBezTo>
                    <a:lnTo>
                      <a:pt x="690" y="41"/>
                    </a:lnTo>
                    <a:cubicBezTo>
                      <a:pt x="663" y="14"/>
                      <a:pt x="628" y="1"/>
                      <a:pt x="592"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811" name="Google Shape;2811;p50"/>
              <p:cNvSpPr/>
              <p:nvPr/>
            </p:nvSpPr>
            <p:spPr>
              <a:xfrm>
                <a:off x="2600882" y="1644692"/>
                <a:ext cx="12577" cy="11000"/>
              </a:xfrm>
              <a:custGeom>
                <a:avLst/>
                <a:gdLst/>
                <a:ahLst/>
                <a:cxnLst/>
                <a:rect l="l" t="t" r="r" b="b"/>
                <a:pathLst>
                  <a:path w="319" h="279" extrusionOk="0">
                    <a:moveTo>
                      <a:pt x="160" y="1"/>
                    </a:moveTo>
                    <a:cubicBezTo>
                      <a:pt x="95" y="1"/>
                      <a:pt x="35" y="45"/>
                      <a:pt x="21" y="109"/>
                    </a:cubicBezTo>
                    <a:cubicBezTo>
                      <a:pt x="1" y="199"/>
                      <a:pt x="69" y="279"/>
                      <a:pt x="156" y="279"/>
                    </a:cubicBezTo>
                    <a:lnTo>
                      <a:pt x="160" y="279"/>
                    </a:lnTo>
                    <a:cubicBezTo>
                      <a:pt x="226" y="279"/>
                      <a:pt x="285" y="236"/>
                      <a:pt x="300" y="171"/>
                    </a:cubicBezTo>
                    <a:cubicBezTo>
                      <a:pt x="318" y="82"/>
                      <a:pt x="251" y="1"/>
                      <a:pt x="164"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812" name="Google Shape;2812;p50"/>
              <p:cNvSpPr/>
              <p:nvPr/>
            </p:nvSpPr>
            <p:spPr>
              <a:xfrm>
                <a:off x="2578094" y="1644692"/>
                <a:ext cx="12616" cy="11000"/>
              </a:xfrm>
              <a:custGeom>
                <a:avLst/>
                <a:gdLst/>
                <a:ahLst/>
                <a:cxnLst/>
                <a:rect l="l" t="t" r="r" b="b"/>
                <a:pathLst>
                  <a:path w="320" h="279" extrusionOk="0">
                    <a:moveTo>
                      <a:pt x="161" y="1"/>
                    </a:moveTo>
                    <a:cubicBezTo>
                      <a:pt x="95" y="1"/>
                      <a:pt x="36" y="45"/>
                      <a:pt x="21" y="109"/>
                    </a:cubicBezTo>
                    <a:cubicBezTo>
                      <a:pt x="1" y="199"/>
                      <a:pt x="69" y="279"/>
                      <a:pt x="157" y="279"/>
                    </a:cubicBezTo>
                    <a:lnTo>
                      <a:pt x="161" y="279"/>
                    </a:lnTo>
                    <a:cubicBezTo>
                      <a:pt x="227" y="279"/>
                      <a:pt x="286" y="236"/>
                      <a:pt x="300" y="171"/>
                    </a:cubicBezTo>
                    <a:cubicBezTo>
                      <a:pt x="319" y="82"/>
                      <a:pt x="252" y="1"/>
                      <a:pt x="164"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813" name="Google Shape;2813;p50"/>
              <p:cNvSpPr/>
              <p:nvPr/>
            </p:nvSpPr>
            <p:spPr>
              <a:xfrm>
                <a:off x="2623630" y="1644692"/>
                <a:ext cx="12616" cy="11000"/>
              </a:xfrm>
              <a:custGeom>
                <a:avLst/>
                <a:gdLst/>
                <a:ahLst/>
                <a:cxnLst/>
                <a:rect l="l" t="t" r="r" b="b"/>
                <a:pathLst>
                  <a:path w="320" h="279" extrusionOk="0">
                    <a:moveTo>
                      <a:pt x="161" y="1"/>
                    </a:moveTo>
                    <a:cubicBezTo>
                      <a:pt x="94" y="1"/>
                      <a:pt x="35" y="45"/>
                      <a:pt x="21" y="109"/>
                    </a:cubicBezTo>
                    <a:cubicBezTo>
                      <a:pt x="1" y="199"/>
                      <a:pt x="69" y="279"/>
                      <a:pt x="157" y="279"/>
                    </a:cubicBezTo>
                    <a:lnTo>
                      <a:pt x="161" y="279"/>
                    </a:lnTo>
                    <a:cubicBezTo>
                      <a:pt x="226" y="279"/>
                      <a:pt x="285" y="236"/>
                      <a:pt x="300" y="171"/>
                    </a:cubicBezTo>
                    <a:cubicBezTo>
                      <a:pt x="319" y="82"/>
                      <a:pt x="252" y="1"/>
                      <a:pt x="164"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814" name="Google Shape;2814;p50"/>
              <p:cNvSpPr/>
              <p:nvPr/>
            </p:nvSpPr>
            <p:spPr>
              <a:xfrm>
                <a:off x="2544740" y="1399547"/>
                <a:ext cx="125450" cy="340790"/>
              </a:xfrm>
              <a:custGeom>
                <a:avLst/>
                <a:gdLst/>
                <a:ahLst/>
                <a:cxnLst/>
                <a:rect l="l" t="t" r="r" b="b"/>
                <a:pathLst>
                  <a:path w="3182" h="8644" extrusionOk="0">
                    <a:moveTo>
                      <a:pt x="2643" y="6090"/>
                    </a:moveTo>
                    <a:lnTo>
                      <a:pt x="2643" y="6627"/>
                    </a:lnTo>
                    <a:lnTo>
                      <a:pt x="515" y="6627"/>
                    </a:lnTo>
                    <a:lnTo>
                      <a:pt x="515" y="6090"/>
                    </a:lnTo>
                    <a:close/>
                    <a:moveTo>
                      <a:pt x="2643" y="6904"/>
                    </a:moveTo>
                    <a:lnTo>
                      <a:pt x="2643" y="7644"/>
                    </a:lnTo>
                    <a:lnTo>
                      <a:pt x="515" y="7644"/>
                    </a:lnTo>
                    <a:lnTo>
                      <a:pt x="515" y="6904"/>
                    </a:lnTo>
                    <a:close/>
                    <a:moveTo>
                      <a:pt x="2902" y="7921"/>
                    </a:moveTo>
                    <a:lnTo>
                      <a:pt x="2902" y="8365"/>
                    </a:lnTo>
                    <a:lnTo>
                      <a:pt x="275" y="8365"/>
                    </a:lnTo>
                    <a:lnTo>
                      <a:pt x="275" y="7921"/>
                    </a:lnTo>
                    <a:close/>
                    <a:moveTo>
                      <a:pt x="1590" y="0"/>
                    </a:moveTo>
                    <a:cubicBezTo>
                      <a:pt x="1557" y="0"/>
                      <a:pt x="1524" y="12"/>
                      <a:pt x="1498" y="36"/>
                    </a:cubicBezTo>
                    <a:lnTo>
                      <a:pt x="303" y="1122"/>
                    </a:lnTo>
                    <a:cubicBezTo>
                      <a:pt x="274" y="1148"/>
                      <a:pt x="258" y="1185"/>
                      <a:pt x="258" y="1223"/>
                    </a:cubicBezTo>
                    <a:lnTo>
                      <a:pt x="258" y="7641"/>
                    </a:lnTo>
                    <a:cubicBezTo>
                      <a:pt x="114" y="7645"/>
                      <a:pt x="0" y="7760"/>
                      <a:pt x="0" y="7900"/>
                    </a:cubicBezTo>
                    <a:lnTo>
                      <a:pt x="0" y="8384"/>
                    </a:lnTo>
                    <a:cubicBezTo>
                      <a:pt x="0" y="8527"/>
                      <a:pt x="116" y="8643"/>
                      <a:pt x="259" y="8643"/>
                    </a:cubicBezTo>
                    <a:lnTo>
                      <a:pt x="2922" y="8643"/>
                    </a:lnTo>
                    <a:cubicBezTo>
                      <a:pt x="3066" y="8643"/>
                      <a:pt x="3182" y="8527"/>
                      <a:pt x="3182" y="8384"/>
                    </a:cubicBezTo>
                    <a:lnTo>
                      <a:pt x="3182" y="7900"/>
                    </a:lnTo>
                    <a:cubicBezTo>
                      <a:pt x="3180" y="7760"/>
                      <a:pt x="3064" y="7645"/>
                      <a:pt x="2920" y="7641"/>
                    </a:cubicBezTo>
                    <a:lnTo>
                      <a:pt x="2920" y="4414"/>
                    </a:lnTo>
                    <a:cubicBezTo>
                      <a:pt x="2920" y="4349"/>
                      <a:pt x="2877" y="4289"/>
                      <a:pt x="2813" y="4275"/>
                    </a:cubicBezTo>
                    <a:cubicBezTo>
                      <a:pt x="2802" y="4273"/>
                      <a:pt x="2791" y="4271"/>
                      <a:pt x="2781" y="4271"/>
                    </a:cubicBezTo>
                    <a:cubicBezTo>
                      <a:pt x="2705" y="4271"/>
                      <a:pt x="2643" y="4334"/>
                      <a:pt x="2643" y="4410"/>
                    </a:cubicBezTo>
                    <a:lnTo>
                      <a:pt x="2643" y="5813"/>
                    </a:lnTo>
                    <a:lnTo>
                      <a:pt x="515" y="5813"/>
                    </a:lnTo>
                    <a:lnTo>
                      <a:pt x="515" y="1281"/>
                    </a:lnTo>
                    <a:lnTo>
                      <a:pt x="1579" y="316"/>
                    </a:lnTo>
                    <a:lnTo>
                      <a:pt x="2643" y="1281"/>
                    </a:lnTo>
                    <a:lnTo>
                      <a:pt x="2643" y="3766"/>
                    </a:lnTo>
                    <a:cubicBezTo>
                      <a:pt x="2643" y="3832"/>
                      <a:pt x="2686" y="3891"/>
                      <a:pt x="2750" y="3906"/>
                    </a:cubicBezTo>
                    <a:cubicBezTo>
                      <a:pt x="2761" y="3908"/>
                      <a:pt x="2771" y="3909"/>
                      <a:pt x="2780" y="3909"/>
                    </a:cubicBezTo>
                    <a:cubicBezTo>
                      <a:pt x="2857" y="3909"/>
                      <a:pt x="2920" y="3847"/>
                      <a:pt x="2920" y="3770"/>
                    </a:cubicBezTo>
                    <a:lnTo>
                      <a:pt x="2920" y="1223"/>
                    </a:lnTo>
                    <a:cubicBezTo>
                      <a:pt x="2920" y="1185"/>
                      <a:pt x="2905" y="1148"/>
                      <a:pt x="2876" y="1122"/>
                    </a:cubicBezTo>
                    <a:lnTo>
                      <a:pt x="1682" y="36"/>
                    </a:lnTo>
                    <a:cubicBezTo>
                      <a:pt x="1656" y="12"/>
                      <a:pt x="1623" y="0"/>
                      <a:pt x="1590"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815" name="Google Shape;2815;p50"/>
              <p:cNvSpPr/>
              <p:nvPr/>
            </p:nvSpPr>
            <p:spPr>
              <a:xfrm>
                <a:off x="2393388" y="1383619"/>
                <a:ext cx="135859" cy="374932"/>
              </a:xfrm>
              <a:custGeom>
                <a:avLst/>
                <a:gdLst/>
                <a:ahLst/>
                <a:cxnLst/>
                <a:rect l="l" t="t" r="r" b="b"/>
                <a:pathLst>
                  <a:path w="3446" h="9510" extrusionOk="0">
                    <a:moveTo>
                      <a:pt x="1717" y="337"/>
                    </a:moveTo>
                    <a:cubicBezTo>
                      <a:pt x="2063" y="652"/>
                      <a:pt x="2460" y="1386"/>
                      <a:pt x="2561" y="2103"/>
                    </a:cubicBezTo>
                    <a:cubicBezTo>
                      <a:pt x="2290" y="3364"/>
                      <a:pt x="2268" y="4750"/>
                      <a:pt x="2498" y="6124"/>
                    </a:cubicBezTo>
                    <a:lnTo>
                      <a:pt x="2299" y="6124"/>
                    </a:lnTo>
                    <a:lnTo>
                      <a:pt x="1858" y="5475"/>
                    </a:lnTo>
                    <a:lnTo>
                      <a:pt x="1860" y="3303"/>
                    </a:lnTo>
                    <a:cubicBezTo>
                      <a:pt x="1860" y="3226"/>
                      <a:pt x="1798" y="3164"/>
                      <a:pt x="1720" y="3164"/>
                    </a:cubicBezTo>
                    <a:cubicBezTo>
                      <a:pt x="1642" y="3164"/>
                      <a:pt x="1580" y="3226"/>
                      <a:pt x="1580" y="3303"/>
                    </a:cubicBezTo>
                    <a:lnTo>
                      <a:pt x="1578" y="5475"/>
                    </a:lnTo>
                    <a:lnTo>
                      <a:pt x="1136" y="6124"/>
                    </a:lnTo>
                    <a:lnTo>
                      <a:pt x="937" y="6124"/>
                    </a:lnTo>
                    <a:cubicBezTo>
                      <a:pt x="1168" y="4751"/>
                      <a:pt x="1147" y="3366"/>
                      <a:pt x="874" y="2103"/>
                    </a:cubicBezTo>
                    <a:cubicBezTo>
                      <a:pt x="976" y="1386"/>
                      <a:pt x="1372" y="652"/>
                      <a:pt x="1717" y="337"/>
                    </a:cubicBezTo>
                    <a:close/>
                    <a:moveTo>
                      <a:pt x="1720" y="5766"/>
                    </a:moveTo>
                    <a:lnTo>
                      <a:pt x="1960" y="6125"/>
                    </a:lnTo>
                    <a:lnTo>
                      <a:pt x="1480" y="6125"/>
                    </a:lnTo>
                    <a:lnTo>
                      <a:pt x="1720" y="5766"/>
                    </a:lnTo>
                    <a:close/>
                    <a:moveTo>
                      <a:pt x="2834" y="6400"/>
                    </a:moveTo>
                    <a:cubicBezTo>
                      <a:pt x="2753" y="6485"/>
                      <a:pt x="2677" y="6585"/>
                      <a:pt x="2640" y="6699"/>
                    </a:cubicBezTo>
                    <a:lnTo>
                      <a:pt x="2027" y="6696"/>
                    </a:lnTo>
                    <a:cubicBezTo>
                      <a:pt x="1951" y="6696"/>
                      <a:pt x="1888" y="6760"/>
                      <a:pt x="1889" y="6837"/>
                    </a:cubicBezTo>
                    <a:cubicBezTo>
                      <a:pt x="1889" y="6913"/>
                      <a:pt x="1952" y="6979"/>
                      <a:pt x="2028" y="6979"/>
                    </a:cubicBezTo>
                    <a:lnTo>
                      <a:pt x="2028" y="6975"/>
                    </a:lnTo>
                    <a:lnTo>
                      <a:pt x="2431" y="6975"/>
                    </a:lnTo>
                    <a:lnTo>
                      <a:pt x="2431" y="7236"/>
                    </a:lnTo>
                    <a:cubicBezTo>
                      <a:pt x="2431" y="7275"/>
                      <a:pt x="2397" y="7308"/>
                      <a:pt x="2358" y="7308"/>
                    </a:cubicBezTo>
                    <a:lnTo>
                      <a:pt x="1078" y="7308"/>
                    </a:lnTo>
                    <a:cubicBezTo>
                      <a:pt x="1039" y="7308"/>
                      <a:pt x="1005" y="7275"/>
                      <a:pt x="1005" y="7236"/>
                    </a:cubicBezTo>
                    <a:lnTo>
                      <a:pt x="1005" y="6975"/>
                    </a:lnTo>
                    <a:lnTo>
                      <a:pt x="1382" y="6975"/>
                    </a:lnTo>
                    <a:lnTo>
                      <a:pt x="1382" y="6978"/>
                    </a:lnTo>
                    <a:cubicBezTo>
                      <a:pt x="1458" y="6978"/>
                      <a:pt x="1520" y="6913"/>
                      <a:pt x="1520" y="6837"/>
                    </a:cubicBezTo>
                    <a:cubicBezTo>
                      <a:pt x="1520" y="6760"/>
                      <a:pt x="1458" y="6699"/>
                      <a:pt x="1382" y="6696"/>
                    </a:cubicBezTo>
                    <a:lnTo>
                      <a:pt x="771" y="6696"/>
                    </a:lnTo>
                    <a:cubicBezTo>
                      <a:pt x="735" y="6586"/>
                      <a:pt x="665" y="6484"/>
                      <a:pt x="584" y="6400"/>
                    </a:cubicBezTo>
                    <a:close/>
                    <a:moveTo>
                      <a:pt x="2165" y="7585"/>
                    </a:moveTo>
                    <a:cubicBezTo>
                      <a:pt x="2237" y="7945"/>
                      <a:pt x="2237" y="8280"/>
                      <a:pt x="2169" y="8603"/>
                    </a:cubicBezTo>
                    <a:lnTo>
                      <a:pt x="1272" y="8603"/>
                    </a:lnTo>
                    <a:cubicBezTo>
                      <a:pt x="1204" y="8280"/>
                      <a:pt x="1204" y="7945"/>
                      <a:pt x="1274" y="7585"/>
                    </a:cubicBezTo>
                    <a:close/>
                    <a:moveTo>
                      <a:pt x="2170" y="8879"/>
                    </a:moveTo>
                    <a:lnTo>
                      <a:pt x="2258" y="9232"/>
                    </a:lnTo>
                    <a:lnTo>
                      <a:pt x="1183" y="9232"/>
                    </a:lnTo>
                    <a:lnTo>
                      <a:pt x="1269" y="8879"/>
                    </a:lnTo>
                    <a:close/>
                    <a:moveTo>
                      <a:pt x="1722" y="0"/>
                    </a:moveTo>
                    <a:cubicBezTo>
                      <a:pt x="1693" y="0"/>
                      <a:pt x="1665" y="9"/>
                      <a:pt x="1640" y="26"/>
                    </a:cubicBezTo>
                    <a:cubicBezTo>
                      <a:pt x="1168" y="374"/>
                      <a:pt x="715" y="1274"/>
                      <a:pt x="610" y="2076"/>
                    </a:cubicBezTo>
                    <a:cubicBezTo>
                      <a:pt x="608" y="2092"/>
                      <a:pt x="609" y="2108"/>
                      <a:pt x="612" y="2124"/>
                    </a:cubicBezTo>
                    <a:cubicBezTo>
                      <a:pt x="881" y="3378"/>
                      <a:pt x="900" y="4758"/>
                      <a:pt x="668" y="6124"/>
                    </a:cubicBezTo>
                    <a:lnTo>
                      <a:pt x="167" y="6124"/>
                    </a:lnTo>
                    <a:cubicBezTo>
                      <a:pt x="116" y="6124"/>
                      <a:pt x="67" y="6150"/>
                      <a:pt x="43" y="6194"/>
                    </a:cubicBezTo>
                    <a:cubicBezTo>
                      <a:pt x="0" y="6274"/>
                      <a:pt x="39" y="6363"/>
                      <a:pt x="116" y="6393"/>
                    </a:cubicBezTo>
                    <a:cubicBezTo>
                      <a:pt x="199" y="6422"/>
                      <a:pt x="508" y="6647"/>
                      <a:pt x="515" y="6842"/>
                    </a:cubicBezTo>
                    <a:cubicBezTo>
                      <a:pt x="518" y="6916"/>
                      <a:pt x="578" y="6975"/>
                      <a:pt x="652" y="6975"/>
                    </a:cubicBezTo>
                    <a:lnTo>
                      <a:pt x="745" y="6975"/>
                    </a:lnTo>
                    <a:lnTo>
                      <a:pt x="745" y="7234"/>
                    </a:lnTo>
                    <a:cubicBezTo>
                      <a:pt x="745" y="7396"/>
                      <a:pt x="855" y="7530"/>
                      <a:pt x="1000" y="7570"/>
                    </a:cubicBezTo>
                    <a:cubicBezTo>
                      <a:pt x="925" y="7982"/>
                      <a:pt x="934" y="8367"/>
                      <a:pt x="1025" y="8742"/>
                    </a:cubicBezTo>
                    <a:lnTo>
                      <a:pt x="916" y="9185"/>
                    </a:lnTo>
                    <a:cubicBezTo>
                      <a:pt x="895" y="9267"/>
                      <a:pt x="915" y="9357"/>
                      <a:pt x="967" y="9426"/>
                    </a:cubicBezTo>
                    <a:cubicBezTo>
                      <a:pt x="1010" y="9479"/>
                      <a:pt x="1067" y="9510"/>
                      <a:pt x="1126" y="9510"/>
                    </a:cubicBezTo>
                    <a:lnTo>
                      <a:pt x="2326" y="9510"/>
                    </a:lnTo>
                    <a:cubicBezTo>
                      <a:pt x="2385" y="9510"/>
                      <a:pt x="2442" y="9479"/>
                      <a:pt x="2484" y="9426"/>
                    </a:cubicBezTo>
                    <a:cubicBezTo>
                      <a:pt x="2537" y="9357"/>
                      <a:pt x="2556" y="9269"/>
                      <a:pt x="2535" y="9185"/>
                    </a:cubicBezTo>
                    <a:lnTo>
                      <a:pt x="2424" y="8742"/>
                    </a:lnTo>
                    <a:cubicBezTo>
                      <a:pt x="2517" y="8368"/>
                      <a:pt x="2524" y="7982"/>
                      <a:pt x="2449" y="7570"/>
                    </a:cubicBezTo>
                    <a:cubicBezTo>
                      <a:pt x="2597" y="7530"/>
                      <a:pt x="2706" y="7395"/>
                      <a:pt x="2706" y="7234"/>
                    </a:cubicBezTo>
                    <a:lnTo>
                      <a:pt x="2706" y="6975"/>
                    </a:lnTo>
                    <a:lnTo>
                      <a:pt x="2756" y="6975"/>
                    </a:lnTo>
                    <a:cubicBezTo>
                      <a:pt x="2830" y="6975"/>
                      <a:pt x="2891" y="6916"/>
                      <a:pt x="2893" y="6842"/>
                    </a:cubicBezTo>
                    <a:cubicBezTo>
                      <a:pt x="2902" y="6654"/>
                      <a:pt x="3235" y="6424"/>
                      <a:pt x="3320" y="6393"/>
                    </a:cubicBezTo>
                    <a:cubicBezTo>
                      <a:pt x="3388" y="6369"/>
                      <a:pt x="3426" y="6305"/>
                      <a:pt x="3414" y="6238"/>
                    </a:cubicBezTo>
                    <a:cubicBezTo>
                      <a:pt x="3446" y="6174"/>
                      <a:pt x="3414" y="6124"/>
                      <a:pt x="3343" y="6124"/>
                    </a:cubicBezTo>
                    <a:lnTo>
                      <a:pt x="2774" y="6124"/>
                    </a:lnTo>
                    <a:cubicBezTo>
                      <a:pt x="2542" y="4756"/>
                      <a:pt x="2561" y="3377"/>
                      <a:pt x="2832" y="2124"/>
                    </a:cubicBezTo>
                    <a:cubicBezTo>
                      <a:pt x="2835" y="2108"/>
                      <a:pt x="2835" y="2092"/>
                      <a:pt x="2833" y="2076"/>
                    </a:cubicBezTo>
                    <a:cubicBezTo>
                      <a:pt x="2729" y="1275"/>
                      <a:pt x="2276" y="374"/>
                      <a:pt x="1804" y="26"/>
                    </a:cubicBezTo>
                    <a:cubicBezTo>
                      <a:pt x="1779" y="9"/>
                      <a:pt x="1750" y="0"/>
                      <a:pt x="1722"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grpSp>
        <p:grpSp>
          <p:nvGrpSpPr>
            <p:cNvPr id="2816" name="Google Shape;2816;p50"/>
            <p:cNvGrpSpPr/>
            <p:nvPr/>
          </p:nvGrpSpPr>
          <p:grpSpPr>
            <a:xfrm>
              <a:off x="6818778" y="3584359"/>
              <a:ext cx="418799" cy="498543"/>
              <a:chOff x="4808208" y="1384132"/>
              <a:chExt cx="314099" cy="373907"/>
            </a:xfrm>
          </p:grpSpPr>
          <p:sp>
            <p:nvSpPr>
              <p:cNvPr id="2817" name="Google Shape;2817;p50"/>
              <p:cNvSpPr/>
              <p:nvPr/>
            </p:nvSpPr>
            <p:spPr>
              <a:xfrm>
                <a:off x="4876611" y="1398049"/>
                <a:ext cx="219952" cy="279523"/>
              </a:xfrm>
              <a:custGeom>
                <a:avLst/>
                <a:gdLst/>
                <a:ahLst/>
                <a:cxnLst/>
                <a:rect l="l" t="t" r="r" b="b"/>
                <a:pathLst>
                  <a:path w="5579" h="7090" extrusionOk="0">
                    <a:moveTo>
                      <a:pt x="202" y="1858"/>
                    </a:moveTo>
                    <a:lnTo>
                      <a:pt x="1" y="1251"/>
                    </a:lnTo>
                    <a:lnTo>
                      <a:pt x="734" y="955"/>
                    </a:lnTo>
                    <a:cubicBezTo>
                      <a:pt x="3100" y="1"/>
                      <a:pt x="5578" y="1812"/>
                      <a:pt x="4857" y="4965"/>
                    </a:cubicBezTo>
                    <a:lnTo>
                      <a:pt x="4373" y="7078"/>
                    </a:lnTo>
                    <a:lnTo>
                      <a:pt x="3532" y="7090"/>
                    </a:lnTo>
                    <a:cubicBezTo>
                      <a:pt x="3606" y="4511"/>
                      <a:pt x="3464" y="1453"/>
                      <a:pt x="202" y="1858"/>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818" name="Google Shape;2818;p50"/>
              <p:cNvSpPr/>
              <p:nvPr/>
            </p:nvSpPr>
            <p:spPr>
              <a:xfrm>
                <a:off x="4811481" y="1464046"/>
                <a:ext cx="235959" cy="288276"/>
              </a:xfrm>
              <a:custGeom>
                <a:avLst/>
                <a:gdLst/>
                <a:ahLst/>
                <a:cxnLst/>
                <a:rect l="l" t="t" r="r" b="b"/>
                <a:pathLst>
                  <a:path w="5985" h="7312" extrusionOk="0">
                    <a:moveTo>
                      <a:pt x="3286" y="0"/>
                    </a:moveTo>
                    <a:cubicBezTo>
                      <a:pt x="2735" y="0"/>
                      <a:pt x="2258" y="71"/>
                      <a:pt x="1861" y="192"/>
                    </a:cubicBezTo>
                    <a:cubicBezTo>
                      <a:pt x="1426" y="324"/>
                      <a:pt x="1086" y="516"/>
                      <a:pt x="847" y="739"/>
                    </a:cubicBezTo>
                    <a:cubicBezTo>
                      <a:pt x="266" y="1285"/>
                      <a:pt x="77" y="1904"/>
                      <a:pt x="97" y="3133"/>
                    </a:cubicBezTo>
                    <a:lnTo>
                      <a:pt x="1452" y="2647"/>
                    </a:lnTo>
                    <a:lnTo>
                      <a:pt x="2544" y="2647"/>
                    </a:lnTo>
                    <a:cubicBezTo>
                      <a:pt x="2644" y="2647"/>
                      <a:pt x="2707" y="2681"/>
                      <a:pt x="2706" y="2853"/>
                    </a:cubicBezTo>
                    <a:lnTo>
                      <a:pt x="2706" y="3006"/>
                    </a:lnTo>
                    <a:cubicBezTo>
                      <a:pt x="2706" y="3006"/>
                      <a:pt x="2478" y="3449"/>
                      <a:pt x="2195" y="3586"/>
                    </a:cubicBezTo>
                    <a:cubicBezTo>
                      <a:pt x="1603" y="3932"/>
                      <a:pt x="1026" y="4237"/>
                      <a:pt x="434" y="4564"/>
                    </a:cubicBezTo>
                    <a:cubicBezTo>
                      <a:pt x="0" y="4803"/>
                      <a:pt x="68" y="5004"/>
                      <a:pt x="80" y="5743"/>
                    </a:cubicBezTo>
                    <a:lnTo>
                      <a:pt x="80" y="7312"/>
                    </a:lnTo>
                    <a:lnTo>
                      <a:pt x="878" y="7312"/>
                    </a:lnTo>
                    <a:lnTo>
                      <a:pt x="1758" y="6960"/>
                    </a:lnTo>
                    <a:lnTo>
                      <a:pt x="4885" y="6960"/>
                    </a:lnTo>
                    <a:cubicBezTo>
                      <a:pt x="5589" y="6960"/>
                      <a:pt x="5390" y="6595"/>
                      <a:pt x="5266" y="5878"/>
                    </a:cubicBezTo>
                    <a:lnTo>
                      <a:pt x="5187" y="5420"/>
                    </a:lnTo>
                    <a:lnTo>
                      <a:pt x="5505" y="4089"/>
                    </a:lnTo>
                    <a:cubicBezTo>
                      <a:pt x="5985" y="2067"/>
                      <a:pt x="5764" y="0"/>
                      <a:pt x="3286"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19" name="Google Shape;2819;p50"/>
              <p:cNvSpPr/>
              <p:nvPr/>
            </p:nvSpPr>
            <p:spPr>
              <a:xfrm>
                <a:off x="4872038" y="1463810"/>
                <a:ext cx="175323" cy="274556"/>
              </a:xfrm>
              <a:custGeom>
                <a:avLst/>
                <a:gdLst/>
                <a:ahLst/>
                <a:cxnLst/>
                <a:rect l="l" t="t" r="r" b="b"/>
                <a:pathLst>
                  <a:path w="4447" h="6964" extrusionOk="0">
                    <a:moveTo>
                      <a:pt x="681" y="267"/>
                    </a:moveTo>
                    <a:cubicBezTo>
                      <a:pt x="3162" y="267"/>
                      <a:pt x="3382" y="2336"/>
                      <a:pt x="2901" y="4356"/>
                    </a:cubicBezTo>
                    <a:lnTo>
                      <a:pt x="2583" y="5688"/>
                    </a:lnTo>
                    <a:lnTo>
                      <a:pt x="2662" y="6147"/>
                    </a:lnTo>
                    <a:cubicBezTo>
                      <a:pt x="2726" y="6510"/>
                      <a:pt x="2807" y="6782"/>
                      <a:pt x="2783" y="6963"/>
                    </a:cubicBezTo>
                    <a:lnTo>
                      <a:pt x="3345" y="6963"/>
                    </a:lnTo>
                    <a:cubicBezTo>
                      <a:pt x="4050" y="6963"/>
                      <a:pt x="3851" y="6598"/>
                      <a:pt x="3727" y="5880"/>
                    </a:cubicBezTo>
                    <a:lnTo>
                      <a:pt x="3648" y="5422"/>
                    </a:lnTo>
                    <a:lnTo>
                      <a:pt x="3966" y="4089"/>
                    </a:lnTo>
                    <a:cubicBezTo>
                      <a:pt x="4447" y="2068"/>
                      <a:pt x="4225" y="0"/>
                      <a:pt x="1746" y="0"/>
                    </a:cubicBezTo>
                    <a:cubicBezTo>
                      <a:pt x="1193" y="0"/>
                      <a:pt x="718" y="70"/>
                      <a:pt x="320" y="191"/>
                    </a:cubicBezTo>
                    <a:cubicBezTo>
                      <a:pt x="206" y="226"/>
                      <a:pt x="100" y="264"/>
                      <a:pt x="1" y="306"/>
                    </a:cubicBezTo>
                    <a:cubicBezTo>
                      <a:pt x="212" y="280"/>
                      <a:pt x="439" y="267"/>
                      <a:pt x="681" y="267"/>
                    </a:cubicBezTo>
                    <a:close/>
                  </a:path>
                </a:pathLst>
              </a:custGeom>
              <a:solidFill>
                <a:srgbClr val="A00825">
                  <a:alpha val="23460"/>
                </a:srgbClr>
              </a:solidFill>
              <a:ln>
                <a:noFill/>
              </a:ln>
            </p:spPr>
            <p:txBody>
              <a:bodyPr spcFirstLastPara="1" wrap="square" lIns="121900" tIns="121900" rIns="121900" bIns="121900" anchor="ctr" anchorCtr="0">
                <a:noAutofit/>
              </a:bodyPr>
              <a:lstStyle/>
              <a:p>
                <a:endParaRPr sz="2489"/>
              </a:p>
            </p:txBody>
          </p:sp>
          <p:sp>
            <p:nvSpPr>
              <p:cNvPr id="2820" name="Google Shape;2820;p50"/>
              <p:cNvSpPr/>
              <p:nvPr/>
            </p:nvSpPr>
            <p:spPr>
              <a:xfrm>
                <a:off x="4821534" y="1386300"/>
                <a:ext cx="294741" cy="333062"/>
              </a:xfrm>
              <a:custGeom>
                <a:avLst/>
                <a:gdLst/>
                <a:ahLst/>
                <a:cxnLst/>
                <a:rect l="l" t="t" r="r" b="b"/>
                <a:pathLst>
                  <a:path w="7476" h="8448" extrusionOk="0">
                    <a:moveTo>
                      <a:pt x="6113" y="5165"/>
                    </a:moveTo>
                    <a:cubicBezTo>
                      <a:pt x="6610" y="1967"/>
                      <a:pt x="4568" y="797"/>
                      <a:pt x="2083" y="1379"/>
                    </a:cubicBezTo>
                    <a:lnTo>
                      <a:pt x="1433" y="1530"/>
                    </a:lnTo>
                    <a:lnTo>
                      <a:pt x="784" y="1681"/>
                    </a:lnTo>
                    <a:lnTo>
                      <a:pt x="0" y="216"/>
                    </a:lnTo>
                    <a:lnTo>
                      <a:pt x="2867" y="89"/>
                    </a:lnTo>
                    <a:cubicBezTo>
                      <a:pt x="4871" y="0"/>
                      <a:pt x="7452" y="1174"/>
                      <a:pt x="7124" y="4211"/>
                    </a:cubicBezTo>
                    <a:cubicBezTo>
                      <a:pt x="6940" y="5909"/>
                      <a:pt x="7070" y="7029"/>
                      <a:pt x="7475" y="8448"/>
                    </a:cubicBezTo>
                    <a:lnTo>
                      <a:pt x="6460" y="8448"/>
                    </a:lnTo>
                    <a:lnTo>
                      <a:pt x="5768" y="7366"/>
                    </a:ln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2821" name="Google Shape;2821;p50"/>
              <p:cNvSpPr/>
              <p:nvPr/>
            </p:nvSpPr>
            <p:spPr>
              <a:xfrm>
                <a:off x="5000918" y="1398364"/>
                <a:ext cx="115436" cy="321117"/>
              </a:xfrm>
              <a:custGeom>
                <a:avLst/>
                <a:gdLst/>
                <a:ahLst/>
                <a:cxnLst/>
                <a:rect l="l" t="t" r="r" b="b"/>
                <a:pathLst>
                  <a:path w="2928" h="8145" extrusionOk="0">
                    <a:moveTo>
                      <a:pt x="1" y="0"/>
                    </a:moveTo>
                    <a:cubicBezTo>
                      <a:pt x="891" y="723"/>
                      <a:pt x="1486" y="1839"/>
                      <a:pt x="1559" y="3106"/>
                    </a:cubicBezTo>
                    <a:cubicBezTo>
                      <a:pt x="1660" y="3602"/>
                      <a:pt x="1668" y="4186"/>
                      <a:pt x="1563" y="4860"/>
                    </a:cubicBezTo>
                    <a:lnTo>
                      <a:pt x="1220" y="7063"/>
                    </a:lnTo>
                    <a:lnTo>
                      <a:pt x="1913" y="8145"/>
                    </a:lnTo>
                    <a:lnTo>
                      <a:pt x="2927" y="8145"/>
                    </a:lnTo>
                    <a:cubicBezTo>
                      <a:pt x="2522" y="6726"/>
                      <a:pt x="2394" y="5604"/>
                      <a:pt x="2577" y="3907"/>
                    </a:cubicBezTo>
                    <a:cubicBezTo>
                      <a:pt x="2817" y="1690"/>
                      <a:pt x="1507" y="466"/>
                      <a:pt x="1" y="0"/>
                    </a:cubicBezTo>
                    <a:close/>
                  </a:path>
                </a:pathLst>
              </a:custGeom>
              <a:solidFill>
                <a:srgbClr val="A00825">
                  <a:alpha val="38550"/>
                </a:srgbClr>
              </a:solidFill>
              <a:ln>
                <a:noFill/>
              </a:ln>
            </p:spPr>
            <p:txBody>
              <a:bodyPr spcFirstLastPara="1" wrap="square" lIns="121900" tIns="121900" rIns="121900" bIns="121900" anchor="ctr" anchorCtr="0">
                <a:noAutofit/>
              </a:bodyPr>
              <a:lstStyle/>
              <a:p>
                <a:endParaRPr sz="2489"/>
              </a:p>
            </p:txBody>
          </p:sp>
          <p:sp>
            <p:nvSpPr>
              <p:cNvPr id="2822" name="Google Shape;2822;p50"/>
              <p:cNvSpPr/>
              <p:nvPr/>
            </p:nvSpPr>
            <p:spPr>
              <a:xfrm>
                <a:off x="4808208" y="1384132"/>
                <a:ext cx="314099" cy="373907"/>
              </a:xfrm>
              <a:custGeom>
                <a:avLst/>
                <a:gdLst/>
                <a:ahLst/>
                <a:cxnLst/>
                <a:rect l="l" t="t" r="r" b="b"/>
                <a:pathLst>
                  <a:path w="7967" h="9484" extrusionOk="0">
                    <a:moveTo>
                      <a:pt x="3365" y="2158"/>
                    </a:moveTo>
                    <a:cubicBezTo>
                      <a:pt x="4196" y="2158"/>
                      <a:pt x="4807" y="2400"/>
                      <a:pt x="5184" y="2876"/>
                    </a:cubicBezTo>
                    <a:cubicBezTo>
                      <a:pt x="5578" y="3376"/>
                      <a:pt x="5681" y="4073"/>
                      <a:pt x="5648" y="4768"/>
                    </a:cubicBezTo>
                    <a:cubicBezTo>
                      <a:pt x="4579" y="4721"/>
                      <a:pt x="4178" y="4229"/>
                      <a:pt x="3717" y="3664"/>
                    </a:cubicBezTo>
                    <a:cubicBezTo>
                      <a:pt x="3305" y="3158"/>
                      <a:pt x="2843" y="2594"/>
                      <a:pt x="1825" y="2396"/>
                    </a:cubicBezTo>
                    <a:cubicBezTo>
                      <a:pt x="2259" y="2242"/>
                      <a:pt x="2786" y="2158"/>
                      <a:pt x="3365" y="2158"/>
                    </a:cubicBezTo>
                    <a:close/>
                    <a:moveTo>
                      <a:pt x="3604" y="1443"/>
                    </a:moveTo>
                    <a:cubicBezTo>
                      <a:pt x="4407" y="1443"/>
                      <a:pt x="5086" y="1675"/>
                      <a:pt x="5573" y="2127"/>
                    </a:cubicBezTo>
                    <a:cubicBezTo>
                      <a:pt x="6271" y="2774"/>
                      <a:pt x="6528" y="3841"/>
                      <a:pt x="6314" y="5215"/>
                    </a:cubicBezTo>
                    <a:lnTo>
                      <a:pt x="5990" y="7300"/>
                    </a:lnTo>
                    <a:lnTo>
                      <a:pt x="5442" y="7310"/>
                    </a:lnTo>
                    <a:lnTo>
                      <a:pt x="5720" y="6149"/>
                    </a:lnTo>
                    <a:cubicBezTo>
                      <a:pt x="5973" y="5086"/>
                      <a:pt x="6123" y="3626"/>
                      <a:pt x="5400" y="2712"/>
                    </a:cubicBezTo>
                    <a:cubicBezTo>
                      <a:pt x="4968" y="2165"/>
                      <a:pt x="4283" y="1888"/>
                      <a:pt x="3364" y="1888"/>
                    </a:cubicBezTo>
                    <a:cubicBezTo>
                      <a:pt x="2874" y="1888"/>
                      <a:pt x="2422" y="1943"/>
                      <a:pt x="2027" y="2047"/>
                    </a:cubicBezTo>
                    <a:lnTo>
                      <a:pt x="1915" y="1711"/>
                    </a:lnTo>
                    <a:lnTo>
                      <a:pt x="2453" y="1585"/>
                    </a:lnTo>
                    <a:cubicBezTo>
                      <a:pt x="2857" y="1490"/>
                      <a:pt x="3243" y="1443"/>
                      <a:pt x="3604" y="1443"/>
                    </a:cubicBezTo>
                    <a:close/>
                    <a:moveTo>
                      <a:pt x="3426" y="1"/>
                    </a:moveTo>
                    <a:cubicBezTo>
                      <a:pt x="3350" y="1"/>
                      <a:pt x="3274" y="2"/>
                      <a:pt x="3197" y="6"/>
                    </a:cubicBezTo>
                    <a:lnTo>
                      <a:pt x="328" y="132"/>
                    </a:lnTo>
                    <a:cubicBezTo>
                      <a:pt x="280" y="134"/>
                      <a:pt x="237" y="161"/>
                      <a:pt x="213" y="202"/>
                    </a:cubicBezTo>
                    <a:cubicBezTo>
                      <a:pt x="190" y="243"/>
                      <a:pt x="190" y="295"/>
                      <a:pt x="212" y="337"/>
                    </a:cubicBezTo>
                    <a:lnTo>
                      <a:pt x="993" y="1803"/>
                    </a:lnTo>
                    <a:cubicBezTo>
                      <a:pt x="1017" y="1849"/>
                      <a:pt x="1067" y="1878"/>
                      <a:pt x="1118" y="1878"/>
                    </a:cubicBezTo>
                    <a:cubicBezTo>
                      <a:pt x="1129" y="1878"/>
                      <a:pt x="1140" y="1877"/>
                      <a:pt x="1151" y="1873"/>
                    </a:cubicBezTo>
                    <a:lnTo>
                      <a:pt x="1640" y="1759"/>
                    </a:lnTo>
                    <a:lnTo>
                      <a:pt x="1757" y="2114"/>
                    </a:lnTo>
                    <a:cubicBezTo>
                      <a:pt x="1380" y="2244"/>
                      <a:pt x="1064" y="2423"/>
                      <a:pt x="822" y="2650"/>
                    </a:cubicBezTo>
                    <a:cubicBezTo>
                      <a:pt x="213" y="3221"/>
                      <a:pt x="5" y="3876"/>
                      <a:pt x="27" y="5153"/>
                    </a:cubicBezTo>
                    <a:cubicBezTo>
                      <a:pt x="28" y="5216"/>
                      <a:pt x="73" y="5272"/>
                      <a:pt x="138" y="5288"/>
                    </a:cubicBezTo>
                    <a:cubicBezTo>
                      <a:pt x="147" y="5290"/>
                      <a:pt x="155" y="5291"/>
                      <a:pt x="164" y="5291"/>
                    </a:cubicBezTo>
                    <a:cubicBezTo>
                      <a:pt x="181" y="5291"/>
                      <a:pt x="199" y="5287"/>
                      <a:pt x="216" y="5281"/>
                    </a:cubicBezTo>
                    <a:lnTo>
                      <a:pt x="1549" y="4804"/>
                    </a:lnTo>
                    <a:lnTo>
                      <a:pt x="2619" y="4804"/>
                    </a:lnTo>
                    <a:cubicBezTo>
                      <a:pt x="2627" y="4804"/>
                      <a:pt x="2633" y="4804"/>
                      <a:pt x="2637" y="4805"/>
                    </a:cubicBezTo>
                    <a:cubicBezTo>
                      <a:pt x="2640" y="4816"/>
                      <a:pt x="2643" y="4837"/>
                      <a:pt x="2643" y="4872"/>
                    </a:cubicBezTo>
                    <a:lnTo>
                      <a:pt x="2643" y="5032"/>
                    </a:lnTo>
                    <a:cubicBezTo>
                      <a:pt x="2643" y="5032"/>
                      <a:pt x="2519" y="5343"/>
                      <a:pt x="2220" y="5486"/>
                    </a:cubicBezTo>
                    <a:cubicBezTo>
                      <a:pt x="2215" y="5489"/>
                      <a:pt x="2213" y="5491"/>
                      <a:pt x="2209" y="5492"/>
                    </a:cubicBezTo>
                    <a:cubicBezTo>
                      <a:pt x="1788" y="5737"/>
                      <a:pt x="1367" y="5966"/>
                      <a:pt x="959" y="6188"/>
                    </a:cubicBezTo>
                    <a:cubicBezTo>
                      <a:pt x="793" y="6279"/>
                      <a:pt x="622" y="6372"/>
                      <a:pt x="450" y="6466"/>
                    </a:cubicBezTo>
                    <a:cubicBezTo>
                      <a:pt x="1" y="6715"/>
                      <a:pt x="4" y="6963"/>
                      <a:pt x="11" y="7506"/>
                    </a:cubicBezTo>
                    <a:cubicBezTo>
                      <a:pt x="12" y="7584"/>
                      <a:pt x="15" y="7673"/>
                      <a:pt x="17" y="7767"/>
                    </a:cubicBezTo>
                    <a:lnTo>
                      <a:pt x="17" y="9341"/>
                    </a:lnTo>
                    <a:cubicBezTo>
                      <a:pt x="15" y="9418"/>
                      <a:pt x="76" y="9480"/>
                      <a:pt x="153" y="9483"/>
                    </a:cubicBezTo>
                    <a:lnTo>
                      <a:pt x="962" y="9483"/>
                    </a:lnTo>
                    <a:cubicBezTo>
                      <a:pt x="981" y="9480"/>
                      <a:pt x="997" y="9476"/>
                      <a:pt x="1014" y="9470"/>
                    </a:cubicBezTo>
                    <a:lnTo>
                      <a:pt x="1871" y="9132"/>
                    </a:lnTo>
                    <a:lnTo>
                      <a:pt x="3208" y="9132"/>
                    </a:lnTo>
                    <a:cubicBezTo>
                      <a:pt x="3280" y="9132"/>
                      <a:pt x="3343" y="9080"/>
                      <a:pt x="3350" y="9011"/>
                    </a:cubicBezTo>
                    <a:cubicBezTo>
                      <a:pt x="3361" y="8926"/>
                      <a:pt x="3295" y="8855"/>
                      <a:pt x="3213" y="8855"/>
                    </a:cubicBezTo>
                    <a:lnTo>
                      <a:pt x="1814" y="8855"/>
                    </a:lnTo>
                    <a:cubicBezTo>
                      <a:pt x="1797" y="8855"/>
                      <a:pt x="1778" y="8859"/>
                      <a:pt x="1762" y="8865"/>
                    </a:cubicBezTo>
                    <a:lnTo>
                      <a:pt x="924" y="9207"/>
                    </a:lnTo>
                    <a:lnTo>
                      <a:pt x="294" y="9207"/>
                    </a:lnTo>
                    <a:lnTo>
                      <a:pt x="294" y="7761"/>
                    </a:lnTo>
                    <a:cubicBezTo>
                      <a:pt x="294" y="7663"/>
                      <a:pt x="292" y="7575"/>
                      <a:pt x="291" y="7498"/>
                    </a:cubicBezTo>
                    <a:cubicBezTo>
                      <a:pt x="285" y="6981"/>
                      <a:pt x="284" y="6872"/>
                      <a:pt x="586" y="6704"/>
                    </a:cubicBezTo>
                    <a:cubicBezTo>
                      <a:pt x="756" y="6612"/>
                      <a:pt x="927" y="6518"/>
                      <a:pt x="1092" y="6428"/>
                    </a:cubicBezTo>
                    <a:cubicBezTo>
                      <a:pt x="1499" y="6207"/>
                      <a:pt x="1920" y="5976"/>
                      <a:pt x="2341" y="5731"/>
                    </a:cubicBezTo>
                    <a:cubicBezTo>
                      <a:pt x="2611" y="5600"/>
                      <a:pt x="2920" y="5402"/>
                      <a:pt x="2920" y="5030"/>
                    </a:cubicBezTo>
                    <a:lnTo>
                      <a:pt x="2920" y="4873"/>
                    </a:lnTo>
                    <a:cubicBezTo>
                      <a:pt x="2920" y="4795"/>
                      <a:pt x="2911" y="4683"/>
                      <a:pt x="2833" y="4605"/>
                    </a:cubicBezTo>
                    <a:cubicBezTo>
                      <a:pt x="2765" y="4536"/>
                      <a:pt x="2678" y="4529"/>
                      <a:pt x="2619" y="4529"/>
                    </a:cubicBezTo>
                    <a:lnTo>
                      <a:pt x="1529" y="4529"/>
                    </a:lnTo>
                    <a:cubicBezTo>
                      <a:pt x="1513" y="4529"/>
                      <a:pt x="1497" y="4531"/>
                      <a:pt x="1483" y="4536"/>
                    </a:cubicBezTo>
                    <a:lnTo>
                      <a:pt x="312" y="4956"/>
                    </a:lnTo>
                    <a:cubicBezTo>
                      <a:pt x="315" y="3887"/>
                      <a:pt x="502" y="3345"/>
                      <a:pt x="1019" y="2858"/>
                    </a:cubicBezTo>
                    <a:cubicBezTo>
                      <a:pt x="1115" y="2768"/>
                      <a:pt x="1227" y="2686"/>
                      <a:pt x="1354" y="2611"/>
                    </a:cubicBezTo>
                    <a:cubicBezTo>
                      <a:pt x="2574" y="2702"/>
                      <a:pt x="3022" y="3254"/>
                      <a:pt x="3497" y="3836"/>
                    </a:cubicBezTo>
                    <a:cubicBezTo>
                      <a:pt x="3957" y="4400"/>
                      <a:pt x="4433" y="4984"/>
                      <a:pt x="5616" y="5041"/>
                    </a:cubicBezTo>
                    <a:cubicBezTo>
                      <a:pt x="5583" y="5402"/>
                      <a:pt x="5515" y="5755"/>
                      <a:pt x="5440" y="6072"/>
                    </a:cubicBezTo>
                    <a:lnTo>
                      <a:pt x="5124" y="7404"/>
                    </a:lnTo>
                    <a:cubicBezTo>
                      <a:pt x="5120" y="7422"/>
                      <a:pt x="5119" y="7441"/>
                      <a:pt x="5122" y="7459"/>
                    </a:cubicBezTo>
                    <a:lnTo>
                      <a:pt x="5201" y="7916"/>
                    </a:lnTo>
                    <a:cubicBezTo>
                      <a:pt x="5220" y="8026"/>
                      <a:pt x="5241" y="8128"/>
                      <a:pt x="5259" y="8220"/>
                    </a:cubicBezTo>
                    <a:cubicBezTo>
                      <a:pt x="5311" y="8470"/>
                      <a:pt x="5354" y="8685"/>
                      <a:pt x="5293" y="8760"/>
                    </a:cubicBezTo>
                    <a:cubicBezTo>
                      <a:pt x="5264" y="8795"/>
                      <a:pt x="5183" y="8837"/>
                      <a:pt x="4956" y="8837"/>
                    </a:cubicBezTo>
                    <a:lnTo>
                      <a:pt x="3858" y="8837"/>
                    </a:lnTo>
                    <a:cubicBezTo>
                      <a:pt x="3787" y="8837"/>
                      <a:pt x="3724" y="8887"/>
                      <a:pt x="3716" y="8958"/>
                    </a:cubicBezTo>
                    <a:cubicBezTo>
                      <a:pt x="3706" y="9042"/>
                      <a:pt x="3771" y="9113"/>
                      <a:pt x="3853" y="9113"/>
                    </a:cubicBezTo>
                    <a:lnTo>
                      <a:pt x="4967" y="9113"/>
                    </a:lnTo>
                    <a:cubicBezTo>
                      <a:pt x="5246" y="9113"/>
                      <a:pt x="5416" y="9059"/>
                      <a:pt x="5516" y="8937"/>
                    </a:cubicBezTo>
                    <a:cubicBezTo>
                      <a:pt x="5660" y="8760"/>
                      <a:pt x="5610" y="8512"/>
                      <a:pt x="5541" y="8168"/>
                    </a:cubicBezTo>
                    <a:cubicBezTo>
                      <a:pt x="5522" y="8075"/>
                      <a:pt x="5502" y="7979"/>
                      <a:pt x="5484" y="7874"/>
                    </a:cubicBezTo>
                    <a:lnTo>
                      <a:pt x="5432" y="7579"/>
                    </a:lnTo>
                    <a:lnTo>
                      <a:pt x="6033" y="7568"/>
                    </a:lnTo>
                    <a:lnTo>
                      <a:pt x="6685" y="8587"/>
                    </a:lnTo>
                    <a:cubicBezTo>
                      <a:pt x="6709" y="8627"/>
                      <a:pt x="6754" y="8652"/>
                      <a:pt x="6802" y="8652"/>
                    </a:cubicBezTo>
                    <a:lnTo>
                      <a:pt x="7813" y="8652"/>
                    </a:lnTo>
                    <a:cubicBezTo>
                      <a:pt x="7837" y="8652"/>
                      <a:pt x="7864" y="8647"/>
                      <a:pt x="7885" y="8633"/>
                    </a:cubicBezTo>
                    <a:cubicBezTo>
                      <a:pt x="7942" y="8600"/>
                      <a:pt x="7966" y="8533"/>
                      <a:pt x="7950" y="8475"/>
                    </a:cubicBezTo>
                    <a:cubicBezTo>
                      <a:pt x="7523" y="6977"/>
                      <a:pt x="7431" y="5881"/>
                      <a:pt x="7603" y="4292"/>
                    </a:cubicBezTo>
                    <a:cubicBezTo>
                      <a:pt x="7611" y="4215"/>
                      <a:pt x="7556" y="4146"/>
                      <a:pt x="7481" y="4139"/>
                    </a:cubicBezTo>
                    <a:cubicBezTo>
                      <a:pt x="7476" y="4138"/>
                      <a:pt x="7471" y="4138"/>
                      <a:pt x="7466" y="4138"/>
                    </a:cubicBezTo>
                    <a:cubicBezTo>
                      <a:pt x="7395" y="4138"/>
                      <a:pt x="7335" y="4191"/>
                      <a:pt x="7328" y="4261"/>
                    </a:cubicBezTo>
                    <a:cubicBezTo>
                      <a:pt x="7159" y="5828"/>
                      <a:pt x="7238" y="6926"/>
                      <a:pt x="7634" y="8374"/>
                    </a:cubicBezTo>
                    <a:lnTo>
                      <a:pt x="6878" y="8374"/>
                    </a:lnTo>
                    <a:lnTo>
                      <a:pt x="6254" y="7399"/>
                    </a:lnTo>
                    <a:lnTo>
                      <a:pt x="6590" y="5247"/>
                    </a:lnTo>
                    <a:cubicBezTo>
                      <a:pt x="6818" y="3777"/>
                      <a:pt x="6532" y="2622"/>
                      <a:pt x="5762" y="1909"/>
                    </a:cubicBezTo>
                    <a:cubicBezTo>
                      <a:pt x="5369" y="1546"/>
                      <a:pt x="4868" y="1309"/>
                      <a:pt x="4272" y="1208"/>
                    </a:cubicBezTo>
                    <a:cubicBezTo>
                      <a:pt x="4054" y="1171"/>
                      <a:pt x="3827" y="1152"/>
                      <a:pt x="3593" y="1152"/>
                    </a:cubicBezTo>
                    <a:cubicBezTo>
                      <a:pt x="3211" y="1152"/>
                      <a:pt x="2807" y="1202"/>
                      <a:pt x="2387" y="1300"/>
                    </a:cubicBezTo>
                    <a:lnTo>
                      <a:pt x="1703" y="1460"/>
                    </a:lnTo>
                    <a:cubicBezTo>
                      <a:pt x="1702" y="1460"/>
                      <a:pt x="1700" y="1460"/>
                      <a:pt x="1700" y="1461"/>
                    </a:cubicBezTo>
                    <a:lnTo>
                      <a:pt x="1190" y="1581"/>
                    </a:lnTo>
                    <a:lnTo>
                      <a:pt x="560" y="401"/>
                    </a:lnTo>
                    <a:lnTo>
                      <a:pt x="3210" y="284"/>
                    </a:lnTo>
                    <a:cubicBezTo>
                      <a:pt x="3282" y="281"/>
                      <a:pt x="3354" y="279"/>
                      <a:pt x="3425" y="279"/>
                    </a:cubicBezTo>
                    <a:cubicBezTo>
                      <a:pt x="4541" y="279"/>
                      <a:pt x="5616" y="662"/>
                      <a:pt x="6339" y="1325"/>
                    </a:cubicBezTo>
                    <a:cubicBezTo>
                      <a:pt x="6972" y="1905"/>
                      <a:pt x="7313" y="2664"/>
                      <a:pt x="7352" y="3581"/>
                    </a:cubicBezTo>
                    <a:cubicBezTo>
                      <a:pt x="7355" y="3655"/>
                      <a:pt x="7418" y="3714"/>
                      <a:pt x="7492" y="3714"/>
                    </a:cubicBezTo>
                    <a:cubicBezTo>
                      <a:pt x="7494" y="3714"/>
                      <a:pt x="7496" y="3714"/>
                      <a:pt x="7498" y="3714"/>
                    </a:cubicBezTo>
                    <a:cubicBezTo>
                      <a:pt x="7574" y="3710"/>
                      <a:pt x="7634" y="3645"/>
                      <a:pt x="7631" y="3569"/>
                    </a:cubicBezTo>
                    <a:cubicBezTo>
                      <a:pt x="7609" y="3058"/>
                      <a:pt x="7497" y="2584"/>
                      <a:pt x="7297" y="2159"/>
                    </a:cubicBezTo>
                    <a:cubicBezTo>
                      <a:pt x="7113" y="1769"/>
                      <a:pt x="6855" y="1419"/>
                      <a:pt x="6528" y="1119"/>
                    </a:cubicBezTo>
                    <a:cubicBezTo>
                      <a:pt x="5755" y="412"/>
                      <a:pt x="4610" y="1"/>
                      <a:pt x="3426"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823" name="Google Shape;2823;p50"/>
              <p:cNvSpPr/>
              <p:nvPr/>
            </p:nvSpPr>
            <p:spPr>
              <a:xfrm>
                <a:off x="4880987" y="1513761"/>
                <a:ext cx="10960" cy="24049"/>
              </a:xfrm>
              <a:custGeom>
                <a:avLst/>
                <a:gdLst/>
                <a:ahLst/>
                <a:cxnLst/>
                <a:rect l="l" t="t" r="r" b="b"/>
                <a:pathLst>
                  <a:path w="278" h="610" extrusionOk="0">
                    <a:moveTo>
                      <a:pt x="139" y="1"/>
                    </a:moveTo>
                    <a:cubicBezTo>
                      <a:pt x="62" y="1"/>
                      <a:pt x="0" y="62"/>
                      <a:pt x="0" y="139"/>
                    </a:cubicBezTo>
                    <a:lnTo>
                      <a:pt x="0" y="466"/>
                    </a:lnTo>
                    <a:cubicBezTo>
                      <a:pt x="0" y="536"/>
                      <a:pt x="52" y="600"/>
                      <a:pt x="122" y="608"/>
                    </a:cubicBezTo>
                    <a:cubicBezTo>
                      <a:pt x="128" y="609"/>
                      <a:pt x="133" y="609"/>
                      <a:pt x="139" y="609"/>
                    </a:cubicBezTo>
                    <a:cubicBezTo>
                      <a:pt x="216" y="609"/>
                      <a:pt x="278" y="547"/>
                      <a:pt x="278" y="471"/>
                    </a:cubicBezTo>
                    <a:lnTo>
                      <a:pt x="278" y="144"/>
                    </a:lnTo>
                    <a:cubicBezTo>
                      <a:pt x="278" y="72"/>
                      <a:pt x="226" y="9"/>
                      <a:pt x="156" y="2"/>
                    </a:cubicBezTo>
                    <a:cubicBezTo>
                      <a:pt x="150" y="1"/>
                      <a:pt x="144" y="1"/>
                      <a:pt x="139"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824" name="Google Shape;2824;p50"/>
              <p:cNvSpPr/>
              <p:nvPr/>
            </p:nvSpPr>
            <p:spPr>
              <a:xfrm>
                <a:off x="4852562" y="1513761"/>
                <a:ext cx="10960" cy="24049"/>
              </a:xfrm>
              <a:custGeom>
                <a:avLst/>
                <a:gdLst/>
                <a:ahLst/>
                <a:cxnLst/>
                <a:rect l="l" t="t" r="r" b="b"/>
                <a:pathLst>
                  <a:path w="278" h="610" extrusionOk="0">
                    <a:moveTo>
                      <a:pt x="138" y="1"/>
                    </a:moveTo>
                    <a:cubicBezTo>
                      <a:pt x="62" y="1"/>
                      <a:pt x="0" y="62"/>
                      <a:pt x="0" y="139"/>
                    </a:cubicBezTo>
                    <a:lnTo>
                      <a:pt x="0" y="466"/>
                    </a:lnTo>
                    <a:cubicBezTo>
                      <a:pt x="0" y="536"/>
                      <a:pt x="52" y="600"/>
                      <a:pt x="121" y="608"/>
                    </a:cubicBezTo>
                    <a:cubicBezTo>
                      <a:pt x="127" y="609"/>
                      <a:pt x="133" y="609"/>
                      <a:pt x="139" y="609"/>
                    </a:cubicBezTo>
                    <a:cubicBezTo>
                      <a:pt x="215" y="609"/>
                      <a:pt x="277" y="547"/>
                      <a:pt x="277" y="471"/>
                    </a:cubicBezTo>
                    <a:lnTo>
                      <a:pt x="277" y="144"/>
                    </a:lnTo>
                    <a:cubicBezTo>
                      <a:pt x="277" y="72"/>
                      <a:pt x="226" y="9"/>
                      <a:pt x="156" y="2"/>
                    </a:cubicBezTo>
                    <a:cubicBezTo>
                      <a:pt x="150" y="1"/>
                      <a:pt x="144" y="1"/>
                      <a:pt x="138"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grpSp>
        <p:grpSp>
          <p:nvGrpSpPr>
            <p:cNvPr id="2825" name="Google Shape;2825;p50"/>
            <p:cNvGrpSpPr/>
            <p:nvPr/>
          </p:nvGrpSpPr>
          <p:grpSpPr>
            <a:xfrm>
              <a:off x="5838731" y="2653964"/>
              <a:ext cx="514469" cy="498489"/>
              <a:chOff x="1521386" y="1992460"/>
              <a:chExt cx="385852" cy="373867"/>
            </a:xfrm>
          </p:grpSpPr>
          <p:sp>
            <p:nvSpPr>
              <p:cNvPr id="2826" name="Google Shape;2826;p50"/>
              <p:cNvSpPr/>
              <p:nvPr/>
            </p:nvSpPr>
            <p:spPr>
              <a:xfrm>
                <a:off x="1690282" y="2214068"/>
                <a:ext cx="48177" cy="146267"/>
              </a:xfrm>
              <a:custGeom>
                <a:avLst/>
                <a:gdLst/>
                <a:ahLst/>
                <a:cxnLst/>
                <a:rect l="l" t="t" r="r" b="b"/>
                <a:pathLst>
                  <a:path w="1222" h="3710" extrusionOk="0">
                    <a:moveTo>
                      <a:pt x="1222" y="433"/>
                    </a:moveTo>
                    <a:lnTo>
                      <a:pt x="566" y="1"/>
                    </a:lnTo>
                    <a:lnTo>
                      <a:pt x="1" y="433"/>
                    </a:lnTo>
                    <a:lnTo>
                      <a:pt x="1" y="3710"/>
                    </a:lnTo>
                    <a:lnTo>
                      <a:pt x="1222" y="3710"/>
                    </a:lnTo>
                    <a:lnTo>
                      <a:pt x="1222" y="433"/>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827" name="Google Shape;2827;p50"/>
              <p:cNvSpPr/>
              <p:nvPr/>
            </p:nvSpPr>
            <p:spPr>
              <a:xfrm>
                <a:off x="1682318" y="2158281"/>
                <a:ext cx="64223" cy="72976"/>
              </a:xfrm>
              <a:custGeom>
                <a:avLst/>
                <a:gdLst/>
                <a:ahLst/>
                <a:cxnLst/>
                <a:rect l="l" t="t" r="r" b="b"/>
                <a:pathLst>
                  <a:path w="1629" h="1851" extrusionOk="0">
                    <a:moveTo>
                      <a:pt x="813" y="1"/>
                    </a:moveTo>
                    <a:lnTo>
                      <a:pt x="0" y="632"/>
                    </a:lnTo>
                    <a:lnTo>
                      <a:pt x="0" y="1645"/>
                    </a:lnTo>
                    <a:cubicBezTo>
                      <a:pt x="0" y="1758"/>
                      <a:pt x="93" y="1850"/>
                      <a:pt x="206" y="1850"/>
                    </a:cubicBezTo>
                    <a:lnTo>
                      <a:pt x="1423" y="1850"/>
                    </a:lnTo>
                    <a:cubicBezTo>
                      <a:pt x="1536" y="1850"/>
                      <a:pt x="1628" y="1758"/>
                      <a:pt x="1628" y="1645"/>
                    </a:cubicBezTo>
                    <a:lnTo>
                      <a:pt x="1628" y="632"/>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28" name="Google Shape;2828;p50"/>
              <p:cNvSpPr/>
              <p:nvPr/>
            </p:nvSpPr>
            <p:spPr>
              <a:xfrm>
                <a:off x="1775716" y="2020885"/>
                <a:ext cx="86617" cy="187387"/>
              </a:xfrm>
              <a:custGeom>
                <a:avLst/>
                <a:gdLst/>
                <a:ahLst/>
                <a:cxnLst/>
                <a:rect l="l" t="t" r="r" b="b"/>
                <a:pathLst>
                  <a:path w="2197" h="4753" extrusionOk="0">
                    <a:moveTo>
                      <a:pt x="357" y="545"/>
                    </a:moveTo>
                    <a:lnTo>
                      <a:pt x="1" y="2349"/>
                    </a:lnTo>
                    <a:lnTo>
                      <a:pt x="357" y="4208"/>
                    </a:lnTo>
                    <a:cubicBezTo>
                      <a:pt x="709" y="4296"/>
                      <a:pt x="1093" y="4461"/>
                      <a:pt x="1421" y="4752"/>
                    </a:cubicBezTo>
                    <a:cubicBezTo>
                      <a:pt x="2031" y="4085"/>
                      <a:pt x="2196" y="2937"/>
                      <a:pt x="2196" y="2377"/>
                    </a:cubicBezTo>
                    <a:cubicBezTo>
                      <a:pt x="2196" y="1810"/>
                      <a:pt x="1963" y="528"/>
                      <a:pt x="1419" y="0"/>
                    </a:cubicBezTo>
                    <a:cubicBezTo>
                      <a:pt x="1093" y="292"/>
                      <a:pt x="709" y="456"/>
                      <a:pt x="357" y="545"/>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29" name="Google Shape;2829;p50"/>
              <p:cNvSpPr/>
              <p:nvPr/>
            </p:nvSpPr>
            <p:spPr>
              <a:xfrm>
                <a:off x="1690243" y="2006574"/>
                <a:ext cx="48217" cy="54288"/>
              </a:xfrm>
              <a:custGeom>
                <a:avLst/>
                <a:gdLst/>
                <a:ahLst/>
                <a:cxnLst/>
                <a:rect l="l" t="t" r="r" b="b"/>
                <a:pathLst>
                  <a:path w="1223" h="1377" extrusionOk="0">
                    <a:moveTo>
                      <a:pt x="3" y="1006"/>
                    </a:moveTo>
                    <a:lnTo>
                      <a:pt x="612" y="1377"/>
                    </a:lnTo>
                    <a:lnTo>
                      <a:pt x="1223" y="1006"/>
                    </a:lnTo>
                    <a:lnTo>
                      <a:pt x="1223" y="503"/>
                    </a:lnTo>
                    <a:cubicBezTo>
                      <a:pt x="1223" y="227"/>
                      <a:pt x="997" y="1"/>
                      <a:pt x="721" y="1"/>
                    </a:cubicBezTo>
                    <a:lnTo>
                      <a:pt x="501" y="1"/>
                    </a:lnTo>
                    <a:cubicBezTo>
                      <a:pt x="226" y="1"/>
                      <a:pt x="1" y="226"/>
                      <a:pt x="1" y="503"/>
                    </a:cubicBezTo>
                    <a:lnTo>
                      <a:pt x="1" y="1006"/>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30" name="Google Shape;2830;p50"/>
              <p:cNvSpPr/>
              <p:nvPr/>
            </p:nvSpPr>
            <p:spPr>
              <a:xfrm>
                <a:off x="1690322" y="2029204"/>
                <a:ext cx="48138" cy="16834"/>
              </a:xfrm>
              <a:custGeom>
                <a:avLst/>
                <a:gdLst/>
                <a:ahLst/>
                <a:cxnLst/>
                <a:rect l="l" t="t" r="r" b="b"/>
                <a:pathLst>
                  <a:path w="1221" h="427" extrusionOk="0">
                    <a:moveTo>
                      <a:pt x="1" y="0"/>
                    </a:moveTo>
                    <a:lnTo>
                      <a:pt x="1221" y="0"/>
                    </a:lnTo>
                    <a:lnTo>
                      <a:pt x="1221" y="426"/>
                    </a:lnTo>
                    <a:lnTo>
                      <a:pt x="1" y="426"/>
                    </a:lnTo>
                    <a:close/>
                  </a:path>
                </a:pathLst>
              </a:custGeom>
              <a:solidFill>
                <a:srgbClr val="A00825">
                  <a:alpha val="23460"/>
                </a:srgbClr>
              </a:solidFill>
              <a:ln>
                <a:noFill/>
              </a:ln>
            </p:spPr>
            <p:txBody>
              <a:bodyPr spcFirstLastPara="1" wrap="square" lIns="121900" tIns="121900" rIns="121900" bIns="121900" anchor="ctr" anchorCtr="0">
                <a:noAutofit/>
              </a:bodyPr>
              <a:lstStyle/>
              <a:p>
                <a:endParaRPr sz="2489"/>
              </a:p>
            </p:txBody>
          </p:sp>
          <p:sp>
            <p:nvSpPr>
              <p:cNvPr id="2831" name="Google Shape;2831;p50"/>
              <p:cNvSpPr/>
              <p:nvPr/>
            </p:nvSpPr>
            <p:spPr>
              <a:xfrm>
                <a:off x="1566251" y="2020964"/>
                <a:ext cx="82792" cy="187426"/>
              </a:xfrm>
              <a:custGeom>
                <a:avLst/>
                <a:gdLst/>
                <a:ahLst/>
                <a:cxnLst/>
                <a:rect l="l" t="t" r="r" b="b"/>
                <a:pathLst>
                  <a:path w="2100" h="4754" extrusionOk="0">
                    <a:moveTo>
                      <a:pt x="777" y="0"/>
                    </a:moveTo>
                    <a:cubicBezTo>
                      <a:pt x="249" y="527"/>
                      <a:pt x="1" y="1811"/>
                      <a:pt x="1" y="2377"/>
                    </a:cubicBezTo>
                    <a:cubicBezTo>
                      <a:pt x="1" y="2937"/>
                      <a:pt x="49" y="3968"/>
                      <a:pt x="777" y="4753"/>
                    </a:cubicBezTo>
                    <a:cubicBezTo>
                      <a:pt x="1105" y="4461"/>
                      <a:pt x="1489" y="4297"/>
                      <a:pt x="1841" y="4208"/>
                    </a:cubicBezTo>
                    <a:lnTo>
                      <a:pt x="2099" y="2377"/>
                    </a:lnTo>
                    <a:lnTo>
                      <a:pt x="1841" y="544"/>
                    </a:lnTo>
                    <a:cubicBezTo>
                      <a:pt x="1489" y="454"/>
                      <a:pt x="1105" y="290"/>
                      <a:pt x="777"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32" name="Google Shape;2832;p50"/>
              <p:cNvSpPr/>
              <p:nvPr/>
            </p:nvSpPr>
            <p:spPr>
              <a:xfrm>
                <a:off x="1713977" y="2042253"/>
                <a:ext cx="75538" cy="144532"/>
              </a:xfrm>
              <a:custGeom>
                <a:avLst/>
                <a:gdLst/>
                <a:ahLst/>
                <a:cxnLst/>
                <a:rect l="l" t="t" r="r" b="b"/>
                <a:pathLst>
                  <a:path w="1916" h="3666" extrusionOk="0">
                    <a:moveTo>
                      <a:pt x="1916" y="3665"/>
                    </a:moveTo>
                    <a:lnTo>
                      <a:pt x="1916" y="0"/>
                    </a:lnTo>
                    <a:cubicBezTo>
                      <a:pt x="1641" y="70"/>
                      <a:pt x="1385" y="92"/>
                      <a:pt x="1191" y="95"/>
                    </a:cubicBezTo>
                    <a:cubicBezTo>
                      <a:pt x="1143" y="96"/>
                      <a:pt x="652" y="96"/>
                      <a:pt x="612" y="95"/>
                    </a:cubicBezTo>
                    <a:lnTo>
                      <a:pt x="1" y="1833"/>
                    </a:lnTo>
                    <a:lnTo>
                      <a:pt x="612" y="3572"/>
                    </a:lnTo>
                    <a:lnTo>
                      <a:pt x="818" y="3572"/>
                    </a:lnTo>
                    <a:lnTo>
                      <a:pt x="1191" y="3572"/>
                    </a:lnTo>
                    <a:cubicBezTo>
                      <a:pt x="1385" y="3572"/>
                      <a:pt x="1642" y="3594"/>
                      <a:pt x="1916" y="3665"/>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833" name="Google Shape;2833;p50"/>
              <p:cNvSpPr/>
              <p:nvPr/>
            </p:nvSpPr>
            <p:spPr>
              <a:xfrm>
                <a:off x="1638517" y="2042253"/>
                <a:ext cx="59611" cy="144532"/>
              </a:xfrm>
              <a:custGeom>
                <a:avLst/>
                <a:gdLst/>
                <a:ahLst/>
                <a:cxnLst/>
                <a:rect l="l" t="t" r="r" b="b"/>
                <a:pathLst>
                  <a:path w="1512" h="3666" extrusionOk="0">
                    <a:moveTo>
                      <a:pt x="1304" y="3572"/>
                    </a:moveTo>
                    <a:lnTo>
                      <a:pt x="1512" y="1833"/>
                    </a:lnTo>
                    <a:lnTo>
                      <a:pt x="1304" y="95"/>
                    </a:lnTo>
                    <a:cubicBezTo>
                      <a:pt x="1264" y="96"/>
                      <a:pt x="774" y="96"/>
                      <a:pt x="725" y="95"/>
                    </a:cubicBezTo>
                    <a:cubicBezTo>
                      <a:pt x="531" y="92"/>
                      <a:pt x="276" y="69"/>
                      <a:pt x="1" y="0"/>
                    </a:cubicBezTo>
                    <a:lnTo>
                      <a:pt x="1" y="1836"/>
                    </a:lnTo>
                    <a:lnTo>
                      <a:pt x="1" y="3665"/>
                    </a:lnTo>
                    <a:cubicBezTo>
                      <a:pt x="276" y="3594"/>
                      <a:pt x="531" y="3572"/>
                      <a:pt x="725" y="3572"/>
                    </a:cubicBezTo>
                    <a:lnTo>
                      <a:pt x="1098" y="3572"/>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834" name="Google Shape;2834;p50"/>
              <p:cNvSpPr/>
              <p:nvPr/>
            </p:nvSpPr>
            <p:spPr>
              <a:xfrm>
                <a:off x="1583874" y="2162736"/>
                <a:ext cx="54682" cy="45575"/>
              </a:xfrm>
              <a:custGeom>
                <a:avLst/>
                <a:gdLst/>
                <a:ahLst/>
                <a:cxnLst/>
                <a:rect l="l" t="t" r="r" b="b"/>
                <a:pathLst>
                  <a:path w="1387" h="1156" extrusionOk="0">
                    <a:moveTo>
                      <a:pt x="1" y="486"/>
                    </a:moveTo>
                    <a:cubicBezTo>
                      <a:pt x="85" y="722"/>
                      <a:pt x="192" y="952"/>
                      <a:pt x="324" y="1155"/>
                    </a:cubicBezTo>
                    <a:cubicBezTo>
                      <a:pt x="652" y="864"/>
                      <a:pt x="1035" y="700"/>
                      <a:pt x="1387" y="611"/>
                    </a:cubicBezTo>
                    <a:lnTo>
                      <a:pt x="1387" y="1"/>
                    </a:lnTo>
                    <a:cubicBezTo>
                      <a:pt x="1288" y="14"/>
                      <a:pt x="1182" y="32"/>
                      <a:pt x="1075" y="55"/>
                    </a:cubicBezTo>
                    <a:cubicBezTo>
                      <a:pt x="723" y="132"/>
                      <a:pt x="344" y="264"/>
                      <a:pt x="1" y="486"/>
                    </a:cubicBezTo>
                    <a:close/>
                  </a:path>
                </a:pathLst>
              </a:custGeom>
              <a:solidFill>
                <a:srgbClr val="FBBA58"/>
              </a:solidFill>
              <a:ln>
                <a:noFill/>
              </a:ln>
            </p:spPr>
            <p:txBody>
              <a:bodyPr spcFirstLastPara="1" wrap="square" lIns="121900" tIns="121900" rIns="121900" bIns="121900" anchor="ctr" anchorCtr="0">
                <a:noAutofit/>
              </a:bodyPr>
              <a:lstStyle/>
              <a:p>
                <a:endParaRPr sz="2489"/>
              </a:p>
            </p:txBody>
          </p:sp>
          <p:sp>
            <p:nvSpPr>
              <p:cNvPr id="2835" name="Google Shape;2835;p50"/>
              <p:cNvSpPr/>
              <p:nvPr/>
            </p:nvSpPr>
            <p:spPr>
              <a:xfrm>
                <a:off x="1639266" y="2161120"/>
                <a:ext cx="51055" cy="25547"/>
              </a:xfrm>
              <a:custGeom>
                <a:avLst/>
                <a:gdLst/>
                <a:ahLst/>
                <a:cxnLst/>
                <a:rect l="l" t="t" r="r" b="b"/>
                <a:pathLst>
                  <a:path w="1295" h="648" extrusionOk="0">
                    <a:moveTo>
                      <a:pt x="1" y="39"/>
                    </a:moveTo>
                    <a:lnTo>
                      <a:pt x="1" y="648"/>
                    </a:lnTo>
                    <a:cubicBezTo>
                      <a:pt x="274" y="579"/>
                      <a:pt x="528" y="556"/>
                      <a:pt x="720" y="556"/>
                    </a:cubicBezTo>
                    <a:lnTo>
                      <a:pt x="1091" y="556"/>
                    </a:lnTo>
                    <a:lnTo>
                      <a:pt x="1295" y="556"/>
                    </a:lnTo>
                    <a:lnTo>
                      <a:pt x="1295" y="0"/>
                    </a:lnTo>
                    <a:lnTo>
                      <a:pt x="1197" y="0"/>
                    </a:lnTo>
                    <a:lnTo>
                      <a:pt x="957" y="0"/>
                    </a:lnTo>
                    <a:lnTo>
                      <a:pt x="527" y="0"/>
                    </a:lnTo>
                    <a:cubicBezTo>
                      <a:pt x="377" y="3"/>
                      <a:pt x="197" y="13"/>
                      <a:pt x="1" y="39"/>
                    </a:cubicBezTo>
                    <a:close/>
                  </a:path>
                </a:pathLst>
              </a:custGeom>
              <a:solidFill>
                <a:srgbClr val="8F6027">
                  <a:alpha val="48100"/>
                </a:srgbClr>
              </a:solidFill>
              <a:ln>
                <a:noFill/>
              </a:ln>
            </p:spPr>
            <p:txBody>
              <a:bodyPr spcFirstLastPara="1" wrap="square" lIns="121900" tIns="121900" rIns="121900" bIns="121900" anchor="ctr" anchorCtr="0">
                <a:noAutofit/>
              </a:bodyPr>
              <a:lstStyle/>
              <a:p>
                <a:endParaRPr sz="2489"/>
              </a:p>
            </p:txBody>
          </p:sp>
          <p:sp>
            <p:nvSpPr>
              <p:cNvPr id="2836" name="Google Shape;2836;p50"/>
              <p:cNvSpPr/>
              <p:nvPr/>
            </p:nvSpPr>
            <p:spPr>
              <a:xfrm>
                <a:off x="1738420" y="2161199"/>
                <a:ext cx="51095" cy="25587"/>
              </a:xfrm>
              <a:custGeom>
                <a:avLst/>
                <a:gdLst/>
                <a:ahLst/>
                <a:cxnLst/>
                <a:rect l="l" t="t" r="r" b="b"/>
                <a:pathLst>
                  <a:path w="1296" h="649" extrusionOk="0">
                    <a:moveTo>
                      <a:pt x="1" y="1"/>
                    </a:moveTo>
                    <a:lnTo>
                      <a:pt x="1" y="555"/>
                    </a:lnTo>
                    <a:lnTo>
                      <a:pt x="205" y="555"/>
                    </a:lnTo>
                    <a:lnTo>
                      <a:pt x="576" y="555"/>
                    </a:lnTo>
                    <a:cubicBezTo>
                      <a:pt x="769" y="555"/>
                      <a:pt x="1023" y="577"/>
                      <a:pt x="1296" y="648"/>
                    </a:cubicBezTo>
                    <a:lnTo>
                      <a:pt x="1296" y="39"/>
                    </a:lnTo>
                    <a:cubicBezTo>
                      <a:pt x="1256" y="33"/>
                      <a:pt x="1217" y="28"/>
                      <a:pt x="1177" y="24"/>
                    </a:cubicBezTo>
                    <a:cubicBezTo>
                      <a:pt x="1026" y="8"/>
                      <a:pt x="888" y="2"/>
                      <a:pt x="770" y="2"/>
                    </a:cubicBezTo>
                    <a:lnTo>
                      <a:pt x="338" y="2"/>
                    </a:lnTo>
                    <a:lnTo>
                      <a:pt x="100" y="2"/>
                    </a:lnTo>
                    <a:lnTo>
                      <a:pt x="1" y="2"/>
                    </a:lnTo>
                    <a:close/>
                  </a:path>
                </a:pathLst>
              </a:custGeom>
              <a:solidFill>
                <a:srgbClr val="8F6027">
                  <a:alpha val="48100"/>
                </a:srgbClr>
              </a:solidFill>
              <a:ln>
                <a:noFill/>
              </a:ln>
            </p:spPr>
            <p:txBody>
              <a:bodyPr spcFirstLastPara="1" wrap="square" lIns="121900" tIns="121900" rIns="121900" bIns="121900" anchor="ctr" anchorCtr="0">
                <a:noAutofit/>
              </a:bodyPr>
              <a:lstStyle/>
              <a:p>
                <a:endParaRPr sz="2489"/>
              </a:p>
            </p:txBody>
          </p:sp>
          <p:sp>
            <p:nvSpPr>
              <p:cNvPr id="2837" name="Google Shape;2837;p50"/>
              <p:cNvSpPr/>
              <p:nvPr/>
            </p:nvSpPr>
            <p:spPr>
              <a:xfrm>
                <a:off x="1690322" y="2045999"/>
                <a:ext cx="48138" cy="137120"/>
              </a:xfrm>
              <a:custGeom>
                <a:avLst/>
                <a:gdLst/>
                <a:ahLst/>
                <a:cxnLst/>
                <a:rect l="l" t="t" r="r" b="b"/>
                <a:pathLst>
                  <a:path w="1221" h="3478" extrusionOk="0">
                    <a:moveTo>
                      <a:pt x="1221" y="1738"/>
                    </a:moveTo>
                    <a:lnTo>
                      <a:pt x="1221" y="0"/>
                    </a:lnTo>
                    <a:lnTo>
                      <a:pt x="1" y="0"/>
                    </a:lnTo>
                    <a:lnTo>
                      <a:pt x="1" y="1738"/>
                    </a:lnTo>
                    <a:lnTo>
                      <a:pt x="1" y="3477"/>
                    </a:lnTo>
                    <a:lnTo>
                      <a:pt x="1221" y="3477"/>
                    </a:lnTo>
                    <a:close/>
                  </a:path>
                </a:pathLst>
              </a:custGeom>
              <a:solidFill>
                <a:srgbClr val="EFEFEF"/>
              </a:solidFill>
              <a:ln>
                <a:noFill/>
              </a:ln>
            </p:spPr>
            <p:txBody>
              <a:bodyPr spcFirstLastPara="1" wrap="square" lIns="121900" tIns="121900" rIns="121900" bIns="121900" anchor="ctr" anchorCtr="0">
                <a:noAutofit/>
              </a:bodyPr>
              <a:lstStyle/>
              <a:p>
                <a:endParaRPr sz="2489"/>
              </a:p>
            </p:txBody>
          </p:sp>
          <p:sp>
            <p:nvSpPr>
              <p:cNvPr id="2838" name="Google Shape;2838;p50"/>
              <p:cNvSpPr/>
              <p:nvPr/>
            </p:nvSpPr>
            <p:spPr>
              <a:xfrm>
                <a:off x="1521386" y="1997900"/>
                <a:ext cx="75578" cy="233435"/>
              </a:xfrm>
              <a:custGeom>
                <a:avLst/>
                <a:gdLst/>
                <a:ahLst/>
                <a:cxnLst/>
                <a:rect l="l" t="t" r="r" b="b"/>
                <a:pathLst>
                  <a:path w="1917" h="5921" extrusionOk="0">
                    <a:moveTo>
                      <a:pt x="1293" y="2961"/>
                    </a:moveTo>
                    <a:cubicBezTo>
                      <a:pt x="1293" y="2394"/>
                      <a:pt x="1402" y="1450"/>
                      <a:pt x="1916" y="584"/>
                    </a:cubicBezTo>
                    <a:cubicBezTo>
                      <a:pt x="1740" y="429"/>
                      <a:pt x="1581" y="236"/>
                      <a:pt x="1450" y="0"/>
                    </a:cubicBezTo>
                    <a:cubicBezTo>
                      <a:pt x="1" y="931"/>
                      <a:pt x="1" y="4990"/>
                      <a:pt x="1450" y="5921"/>
                    </a:cubicBezTo>
                    <a:cubicBezTo>
                      <a:pt x="1581" y="5684"/>
                      <a:pt x="1740" y="5492"/>
                      <a:pt x="1916" y="5335"/>
                    </a:cubicBezTo>
                    <a:cubicBezTo>
                      <a:pt x="1438" y="4593"/>
                      <a:pt x="1293" y="3521"/>
                      <a:pt x="1293" y="2961"/>
                    </a:cubicBezTo>
                    <a:close/>
                  </a:path>
                </a:pathLst>
              </a:custGeom>
              <a:solidFill>
                <a:srgbClr val="EFEFEF"/>
              </a:solidFill>
              <a:ln>
                <a:noFill/>
              </a:ln>
            </p:spPr>
            <p:txBody>
              <a:bodyPr spcFirstLastPara="1" wrap="square" lIns="121900" tIns="121900" rIns="121900" bIns="121900" anchor="ctr" anchorCtr="0">
                <a:noAutofit/>
              </a:bodyPr>
              <a:lstStyle/>
              <a:p>
                <a:endParaRPr sz="2489"/>
              </a:p>
            </p:txBody>
          </p:sp>
          <p:sp>
            <p:nvSpPr>
              <p:cNvPr id="2839" name="Google Shape;2839;p50"/>
              <p:cNvSpPr/>
              <p:nvPr/>
            </p:nvSpPr>
            <p:spPr>
              <a:xfrm>
                <a:off x="1557144" y="2181818"/>
                <a:ext cx="39740" cy="49518"/>
              </a:xfrm>
              <a:custGeom>
                <a:avLst/>
                <a:gdLst/>
                <a:ahLst/>
                <a:cxnLst/>
                <a:rect l="l" t="t" r="r" b="b"/>
                <a:pathLst>
                  <a:path w="1008" h="1256" extrusionOk="0">
                    <a:moveTo>
                      <a:pt x="1" y="669"/>
                    </a:moveTo>
                    <a:cubicBezTo>
                      <a:pt x="150" y="918"/>
                      <a:pt x="331" y="1120"/>
                      <a:pt x="542" y="1256"/>
                    </a:cubicBezTo>
                    <a:cubicBezTo>
                      <a:pt x="672" y="1019"/>
                      <a:pt x="832" y="827"/>
                      <a:pt x="1008" y="670"/>
                    </a:cubicBezTo>
                    <a:cubicBezTo>
                      <a:pt x="876" y="466"/>
                      <a:pt x="771" y="237"/>
                      <a:pt x="685" y="1"/>
                    </a:cubicBezTo>
                    <a:cubicBezTo>
                      <a:pt x="629" y="36"/>
                      <a:pt x="575" y="74"/>
                      <a:pt x="522" y="117"/>
                    </a:cubicBezTo>
                    <a:cubicBezTo>
                      <a:pt x="327" y="265"/>
                      <a:pt x="149" y="448"/>
                      <a:pt x="1" y="669"/>
                    </a:cubicBezTo>
                    <a:close/>
                  </a:path>
                </a:pathLst>
              </a:custGeom>
              <a:solidFill>
                <a:srgbClr val="D9D9D9"/>
              </a:solidFill>
              <a:ln>
                <a:noFill/>
              </a:ln>
            </p:spPr>
            <p:txBody>
              <a:bodyPr spcFirstLastPara="1" wrap="square" lIns="121900" tIns="121900" rIns="121900" bIns="121900" anchor="ctr" anchorCtr="0">
                <a:noAutofit/>
              </a:bodyPr>
              <a:lstStyle/>
              <a:p>
                <a:endParaRPr sz="2489"/>
              </a:p>
            </p:txBody>
          </p:sp>
          <p:sp>
            <p:nvSpPr>
              <p:cNvPr id="2840" name="Google Shape;2840;p50"/>
              <p:cNvSpPr/>
              <p:nvPr/>
            </p:nvSpPr>
            <p:spPr>
              <a:xfrm>
                <a:off x="1831660" y="1997940"/>
                <a:ext cx="75578" cy="233435"/>
              </a:xfrm>
              <a:custGeom>
                <a:avLst/>
                <a:gdLst/>
                <a:ahLst/>
                <a:cxnLst/>
                <a:rect l="l" t="t" r="r" b="b"/>
                <a:pathLst>
                  <a:path w="1917" h="5921" extrusionOk="0">
                    <a:moveTo>
                      <a:pt x="467" y="5921"/>
                    </a:moveTo>
                    <a:cubicBezTo>
                      <a:pt x="1916" y="4990"/>
                      <a:pt x="1916" y="931"/>
                      <a:pt x="467" y="0"/>
                    </a:cubicBezTo>
                    <a:cubicBezTo>
                      <a:pt x="337" y="236"/>
                      <a:pt x="177" y="429"/>
                      <a:pt x="0" y="584"/>
                    </a:cubicBezTo>
                    <a:cubicBezTo>
                      <a:pt x="515" y="1449"/>
                      <a:pt x="624" y="2395"/>
                      <a:pt x="624" y="2961"/>
                    </a:cubicBezTo>
                    <a:cubicBezTo>
                      <a:pt x="624" y="3521"/>
                      <a:pt x="479" y="4592"/>
                      <a:pt x="2" y="5337"/>
                    </a:cubicBezTo>
                    <a:cubicBezTo>
                      <a:pt x="177" y="5491"/>
                      <a:pt x="337" y="5683"/>
                      <a:pt x="467" y="5921"/>
                    </a:cubicBezTo>
                    <a:close/>
                  </a:path>
                </a:pathLst>
              </a:custGeom>
              <a:solidFill>
                <a:srgbClr val="EFEFEF"/>
              </a:solidFill>
              <a:ln>
                <a:noFill/>
              </a:ln>
            </p:spPr>
            <p:txBody>
              <a:bodyPr spcFirstLastPara="1" wrap="square" lIns="121900" tIns="121900" rIns="121900" bIns="121900" anchor="ctr" anchorCtr="0">
                <a:noAutofit/>
              </a:bodyPr>
              <a:lstStyle/>
              <a:p>
                <a:endParaRPr sz="2489"/>
              </a:p>
            </p:txBody>
          </p:sp>
          <p:sp>
            <p:nvSpPr>
              <p:cNvPr id="2841" name="Google Shape;2841;p50"/>
              <p:cNvSpPr/>
              <p:nvPr/>
            </p:nvSpPr>
            <p:spPr>
              <a:xfrm>
                <a:off x="1831739" y="2183907"/>
                <a:ext cx="39701" cy="47468"/>
              </a:xfrm>
              <a:custGeom>
                <a:avLst/>
                <a:gdLst/>
                <a:ahLst/>
                <a:cxnLst/>
                <a:rect l="l" t="t" r="r" b="b"/>
                <a:pathLst>
                  <a:path w="1007" h="1204" extrusionOk="0">
                    <a:moveTo>
                      <a:pt x="399" y="0"/>
                    </a:moveTo>
                    <a:cubicBezTo>
                      <a:pt x="293" y="227"/>
                      <a:pt x="164" y="439"/>
                      <a:pt x="0" y="618"/>
                    </a:cubicBezTo>
                    <a:cubicBezTo>
                      <a:pt x="175" y="775"/>
                      <a:pt x="335" y="966"/>
                      <a:pt x="465" y="1204"/>
                    </a:cubicBezTo>
                    <a:cubicBezTo>
                      <a:pt x="676" y="1069"/>
                      <a:pt x="857" y="866"/>
                      <a:pt x="1006" y="617"/>
                    </a:cubicBezTo>
                    <a:cubicBezTo>
                      <a:pt x="859" y="396"/>
                      <a:pt x="680" y="213"/>
                      <a:pt x="485" y="65"/>
                    </a:cubicBezTo>
                    <a:cubicBezTo>
                      <a:pt x="458" y="43"/>
                      <a:pt x="428" y="20"/>
                      <a:pt x="399" y="0"/>
                    </a:cubicBezTo>
                    <a:close/>
                  </a:path>
                </a:pathLst>
              </a:custGeom>
              <a:solidFill>
                <a:srgbClr val="D9D9D9"/>
              </a:solidFill>
              <a:ln>
                <a:noFill/>
              </a:ln>
            </p:spPr>
            <p:txBody>
              <a:bodyPr spcFirstLastPara="1" wrap="square" lIns="121900" tIns="121900" rIns="121900" bIns="121900" anchor="ctr" anchorCtr="0">
                <a:noAutofit/>
              </a:bodyPr>
              <a:lstStyle/>
              <a:p>
                <a:endParaRPr sz="2489"/>
              </a:p>
            </p:txBody>
          </p:sp>
          <p:sp>
            <p:nvSpPr>
              <p:cNvPr id="2842" name="Google Shape;2842;p50"/>
              <p:cNvSpPr/>
              <p:nvPr/>
            </p:nvSpPr>
            <p:spPr>
              <a:xfrm>
                <a:off x="1789476" y="2162736"/>
                <a:ext cx="57718" cy="45575"/>
              </a:xfrm>
              <a:custGeom>
                <a:avLst/>
                <a:gdLst/>
                <a:ahLst/>
                <a:cxnLst/>
                <a:rect l="l" t="t" r="r" b="b"/>
                <a:pathLst>
                  <a:path w="1464" h="1156" extrusionOk="0">
                    <a:moveTo>
                      <a:pt x="1" y="1"/>
                    </a:moveTo>
                    <a:lnTo>
                      <a:pt x="1" y="611"/>
                    </a:lnTo>
                    <a:cubicBezTo>
                      <a:pt x="352" y="700"/>
                      <a:pt x="736" y="864"/>
                      <a:pt x="1064" y="1155"/>
                    </a:cubicBezTo>
                    <a:cubicBezTo>
                      <a:pt x="1227" y="978"/>
                      <a:pt x="1359" y="764"/>
                      <a:pt x="1463" y="537"/>
                    </a:cubicBezTo>
                    <a:cubicBezTo>
                      <a:pt x="1438" y="519"/>
                      <a:pt x="1412" y="501"/>
                      <a:pt x="1385" y="485"/>
                    </a:cubicBezTo>
                    <a:cubicBezTo>
                      <a:pt x="1044" y="264"/>
                      <a:pt x="665" y="131"/>
                      <a:pt x="313" y="55"/>
                    </a:cubicBezTo>
                    <a:cubicBezTo>
                      <a:pt x="205" y="32"/>
                      <a:pt x="100" y="14"/>
                      <a:pt x="1" y="1"/>
                    </a:cubicBezTo>
                    <a:close/>
                  </a:path>
                </a:pathLst>
              </a:custGeom>
              <a:solidFill>
                <a:srgbClr val="A00825">
                  <a:alpha val="23460"/>
                </a:srgbClr>
              </a:solidFill>
              <a:ln>
                <a:noFill/>
              </a:ln>
            </p:spPr>
            <p:txBody>
              <a:bodyPr spcFirstLastPara="1" wrap="square" lIns="121900" tIns="121900" rIns="121900" bIns="121900" anchor="ctr" anchorCtr="0">
                <a:noAutofit/>
              </a:bodyPr>
              <a:lstStyle/>
              <a:p>
                <a:endParaRPr sz="2489"/>
              </a:p>
            </p:txBody>
          </p:sp>
          <p:sp>
            <p:nvSpPr>
              <p:cNvPr id="2843" name="Google Shape;2843;p50"/>
              <p:cNvSpPr/>
              <p:nvPr/>
            </p:nvSpPr>
            <p:spPr>
              <a:xfrm>
                <a:off x="1690322" y="2161199"/>
                <a:ext cx="48138" cy="21920"/>
              </a:xfrm>
              <a:custGeom>
                <a:avLst/>
                <a:gdLst/>
                <a:ahLst/>
                <a:cxnLst/>
                <a:rect l="l" t="t" r="r" b="b"/>
                <a:pathLst>
                  <a:path w="1221" h="556" extrusionOk="0">
                    <a:moveTo>
                      <a:pt x="1" y="1"/>
                    </a:moveTo>
                    <a:lnTo>
                      <a:pt x="1221" y="1"/>
                    </a:lnTo>
                    <a:lnTo>
                      <a:pt x="1221" y="555"/>
                    </a:lnTo>
                    <a:lnTo>
                      <a:pt x="1" y="555"/>
                    </a:lnTo>
                    <a:close/>
                  </a:path>
                </a:pathLst>
              </a:custGeom>
              <a:solidFill>
                <a:srgbClr val="D9D9D9"/>
              </a:solidFill>
              <a:ln>
                <a:noFill/>
              </a:ln>
            </p:spPr>
            <p:txBody>
              <a:bodyPr spcFirstLastPara="1" wrap="square" lIns="121900" tIns="121900" rIns="121900" bIns="121900" anchor="ctr" anchorCtr="0">
                <a:noAutofit/>
              </a:bodyPr>
              <a:lstStyle/>
              <a:p>
                <a:endParaRPr sz="2489"/>
              </a:p>
            </p:txBody>
          </p:sp>
          <p:sp>
            <p:nvSpPr>
              <p:cNvPr id="2844" name="Google Shape;2844;p50"/>
              <p:cNvSpPr/>
              <p:nvPr/>
            </p:nvSpPr>
            <p:spPr>
              <a:xfrm>
                <a:off x="1682279" y="2183080"/>
                <a:ext cx="64184" cy="48177"/>
              </a:xfrm>
              <a:custGeom>
                <a:avLst/>
                <a:gdLst/>
                <a:ahLst/>
                <a:cxnLst/>
                <a:rect l="l" t="t" r="r" b="b"/>
                <a:pathLst>
                  <a:path w="1628" h="1222" extrusionOk="0">
                    <a:moveTo>
                      <a:pt x="635" y="500"/>
                    </a:moveTo>
                    <a:cubicBezTo>
                      <a:pt x="880" y="500"/>
                      <a:pt x="1018" y="464"/>
                      <a:pt x="1018" y="712"/>
                    </a:cubicBezTo>
                    <a:lnTo>
                      <a:pt x="1018" y="1016"/>
                    </a:lnTo>
                    <a:cubicBezTo>
                      <a:pt x="1018" y="1129"/>
                      <a:pt x="925" y="1221"/>
                      <a:pt x="813" y="1221"/>
                    </a:cubicBezTo>
                    <a:lnTo>
                      <a:pt x="1422" y="1221"/>
                    </a:lnTo>
                    <a:cubicBezTo>
                      <a:pt x="1536" y="1221"/>
                      <a:pt x="1627" y="1129"/>
                      <a:pt x="1627" y="1016"/>
                    </a:cubicBezTo>
                    <a:lnTo>
                      <a:pt x="1627" y="0"/>
                    </a:lnTo>
                    <a:lnTo>
                      <a:pt x="1421" y="0"/>
                    </a:lnTo>
                    <a:lnTo>
                      <a:pt x="204" y="0"/>
                    </a:lnTo>
                    <a:lnTo>
                      <a:pt x="0" y="0"/>
                    </a:lnTo>
                    <a:lnTo>
                      <a:pt x="0" y="500"/>
                    </a:lnTo>
                    <a:close/>
                  </a:path>
                </a:pathLst>
              </a:custGeom>
              <a:solidFill>
                <a:srgbClr val="A00825">
                  <a:alpha val="23460"/>
                </a:srgbClr>
              </a:solidFill>
              <a:ln>
                <a:noFill/>
              </a:ln>
            </p:spPr>
            <p:txBody>
              <a:bodyPr spcFirstLastPara="1" wrap="square" lIns="121900" tIns="121900" rIns="121900" bIns="121900" anchor="ctr" anchorCtr="0">
                <a:noAutofit/>
              </a:bodyPr>
              <a:lstStyle/>
              <a:p>
                <a:endParaRPr sz="2489"/>
              </a:p>
            </p:txBody>
          </p:sp>
          <p:sp>
            <p:nvSpPr>
              <p:cNvPr id="2845" name="Google Shape;2845;p50"/>
              <p:cNvSpPr/>
              <p:nvPr/>
            </p:nvSpPr>
            <p:spPr>
              <a:xfrm>
                <a:off x="1690322" y="2231217"/>
                <a:ext cx="48138" cy="129117"/>
              </a:xfrm>
              <a:custGeom>
                <a:avLst/>
                <a:gdLst/>
                <a:ahLst/>
                <a:cxnLst/>
                <a:rect l="l" t="t" r="r" b="b"/>
                <a:pathLst>
                  <a:path w="1221" h="3275" extrusionOk="0">
                    <a:moveTo>
                      <a:pt x="1" y="610"/>
                    </a:moveTo>
                    <a:lnTo>
                      <a:pt x="470" y="610"/>
                    </a:lnTo>
                    <a:cubicBezTo>
                      <a:pt x="645" y="610"/>
                      <a:pt x="610" y="710"/>
                      <a:pt x="610" y="893"/>
                    </a:cubicBezTo>
                    <a:lnTo>
                      <a:pt x="610" y="3275"/>
                    </a:lnTo>
                    <a:lnTo>
                      <a:pt x="1221" y="3275"/>
                    </a:lnTo>
                    <a:lnTo>
                      <a:pt x="1221" y="610"/>
                    </a:lnTo>
                    <a:lnTo>
                      <a:pt x="1221" y="0"/>
                    </a:lnTo>
                    <a:lnTo>
                      <a:pt x="1" y="0"/>
                    </a:lnTo>
                    <a:close/>
                  </a:path>
                </a:pathLst>
              </a:custGeom>
              <a:solidFill>
                <a:srgbClr val="8F6027">
                  <a:alpha val="48100"/>
                </a:srgbClr>
              </a:solidFill>
              <a:ln>
                <a:noFill/>
              </a:ln>
            </p:spPr>
            <p:txBody>
              <a:bodyPr spcFirstLastPara="1" wrap="square" lIns="121900" tIns="121900" rIns="121900" bIns="121900" anchor="ctr" anchorCtr="0">
                <a:noAutofit/>
              </a:bodyPr>
              <a:lstStyle/>
              <a:p>
                <a:endParaRPr sz="2489"/>
              </a:p>
            </p:txBody>
          </p:sp>
          <p:sp>
            <p:nvSpPr>
              <p:cNvPr id="2846" name="Google Shape;2846;p50"/>
              <p:cNvSpPr/>
              <p:nvPr/>
            </p:nvSpPr>
            <p:spPr>
              <a:xfrm>
                <a:off x="1732625" y="2296742"/>
                <a:ext cx="10921" cy="69151"/>
              </a:xfrm>
              <a:custGeom>
                <a:avLst/>
                <a:gdLst/>
                <a:ahLst/>
                <a:cxnLst/>
                <a:rect l="l" t="t" r="r" b="b"/>
                <a:pathLst>
                  <a:path w="277" h="1754" extrusionOk="0">
                    <a:moveTo>
                      <a:pt x="139" y="0"/>
                    </a:moveTo>
                    <a:cubicBezTo>
                      <a:pt x="133" y="0"/>
                      <a:pt x="127" y="1"/>
                      <a:pt x="121" y="2"/>
                    </a:cubicBezTo>
                    <a:cubicBezTo>
                      <a:pt x="51" y="10"/>
                      <a:pt x="0" y="73"/>
                      <a:pt x="0" y="144"/>
                    </a:cubicBezTo>
                    <a:lnTo>
                      <a:pt x="0" y="1610"/>
                    </a:lnTo>
                    <a:cubicBezTo>
                      <a:pt x="0" y="1681"/>
                      <a:pt x="52" y="1745"/>
                      <a:pt x="121" y="1752"/>
                    </a:cubicBezTo>
                    <a:cubicBezTo>
                      <a:pt x="127" y="1753"/>
                      <a:pt x="133" y="1753"/>
                      <a:pt x="139" y="1753"/>
                    </a:cubicBezTo>
                    <a:cubicBezTo>
                      <a:pt x="216" y="1753"/>
                      <a:pt x="276" y="1691"/>
                      <a:pt x="276" y="1615"/>
                    </a:cubicBezTo>
                    <a:lnTo>
                      <a:pt x="276" y="139"/>
                    </a:lnTo>
                    <a:cubicBezTo>
                      <a:pt x="276" y="63"/>
                      <a:pt x="215" y="0"/>
                      <a:pt x="139"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847" name="Google Shape;2847;p50"/>
              <p:cNvSpPr/>
              <p:nvPr/>
            </p:nvSpPr>
            <p:spPr>
              <a:xfrm>
                <a:off x="1658782" y="2124021"/>
                <a:ext cx="11906" cy="11000"/>
              </a:xfrm>
              <a:custGeom>
                <a:avLst/>
                <a:gdLst/>
                <a:ahLst/>
                <a:cxnLst/>
                <a:rect l="l" t="t" r="r" b="b"/>
                <a:pathLst>
                  <a:path w="302" h="279" extrusionOk="0">
                    <a:moveTo>
                      <a:pt x="153" y="1"/>
                    </a:moveTo>
                    <a:cubicBezTo>
                      <a:pt x="81" y="1"/>
                      <a:pt x="18" y="52"/>
                      <a:pt x="11" y="122"/>
                    </a:cubicBezTo>
                    <a:cubicBezTo>
                      <a:pt x="0" y="206"/>
                      <a:pt x="66" y="278"/>
                      <a:pt x="148" y="278"/>
                    </a:cubicBezTo>
                    <a:lnTo>
                      <a:pt x="149" y="278"/>
                    </a:lnTo>
                    <a:cubicBezTo>
                      <a:pt x="221" y="278"/>
                      <a:pt x="284" y="226"/>
                      <a:pt x="291" y="157"/>
                    </a:cubicBezTo>
                    <a:cubicBezTo>
                      <a:pt x="302" y="72"/>
                      <a:pt x="236" y="1"/>
                      <a:pt x="154"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848" name="Google Shape;2848;p50"/>
              <p:cNvSpPr/>
              <p:nvPr/>
            </p:nvSpPr>
            <p:spPr>
              <a:xfrm>
                <a:off x="1658782" y="2094846"/>
                <a:ext cx="12261" cy="10960"/>
              </a:xfrm>
              <a:custGeom>
                <a:avLst/>
                <a:gdLst/>
                <a:ahLst/>
                <a:cxnLst/>
                <a:rect l="l" t="t" r="r" b="b"/>
                <a:pathLst>
                  <a:path w="311" h="278" extrusionOk="0">
                    <a:moveTo>
                      <a:pt x="153" y="0"/>
                    </a:moveTo>
                    <a:cubicBezTo>
                      <a:pt x="81" y="0"/>
                      <a:pt x="18" y="51"/>
                      <a:pt x="11" y="122"/>
                    </a:cubicBezTo>
                    <a:cubicBezTo>
                      <a:pt x="0" y="206"/>
                      <a:pt x="66" y="278"/>
                      <a:pt x="148" y="278"/>
                    </a:cubicBezTo>
                    <a:lnTo>
                      <a:pt x="150" y="278"/>
                    </a:lnTo>
                    <a:cubicBezTo>
                      <a:pt x="216" y="278"/>
                      <a:pt x="275" y="235"/>
                      <a:pt x="290" y="170"/>
                    </a:cubicBezTo>
                    <a:cubicBezTo>
                      <a:pt x="310" y="81"/>
                      <a:pt x="242" y="0"/>
                      <a:pt x="154"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849" name="Google Shape;2849;p50"/>
              <p:cNvSpPr/>
              <p:nvPr/>
            </p:nvSpPr>
            <p:spPr>
              <a:xfrm>
                <a:off x="1659018" y="2153195"/>
                <a:ext cx="12261" cy="10960"/>
              </a:xfrm>
              <a:custGeom>
                <a:avLst/>
                <a:gdLst/>
                <a:ahLst/>
                <a:cxnLst/>
                <a:rect l="l" t="t" r="r" b="b"/>
                <a:pathLst>
                  <a:path w="311" h="278" extrusionOk="0">
                    <a:moveTo>
                      <a:pt x="153" y="0"/>
                    </a:moveTo>
                    <a:cubicBezTo>
                      <a:pt x="83" y="0"/>
                      <a:pt x="20" y="52"/>
                      <a:pt x="11" y="121"/>
                    </a:cubicBezTo>
                    <a:cubicBezTo>
                      <a:pt x="1" y="206"/>
                      <a:pt x="67" y="277"/>
                      <a:pt x="148" y="277"/>
                    </a:cubicBezTo>
                    <a:lnTo>
                      <a:pt x="151" y="277"/>
                    </a:lnTo>
                    <a:cubicBezTo>
                      <a:pt x="217" y="277"/>
                      <a:pt x="276" y="234"/>
                      <a:pt x="291" y="169"/>
                    </a:cubicBezTo>
                    <a:cubicBezTo>
                      <a:pt x="311" y="79"/>
                      <a:pt x="242" y="0"/>
                      <a:pt x="155"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850" name="Google Shape;2850;p50"/>
              <p:cNvSpPr/>
              <p:nvPr/>
            </p:nvSpPr>
            <p:spPr>
              <a:xfrm>
                <a:off x="1658782" y="2065672"/>
                <a:ext cx="11906" cy="10960"/>
              </a:xfrm>
              <a:custGeom>
                <a:avLst/>
                <a:gdLst/>
                <a:ahLst/>
                <a:cxnLst/>
                <a:rect l="l" t="t" r="r" b="b"/>
                <a:pathLst>
                  <a:path w="302" h="278" extrusionOk="0">
                    <a:moveTo>
                      <a:pt x="153" y="0"/>
                    </a:moveTo>
                    <a:cubicBezTo>
                      <a:pt x="81" y="0"/>
                      <a:pt x="18" y="52"/>
                      <a:pt x="11" y="121"/>
                    </a:cubicBezTo>
                    <a:cubicBezTo>
                      <a:pt x="0" y="206"/>
                      <a:pt x="66" y="277"/>
                      <a:pt x="148" y="277"/>
                    </a:cubicBezTo>
                    <a:lnTo>
                      <a:pt x="149" y="277"/>
                    </a:lnTo>
                    <a:cubicBezTo>
                      <a:pt x="221" y="277"/>
                      <a:pt x="284" y="226"/>
                      <a:pt x="291" y="156"/>
                    </a:cubicBezTo>
                    <a:cubicBezTo>
                      <a:pt x="302" y="72"/>
                      <a:pt x="236" y="0"/>
                      <a:pt x="154"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851" name="Google Shape;2851;p50"/>
              <p:cNvSpPr/>
              <p:nvPr/>
            </p:nvSpPr>
            <p:spPr>
              <a:xfrm>
                <a:off x="1757936" y="2124021"/>
                <a:ext cx="11906" cy="11000"/>
              </a:xfrm>
              <a:custGeom>
                <a:avLst/>
                <a:gdLst/>
                <a:ahLst/>
                <a:cxnLst/>
                <a:rect l="l" t="t" r="r" b="b"/>
                <a:pathLst>
                  <a:path w="302" h="279" extrusionOk="0">
                    <a:moveTo>
                      <a:pt x="153" y="1"/>
                    </a:moveTo>
                    <a:cubicBezTo>
                      <a:pt x="82" y="1"/>
                      <a:pt x="18" y="52"/>
                      <a:pt x="11" y="122"/>
                    </a:cubicBezTo>
                    <a:cubicBezTo>
                      <a:pt x="0" y="206"/>
                      <a:pt x="66" y="278"/>
                      <a:pt x="148" y="278"/>
                    </a:cubicBezTo>
                    <a:lnTo>
                      <a:pt x="149" y="278"/>
                    </a:lnTo>
                    <a:cubicBezTo>
                      <a:pt x="221" y="278"/>
                      <a:pt x="283" y="226"/>
                      <a:pt x="291" y="157"/>
                    </a:cubicBezTo>
                    <a:cubicBezTo>
                      <a:pt x="302" y="72"/>
                      <a:pt x="237" y="1"/>
                      <a:pt x="154"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852" name="Google Shape;2852;p50"/>
              <p:cNvSpPr/>
              <p:nvPr/>
            </p:nvSpPr>
            <p:spPr>
              <a:xfrm>
                <a:off x="1757581" y="2094846"/>
                <a:ext cx="12261" cy="10960"/>
              </a:xfrm>
              <a:custGeom>
                <a:avLst/>
                <a:gdLst/>
                <a:ahLst/>
                <a:cxnLst/>
                <a:rect l="l" t="t" r="r" b="b"/>
                <a:pathLst>
                  <a:path w="311" h="278" extrusionOk="0">
                    <a:moveTo>
                      <a:pt x="161" y="0"/>
                    </a:moveTo>
                    <a:cubicBezTo>
                      <a:pt x="95" y="0"/>
                      <a:pt x="36" y="44"/>
                      <a:pt x="21" y="108"/>
                    </a:cubicBezTo>
                    <a:cubicBezTo>
                      <a:pt x="1" y="198"/>
                      <a:pt x="69" y="278"/>
                      <a:pt x="157" y="278"/>
                    </a:cubicBezTo>
                    <a:lnTo>
                      <a:pt x="158" y="278"/>
                    </a:lnTo>
                    <a:cubicBezTo>
                      <a:pt x="230" y="278"/>
                      <a:pt x="293" y="227"/>
                      <a:pt x="300" y="157"/>
                    </a:cubicBezTo>
                    <a:cubicBezTo>
                      <a:pt x="311" y="72"/>
                      <a:pt x="246" y="0"/>
                      <a:pt x="163"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853" name="Google Shape;2853;p50"/>
              <p:cNvSpPr/>
              <p:nvPr/>
            </p:nvSpPr>
            <p:spPr>
              <a:xfrm>
                <a:off x="1757344" y="2153195"/>
                <a:ext cx="12498" cy="11000"/>
              </a:xfrm>
              <a:custGeom>
                <a:avLst/>
                <a:gdLst/>
                <a:ahLst/>
                <a:cxnLst/>
                <a:rect l="l" t="t" r="r" b="b"/>
                <a:pathLst>
                  <a:path w="317" h="279" extrusionOk="0">
                    <a:moveTo>
                      <a:pt x="160" y="0"/>
                    </a:moveTo>
                    <a:cubicBezTo>
                      <a:pt x="94" y="0"/>
                      <a:pt x="35" y="44"/>
                      <a:pt x="21" y="109"/>
                    </a:cubicBezTo>
                    <a:cubicBezTo>
                      <a:pt x="1" y="198"/>
                      <a:pt x="69" y="278"/>
                      <a:pt x="157" y="278"/>
                    </a:cubicBezTo>
                    <a:lnTo>
                      <a:pt x="159" y="278"/>
                    </a:lnTo>
                    <a:cubicBezTo>
                      <a:pt x="225" y="278"/>
                      <a:pt x="284" y="235"/>
                      <a:pt x="299" y="171"/>
                    </a:cubicBezTo>
                    <a:cubicBezTo>
                      <a:pt x="317" y="79"/>
                      <a:pt x="248" y="0"/>
                      <a:pt x="163"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854" name="Google Shape;2854;p50"/>
              <p:cNvSpPr/>
              <p:nvPr/>
            </p:nvSpPr>
            <p:spPr>
              <a:xfrm>
                <a:off x="1757936" y="2065672"/>
                <a:ext cx="12498" cy="10960"/>
              </a:xfrm>
              <a:custGeom>
                <a:avLst/>
                <a:gdLst/>
                <a:ahLst/>
                <a:cxnLst/>
                <a:rect l="l" t="t" r="r" b="b"/>
                <a:pathLst>
                  <a:path w="317" h="278" extrusionOk="0">
                    <a:moveTo>
                      <a:pt x="148" y="0"/>
                    </a:moveTo>
                    <a:cubicBezTo>
                      <a:pt x="66" y="0"/>
                      <a:pt x="0" y="72"/>
                      <a:pt x="11" y="156"/>
                    </a:cubicBezTo>
                    <a:cubicBezTo>
                      <a:pt x="18" y="227"/>
                      <a:pt x="82" y="277"/>
                      <a:pt x="153" y="277"/>
                    </a:cubicBezTo>
                    <a:cubicBezTo>
                      <a:pt x="213" y="277"/>
                      <a:pt x="269" y="241"/>
                      <a:pt x="286" y="184"/>
                    </a:cubicBezTo>
                    <a:cubicBezTo>
                      <a:pt x="317" y="89"/>
                      <a:pt x="245" y="0"/>
                      <a:pt x="154"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855" name="Google Shape;2855;p50"/>
              <p:cNvSpPr/>
              <p:nvPr/>
            </p:nvSpPr>
            <p:spPr>
              <a:xfrm>
                <a:off x="1530177" y="1992460"/>
                <a:ext cx="368269" cy="373867"/>
              </a:xfrm>
              <a:custGeom>
                <a:avLst/>
                <a:gdLst/>
                <a:ahLst/>
                <a:cxnLst/>
                <a:rect l="l" t="t" r="r" b="b"/>
                <a:pathLst>
                  <a:path w="9341" h="9483" extrusionOk="0">
                    <a:moveTo>
                      <a:pt x="4771" y="507"/>
                    </a:moveTo>
                    <a:cubicBezTo>
                      <a:pt x="4972" y="507"/>
                      <a:pt x="5134" y="670"/>
                      <a:pt x="5134" y="870"/>
                    </a:cubicBezTo>
                    <a:lnTo>
                      <a:pt x="5134" y="1229"/>
                    </a:lnTo>
                    <a:lnTo>
                      <a:pt x="4190" y="1229"/>
                    </a:lnTo>
                    <a:lnTo>
                      <a:pt x="4190" y="870"/>
                    </a:lnTo>
                    <a:cubicBezTo>
                      <a:pt x="4191" y="670"/>
                      <a:pt x="4354" y="507"/>
                      <a:pt x="4554" y="507"/>
                    </a:cubicBezTo>
                    <a:close/>
                    <a:moveTo>
                      <a:pt x="1733" y="935"/>
                    </a:moveTo>
                    <a:cubicBezTo>
                      <a:pt x="1900" y="1064"/>
                      <a:pt x="2089" y="1172"/>
                      <a:pt x="2295" y="1257"/>
                    </a:cubicBezTo>
                    <a:cubicBezTo>
                      <a:pt x="2405" y="1303"/>
                      <a:pt x="2513" y="1340"/>
                      <a:pt x="2617" y="1371"/>
                    </a:cubicBezTo>
                    <a:lnTo>
                      <a:pt x="2619" y="2079"/>
                    </a:lnTo>
                    <a:lnTo>
                      <a:pt x="1421" y="1688"/>
                    </a:lnTo>
                    <a:cubicBezTo>
                      <a:pt x="1496" y="1444"/>
                      <a:pt x="1597" y="1190"/>
                      <a:pt x="1733" y="935"/>
                    </a:cubicBezTo>
                    <a:close/>
                    <a:moveTo>
                      <a:pt x="7609" y="942"/>
                    </a:moveTo>
                    <a:cubicBezTo>
                      <a:pt x="7745" y="1195"/>
                      <a:pt x="7846" y="1449"/>
                      <a:pt x="7922" y="1694"/>
                    </a:cubicBezTo>
                    <a:lnTo>
                      <a:pt x="6723" y="2084"/>
                    </a:lnTo>
                    <a:lnTo>
                      <a:pt x="6725" y="1376"/>
                    </a:lnTo>
                    <a:cubicBezTo>
                      <a:pt x="6831" y="1346"/>
                      <a:pt x="6938" y="1309"/>
                      <a:pt x="7047" y="1263"/>
                    </a:cubicBezTo>
                    <a:cubicBezTo>
                      <a:pt x="7254" y="1176"/>
                      <a:pt x="7443" y="1068"/>
                      <a:pt x="7609" y="942"/>
                    </a:cubicBezTo>
                    <a:close/>
                    <a:moveTo>
                      <a:pt x="1347" y="1960"/>
                    </a:moveTo>
                    <a:lnTo>
                      <a:pt x="2619" y="2374"/>
                    </a:lnTo>
                    <a:lnTo>
                      <a:pt x="2619" y="2968"/>
                    </a:lnTo>
                    <a:lnTo>
                      <a:pt x="1212" y="2964"/>
                    </a:lnTo>
                    <a:cubicBezTo>
                      <a:pt x="1221" y="2703"/>
                      <a:pt x="1253" y="2351"/>
                      <a:pt x="1347" y="1960"/>
                    </a:cubicBezTo>
                    <a:close/>
                    <a:moveTo>
                      <a:pt x="7997" y="1963"/>
                    </a:moveTo>
                    <a:cubicBezTo>
                      <a:pt x="8092" y="2353"/>
                      <a:pt x="8124" y="2706"/>
                      <a:pt x="8131" y="2968"/>
                    </a:cubicBezTo>
                    <a:lnTo>
                      <a:pt x="6725" y="2970"/>
                    </a:lnTo>
                    <a:lnTo>
                      <a:pt x="6725" y="2377"/>
                    </a:lnTo>
                    <a:lnTo>
                      <a:pt x="7997" y="1963"/>
                    </a:lnTo>
                    <a:close/>
                    <a:moveTo>
                      <a:pt x="1222" y="3244"/>
                    </a:moveTo>
                    <a:lnTo>
                      <a:pt x="2619" y="3247"/>
                    </a:lnTo>
                    <a:lnTo>
                      <a:pt x="2619" y="3837"/>
                    </a:lnTo>
                    <a:lnTo>
                      <a:pt x="1360" y="4246"/>
                    </a:lnTo>
                    <a:cubicBezTo>
                      <a:pt x="1271" y="3869"/>
                      <a:pt x="1232" y="3510"/>
                      <a:pt x="1222" y="3244"/>
                    </a:cubicBezTo>
                    <a:close/>
                    <a:moveTo>
                      <a:pt x="8130" y="3242"/>
                    </a:moveTo>
                    <a:lnTo>
                      <a:pt x="8130" y="3242"/>
                    </a:lnTo>
                    <a:cubicBezTo>
                      <a:pt x="8120" y="3508"/>
                      <a:pt x="8081" y="3870"/>
                      <a:pt x="7992" y="4250"/>
                    </a:cubicBezTo>
                    <a:lnTo>
                      <a:pt x="6725" y="3838"/>
                    </a:lnTo>
                    <a:lnTo>
                      <a:pt x="6725" y="3244"/>
                    </a:lnTo>
                    <a:lnTo>
                      <a:pt x="8130" y="3242"/>
                    </a:lnTo>
                    <a:close/>
                    <a:moveTo>
                      <a:pt x="6447" y="1444"/>
                    </a:moveTo>
                    <a:lnTo>
                      <a:pt x="6447" y="4764"/>
                    </a:lnTo>
                    <a:lnTo>
                      <a:pt x="6447" y="4764"/>
                    </a:lnTo>
                    <a:cubicBezTo>
                      <a:pt x="6204" y="4717"/>
                      <a:pt x="5999" y="4707"/>
                      <a:pt x="5867" y="4707"/>
                    </a:cubicBezTo>
                    <a:lnTo>
                      <a:pt x="5429" y="4707"/>
                    </a:lnTo>
                    <a:lnTo>
                      <a:pt x="5429" y="1507"/>
                    </a:lnTo>
                    <a:cubicBezTo>
                      <a:pt x="5593" y="1507"/>
                      <a:pt x="5840" y="1507"/>
                      <a:pt x="5868" y="1506"/>
                    </a:cubicBezTo>
                    <a:cubicBezTo>
                      <a:pt x="6000" y="1504"/>
                      <a:pt x="6206" y="1491"/>
                      <a:pt x="6447" y="1444"/>
                    </a:cubicBezTo>
                    <a:close/>
                    <a:moveTo>
                      <a:pt x="2895" y="1445"/>
                    </a:moveTo>
                    <a:cubicBezTo>
                      <a:pt x="3136" y="1492"/>
                      <a:pt x="3341" y="1504"/>
                      <a:pt x="3473" y="1507"/>
                    </a:cubicBezTo>
                    <a:cubicBezTo>
                      <a:pt x="3502" y="1507"/>
                      <a:pt x="3748" y="1508"/>
                      <a:pt x="3912" y="1508"/>
                    </a:cubicBezTo>
                    <a:lnTo>
                      <a:pt x="3912" y="2738"/>
                    </a:lnTo>
                    <a:cubicBezTo>
                      <a:pt x="3912" y="2804"/>
                      <a:pt x="3955" y="2863"/>
                      <a:pt x="4020" y="2878"/>
                    </a:cubicBezTo>
                    <a:cubicBezTo>
                      <a:pt x="4031" y="2880"/>
                      <a:pt x="4042" y="2881"/>
                      <a:pt x="4052" y="2881"/>
                    </a:cubicBezTo>
                    <a:cubicBezTo>
                      <a:pt x="4128" y="2881"/>
                      <a:pt x="4190" y="2819"/>
                      <a:pt x="4190" y="2742"/>
                    </a:cubicBezTo>
                    <a:lnTo>
                      <a:pt x="4190" y="1507"/>
                    </a:lnTo>
                    <a:lnTo>
                      <a:pt x="5134" y="1507"/>
                    </a:lnTo>
                    <a:lnTo>
                      <a:pt x="5134" y="4708"/>
                    </a:lnTo>
                    <a:lnTo>
                      <a:pt x="4190" y="4708"/>
                    </a:lnTo>
                    <a:lnTo>
                      <a:pt x="4190" y="3346"/>
                    </a:lnTo>
                    <a:cubicBezTo>
                      <a:pt x="4190" y="3274"/>
                      <a:pt x="4139" y="3211"/>
                      <a:pt x="4069" y="3204"/>
                    </a:cubicBezTo>
                    <a:cubicBezTo>
                      <a:pt x="4063" y="3203"/>
                      <a:pt x="4057" y="3203"/>
                      <a:pt x="4051" y="3203"/>
                    </a:cubicBezTo>
                    <a:cubicBezTo>
                      <a:pt x="3976" y="3203"/>
                      <a:pt x="3915" y="3265"/>
                      <a:pt x="3915" y="3341"/>
                    </a:cubicBezTo>
                    <a:lnTo>
                      <a:pt x="3915" y="4707"/>
                    </a:lnTo>
                    <a:lnTo>
                      <a:pt x="3477" y="4707"/>
                    </a:lnTo>
                    <a:cubicBezTo>
                      <a:pt x="3346" y="4707"/>
                      <a:pt x="3140" y="4717"/>
                      <a:pt x="2895" y="4765"/>
                    </a:cubicBezTo>
                    <a:lnTo>
                      <a:pt x="2895" y="1445"/>
                    </a:lnTo>
                    <a:close/>
                    <a:moveTo>
                      <a:pt x="2617" y="4127"/>
                    </a:moveTo>
                    <a:lnTo>
                      <a:pt x="2619" y="4824"/>
                    </a:lnTo>
                    <a:cubicBezTo>
                      <a:pt x="2515" y="4854"/>
                      <a:pt x="2407" y="4891"/>
                      <a:pt x="2296" y="4939"/>
                    </a:cubicBezTo>
                    <a:cubicBezTo>
                      <a:pt x="2086" y="5026"/>
                      <a:pt x="1898" y="5136"/>
                      <a:pt x="1729" y="5266"/>
                    </a:cubicBezTo>
                    <a:cubicBezTo>
                      <a:pt x="1598" y="5031"/>
                      <a:pt x="1498" y="4773"/>
                      <a:pt x="1422" y="4517"/>
                    </a:cubicBezTo>
                    <a:lnTo>
                      <a:pt x="2617" y="4127"/>
                    </a:lnTo>
                    <a:close/>
                    <a:moveTo>
                      <a:pt x="6725" y="4127"/>
                    </a:moveTo>
                    <a:lnTo>
                      <a:pt x="7920" y="4517"/>
                    </a:lnTo>
                    <a:cubicBezTo>
                      <a:pt x="7845" y="4773"/>
                      <a:pt x="7745" y="5030"/>
                      <a:pt x="7614" y="5266"/>
                    </a:cubicBezTo>
                    <a:cubicBezTo>
                      <a:pt x="7446" y="5136"/>
                      <a:pt x="7258" y="5026"/>
                      <a:pt x="7048" y="4939"/>
                    </a:cubicBezTo>
                    <a:cubicBezTo>
                      <a:pt x="6938" y="4892"/>
                      <a:pt x="6831" y="4854"/>
                      <a:pt x="6725" y="4824"/>
                    </a:cubicBezTo>
                    <a:lnTo>
                      <a:pt x="6725" y="4127"/>
                    </a:lnTo>
                    <a:close/>
                    <a:moveTo>
                      <a:pt x="1185" y="342"/>
                    </a:moveTo>
                    <a:cubicBezTo>
                      <a:pt x="1281" y="491"/>
                      <a:pt x="1391" y="627"/>
                      <a:pt x="1517" y="750"/>
                    </a:cubicBezTo>
                    <a:cubicBezTo>
                      <a:pt x="1008" y="1661"/>
                      <a:pt x="930" y="2608"/>
                      <a:pt x="930" y="3099"/>
                    </a:cubicBezTo>
                    <a:cubicBezTo>
                      <a:pt x="930" y="3615"/>
                      <a:pt x="1055" y="4665"/>
                      <a:pt x="1514" y="5450"/>
                    </a:cubicBezTo>
                    <a:cubicBezTo>
                      <a:pt x="1390" y="5572"/>
                      <a:pt x="1280" y="5708"/>
                      <a:pt x="1185" y="5858"/>
                    </a:cubicBezTo>
                    <a:cubicBezTo>
                      <a:pt x="630" y="5400"/>
                      <a:pt x="278" y="4344"/>
                      <a:pt x="278" y="3100"/>
                    </a:cubicBezTo>
                    <a:cubicBezTo>
                      <a:pt x="278" y="1857"/>
                      <a:pt x="630" y="800"/>
                      <a:pt x="1185" y="342"/>
                    </a:cubicBezTo>
                    <a:close/>
                    <a:moveTo>
                      <a:pt x="8156" y="343"/>
                    </a:moveTo>
                    <a:cubicBezTo>
                      <a:pt x="8711" y="800"/>
                      <a:pt x="9063" y="1857"/>
                      <a:pt x="9063" y="3102"/>
                    </a:cubicBezTo>
                    <a:cubicBezTo>
                      <a:pt x="9062" y="4343"/>
                      <a:pt x="8710" y="5400"/>
                      <a:pt x="8156" y="5858"/>
                    </a:cubicBezTo>
                    <a:cubicBezTo>
                      <a:pt x="8062" y="5709"/>
                      <a:pt x="7951" y="5573"/>
                      <a:pt x="7827" y="5451"/>
                    </a:cubicBezTo>
                    <a:cubicBezTo>
                      <a:pt x="8286" y="4665"/>
                      <a:pt x="8411" y="3615"/>
                      <a:pt x="8411" y="3100"/>
                    </a:cubicBezTo>
                    <a:cubicBezTo>
                      <a:pt x="8411" y="2608"/>
                      <a:pt x="8334" y="1662"/>
                      <a:pt x="7824" y="752"/>
                    </a:cubicBezTo>
                    <a:cubicBezTo>
                      <a:pt x="7950" y="629"/>
                      <a:pt x="8061" y="494"/>
                      <a:pt x="8156" y="343"/>
                    </a:cubicBezTo>
                    <a:close/>
                    <a:moveTo>
                      <a:pt x="5337" y="4983"/>
                    </a:moveTo>
                    <a:lnTo>
                      <a:pt x="5337" y="5859"/>
                    </a:lnTo>
                    <a:lnTo>
                      <a:pt x="5339" y="5859"/>
                    </a:lnTo>
                    <a:cubicBezTo>
                      <a:pt x="5339" y="5896"/>
                      <a:pt x="5308" y="5927"/>
                      <a:pt x="5271" y="5927"/>
                    </a:cubicBezTo>
                    <a:lnTo>
                      <a:pt x="4054" y="5927"/>
                    </a:lnTo>
                    <a:cubicBezTo>
                      <a:pt x="4018" y="5927"/>
                      <a:pt x="3987" y="5896"/>
                      <a:pt x="3987" y="5859"/>
                    </a:cubicBezTo>
                    <a:lnTo>
                      <a:pt x="3987" y="4983"/>
                    </a:lnTo>
                    <a:close/>
                    <a:moveTo>
                      <a:pt x="8117" y="0"/>
                    </a:moveTo>
                    <a:cubicBezTo>
                      <a:pt x="8105" y="0"/>
                      <a:pt x="8093" y="2"/>
                      <a:pt x="8081" y="5"/>
                    </a:cubicBezTo>
                    <a:cubicBezTo>
                      <a:pt x="8043" y="15"/>
                      <a:pt x="8012" y="40"/>
                      <a:pt x="7993" y="73"/>
                    </a:cubicBezTo>
                    <a:cubicBezTo>
                      <a:pt x="7415" y="1119"/>
                      <a:pt x="6214" y="1217"/>
                      <a:pt x="5858" y="1222"/>
                    </a:cubicBezTo>
                    <a:cubicBezTo>
                      <a:pt x="5825" y="1223"/>
                      <a:pt x="5579" y="1223"/>
                      <a:pt x="5430" y="1223"/>
                    </a:cubicBezTo>
                    <a:lnTo>
                      <a:pt x="5430" y="860"/>
                    </a:lnTo>
                    <a:cubicBezTo>
                      <a:pt x="5421" y="506"/>
                      <a:pt x="4781" y="231"/>
                      <a:pt x="4781" y="231"/>
                    </a:cubicBezTo>
                    <a:lnTo>
                      <a:pt x="4560" y="231"/>
                    </a:lnTo>
                    <a:cubicBezTo>
                      <a:pt x="4560" y="231"/>
                      <a:pt x="3920" y="506"/>
                      <a:pt x="3915" y="860"/>
                    </a:cubicBezTo>
                    <a:lnTo>
                      <a:pt x="3915" y="1223"/>
                    </a:lnTo>
                    <a:cubicBezTo>
                      <a:pt x="3762" y="1223"/>
                      <a:pt x="3516" y="1223"/>
                      <a:pt x="3482" y="1222"/>
                    </a:cubicBezTo>
                    <a:cubicBezTo>
                      <a:pt x="3127" y="1217"/>
                      <a:pt x="1925" y="1119"/>
                      <a:pt x="1348" y="73"/>
                    </a:cubicBezTo>
                    <a:cubicBezTo>
                      <a:pt x="1329" y="38"/>
                      <a:pt x="1298" y="15"/>
                      <a:pt x="1261" y="5"/>
                    </a:cubicBezTo>
                    <a:cubicBezTo>
                      <a:pt x="1250" y="3"/>
                      <a:pt x="1239" y="1"/>
                      <a:pt x="1228" y="1"/>
                    </a:cubicBezTo>
                    <a:cubicBezTo>
                      <a:pt x="1201" y="1"/>
                      <a:pt x="1175" y="9"/>
                      <a:pt x="1151" y="22"/>
                    </a:cubicBezTo>
                    <a:cubicBezTo>
                      <a:pt x="784" y="258"/>
                      <a:pt x="483" y="693"/>
                      <a:pt x="280" y="1281"/>
                    </a:cubicBezTo>
                    <a:cubicBezTo>
                      <a:pt x="96" y="1812"/>
                      <a:pt x="0" y="2441"/>
                      <a:pt x="0" y="3100"/>
                    </a:cubicBezTo>
                    <a:cubicBezTo>
                      <a:pt x="0" y="3760"/>
                      <a:pt x="96" y="4388"/>
                      <a:pt x="280" y="4920"/>
                    </a:cubicBezTo>
                    <a:cubicBezTo>
                      <a:pt x="481" y="5506"/>
                      <a:pt x="784" y="5941"/>
                      <a:pt x="1151" y="6179"/>
                    </a:cubicBezTo>
                    <a:cubicBezTo>
                      <a:pt x="1174" y="6194"/>
                      <a:pt x="1201" y="6201"/>
                      <a:pt x="1227" y="6201"/>
                    </a:cubicBezTo>
                    <a:cubicBezTo>
                      <a:pt x="1239" y="6201"/>
                      <a:pt x="1249" y="6200"/>
                      <a:pt x="1261" y="6197"/>
                    </a:cubicBezTo>
                    <a:cubicBezTo>
                      <a:pt x="1298" y="6188"/>
                      <a:pt x="1329" y="6163"/>
                      <a:pt x="1348" y="6129"/>
                    </a:cubicBezTo>
                    <a:cubicBezTo>
                      <a:pt x="1915" y="5100"/>
                      <a:pt x="3046" y="4987"/>
                      <a:pt x="3440" y="4987"/>
                    </a:cubicBezTo>
                    <a:cubicBezTo>
                      <a:pt x="3454" y="4987"/>
                      <a:pt x="3467" y="4987"/>
                      <a:pt x="3479" y="4987"/>
                    </a:cubicBezTo>
                    <a:lnTo>
                      <a:pt x="3710" y="4987"/>
                    </a:lnTo>
                    <a:lnTo>
                      <a:pt x="3710" y="5854"/>
                    </a:lnTo>
                    <a:cubicBezTo>
                      <a:pt x="3713" y="5995"/>
                      <a:pt x="3913" y="6169"/>
                      <a:pt x="3913" y="6169"/>
                    </a:cubicBezTo>
                    <a:lnTo>
                      <a:pt x="3913" y="9339"/>
                    </a:lnTo>
                    <a:cubicBezTo>
                      <a:pt x="3913" y="9406"/>
                      <a:pt x="3956" y="9465"/>
                      <a:pt x="4022" y="9480"/>
                    </a:cubicBezTo>
                    <a:cubicBezTo>
                      <a:pt x="4032" y="9482"/>
                      <a:pt x="4042" y="9483"/>
                      <a:pt x="4052" y="9483"/>
                    </a:cubicBezTo>
                    <a:cubicBezTo>
                      <a:pt x="4129" y="9483"/>
                      <a:pt x="4191" y="9421"/>
                      <a:pt x="4191" y="9344"/>
                    </a:cubicBezTo>
                    <a:lnTo>
                      <a:pt x="4191" y="6207"/>
                    </a:lnTo>
                    <a:lnTo>
                      <a:pt x="5135" y="6207"/>
                    </a:lnTo>
                    <a:lnTo>
                      <a:pt x="5135" y="7223"/>
                    </a:lnTo>
                    <a:cubicBezTo>
                      <a:pt x="5135" y="7286"/>
                      <a:pt x="5174" y="7343"/>
                      <a:pt x="5235" y="7360"/>
                    </a:cubicBezTo>
                    <a:cubicBezTo>
                      <a:pt x="5251" y="7365"/>
                      <a:pt x="5267" y="7367"/>
                      <a:pt x="5283" y="7367"/>
                    </a:cubicBezTo>
                    <a:cubicBezTo>
                      <a:pt x="5365" y="7367"/>
                      <a:pt x="5431" y="7305"/>
                      <a:pt x="5431" y="7228"/>
                    </a:cubicBezTo>
                    <a:lnTo>
                      <a:pt x="5431" y="6169"/>
                    </a:lnTo>
                    <a:cubicBezTo>
                      <a:pt x="5431" y="6169"/>
                      <a:pt x="5628" y="5995"/>
                      <a:pt x="5635" y="5854"/>
                    </a:cubicBezTo>
                    <a:lnTo>
                      <a:pt x="5635" y="4987"/>
                    </a:lnTo>
                    <a:lnTo>
                      <a:pt x="5862" y="4987"/>
                    </a:lnTo>
                    <a:cubicBezTo>
                      <a:pt x="5874" y="4987"/>
                      <a:pt x="5887" y="4987"/>
                      <a:pt x="5901" y="4987"/>
                    </a:cubicBezTo>
                    <a:cubicBezTo>
                      <a:pt x="6295" y="4987"/>
                      <a:pt x="7425" y="5100"/>
                      <a:pt x="7993" y="6129"/>
                    </a:cubicBezTo>
                    <a:cubicBezTo>
                      <a:pt x="8011" y="6164"/>
                      <a:pt x="8043" y="6187"/>
                      <a:pt x="8080" y="6197"/>
                    </a:cubicBezTo>
                    <a:cubicBezTo>
                      <a:pt x="8092" y="6200"/>
                      <a:pt x="8103" y="6201"/>
                      <a:pt x="8114" y="6201"/>
                    </a:cubicBezTo>
                    <a:cubicBezTo>
                      <a:pt x="8141" y="6201"/>
                      <a:pt x="8167" y="6192"/>
                      <a:pt x="8189" y="6179"/>
                    </a:cubicBezTo>
                    <a:cubicBezTo>
                      <a:pt x="8557" y="5943"/>
                      <a:pt x="8858" y="5508"/>
                      <a:pt x="9060" y="4920"/>
                    </a:cubicBezTo>
                    <a:cubicBezTo>
                      <a:pt x="9244" y="4390"/>
                      <a:pt x="9340" y="3760"/>
                      <a:pt x="9340" y="3100"/>
                    </a:cubicBezTo>
                    <a:cubicBezTo>
                      <a:pt x="9341" y="2440"/>
                      <a:pt x="9244" y="1812"/>
                      <a:pt x="9061" y="1281"/>
                    </a:cubicBezTo>
                    <a:cubicBezTo>
                      <a:pt x="8859" y="695"/>
                      <a:pt x="8557" y="259"/>
                      <a:pt x="8189" y="22"/>
                    </a:cubicBezTo>
                    <a:cubicBezTo>
                      <a:pt x="8167" y="8"/>
                      <a:pt x="8142" y="0"/>
                      <a:pt x="8117"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grpSp>
      </p:grpSp>
      <p:cxnSp>
        <p:nvCxnSpPr>
          <p:cNvPr id="2856" name="Google Shape;2856;p50"/>
          <p:cNvCxnSpPr>
            <a:cxnSpLocks/>
            <a:stCxn id="2760" idx="0"/>
          </p:cNvCxnSpPr>
          <p:nvPr/>
        </p:nvCxnSpPr>
        <p:spPr>
          <a:xfrm rot="5400000">
            <a:off x="4162200" y="313600"/>
            <a:ext cx="276400" cy="3591200"/>
          </a:xfrm>
          <a:prstGeom prst="bentConnector3">
            <a:avLst>
              <a:gd name="adj1" fmla="val -56042"/>
            </a:avLst>
          </a:prstGeom>
          <a:noFill/>
          <a:ln w="19050" cap="flat" cmpd="sng">
            <a:solidFill>
              <a:schemeClr val="accent5"/>
            </a:solidFill>
            <a:prstDash val="solid"/>
            <a:round/>
            <a:headEnd type="none" w="med" len="med"/>
            <a:tailEnd type="none" w="med" len="med"/>
          </a:ln>
        </p:spPr>
      </p:cxnSp>
      <p:cxnSp>
        <p:nvCxnSpPr>
          <p:cNvPr id="2857" name="Google Shape;2857;p50"/>
          <p:cNvCxnSpPr>
            <a:cxnSpLocks/>
            <a:stCxn id="2763" idx="2"/>
          </p:cNvCxnSpPr>
          <p:nvPr/>
        </p:nvCxnSpPr>
        <p:spPr>
          <a:xfrm flipH="1">
            <a:off x="2505167" y="3833639"/>
            <a:ext cx="1726400" cy="419600"/>
          </a:xfrm>
          <a:prstGeom prst="bentConnector2">
            <a:avLst/>
          </a:prstGeom>
          <a:noFill/>
          <a:ln w="19050" cap="flat" cmpd="sng">
            <a:solidFill>
              <a:schemeClr val="accent5"/>
            </a:solidFill>
            <a:prstDash val="solid"/>
            <a:round/>
            <a:headEnd type="none" w="med" len="med"/>
            <a:tailEnd type="none" w="med" len="med"/>
          </a:ln>
        </p:spPr>
      </p:cxnSp>
      <p:cxnSp>
        <p:nvCxnSpPr>
          <p:cNvPr id="2858" name="Google Shape;2858;p50"/>
          <p:cNvCxnSpPr>
            <a:cxnSpLocks/>
            <a:stCxn id="2762" idx="0"/>
          </p:cNvCxnSpPr>
          <p:nvPr/>
        </p:nvCxnSpPr>
        <p:spPr>
          <a:xfrm rot="10800000" flipH="1">
            <a:off x="7960367" y="2247672"/>
            <a:ext cx="1726800" cy="1586000"/>
          </a:xfrm>
          <a:prstGeom prst="bentConnector4">
            <a:avLst>
              <a:gd name="adj1" fmla="val 29565"/>
              <a:gd name="adj2" fmla="val 128533"/>
            </a:avLst>
          </a:prstGeom>
          <a:noFill/>
          <a:ln w="19050" cap="flat" cmpd="sng">
            <a:solidFill>
              <a:schemeClr val="accent5"/>
            </a:solidFill>
            <a:prstDash val="solid"/>
            <a:round/>
            <a:headEnd type="none" w="med" len="med"/>
            <a:tailEnd type="none" w="med" len="med"/>
          </a:ln>
        </p:spPr>
      </p:cxnSp>
      <p:cxnSp>
        <p:nvCxnSpPr>
          <p:cNvPr id="2859" name="Google Shape;2859;p50"/>
          <p:cNvCxnSpPr>
            <a:cxnSpLocks/>
            <a:stCxn id="2761" idx="2"/>
          </p:cNvCxnSpPr>
          <p:nvPr/>
        </p:nvCxnSpPr>
        <p:spPr>
          <a:xfrm rot="-5400000">
            <a:off x="7168367" y="3181000"/>
            <a:ext cx="1446400" cy="3591200"/>
          </a:xfrm>
          <a:prstGeom prst="bentConnector5">
            <a:avLst>
              <a:gd name="adj1" fmla="val -14222"/>
              <a:gd name="adj2" fmla="val 66132"/>
              <a:gd name="adj3" fmla="val 105192"/>
            </a:avLst>
          </a:prstGeom>
          <a:noFill/>
          <a:ln w="19050" cap="flat" cmpd="sng">
            <a:solidFill>
              <a:schemeClr val="accent5"/>
            </a:solidFill>
            <a:prstDash val="solid"/>
            <a:round/>
            <a:headEnd type="none" w="med" len="med"/>
            <a:tailEnd type="none" w="med" len="med"/>
          </a:ln>
        </p:spPr>
      </p:cxnSp>
      <p:grpSp>
        <p:nvGrpSpPr>
          <p:cNvPr id="2860" name="Google Shape;2860;p50"/>
          <p:cNvGrpSpPr/>
          <p:nvPr/>
        </p:nvGrpSpPr>
        <p:grpSpPr>
          <a:xfrm>
            <a:off x="2689249" y="5785953"/>
            <a:ext cx="3591239" cy="1071831"/>
            <a:chOff x="3981525" y="4494100"/>
            <a:chExt cx="713000" cy="212800"/>
          </a:xfrm>
        </p:grpSpPr>
        <p:sp>
          <p:nvSpPr>
            <p:cNvPr id="2861" name="Google Shape;2861;p50"/>
            <p:cNvSpPr/>
            <p:nvPr/>
          </p:nvSpPr>
          <p:spPr>
            <a:xfrm>
              <a:off x="4147700" y="4494100"/>
              <a:ext cx="226200" cy="105975"/>
            </a:xfrm>
            <a:custGeom>
              <a:avLst/>
              <a:gdLst/>
              <a:ahLst/>
              <a:cxnLst/>
              <a:rect l="l" t="t" r="r" b="b"/>
              <a:pathLst>
                <a:path w="9048" h="4239" extrusionOk="0">
                  <a:moveTo>
                    <a:pt x="5326" y="0"/>
                  </a:moveTo>
                  <a:cubicBezTo>
                    <a:pt x="5317" y="0"/>
                    <a:pt x="5308" y="0"/>
                    <a:pt x="5299" y="1"/>
                  </a:cubicBezTo>
                  <a:cubicBezTo>
                    <a:pt x="5095" y="8"/>
                    <a:pt x="4856" y="99"/>
                    <a:pt x="4705" y="274"/>
                  </a:cubicBezTo>
                  <a:cubicBezTo>
                    <a:pt x="4650" y="337"/>
                    <a:pt x="4573" y="423"/>
                    <a:pt x="4511" y="423"/>
                  </a:cubicBezTo>
                  <a:cubicBezTo>
                    <a:pt x="4501" y="423"/>
                    <a:pt x="4492" y="421"/>
                    <a:pt x="4483" y="416"/>
                  </a:cubicBezTo>
                  <a:cubicBezTo>
                    <a:pt x="4459" y="403"/>
                    <a:pt x="4452" y="374"/>
                    <a:pt x="4441" y="352"/>
                  </a:cubicBezTo>
                  <a:cubicBezTo>
                    <a:pt x="4409" y="289"/>
                    <a:pt x="4340" y="267"/>
                    <a:pt x="4258" y="267"/>
                  </a:cubicBezTo>
                  <a:cubicBezTo>
                    <a:pt x="4167" y="267"/>
                    <a:pt x="4058" y="294"/>
                    <a:pt x="3962" y="324"/>
                  </a:cubicBezTo>
                  <a:cubicBezTo>
                    <a:pt x="3919" y="337"/>
                    <a:pt x="3870" y="354"/>
                    <a:pt x="3840" y="392"/>
                  </a:cubicBezTo>
                  <a:cubicBezTo>
                    <a:pt x="3815" y="420"/>
                    <a:pt x="3807" y="456"/>
                    <a:pt x="3789" y="489"/>
                  </a:cubicBezTo>
                  <a:cubicBezTo>
                    <a:pt x="3698" y="667"/>
                    <a:pt x="3410" y="689"/>
                    <a:pt x="3272" y="835"/>
                  </a:cubicBezTo>
                  <a:cubicBezTo>
                    <a:pt x="3341" y="723"/>
                    <a:pt x="3314" y="590"/>
                    <a:pt x="3225" y="531"/>
                  </a:cubicBezTo>
                  <a:cubicBezTo>
                    <a:pt x="3161" y="486"/>
                    <a:pt x="3075" y="473"/>
                    <a:pt x="2982" y="473"/>
                  </a:cubicBezTo>
                  <a:cubicBezTo>
                    <a:pt x="2932" y="473"/>
                    <a:pt x="2880" y="477"/>
                    <a:pt x="2828" y="482"/>
                  </a:cubicBezTo>
                  <a:cubicBezTo>
                    <a:pt x="2007" y="568"/>
                    <a:pt x="1121" y="952"/>
                    <a:pt x="406" y="1548"/>
                  </a:cubicBezTo>
                  <a:cubicBezTo>
                    <a:pt x="242" y="1684"/>
                    <a:pt x="78" y="1847"/>
                    <a:pt x="35" y="2024"/>
                  </a:cubicBezTo>
                  <a:cubicBezTo>
                    <a:pt x="0" y="2167"/>
                    <a:pt x="93" y="2298"/>
                    <a:pt x="226" y="2298"/>
                  </a:cubicBezTo>
                  <a:cubicBezTo>
                    <a:pt x="257" y="2298"/>
                    <a:pt x="290" y="2291"/>
                    <a:pt x="324" y="2276"/>
                  </a:cubicBezTo>
                  <a:lnTo>
                    <a:pt x="324" y="2276"/>
                  </a:lnTo>
                  <a:cubicBezTo>
                    <a:pt x="249" y="2314"/>
                    <a:pt x="214" y="2409"/>
                    <a:pt x="230" y="2471"/>
                  </a:cubicBezTo>
                  <a:cubicBezTo>
                    <a:pt x="248" y="2536"/>
                    <a:pt x="308" y="2576"/>
                    <a:pt x="364" y="2609"/>
                  </a:cubicBezTo>
                  <a:cubicBezTo>
                    <a:pt x="455" y="2666"/>
                    <a:pt x="567" y="2718"/>
                    <a:pt x="687" y="2718"/>
                  </a:cubicBezTo>
                  <a:cubicBezTo>
                    <a:pt x="751" y="2718"/>
                    <a:pt x="818" y="2703"/>
                    <a:pt x="884" y="2665"/>
                  </a:cubicBezTo>
                  <a:lnTo>
                    <a:pt x="884" y="2665"/>
                  </a:lnTo>
                  <a:cubicBezTo>
                    <a:pt x="759" y="2758"/>
                    <a:pt x="719" y="3054"/>
                    <a:pt x="746" y="3149"/>
                  </a:cubicBezTo>
                  <a:cubicBezTo>
                    <a:pt x="787" y="3291"/>
                    <a:pt x="936" y="3330"/>
                    <a:pt x="1072" y="3376"/>
                  </a:cubicBezTo>
                  <a:cubicBezTo>
                    <a:pt x="1386" y="3482"/>
                    <a:pt x="1583" y="3745"/>
                    <a:pt x="1807" y="3954"/>
                  </a:cubicBezTo>
                  <a:cubicBezTo>
                    <a:pt x="1912" y="4052"/>
                    <a:pt x="2021" y="4153"/>
                    <a:pt x="2169" y="4200"/>
                  </a:cubicBezTo>
                  <a:cubicBezTo>
                    <a:pt x="2285" y="4237"/>
                    <a:pt x="2421" y="4239"/>
                    <a:pt x="2554" y="4239"/>
                  </a:cubicBezTo>
                  <a:cubicBezTo>
                    <a:pt x="2564" y="4239"/>
                    <a:pt x="2574" y="4239"/>
                    <a:pt x="2584" y="4239"/>
                  </a:cubicBezTo>
                  <a:cubicBezTo>
                    <a:pt x="3429" y="4239"/>
                    <a:pt x="4290" y="4196"/>
                    <a:pt x="5158" y="4109"/>
                  </a:cubicBezTo>
                  <a:cubicBezTo>
                    <a:pt x="5783" y="4048"/>
                    <a:pt x="6416" y="3964"/>
                    <a:pt x="7022" y="3964"/>
                  </a:cubicBezTo>
                  <a:cubicBezTo>
                    <a:pt x="7145" y="3964"/>
                    <a:pt x="7267" y="3968"/>
                    <a:pt x="7388" y="3975"/>
                  </a:cubicBezTo>
                  <a:cubicBezTo>
                    <a:pt x="7570" y="3988"/>
                    <a:pt x="7748" y="4009"/>
                    <a:pt x="7934" y="4009"/>
                  </a:cubicBezTo>
                  <a:cubicBezTo>
                    <a:pt x="7991" y="4009"/>
                    <a:pt x="8050" y="4007"/>
                    <a:pt x="8109" y="4002"/>
                  </a:cubicBezTo>
                  <a:cubicBezTo>
                    <a:pt x="8359" y="3979"/>
                    <a:pt x="8633" y="3896"/>
                    <a:pt x="8854" y="3718"/>
                  </a:cubicBezTo>
                  <a:cubicBezTo>
                    <a:pt x="8956" y="3638"/>
                    <a:pt x="9048" y="3525"/>
                    <a:pt x="9048" y="3423"/>
                  </a:cubicBezTo>
                  <a:cubicBezTo>
                    <a:pt x="9048" y="3360"/>
                    <a:pt x="9014" y="3309"/>
                    <a:pt x="8979" y="3264"/>
                  </a:cubicBezTo>
                  <a:cubicBezTo>
                    <a:pt x="8844" y="3079"/>
                    <a:pt x="8709" y="2896"/>
                    <a:pt x="8573" y="2712"/>
                  </a:cubicBezTo>
                  <a:cubicBezTo>
                    <a:pt x="8329" y="2382"/>
                    <a:pt x="8057" y="2036"/>
                    <a:pt x="7597" y="1973"/>
                  </a:cubicBezTo>
                  <a:cubicBezTo>
                    <a:pt x="7446" y="1951"/>
                    <a:pt x="7256" y="1944"/>
                    <a:pt x="7229" y="1806"/>
                  </a:cubicBezTo>
                  <a:cubicBezTo>
                    <a:pt x="7155" y="1802"/>
                    <a:pt x="7082" y="1797"/>
                    <a:pt x="7008" y="1792"/>
                  </a:cubicBezTo>
                  <a:cubicBezTo>
                    <a:pt x="7178" y="1750"/>
                    <a:pt x="7316" y="1563"/>
                    <a:pt x="7335" y="1406"/>
                  </a:cubicBezTo>
                  <a:cubicBezTo>
                    <a:pt x="7352" y="1251"/>
                    <a:pt x="7281" y="1124"/>
                    <a:pt x="7197" y="1016"/>
                  </a:cubicBezTo>
                  <a:cubicBezTo>
                    <a:pt x="6872" y="595"/>
                    <a:pt x="6365" y="337"/>
                    <a:pt x="5843" y="126"/>
                  </a:cubicBezTo>
                  <a:cubicBezTo>
                    <a:pt x="5683" y="62"/>
                    <a:pt x="5517" y="0"/>
                    <a:pt x="5326"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862" name="Google Shape;2862;p50"/>
            <p:cNvSpPr/>
            <p:nvPr/>
          </p:nvSpPr>
          <p:spPr>
            <a:xfrm>
              <a:off x="4157250" y="4505950"/>
              <a:ext cx="85950" cy="45300"/>
            </a:xfrm>
            <a:custGeom>
              <a:avLst/>
              <a:gdLst/>
              <a:ahLst/>
              <a:cxnLst/>
              <a:rect l="l" t="t" r="r" b="b"/>
              <a:pathLst>
                <a:path w="3438" h="1812" extrusionOk="0">
                  <a:moveTo>
                    <a:pt x="2597" y="1"/>
                  </a:moveTo>
                  <a:cubicBezTo>
                    <a:pt x="2548" y="1"/>
                    <a:pt x="2497" y="5"/>
                    <a:pt x="2446" y="10"/>
                  </a:cubicBezTo>
                  <a:cubicBezTo>
                    <a:pt x="1625" y="97"/>
                    <a:pt x="739" y="482"/>
                    <a:pt x="24" y="1077"/>
                  </a:cubicBezTo>
                  <a:lnTo>
                    <a:pt x="1" y="1096"/>
                  </a:lnTo>
                  <a:cubicBezTo>
                    <a:pt x="38" y="1120"/>
                    <a:pt x="80" y="1139"/>
                    <a:pt x="121" y="1157"/>
                  </a:cubicBezTo>
                  <a:cubicBezTo>
                    <a:pt x="302" y="1230"/>
                    <a:pt x="496" y="1252"/>
                    <a:pt x="693" y="1252"/>
                  </a:cubicBezTo>
                  <a:cubicBezTo>
                    <a:pt x="823" y="1252"/>
                    <a:pt x="954" y="1242"/>
                    <a:pt x="1083" y="1232"/>
                  </a:cubicBezTo>
                  <a:lnTo>
                    <a:pt x="1083" y="1232"/>
                  </a:lnTo>
                  <a:lnTo>
                    <a:pt x="870" y="1552"/>
                  </a:lnTo>
                  <a:cubicBezTo>
                    <a:pt x="1050" y="1582"/>
                    <a:pt x="1232" y="1596"/>
                    <a:pt x="1414" y="1596"/>
                  </a:cubicBezTo>
                  <a:cubicBezTo>
                    <a:pt x="1501" y="1596"/>
                    <a:pt x="1588" y="1593"/>
                    <a:pt x="1675" y="1586"/>
                  </a:cubicBezTo>
                  <a:lnTo>
                    <a:pt x="1675" y="1586"/>
                  </a:lnTo>
                  <a:cubicBezTo>
                    <a:pt x="1645" y="1718"/>
                    <a:pt x="1806" y="1812"/>
                    <a:pt x="1944" y="1812"/>
                  </a:cubicBezTo>
                  <a:cubicBezTo>
                    <a:pt x="1947" y="1812"/>
                    <a:pt x="1951" y="1812"/>
                    <a:pt x="1955" y="1812"/>
                  </a:cubicBezTo>
                  <a:cubicBezTo>
                    <a:pt x="2393" y="1796"/>
                    <a:pt x="2675" y="1357"/>
                    <a:pt x="2878" y="970"/>
                  </a:cubicBezTo>
                  <a:cubicBezTo>
                    <a:pt x="2924" y="1001"/>
                    <a:pt x="2976" y="1015"/>
                    <a:pt x="3030" y="1015"/>
                  </a:cubicBezTo>
                  <a:cubicBezTo>
                    <a:pt x="3143" y="1015"/>
                    <a:pt x="3260" y="953"/>
                    <a:pt x="3328" y="858"/>
                  </a:cubicBezTo>
                  <a:cubicBezTo>
                    <a:pt x="3427" y="719"/>
                    <a:pt x="3438" y="532"/>
                    <a:pt x="3416" y="362"/>
                  </a:cubicBezTo>
                  <a:cubicBezTo>
                    <a:pt x="3404" y="267"/>
                    <a:pt x="3383" y="173"/>
                    <a:pt x="3364" y="78"/>
                  </a:cubicBezTo>
                  <a:cubicBezTo>
                    <a:pt x="3246" y="203"/>
                    <a:pt x="3011" y="236"/>
                    <a:pt x="2890" y="363"/>
                  </a:cubicBezTo>
                  <a:cubicBezTo>
                    <a:pt x="2959" y="252"/>
                    <a:pt x="2932" y="119"/>
                    <a:pt x="2843" y="60"/>
                  </a:cubicBezTo>
                  <a:cubicBezTo>
                    <a:pt x="2778" y="15"/>
                    <a:pt x="2691" y="1"/>
                    <a:pt x="2597" y="1"/>
                  </a:cubicBezTo>
                  <a:close/>
                </a:path>
              </a:pathLst>
            </a:custGeom>
            <a:solidFill>
              <a:srgbClr val="ACBA8D">
                <a:alpha val="26820"/>
              </a:srgbClr>
            </a:solidFill>
            <a:ln>
              <a:noFill/>
            </a:ln>
          </p:spPr>
          <p:txBody>
            <a:bodyPr spcFirstLastPara="1" wrap="square" lIns="121900" tIns="121900" rIns="121900" bIns="121900" anchor="ctr" anchorCtr="0">
              <a:noAutofit/>
            </a:bodyPr>
            <a:lstStyle/>
            <a:p>
              <a:endParaRPr sz="2489"/>
            </a:p>
          </p:txBody>
        </p:sp>
        <p:sp>
          <p:nvSpPr>
            <p:cNvPr id="2863" name="Google Shape;2863;p50"/>
            <p:cNvSpPr/>
            <p:nvPr/>
          </p:nvSpPr>
          <p:spPr>
            <a:xfrm>
              <a:off x="4251025" y="4494200"/>
              <a:ext cx="65150" cy="36800"/>
            </a:xfrm>
            <a:custGeom>
              <a:avLst/>
              <a:gdLst/>
              <a:ahLst/>
              <a:cxnLst/>
              <a:rect l="l" t="t" r="r" b="b"/>
              <a:pathLst>
                <a:path w="2606" h="1472" extrusionOk="0">
                  <a:moveTo>
                    <a:pt x="1193" y="0"/>
                  </a:moveTo>
                  <a:cubicBezTo>
                    <a:pt x="1184" y="0"/>
                    <a:pt x="1175" y="0"/>
                    <a:pt x="1166" y="1"/>
                  </a:cubicBezTo>
                  <a:cubicBezTo>
                    <a:pt x="962" y="8"/>
                    <a:pt x="723" y="99"/>
                    <a:pt x="572" y="274"/>
                  </a:cubicBezTo>
                  <a:cubicBezTo>
                    <a:pt x="517" y="337"/>
                    <a:pt x="440" y="423"/>
                    <a:pt x="378" y="423"/>
                  </a:cubicBezTo>
                  <a:cubicBezTo>
                    <a:pt x="368" y="423"/>
                    <a:pt x="359" y="421"/>
                    <a:pt x="350" y="416"/>
                  </a:cubicBezTo>
                  <a:cubicBezTo>
                    <a:pt x="326" y="403"/>
                    <a:pt x="319" y="374"/>
                    <a:pt x="308" y="352"/>
                  </a:cubicBezTo>
                  <a:cubicBezTo>
                    <a:pt x="275" y="288"/>
                    <a:pt x="206" y="266"/>
                    <a:pt x="124" y="266"/>
                  </a:cubicBezTo>
                  <a:cubicBezTo>
                    <a:pt x="92" y="266"/>
                    <a:pt x="59" y="270"/>
                    <a:pt x="24" y="275"/>
                  </a:cubicBezTo>
                  <a:cubicBezTo>
                    <a:pt x="58" y="314"/>
                    <a:pt x="111" y="335"/>
                    <a:pt x="162" y="335"/>
                  </a:cubicBezTo>
                  <a:cubicBezTo>
                    <a:pt x="180" y="335"/>
                    <a:pt x="197" y="332"/>
                    <a:pt x="213" y="328"/>
                  </a:cubicBezTo>
                  <a:lnTo>
                    <a:pt x="213" y="328"/>
                  </a:lnTo>
                  <a:cubicBezTo>
                    <a:pt x="1" y="602"/>
                    <a:pt x="82" y="1078"/>
                    <a:pt x="399" y="1242"/>
                  </a:cubicBezTo>
                  <a:cubicBezTo>
                    <a:pt x="478" y="1283"/>
                    <a:pt x="564" y="1302"/>
                    <a:pt x="651" y="1302"/>
                  </a:cubicBezTo>
                  <a:cubicBezTo>
                    <a:pt x="915" y="1302"/>
                    <a:pt x="1184" y="1128"/>
                    <a:pt x="1277" y="879"/>
                  </a:cubicBezTo>
                  <a:lnTo>
                    <a:pt x="1277" y="879"/>
                  </a:lnTo>
                  <a:cubicBezTo>
                    <a:pt x="1243" y="1125"/>
                    <a:pt x="1409" y="1396"/>
                    <a:pt x="1656" y="1457"/>
                  </a:cubicBezTo>
                  <a:cubicBezTo>
                    <a:pt x="1696" y="1467"/>
                    <a:pt x="1736" y="1472"/>
                    <a:pt x="1776" y="1472"/>
                  </a:cubicBezTo>
                  <a:cubicBezTo>
                    <a:pt x="1965" y="1472"/>
                    <a:pt x="2153" y="1372"/>
                    <a:pt x="2283" y="1231"/>
                  </a:cubicBezTo>
                  <a:cubicBezTo>
                    <a:pt x="2441" y="1059"/>
                    <a:pt x="2529" y="836"/>
                    <a:pt x="2599" y="612"/>
                  </a:cubicBezTo>
                  <a:cubicBezTo>
                    <a:pt x="2601" y="605"/>
                    <a:pt x="2604" y="596"/>
                    <a:pt x="2606" y="589"/>
                  </a:cubicBezTo>
                  <a:cubicBezTo>
                    <a:pt x="2337" y="400"/>
                    <a:pt x="2027" y="254"/>
                    <a:pt x="1710" y="126"/>
                  </a:cubicBezTo>
                  <a:cubicBezTo>
                    <a:pt x="1550" y="62"/>
                    <a:pt x="1384" y="0"/>
                    <a:pt x="1193" y="0"/>
                  </a:cubicBezTo>
                  <a:close/>
                </a:path>
              </a:pathLst>
            </a:custGeom>
            <a:solidFill>
              <a:srgbClr val="ACBA8D">
                <a:alpha val="26820"/>
              </a:srgbClr>
            </a:solidFill>
            <a:ln>
              <a:noFill/>
            </a:ln>
          </p:spPr>
          <p:txBody>
            <a:bodyPr spcFirstLastPara="1" wrap="square" lIns="121900" tIns="121900" rIns="121900" bIns="121900" anchor="ctr" anchorCtr="0">
              <a:noAutofit/>
            </a:bodyPr>
            <a:lstStyle/>
            <a:p>
              <a:endParaRPr sz="2489"/>
            </a:p>
          </p:txBody>
        </p:sp>
        <p:sp>
          <p:nvSpPr>
            <p:cNvPr id="2864" name="Google Shape;2864;p50"/>
            <p:cNvSpPr/>
            <p:nvPr/>
          </p:nvSpPr>
          <p:spPr>
            <a:xfrm>
              <a:off x="4116450" y="4627775"/>
              <a:ext cx="63725" cy="68450"/>
            </a:xfrm>
            <a:custGeom>
              <a:avLst/>
              <a:gdLst/>
              <a:ahLst/>
              <a:cxnLst/>
              <a:rect l="l" t="t" r="r" b="b"/>
              <a:pathLst>
                <a:path w="2549" h="2738" extrusionOk="0">
                  <a:moveTo>
                    <a:pt x="2548" y="1"/>
                  </a:moveTo>
                  <a:lnTo>
                    <a:pt x="173" y="229"/>
                  </a:lnTo>
                  <a:lnTo>
                    <a:pt x="1" y="2737"/>
                  </a:lnTo>
                  <a:lnTo>
                    <a:pt x="2548" y="2737"/>
                  </a:lnTo>
                  <a:lnTo>
                    <a:pt x="2548"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865" name="Google Shape;2865;p50"/>
            <p:cNvSpPr/>
            <p:nvPr/>
          </p:nvSpPr>
          <p:spPr>
            <a:xfrm>
              <a:off x="4275600" y="4552775"/>
              <a:ext cx="112625" cy="143450"/>
            </a:xfrm>
            <a:custGeom>
              <a:avLst/>
              <a:gdLst/>
              <a:ahLst/>
              <a:cxnLst/>
              <a:rect l="l" t="t" r="r" b="b"/>
              <a:pathLst>
                <a:path w="4505" h="5738" extrusionOk="0">
                  <a:moveTo>
                    <a:pt x="295" y="1"/>
                  </a:moveTo>
                  <a:lnTo>
                    <a:pt x="0" y="5737"/>
                  </a:lnTo>
                  <a:lnTo>
                    <a:pt x="4476" y="5737"/>
                  </a:lnTo>
                  <a:lnTo>
                    <a:pt x="4504" y="638"/>
                  </a:lnTo>
                  <a:lnTo>
                    <a:pt x="295" y="1"/>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866" name="Google Shape;2866;p50"/>
            <p:cNvSpPr/>
            <p:nvPr/>
          </p:nvSpPr>
          <p:spPr>
            <a:xfrm>
              <a:off x="4148100" y="4552775"/>
              <a:ext cx="141225" cy="143450"/>
            </a:xfrm>
            <a:custGeom>
              <a:avLst/>
              <a:gdLst/>
              <a:ahLst/>
              <a:cxnLst/>
              <a:rect l="l" t="t" r="r" b="b"/>
              <a:pathLst>
                <a:path w="5649" h="5738" extrusionOk="0">
                  <a:moveTo>
                    <a:pt x="5395" y="1"/>
                  </a:moveTo>
                  <a:lnTo>
                    <a:pt x="305" y="280"/>
                  </a:lnTo>
                  <a:lnTo>
                    <a:pt x="1" y="5737"/>
                  </a:lnTo>
                  <a:lnTo>
                    <a:pt x="5648" y="5737"/>
                  </a:lnTo>
                  <a:lnTo>
                    <a:pt x="5395" y="1"/>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867" name="Google Shape;2867;p50"/>
            <p:cNvSpPr/>
            <p:nvPr/>
          </p:nvSpPr>
          <p:spPr>
            <a:xfrm>
              <a:off x="4282300" y="4550725"/>
              <a:ext cx="107425" cy="27525"/>
            </a:xfrm>
            <a:custGeom>
              <a:avLst/>
              <a:gdLst/>
              <a:ahLst/>
              <a:cxnLst/>
              <a:rect l="l" t="t" r="r" b="b"/>
              <a:pathLst>
                <a:path w="4297" h="1101" extrusionOk="0">
                  <a:moveTo>
                    <a:pt x="0" y="1"/>
                  </a:moveTo>
                  <a:lnTo>
                    <a:pt x="5" y="859"/>
                  </a:lnTo>
                  <a:lnTo>
                    <a:pt x="4296" y="1100"/>
                  </a:lnTo>
                  <a:lnTo>
                    <a:pt x="4286" y="273"/>
                  </a:lnTo>
                  <a:lnTo>
                    <a:pt x="0"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868" name="Google Shape;2868;p50"/>
            <p:cNvSpPr/>
            <p:nvPr/>
          </p:nvSpPr>
          <p:spPr>
            <a:xfrm>
              <a:off x="4282500" y="4575450"/>
              <a:ext cx="107625" cy="26700"/>
            </a:xfrm>
            <a:custGeom>
              <a:avLst/>
              <a:gdLst/>
              <a:ahLst/>
              <a:cxnLst/>
              <a:rect l="l" t="t" r="r" b="b"/>
              <a:pathLst>
                <a:path w="4305" h="1068" extrusionOk="0">
                  <a:moveTo>
                    <a:pt x="0" y="0"/>
                  </a:moveTo>
                  <a:lnTo>
                    <a:pt x="8" y="861"/>
                  </a:lnTo>
                  <a:lnTo>
                    <a:pt x="4304" y="1067"/>
                  </a:lnTo>
                  <a:lnTo>
                    <a:pt x="4304" y="1067"/>
                  </a:lnTo>
                  <a:lnTo>
                    <a:pt x="4294" y="238"/>
                  </a:lnTo>
                  <a:lnTo>
                    <a:pt x="0"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869" name="Google Shape;2869;p50"/>
            <p:cNvSpPr/>
            <p:nvPr/>
          </p:nvSpPr>
          <p:spPr>
            <a:xfrm>
              <a:off x="4282800" y="4600225"/>
              <a:ext cx="107725" cy="25875"/>
            </a:xfrm>
            <a:custGeom>
              <a:avLst/>
              <a:gdLst/>
              <a:ahLst/>
              <a:cxnLst/>
              <a:rect l="l" t="t" r="r" b="b"/>
              <a:pathLst>
                <a:path w="4309" h="1035" extrusionOk="0">
                  <a:moveTo>
                    <a:pt x="0" y="0"/>
                  </a:moveTo>
                  <a:lnTo>
                    <a:pt x="5" y="864"/>
                  </a:lnTo>
                  <a:lnTo>
                    <a:pt x="4308" y="1034"/>
                  </a:lnTo>
                  <a:lnTo>
                    <a:pt x="4308" y="1034"/>
                  </a:lnTo>
                  <a:lnTo>
                    <a:pt x="4298" y="202"/>
                  </a:lnTo>
                  <a:lnTo>
                    <a:pt x="0"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870" name="Google Shape;2870;p50"/>
            <p:cNvSpPr/>
            <p:nvPr/>
          </p:nvSpPr>
          <p:spPr>
            <a:xfrm>
              <a:off x="4283050" y="4625100"/>
              <a:ext cx="107850" cy="25000"/>
            </a:xfrm>
            <a:custGeom>
              <a:avLst/>
              <a:gdLst/>
              <a:ahLst/>
              <a:cxnLst/>
              <a:rect l="l" t="t" r="r" b="b"/>
              <a:pathLst>
                <a:path w="4314" h="1000" extrusionOk="0">
                  <a:moveTo>
                    <a:pt x="1" y="0"/>
                  </a:moveTo>
                  <a:lnTo>
                    <a:pt x="5" y="866"/>
                  </a:lnTo>
                  <a:lnTo>
                    <a:pt x="4314" y="1000"/>
                  </a:lnTo>
                  <a:lnTo>
                    <a:pt x="4303" y="166"/>
                  </a:lnTo>
                  <a:lnTo>
                    <a:pt x="1"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871" name="Google Shape;2871;p50"/>
            <p:cNvSpPr/>
            <p:nvPr/>
          </p:nvSpPr>
          <p:spPr>
            <a:xfrm>
              <a:off x="4283325" y="4650000"/>
              <a:ext cx="107975" cy="24175"/>
            </a:xfrm>
            <a:custGeom>
              <a:avLst/>
              <a:gdLst/>
              <a:ahLst/>
              <a:cxnLst/>
              <a:rect l="l" t="t" r="r" b="b"/>
              <a:pathLst>
                <a:path w="4319" h="967" extrusionOk="0">
                  <a:moveTo>
                    <a:pt x="0" y="0"/>
                  </a:moveTo>
                  <a:lnTo>
                    <a:pt x="5" y="868"/>
                  </a:lnTo>
                  <a:lnTo>
                    <a:pt x="4319" y="967"/>
                  </a:lnTo>
                  <a:lnTo>
                    <a:pt x="4308" y="130"/>
                  </a:lnTo>
                  <a:lnTo>
                    <a:pt x="0"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872" name="Google Shape;2872;p50"/>
            <p:cNvSpPr/>
            <p:nvPr/>
          </p:nvSpPr>
          <p:spPr>
            <a:xfrm>
              <a:off x="4283575" y="4674975"/>
              <a:ext cx="108125" cy="23350"/>
            </a:xfrm>
            <a:custGeom>
              <a:avLst/>
              <a:gdLst/>
              <a:ahLst/>
              <a:cxnLst/>
              <a:rect l="l" t="t" r="r" b="b"/>
              <a:pathLst>
                <a:path w="4325" h="934" extrusionOk="0">
                  <a:moveTo>
                    <a:pt x="1" y="1"/>
                  </a:moveTo>
                  <a:lnTo>
                    <a:pt x="6" y="870"/>
                  </a:lnTo>
                  <a:lnTo>
                    <a:pt x="4324" y="934"/>
                  </a:lnTo>
                  <a:lnTo>
                    <a:pt x="4324" y="934"/>
                  </a:lnTo>
                  <a:lnTo>
                    <a:pt x="4314" y="94"/>
                  </a:lnTo>
                  <a:lnTo>
                    <a:pt x="1"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873" name="Google Shape;2873;p50"/>
            <p:cNvSpPr/>
            <p:nvPr/>
          </p:nvSpPr>
          <p:spPr>
            <a:xfrm>
              <a:off x="4147350" y="4550725"/>
              <a:ext cx="139375" cy="24675"/>
            </a:xfrm>
            <a:custGeom>
              <a:avLst/>
              <a:gdLst/>
              <a:ahLst/>
              <a:cxnLst/>
              <a:rect l="l" t="t" r="r" b="b"/>
              <a:pathLst>
                <a:path w="5575" h="987" extrusionOk="0">
                  <a:moveTo>
                    <a:pt x="5534" y="1"/>
                  </a:moveTo>
                  <a:lnTo>
                    <a:pt x="8" y="182"/>
                  </a:lnTo>
                  <a:lnTo>
                    <a:pt x="0" y="986"/>
                  </a:lnTo>
                  <a:lnTo>
                    <a:pt x="5574" y="822"/>
                  </a:lnTo>
                  <a:lnTo>
                    <a:pt x="5534" y="1"/>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874" name="Google Shape;2874;p50"/>
            <p:cNvSpPr/>
            <p:nvPr/>
          </p:nvSpPr>
          <p:spPr>
            <a:xfrm>
              <a:off x="4147000" y="4574400"/>
              <a:ext cx="140800" cy="24625"/>
            </a:xfrm>
            <a:custGeom>
              <a:avLst/>
              <a:gdLst/>
              <a:ahLst/>
              <a:cxnLst/>
              <a:rect l="l" t="t" r="r" b="b"/>
              <a:pathLst>
                <a:path w="5632" h="985" extrusionOk="0">
                  <a:moveTo>
                    <a:pt x="5590" y="0"/>
                  </a:moveTo>
                  <a:lnTo>
                    <a:pt x="9" y="164"/>
                  </a:lnTo>
                  <a:lnTo>
                    <a:pt x="0" y="985"/>
                  </a:lnTo>
                  <a:lnTo>
                    <a:pt x="0" y="985"/>
                  </a:lnTo>
                  <a:lnTo>
                    <a:pt x="5631" y="837"/>
                  </a:lnTo>
                  <a:lnTo>
                    <a:pt x="5590" y="0"/>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875" name="Google Shape;2875;p50"/>
            <p:cNvSpPr/>
            <p:nvPr/>
          </p:nvSpPr>
          <p:spPr>
            <a:xfrm>
              <a:off x="4146675" y="4598500"/>
              <a:ext cx="142225" cy="24600"/>
            </a:xfrm>
            <a:custGeom>
              <a:avLst/>
              <a:gdLst/>
              <a:ahLst/>
              <a:cxnLst/>
              <a:rect l="l" t="t" r="r" b="b"/>
              <a:pathLst>
                <a:path w="5689" h="984" extrusionOk="0">
                  <a:moveTo>
                    <a:pt x="5646" y="1"/>
                  </a:moveTo>
                  <a:lnTo>
                    <a:pt x="7" y="145"/>
                  </a:lnTo>
                  <a:lnTo>
                    <a:pt x="1" y="983"/>
                  </a:lnTo>
                  <a:lnTo>
                    <a:pt x="1" y="983"/>
                  </a:lnTo>
                  <a:lnTo>
                    <a:pt x="5689" y="855"/>
                  </a:lnTo>
                  <a:lnTo>
                    <a:pt x="5646" y="1"/>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876" name="Google Shape;2876;p50"/>
            <p:cNvSpPr/>
            <p:nvPr/>
          </p:nvSpPr>
          <p:spPr>
            <a:xfrm>
              <a:off x="4146325" y="4623125"/>
              <a:ext cx="143725" cy="24550"/>
            </a:xfrm>
            <a:custGeom>
              <a:avLst/>
              <a:gdLst/>
              <a:ahLst/>
              <a:cxnLst/>
              <a:rect l="l" t="t" r="r" b="b"/>
              <a:pathLst>
                <a:path w="5749" h="982" extrusionOk="0">
                  <a:moveTo>
                    <a:pt x="5704" y="0"/>
                  </a:moveTo>
                  <a:lnTo>
                    <a:pt x="7" y="127"/>
                  </a:lnTo>
                  <a:lnTo>
                    <a:pt x="0" y="982"/>
                  </a:lnTo>
                  <a:lnTo>
                    <a:pt x="5749" y="872"/>
                  </a:lnTo>
                  <a:lnTo>
                    <a:pt x="5704" y="0"/>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877" name="Google Shape;2877;p50"/>
            <p:cNvSpPr/>
            <p:nvPr/>
          </p:nvSpPr>
          <p:spPr>
            <a:xfrm>
              <a:off x="4145950" y="4648225"/>
              <a:ext cx="145225" cy="24525"/>
            </a:xfrm>
            <a:custGeom>
              <a:avLst/>
              <a:gdLst/>
              <a:ahLst/>
              <a:cxnLst/>
              <a:rect l="l" t="t" r="r" b="b"/>
              <a:pathLst>
                <a:path w="5809" h="981" extrusionOk="0">
                  <a:moveTo>
                    <a:pt x="5764" y="1"/>
                  </a:moveTo>
                  <a:lnTo>
                    <a:pt x="8" y="108"/>
                  </a:lnTo>
                  <a:lnTo>
                    <a:pt x="0" y="980"/>
                  </a:lnTo>
                  <a:lnTo>
                    <a:pt x="5808" y="891"/>
                  </a:lnTo>
                  <a:lnTo>
                    <a:pt x="5764" y="1"/>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878" name="Google Shape;2878;p50"/>
            <p:cNvSpPr/>
            <p:nvPr/>
          </p:nvSpPr>
          <p:spPr>
            <a:xfrm>
              <a:off x="4145575" y="4673925"/>
              <a:ext cx="146775" cy="24400"/>
            </a:xfrm>
            <a:custGeom>
              <a:avLst/>
              <a:gdLst/>
              <a:ahLst/>
              <a:cxnLst/>
              <a:rect l="l" t="t" r="r" b="b"/>
              <a:pathLst>
                <a:path w="5871" h="976" extrusionOk="0">
                  <a:moveTo>
                    <a:pt x="5824" y="1"/>
                  </a:moveTo>
                  <a:lnTo>
                    <a:pt x="9" y="85"/>
                  </a:lnTo>
                  <a:lnTo>
                    <a:pt x="1" y="976"/>
                  </a:lnTo>
                  <a:lnTo>
                    <a:pt x="5871" y="910"/>
                  </a:lnTo>
                  <a:lnTo>
                    <a:pt x="5824" y="1"/>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879" name="Google Shape;2879;p50"/>
            <p:cNvSpPr/>
            <p:nvPr/>
          </p:nvSpPr>
          <p:spPr>
            <a:xfrm>
              <a:off x="4258300" y="4527775"/>
              <a:ext cx="6325" cy="5550"/>
            </a:xfrm>
            <a:custGeom>
              <a:avLst/>
              <a:gdLst/>
              <a:ahLst/>
              <a:cxnLst/>
              <a:rect l="l" t="t" r="r" b="b"/>
              <a:pathLst>
                <a:path w="253" h="222" extrusionOk="0">
                  <a:moveTo>
                    <a:pt x="179" y="0"/>
                  </a:moveTo>
                  <a:cubicBezTo>
                    <a:pt x="111" y="0"/>
                    <a:pt x="7" y="113"/>
                    <a:pt x="4" y="146"/>
                  </a:cubicBezTo>
                  <a:cubicBezTo>
                    <a:pt x="1" y="180"/>
                    <a:pt x="51" y="213"/>
                    <a:pt x="120" y="220"/>
                  </a:cubicBezTo>
                  <a:cubicBezTo>
                    <a:pt x="129" y="221"/>
                    <a:pt x="137" y="221"/>
                    <a:pt x="146" y="221"/>
                  </a:cubicBezTo>
                  <a:cubicBezTo>
                    <a:pt x="202" y="221"/>
                    <a:pt x="246" y="201"/>
                    <a:pt x="250" y="172"/>
                  </a:cubicBezTo>
                  <a:cubicBezTo>
                    <a:pt x="253" y="138"/>
                    <a:pt x="253" y="7"/>
                    <a:pt x="185" y="1"/>
                  </a:cubicBezTo>
                  <a:cubicBezTo>
                    <a:pt x="183" y="0"/>
                    <a:pt x="181" y="0"/>
                    <a:pt x="179"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80" name="Google Shape;2880;p50"/>
            <p:cNvSpPr/>
            <p:nvPr/>
          </p:nvSpPr>
          <p:spPr>
            <a:xfrm>
              <a:off x="4254500" y="4526950"/>
              <a:ext cx="7375" cy="3925"/>
            </a:xfrm>
            <a:custGeom>
              <a:avLst/>
              <a:gdLst/>
              <a:ahLst/>
              <a:cxnLst/>
              <a:rect l="l" t="t" r="r" b="b"/>
              <a:pathLst>
                <a:path w="295" h="157" extrusionOk="0">
                  <a:moveTo>
                    <a:pt x="72" y="0"/>
                  </a:moveTo>
                  <a:cubicBezTo>
                    <a:pt x="54" y="0"/>
                    <a:pt x="40" y="2"/>
                    <a:pt x="33" y="4"/>
                  </a:cubicBezTo>
                  <a:cubicBezTo>
                    <a:pt x="1" y="17"/>
                    <a:pt x="0" y="60"/>
                    <a:pt x="32" y="101"/>
                  </a:cubicBezTo>
                  <a:cubicBezTo>
                    <a:pt x="58" y="134"/>
                    <a:pt x="96" y="157"/>
                    <a:pt x="128" y="157"/>
                  </a:cubicBezTo>
                  <a:cubicBezTo>
                    <a:pt x="135" y="157"/>
                    <a:pt x="141" y="156"/>
                    <a:pt x="147" y="154"/>
                  </a:cubicBezTo>
                  <a:cubicBezTo>
                    <a:pt x="178" y="142"/>
                    <a:pt x="294" y="87"/>
                    <a:pt x="262" y="47"/>
                  </a:cubicBezTo>
                  <a:cubicBezTo>
                    <a:pt x="238" y="16"/>
                    <a:pt x="133" y="0"/>
                    <a:pt x="72"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81" name="Google Shape;2881;p50"/>
            <p:cNvSpPr/>
            <p:nvPr/>
          </p:nvSpPr>
          <p:spPr>
            <a:xfrm>
              <a:off x="4262525" y="4527000"/>
              <a:ext cx="7875" cy="4950"/>
            </a:xfrm>
            <a:custGeom>
              <a:avLst/>
              <a:gdLst/>
              <a:ahLst/>
              <a:cxnLst/>
              <a:rect l="l" t="t" r="r" b="b"/>
              <a:pathLst>
                <a:path w="315" h="198" extrusionOk="0">
                  <a:moveTo>
                    <a:pt x="67" y="0"/>
                  </a:moveTo>
                  <a:cubicBezTo>
                    <a:pt x="60" y="0"/>
                    <a:pt x="54" y="1"/>
                    <a:pt x="49" y="3"/>
                  </a:cubicBezTo>
                  <a:cubicBezTo>
                    <a:pt x="1" y="21"/>
                    <a:pt x="87" y="138"/>
                    <a:pt x="113" y="169"/>
                  </a:cubicBezTo>
                  <a:cubicBezTo>
                    <a:pt x="130" y="188"/>
                    <a:pt x="160" y="198"/>
                    <a:pt x="193" y="198"/>
                  </a:cubicBezTo>
                  <a:cubicBezTo>
                    <a:pt x="211" y="198"/>
                    <a:pt x="230" y="195"/>
                    <a:pt x="248" y="188"/>
                  </a:cubicBezTo>
                  <a:cubicBezTo>
                    <a:pt x="297" y="168"/>
                    <a:pt x="315" y="128"/>
                    <a:pt x="290" y="99"/>
                  </a:cubicBezTo>
                  <a:cubicBezTo>
                    <a:pt x="267" y="72"/>
                    <a:pt x="130" y="0"/>
                    <a:pt x="67"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82" name="Google Shape;2882;p50"/>
            <p:cNvSpPr/>
            <p:nvPr/>
          </p:nvSpPr>
          <p:spPr>
            <a:xfrm>
              <a:off x="4255250" y="4523600"/>
              <a:ext cx="7275" cy="3975"/>
            </a:xfrm>
            <a:custGeom>
              <a:avLst/>
              <a:gdLst/>
              <a:ahLst/>
              <a:cxnLst/>
              <a:rect l="l" t="t" r="r" b="b"/>
              <a:pathLst>
                <a:path w="291" h="159" extrusionOk="0">
                  <a:moveTo>
                    <a:pt x="116" y="1"/>
                  </a:moveTo>
                  <a:cubicBezTo>
                    <a:pt x="95" y="1"/>
                    <a:pt x="71" y="6"/>
                    <a:pt x="51" y="18"/>
                  </a:cubicBezTo>
                  <a:cubicBezTo>
                    <a:pt x="10" y="39"/>
                    <a:pt x="1" y="76"/>
                    <a:pt x="27" y="98"/>
                  </a:cubicBezTo>
                  <a:cubicBezTo>
                    <a:pt x="49" y="117"/>
                    <a:pt x="162" y="158"/>
                    <a:pt x="222" y="158"/>
                  </a:cubicBezTo>
                  <a:cubicBezTo>
                    <a:pt x="234" y="158"/>
                    <a:pt x="244" y="157"/>
                    <a:pt x="250" y="153"/>
                  </a:cubicBezTo>
                  <a:cubicBezTo>
                    <a:pt x="290" y="131"/>
                    <a:pt x="197" y="40"/>
                    <a:pt x="171" y="18"/>
                  </a:cubicBezTo>
                  <a:cubicBezTo>
                    <a:pt x="158" y="6"/>
                    <a:pt x="138" y="1"/>
                    <a:pt x="116"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83" name="Google Shape;2883;p50"/>
            <p:cNvSpPr/>
            <p:nvPr/>
          </p:nvSpPr>
          <p:spPr>
            <a:xfrm>
              <a:off x="4263700" y="4524850"/>
              <a:ext cx="5725" cy="3025"/>
            </a:xfrm>
            <a:custGeom>
              <a:avLst/>
              <a:gdLst/>
              <a:ahLst/>
              <a:cxnLst/>
              <a:rect l="l" t="t" r="r" b="b"/>
              <a:pathLst>
                <a:path w="229" h="121" extrusionOk="0">
                  <a:moveTo>
                    <a:pt x="121" y="0"/>
                  </a:moveTo>
                  <a:cubicBezTo>
                    <a:pt x="114" y="0"/>
                    <a:pt x="108" y="2"/>
                    <a:pt x="102" y="5"/>
                  </a:cubicBezTo>
                  <a:cubicBezTo>
                    <a:pt x="81" y="15"/>
                    <a:pt x="1" y="65"/>
                    <a:pt x="29" y="96"/>
                  </a:cubicBezTo>
                  <a:cubicBezTo>
                    <a:pt x="47" y="114"/>
                    <a:pt x="98" y="120"/>
                    <a:pt x="141" y="120"/>
                  </a:cubicBezTo>
                  <a:cubicBezTo>
                    <a:pt x="171" y="120"/>
                    <a:pt x="197" y="117"/>
                    <a:pt x="206" y="112"/>
                  </a:cubicBezTo>
                  <a:cubicBezTo>
                    <a:pt x="229" y="101"/>
                    <a:pt x="223" y="68"/>
                    <a:pt x="195" y="38"/>
                  </a:cubicBezTo>
                  <a:cubicBezTo>
                    <a:pt x="173" y="14"/>
                    <a:pt x="144" y="0"/>
                    <a:pt x="121"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84" name="Google Shape;2884;p50"/>
            <p:cNvSpPr/>
            <p:nvPr/>
          </p:nvSpPr>
          <p:spPr>
            <a:xfrm>
              <a:off x="4260750" y="4522550"/>
              <a:ext cx="5500" cy="4700"/>
            </a:xfrm>
            <a:custGeom>
              <a:avLst/>
              <a:gdLst/>
              <a:ahLst/>
              <a:cxnLst/>
              <a:rect l="l" t="t" r="r" b="b"/>
              <a:pathLst>
                <a:path w="220" h="188" extrusionOk="0">
                  <a:moveTo>
                    <a:pt x="67" y="0"/>
                  </a:moveTo>
                  <a:cubicBezTo>
                    <a:pt x="42" y="0"/>
                    <a:pt x="22" y="7"/>
                    <a:pt x="15" y="20"/>
                  </a:cubicBezTo>
                  <a:cubicBezTo>
                    <a:pt x="1" y="44"/>
                    <a:pt x="24" y="165"/>
                    <a:pt x="77" y="184"/>
                  </a:cubicBezTo>
                  <a:cubicBezTo>
                    <a:pt x="82" y="186"/>
                    <a:pt x="87" y="187"/>
                    <a:pt x="93" y="187"/>
                  </a:cubicBezTo>
                  <a:cubicBezTo>
                    <a:pt x="141" y="187"/>
                    <a:pt x="193" y="114"/>
                    <a:pt x="205" y="94"/>
                  </a:cubicBezTo>
                  <a:cubicBezTo>
                    <a:pt x="219" y="68"/>
                    <a:pt x="187" y="34"/>
                    <a:pt x="135" y="14"/>
                  </a:cubicBezTo>
                  <a:cubicBezTo>
                    <a:pt x="111" y="5"/>
                    <a:pt x="87" y="0"/>
                    <a:pt x="67"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85" name="Google Shape;2885;p50"/>
            <p:cNvSpPr/>
            <p:nvPr/>
          </p:nvSpPr>
          <p:spPr>
            <a:xfrm>
              <a:off x="4259375" y="4526150"/>
              <a:ext cx="6325" cy="3150"/>
            </a:xfrm>
            <a:custGeom>
              <a:avLst/>
              <a:gdLst/>
              <a:ahLst/>
              <a:cxnLst/>
              <a:rect l="l" t="t" r="r" b="b"/>
              <a:pathLst>
                <a:path w="253" h="126" extrusionOk="0">
                  <a:moveTo>
                    <a:pt x="107" y="1"/>
                  </a:moveTo>
                  <a:cubicBezTo>
                    <a:pt x="51" y="1"/>
                    <a:pt x="7" y="21"/>
                    <a:pt x="4" y="50"/>
                  </a:cubicBezTo>
                  <a:cubicBezTo>
                    <a:pt x="0" y="85"/>
                    <a:pt x="52" y="117"/>
                    <a:pt x="120" y="124"/>
                  </a:cubicBezTo>
                  <a:cubicBezTo>
                    <a:pt x="129" y="125"/>
                    <a:pt x="139" y="125"/>
                    <a:pt x="147" y="125"/>
                  </a:cubicBezTo>
                  <a:cubicBezTo>
                    <a:pt x="202" y="125"/>
                    <a:pt x="245" y="104"/>
                    <a:pt x="249" y="76"/>
                  </a:cubicBezTo>
                  <a:cubicBezTo>
                    <a:pt x="253" y="44"/>
                    <a:pt x="201" y="11"/>
                    <a:pt x="133" y="2"/>
                  </a:cubicBezTo>
                  <a:cubicBezTo>
                    <a:pt x="124" y="1"/>
                    <a:pt x="115" y="1"/>
                    <a:pt x="107"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886" name="Google Shape;2886;p50"/>
            <p:cNvSpPr/>
            <p:nvPr/>
          </p:nvSpPr>
          <p:spPr>
            <a:xfrm>
              <a:off x="4209225" y="4512275"/>
              <a:ext cx="6400" cy="6000"/>
            </a:xfrm>
            <a:custGeom>
              <a:avLst/>
              <a:gdLst/>
              <a:ahLst/>
              <a:cxnLst/>
              <a:rect l="l" t="t" r="r" b="b"/>
              <a:pathLst>
                <a:path w="256" h="240" extrusionOk="0">
                  <a:moveTo>
                    <a:pt x="137" y="1"/>
                  </a:moveTo>
                  <a:cubicBezTo>
                    <a:pt x="133" y="1"/>
                    <a:pt x="128" y="2"/>
                    <a:pt x="123" y="3"/>
                  </a:cubicBezTo>
                  <a:cubicBezTo>
                    <a:pt x="58" y="21"/>
                    <a:pt x="0" y="173"/>
                    <a:pt x="10" y="205"/>
                  </a:cubicBezTo>
                  <a:cubicBezTo>
                    <a:pt x="16" y="228"/>
                    <a:pt x="45" y="240"/>
                    <a:pt x="83" y="240"/>
                  </a:cubicBezTo>
                  <a:cubicBezTo>
                    <a:pt x="102" y="240"/>
                    <a:pt x="123" y="237"/>
                    <a:pt x="145" y="231"/>
                  </a:cubicBezTo>
                  <a:cubicBezTo>
                    <a:pt x="209" y="213"/>
                    <a:pt x="255" y="172"/>
                    <a:pt x="246" y="139"/>
                  </a:cubicBezTo>
                  <a:cubicBezTo>
                    <a:pt x="237" y="108"/>
                    <a:pt x="195" y="1"/>
                    <a:pt x="137"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87" name="Google Shape;2887;p50"/>
            <p:cNvSpPr/>
            <p:nvPr/>
          </p:nvSpPr>
          <p:spPr>
            <a:xfrm>
              <a:off x="4204325" y="4513175"/>
              <a:ext cx="7500" cy="4150"/>
            </a:xfrm>
            <a:custGeom>
              <a:avLst/>
              <a:gdLst/>
              <a:ahLst/>
              <a:cxnLst/>
              <a:rect l="l" t="t" r="r" b="b"/>
              <a:pathLst>
                <a:path w="300" h="166" extrusionOk="0">
                  <a:moveTo>
                    <a:pt x="215" y="1"/>
                  </a:moveTo>
                  <a:cubicBezTo>
                    <a:pt x="151" y="1"/>
                    <a:pt x="46" y="36"/>
                    <a:pt x="25" y="53"/>
                  </a:cubicBezTo>
                  <a:cubicBezTo>
                    <a:pt x="0" y="77"/>
                    <a:pt x="16" y="117"/>
                    <a:pt x="59" y="143"/>
                  </a:cubicBezTo>
                  <a:cubicBezTo>
                    <a:pt x="84" y="158"/>
                    <a:pt x="112" y="165"/>
                    <a:pt x="137" y="165"/>
                  </a:cubicBezTo>
                  <a:cubicBezTo>
                    <a:pt x="156" y="165"/>
                    <a:pt x="173" y="160"/>
                    <a:pt x="185" y="150"/>
                  </a:cubicBezTo>
                  <a:cubicBezTo>
                    <a:pt x="211" y="127"/>
                    <a:pt x="299" y="34"/>
                    <a:pt x="254" y="8"/>
                  </a:cubicBezTo>
                  <a:cubicBezTo>
                    <a:pt x="245" y="3"/>
                    <a:pt x="232" y="1"/>
                    <a:pt x="215"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88" name="Google Shape;2888;p50"/>
            <p:cNvSpPr/>
            <p:nvPr/>
          </p:nvSpPr>
          <p:spPr>
            <a:xfrm>
              <a:off x="4211825" y="4510825"/>
              <a:ext cx="8325" cy="3950"/>
            </a:xfrm>
            <a:custGeom>
              <a:avLst/>
              <a:gdLst/>
              <a:ahLst/>
              <a:cxnLst/>
              <a:rect l="l" t="t" r="r" b="b"/>
              <a:pathLst>
                <a:path w="333" h="158" extrusionOk="0">
                  <a:moveTo>
                    <a:pt x="148" y="0"/>
                  </a:moveTo>
                  <a:cubicBezTo>
                    <a:pt x="100" y="0"/>
                    <a:pt x="55" y="6"/>
                    <a:pt x="38" y="21"/>
                  </a:cubicBezTo>
                  <a:cubicBezTo>
                    <a:pt x="0" y="58"/>
                    <a:pt x="126" y="134"/>
                    <a:pt x="160" y="151"/>
                  </a:cubicBezTo>
                  <a:cubicBezTo>
                    <a:pt x="170" y="156"/>
                    <a:pt x="182" y="158"/>
                    <a:pt x="194" y="158"/>
                  </a:cubicBezTo>
                  <a:cubicBezTo>
                    <a:pt x="227" y="158"/>
                    <a:pt x="264" y="143"/>
                    <a:pt x="291" y="118"/>
                  </a:cubicBezTo>
                  <a:cubicBezTo>
                    <a:pt x="330" y="82"/>
                    <a:pt x="333" y="37"/>
                    <a:pt x="299" y="20"/>
                  </a:cubicBezTo>
                  <a:cubicBezTo>
                    <a:pt x="278" y="10"/>
                    <a:pt x="210" y="0"/>
                    <a:pt x="148"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89" name="Google Shape;2889;p50"/>
            <p:cNvSpPr/>
            <p:nvPr/>
          </p:nvSpPr>
          <p:spPr>
            <a:xfrm>
              <a:off x="4204250" y="4510050"/>
              <a:ext cx="7325" cy="3450"/>
            </a:xfrm>
            <a:custGeom>
              <a:avLst/>
              <a:gdLst/>
              <a:ahLst/>
              <a:cxnLst/>
              <a:rect l="l" t="t" r="r" b="b"/>
              <a:pathLst>
                <a:path w="293" h="138" extrusionOk="0">
                  <a:moveTo>
                    <a:pt x="121" y="1"/>
                  </a:moveTo>
                  <a:cubicBezTo>
                    <a:pt x="90" y="1"/>
                    <a:pt x="51" y="19"/>
                    <a:pt x="28" y="49"/>
                  </a:cubicBezTo>
                  <a:cubicBezTo>
                    <a:pt x="1" y="84"/>
                    <a:pt x="3" y="123"/>
                    <a:pt x="36" y="133"/>
                  </a:cubicBezTo>
                  <a:cubicBezTo>
                    <a:pt x="44" y="136"/>
                    <a:pt x="62" y="137"/>
                    <a:pt x="84" y="137"/>
                  </a:cubicBezTo>
                  <a:cubicBezTo>
                    <a:pt x="146" y="137"/>
                    <a:pt x="243" y="126"/>
                    <a:pt x="264" y="99"/>
                  </a:cubicBezTo>
                  <a:cubicBezTo>
                    <a:pt x="293" y="65"/>
                    <a:pt x="172" y="15"/>
                    <a:pt x="140" y="3"/>
                  </a:cubicBezTo>
                  <a:cubicBezTo>
                    <a:pt x="134" y="2"/>
                    <a:pt x="128" y="1"/>
                    <a:pt x="121"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90" name="Google Shape;2890;p50"/>
            <p:cNvSpPr/>
            <p:nvPr/>
          </p:nvSpPr>
          <p:spPr>
            <a:xfrm>
              <a:off x="4212500" y="4508050"/>
              <a:ext cx="5650" cy="3325"/>
            </a:xfrm>
            <a:custGeom>
              <a:avLst/>
              <a:gdLst/>
              <a:ahLst/>
              <a:cxnLst/>
              <a:rect l="l" t="t" r="r" b="b"/>
              <a:pathLst>
                <a:path w="226" h="133" extrusionOk="0">
                  <a:moveTo>
                    <a:pt x="118" y="0"/>
                  </a:moveTo>
                  <a:cubicBezTo>
                    <a:pt x="98" y="0"/>
                    <a:pt x="82" y="6"/>
                    <a:pt x="74" y="16"/>
                  </a:cubicBezTo>
                  <a:cubicBezTo>
                    <a:pt x="58" y="35"/>
                    <a:pt x="1" y="111"/>
                    <a:pt x="40" y="129"/>
                  </a:cubicBezTo>
                  <a:cubicBezTo>
                    <a:pt x="45" y="131"/>
                    <a:pt x="52" y="132"/>
                    <a:pt x="61" y="132"/>
                  </a:cubicBezTo>
                  <a:cubicBezTo>
                    <a:pt x="109" y="132"/>
                    <a:pt x="196" y="94"/>
                    <a:pt x="210" y="78"/>
                  </a:cubicBezTo>
                  <a:cubicBezTo>
                    <a:pt x="225" y="60"/>
                    <a:pt x="209" y="30"/>
                    <a:pt x="172" y="13"/>
                  </a:cubicBezTo>
                  <a:cubicBezTo>
                    <a:pt x="154" y="4"/>
                    <a:pt x="135" y="0"/>
                    <a:pt x="118"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91" name="Google Shape;2891;p50"/>
            <p:cNvSpPr/>
            <p:nvPr/>
          </p:nvSpPr>
          <p:spPr>
            <a:xfrm>
              <a:off x="4208750" y="4507325"/>
              <a:ext cx="5275" cy="4525"/>
            </a:xfrm>
            <a:custGeom>
              <a:avLst/>
              <a:gdLst/>
              <a:ahLst/>
              <a:cxnLst/>
              <a:rect l="l" t="t" r="r" b="b"/>
              <a:pathLst>
                <a:path w="211" h="181" extrusionOk="0">
                  <a:moveTo>
                    <a:pt x="116" y="1"/>
                  </a:moveTo>
                  <a:cubicBezTo>
                    <a:pt x="115" y="1"/>
                    <a:pt x="113" y="1"/>
                    <a:pt x="112" y="1"/>
                  </a:cubicBezTo>
                  <a:cubicBezTo>
                    <a:pt x="56" y="2"/>
                    <a:pt x="8" y="24"/>
                    <a:pt x="3" y="52"/>
                  </a:cubicBezTo>
                  <a:cubicBezTo>
                    <a:pt x="0" y="80"/>
                    <a:pt x="65" y="181"/>
                    <a:pt x="122" y="181"/>
                  </a:cubicBezTo>
                  <a:cubicBezTo>
                    <a:pt x="122" y="181"/>
                    <a:pt x="122" y="181"/>
                    <a:pt x="122" y="181"/>
                  </a:cubicBezTo>
                  <a:cubicBezTo>
                    <a:pt x="179" y="181"/>
                    <a:pt x="204" y="76"/>
                    <a:pt x="207" y="48"/>
                  </a:cubicBezTo>
                  <a:cubicBezTo>
                    <a:pt x="211" y="21"/>
                    <a:pt x="171" y="1"/>
                    <a:pt x="116"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92" name="Google Shape;2892;p50"/>
            <p:cNvSpPr/>
            <p:nvPr/>
          </p:nvSpPr>
          <p:spPr>
            <a:xfrm>
              <a:off x="4208750" y="4510750"/>
              <a:ext cx="6375" cy="3400"/>
            </a:xfrm>
            <a:custGeom>
              <a:avLst/>
              <a:gdLst/>
              <a:ahLst/>
              <a:cxnLst/>
              <a:rect l="l" t="t" r="r" b="b"/>
              <a:pathLst>
                <a:path w="255" h="136" extrusionOk="0">
                  <a:moveTo>
                    <a:pt x="173" y="1"/>
                  </a:moveTo>
                  <a:cubicBezTo>
                    <a:pt x="154" y="1"/>
                    <a:pt x="133" y="4"/>
                    <a:pt x="111" y="10"/>
                  </a:cubicBezTo>
                  <a:cubicBezTo>
                    <a:pt x="45" y="28"/>
                    <a:pt x="0" y="69"/>
                    <a:pt x="9" y="102"/>
                  </a:cubicBezTo>
                  <a:cubicBezTo>
                    <a:pt x="15" y="124"/>
                    <a:pt x="44" y="136"/>
                    <a:pt x="83" y="136"/>
                  </a:cubicBezTo>
                  <a:cubicBezTo>
                    <a:pt x="101" y="136"/>
                    <a:pt x="122" y="133"/>
                    <a:pt x="144" y="127"/>
                  </a:cubicBezTo>
                  <a:cubicBezTo>
                    <a:pt x="208" y="108"/>
                    <a:pt x="254" y="68"/>
                    <a:pt x="245" y="34"/>
                  </a:cubicBezTo>
                  <a:cubicBezTo>
                    <a:pt x="238" y="13"/>
                    <a:pt x="210" y="1"/>
                    <a:pt x="173"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893" name="Google Shape;2893;p50"/>
            <p:cNvSpPr/>
            <p:nvPr/>
          </p:nvSpPr>
          <p:spPr>
            <a:xfrm>
              <a:off x="4296150" y="4514175"/>
              <a:ext cx="6325" cy="5775"/>
            </a:xfrm>
            <a:custGeom>
              <a:avLst/>
              <a:gdLst/>
              <a:ahLst/>
              <a:cxnLst/>
              <a:rect l="l" t="t" r="r" b="b"/>
              <a:pathLst>
                <a:path w="253" h="231" extrusionOk="0">
                  <a:moveTo>
                    <a:pt x="153" y="0"/>
                  </a:moveTo>
                  <a:cubicBezTo>
                    <a:pt x="151" y="0"/>
                    <a:pt x="149" y="0"/>
                    <a:pt x="147" y="1"/>
                  </a:cubicBezTo>
                  <a:cubicBezTo>
                    <a:pt x="80" y="10"/>
                    <a:pt x="0" y="150"/>
                    <a:pt x="5" y="184"/>
                  </a:cubicBezTo>
                  <a:cubicBezTo>
                    <a:pt x="7" y="211"/>
                    <a:pt x="49" y="231"/>
                    <a:pt x="102" y="231"/>
                  </a:cubicBezTo>
                  <a:cubicBezTo>
                    <a:pt x="112" y="231"/>
                    <a:pt x="122" y="230"/>
                    <a:pt x="133" y="228"/>
                  </a:cubicBezTo>
                  <a:cubicBezTo>
                    <a:pt x="201" y="221"/>
                    <a:pt x="252" y="186"/>
                    <a:pt x="247" y="153"/>
                  </a:cubicBezTo>
                  <a:cubicBezTo>
                    <a:pt x="243" y="120"/>
                    <a:pt x="216" y="0"/>
                    <a:pt x="153"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94" name="Google Shape;2894;p50"/>
            <p:cNvSpPr/>
            <p:nvPr/>
          </p:nvSpPr>
          <p:spPr>
            <a:xfrm>
              <a:off x="4291550" y="4514550"/>
              <a:ext cx="7525" cy="3900"/>
            </a:xfrm>
            <a:custGeom>
              <a:avLst/>
              <a:gdLst/>
              <a:ahLst/>
              <a:cxnLst/>
              <a:rect l="l" t="t" r="r" b="b"/>
              <a:pathLst>
                <a:path w="301" h="156" extrusionOk="0">
                  <a:moveTo>
                    <a:pt x="185" y="0"/>
                  </a:moveTo>
                  <a:cubicBezTo>
                    <a:pt x="123" y="0"/>
                    <a:pt x="47" y="16"/>
                    <a:pt x="27" y="28"/>
                  </a:cubicBezTo>
                  <a:cubicBezTo>
                    <a:pt x="0" y="46"/>
                    <a:pt x="10" y="88"/>
                    <a:pt x="49" y="122"/>
                  </a:cubicBezTo>
                  <a:cubicBezTo>
                    <a:pt x="75" y="143"/>
                    <a:pt x="108" y="155"/>
                    <a:pt x="136" y="155"/>
                  </a:cubicBezTo>
                  <a:cubicBezTo>
                    <a:pt x="149" y="155"/>
                    <a:pt x="162" y="152"/>
                    <a:pt x="171" y="146"/>
                  </a:cubicBezTo>
                  <a:cubicBezTo>
                    <a:pt x="200" y="128"/>
                    <a:pt x="300" y="49"/>
                    <a:pt x="261" y="16"/>
                  </a:cubicBezTo>
                  <a:cubicBezTo>
                    <a:pt x="247" y="5"/>
                    <a:pt x="218" y="0"/>
                    <a:pt x="185"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95" name="Google Shape;2895;p50"/>
            <p:cNvSpPr/>
            <p:nvPr/>
          </p:nvSpPr>
          <p:spPr>
            <a:xfrm>
              <a:off x="4299350" y="4513025"/>
              <a:ext cx="8325" cy="4250"/>
            </a:xfrm>
            <a:custGeom>
              <a:avLst/>
              <a:gdLst/>
              <a:ahLst/>
              <a:cxnLst/>
              <a:rect l="l" t="t" r="r" b="b"/>
              <a:pathLst>
                <a:path w="333" h="170" extrusionOk="0">
                  <a:moveTo>
                    <a:pt x="95" y="1"/>
                  </a:moveTo>
                  <a:cubicBezTo>
                    <a:pt x="73" y="1"/>
                    <a:pt x="55" y="4"/>
                    <a:pt x="44" y="11"/>
                  </a:cubicBezTo>
                  <a:cubicBezTo>
                    <a:pt x="0" y="41"/>
                    <a:pt x="114" y="133"/>
                    <a:pt x="146" y="156"/>
                  </a:cubicBezTo>
                  <a:cubicBezTo>
                    <a:pt x="158" y="165"/>
                    <a:pt x="176" y="170"/>
                    <a:pt x="195" y="170"/>
                  </a:cubicBezTo>
                  <a:cubicBezTo>
                    <a:pt x="223" y="170"/>
                    <a:pt x="254" y="161"/>
                    <a:pt x="279" y="143"/>
                  </a:cubicBezTo>
                  <a:cubicBezTo>
                    <a:pt x="324" y="113"/>
                    <a:pt x="332" y="70"/>
                    <a:pt x="300" y="48"/>
                  </a:cubicBezTo>
                  <a:cubicBezTo>
                    <a:pt x="276" y="31"/>
                    <a:pt x="166" y="1"/>
                    <a:pt x="95"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96" name="Google Shape;2896;p50"/>
            <p:cNvSpPr/>
            <p:nvPr/>
          </p:nvSpPr>
          <p:spPr>
            <a:xfrm>
              <a:off x="4291800" y="4511150"/>
              <a:ext cx="7400" cy="3450"/>
            </a:xfrm>
            <a:custGeom>
              <a:avLst/>
              <a:gdLst/>
              <a:ahLst/>
              <a:cxnLst/>
              <a:rect l="l" t="t" r="r" b="b"/>
              <a:pathLst>
                <a:path w="296" h="138" extrusionOk="0">
                  <a:moveTo>
                    <a:pt x="122" y="0"/>
                  </a:moveTo>
                  <a:cubicBezTo>
                    <a:pt x="94" y="0"/>
                    <a:pt x="60" y="13"/>
                    <a:pt x="36" y="34"/>
                  </a:cubicBezTo>
                  <a:cubicBezTo>
                    <a:pt x="2" y="65"/>
                    <a:pt x="1" y="103"/>
                    <a:pt x="31" y="119"/>
                  </a:cubicBezTo>
                  <a:cubicBezTo>
                    <a:pt x="49" y="128"/>
                    <a:pt x="114" y="137"/>
                    <a:pt x="171" y="137"/>
                  </a:cubicBezTo>
                  <a:cubicBezTo>
                    <a:pt x="211" y="137"/>
                    <a:pt x="247" y="133"/>
                    <a:pt x="261" y="121"/>
                  </a:cubicBezTo>
                  <a:cubicBezTo>
                    <a:pt x="296" y="90"/>
                    <a:pt x="184" y="24"/>
                    <a:pt x="153" y="7"/>
                  </a:cubicBezTo>
                  <a:cubicBezTo>
                    <a:pt x="144" y="2"/>
                    <a:pt x="134" y="0"/>
                    <a:pt x="122"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97" name="Google Shape;2897;p50"/>
            <p:cNvSpPr/>
            <p:nvPr/>
          </p:nvSpPr>
          <p:spPr>
            <a:xfrm>
              <a:off x="4300250" y="4510425"/>
              <a:ext cx="5775" cy="3075"/>
            </a:xfrm>
            <a:custGeom>
              <a:avLst/>
              <a:gdLst/>
              <a:ahLst/>
              <a:cxnLst/>
              <a:rect l="l" t="t" r="r" b="b"/>
              <a:pathLst>
                <a:path w="231" h="123" extrusionOk="0">
                  <a:moveTo>
                    <a:pt x="118" y="1"/>
                  </a:moveTo>
                  <a:cubicBezTo>
                    <a:pt x="105" y="1"/>
                    <a:pt x="93" y="4"/>
                    <a:pt x="85" y="11"/>
                  </a:cubicBezTo>
                  <a:cubicBezTo>
                    <a:pt x="67" y="25"/>
                    <a:pt x="1" y="93"/>
                    <a:pt x="36" y="115"/>
                  </a:cubicBezTo>
                  <a:cubicBezTo>
                    <a:pt x="44" y="121"/>
                    <a:pt x="59" y="123"/>
                    <a:pt x="76" y="123"/>
                  </a:cubicBezTo>
                  <a:cubicBezTo>
                    <a:pt x="125" y="123"/>
                    <a:pt x="197" y="103"/>
                    <a:pt x="212" y="92"/>
                  </a:cubicBezTo>
                  <a:cubicBezTo>
                    <a:pt x="231" y="76"/>
                    <a:pt x="218" y="44"/>
                    <a:pt x="183" y="21"/>
                  </a:cubicBezTo>
                  <a:cubicBezTo>
                    <a:pt x="162" y="8"/>
                    <a:pt x="139" y="1"/>
                    <a:pt x="118"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98" name="Google Shape;2898;p50"/>
            <p:cNvSpPr/>
            <p:nvPr/>
          </p:nvSpPr>
          <p:spPr>
            <a:xfrm>
              <a:off x="4296700" y="4509050"/>
              <a:ext cx="5475" cy="4600"/>
            </a:xfrm>
            <a:custGeom>
              <a:avLst/>
              <a:gdLst/>
              <a:ahLst/>
              <a:cxnLst/>
              <a:rect l="l" t="t" r="r" b="b"/>
              <a:pathLst>
                <a:path w="219" h="184" extrusionOk="0">
                  <a:moveTo>
                    <a:pt x="97" y="1"/>
                  </a:moveTo>
                  <a:cubicBezTo>
                    <a:pt x="52" y="1"/>
                    <a:pt x="15" y="15"/>
                    <a:pt x="9" y="37"/>
                  </a:cubicBezTo>
                  <a:cubicBezTo>
                    <a:pt x="1" y="65"/>
                    <a:pt x="52" y="175"/>
                    <a:pt x="108" y="184"/>
                  </a:cubicBezTo>
                  <a:cubicBezTo>
                    <a:pt x="110" y="184"/>
                    <a:pt x="112" y="184"/>
                    <a:pt x="114" y="184"/>
                  </a:cubicBezTo>
                  <a:cubicBezTo>
                    <a:pt x="167" y="184"/>
                    <a:pt x="204" y="90"/>
                    <a:pt x="210" y="65"/>
                  </a:cubicBezTo>
                  <a:cubicBezTo>
                    <a:pt x="219" y="38"/>
                    <a:pt x="179" y="11"/>
                    <a:pt x="124" y="2"/>
                  </a:cubicBezTo>
                  <a:cubicBezTo>
                    <a:pt x="115" y="1"/>
                    <a:pt x="105" y="1"/>
                    <a:pt x="97"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99" name="Google Shape;2899;p50"/>
            <p:cNvSpPr/>
            <p:nvPr/>
          </p:nvSpPr>
          <p:spPr>
            <a:xfrm>
              <a:off x="4296250" y="4512650"/>
              <a:ext cx="6350" cy="3150"/>
            </a:xfrm>
            <a:custGeom>
              <a:avLst/>
              <a:gdLst/>
              <a:ahLst/>
              <a:cxnLst/>
              <a:rect l="l" t="t" r="r" b="b"/>
              <a:pathLst>
                <a:path w="254" h="126" extrusionOk="0">
                  <a:moveTo>
                    <a:pt x="149" y="1"/>
                  </a:moveTo>
                  <a:cubicBezTo>
                    <a:pt x="139" y="1"/>
                    <a:pt x="129" y="1"/>
                    <a:pt x="119" y="3"/>
                  </a:cubicBezTo>
                  <a:cubicBezTo>
                    <a:pt x="52" y="11"/>
                    <a:pt x="1" y="45"/>
                    <a:pt x="6" y="79"/>
                  </a:cubicBezTo>
                  <a:cubicBezTo>
                    <a:pt x="9" y="108"/>
                    <a:pt x="51" y="126"/>
                    <a:pt x="104" y="126"/>
                  </a:cubicBezTo>
                  <a:cubicBezTo>
                    <a:pt x="114" y="126"/>
                    <a:pt x="124" y="125"/>
                    <a:pt x="135" y="124"/>
                  </a:cubicBezTo>
                  <a:cubicBezTo>
                    <a:pt x="202" y="114"/>
                    <a:pt x="254" y="81"/>
                    <a:pt x="248" y="47"/>
                  </a:cubicBezTo>
                  <a:cubicBezTo>
                    <a:pt x="245" y="19"/>
                    <a:pt x="203" y="1"/>
                    <a:pt x="149"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900" name="Google Shape;2900;p50"/>
            <p:cNvSpPr/>
            <p:nvPr/>
          </p:nvSpPr>
          <p:spPr>
            <a:xfrm>
              <a:off x="4176375" y="4529125"/>
              <a:ext cx="6100" cy="6425"/>
            </a:xfrm>
            <a:custGeom>
              <a:avLst/>
              <a:gdLst/>
              <a:ahLst/>
              <a:cxnLst/>
              <a:rect l="l" t="t" r="r" b="b"/>
              <a:pathLst>
                <a:path w="244" h="257" extrusionOk="0">
                  <a:moveTo>
                    <a:pt x="87" y="1"/>
                  </a:moveTo>
                  <a:cubicBezTo>
                    <a:pt x="74" y="1"/>
                    <a:pt x="62" y="4"/>
                    <a:pt x="52" y="13"/>
                  </a:cubicBezTo>
                  <a:cubicBezTo>
                    <a:pt x="1" y="57"/>
                    <a:pt x="14" y="219"/>
                    <a:pt x="37" y="245"/>
                  </a:cubicBezTo>
                  <a:cubicBezTo>
                    <a:pt x="44" y="253"/>
                    <a:pt x="55" y="257"/>
                    <a:pt x="69" y="257"/>
                  </a:cubicBezTo>
                  <a:cubicBezTo>
                    <a:pt x="97" y="257"/>
                    <a:pt x="135" y="241"/>
                    <a:pt x="169" y="210"/>
                  </a:cubicBezTo>
                  <a:cubicBezTo>
                    <a:pt x="221" y="166"/>
                    <a:pt x="243" y="109"/>
                    <a:pt x="222" y="84"/>
                  </a:cubicBezTo>
                  <a:cubicBezTo>
                    <a:pt x="205" y="63"/>
                    <a:pt x="139" y="1"/>
                    <a:pt x="87"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901" name="Google Shape;2901;p50"/>
            <p:cNvSpPr/>
            <p:nvPr/>
          </p:nvSpPr>
          <p:spPr>
            <a:xfrm>
              <a:off x="4171650" y="4531050"/>
              <a:ext cx="6300" cy="5175"/>
            </a:xfrm>
            <a:custGeom>
              <a:avLst/>
              <a:gdLst/>
              <a:ahLst/>
              <a:cxnLst/>
              <a:rect l="l" t="t" r="r" b="b"/>
              <a:pathLst>
                <a:path w="252" h="207" extrusionOk="0">
                  <a:moveTo>
                    <a:pt x="197" y="0"/>
                  </a:moveTo>
                  <a:cubicBezTo>
                    <a:pt x="143" y="0"/>
                    <a:pt x="26" y="109"/>
                    <a:pt x="13" y="139"/>
                  </a:cubicBezTo>
                  <a:cubicBezTo>
                    <a:pt x="0" y="171"/>
                    <a:pt x="32" y="201"/>
                    <a:pt x="83" y="206"/>
                  </a:cubicBezTo>
                  <a:cubicBezTo>
                    <a:pt x="89" y="206"/>
                    <a:pt x="94" y="207"/>
                    <a:pt x="99" y="207"/>
                  </a:cubicBezTo>
                  <a:cubicBezTo>
                    <a:pt x="144" y="207"/>
                    <a:pt x="187" y="187"/>
                    <a:pt x="199" y="158"/>
                  </a:cubicBezTo>
                  <a:cubicBezTo>
                    <a:pt x="212" y="127"/>
                    <a:pt x="252" y="6"/>
                    <a:pt x="200" y="0"/>
                  </a:cubicBezTo>
                  <a:cubicBezTo>
                    <a:pt x="199" y="0"/>
                    <a:pt x="198" y="0"/>
                    <a:pt x="197"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902" name="Google Shape;2902;p50"/>
            <p:cNvSpPr/>
            <p:nvPr/>
          </p:nvSpPr>
          <p:spPr>
            <a:xfrm>
              <a:off x="4177200" y="4525550"/>
              <a:ext cx="7725" cy="4450"/>
            </a:xfrm>
            <a:custGeom>
              <a:avLst/>
              <a:gdLst/>
              <a:ahLst/>
              <a:cxnLst/>
              <a:rect l="l" t="t" r="r" b="b"/>
              <a:pathLst>
                <a:path w="309" h="178" extrusionOk="0">
                  <a:moveTo>
                    <a:pt x="251" y="0"/>
                  </a:moveTo>
                  <a:cubicBezTo>
                    <a:pt x="212" y="0"/>
                    <a:pt x="37" y="64"/>
                    <a:pt x="19" y="112"/>
                  </a:cubicBezTo>
                  <a:cubicBezTo>
                    <a:pt x="0" y="161"/>
                    <a:pt x="146" y="175"/>
                    <a:pt x="184" y="177"/>
                  </a:cubicBezTo>
                  <a:cubicBezTo>
                    <a:pt x="184" y="177"/>
                    <a:pt x="185" y="177"/>
                    <a:pt x="185" y="177"/>
                  </a:cubicBezTo>
                  <a:cubicBezTo>
                    <a:pt x="223" y="177"/>
                    <a:pt x="268" y="139"/>
                    <a:pt x="288" y="91"/>
                  </a:cubicBezTo>
                  <a:cubicBezTo>
                    <a:pt x="308" y="42"/>
                    <a:pt x="290" y="1"/>
                    <a:pt x="252" y="0"/>
                  </a:cubicBezTo>
                  <a:cubicBezTo>
                    <a:pt x="252" y="0"/>
                    <a:pt x="252" y="0"/>
                    <a:pt x="251"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903" name="Google Shape;2903;p50"/>
            <p:cNvSpPr/>
            <p:nvPr/>
          </p:nvSpPr>
          <p:spPr>
            <a:xfrm>
              <a:off x="4170275" y="4529350"/>
              <a:ext cx="6375" cy="4125"/>
            </a:xfrm>
            <a:custGeom>
              <a:avLst/>
              <a:gdLst/>
              <a:ahLst/>
              <a:cxnLst/>
              <a:rect l="l" t="t" r="r" b="b"/>
              <a:pathLst>
                <a:path w="255" h="165" extrusionOk="0">
                  <a:moveTo>
                    <a:pt x="155" y="0"/>
                  </a:moveTo>
                  <a:cubicBezTo>
                    <a:pt x="129" y="0"/>
                    <a:pt x="105" y="2"/>
                    <a:pt x="93" y="4"/>
                  </a:cubicBezTo>
                  <a:cubicBezTo>
                    <a:pt x="59" y="9"/>
                    <a:pt x="23" y="48"/>
                    <a:pt x="12" y="92"/>
                  </a:cubicBezTo>
                  <a:cubicBezTo>
                    <a:pt x="1" y="133"/>
                    <a:pt x="17" y="165"/>
                    <a:pt x="48" y="165"/>
                  </a:cubicBezTo>
                  <a:cubicBezTo>
                    <a:pt x="50" y="165"/>
                    <a:pt x="52" y="165"/>
                    <a:pt x="54" y="164"/>
                  </a:cubicBezTo>
                  <a:cubicBezTo>
                    <a:pt x="88" y="160"/>
                    <a:pt x="235" y="81"/>
                    <a:pt x="246" y="37"/>
                  </a:cubicBezTo>
                  <a:cubicBezTo>
                    <a:pt x="254" y="7"/>
                    <a:pt x="202" y="0"/>
                    <a:pt x="155"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904" name="Google Shape;2904;p50"/>
            <p:cNvSpPr/>
            <p:nvPr/>
          </p:nvSpPr>
          <p:spPr>
            <a:xfrm>
              <a:off x="4177250" y="4523925"/>
              <a:ext cx="4525" cy="4025"/>
            </a:xfrm>
            <a:custGeom>
              <a:avLst/>
              <a:gdLst/>
              <a:ahLst/>
              <a:cxnLst/>
              <a:rect l="l" t="t" r="r" b="b"/>
              <a:pathLst>
                <a:path w="181" h="161" extrusionOk="0">
                  <a:moveTo>
                    <a:pt x="114" y="1"/>
                  </a:moveTo>
                  <a:cubicBezTo>
                    <a:pt x="113" y="1"/>
                    <a:pt x="112" y="1"/>
                    <a:pt x="111" y="1"/>
                  </a:cubicBezTo>
                  <a:cubicBezTo>
                    <a:pt x="70" y="1"/>
                    <a:pt x="30" y="22"/>
                    <a:pt x="24" y="45"/>
                  </a:cubicBezTo>
                  <a:cubicBezTo>
                    <a:pt x="17" y="69"/>
                    <a:pt x="1" y="161"/>
                    <a:pt x="39" y="161"/>
                  </a:cubicBezTo>
                  <a:cubicBezTo>
                    <a:pt x="40" y="161"/>
                    <a:pt x="40" y="161"/>
                    <a:pt x="41" y="161"/>
                  </a:cubicBezTo>
                  <a:cubicBezTo>
                    <a:pt x="82" y="161"/>
                    <a:pt x="167" y="68"/>
                    <a:pt x="174" y="43"/>
                  </a:cubicBezTo>
                  <a:cubicBezTo>
                    <a:pt x="181" y="19"/>
                    <a:pt x="154" y="1"/>
                    <a:pt x="114"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905" name="Google Shape;2905;p50"/>
            <p:cNvSpPr/>
            <p:nvPr/>
          </p:nvSpPr>
          <p:spPr>
            <a:xfrm>
              <a:off x="4172725" y="4524800"/>
              <a:ext cx="5550" cy="4575"/>
            </a:xfrm>
            <a:custGeom>
              <a:avLst/>
              <a:gdLst/>
              <a:ahLst/>
              <a:cxnLst/>
              <a:rect l="l" t="t" r="r" b="b"/>
              <a:pathLst>
                <a:path w="222" h="183" extrusionOk="0">
                  <a:moveTo>
                    <a:pt x="152" y="0"/>
                  </a:moveTo>
                  <a:cubicBezTo>
                    <a:pt x="133" y="0"/>
                    <a:pt x="109" y="6"/>
                    <a:pt x="85" y="18"/>
                  </a:cubicBezTo>
                  <a:cubicBezTo>
                    <a:pt x="35" y="44"/>
                    <a:pt x="0" y="84"/>
                    <a:pt x="9" y="110"/>
                  </a:cubicBezTo>
                  <a:cubicBezTo>
                    <a:pt x="16" y="132"/>
                    <a:pt x="91" y="182"/>
                    <a:pt x="145" y="182"/>
                  </a:cubicBezTo>
                  <a:cubicBezTo>
                    <a:pt x="155" y="182"/>
                    <a:pt x="164" y="181"/>
                    <a:pt x="172" y="177"/>
                  </a:cubicBezTo>
                  <a:cubicBezTo>
                    <a:pt x="222" y="151"/>
                    <a:pt x="201" y="47"/>
                    <a:pt x="192" y="21"/>
                  </a:cubicBezTo>
                  <a:cubicBezTo>
                    <a:pt x="188" y="7"/>
                    <a:pt x="173" y="0"/>
                    <a:pt x="152"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906" name="Google Shape;2906;p50"/>
            <p:cNvSpPr/>
            <p:nvPr/>
          </p:nvSpPr>
          <p:spPr>
            <a:xfrm>
              <a:off x="4174500" y="4527350"/>
              <a:ext cx="5725" cy="4675"/>
            </a:xfrm>
            <a:custGeom>
              <a:avLst/>
              <a:gdLst/>
              <a:ahLst/>
              <a:cxnLst/>
              <a:rect l="l" t="t" r="r" b="b"/>
              <a:pathLst>
                <a:path w="229" h="187" extrusionOk="0">
                  <a:moveTo>
                    <a:pt x="175" y="1"/>
                  </a:moveTo>
                  <a:cubicBezTo>
                    <a:pt x="147" y="1"/>
                    <a:pt x="109" y="18"/>
                    <a:pt x="75" y="48"/>
                  </a:cubicBezTo>
                  <a:cubicBezTo>
                    <a:pt x="23" y="92"/>
                    <a:pt x="1" y="149"/>
                    <a:pt x="22" y="175"/>
                  </a:cubicBezTo>
                  <a:cubicBezTo>
                    <a:pt x="29" y="183"/>
                    <a:pt x="41" y="187"/>
                    <a:pt x="54" y="187"/>
                  </a:cubicBezTo>
                  <a:cubicBezTo>
                    <a:pt x="82" y="187"/>
                    <a:pt x="120" y="170"/>
                    <a:pt x="155" y="140"/>
                  </a:cubicBezTo>
                  <a:cubicBezTo>
                    <a:pt x="206" y="96"/>
                    <a:pt x="229" y="39"/>
                    <a:pt x="208" y="13"/>
                  </a:cubicBezTo>
                  <a:cubicBezTo>
                    <a:pt x="200" y="5"/>
                    <a:pt x="189" y="1"/>
                    <a:pt x="175"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907" name="Google Shape;2907;p50"/>
            <p:cNvSpPr/>
            <p:nvPr/>
          </p:nvSpPr>
          <p:spPr>
            <a:xfrm>
              <a:off x="4250225" y="4502575"/>
              <a:ext cx="6325" cy="5750"/>
            </a:xfrm>
            <a:custGeom>
              <a:avLst/>
              <a:gdLst/>
              <a:ahLst/>
              <a:cxnLst/>
              <a:rect l="l" t="t" r="r" b="b"/>
              <a:pathLst>
                <a:path w="253" h="230" extrusionOk="0">
                  <a:moveTo>
                    <a:pt x="158" y="1"/>
                  </a:moveTo>
                  <a:cubicBezTo>
                    <a:pt x="157" y="1"/>
                    <a:pt x="155" y="1"/>
                    <a:pt x="154" y="1"/>
                  </a:cubicBezTo>
                  <a:cubicBezTo>
                    <a:pt x="87" y="7"/>
                    <a:pt x="0" y="144"/>
                    <a:pt x="4" y="179"/>
                  </a:cubicBezTo>
                  <a:cubicBezTo>
                    <a:pt x="8" y="209"/>
                    <a:pt x="53" y="230"/>
                    <a:pt x="110" y="230"/>
                  </a:cubicBezTo>
                  <a:cubicBezTo>
                    <a:pt x="118" y="230"/>
                    <a:pt x="125" y="229"/>
                    <a:pt x="133" y="229"/>
                  </a:cubicBezTo>
                  <a:cubicBezTo>
                    <a:pt x="199" y="222"/>
                    <a:pt x="252" y="191"/>
                    <a:pt x="250" y="156"/>
                  </a:cubicBezTo>
                  <a:cubicBezTo>
                    <a:pt x="246" y="124"/>
                    <a:pt x="222" y="1"/>
                    <a:pt x="158"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908" name="Google Shape;2908;p50"/>
            <p:cNvSpPr/>
            <p:nvPr/>
          </p:nvSpPr>
          <p:spPr>
            <a:xfrm>
              <a:off x="4245725" y="4502800"/>
              <a:ext cx="7575" cy="3875"/>
            </a:xfrm>
            <a:custGeom>
              <a:avLst/>
              <a:gdLst/>
              <a:ahLst/>
              <a:cxnLst/>
              <a:rect l="l" t="t" r="r" b="b"/>
              <a:pathLst>
                <a:path w="303" h="155" extrusionOk="0">
                  <a:moveTo>
                    <a:pt x="171" y="1"/>
                  </a:moveTo>
                  <a:cubicBezTo>
                    <a:pt x="113" y="1"/>
                    <a:pt x="47" y="12"/>
                    <a:pt x="30" y="23"/>
                  </a:cubicBezTo>
                  <a:cubicBezTo>
                    <a:pt x="0" y="40"/>
                    <a:pt x="8" y="83"/>
                    <a:pt x="46" y="117"/>
                  </a:cubicBezTo>
                  <a:cubicBezTo>
                    <a:pt x="73" y="141"/>
                    <a:pt x="108" y="155"/>
                    <a:pt x="137" y="155"/>
                  </a:cubicBezTo>
                  <a:cubicBezTo>
                    <a:pt x="149" y="155"/>
                    <a:pt x="160" y="152"/>
                    <a:pt x="169" y="147"/>
                  </a:cubicBezTo>
                  <a:cubicBezTo>
                    <a:pt x="198" y="129"/>
                    <a:pt x="303" y="54"/>
                    <a:pt x="262" y="19"/>
                  </a:cubicBezTo>
                  <a:cubicBezTo>
                    <a:pt x="247" y="6"/>
                    <a:pt x="211" y="1"/>
                    <a:pt x="171"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909" name="Google Shape;2909;p50"/>
            <p:cNvSpPr/>
            <p:nvPr/>
          </p:nvSpPr>
          <p:spPr>
            <a:xfrm>
              <a:off x="4253600" y="4501525"/>
              <a:ext cx="8250" cy="4375"/>
            </a:xfrm>
            <a:custGeom>
              <a:avLst/>
              <a:gdLst/>
              <a:ahLst/>
              <a:cxnLst/>
              <a:rect l="l" t="t" r="r" b="b"/>
              <a:pathLst>
                <a:path w="330" h="175" extrusionOk="0">
                  <a:moveTo>
                    <a:pt x="86" y="0"/>
                  </a:moveTo>
                  <a:cubicBezTo>
                    <a:pt x="68" y="0"/>
                    <a:pt x="54" y="3"/>
                    <a:pt x="46" y="8"/>
                  </a:cubicBezTo>
                  <a:cubicBezTo>
                    <a:pt x="0" y="37"/>
                    <a:pt x="110" y="134"/>
                    <a:pt x="141" y="159"/>
                  </a:cubicBezTo>
                  <a:cubicBezTo>
                    <a:pt x="155" y="169"/>
                    <a:pt x="174" y="174"/>
                    <a:pt x="196" y="174"/>
                  </a:cubicBezTo>
                  <a:cubicBezTo>
                    <a:pt x="222" y="174"/>
                    <a:pt x="251" y="166"/>
                    <a:pt x="275" y="150"/>
                  </a:cubicBezTo>
                  <a:cubicBezTo>
                    <a:pt x="319" y="122"/>
                    <a:pt x="329" y="80"/>
                    <a:pt x="300" y="56"/>
                  </a:cubicBezTo>
                  <a:cubicBezTo>
                    <a:pt x="275" y="37"/>
                    <a:pt x="155" y="0"/>
                    <a:pt x="86"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910" name="Google Shape;2910;p50"/>
            <p:cNvSpPr/>
            <p:nvPr/>
          </p:nvSpPr>
          <p:spPr>
            <a:xfrm>
              <a:off x="4246050" y="4499375"/>
              <a:ext cx="7425" cy="3525"/>
            </a:xfrm>
            <a:custGeom>
              <a:avLst/>
              <a:gdLst/>
              <a:ahLst/>
              <a:cxnLst/>
              <a:rect l="l" t="t" r="r" b="b"/>
              <a:pathLst>
                <a:path w="297" h="141" extrusionOk="0">
                  <a:moveTo>
                    <a:pt x="123" y="1"/>
                  </a:moveTo>
                  <a:cubicBezTo>
                    <a:pt x="96" y="1"/>
                    <a:pt x="64" y="12"/>
                    <a:pt x="40" y="31"/>
                  </a:cubicBezTo>
                  <a:cubicBezTo>
                    <a:pt x="5" y="62"/>
                    <a:pt x="1" y="98"/>
                    <a:pt x="31" y="115"/>
                  </a:cubicBezTo>
                  <a:cubicBezTo>
                    <a:pt x="50" y="127"/>
                    <a:pt x="126" y="140"/>
                    <a:pt x="187" y="140"/>
                  </a:cubicBezTo>
                  <a:cubicBezTo>
                    <a:pt x="220" y="140"/>
                    <a:pt x="248" y="136"/>
                    <a:pt x="261" y="126"/>
                  </a:cubicBezTo>
                  <a:cubicBezTo>
                    <a:pt x="297" y="97"/>
                    <a:pt x="187" y="26"/>
                    <a:pt x="158" y="9"/>
                  </a:cubicBezTo>
                  <a:cubicBezTo>
                    <a:pt x="148" y="3"/>
                    <a:pt x="136" y="1"/>
                    <a:pt x="123"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911" name="Google Shape;2911;p50"/>
            <p:cNvSpPr/>
            <p:nvPr/>
          </p:nvSpPr>
          <p:spPr>
            <a:xfrm>
              <a:off x="4254600" y="4498975"/>
              <a:ext cx="5775" cy="3050"/>
            </a:xfrm>
            <a:custGeom>
              <a:avLst/>
              <a:gdLst/>
              <a:ahLst/>
              <a:cxnLst/>
              <a:rect l="l" t="t" r="r" b="b"/>
              <a:pathLst>
                <a:path w="231" h="122" extrusionOk="0">
                  <a:moveTo>
                    <a:pt x="118" y="0"/>
                  </a:moveTo>
                  <a:cubicBezTo>
                    <a:pt x="107" y="0"/>
                    <a:pt x="96" y="3"/>
                    <a:pt x="90" y="9"/>
                  </a:cubicBezTo>
                  <a:cubicBezTo>
                    <a:pt x="69" y="24"/>
                    <a:pt x="0" y="88"/>
                    <a:pt x="34" y="112"/>
                  </a:cubicBezTo>
                  <a:cubicBezTo>
                    <a:pt x="44" y="119"/>
                    <a:pt x="61" y="122"/>
                    <a:pt x="81" y="122"/>
                  </a:cubicBezTo>
                  <a:cubicBezTo>
                    <a:pt x="131" y="122"/>
                    <a:pt x="197" y="106"/>
                    <a:pt x="211" y="94"/>
                  </a:cubicBezTo>
                  <a:cubicBezTo>
                    <a:pt x="230" y="79"/>
                    <a:pt x="218" y="47"/>
                    <a:pt x="186" y="24"/>
                  </a:cubicBezTo>
                  <a:cubicBezTo>
                    <a:pt x="164" y="8"/>
                    <a:pt x="139" y="0"/>
                    <a:pt x="118"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912" name="Google Shape;2912;p50"/>
            <p:cNvSpPr/>
            <p:nvPr/>
          </p:nvSpPr>
          <p:spPr>
            <a:xfrm>
              <a:off x="4251125" y="4497500"/>
              <a:ext cx="5500" cy="4575"/>
            </a:xfrm>
            <a:custGeom>
              <a:avLst/>
              <a:gdLst/>
              <a:ahLst/>
              <a:cxnLst/>
              <a:rect l="l" t="t" r="r" b="b"/>
              <a:pathLst>
                <a:path w="220" h="183" extrusionOk="0">
                  <a:moveTo>
                    <a:pt x="90" y="0"/>
                  </a:moveTo>
                  <a:cubicBezTo>
                    <a:pt x="50" y="0"/>
                    <a:pt x="17" y="13"/>
                    <a:pt x="10" y="32"/>
                  </a:cubicBezTo>
                  <a:cubicBezTo>
                    <a:pt x="0" y="57"/>
                    <a:pt x="46" y="172"/>
                    <a:pt x="102" y="182"/>
                  </a:cubicBezTo>
                  <a:cubicBezTo>
                    <a:pt x="105" y="182"/>
                    <a:pt x="107" y="182"/>
                    <a:pt x="109" y="182"/>
                  </a:cubicBezTo>
                  <a:cubicBezTo>
                    <a:pt x="161" y="182"/>
                    <a:pt x="202" y="92"/>
                    <a:pt x="210" y="68"/>
                  </a:cubicBezTo>
                  <a:cubicBezTo>
                    <a:pt x="219" y="42"/>
                    <a:pt x="181" y="13"/>
                    <a:pt x="126" y="4"/>
                  </a:cubicBezTo>
                  <a:cubicBezTo>
                    <a:pt x="113" y="1"/>
                    <a:pt x="101" y="0"/>
                    <a:pt x="90"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913" name="Google Shape;2913;p50"/>
            <p:cNvSpPr/>
            <p:nvPr/>
          </p:nvSpPr>
          <p:spPr>
            <a:xfrm>
              <a:off x="4250525" y="4501100"/>
              <a:ext cx="6275" cy="3125"/>
            </a:xfrm>
            <a:custGeom>
              <a:avLst/>
              <a:gdLst/>
              <a:ahLst/>
              <a:cxnLst/>
              <a:rect l="l" t="t" r="r" b="b"/>
              <a:pathLst>
                <a:path w="251" h="125" extrusionOk="0">
                  <a:moveTo>
                    <a:pt x="140" y="0"/>
                  </a:moveTo>
                  <a:cubicBezTo>
                    <a:pt x="134" y="0"/>
                    <a:pt x="127" y="0"/>
                    <a:pt x="120" y="1"/>
                  </a:cubicBezTo>
                  <a:cubicBezTo>
                    <a:pt x="54" y="7"/>
                    <a:pt x="1" y="39"/>
                    <a:pt x="3" y="73"/>
                  </a:cubicBezTo>
                  <a:cubicBezTo>
                    <a:pt x="6" y="103"/>
                    <a:pt x="52" y="124"/>
                    <a:pt x="109" y="124"/>
                  </a:cubicBezTo>
                  <a:cubicBezTo>
                    <a:pt x="116" y="124"/>
                    <a:pt x="124" y="124"/>
                    <a:pt x="132" y="123"/>
                  </a:cubicBezTo>
                  <a:cubicBezTo>
                    <a:pt x="198" y="116"/>
                    <a:pt x="251" y="85"/>
                    <a:pt x="249" y="50"/>
                  </a:cubicBezTo>
                  <a:cubicBezTo>
                    <a:pt x="246" y="21"/>
                    <a:pt x="200" y="0"/>
                    <a:pt x="140"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914" name="Google Shape;2914;p50"/>
            <p:cNvSpPr/>
            <p:nvPr/>
          </p:nvSpPr>
          <p:spPr>
            <a:xfrm>
              <a:off x="4216450" y="4537975"/>
              <a:ext cx="6325" cy="6175"/>
            </a:xfrm>
            <a:custGeom>
              <a:avLst/>
              <a:gdLst/>
              <a:ahLst/>
              <a:cxnLst/>
              <a:rect l="l" t="t" r="r" b="b"/>
              <a:pathLst>
                <a:path w="253" h="247" extrusionOk="0">
                  <a:moveTo>
                    <a:pt x="120" y="1"/>
                  </a:moveTo>
                  <a:cubicBezTo>
                    <a:pt x="113" y="1"/>
                    <a:pt x="107" y="2"/>
                    <a:pt x="100" y="5"/>
                  </a:cubicBezTo>
                  <a:cubicBezTo>
                    <a:pt x="38" y="33"/>
                    <a:pt x="1" y="189"/>
                    <a:pt x="15" y="221"/>
                  </a:cubicBezTo>
                  <a:cubicBezTo>
                    <a:pt x="22" y="238"/>
                    <a:pt x="43" y="247"/>
                    <a:pt x="71" y="247"/>
                  </a:cubicBezTo>
                  <a:cubicBezTo>
                    <a:pt x="95" y="247"/>
                    <a:pt x="123" y="241"/>
                    <a:pt x="152" y="228"/>
                  </a:cubicBezTo>
                  <a:cubicBezTo>
                    <a:pt x="214" y="200"/>
                    <a:pt x="253" y="154"/>
                    <a:pt x="240" y="123"/>
                  </a:cubicBezTo>
                  <a:cubicBezTo>
                    <a:pt x="227" y="95"/>
                    <a:pt x="175" y="1"/>
                    <a:pt x="120"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915" name="Google Shape;2915;p50"/>
            <p:cNvSpPr/>
            <p:nvPr/>
          </p:nvSpPr>
          <p:spPr>
            <a:xfrm>
              <a:off x="4211400" y="4539225"/>
              <a:ext cx="7275" cy="4475"/>
            </a:xfrm>
            <a:custGeom>
              <a:avLst/>
              <a:gdLst/>
              <a:ahLst/>
              <a:cxnLst/>
              <a:rect l="l" t="t" r="r" b="b"/>
              <a:pathLst>
                <a:path w="291" h="179" extrusionOk="0">
                  <a:moveTo>
                    <a:pt x="222" y="1"/>
                  </a:moveTo>
                  <a:cubicBezTo>
                    <a:pt x="161" y="1"/>
                    <a:pt x="41" y="58"/>
                    <a:pt x="23" y="81"/>
                  </a:cubicBezTo>
                  <a:cubicBezTo>
                    <a:pt x="1" y="108"/>
                    <a:pt x="22" y="145"/>
                    <a:pt x="69" y="166"/>
                  </a:cubicBezTo>
                  <a:cubicBezTo>
                    <a:pt x="89" y="174"/>
                    <a:pt x="111" y="178"/>
                    <a:pt x="130" y="178"/>
                  </a:cubicBezTo>
                  <a:cubicBezTo>
                    <a:pt x="157" y="178"/>
                    <a:pt x="181" y="170"/>
                    <a:pt x="194" y="155"/>
                  </a:cubicBezTo>
                  <a:cubicBezTo>
                    <a:pt x="217" y="128"/>
                    <a:pt x="290" y="23"/>
                    <a:pt x="243" y="4"/>
                  </a:cubicBezTo>
                  <a:cubicBezTo>
                    <a:pt x="237" y="2"/>
                    <a:pt x="230" y="1"/>
                    <a:pt x="222"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916" name="Google Shape;2916;p50"/>
            <p:cNvSpPr/>
            <p:nvPr/>
          </p:nvSpPr>
          <p:spPr>
            <a:xfrm>
              <a:off x="4218450" y="4535975"/>
              <a:ext cx="8250" cy="3950"/>
            </a:xfrm>
            <a:custGeom>
              <a:avLst/>
              <a:gdLst/>
              <a:ahLst/>
              <a:cxnLst/>
              <a:rect l="l" t="t" r="r" b="b"/>
              <a:pathLst>
                <a:path w="330" h="158" extrusionOk="0">
                  <a:moveTo>
                    <a:pt x="233" y="1"/>
                  </a:moveTo>
                  <a:cubicBezTo>
                    <a:pt x="163" y="1"/>
                    <a:pt x="57" y="13"/>
                    <a:pt x="33" y="43"/>
                  </a:cubicBezTo>
                  <a:cubicBezTo>
                    <a:pt x="0" y="84"/>
                    <a:pt x="135" y="142"/>
                    <a:pt x="172" y="153"/>
                  </a:cubicBezTo>
                  <a:cubicBezTo>
                    <a:pt x="179" y="156"/>
                    <a:pt x="187" y="157"/>
                    <a:pt x="196" y="157"/>
                  </a:cubicBezTo>
                  <a:cubicBezTo>
                    <a:pt x="230" y="157"/>
                    <a:pt x="270" y="137"/>
                    <a:pt x="296" y="104"/>
                  </a:cubicBezTo>
                  <a:cubicBezTo>
                    <a:pt x="330" y="63"/>
                    <a:pt x="327" y="19"/>
                    <a:pt x="290" y="6"/>
                  </a:cubicBezTo>
                  <a:cubicBezTo>
                    <a:pt x="280" y="2"/>
                    <a:pt x="259" y="1"/>
                    <a:pt x="233"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917" name="Google Shape;2917;p50"/>
            <p:cNvSpPr/>
            <p:nvPr/>
          </p:nvSpPr>
          <p:spPr>
            <a:xfrm>
              <a:off x="4210900" y="4536475"/>
              <a:ext cx="7225" cy="3625"/>
            </a:xfrm>
            <a:custGeom>
              <a:avLst/>
              <a:gdLst/>
              <a:ahLst/>
              <a:cxnLst/>
              <a:rect l="l" t="t" r="r" b="b"/>
              <a:pathLst>
                <a:path w="289" h="145" extrusionOk="0">
                  <a:moveTo>
                    <a:pt x="118" y="1"/>
                  </a:moveTo>
                  <a:cubicBezTo>
                    <a:pt x="86" y="1"/>
                    <a:pt x="46" y="26"/>
                    <a:pt x="25" y="62"/>
                  </a:cubicBezTo>
                  <a:cubicBezTo>
                    <a:pt x="1" y="101"/>
                    <a:pt x="9" y="138"/>
                    <a:pt x="43" y="144"/>
                  </a:cubicBezTo>
                  <a:cubicBezTo>
                    <a:pt x="46" y="144"/>
                    <a:pt x="50" y="145"/>
                    <a:pt x="55" y="145"/>
                  </a:cubicBezTo>
                  <a:cubicBezTo>
                    <a:pt x="104" y="145"/>
                    <a:pt x="243" y="117"/>
                    <a:pt x="264" y="81"/>
                  </a:cubicBezTo>
                  <a:cubicBezTo>
                    <a:pt x="288" y="42"/>
                    <a:pt x="163" y="10"/>
                    <a:pt x="128" y="2"/>
                  </a:cubicBezTo>
                  <a:cubicBezTo>
                    <a:pt x="125" y="1"/>
                    <a:pt x="121" y="1"/>
                    <a:pt x="118"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918" name="Google Shape;2918;p50"/>
            <p:cNvSpPr/>
            <p:nvPr/>
          </p:nvSpPr>
          <p:spPr>
            <a:xfrm>
              <a:off x="4218975" y="4533425"/>
              <a:ext cx="5400" cy="3475"/>
            </a:xfrm>
            <a:custGeom>
              <a:avLst/>
              <a:gdLst/>
              <a:ahLst/>
              <a:cxnLst/>
              <a:rect l="l" t="t" r="r" b="b"/>
              <a:pathLst>
                <a:path w="216" h="139" extrusionOk="0">
                  <a:moveTo>
                    <a:pt x="116" y="0"/>
                  </a:moveTo>
                  <a:cubicBezTo>
                    <a:pt x="90" y="0"/>
                    <a:pt x="67" y="8"/>
                    <a:pt x="58" y="22"/>
                  </a:cubicBezTo>
                  <a:cubicBezTo>
                    <a:pt x="45" y="42"/>
                    <a:pt x="0" y="126"/>
                    <a:pt x="40" y="137"/>
                  </a:cubicBezTo>
                  <a:cubicBezTo>
                    <a:pt x="43" y="138"/>
                    <a:pt x="47" y="139"/>
                    <a:pt x="51" y="139"/>
                  </a:cubicBezTo>
                  <a:cubicBezTo>
                    <a:pt x="97" y="139"/>
                    <a:pt x="190" y="84"/>
                    <a:pt x="201" y="65"/>
                  </a:cubicBezTo>
                  <a:cubicBezTo>
                    <a:pt x="215" y="43"/>
                    <a:pt x="194" y="17"/>
                    <a:pt x="154" y="5"/>
                  </a:cubicBezTo>
                  <a:cubicBezTo>
                    <a:pt x="142" y="2"/>
                    <a:pt x="129" y="0"/>
                    <a:pt x="116"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919" name="Google Shape;2919;p50"/>
            <p:cNvSpPr/>
            <p:nvPr/>
          </p:nvSpPr>
          <p:spPr>
            <a:xfrm>
              <a:off x="4214975" y="4533200"/>
              <a:ext cx="5075" cy="4500"/>
            </a:xfrm>
            <a:custGeom>
              <a:avLst/>
              <a:gdLst/>
              <a:ahLst/>
              <a:cxnLst/>
              <a:rect l="l" t="t" r="r" b="b"/>
              <a:pathLst>
                <a:path w="203" h="180" extrusionOk="0">
                  <a:moveTo>
                    <a:pt x="132" y="1"/>
                  </a:moveTo>
                  <a:cubicBezTo>
                    <a:pt x="122" y="1"/>
                    <a:pt x="112" y="1"/>
                    <a:pt x="101" y="3"/>
                  </a:cubicBezTo>
                  <a:cubicBezTo>
                    <a:pt x="46" y="10"/>
                    <a:pt x="1" y="40"/>
                    <a:pt x="1" y="67"/>
                  </a:cubicBezTo>
                  <a:cubicBezTo>
                    <a:pt x="1" y="93"/>
                    <a:pt x="74" y="179"/>
                    <a:pt x="130" y="179"/>
                  </a:cubicBezTo>
                  <a:cubicBezTo>
                    <a:pt x="132" y="179"/>
                    <a:pt x="135" y="179"/>
                    <a:pt x="137" y="179"/>
                  </a:cubicBezTo>
                  <a:cubicBezTo>
                    <a:pt x="192" y="172"/>
                    <a:pt x="202" y="64"/>
                    <a:pt x="202" y="37"/>
                  </a:cubicBezTo>
                  <a:cubicBezTo>
                    <a:pt x="202" y="14"/>
                    <a:pt x="173" y="1"/>
                    <a:pt x="132"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920" name="Google Shape;2920;p50"/>
            <p:cNvSpPr/>
            <p:nvPr/>
          </p:nvSpPr>
          <p:spPr>
            <a:xfrm>
              <a:off x="4215400" y="4536375"/>
              <a:ext cx="6325" cy="3775"/>
            </a:xfrm>
            <a:custGeom>
              <a:avLst/>
              <a:gdLst/>
              <a:ahLst/>
              <a:cxnLst/>
              <a:rect l="l" t="t" r="r" b="b"/>
              <a:pathLst>
                <a:path w="253" h="151" extrusionOk="0">
                  <a:moveTo>
                    <a:pt x="183" y="1"/>
                  </a:moveTo>
                  <a:cubicBezTo>
                    <a:pt x="159" y="1"/>
                    <a:pt x="131" y="7"/>
                    <a:pt x="102" y="19"/>
                  </a:cubicBezTo>
                  <a:cubicBezTo>
                    <a:pt x="41" y="47"/>
                    <a:pt x="1" y="93"/>
                    <a:pt x="15" y="125"/>
                  </a:cubicBezTo>
                  <a:cubicBezTo>
                    <a:pt x="21" y="142"/>
                    <a:pt x="42" y="150"/>
                    <a:pt x="70" y="150"/>
                  </a:cubicBezTo>
                  <a:cubicBezTo>
                    <a:pt x="94" y="150"/>
                    <a:pt x="123" y="144"/>
                    <a:pt x="152" y="131"/>
                  </a:cubicBezTo>
                  <a:cubicBezTo>
                    <a:pt x="213" y="104"/>
                    <a:pt x="253" y="57"/>
                    <a:pt x="239" y="26"/>
                  </a:cubicBezTo>
                  <a:cubicBezTo>
                    <a:pt x="232" y="9"/>
                    <a:pt x="211" y="1"/>
                    <a:pt x="183"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921" name="Google Shape;2921;p50"/>
            <p:cNvSpPr/>
            <p:nvPr/>
          </p:nvSpPr>
          <p:spPr>
            <a:xfrm>
              <a:off x="4292350" y="4652425"/>
              <a:ext cx="5500" cy="8525"/>
            </a:xfrm>
            <a:custGeom>
              <a:avLst/>
              <a:gdLst/>
              <a:ahLst/>
              <a:cxnLst/>
              <a:rect l="l" t="t" r="r" b="b"/>
              <a:pathLst>
                <a:path w="220" h="341" extrusionOk="0">
                  <a:moveTo>
                    <a:pt x="101" y="0"/>
                  </a:moveTo>
                  <a:cubicBezTo>
                    <a:pt x="43" y="0"/>
                    <a:pt x="1" y="77"/>
                    <a:pt x="5" y="170"/>
                  </a:cubicBezTo>
                  <a:cubicBezTo>
                    <a:pt x="10" y="264"/>
                    <a:pt x="61" y="341"/>
                    <a:pt x="119" y="341"/>
                  </a:cubicBezTo>
                  <a:cubicBezTo>
                    <a:pt x="177" y="341"/>
                    <a:pt x="220" y="264"/>
                    <a:pt x="215" y="170"/>
                  </a:cubicBezTo>
                  <a:cubicBezTo>
                    <a:pt x="209" y="77"/>
                    <a:pt x="159" y="0"/>
                    <a:pt x="101" y="0"/>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2922" name="Google Shape;2922;p50"/>
            <p:cNvSpPr/>
            <p:nvPr/>
          </p:nvSpPr>
          <p:spPr>
            <a:xfrm>
              <a:off x="4292625" y="4628700"/>
              <a:ext cx="5475" cy="8550"/>
            </a:xfrm>
            <a:custGeom>
              <a:avLst/>
              <a:gdLst/>
              <a:ahLst/>
              <a:cxnLst/>
              <a:rect l="l" t="t" r="r" b="b"/>
              <a:pathLst>
                <a:path w="219" h="342" extrusionOk="0">
                  <a:moveTo>
                    <a:pt x="100" y="1"/>
                  </a:moveTo>
                  <a:cubicBezTo>
                    <a:pt x="42" y="1"/>
                    <a:pt x="0" y="78"/>
                    <a:pt x="4" y="170"/>
                  </a:cubicBezTo>
                  <a:cubicBezTo>
                    <a:pt x="10" y="264"/>
                    <a:pt x="60" y="341"/>
                    <a:pt x="118" y="341"/>
                  </a:cubicBezTo>
                  <a:cubicBezTo>
                    <a:pt x="175" y="341"/>
                    <a:pt x="218" y="264"/>
                    <a:pt x="214" y="170"/>
                  </a:cubicBezTo>
                  <a:cubicBezTo>
                    <a:pt x="209" y="78"/>
                    <a:pt x="158" y="1"/>
                    <a:pt x="100" y="1"/>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2923" name="Google Shape;2923;p50"/>
            <p:cNvSpPr/>
            <p:nvPr/>
          </p:nvSpPr>
          <p:spPr>
            <a:xfrm>
              <a:off x="4292850" y="4605000"/>
              <a:ext cx="5450" cy="8525"/>
            </a:xfrm>
            <a:custGeom>
              <a:avLst/>
              <a:gdLst/>
              <a:ahLst/>
              <a:cxnLst/>
              <a:rect l="l" t="t" r="r" b="b"/>
              <a:pathLst>
                <a:path w="218" h="341" extrusionOk="0">
                  <a:moveTo>
                    <a:pt x="101" y="0"/>
                  </a:moveTo>
                  <a:cubicBezTo>
                    <a:pt x="43" y="0"/>
                    <a:pt x="1" y="77"/>
                    <a:pt x="5" y="170"/>
                  </a:cubicBezTo>
                  <a:cubicBezTo>
                    <a:pt x="10" y="264"/>
                    <a:pt x="60" y="341"/>
                    <a:pt x="118" y="341"/>
                  </a:cubicBezTo>
                  <a:cubicBezTo>
                    <a:pt x="176" y="341"/>
                    <a:pt x="218" y="264"/>
                    <a:pt x="215" y="170"/>
                  </a:cubicBezTo>
                  <a:cubicBezTo>
                    <a:pt x="209" y="77"/>
                    <a:pt x="159" y="0"/>
                    <a:pt x="101" y="0"/>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2924" name="Google Shape;2924;p50"/>
            <p:cNvSpPr/>
            <p:nvPr/>
          </p:nvSpPr>
          <p:spPr>
            <a:xfrm>
              <a:off x="4293100" y="4581275"/>
              <a:ext cx="5475" cy="8525"/>
            </a:xfrm>
            <a:custGeom>
              <a:avLst/>
              <a:gdLst/>
              <a:ahLst/>
              <a:cxnLst/>
              <a:rect l="l" t="t" r="r" b="b"/>
              <a:pathLst>
                <a:path w="219" h="341" extrusionOk="0">
                  <a:moveTo>
                    <a:pt x="100" y="0"/>
                  </a:moveTo>
                  <a:cubicBezTo>
                    <a:pt x="42" y="0"/>
                    <a:pt x="0" y="77"/>
                    <a:pt x="4" y="170"/>
                  </a:cubicBezTo>
                  <a:cubicBezTo>
                    <a:pt x="10" y="264"/>
                    <a:pt x="59" y="341"/>
                    <a:pt x="117" y="341"/>
                  </a:cubicBezTo>
                  <a:cubicBezTo>
                    <a:pt x="175" y="341"/>
                    <a:pt x="218" y="265"/>
                    <a:pt x="213" y="170"/>
                  </a:cubicBezTo>
                  <a:cubicBezTo>
                    <a:pt x="208" y="77"/>
                    <a:pt x="158" y="0"/>
                    <a:pt x="100" y="0"/>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2925" name="Google Shape;2925;p50"/>
            <p:cNvSpPr/>
            <p:nvPr/>
          </p:nvSpPr>
          <p:spPr>
            <a:xfrm>
              <a:off x="4293300" y="4557575"/>
              <a:ext cx="5500" cy="8550"/>
            </a:xfrm>
            <a:custGeom>
              <a:avLst/>
              <a:gdLst/>
              <a:ahLst/>
              <a:cxnLst/>
              <a:rect l="l" t="t" r="r" b="b"/>
              <a:pathLst>
                <a:path w="220" h="342" extrusionOk="0">
                  <a:moveTo>
                    <a:pt x="101" y="1"/>
                  </a:moveTo>
                  <a:cubicBezTo>
                    <a:pt x="43" y="1"/>
                    <a:pt x="1" y="78"/>
                    <a:pt x="5" y="172"/>
                  </a:cubicBezTo>
                  <a:cubicBezTo>
                    <a:pt x="10" y="264"/>
                    <a:pt x="61" y="341"/>
                    <a:pt x="119" y="341"/>
                  </a:cubicBezTo>
                  <a:cubicBezTo>
                    <a:pt x="177" y="341"/>
                    <a:pt x="220" y="264"/>
                    <a:pt x="215" y="172"/>
                  </a:cubicBezTo>
                  <a:cubicBezTo>
                    <a:pt x="209" y="78"/>
                    <a:pt x="159" y="1"/>
                    <a:pt x="101" y="1"/>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2926" name="Google Shape;2926;p50"/>
            <p:cNvSpPr/>
            <p:nvPr/>
          </p:nvSpPr>
          <p:spPr>
            <a:xfrm>
              <a:off x="4278225" y="4655325"/>
              <a:ext cx="5625" cy="8675"/>
            </a:xfrm>
            <a:custGeom>
              <a:avLst/>
              <a:gdLst/>
              <a:ahLst/>
              <a:cxnLst/>
              <a:rect l="l" t="t" r="r" b="b"/>
              <a:pathLst>
                <a:path w="225" h="347" extrusionOk="0">
                  <a:moveTo>
                    <a:pt x="99" y="0"/>
                  </a:moveTo>
                  <a:cubicBezTo>
                    <a:pt x="41" y="0"/>
                    <a:pt x="1" y="78"/>
                    <a:pt x="9" y="173"/>
                  </a:cubicBezTo>
                  <a:cubicBezTo>
                    <a:pt x="17" y="268"/>
                    <a:pt x="69" y="346"/>
                    <a:pt x="127" y="346"/>
                  </a:cubicBezTo>
                  <a:cubicBezTo>
                    <a:pt x="185" y="346"/>
                    <a:pt x="224" y="268"/>
                    <a:pt x="217" y="173"/>
                  </a:cubicBezTo>
                  <a:cubicBezTo>
                    <a:pt x="209" y="78"/>
                    <a:pt x="157" y="0"/>
                    <a:pt x="99" y="0"/>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2927" name="Google Shape;2927;p50"/>
            <p:cNvSpPr/>
            <p:nvPr/>
          </p:nvSpPr>
          <p:spPr>
            <a:xfrm>
              <a:off x="4277675" y="4631175"/>
              <a:ext cx="5625" cy="8650"/>
            </a:xfrm>
            <a:custGeom>
              <a:avLst/>
              <a:gdLst/>
              <a:ahLst/>
              <a:cxnLst/>
              <a:rect l="l" t="t" r="r" b="b"/>
              <a:pathLst>
                <a:path w="225" h="346" extrusionOk="0">
                  <a:moveTo>
                    <a:pt x="98" y="1"/>
                  </a:moveTo>
                  <a:cubicBezTo>
                    <a:pt x="40" y="1"/>
                    <a:pt x="1" y="78"/>
                    <a:pt x="8" y="174"/>
                  </a:cubicBezTo>
                  <a:cubicBezTo>
                    <a:pt x="16" y="269"/>
                    <a:pt x="69" y="346"/>
                    <a:pt x="127" y="346"/>
                  </a:cubicBezTo>
                  <a:cubicBezTo>
                    <a:pt x="184" y="346"/>
                    <a:pt x="224" y="269"/>
                    <a:pt x="217" y="174"/>
                  </a:cubicBezTo>
                  <a:cubicBezTo>
                    <a:pt x="208" y="78"/>
                    <a:pt x="156" y="1"/>
                    <a:pt x="98" y="1"/>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2928" name="Google Shape;2928;p50"/>
            <p:cNvSpPr/>
            <p:nvPr/>
          </p:nvSpPr>
          <p:spPr>
            <a:xfrm>
              <a:off x="4277125" y="4607050"/>
              <a:ext cx="5600" cy="8625"/>
            </a:xfrm>
            <a:custGeom>
              <a:avLst/>
              <a:gdLst/>
              <a:ahLst/>
              <a:cxnLst/>
              <a:rect l="l" t="t" r="r" b="b"/>
              <a:pathLst>
                <a:path w="224" h="345" extrusionOk="0">
                  <a:moveTo>
                    <a:pt x="97" y="0"/>
                  </a:moveTo>
                  <a:cubicBezTo>
                    <a:pt x="39" y="0"/>
                    <a:pt x="0" y="77"/>
                    <a:pt x="8" y="172"/>
                  </a:cubicBezTo>
                  <a:cubicBezTo>
                    <a:pt x="16" y="267"/>
                    <a:pt x="69" y="345"/>
                    <a:pt x="127" y="345"/>
                  </a:cubicBezTo>
                  <a:cubicBezTo>
                    <a:pt x="183" y="345"/>
                    <a:pt x="224" y="267"/>
                    <a:pt x="215" y="172"/>
                  </a:cubicBezTo>
                  <a:cubicBezTo>
                    <a:pt x="208" y="77"/>
                    <a:pt x="155" y="0"/>
                    <a:pt x="97" y="0"/>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2929" name="Google Shape;2929;p50"/>
            <p:cNvSpPr/>
            <p:nvPr/>
          </p:nvSpPr>
          <p:spPr>
            <a:xfrm>
              <a:off x="4276525" y="4582850"/>
              <a:ext cx="5625" cy="8675"/>
            </a:xfrm>
            <a:custGeom>
              <a:avLst/>
              <a:gdLst/>
              <a:ahLst/>
              <a:cxnLst/>
              <a:rect l="l" t="t" r="r" b="b"/>
              <a:pathLst>
                <a:path w="225" h="347" extrusionOk="0">
                  <a:moveTo>
                    <a:pt x="98" y="1"/>
                  </a:moveTo>
                  <a:cubicBezTo>
                    <a:pt x="40" y="1"/>
                    <a:pt x="0" y="79"/>
                    <a:pt x="9" y="174"/>
                  </a:cubicBezTo>
                  <a:cubicBezTo>
                    <a:pt x="16" y="268"/>
                    <a:pt x="69" y="346"/>
                    <a:pt x="127" y="346"/>
                  </a:cubicBezTo>
                  <a:cubicBezTo>
                    <a:pt x="185" y="346"/>
                    <a:pt x="225" y="269"/>
                    <a:pt x="216" y="174"/>
                  </a:cubicBezTo>
                  <a:cubicBezTo>
                    <a:pt x="209" y="79"/>
                    <a:pt x="156" y="1"/>
                    <a:pt x="98" y="1"/>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2930" name="Google Shape;2930;p50"/>
            <p:cNvSpPr/>
            <p:nvPr/>
          </p:nvSpPr>
          <p:spPr>
            <a:xfrm>
              <a:off x="4275975" y="4558725"/>
              <a:ext cx="5600" cy="8625"/>
            </a:xfrm>
            <a:custGeom>
              <a:avLst/>
              <a:gdLst/>
              <a:ahLst/>
              <a:cxnLst/>
              <a:rect l="l" t="t" r="r" b="b"/>
              <a:pathLst>
                <a:path w="224" h="345" extrusionOk="0">
                  <a:moveTo>
                    <a:pt x="97" y="0"/>
                  </a:moveTo>
                  <a:cubicBezTo>
                    <a:pt x="39" y="0"/>
                    <a:pt x="0" y="77"/>
                    <a:pt x="7" y="173"/>
                  </a:cubicBezTo>
                  <a:cubicBezTo>
                    <a:pt x="16" y="268"/>
                    <a:pt x="69" y="345"/>
                    <a:pt x="127" y="345"/>
                  </a:cubicBezTo>
                  <a:cubicBezTo>
                    <a:pt x="182" y="345"/>
                    <a:pt x="224" y="269"/>
                    <a:pt x="216" y="173"/>
                  </a:cubicBezTo>
                  <a:cubicBezTo>
                    <a:pt x="208" y="77"/>
                    <a:pt x="155" y="0"/>
                    <a:pt x="97" y="0"/>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2931" name="Google Shape;2931;p50"/>
            <p:cNvSpPr/>
            <p:nvPr/>
          </p:nvSpPr>
          <p:spPr>
            <a:xfrm>
              <a:off x="4151000" y="4657950"/>
              <a:ext cx="5500" cy="8550"/>
            </a:xfrm>
            <a:custGeom>
              <a:avLst/>
              <a:gdLst/>
              <a:ahLst/>
              <a:cxnLst/>
              <a:rect l="l" t="t" r="r" b="b"/>
              <a:pathLst>
                <a:path w="220" h="342" extrusionOk="0">
                  <a:moveTo>
                    <a:pt x="101" y="1"/>
                  </a:moveTo>
                  <a:cubicBezTo>
                    <a:pt x="43" y="1"/>
                    <a:pt x="1" y="78"/>
                    <a:pt x="5" y="170"/>
                  </a:cubicBezTo>
                  <a:cubicBezTo>
                    <a:pt x="10" y="264"/>
                    <a:pt x="61" y="341"/>
                    <a:pt x="119" y="341"/>
                  </a:cubicBezTo>
                  <a:cubicBezTo>
                    <a:pt x="178" y="339"/>
                    <a:pt x="220" y="264"/>
                    <a:pt x="215" y="170"/>
                  </a:cubicBezTo>
                  <a:cubicBezTo>
                    <a:pt x="209" y="78"/>
                    <a:pt x="159" y="1"/>
                    <a:pt x="101" y="1"/>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2932" name="Google Shape;2932;p50"/>
            <p:cNvSpPr/>
            <p:nvPr/>
          </p:nvSpPr>
          <p:spPr>
            <a:xfrm>
              <a:off x="4151300" y="4634250"/>
              <a:ext cx="5450" cy="8525"/>
            </a:xfrm>
            <a:custGeom>
              <a:avLst/>
              <a:gdLst/>
              <a:ahLst/>
              <a:cxnLst/>
              <a:rect l="l" t="t" r="r" b="b"/>
              <a:pathLst>
                <a:path w="218" h="341" extrusionOk="0">
                  <a:moveTo>
                    <a:pt x="100" y="0"/>
                  </a:moveTo>
                  <a:cubicBezTo>
                    <a:pt x="42" y="0"/>
                    <a:pt x="0" y="77"/>
                    <a:pt x="3" y="170"/>
                  </a:cubicBezTo>
                  <a:cubicBezTo>
                    <a:pt x="9" y="264"/>
                    <a:pt x="59" y="341"/>
                    <a:pt x="117" y="341"/>
                  </a:cubicBezTo>
                  <a:cubicBezTo>
                    <a:pt x="175" y="341"/>
                    <a:pt x="217" y="264"/>
                    <a:pt x="213" y="170"/>
                  </a:cubicBezTo>
                  <a:cubicBezTo>
                    <a:pt x="208" y="77"/>
                    <a:pt x="158" y="0"/>
                    <a:pt x="100" y="0"/>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2933" name="Google Shape;2933;p50"/>
            <p:cNvSpPr/>
            <p:nvPr/>
          </p:nvSpPr>
          <p:spPr>
            <a:xfrm>
              <a:off x="4151500" y="4610525"/>
              <a:ext cx="5475" cy="8525"/>
            </a:xfrm>
            <a:custGeom>
              <a:avLst/>
              <a:gdLst/>
              <a:ahLst/>
              <a:cxnLst/>
              <a:rect l="l" t="t" r="r" b="b"/>
              <a:pathLst>
                <a:path w="219" h="341" extrusionOk="0">
                  <a:moveTo>
                    <a:pt x="101" y="0"/>
                  </a:moveTo>
                  <a:cubicBezTo>
                    <a:pt x="43" y="0"/>
                    <a:pt x="1" y="77"/>
                    <a:pt x="5" y="170"/>
                  </a:cubicBezTo>
                  <a:cubicBezTo>
                    <a:pt x="10" y="264"/>
                    <a:pt x="61" y="341"/>
                    <a:pt x="119" y="341"/>
                  </a:cubicBezTo>
                  <a:cubicBezTo>
                    <a:pt x="177" y="341"/>
                    <a:pt x="219" y="264"/>
                    <a:pt x="215" y="170"/>
                  </a:cubicBezTo>
                  <a:cubicBezTo>
                    <a:pt x="209" y="77"/>
                    <a:pt x="159" y="0"/>
                    <a:pt x="101" y="0"/>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2934" name="Google Shape;2934;p50"/>
            <p:cNvSpPr/>
            <p:nvPr/>
          </p:nvSpPr>
          <p:spPr>
            <a:xfrm>
              <a:off x="4151750" y="4586800"/>
              <a:ext cx="5500" cy="8550"/>
            </a:xfrm>
            <a:custGeom>
              <a:avLst/>
              <a:gdLst/>
              <a:ahLst/>
              <a:cxnLst/>
              <a:rect l="l" t="t" r="r" b="b"/>
              <a:pathLst>
                <a:path w="220" h="342" extrusionOk="0">
                  <a:moveTo>
                    <a:pt x="100" y="1"/>
                  </a:moveTo>
                  <a:cubicBezTo>
                    <a:pt x="42" y="1"/>
                    <a:pt x="0" y="78"/>
                    <a:pt x="4" y="170"/>
                  </a:cubicBezTo>
                  <a:cubicBezTo>
                    <a:pt x="10" y="264"/>
                    <a:pt x="59" y="341"/>
                    <a:pt x="117" y="341"/>
                  </a:cubicBezTo>
                  <a:cubicBezTo>
                    <a:pt x="175" y="341"/>
                    <a:pt x="219" y="264"/>
                    <a:pt x="214" y="170"/>
                  </a:cubicBezTo>
                  <a:cubicBezTo>
                    <a:pt x="209" y="78"/>
                    <a:pt x="158" y="1"/>
                    <a:pt x="100" y="1"/>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2935" name="Google Shape;2935;p50"/>
            <p:cNvSpPr/>
            <p:nvPr/>
          </p:nvSpPr>
          <p:spPr>
            <a:xfrm>
              <a:off x="4151975" y="4563100"/>
              <a:ext cx="5475" cy="8525"/>
            </a:xfrm>
            <a:custGeom>
              <a:avLst/>
              <a:gdLst/>
              <a:ahLst/>
              <a:cxnLst/>
              <a:rect l="l" t="t" r="r" b="b"/>
              <a:pathLst>
                <a:path w="219" h="341" extrusionOk="0">
                  <a:moveTo>
                    <a:pt x="101" y="0"/>
                  </a:moveTo>
                  <a:cubicBezTo>
                    <a:pt x="43" y="0"/>
                    <a:pt x="1" y="77"/>
                    <a:pt x="5" y="170"/>
                  </a:cubicBezTo>
                  <a:cubicBezTo>
                    <a:pt x="8" y="264"/>
                    <a:pt x="60" y="341"/>
                    <a:pt x="118" y="341"/>
                  </a:cubicBezTo>
                  <a:cubicBezTo>
                    <a:pt x="176" y="341"/>
                    <a:pt x="219" y="264"/>
                    <a:pt x="214" y="170"/>
                  </a:cubicBezTo>
                  <a:cubicBezTo>
                    <a:pt x="208" y="77"/>
                    <a:pt x="159" y="0"/>
                    <a:pt x="101" y="0"/>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2936" name="Google Shape;2936;p50"/>
            <p:cNvSpPr/>
            <p:nvPr/>
          </p:nvSpPr>
          <p:spPr>
            <a:xfrm>
              <a:off x="4366925" y="4695400"/>
              <a:ext cx="5275" cy="7750"/>
            </a:xfrm>
            <a:custGeom>
              <a:avLst/>
              <a:gdLst/>
              <a:ahLst/>
              <a:cxnLst/>
              <a:rect l="l" t="t" r="r" b="b"/>
              <a:pathLst>
                <a:path w="211" h="310" extrusionOk="0">
                  <a:moveTo>
                    <a:pt x="98" y="1"/>
                  </a:moveTo>
                  <a:cubicBezTo>
                    <a:pt x="42" y="1"/>
                    <a:pt x="1" y="69"/>
                    <a:pt x="5" y="156"/>
                  </a:cubicBezTo>
                  <a:cubicBezTo>
                    <a:pt x="10" y="241"/>
                    <a:pt x="59" y="309"/>
                    <a:pt x="115" y="309"/>
                  </a:cubicBezTo>
                  <a:cubicBezTo>
                    <a:pt x="169" y="309"/>
                    <a:pt x="210" y="241"/>
                    <a:pt x="206" y="156"/>
                  </a:cubicBezTo>
                  <a:cubicBezTo>
                    <a:pt x="201" y="69"/>
                    <a:pt x="153" y="1"/>
                    <a:pt x="98" y="1"/>
                  </a:cubicBezTo>
                  <a:close/>
                </a:path>
              </a:pathLst>
            </a:custGeom>
            <a:solidFill>
              <a:srgbClr val="682E29"/>
            </a:solidFill>
            <a:ln>
              <a:noFill/>
            </a:ln>
          </p:spPr>
          <p:txBody>
            <a:bodyPr spcFirstLastPara="1" wrap="square" lIns="121900" tIns="121900" rIns="121900" bIns="121900" anchor="ctr" anchorCtr="0">
              <a:noAutofit/>
            </a:bodyPr>
            <a:lstStyle/>
            <a:p>
              <a:endParaRPr sz="2489"/>
            </a:p>
          </p:txBody>
        </p:sp>
        <p:sp>
          <p:nvSpPr>
            <p:cNvPr id="2937" name="Google Shape;2937;p50"/>
            <p:cNvSpPr/>
            <p:nvPr/>
          </p:nvSpPr>
          <p:spPr>
            <a:xfrm>
              <a:off x="4367125" y="4673900"/>
              <a:ext cx="5275" cy="7750"/>
            </a:xfrm>
            <a:custGeom>
              <a:avLst/>
              <a:gdLst/>
              <a:ahLst/>
              <a:cxnLst/>
              <a:rect l="l" t="t" r="r" b="b"/>
              <a:pathLst>
                <a:path w="211" h="310" extrusionOk="0">
                  <a:moveTo>
                    <a:pt x="96" y="0"/>
                  </a:moveTo>
                  <a:cubicBezTo>
                    <a:pt x="40" y="0"/>
                    <a:pt x="0" y="69"/>
                    <a:pt x="3" y="154"/>
                  </a:cubicBezTo>
                  <a:cubicBezTo>
                    <a:pt x="9" y="241"/>
                    <a:pt x="58" y="309"/>
                    <a:pt x="113" y="309"/>
                  </a:cubicBezTo>
                  <a:cubicBezTo>
                    <a:pt x="170" y="309"/>
                    <a:pt x="211" y="239"/>
                    <a:pt x="206" y="154"/>
                  </a:cubicBezTo>
                  <a:cubicBezTo>
                    <a:pt x="200" y="69"/>
                    <a:pt x="151" y="0"/>
                    <a:pt x="96" y="0"/>
                  </a:cubicBezTo>
                  <a:close/>
                </a:path>
              </a:pathLst>
            </a:custGeom>
            <a:solidFill>
              <a:srgbClr val="682E29"/>
            </a:solidFill>
            <a:ln>
              <a:noFill/>
            </a:ln>
          </p:spPr>
          <p:txBody>
            <a:bodyPr spcFirstLastPara="1" wrap="square" lIns="121900" tIns="121900" rIns="121900" bIns="121900" anchor="ctr" anchorCtr="0">
              <a:noAutofit/>
            </a:bodyPr>
            <a:lstStyle/>
            <a:p>
              <a:endParaRPr sz="2489"/>
            </a:p>
          </p:txBody>
        </p:sp>
        <p:sp>
          <p:nvSpPr>
            <p:cNvPr id="2938" name="Google Shape;2938;p50"/>
            <p:cNvSpPr/>
            <p:nvPr/>
          </p:nvSpPr>
          <p:spPr>
            <a:xfrm>
              <a:off x="4367275" y="4652375"/>
              <a:ext cx="5300" cy="7725"/>
            </a:xfrm>
            <a:custGeom>
              <a:avLst/>
              <a:gdLst/>
              <a:ahLst/>
              <a:cxnLst/>
              <a:rect l="l" t="t" r="r" b="b"/>
              <a:pathLst>
                <a:path w="212" h="309" extrusionOk="0">
                  <a:moveTo>
                    <a:pt x="96" y="0"/>
                  </a:moveTo>
                  <a:cubicBezTo>
                    <a:pt x="42" y="0"/>
                    <a:pt x="0" y="69"/>
                    <a:pt x="5" y="154"/>
                  </a:cubicBezTo>
                  <a:cubicBezTo>
                    <a:pt x="10" y="240"/>
                    <a:pt x="58" y="308"/>
                    <a:pt x="113" y="308"/>
                  </a:cubicBezTo>
                  <a:cubicBezTo>
                    <a:pt x="170" y="308"/>
                    <a:pt x="211" y="239"/>
                    <a:pt x="206" y="154"/>
                  </a:cubicBezTo>
                  <a:cubicBezTo>
                    <a:pt x="201" y="69"/>
                    <a:pt x="152" y="0"/>
                    <a:pt x="96" y="0"/>
                  </a:cubicBezTo>
                  <a:close/>
                </a:path>
              </a:pathLst>
            </a:custGeom>
            <a:solidFill>
              <a:srgbClr val="682E29"/>
            </a:solidFill>
            <a:ln>
              <a:noFill/>
            </a:ln>
          </p:spPr>
          <p:txBody>
            <a:bodyPr spcFirstLastPara="1" wrap="square" lIns="121900" tIns="121900" rIns="121900" bIns="121900" anchor="ctr" anchorCtr="0">
              <a:noAutofit/>
            </a:bodyPr>
            <a:lstStyle/>
            <a:p>
              <a:endParaRPr sz="2489"/>
            </a:p>
          </p:txBody>
        </p:sp>
        <p:sp>
          <p:nvSpPr>
            <p:cNvPr id="2939" name="Google Shape;2939;p50"/>
            <p:cNvSpPr/>
            <p:nvPr/>
          </p:nvSpPr>
          <p:spPr>
            <a:xfrm>
              <a:off x="4367450" y="4630825"/>
              <a:ext cx="5275" cy="7725"/>
            </a:xfrm>
            <a:custGeom>
              <a:avLst/>
              <a:gdLst/>
              <a:ahLst/>
              <a:cxnLst/>
              <a:rect l="l" t="t" r="r" b="b"/>
              <a:pathLst>
                <a:path w="211" h="309" extrusionOk="0">
                  <a:moveTo>
                    <a:pt x="98" y="0"/>
                  </a:moveTo>
                  <a:cubicBezTo>
                    <a:pt x="42" y="0"/>
                    <a:pt x="1" y="69"/>
                    <a:pt x="5" y="154"/>
                  </a:cubicBezTo>
                  <a:cubicBezTo>
                    <a:pt x="10" y="240"/>
                    <a:pt x="59" y="309"/>
                    <a:pt x="115" y="309"/>
                  </a:cubicBezTo>
                  <a:cubicBezTo>
                    <a:pt x="169" y="309"/>
                    <a:pt x="211" y="240"/>
                    <a:pt x="206" y="154"/>
                  </a:cubicBezTo>
                  <a:cubicBezTo>
                    <a:pt x="201" y="69"/>
                    <a:pt x="153" y="0"/>
                    <a:pt x="98" y="0"/>
                  </a:cubicBezTo>
                  <a:close/>
                </a:path>
              </a:pathLst>
            </a:custGeom>
            <a:solidFill>
              <a:srgbClr val="682E29"/>
            </a:solidFill>
            <a:ln>
              <a:noFill/>
            </a:ln>
          </p:spPr>
          <p:txBody>
            <a:bodyPr spcFirstLastPara="1" wrap="square" lIns="121900" tIns="121900" rIns="121900" bIns="121900" anchor="ctr" anchorCtr="0">
              <a:noAutofit/>
            </a:bodyPr>
            <a:lstStyle/>
            <a:p>
              <a:endParaRPr sz="2489"/>
            </a:p>
          </p:txBody>
        </p:sp>
        <p:sp>
          <p:nvSpPr>
            <p:cNvPr id="2940" name="Google Shape;2940;p50"/>
            <p:cNvSpPr/>
            <p:nvPr/>
          </p:nvSpPr>
          <p:spPr>
            <a:xfrm>
              <a:off x="4367650" y="4609275"/>
              <a:ext cx="5275" cy="7725"/>
            </a:xfrm>
            <a:custGeom>
              <a:avLst/>
              <a:gdLst/>
              <a:ahLst/>
              <a:cxnLst/>
              <a:rect l="l" t="t" r="r" b="b"/>
              <a:pathLst>
                <a:path w="211" h="309" extrusionOk="0">
                  <a:moveTo>
                    <a:pt x="96" y="1"/>
                  </a:moveTo>
                  <a:cubicBezTo>
                    <a:pt x="40" y="1"/>
                    <a:pt x="0" y="69"/>
                    <a:pt x="3" y="155"/>
                  </a:cubicBezTo>
                  <a:cubicBezTo>
                    <a:pt x="9" y="240"/>
                    <a:pt x="58" y="309"/>
                    <a:pt x="113" y="309"/>
                  </a:cubicBezTo>
                  <a:cubicBezTo>
                    <a:pt x="169" y="309"/>
                    <a:pt x="211" y="240"/>
                    <a:pt x="205" y="155"/>
                  </a:cubicBezTo>
                  <a:cubicBezTo>
                    <a:pt x="200" y="69"/>
                    <a:pt x="151" y="1"/>
                    <a:pt x="96" y="1"/>
                  </a:cubicBezTo>
                  <a:close/>
                </a:path>
              </a:pathLst>
            </a:custGeom>
            <a:solidFill>
              <a:srgbClr val="682E29"/>
            </a:solidFill>
            <a:ln>
              <a:noFill/>
            </a:ln>
          </p:spPr>
          <p:txBody>
            <a:bodyPr spcFirstLastPara="1" wrap="square" lIns="121900" tIns="121900" rIns="121900" bIns="121900" anchor="ctr" anchorCtr="0">
              <a:noAutofit/>
            </a:bodyPr>
            <a:lstStyle/>
            <a:p>
              <a:endParaRPr sz="2489"/>
            </a:p>
          </p:txBody>
        </p:sp>
        <p:sp>
          <p:nvSpPr>
            <p:cNvPr id="2941" name="Google Shape;2941;p50"/>
            <p:cNvSpPr/>
            <p:nvPr/>
          </p:nvSpPr>
          <p:spPr>
            <a:xfrm>
              <a:off x="4367800" y="4587725"/>
              <a:ext cx="5300" cy="7750"/>
            </a:xfrm>
            <a:custGeom>
              <a:avLst/>
              <a:gdLst/>
              <a:ahLst/>
              <a:cxnLst/>
              <a:rect l="l" t="t" r="r" b="b"/>
              <a:pathLst>
                <a:path w="212" h="310" extrusionOk="0">
                  <a:moveTo>
                    <a:pt x="96" y="1"/>
                  </a:moveTo>
                  <a:cubicBezTo>
                    <a:pt x="41" y="1"/>
                    <a:pt x="1" y="69"/>
                    <a:pt x="5" y="155"/>
                  </a:cubicBezTo>
                  <a:cubicBezTo>
                    <a:pt x="10" y="241"/>
                    <a:pt x="58" y="310"/>
                    <a:pt x="113" y="310"/>
                  </a:cubicBezTo>
                  <a:cubicBezTo>
                    <a:pt x="169" y="310"/>
                    <a:pt x="211" y="241"/>
                    <a:pt x="206" y="155"/>
                  </a:cubicBezTo>
                  <a:cubicBezTo>
                    <a:pt x="201" y="69"/>
                    <a:pt x="151" y="1"/>
                    <a:pt x="96" y="1"/>
                  </a:cubicBezTo>
                  <a:close/>
                </a:path>
              </a:pathLst>
            </a:custGeom>
            <a:solidFill>
              <a:srgbClr val="682E29"/>
            </a:solidFill>
            <a:ln>
              <a:noFill/>
            </a:ln>
          </p:spPr>
          <p:txBody>
            <a:bodyPr spcFirstLastPara="1" wrap="square" lIns="121900" tIns="121900" rIns="121900" bIns="121900" anchor="ctr" anchorCtr="0">
              <a:noAutofit/>
            </a:bodyPr>
            <a:lstStyle/>
            <a:p>
              <a:endParaRPr sz="2489"/>
            </a:p>
          </p:txBody>
        </p:sp>
        <p:sp>
          <p:nvSpPr>
            <p:cNvPr id="2942" name="Google Shape;2942;p50"/>
            <p:cNvSpPr/>
            <p:nvPr/>
          </p:nvSpPr>
          <p:spPr>
            <a:xfrm>
              <a:off x="4538550" y="4638175"/>
              <a:ext cx="7925" cy="4600"/>
            </a:xfrm>
            <a:custGeom>
              <a:avLst/>
              <a:gdLst/>
              <a:ahLst/>
              <a:cxnLst/>
              <a:rect l="l" t="t" r="r" b="b"/>
              <a:pathLst>
                <a:path w="317" h="184" extrusionOk="0">
                  <a:moveTo>
                    <a:pt x="316" y="0"/>
                  </a:moveTo>
                  <a:lnTo>
                    <a:pt x="1" y="184"/>
                  </a:lnTo>
                  <a:lnTo>
                    <a:pt x="230" y="164"/>
                  </a:lnTo>
                  <a:lnTo>
                    <a:pt x="316" y="0"/>
                  </a:lnTo>
                  <a:close/>
                </a:path>
              </a:pathLst>
            </a:custGeom>
            <a:solidFill>
              <a:srgbClr val="878742"/>
            </a:solidFill>
            <a:ln>
              <a:noFill/>
            </a:ln>
          </p:spPr>
          <p:txBody>
            <a:bodyPr spcFirstLastPara="1" wrap="square" lIns="121900" tIns="121900" rIns="121900" bIns="121900" anchor="ctr" anchorCtr="0">
              <a:noAutofit/>
            </a:bodyPr>
            <a:lstStyle/>
            <a:p>
              <a:endParaRPr sz="2489"/>
            </a:p>
          </p:txBody>
        </p:sp>
        <p:sp>
          <p:nvSpPr>
            <p:cNvPr id="2943" name="Google Shape;2943;p50"/>
            <p:cNvSpPr/>
            <p:nvPr/>
          </p:nvSpPr>
          <p:spPr>
            <a:xfrm>
              <a:off x="4538600" y="4640625"/>
              <a:ext cx="8425" cy="9100"/>
            </a:xfrm>
            <a:custGeom>
              <a:avLst/>
              <a:gdLst/>
              <a:ahLst/>
              <a:cxnLst/>
              <a:rect l="l" t="t" r="r" b="b"/>
              <a:pathLst>
                <a:path w="337" h="364" extrusionOk="0">
                  <a:moveTo>
                    <a:pt x="104" y="1"/>
                  </a:moveTo>
                  <a:cubicBezTo>
                    <a:pt x="72" y="1"/>
                    <a:pt x="37" y="5"/>
                    <a:pt x="1" y="15"/>
                  </a:cubicBezTo>
                  <a:lnTo>
                    <a:pt x="12" y="49"/>
                  </a:lnTo>
                  <a:cubicBezTo>
                    <a:pt x="47" y="39"/>
                    <a:pt x="79" y="35"/>
                    <a:pt x="107" y="35"/>
                  </a:cubicBezTo>
                  <a:cubicBezTo>
                    <a:pt x="163" y="35"/>
                    <a:pt x="202" y="51"/>
                    <a:pt x="215" y="73"/>
                  </a:cubicBezTo>
                  <a:cubicBezTo>
                    <a:pt x="228" y="96"/>
                    <a:pt x="216" y="129"/>
                    <a:pt x="181" y="163"/>
                  </a:cubicBezTo>
                  <a:cubicBezTo>
                    <a:pt x="126" y="219"/>
                    <a:pt x="108" y="265"/>
                    <a:pt x="125" y="302"/>
                  </a:cubicBezTo>
                  <a:cubicBezTo>
                    <a:pt x="143" y="342"/>
                    <a:pt x="206" y="363"/>
                    <a:pt x="313" y="363"/>
                  </a:cubicBezTo>
                  <a:cubicBezTo>
                    <a:pt x="321" y="363"/>
                    <a:pt x="328" y="363"/>
                    <a:pt x="336" y="363"/>
                  </a:cubicBezTo>
                  <a:lnTo>
                    <a:pt x="332" y="330"/>
                  </a:lnTo>
                  <a:cubicBezTo>
                    <a:pt x="325" y="330"/>
                    <a:pt x="318" y="330"/>
                    <a:pt x="312" y="330"/>
                  </a:cubicBezTo>
                  <a:cubicBezTo>
                    <a:pt x="186" y="330"/>
                    <a:pt x="159" y="302"/>
                    <a:pt x="153" y="289"/>
                  </a:cubicBezTo>
                  <a:cubicBezTo>
                    <a:pt x="147" y="277"/>
                    <a:pt x="146" y="247"/>
                    <a:pt x="205" y="188"/>
                  </a:cubicBezTo>
                  <a:cubicBezTo>
                    <a:pt x="267" y="125"/>
                    <a:pt x="254" y="80"/>
                    <a:pt x="241" y="57"/>
                  </a:cubicBezTo>
                  <a:cubicBezTo>
                    <a:pt x="219" y="20"/>
                    <a:pt x="168" y="1"/>
                    <a:pt x="104" y="1"/>
                  </a:cubicBezTo>
                  <a:close/>
                </a:path>
              </a:pathLst>
            </a:custGeom>
            <a:solidFill>
              <a:srgbClr val="878742"/>
            </a:solidFill>
            <a:ln>
              <a:noFill/>
            </a:ln>
          </p:spPr>
          <p:txBody>
            <a:bodyPr spcFirstLastPara="1" wrap="square" lIns="121900" tIns="121900" rIns="121900" bIns="121900" anchor="ctr" anchorCtr="0">
              <a:noAutofit/>
            </a:bodyPr>
            <a:lstStyle/>
            <a:p>
              <a:endParaRPr sz="2489"/>
            </a:p>
          </p:txBody>
        </p:sp>
        <p:sp>
          <p:nvSpPr>
            <p:cNvPr id="2944" name="Google Shape;2944;p50"/>
            <p:cNvSpPr/>
            <p:nvPr/>
          </p:nvSpPr>
          <p:spPr>
            <a:xfrm>
              <a:off x="4503300" y="4596825"/>
              <a:ext cx="53575" cy="47975"/>
            </a:xfrm>
            <a:custGeom>
              <a:avLst/>
              <a:gdLst/>
              <a:ahLst/>
              <a:cxnLst/>
              <a:rect l="l" t="t" r="r" b="b"/>
              <a:pathLst>
                <a:path w="2143" h="1919" extrusionOk="0">
                  <a:moveTo>
                    <a:pt x="1031" y="1"/>
                  </a:moveTo>
                  <a:cubicBezTo>
                    <a:pt x="871" y="1"/>
                    <a:pt x="711" y="43"/>
                    <a:pt x="567" y="131"/>
                  </a:cubicBezTo>
                  <a:cubicBezTo>
                    <a:pt x="128" y="397"/>
                    <a:pt x="1" y="985"/>
                    <a:pt x="280" y="1442"/>
                  </a:cubicBezTo>
                  <a:cubicBezTo>
                    <a:pt x="467" y="1747"/>
                    <a:pt x="788" y="1918"/>
                    <a:pt x="1111" y="1918"/>
                  </a:cubicBezTo>
                  <a:cubicBezTo>
                    <a:pt x="1271" y="1918"/>
                    <a:pt x="1431" y="1876"/>
                    <a:pt x="1576" y="1788"/>
                  </a:cubicBezTo>
                  <a:cubicBezTo>
                    <a:pt x="2013" y="1522"/>
                    <a:pt x="2142" y="936"/>
                    <a:pt x="1863" y="478"/>
                  </a:cubicBezTo>
                  <a:cubicBezTo>
                    <a:pt x="1676" y="172"/>
                    <a:pt x="1354" y="1"/>
                    <a:pt x="1031" y="1"/>
                  </a:cubicBezTo>
                  <a:close/>
                </a:path>
              </a:pathLst>
            </a:custGeom>
            <a:solidFill>
              <a:srgbClr val="A1A13E"/>
            </a:solidFill>
            <a:ln>
              <a:noFill/>
            </a:ln>
          </p:spPr>
          <p:txBody>
            <a:bodyPr spcFirstLastPara="1" wrap="square" lIns="121900" tIns="121900" rIns="121900" bIns="121900" anchor="ctr" anchorCtr="0">
              <a:noAutofit/>
            </a:bodyPr>
            <a:lstStyle/>
            <a:p>
              <a:endParaRPr sz="2489"/>
            </a:p>
          </p:txBody>
        </p:sp>
        <p:sp>
          <p:nvSpPr>
            <p:cNvPr id="2945" name="Google Shape;2945;p50"/>
            <p:cNvSpPr/>
            <p:nvPr/>
          </p:nvSpPr>
          <p:spPr>
            <a:xfrm>
              <a:off x="4503225" y="4596825"/>
              <a:ext cx="48850" cy="47075"/>
            </a:xfrm>
            <a:custGeom>
              <a:avLst/>
              <a:gdLst/>
              <a:ahLst/>
              <a:cxnLst/>
              <a:rect l="l" t="t" r="r" b="b"/>
              <a:pathLst>
                <a:path w="1954" h="1883" extrusionOk="0">
                  <a:moveTo>
                    <a:pt x="1032" y="1"/>
                  </a:moveTo>
                  <a:cubicBezTo>
                    <a:pt x="879" y="1"/>
                    <a:pt x="724" y="40"/>
                    <a:pt x="583" y="122"/>
                  </a:cubicBezTo>
                  <a:cubicBezTo>
                    <a:pt x="141" y="379"/>
                    <a:pt x="0" y="963"/>
                    <a:pt x="270" y="1426"/>
                  </a:cubicBezTo>
                  <a:cubicBezTo>
                    <a:pt x="404" y="1658"/>
                    <a:pt x="615" y="1816"/>
                    <a:pt x="849" y="1883"/>
                  </a:cubicBezTo>
                  <a:cubicBezTo>
                    <a:pt x="865" y="1649"/>
                    <a:pt x="1009" y="1353"/>
                    <a:pt x="1253" y="1095"/>
                  </a:cubicBezTo>
                  <a:cubicBezTo>
                    <a:pt x="1478" y="859"/>
                    <a:pt x="1736" y="711"/>
                    <a:pt x="1954" y="673"/>
                  </a:cubicBezTo>
                  <a:cubicBezTo>
                    <a:pt x="1932" y="612"/>
                    <a:pt x="1906" y="553"/>
                    <a:pt x="1872" y="496"/>
                  </a:cubicBezTo>
                  <a:cubicBezTo>
                    <a:pt x="1689" y="179"/>
                    <a:pt x="1362" y="1"/>
                    <a:pt x="1032"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946" name="Google Shape;2946;p50"/>
            <p:cNvSpPr/>
            <p:nvPr/>
          </p:nvSpPr>
          <p:spPr>
            <a:xfrm>
              <a:off x="4532275" y="4597050"/>
              <a:ext cx="22250" cy="32700"/>
            </a:xfrm>
            <a:custGeom>
              <a:avLst/>
              <a:gdLst/>
              <a:ahLst/>
              <a:cxnLst/>
              <a:rect l="l" t="t" r="r" b="b"/>
              <a:pathLst>
                <a:path w="890" h="1308" extrusionOk="0">
                  <a:moveTo>
                    <a:pt x="1" y="1"/>
                  </a:moveTo>
                  <a:lnTo>
                    <a:pt x="1" y="1"/>
                  </a:lnTo>
                  <a:cubicBezTo>
                    <a:pt x="238" y="80"/>
                    <a:pt x="468" y="259"/>
                    <a:pt x="625" y="517"/>
                  </a:cubicBezTo>
                  <a:cubicBezTo>
                    <a:pt x="781" y="776"/>
                    <a:pt x="837" y="1060"/>
                    <a:pt x="797" y="1308"/>
                  </a:cubicBezTo>
                  <a:cubicBezTo>
                    <a:pt x="890" y="1043"/>
                    <a:pt x="865" y="734"/>
                    <a:pt x="704" y="468"/>
                  </a:cubicBezTo>
                  <a:cubicBezTo>
                    <a:pt x="542" y="202"/>
                    <a:pt x="279" y="40"/>
                    <a:pt x="1" y="1"/>
                  </a:cubicBezTo>
                  <a:close/>
                </a:path>
              </a:pathLst>
            </a:custGeom>
            <a:solidFill>
              <a:srgbClr val="ACBA8D">
                <a:alpha val="26820"/>
              </a:srgbClr>
            </a:solidFill>
            <a:ln>
              <a:noFill/>
            </a:ln>
          </p:spPr>
          <p:txBody>
            <a:bodyPr spcFirstLastPara="1" wrap="square" lIns="121900" tIns="121900" rIns="121900" bIns="121900" anchor="ctr" anchorCtr="0">
              <a:noAutofit/>
            </a:bodyPr>
            <a:lstStyle/>
            <a:p>
              <a:endParaRPr sz="2489"/>
            </a:p>
          </p:txBody>
        </p:sp>
        <p:sp>
          <p:nvSpPr>
            <p:cNvPr id="2947" name="Google Shape;2947;p50"/>
            <p:cNvSpPr/>
            <p:nvPr/>
          </p:nvSpPr>
          <p:spPr>
            <a:xfrm>
              <a:off x="4505650" y="4611925"/>
              <a:ext cx="22225" cy="32650"/>
            </a:xfrm>
            <a:custGeom>
              <a:avLst/>
              <a:gdLst/>
              <a:ahLst/>
              <a:cxnLst/>
              <a:rect l="l" t="t" r="r" b="b"/>
              <a:pathLst>
                <a:path w="889" h="1306" extrusionOk="0">
                  <a:moveTo>
                    <a:pt x="93" y="0"/>
                  </a:moveTo>
                  <a:lnTo>
                    <a:pt x="93" y="0"/>
                  </a:lnTo>
                  <a:cubicBezTo>
                    <a:pt x="0" y="265"/>
                    <a:pt x="25" y="573"/>
                    <a:pt x="186" y="839"/>
                  </a:cubicBezTo>
                  <a:cubicBezTo>
                    <a:pt x="348" y="1104"/>
                    <a:pt x="612" y="1267"/>
                    <a:pt x="889" y="1305"/>
                  </a:cubicBezTo>
                  <a:cubicBezTo>
                    <a:pt x="650" y="1226"/>
                    <a:pt x="422" y="1047"/>
                    <a:pt x="265" y="791"/>
                  </a:cubicBezTo>
                  <a:cubicBezTo>
                    <a:pt x="109" y="532"/>
                    <a:pt x="53" y="247"/>
                    <a:pt x="93" y="0"/>
                  </a:cubicBezTo>
                  <a:close/>
                </a:path>
              </a:pathLst>
            </a:custGeom>
            <a:solidFill>
              <a:srgbClr val="B2B54A"/>
            </a:solidFill>
            <a:ln>
              <a:noFill/>
            </a:ln>
          </p:spPr>
          <p:txBody>
            <a:bodyPr spcFirstLastPara="1" wrap="square" lIns="121900" tIns="121900" rIns="121900" bIns="121900" anchor="ctr" anchorCtr="0">
              <a:noAutofit/>
            </a:bodyPr>
            <a:lstStyle/>
            <a:p>
              <a:endParaRPr sz="2489"/>
            </a:p>
          </p:txBody>
        </p:sp>
        <p:sp>
          <p:nvSpPr>
            <p:cNvPr id="2948" name="Google Shape;2948;p50"/>
            <p:cNvSpPr/>
            <p:nvPr/>
          </p:nvSpPr>
          <p:spPr>
            <a:xfrm>
              <a:off x="4524325" y="4597825"/>
              <a:ext cx="26800" cy="38650"/>
            </a:xfrm>
            <a:custGeom>
              <a:avLst/>
              <a:gdLst/>
              <a:ahLst/>
              <a:cxnLst/>
              <a:rect l="l" t="t" r="r" b="b"/>
              <a:pathLst>
                <a:path w="1072" h="1546" extrusionOk="0">
                  <a:moveTo>
                    <a:pt x="1" y="0"/>
                  </a:moveTo>
                  <a:cubicBezTo>
                    <a:pt x="229" y="80"/>
                    <a:pt x="491" y="313"/>
                    <a:pt x="690" y="640"/>
                  </a:cubicBezTo>
                  <a:cubicBezTo>
                    <a:pt x="888" y="967"/>
                    <a:pt x="976" y="1305"/>
                    <a:pt x="943" y="1546"/>
                  </a:cubicBezTo>
                  <a:cubicBezTo>
                    <a:pt x="1072" y="1287"/>
                    <a:pt x="1038" y="902"/>
                    <a:pt x="827" y="556"/>
                  </a:cubicBezTo>
                  <a:cubicBezTo>
                    <a:pt x="616" y="211"/>
                    <a:pt x="289" y="4"/>
                    <a:pt x="1" y="0"/>
                  </a:cubicBezTo>
                  <a:close/>
                </a:path>
              </a:pathLst>
            </a:custGeom>
            <a:solidFill>
              <a:srgbClr val="ACBA8D">
                <a:alpha val="26820"/>
              </a:srgbClr>
            </a:solidFill>
            <a:ln>
              <a:noFill/>
            </a:ln>
          </p:spPr>
          <p:txBody>
            <a:bodyPr spcFirstLastPara="1" wrap="square" lIns="121900" tIns="121900" rIns="121900" bIns="121900" anchor="ctr" anchorCtr="0">
              <a:noAutofit/>
            </a:bodyPr>
            <a:lstStyle/>
            <a:p>
              <a:endParaRPr sz="2489"/>
            </a:p>
          </p:txBody>
        </p:sp>
        <p:sp>
          <p:nvSpPr>
            <p:cNvPr id="2949" name="Google Shape;2949;p50"/>
            <p:cNvSpPr/>
            <p:nvPr/>
          </p:nvSpPr>
          <p:spPr>
            <a:xfrm>
              <a:off x="4509050" y="4605200"/>
              <a:ext cx="26800" cy="38625"/>
            </a:xfrm>
            <a:custGeom>
              <a:avLst/>
              <a:gdLst/>
              <a:ahLst/>
              <a:cxnLst/>
              <a:rect l="l" t="t" r="r" b="b"/>
              <a:pathLst>
                <a:path w="1072" h="1545" extrusionOk="0">
                  <a:moveTo>
                    <a:pt x="129" y="1"/>
                  </a:moveTo>
                  <a:lnTo>
                    <a:pt x="129" y="1"/>
                  </a:lnTo>
                  <a:cubicBezTo>
                    <a:pt x="0" y="259"/>
                    <a:pt x="34" y="645"/>
                    <a:pt x="245" y="989"/>
                  </a:cubicBezTo>
                  <a:cubicBezTo>
                    <a:pt x="455" y="1334"/>
                    <a:pt x="781" y="1542"/>
                    <a:pt x="1071" y="1545"/>
                  </a:cubicBezTo>
                  <a:cubicBezTo>
                    <a:pt x="844" y="1464"/>
                    <a:pt x="581" y="1231"/>
                    <a:pt x="382" y="905"/>
                  </a:cubicBezTo>
                  <a:cubicBezTo>
                    <a:pt x="184" y="578"/>
                    <a:pt x="96" y="240"/>
                    <a:pt x="129" y="1"/>
                  </a:cubicBezTo>
                  <a:close/>
                </a:path>
              </a:pathLst>
            </a:custGeom>
            <a:solidFill>
              <a:srgbClr val="B2B54A"/>
            </a:solidFill>
            <a:ln>
              <a:noFill/>
            </a:ln>
          </p:spPr>
          <p:txBody>
            <a:bodyPr spcFirstLastPara="1" wrap="square" lIns="121900" tIns="121900" rIns="121900" bIns="121900" anchor="ctr" anchorCtr="0">
              <a:noAutofit/>
            </a:bodyPr>
            <a:lstStyle/>
            <a:p>
              <a:endParaRPr sz="2489"/>
            </a:p>
          </p:txBody>
        </p:sp>
        <p:sp>
          <p:nvSpPr>
            <p:cNvPr id="2950" name="Google Shape;2950;p50"/>
            <p:cNvSpPr/>
            <p:nvPr/>
          </p:nvSpPr>
          <p:spPr>
            <a:xfrm>
              <a:off x="4519300" y="4599450"/>
              <a:ext cx="27700" cy="40750"/>
            </a:xfrm>
            <a:custGeom>
              <a:avLst/>
              <a:gdLst/>
              <a:ahLst/>
              <a:cxnLst/>
              <a:rect l="l" t="t" r="r" b="b"/>
              <a:pathLst>
                <a:path w="1108" h="1630" extrusionOk="0">
                  <a:moveTo>
                    <a:pt x="26" y="0"/>
                  </a:moveTo>
                  <a:cubicBezTo>
                    <a:pt x="17" y="0"/>
                    <a:pt x="9" y="1"/>
                    <a:pt x="0" y="2"/>
                  </a:cubicBezTo>
                  <a:cubicBezTo>
                    <a:pt x="156" y="53"/>
                    <a:pt x="420" y="337"/>
                    <a:pt x="654" y="721"/>
                  </a:cubicBezTo>
                  <a:cubicBezTo>
                    <a:pt x="887" y="1103"/>
                    <a:pt x="1019" y="1467"/>
                    <a:pt x="992" y="1629"/>
                  </a:cubicBezTo>
                  <a:cubicBezTo>
                    <a:pt x="1107" y="1458"/>
                    <a:pt x="1023" y="1048"/>
                    <a:pt x="776" y="645"/>
                  </a:cubicBezTo>
                  <a:cubicBezTo>
                    <a:pt x="540" y="257"/>
                    <a:pt x="230" y="0"/>
                    <a:pt x="26" y="0"/>
                  </a:cubicBezTo>
                  <a:close/>
                </a:path>
              </a:pathLst>
            </a:custGeom>
            <a:solidFill>
              <a:srgbClr val="ACBA8D">
                <a:alpha val="26820"/>
              </a:srgbClr>
            </a:solidFill>
            <a:ln>
              <a:noFill/>
            </a:ln>
          </p:spPr>
          <p:txBody>
            <a:bodyPr spcFirstLastPara="1" wrap="square" lIns="121900" tIns="121900" rIns="121900" bIns="121900" anchor="ctr" anchorCtr="0">
              <a:noAutofit/>
            </a:bodyPr>
            <a:lstStyle/>
            <a:p>
              <a:endParaRPr sz="2489"/>
            </a:p>
          </p:txBody>
        </p:sp>
        <p:sp>
          <p:nvSpPr>
            <p:cNvPr id="2951" name="Google Shape;2951;p50"/>
            <p:cNvSpPr/>
            <p:nvPr/>
          </p:nvSpPr>
          <p:spPr>
            <a:xfrm>
              <a:off x="4513150" y="4601450"/>
              <a:ext cx="27700" cy="40750"/>
            </a:xfrm>
            <a:custGeom>
              <a:avLst/>
              <a:gdLst/>
              <a:ahLst/>
              <a:cxnLst/>
              <a:rect l="l" t="t" r="r" b="b"/>
              <a:pathLst>
                <a:path w="1108" h="1630" extrusionOk="0">
                  <a:moveTo>
                    <a:pt x="116" y="1"/>
                  </a:moveTo>
                  <a:lnTo>
                    <a:pt x="116" y="1"/>
                  </a:lnTo>
                  <a:cubicBezTo>
                    <a:pt x="1" y="173"/>
                    <a:pt x="85" y="583"/>
                    <a:pt x="332" y="985"/>
                  </a:cubicBezTo>
                  <a:cubicBezTo>
                    <a:pt x="566" y="1372"/>
                    <a:pt x="874" y="1630"/>
                    <a:pt x="1080" y="1630"/>
                  </a:cubicBezTo>
                  <a:cubicBezTo>
                    <a:pt x="1089" y="1630"/>
                    <a:pt x="1098" y="1629"/>
                    <a:pt x="1108" y="1628"/>
                  </a:cubicBezTo>
                  <a:cubicBezTo>
                    <a:pt x="953" y="1577"/>
                    <a:pt x="689" y="1294"/>
                    <a:pt x="454" y="910"/>
                  </a:cubicBezTo>
                  <a:cubicBezTo>
                    <a:pt x="221" y="527"/>
                    <a:pt x="89" y="163"/>
                    <a:pt x="116" y="1"/>
                  </a:cubicBezTo>
                  <a:close/>
                </a:path>
              </a:pathLst>
            </a:custGeom>
            <a:solidFill>
              <a:srgbClr val="B2B54A"/>
            </a:solidFill>
            <a:ln>
              <a:noFill/>
            </a:ln>
          </p:spPr>
          <p:txBody>
            <a:bodyPr spcFirstLastPara="1" wrap="square" lIns="121900" tIns="121900" rIns="121900" bIns="121900" anchor="ctr" anchorCtr="0">
              <a:noAutofit/>
            </a:bodyPr>
            <a:lstStyle/>
            <a:p>
              <a:endParaRPr sz="2489"/>
            </a:p>
          </p:txBody>
        </p:sp>
        <p:sp>
          <p:nvSpPr>
            <p:cNvPr id="2952" name="Google Shape;2952;p50"/>
            <p:cNvSpPr/>
            <p:nvPr/>
          </p:nvSpPr>
          <p:spPr>
            <a:xfrm>
              <a:off x="4517000" y="4600725"/>
              <a:ext cx="26125" cy="40225"/>
            </a:xfrm>
            <a:custGeom>
              <a:avLst/>
              <a:gdLst/>
              <a:ahLst/>
              <a:cxnLst/>
              <a:rect l="l" t="t" r="r" b="b"/>
              <a:pathLst>
                <a:path w="1045" h="1609" extrusionOk="0">
                  <a:moveTo>
                    <a:pt x="36" y="1"/>
                  </a:moveTo>
                  <a:cubicBezTo>
                    <a:pt x="34" y="1"/>
                    <a:pt x="33" y="1"/>
                    <a:pt x="32" y="1"/>
                  </a:cubicBezTo>
                  <a:cubicBezTo>
                    <a:pt x="1" y="21"/>
                    <a:pt x="194" y="397"/>
                    <a:pt x="464" y="839"/>
                  </a:cubicBezTo>
                  <a:cubicBezTo>
                    <a:pt x="728" y="1271"/>
                    <a:pt x="967" y="1609"/>
                    <a:pt x="1009" y="1609"/>
                  </a:cubicBezTo>
                  <a:cubicBezTo>
                    <a:pt x="1010" y="1609"/>
                    <a:pt x="1011" y="1608"/>
                    <a:pt x="1011" y="1608"/>
                  </a:cubicBezTo>
                  <a:cubicBezTo>
                    <a:pt x="1044" y="1588"/>
                    <a:pt x="852" y="1212"/>
                    <a:pt x="580" y="770"/>
                  </a:cubicBezTo>
                  <a:cubicBezTo>
                    <a:pt x="318" y="337"/>
                    <a:pt x="80" y="1"/>
                    <a:pt x="36" y="1"/>
                  </a:cubicBezTo>
                  <a:close/>
                </a:path>
              </a:pathLst>
            </a:custGeom>
            <a:solidFill>
              <a:srgbClr val="B2B54A"/>
            </a:solidFill>
            <a:ln>
              <a:noFill/>
            </a:ln>
          </p:spPr>
          <p:txBody>
            <a:bodyPr spcFirstLastPara="1" wrap="square" lIns="121900" tIns="121900" rIns="121900" bIns="121900" anchor="ctr" anchorCtr="0">
              <a:noAutofit/>
            </a:bodyPr>
            <a:lstStyle/>
            <a:p>
              <a:endParaRPr sz="2489"/>
            </a:p>
          </p:txBody>
        </p:sp>
        <p:sp>
          <p:nvSpPr>
            <p:cNvPr id="2953" name="Google Shape;2953;p50"/>
            <p:cNvSpPr/>
            <p:nvPr/>
          </p:nvSpPr>
          <p:spPr>
            <a:xfrm>
              <a:off x="4557775" y="4666025"/>
              <a:ext cx="10725" cy="6300"/>
            </a:xfrm>
            <a:custGeom>
              <a:avLst/>
              <a:gdLst/>
              <a:ahLst/>
              <a:cxnLst/>
              <a:rect l="l" t="t" r="r" b="b"/>
              <a:pathLst>
                <a:path w="429" h="252" extrusionOk="0">
                  <a:moveTo>
                    <a:pt x="428" y="0"/>
                  </a:moveTo>
                  <a:lnTo>
                    <a:pt x="0" y="251"/>
                  </a:lnTo>
                  <a:lnTo>
                    <a:pt x="0" y="251"/>
                  </a:lnTo>
                  <a:lnTo>
                    <a:pt x="313" y="222"/>
                  </a:lnTo>
                  <a:lnTo>
                    <a:pt x="428" y="0"/>
                  </a:lnTo>
                  <a:close/>
                </a:path>
              </a:pathLst>
            </a:custGeom>
            <a:solidFill>
              <a:srgbClr val="878742"/>
            </a:solidFill>
            <a:ln>
              <a:noFill/>
            </a:ln>
          </p:spPr>
          <p:txBody>
            <a:bodyPr spcFirstLastPara="1" wrap="square" lIns="121900" tIns="121900" rIns="121900" bIns="121900" anchor="ctr" anchorCtr="0">
              <a:noAutofit/>
            </a:bodyPr>
            <a:lstStyle/>
            <a:p>
              <a:endParaRPr sz="2489"/>
            </a:p>
          </p:txBody>
        </p:sp>
        <p:sp>
          <p:nvSpPr>
            <p:cNvPr id="2954" name="Google Shape;2954;p50"/>
            <p:cNvSpPr/>
            <p:nvPr/>
          </p:nvSpPr>
          <p:spPr>
            <a:xfrm>
              <a:off x="4557850" y="4669375"/>
              <a:ext cx="11400" cy="12350"/>
            </a:xfrm>
            <a:custGeom>
              <a:avLst/>
              <a:gdLst/>
              <a:ahLst/>
              <a:cxnLst/>
              <a:rect l="l" t="t" r="r" b="b"/>
              <a:pathLst>
                <a:path w="456" h="494" extrusionOk="0">
                  <a:moveTo>
                    <a:pt x="143" y="1"/>
                  </a:moveTo>
                  <a:cubicBezTo>
                    <a:pt x="100" y="1"/>
                    <a:pt x="51" y="8"/>
                    <a:pt x="0" y="21"/>
                  </a:cubicBezTo>
                  <a:lnTo>
                    <a:pt x="14" y="64"/>
                  </a:lnTo>
                  <a:cubicBezTo>
                    <a:pt x="62" y="52"/>
                    <a:pt x="106" y="46"/>
                    <a:pt x="144" y="46"/>
                  </a:cubicBezTo>
                  <a:cubicBezTo>
                    <a:pt x="220" y="46"/>
                    <a:pt x="273" y="68"/>
                    <a:pt x="290" y="98"/>
                  </a:cubicBezTo>
                  <a:cubicBezTo>
                    <a:pt x="309" y="129"/>
                    <a:pt x="292" y="174"/>
                    <a:pt x="246" y="222"/>
                  </a:cubicBezTo>
                  <a:cubicBezTo>
                    <a:pt x="171" y="298"/>
                    <a:pt x="146" y="360"/>
                    <a:pt x="168" y="409"/>
                  </a:cubicBezTo>
                  <a:cubicBezTo>
                    <a:pt x="194" y="466"/>
                    <a:pt x="280" y="494"/>
                    <a:pt x="431" y="494"/>
                  </a:cubicBezTo>
                  <a:cubicBezTo>
                    <a:pt x="439" y="494"/>
                    <a:pt x="447" y="494"/>
                    <a:pt x="456" y="493"/>
                  </a:cubicBezTo>
                  <a:lnTo>
                    <a:pt x="451" y="449"/>
                  </a:lnTo>
                  <a:cubicBezTo>
                    <a:pt x="441" y="449"/>
                    <a:pt x="432" y="449"/>
                    <a:pt x="424" y="449"/>
                  </a:cubicBezTo>
                  <a:cubicBezTo>
                    <a:pt x="252" y="449"/>
                    <a:pt x="214" y="410"/>
                    <a:pt x="206" y="392"/>
                  </a:cubicBezTo>
                  <a:cubicBezTo>
                    <a:pt x="199" y="375"/>
                    <a:pt x="199" y="335"/>
                    <a:pt x="278" y="254"/>
                  </a:cubicBezTo>
                  <a:cubicBezTo>
                    <a:pt x="361" y="170"/>
                    <a:pt x="343" y="107"/>
                    <a:pt x="326" y="77"/>
                  </a:cubicBezTo>
                  <a:cubicBezTo>
                    <a:pt x="297" y="27"/>
                    <a:pt x="230" y="1"/>
                    <a:pt x="143" y="1"/>
                  </a:cubicBezTo>
                  <a:close/>
                </a:path>
              </a:pathLst>
            </a:custGeom>
            <a:solidFill>
              <a:srgbClr val="878742"/>
            </a:solidFill>
            <a:ln>
              <a:noFill/>
            </a:ln>
          </p:spPr>
          <p:txBody>
            <a:bodyPr spcFirstLastPara="1" wrap="square" lIns="121900" tIns="121900" rIns="121900" bIns="121900" anchor="ctr" anchorCtr="0">
              <a:noAutofit/>
            </a:bodyPr>
            <a:lstStyle/>
            <a:p>
              <a:endParaRPr sz="2489"/>
            </a:p>
          </p:txBody>
        </p:sp>
        <p:sp>
          <p:nvSpPr>
            <p:cNvPr id="2955" name="Google Shape;2955;p50"/>
            <p:cNvSpPr/>
            <p:nvPr/>
          </p:nvSpPr>
          <p:spPr>
            <a:xfrm>
              <a:off x="4509850" y="4609875"/>
              <a:ext cx="72775" cy="65200"/>
            </a:xfrm>
            <a:custGeom>
              <a:avLst/>
              <a:gdLst/>
              <a:ahLst/>
              <a:cxnLst/>
              <a:rect l="l" t="t" r="r" b="b"/>
              <a:pathLst>
                <a:path w="2911" h="2608" extrusionOk="0">
                  <a:moveTo>
                    <a:pt x="1403" y="1"/>
                  </a:moveTo>
                  <a:cubicBezTo>
                    <a:pt x="1185" y="1"/>
                    <a:pt x="967" y="58"/>
                    <a:pt x="769" y="178"/>
                  </a:cubicBezTo>
                  <a:cubicBezTo>
                    <a:pt x="175" y="541"/>
                    <a:pt x="1" y="1338"/>
                    <a:pt x="380" y="1960"/>
                  </a:cubicBezTo>
                  <a:cubicBezTo>
                    <a:pt x="634" y="2375"/>
                    <a:pt x="1070" y="2607"/>
                    <a:pt x="1509" y="2607"/>
                  </a:cubicBezTo>
                  <a:cubicBezTo>
                    <a:pt x="1727" y="2607"/>
                    <a:pt x="1945" y="2550"/>
                    <a:pt x="2142" y="2430"/>
                  </a:cubicBezTo>
                  <a:cubicBezTo>
                    <a:pt x="2736" y="2069"/>
                    <a:pt x="2910" y="1271"/>
                    <a:pt x="2531" y="648"/>
                  </a:cubicBezTo>
                  <a:cubicBezTo>
                    <a:pt x="2277" y="233"/>
                    <a:pt x="1841" y="1"/>
                    <a:pt x="140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56" name="Google Shape;2956;p50"/>
            <p:cNvSpPr/>
            <p:nvPr/>
          </p:nvSpPr>
          <p:spPr>
            <a:xfrm>
              <a:off x="4509850" y="4609900"/>
              <a:ext cx="66175" cy="64100"/>
            </a:xfrm>
            <a:custGeom>
              <a:avLst/>
              <a:gdLst/>
              <a:ahLst/>
              <a:cxnLst/>
              <a:rect l="l" t="t" r="r" b="b"/>
              <a:pathLst>
                <a:path w="2647" h="2564" extrusionOk="0">
                  <a:moveTo>
                    <a:pt x="1403" y="1"/>
                  </a:moveTo>
                  <a:cubicBezTo>
                    <a:pt x="1185" y="1"/>
                    <a:pt x="967" y="58"/>
                    <a:pt x="769" y="178"/>
                  </a:cubicBezTo>
                  <a:cubicBezTo>
                    <a:pt x="175" y="541"/>
                    <a:pt x="1" y="1338"/>
                    <a:pt x="380" y="1960"/>
                  </a:cubicBezTo>
                  <a:cubicBezTo>
                    <a:pt x="571" y="2270"/>
                    <a:pt x="863" y="2477"/>
                    <a:pt x="1180" y="2564"/>
                  </a:cubicBezTo>
                  <a:cubicBezTo>
                    <a:pt x="1195" y="2243"/>
                    <a:pt x="1382" y="1837"/>
                    <a:pt x="1708" y="1481"/>
                  </a:cubicBezTo>
                  <a:cubicBezTo>
                    <a:pt x="2007" y="1154"/>
                    <a:pt x="2353" y="946"/>
                    <a:pt x="2647" y="888"/>
                  </a:cubicBezTo>
                  <a:cubicBezTo>
                    <a:pt x="2616" y="805"/>
                    <a:pt x="2578" y="726"/>
                    <a:pt x="2531" y="648"/>
                  </a:cubicBezTo>
                  <a:cubicBezTo>
                    <a:pt x="2277" y="233"/>
                    <a:pt x="1841" y="1"/>
                    <a:pt x="140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57" name="Google Shape;2957;p50"/>
            <p:cNvSpPr/>
            <p:nvPr/>
          </p:nvSpPr>
          <p:spPr>
            <a:xfrm>
              <a:off x="4549225" y="4610200"/>
              <a:ext cx="30250" cy="44375"/>
            </a:xfrm>
            <a:custGeom>
              <a:avLst/>
              <a:gdLst/>
              <a:ahLst/>
              <a:cxnLst/>
              <a:rect l="l" t="t" r="r" b="b"/>
              <a:pathLst>
                <a:path w="1210" h="1775" extrusionOk="0">
                  <a:moveTo>
                    <a:pt x="1" y="1"/>
                  </a:moveTo>
                  <a:cubicBezTo>
                    <a:pt x="326" y="107"/>
                    <a:pt x="635" y="351"/>
                    <a:pt x="849" y="702"/>
                  </a:cubicBezTo>
                  <a:cubicBezTo>
                    <a:pt x="1062" y="1052"/>
                    <a:pt x="1136" y="1440"/>
                    <a:pt x="1083" y="1775"/>
                  </a:cubicBezTo>
                  <a:cubicBezTo>
                    <a:pt x="1210" y="1415"/>
                    <a:pt x="1176" y="997"/>
                    <a:pt x="956" y="635"/>
                  </a:cubicBezTo>
                  <a:cubicBezTo>
                    <a:pt x="735" y="275"/>
                    <a:pt x="378" y="53"/>
                    <a:pt x="1"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2958" name="Google Shape;2958;p50"/>
            <p:cNvSpPr/>
            <p:nvPr/>
          </p:nvSpPr>
          <p:spPr>
            <a:xfrm>
              <a:off x="4513025" y="4630375"/>
              <a:ext cx="30225" cy="44375"/>
            </a:xfrm>
            <a:custGeom>
              <a:avLst/>
              <a:gdLst/>
              <a:ahLst/>
              <a:cxnLst/>
              <a:rect l="l" t="t" r="r" b="b"/>
              <a:pathLst>
                <a:path w="1209" h="1775" extrusionOk="0">
                  <a:moveTo>
                    <a:pt x="127" y="0"/>
                  </a:moveTo>
                  <a:lnTo>
                    <a:pt x="127" y="0"/>
                  </a:lnTo>
                  <a:cubicBezTo>
                    <a:pt x="0" y="360"/>
                    <a:pt x="35" y="778"/>
                    <a:pt x="255" y="1140"/>
                  </a:cubicBezTo>
                  <a:cubicBezTo>
                    <a:pt x="475" y="1500"/>
                    <a:pt x="832" y="1721"/>
                    <a:pt x="1208" y="1774"/>
                  </a:cubicBezTo>
                  <a:cubicBezTo>
                    <a:pt x="885" y="1668"/>
                    <a:pt x="575" y="1424"/>
                    <a:pt x="362" y="1073"/>
                  </a:cubicBezTo>
                  <a:cubicBezTo>
                    <a:pt x="148" y="723"/>
                    <a:pt x="74" y="335"/>
                    <a:pt x="127" y="0"/>
                  </a:cubicBezTo>
                  <a:close/>
                </a:path>
              </a:pathLst>
            </a:custGeom>
            <a:solidFill>
              <a:srgbClr val="B2B54A"/>
            </a:solidFill>
            <a:ln>
              <a:noFill/>
            </a:ln>
          </p:spPr>
          <p:txBody>
            <a:bodyPr spcFirstLastPara="1" wrap="square" lIns="121900" tIns="121900" rIns="121900" bIns="121900" anchor="ctr" anchorCtr="0">
              <a:noAutofit/>
            </a:bodyPr>
            <a:lstStyle/>
            <a:p>
              <a:endParaRPr sz="2489"/>
            </a:p>
          </p:txBody>
        </p:sp>
        <p:sp>
          <p:nvSpPr>
            <p:cNvPr id="2959" name="Google Shape;2959;p50"/>
            <p:cNvSpPr/>
            <p:nvPr/>
          </p:nvSpPr>
          <p:spPr>
            <a:xfrm>
              <a:off x="4538450" y="4611250"/>
              <a:ext cx="36400" cy="52500"/>
            </a:xfrm>
            <a:custGeom>
              <a:avLst/>
              <a:gdLst/>
              <a:ahLst/>
              <a:cxnLst/>
              <a:rect l="l" t="t" r="r" b="b"/>
              <a:pathLst>
                <a:path w="1456" h="2100" extrusionOk="0">
                  <a:moveTo>
                    <a:pt x="1" y="1"/>
                  </a:moveTo>
                  <a:lnTo>
                    <a:pt x="1" y="1"/>
                  </a:lnTo>
                  <a:cubicBezTo>
                    <a:pt x="312" y="108"/>
                    <a:pt x="668" y="425"/>
                    <a:pt x="938" y="868"/>
                  </a:cubicBezTo>
                  <a:cubicBezTo>
                    <a:pt x="1208" y="1313"/>
                    <a:pt x="1327" y="1774"/>
                    <a:pt x="1280" y="2100"/>
                  </a:cubicBezTo>
                  <a:cubicBezTo>
                    <a:pt x="1455" y="1748"/>
                    <a:pt x="1409" y="1224"/>
                    <a:pt x="1123" y="756"/>
                  </a:cubicBezTo>
                  <a:cubicBezTo>
                    <a:pt x="838" y="287"/>
                    <a:pt x="394" y="4"/>
                    <a:pt x="1"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2960" name="Google Shape;2960;p50"/>
            <p:cNvSpPr/>
            <p:nvPr/>
          </p:nvSpPr>
          <p:spPr>
            <a:xfrm>
              <a:off x="4517725" y="4621225"/>
              <a:ext cx="36375" cy="52525"/>
            </a:xfrm>
            <a:custGeom>
              <a:avLst/>
              <a:gdLst/>
              <a:ahLst/>
              <a:cxnLst/>
              <a:rect l="l" t="t" r="r" b="b"/>
              <a:pathLst>
                <a:path w="1455" h="2101" extrusionOk="0">
                  <a:moveTo>
                    <a:pt x="175" y="0"/>
                  </a:moveTo>
                  <a:lnTo>
                    <a:pt x="175" y="0"/>
                  </a:lnTo>
                  <a:cubicBezTo>
                    <a:pt x="0" y="352"/>
                    <a:pt x="45" y="877"/>
                    <a:pt x="332" y="1344"/>
                  </a:cubicBezTo>
                  <a:cubicBezTo>
                    <a:pt x="617" y="1813"/>
                    <a:pt x="1060" y="2096"/>
                    <a:pt x="1455" y="2100"/>
                  </a:cubicBezTo>
                  <a:cubicBezTo>
                    <a:pt x="1144" y="1990"/>
                    <a:pt x="787" y="1674"/>
                    <a:pt x="518" y="1232"/>
                  </a:cubicBezTo>
                  <a:cubicBezTo>
                    <a:pt x="248" y="788"/>
                    <a:pt x="129" y="326"/>
                    <a:pt x="175" y="0"/>
                  </a:cubicBezTo>
                  <a:close/>
                </a:path>
              </a:pathLst>
            </a:custGeom>
            <a:solidFill>
              <a:srgbClr val="B2B54A"/>
            </a:solidFill>
            <a:ln>
              <a:noFill/>
            </a:ln>
          </p:spPr>
          <p:txBody>
            <a:bodyPr spcFirstLastPara="1" wrap="square" lIns="121900" tIns="121900" rIns="121900" bIns="121900" anchor="ctr" anchorCtr="0">
              <a:noAutofit/>
            </a:bodyPr>
            <a:lstStyle/>
            <a:p>
              <a:endParaRPr sz="2489"/>
            </a:p>
          </p:txBody>
        </p:sp>
        <p:sp>
          <p:nvSpPr>
            <p:cNvPr id="2961" name="Google Shape;2961;p50"/>
            <p:cNvSpPr/>
            <p:nvPr/>
          </p:nvSpPr>
          <p:spPr>
            <a:xfrm>
              <a:off x="4531625" y="4613400"/>
              <a:ext cx="37650" cy="55375"/>
            </a:xfrm>
            <a:custGeom>
              <a:avLst/>
              <a:gdLst/>
              <a:ahLst/>
              <a:cxnLst/>
              <a:rect l="l" t="t" r="r" b="b"/>
              <a:pathLst>
                <a:path w="1506" h="2215" extrusionOk="0">
                  <a:moveTo>
                    <a:pt x="37" y="0"/>
                  </a:moveTo>
                  <a:cubicBezTo>
                    <a:pt x="25" y="0"/>
                    <a:pt x="12" y="1"/>
                    <a:pt x="1" y="2"/>
                  </a:cubicBezTo>
                  <a:cubicBezTo>
                    <a:pt x="211" y="73"/>
                    <a:pt x="570" y="459"/>
                    <a:pt x="888" y="980"/>
                  </a:cubicBezTo>
                  <a:cubicBezTo>
                    <a:pt x="1205" y="1499"/>
                    <a:pt x="1384" y="1995"/>
                    <a:pt x="1349" y="2215"/>
                  </a:cubicBezTo>
                  <a:cubicBezTo>
                    <a:pt x="1506" y="1983"/>
                    <a:pt x="1391" y="1425"/>
                    <a:pt x="1056" y="876"/>
                  </a:cubicBezTo>
                  <a:cubicBezTo>
                    <a:pt x="736" y="350"/>
                    <a:pt x="316" y="0"/>
                    <a:pt x="37"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2962" name="Google Shape;2962;p50"/>
            <p:cNvSpPr/>
            <p:nvPr/>
          </p:nvSpPr>
          <p:spPr>
            <a:xfrm>
              <a:off x="4523250" y="4616175"/>
              <a:ext cx="37650" cy="55375"/>
            </a:xfrm>
            <a:custGeom>
              <a:avLst/>
              <a:gdLst/>
              <a:ahLst/>
              <a:cxnLst/>
              <a:rect l="l" t="t" r="r" b="b"/>
              <a:pathLst>
                <a:path w="1506" h="2215" extrusionOk="0">
                  <a:moveTo>
                    <a:pt x="156" y="0"/>
                  </a:moveTo>
                  <a:cubicBezTo>
                    <a:pt x="0" y="232"/>
                    <a:pt x="114" y="789"/>
                    <a:pt x="449" y="1339"/>
                  </a:cubicBezTo>
                  <a:cubicBezTo>
                    <a:pt x="771" y="1865"/>
                    <a:pt x="1190" y="2215"/>
                    <a:pt x="1469" y="2215"/>
                  </a:cubicBezTo>
                  <a:cubicBezTo>
                    <a:pt x="1482" y="2215"/>
                    <a:pt x="1494" y="2214"/>
                    <a:pt x="1506" y="2212"/>
                  </a:cubicBezTo>
                  <a:cubicBezTo>
                    <a:pt x="1294" y="2142"/>
                    <a:pt x="935" y="1756"/>
                    <a:pt x="618" y="1235"/>
                  </a:cubicBezTo>
                  <a:cubicBezTo>
                    <a:pt x="301" y="716"/>
                    <a:pt x="123" y="220"/>
                    <a:pt x="156" y="0"/>
                  </a:cubicBezTo>
                  <a:close/>
                </a:path>
              </a:pathLst>
            </a:custGeom>
            <a:solidFill>
              <a:srgbClr val="B2B54A"/>
            </a:solidFill>
            <a:ln>
              <a:noFill/>
            </a:ln>
          </p:spPr>
          <p:txBody>
            <a:bodyPr spcFirstLastPara="1" wrap="square" lIns="121900" tIns="121900" rIns="121900" bIns="121900" anchor="ctr" anchorCtr="0">
              <a:noAutofit/>
            </a:bodyPr>
            <a:lstStyle/>
            <a:p>
              <a:endParaRPr sz="2489"/>
            </a:p>
          </p:txBody>
        </p:sp>
        <p:sp>
          <p:nvSpPr>
            <p:cNvPr id="2963" name="Google Shape;2963;p50"/>
            <p:cNvSpPr/>
            <p:nvPr/>
          </p:nvSpPr>
          <p:spPr>
            <a:xfrm>
              <a:off x="4528525" y="4615125"/>
              <a:ext cx="35425" cy="54700"/>
            </a:xfrm>
            <a:custGeom>
              <a:avLst/>
              <a:gdLst/>
              <a:ahLst/>
              <a:cxnLst/>
              <a:rect l="l" t="t" r="r" b="b"/>
              <a:pathLst>
                <a:path w="1417" h="2188" extrusionOk="0">
                  <a:moveTo>
                    <a:pt x="48" y="1"/>
                  </a:moveTo>
                  <a:cubicBezTo>
                    <a:pt x="46" y="1"/>
                    <a:pt x="45" y="1"/>
                    <a:pt x="43" y="2"/>
                  </a:cubicBezTo>
                  <a:cubicBezTo>
                    <a:pt x="0" y="28"/>
                    <a:pt x="262" y="538"/>
                    <a:pt x="630" y="1141"/>
                  </a:cubicBezTo>
                  <a:cubicBezTo>
                    <a:pt x="987" y="1729"/>
                    <a:pt x="1313" y="2187"/>
                    <a:pt x="1370" y="2187"/>
                  </a:cubicBezTo>
                  <a:cubicBezTo>
                    <a:pt x="1371" y="2187"/>
                    <a:pt x="1373" y="2187"/>
                    <a:pt x="1374" y="2186"/>
                  </a:cubicBezTo>
                  <a:cubicBezTo>
                    <a:pt x="1417" y="2160"/>
                    <a:pt x="1156" y="1649"/>
                    <a:pt x="788" y="1045"/>
                  </a:cubicBezTo>
                  <a:cubicBezTo>
                    <a:pt x="430" y="459"/>
                    <a:pt x="105" y="1"/>
                    <a:pt x="48"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2964" name="Google Shape;2964;p50"/>
            <p:cNvSpPr/>
            <p:nvPr/>
          </p:nvSpPr>
          <p:spPr>
            <a:xfrm>
              <a:off x="4516875" y="4593375"/>
              <a:ext cx="9200" cy="8375"/>
            </a:xfrm>
            <a:custGeom>
              <a:avLst/>
              <a:gdLst/>
              <a:ahLst/>
              <a:cxnLst/>
              <a:rect l="l" t="t" r="r" b="b"/>
              <a:pathLst>
                <a:path w="368" h="335" extrusionOk="0">
                  <a:moveTo>
                    <a:pt x="0" y="0"/>
                  </a:moveTo>
                  <a:lnTo>
                    <a:pt x="367" y="334"/>
                  </a:lnTo>
                  <a:lnTo>
                    <a:pt x="367" y="334"/>
                  </a:lnTo>
                  <a:lnTo>
                    <a:pt x="247" y="43"/>
                  </a:lnTo>
                  <a:lnTo>
                    <a:pt x="0" y="0"/>
                  </a:lnTo>
                  <a:close/>
                </a:path>
              </a:pathLst>
            </a:custGeom>
            <a:solidFill>
              <a:srgbClr val="656430"/>
            </a:solidFill>
            <a:ln>
              <a:noFill/>
            </a:ln>
          </p:spPr>
          <p:txBody>
            <a:bodyPr spcFirstLastPara="1" wrap="square" lIns="121900" tIns="121900" rIns="121900" bIns="121900" anchor="ctr" anchorCtr="0">
              <a:noAutofit/>
            </a:bodyPr>
            <a:lstStyle/>
            <a:p>
              <a:endParaRPr sz="2489"/>
            </a:p>
          </p:txBody>
        </p:sp>
        <p:sp>
          <p:nvSpPr>
            <p:cNvPr id="2965" name="Google Shape;2965;p50"/>
            <p:cNvSpPr/>
            <p:nvPr/>
          </p:nvSpPr>
          <p:spPr>
            <a:xfrm>
              <a:off x="4519850" y="4586650"/>
              <a:ext cx="10150" cy="16425"/>
            </a:xfrm>
            <a:custGeom>
              <a:avLst/>
              <a:gdLst/>
              <a:ahLst/>
              <a:cxnLst/>
              <a:rect l="l" t="t" r="r" b="b"/>
              <a:pathLst>
                <a:path w="406" h="657" extrusionOk="0">
                  <a:moveTo>
                    <a:pt x="248" y="0"/>
                  </a:moveTo>
                  <a:lnTo>
                    <a:pt x="218" y="34"/>
                  </a:lnTo>
                  <a:cubicBezTo>
                    <a:pt x="353" y="176"/>
                    <a:pt x="348" y="234"/>
                    <a:pt x="340" y="253"/>
                  </a:cubicBezTo>
                  <a:cubicBezTo>
                    <a:pt x="333" y="269"/>
                    <a:pt x="306" y="295"/>
                    <a:pt x="208" y="295"/>
                  </a:cubicBezTo>
                  <a:cubicBezTo>
                    <a:pt x="202" y="295"/>
                    <a:pt x="196" y="295"/>
                    <a:pt x="190" y="295"/>
                  </a:cubicBezTo>
                  <a:cubicBezTo>
                    <a:pt x="186" y="294"/>
                    <a:pt x="181" y="294"/>
                    <a:pt x="177" y="294"/>
                  </a:cubicBezTo>
                  <a:cubicBezTo>
                    <a:pt x="69" y="294"/>
                    <a:pt x="37" y="345"/>
                    <a:pt x="27" y="377"/>
                  </a:cubicBezTo>
                  <a:cubicBezTo>
                    <a:pt x="0" y="460"/>
                    <a:pt x="71" y="572"/>
                    <a:pt x="203" y="656"/>
                  </a:cubicBezTo>
                  <a:lnTo>
                    <a:pt x="227" y="616"/>
                  </a:lnTo>
                  <a:cubicBezTo>
                    <a:pt x="102" y="535"/>
                    <a:pt x="50" y="438"/>
                    <a:pt x="66" y="387"/>
                  </a:cubicBezTo>
                  <a:cubicBezTo>
                    <a:pt x="76" y="357"/>
                    <a:pt x="115" y="338"/>
                    <a:pt x="173" y="338"/>
                  </a:cubicBezTo>
                  <a:cubicBezTo>
                    <a:pt x="178" y="338"/>
                    <a:pt x="182" y="339"/>
                    <a:pt x="187" y="339"/>
                  </a:cubicBezTo>
                  <a:cubicBezTo>
                    <a:pt x="195" y="339"/>
                    <a:pt x="203" y="339"/>
                    <a:pt x="211" y="339"/>
                  </a:cubicBezTo>
                  <a:cubicBezTo>
                    <a:pt x="304" y="339"/>
                    <a:pt x="359" y="316"/>
                    <a:pt x="379" y="270"/>
                  </a:cubicBezTo>
                  <a:cubicBezTo>
                    <a:pt x="405" y="208"/>
                    <a:pt x="361" y="120"/>
                    <a:pt x="248"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966" name="Google Shape;2966;p50"/>
            <p:cNvSpPr/>
            <p:nvPr/>
          </p:nvSpPr>
          <p:spPr>
            <a:xfrm>
              <a:off x="4465350" y="4589225"/>
              <a:ext cx="71375" cy="64675"/>
            </a:xfrm>
            <a:custGeom>
              <a:avLst/>
              <a:gdLst/>
              <a:ahLst/>
              <a:cxnLst/>
              <a:rect l="l" t="t" r="r" b="b"/>
              <a:pathLst>
                <a:path w="2855" h="2587" extrusionOk="0">
                  <a:moveTo>
                    <a:pt x="1487" y="1"/>
                  </a:moveTo>
                  <a:cubicBezTo>
                    <a:pt x="1121" y="1"/>
                    <a:pt x="750" y="158"/>
                    <a:pt x="482" y="462"/>
                  </a:cubicBezTo>
                  <a:cubicBezTo>
                    <a:pt x="1" y="1009"/>
                    <a:pt x="34" y="1825"/>
                    <a:pt x="556" y="2285"/>
                  </a:cubicBezTo>
                  <a:cubicBezTo>
                    <a:pt x="787" y="2488"/>
                    <a:pt x="1075" y="2587"/>
                    <a:pt x="1366" y="2587"/>
                  </a:cubicBezTo>
                  <a:cubicBezTo>
                    <a:pt x="1732" y="2587"/>
                    <a:pt x="2104" y="2430"/>
                    <a:pt x="2372" y="2125"/>
                  </a:cubicBezTo>
                  <a:cubicBezTo>
                    <a:pt x="2854" y="1579"/>
                    <a:pt x="2820" y="763"/>
                    <a:pt x="2299" y="303"/>
                  </a:cubicBezTo>
                  <a:cubicBezTo>
                    <a:pt x="2067" y="100"/>
                    <a:pt x="1778" y="1"/>
                    <a:pt x="1487"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67" name="Google Shape;2967;p50"/>
            <p:cNvSpPr/>
            <p:nvPr/>
          </p:nvSpPr>
          <p:spPr>
            <a:xfrm>
              <a:off x="4465350" y="4596250"/>
              <a:ext cx="68125" cy="57650"/>
            </a:xfrm>
            <a:custGeom>
              <a:avLst/>
              <a:gdLst/>
              <a:ahLst/>
              <a:cxnLst/>
              <a:rect l="l" t="t" r="r" b="b"/>
              <a:pathLst>
                <a:path w="2725" h="2306" extrusionOk="0">
                  <a:moveTo>
                    <a:pt x="674" y="0"/>
                  </a:moveTo>
                  <a:cubicBezTo>
                    <a:pt x="606" y="53"/>
                    <a:pt x="541" y="113"/>
                    <a:pt x="482" y="181"/>
                  </a:cubicBezTo>
                  <a:cubicBezTo>
                    <a:pt x="1" y="728"/>
                    <a:pt x="34" y="1544"/>
                    <a:pt x="556" y="2004"/>
                  </a:cubicBezTo>
                  <a:cubicBezTo>
                    <a:pt x="787" y="2207"/>
                    <a:pt x="1075" y="2306"/>
                    <a:pt x="1366" y="2306"/>
                  </a:cubicBezTo>
                  <a:cubicBezTo>
                    <a:pt x="1732" y="2306"/>
                    <a:pt x="2104" y="2149"/>
                    <a:pt x="2372" y="1844"/>
                  </a:cubicBezTo>
                  <a:cubicBezTo>
                    <a:pt x="2613" y="1572"/>
                    <a:pt x="2724" y="1231"/>
                    <a:pt x="2712" y="902"/>
                  </a:cubicBezTo>
                  <a:lnTo>
                    <a:pt x="2712" y="902"/>
                  </a:lnTo>
                  <a:cubicBezTo>
                    <a:pt x="2622" y="926"/>
                    <a:pt x="2521" y="938"/>
                    <a:pt x="2413" y="938"/>
                  </a:cubicBezTo>
                  <a:cubicBezTo>
                    <a:pt x="2146" y="938"/>
                    <a:pt x="1832" y="866"/>
                    <a:pt x="1522" y="720"/>
                  </a:cubicBezTo>
                  <a:cubicBezTo>
                    <a:pt x="1121" y="532"/>
                    <a:pt x="817" y="264"/>
                    <a:pt x="674"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2968" name="Google Shape;2968;p50"/>
            <p:cNvSpPr/>
            <p:nvPr/>
          </p:nvSpPr>
          <p:spPr>
            <a:xfrm>
              <a:off x="4467750" y="4589225"/>
              <a:ext cx="35925" cy="39075"/>
            </a:xfrm>
            <a:custGeom>
              <a:avLst/>
              <a:gdLst/>
              <a:ahLst/>
              <a:cxnLst/>
              <a:rect l="l" t="t" r="r" b="b"/>
              <a:pathLst>
                <a:path w="1437" h="1563" extrusionOk="0">
                  <a:moveTo>
                    <a:pt x="1390" y="1"/>
                  </a:moveTo>
                  <a:cubicBezTo>
                    <a:pt x="1025" y="1"/>
                    <a:pt x="654" y="158"/>
                    <a:pt x="386" y="462"/>
                  </a:cubicBezTo>
                  <a:cubicBezTo>
                    <a:pt x="106" y="780"/>
                    <a:pt x="1" y="1188"/>
                    <a:pt x="63" y="1563"/>
                  </a:cubicBezTo>
                  <a:cubicBezTo>
                    <a:pt x="68" y="1222"/>
                    <a:pt x="209" y="853"/>
                    <a:pt x="479" y="546"/>
                  </a:cubicBezTo>
                  <a:cubicBezTo>
                    <a:pt x="751" y="237"/>
                    <a:pt x="1098" y="51"/>
                    <a:pt x="1436" y="2"/>
                  </a:cubicBezTo>
                  <a:cubicBezTo>
                    <a:pt x="1421" y="1"/>
                    <a:pt x="1406" y="1"/>
                    <a:pt x="1390" y="1"/>
                  </a:cubicBezTo>
                  <a:close/>
                </a:path>
              </a:pathLst>
            </a:custGeom>
            <a:solidFill>
              <a:srgbClr val="B2B54A"/>
            </a:solidFill>
            <a:ln>
              <a:noFill/>
            </a:ln>
          </p:spPr>
          <p:txBody>
            <a:bodyPr spcFirstLastPara="1" wrap="square" lIns="121900" tIns="121900" rIns="121900" bIns="121900" anchor="ctr" anchorCtr="0">
              <a:noAutofit/>
            </a:bodyPr>
            <a:lstStyle/>
            <a:p>
              <a:endParaRPr sz="2489"/>
            </a:p>
          </p:txBody>
        </p:sp>
        <p:sp>
          <p:nvSpPr>
            <p:cNvPr id="2969" name="Google Shape;2969;p50"/>
            <p:cNvSpPr/>
            <p:nvPr/>
          </p:nvSpPr>
          <p:spPr>
            <a:xfrm>
              <a:off x="4498400" y="4614850"/>
              <a:ext cx="35900" cy="39050"/>
            </a:xfrm>
            <a:custGeom>
              <a:avLst/>
              <a:gdLst/>
              <a:ahLst/>
              <a:cxnLst/>
              <a:rect l="l" t="t" r="r" b="b"/>
              <a:pathLst>
                <a:path w="1436" h="1562" extrusionOk="0">
                  <a:moveTo>
                    <a:pt x="1374" y="0"/>
                  </a:moveTo>
                  <a:lnTo>
                    <a:pt x="1374" y="0"/>
                  </a:lnTo>
                  <a:cubicBezTo>
                    <a:pt x="1369" y="342"/>
                    <a:pt x="1227" y="711"/>
                    <a:pt x="957" y="1017"/>
                  </a:cubicBezTo>
                  <a:cubicBezTo>
                    <a:pt x="686" y="1325"/>
                    <a:pt x="339" y="1512"/>
                    <a:pt x="0" y="1560"/>
                  </a:cubicBezTo>
                  <a:cubicBezTo>
                    <a:pt x="15" y="1561"/>
                    <a:pt x="29" y="1561"/>
                    <a:pt x="43" y="1561"/>
                  </a:cubicBezTo>
                  <a:cubicBezTo>
                    <a:pt x="410" y="1561"/>
                    <a:pt x="781" y="1405"/>
                    <a:pt x="1050" y="1099"/>
                  </a:cubicBezTo>
                  <a:cubicBezTo>
                    <a:pt x="1329" y="785"/>
                    <a:pt x="1435" y="376"/>
                    <a:pt x="1374"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2970" name="Google Shape;2970;p50"/>
            <p:cNvSpPr/>
            <p:nvPr/>
          </p:nvSpPr>
          <p:spPr>
            <a:xfrm>
              <a:off x="4470675" y="4591875"/>
              <a:ext cx="43425" cy="46450"/>
            </a:xfrm>
            <a:custGeom>
              <a:avLst/>
              <a:gdLst/>
              <a:ahLst/>
              <a:cxnLst/>
              <a:rect l="l" t="t" r="r" b="b"/>
              <a:pathLst>
                <a:path w="1737" h="1858" extrusionOk="0">
                  <a:moveTo>
                    <a:pt x="1591" y="0"/>
                  </a:moveTo>
                  <a:cubicBezTo>
                    <a:pt x="1231" y="0"/>
                    <a:pt x="818" y="198"/>
                    <a:pt x="499" y="561"/>
                  </a:cubicBezTo>
                  <a:cubicBezTo>
                    <a:pt x="138" y="973"/>
                    <a:pt x="1" y="1480"/>
                    <a:pt x="112" y="1857"/>
                  </a:cubicBezTo>
                  <a:cubicBezTo>
                    <a:pt x="125" y="1530"/>
                    <a:pt x="322" y="1095"/>
                    <a:pt x="665" y="705"/>
                  </a:cubicBezTo>
                  <a:cubicBezTo>
                    <a:pt x="1007" y="315"/>
                    <a:pt x="1412" y="66"/>
                    <a:pt x="1737" y="12"/>
                  </a:cubicBezTo>
                  <a:cubicBezTo>
                    <a:pt x="1689" y="4"/>
                    <a:pt x="1640" y="0"/>
                    <a:pt x="1591"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2971" name="Google Shape;2971;p50"/>
            <p:cNvSpPr/>
            <p:nvPr/>
          </p:nvSpPr>
          <p:spPr>
            <a:xfrm>
              <a:off x="4487925" y="4604825"/>
              <a:ext cx="43450" cy="46475"/>
            </a:xfrm>
            <a:custGeom>
              <a:avLst/>
              <a:gdLst/>
              <a:ahLst/>
              <a:cxnLst/>
              <a:rect l="l" t="t" r="r" b="b"/>
              <a:pathLst>
                <a:path w="1738" h="1859" extrusionOk="0">
                  <a:moveTo>
                    <a:pt x="1624" y="1"/>
                  </a:moveTo>
                  <a:cubicBezTo>
                    <a:pt x="1612" y="330"/>
                    <a:pt x="1416" y="764"/>
                    <a:pt x="1073" y="1154"/>
                  </a:cubicBezTo>
                  <a:cubicBezTo>
                    <a:pt x="730" y="1544"/>
                    <a:pt x="325" y="1794"/>
                    <a:pt x="1" y="1847"/>
                  </a:cubicBezTo>
                  <a:cubicBezTo>
                    <a:pt x="48" y="1855"/>
                    <a:pt x="97" y="1859"/>
                    <a:pt x="146" y="1859"/>
                  </a:cubicBezTo>
                  <a:cubicBezTo>
                    <a:pt x="505" y="1859"/>
                    <a:pt x="920" y="1660"/>
                    <a:pt x="1237" y="1298"/>
                  </a:cubicBezTo>
                  <a:cubicBezTo>
                    <a:pt x="1600" y="886"/>
                    <a:pt x="1737" y="377"/>
                    <a:pt x="1624"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2972" name="Google Shape;2972;p50"/>
            <p:cNvSpPr/>
            <p:nvPr/>
          </p:nvSpPr>
          <p:spPr>
            <a:xfrm>
              <a:off x="4474850" y="4595175"/>
              <a:ext cx="45650" cy="49000"/>
            </a:xfrm>
            <a:custGeom>
              <a:avLst/>
              <a:gdLst/>
              <a:ahLst/>
              <a:cxnLst/>
              <a:rect l="l" t="t" r="r" b="b"/>
              <a:pathLst>
                <a:path w="1826" h="1960" extrusionOk="0">
                  <a:moveTo>
                    <a:pt x="1724" y="1"/>
                  </a:moveTo>
                  <a:cubicBezTo>
                    <a:pt x="1444" y="1"/>
                    <a:pt x="1010" y="265"/>
                    <a:pt x="635" y="692"/>
                  </a:cubicBezTo>
                  <a:cubicBezTo>
                    <a:pt x="210" y="1176"/>
                    <a:pt x="0" y="1704"/>
                    <a:pt x="114" y="1959"/>
                  </a:cubicBezTo>
                  <a:cubicBezTo>
                    <a:pt x="118" y="1737"/>
                    <a:pt x="379" y="1280"/>
                    <a:pt x="782" y="823"/>
                  </a:cubicBezTo>
                  <a:cubicBezTo>
                    <a:pt x="1185" y="366"/>
                    <a:pt x="1604" y="48"/>
                    <a:pt x="1826" y="15"/>
                  </a:cubicBezTo>
                  <a:cubicBezTo>
                    <a:pt x="1795" y="5"/>
                    <a:pt x="1761" y="1"/>
                    <a:pt x="1724"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2973" name="Google Shape;2973;p50"/>
            <p:cNvSpPr/>
            <p:nvPr/>
          </p:nvSpPr>
          <p:spPr>
            <a:xfrm>
              <a:off x="4481550" y="4598950"/>
              <a:ext cx="45675" cy="49000"/>
            </a:xfrm>
            <a:custGeom>
              <a:avLst/>
              <a:gdLst/>
              <a:ahLst/>
              <a:cxnLst/>
              <a:rect l="l" t="t" r="r" b="b"/>
              <a:pathLst>
                <a:path w="1827" h="1960" extrusionOk="0">
                  <a:moveTo>
                    <a:pt x="1713" y="1"/>
                  </a:moveTo>
                  <a:cubicBezTo>
                    <a:pt x="1709" y="225"/>
                    <a:pt x="1448" y="681"/>
                    <a:pt x="1044" y="1138"/>
                  </a:cubicBezTo>
                  <a:cubicBezTo>
                    <a:pt x="642" y="1596"/>
                    <a:pt x="222" y="1913"/>
                    <a:pt x="1" y="1945"/>
                  </a:cubicBezTo>
                  <a:cubicBezTo>
                    <a:pt x="32" y="1955"/>
                    <a:pt x="66" y="1959"/>
                    <a:pt x="102" y="1959"/>
                  </a:cubicBezTo>
                  <a:cubicBezTo>
                    <a:pt x="383" y="1959"/>
                    <a:pt x="815" y="1695"/>
                    <a:pt x="1192" y="1269"/>
                  </a:cubicBezTo>
                  <a:cubicBezTo>
                    <a:pt x="1617" y="786"/>
                    <a:pt x="1827" y="257"/>
                    <a:pt x="1713"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2974" name="Google Shape;2974;p50"/>
            <p:cNvSpPr/>
            <p:nvPr/>
          </p:nvSpPr>
          <p:spPr>
            <a:xfrm>
              <a:off x="4478950" y="4597525"/>
              <a:ext cx="44150" cy="48125"/>
            </a:xfrm>
            <a:custGeom>
              <a:avLst/>
              <a:gdLst/>
              <a:ahLst/>
              <a:cxnLst/>
              <a:rect l="l" t="t" r="r" b="b"/>
              <a:pathLst>
                <a:path w="1766" h="1925" extrusionOk="0">
                  <a:moveTo>
                    <a:pt x="1721" y="1"/>
                  </a:moveTo>
                  <a:cubicBezTo>
                    <a:pt x="1656" y="1"/>
                    <a:pt x="1261" y="393"/>
                    <a:pt x="814" y="901"/>
                  </a:cubicBezTo>
                  <a:cubicBezTo>
                    <a:pt x="347" y="1431"/>
                    <a:pt x="1" y="1889"/>
                    <a:pt x="40" y="1922"/>
                  </a:cubicBezTo>
                  <a:cubicBezTo>
                    <a:pt x="41" y="1924"/>
                    <a:pt x="43" y="1924"/>
                    <a:pt x="46" y="1924"/>
                  </a:cubicBezTo>
                  <a:cubicBezTo>
                    <a:pt x="109" y="1924"/>
                    <a:pt x="504" y="1533"/>
                    <a:pt x="952" y="1024"/>
                  </a:cubicBezTo>
                  <a:cubicBezTo>
                    <a:pt x="1418" y="494"/>
                    <a:pt x="1765" y="37"/>
                    <a:pt x="1727" y="3"/>
                  </a:cubicBezTo>
                  <a:cubicBezTo>
                    <a:pt x="1726" y="1"/>
                    <a:pt x="1723" y="1"/>
                    <a:pt x="1721"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2975" name="Google Shape;2975;p50"/>
            <p:cNvSpPr/>
            <p:nvPr/>
          </p:nvSpPr>
          <p:spPr>
            <a:xfrm>
              <a:off x="4325500" y="4496700"/>
              <a:ext cx="182550" cy="102375"/>
            </a:xfrm>
            <a:custGeom>
              <a:avLst/>
              <a:gdLst/>
              <a:ahLst/>
              <a:cxnLst/>
              <a:rect l="l" t="t" r="r" b="b"/>
              <a:pathLst>
                <a:path w="7302" h="4095" extrusionOk="0">
                  <a:moveTo>
                    <a:pt x="2547" y="1"/>
                  </a:moveTo>
                  <a:cubicBezTo>
                    <a:pt x="2172" y="1"/>
                    <a:pt x="1794" y="273"/>
                    <a:pt x="1760" y="644"/>
                  </a:cubicBezTo>
                  <a:lnTo>
                    <a:pt x="1649" y="664"/>
                  </a:lnTo>
                  <a:cubicBezTo>
                    <a:pt x="1662" y="774"/>
                    <a:pt x="1579" y="886"/>
                    <a:pt x="1471" y="906"/>
                  </a:cubicBezTo>
                  <a:cubicBezTo>
                    <a:pt x="1428" y="740"/>
                    <a:pt x="1242" y="673"/>
                    <a:pt x="1062" y="673"/>
                  </a:cubicBezTo>
                  <a:cubicBezTo>
                    <a:pt x="1019" y="673"/>
                    <a:pt x="976" y="677"/>
                    <a:pt x="936" y="684"/>
                  </a:cubicBezTo>
                  <a:cubicBezTo>
                    <a:pt x="687" y="730"/>
                    <a:pt x="454" y="854"/>
                    <a:pt x="275" y="1033"/>
                  </a:cubicBezTo>
                  <a:cubicBezTo>
                    <a:pt x="180" y="1128"/>
                    <a:pt x="98" y="1244"/>
                    <a:pt x="75" y="1376"/>
                  </a:cubicBezTo>
                  <a:cubicBezTo>
                    <a:pt x="50" y="1510"/>
                    <a:pt x="98" y="1660"/>
                    <a:pt x="212" y="1733"/>
                  </a:cubicBezTo>
                  <a:cubicBezTo>
                    <a:pt x="86" y="1774"/>
                    <a:pt x="1" y="1912"/>
                    <a:pt x="23" y="2043"/>
                  </a:cubicBezTo>
                  <a:cubicBezTo>
                    <a:pt x="44" y="2171"/>
                    <a:pt x="167" y="2275"/>
                    <a:pt x="297" y="2275"/>
                  </a:cubicBezTo>
                  <a:cubicBezTo>
                    <a:pt x="299" y="2275"/>
                    <a:pt x="300" y="2275"/>
                    <a:pt x="301" y="2275"/>
                  </a:cubicBezTo>
                  <a:lnTo>
                    <a:pt x="301" y="2275"/>
                  </a:lnTo>
                  <a:cubicBezTo>
                    <a:pt x="232" y="2336"/>
                    <a:pt x="284" y="2476"/>
                    <a:pt x="377" y="2478"/>
                  </a:cubicBezTo>
                  <a:cubicBezTo>
                    <a:pt x="384" y="2551"/>
                    <a:pt x="313" y="2601"/>
                    <a:pt x="263" y="2654"/>
                  </a:cubicBezTo>
                  <a:cubicBezTo>
                    <a:pt x="214" y="2707"/>
                    <a:pt x="196" y="2814"/>
                    <a:pt x="265" y="2833"/>
                  </a:cubicBezTo>
                  <a:cubicBezTo>
                    <a:pt x="85" y="2879"/>
                    <a:pt x="1" y="3116"/>
                    <a:pt x="71" y="3289"/>
                  </a:cubicBezTo>
                  <a:cubicBezTo>
                    <a:pt x="143" y="3461"/>
                    <a:pt x="324" y="3568"/>
                    <a:pt x="508" y="3604"/>
                  </a:cubicBezTo>
                  <a:lnTo>
                    <a:pt x="4957" y="4003"/>
                  </a:lnTo>
                  <a:cubicBezTo>
                    <a:pt x="5202" y="4049"/>
                    <a:pt x="5454" y="4094"/>
                    <a:pt x="5701" y="4094"/>
                  </a:cubicBezTo>
                  <a:cubicBezTo>
                    <a:pt x="5872" y="4094"/>
                    <a:pt x="6039" y="4073"/>
                    <a:pt x="6200" y="4015"/>
                  </a:cubicBezTo>
                  <a:cubicBezTo>
                    <a:pt x="6305" y="3977"/>
                    <a:pt x="6409" y="3920"/>
                    <a:pt x="6474" y="3829"/>
                  </a:cubicBezTo>
                  <a:cubicBezTo>
                    <a:pt x="6538" y="3737"/>
                    <a:pt x="6553" y="3604"/>
                    <a:pt x="6485" y="3515"/>
                  </a:cubicBezTo>
                  <a:lnTo>
                    <a:pt x="6485" y="3515"/>
                  </a:lnTo>
                  <a:cubicBezTo>
                    <a:pt x="6545" y="3552"/>
                    <a:pt x="6611" y="3569"/>
                    <a:pt x="6678" y="3569"/>
                  </a:cubicBezTo>
                  <a:cubicBezTo>
                    <a:pt x="6857" y="3569"/>
                    <a:pt x="7043" y="3451"/>
                    <a:pt x="7130" y="3287"/>
                  </a:cubicBezTo>
                  <a:cubicBezTo>
                    <a:pt x="7250" y="3062"/>
                    <a:pt x="7225" y="2787"/>
                    <a:pt x="7154" y="2540"/>
                  </a:cubicBezTo>
                  <a:cubicBezTo>
                    <a:pt x="7140" y="2493"/>
                    <a:pt x="7124" y="2444"/>
                    <a:pt x="7137" y="2397"/>
                  </a:cubicBezTo>
                  <a:cubicBezTo>
                    <a:pt x="7153" y="2343"/>
                    <a:pt x="7199" y="2302"/>
                    <a:pt x="7228" y="2253"/>
                  </a:cubicBezTo>
                  <a:cubicBezTo>
                    <a:pt x="7301" y="2134"/>
                    <a:pt x="7260" y="1974"/>
                    <a:pt x="7170" y="1867"/>
                  </a:cubicBezTo>
                  <a:cubicBezTo>
                    <a:pt x="7081" y="1760"/>
                    <a:pt x="6953" y="1697"/>
                    <a:pt x="6828" y="1635"/>
                  </a:cubicBezTo>
                  <a:cubicBezTo>
                    <a:pt x="6797" y="1620"/>
                    <a:pt x="6760" y="1605"/>
                    <a:pt x="6726" y="1605"/>
                  </a:cubicBezTo>
                  <a:cubicBezTo>
                    <a:pt x="6705" y="1605"/>
                    <a:pt x="6686" y="1610"/>
                    <a:pt x="6670" y="1624"/>
                  </a:cubicBezTo>
                  <a:cubicBezTo>
                    <a:pt x="6641" y="1550"/>
                    <a:pt x="6546" y="1535"/>
                    <a:pt x="6467" y="1529"/>
                  </a:cubicBezTo>
                  <a:cubicBezTo>
                    <a:pt x="6391" y="1524"/>
                    <a:pt x="6314" y="1519"/>
                    <a:pt x="6238" y="1519"/>
                  </a:cubicBezTo>
                  <a:cubicBezTo>
                    <a:pt x="6152" y="1519"/>
                    <a:pt x="6067" y="1525"/>
                    <a:pt x="5985" y="1545"/>
                  </a:cubicBezTo>
                  <a:cubicBezTo>
                    <a:pt x="5829" y="1584"/>
                    <a:pt x="5678" y="1682"/>
                    <a:pt x="5618" y="1832"/>
                  </a:cubicBezTo>
                  <a:cubicBezTo>
                    <a:pt x="5540" y="1719"/>
                    <a:pt x="5428" y="1634"/>
                    <a:pt x="5300" y="1586"/>
                  </a:cubicBezTo>
                  <a:cubicBezTo>
                    <a:pt x="5252" y="1569"/>
                    <a:pt x="5201" y="1555"/>
                    <a:pt x="5171" y="1516"/>
                  </a:cubicBezTo>
                  <a:cubicBezTo>
                    <a:pt x="5145" y="1480"/>
                    <a:pt x="5140" y="1432"/>
                    <a:pt x="5130" y="1390"/>
                  </a:cubicBezTo>
                  <a:cubicBezTo>
                    <a:pt x="5080" y="1206"/>
                    <a:pt x="4872" y="1118"/>
                    <a:pt x="4687" y="1073"/>
                  </a:cubicBezTo>
                  <a:cubicBezTo>
                    <a:pt x="4637" y="1060"/>
                    <a:pt x="4582" y="1050"/>
                    <a:pt x="4529" y="1050"/>
                  </a:cubicBezTo>
                  <a:cubicBezTo>
                    <a:pt x="4458" y="1050"/>
                    <a:pt x="4391" y="1068"/>
                    <a:pt x="4348" y="1122"/>
                  </a:cubicBezTo>
                  <a:cubicBezTo>
                    <a:pt x="4112" y="1095"/>
                    <a:pt x="3879" y="1034"/>
                    <a:pt x="3658" y="942"/>
                  </a:cubicBezTo>
                  <a:cubicBezTo>
                    <a:pt x="3631" y="931"/>
                    <a:pt x="3602" y="918"/>
                    <a:pt x="3581" y="897"/>
                  </a:cubicBezTo>
                  <a:cubicBezTo>
                    <a:pt x="3555" y="871"/>
                    <a:pt x="3543" y="834"/>
                    <a:pt x="3532" y="800"/>
                  </a:cubicBezTo>
                  <a:cubicBezTo>
                    <a:pt x="3394" y="412"/>
                    <a:pt x="3068" y="72"/>
                    <a:pt x="2661" y="9"/>
                  </a:cubicBezTo>
                  <a:cubicBezTo>
                    <a:pt x="2623" y="3"/>
                    <a:pt x="2585" y="1"/>
                    <a:pt x="2547"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76" name="Google Shape;2976;p50"/>
            <p:cNvSpPr/>
            <p:nvPr/>
          </p:nvSpPr>
          <p:spPr>
            <a:xfrm>
              <a:off x="4325500" y="4516200"/>
              <a:ext cx="181350" cy="82950"/>
            </a:xfrm>
            <a:custGeom>
              <a:avLst/>
              <a:gdLst/>
              <a:ahLst/>
              <a:cxnLst/>
              <a:rect l="l" t="t" r="r" b="b"/>
              <a:pathLst>
                <a:path w="7254" h="3318" extrusionOk="0">
                  <a:moveTo>
                    <a:pt x="1087" y="1"/>
                  </a:moveTo>
                  <a:lnTo>
                    <a:pt x="1087" y="1"/>
                  </a:lnTo>
                  <a:cubicBezTo>
                    <a:pt x="958" y="59"/>
                    <a:pt x="825" y="117"/>
                    <a:pt x="684" y="123"/>
                  </a:cubicBezTo>
                  <a:cubicBezTo>
                    <a:pt x="677" y="124"/>
                    <a:pt x="669" y="124"/>
                    <a:pt x="662" y="124"/>
                  </a:cubicBezTo>
                  <a:cubicBezTo>
                    <a:pt x="602" y="124"/>
                    <a:pt x="539" y="112"/>
                    <a:pt x="483" y="88"/>
                  </a:cubicBezTo>
                  <a:cubicBezTo>
                    <a:pt x="409" y="137"/>
                    <a:pt x="338" y="192"/>
                    <a:pt x="275" y="257"/>
                  </a:cubicBezTo>
                  <a:cubicBezTo>
                    <a:pt x="180" y="352"/>
                    <a:pt x="98" y="468"/>
                    <a:pt x="75" y="601"/>
                  </a:cubicBezTo>
                  <a:cubicBezTo>
                    <a:pt x="50" y="733"/>
                    <a:pt x="98" y="884"/>
                    <a:pt x="212" y="956"/>
                  </a:cubicBezTo>
                  <a:cubicBezTo>
                    <a:pt x="86" y="997"/>
                    <a:pt x="1" y="1135"/>
                    <a:pt x="23" y="1266"/>
                  </a:cubicBezTo>
                  <a:cubicBezTo>
                    <a:pt x="44" y="1395"/>
                    <a:pt x="166" y="1498"/>
                    <a:pt x="295" y="1498"/>
                  </a:cubicBezTo>
                  <a:cubicBezTo>
                    <a:pt x="297" y="1498"/>
                    <a:pt x="299" y="1498"/>
                    <a:pt x="301" y="1498"/>
                  </a:cubicBezTo>
                  <a:lnTo>
                    <a:pt x="301" y="1498"/>
                  </a:lnTo>
                  <a:cubicBezTo>
                    <a:pt x="231" y="1560"/>
                    <a:pt x="283" y="1699"/>
                    <a:pt x="377" y="1702"/>
                  </a:cubicBezTo>
                  <a:cubicBezTo>
                    <a:pt x="383" y="1775"/>
                    <a:pt x="313" y="1824"/>
                    <a:pt x="262" y="1877"/>
                  </a:cubicBezTo>
                  <a:cubicBezTo>
                    <a:pt x="214" y="1930"/>
                    <a:pt x="196" y="2038"/>
                    <a:pt x="265" y="2056"/>
                  </a:cubicBezTo>
                  <a:cubicBezTo>
                    <a:pt x="85" y="2103"/>
                    <a:pt x="1" y="2340"/>
                    <a:pt x="71" y="2513"/>
                  </a:cubicBezTo>
                  <a:cubicBezTo>
                    <a:pt x="143" y="2685"/>
                    <a:pt x="324" y="2792"/>
                    <a:pt x="508" y="2827"/>
                  </a:cubicBezTo>
                  <a:lnTo>
                    <a:pt x="4957" y="3226"/>
                  </a:lnTo>
                  <a:cubicBezTo>
                    <a:pt x="5201" y="3272"/>
                    <a:pt x="5453" y="3318"/>
                    <a:pt x="5700" y="3318"/>
                  </a:cubicBezTo>
                  <a:cubicBezTo>
                    <a:pt x="5870" y="3318"/>
                    <a:pt x="6039" y="3296"/>
                    <a:pt x="6200" y="3238"/>
                  </a:cubicBezTo>
                  <a:cubicBezTo>
                    <a:pt x="6305" y="3200"/>
                    <a:pt x="6409" y="3143"/>
                    <a:pt x="6474" y="3052"/>
                  </a:cubicBezTo>
                  <a:cubicBezTo>
                    <a:pt x="6538" y="2961"/>
                    <a:pt x="6553" y="2827"/>
                    <a:pt x="6485" y="2739"/>
                  </a:cubicBezTo>
                  <a:lnTo>
                    <a:pt x="6485" y="2739"/>
                  </a:lnTo>
                  <a:cubicBezTo>
                    <a:pt x="6544" y="2776"/>
                    <a:pt x="6610" y="2792"/>
                    <a:pt x="6677" y="2792"/>
                  </a:cubicBezTo>
                  <a:cubicBezTo>
                    <a:pt x="6856" y="2792"/>
                    <a:pt x="7043" y="2675"/>
                    <a:pt x="7129" y="2511"/>
                  </a:cubicBezTo>
                  <a:cubicBezTo>
                    <a:pt x="7250" y="2286"/>
                    <a:pt x="7224" y="2010"/>
                    <a:pt x="7154" y="1764"/>
                  </a:cubicBezTo>
                  <a:cubicBezTo>
                    <a:pt x="7140" y="1717"/>
                    <a:pt x="7124" y="1667"/>
                    <a:pt x="7137" y="1620"/>
                  </a:cubicBezTo>
                  <a:cubicBezTo>
                    <a:pt x="7153" y="1563"/>
                    <a:pt x="7199" y="1522"/>
                    <a:pt x="7228" y="1473"/>
                  </a:cubicBezTo>
                  <a:cubicBezTo>
                    <a:pt x="7239" y="1454"/>
                    <a:pt x="7247" y="1437"/>
                    <a:pt x="7254" y="1417"/>
                  </a:cubicBezTo>
                  <a:lnTo>
                    <a:pt x="7254" y="1417"/>
                  </a:lnTo>
                  <a:cubicBezTo>
                    <a:pt x="7157" y="1497"/>
                    <a:pt x="7047" y="1564"/>
                    <a:pt x="6922" y="1581"/>
                  </a:cubicBezTo>
                  <a:cubicBezTo>
                    <a:pt x="6906" y="1583"/>
                    <a:pt x="6891" y="1584"/>
                    <a:pt x="6875" y="1584"/>
                  </a:cubicBezTo>
                  <a:cubicBezTo>
                    <a:pt x="6739" y="1584"/>
                    <a:pt x="6598" y="1507"/>
                    <a:pt x="6562" y="1376"/>
                  </a:cubicBezTo>
                  <a:cubicBezTo>
                    <a:pt x="6483" y="1490"/>
                    <a:pt x="6402" y="1603"/>
                    <a:pt x="6323" y="1717"/>
                  </a:cubicBezTo>
                  <a:cubicBezTo>
                    <a:pt x="6306" y="1624"/>
                    <a:pt x="6210" y="1565"/>
                    <a:pt x="6117" y="1559"/>
                  </a:cubicBezTo>
                  <a:cubicBezTo>
                    <a:pt x="6110" y="1558"/>
                    <a:pt x="6102" y="1558"/>
                    <a:pt x="6095" y="1558"/>
                  </a:cubicBezTo>
                  <a:cubicBezTo>
                    <a:pt x="6011" y="1558"/>
                    <a:pt x="5928" y="1589"/>
                    <a:pt x="5848" y="1619"/>
                  </a:cubicBezTo>
                  <a:cubicBezTo>
                    <a:pt x="5831" y="1508"/>
                    <a:pt x="5868" y="1390"/>
                    <a:pt x="5944" y="1310"/>
                  </a:cubicBezTo>
                  <a:cubicBezTo>
                    <a:pt x="5858" y="1169"/>
                    <a:pt x="5812" y="1010"/>
                    <a:pt x="5800" y="846"/>
                  </a:cubicBezTo>
                  <a:cubicBezTo>
                    <a:pt x="5720" y="896"/>
                    <a:pt x="5654" y="965"/>
                    <a:pt x="5619" y="1053"/>
                  </a:cubicBezTo>
                  <a:cubicBezTo>
                    <a:pt x="5593" y="1016"/>
                    <a:pt x="5562" y="981"/>
                    <a:pt x="5527" y="952"/>
                  </a:cubicBezTo>
                  <a:lnTo>
                    <a:pt x="5527" y="952"/>
                  </a:lnTo>
                  <a:cubicBezTo>
                    <a:pt x="5530" y="991"/>
                    <a:pt x="5532" y="1031"/>
                    <a:pt x="5537" y="1069"/>
                  </a:cubicBezTo>
                  <a:cubicBezTo>
                    <a:pt x="5561" y="1360"/>
                    <a:pt x="5582" y="1664"/>
                    <a:pt x="5466" y="1930"/>
                  </a:cubicBezTo>
                  <a:cubicBezTo>
                    <a:pt x="5410" y="2058"/>
                    <a:pt x="5318" y="2178"/>
                    <a:pt x="5188" y="2231"/>
                  </a:cubicBezTo>
                  <a:cubicBezTo>
                    <a:pt x="5146" y="2249"/>
                    <a:pt x="5100" y="2258"/>
                    <a:pt x="5054" y="2258"/>
                  </a:cubicBezTo>
                  <a:cubicBezTo>
                    <a:pt x="4959" y="2258"/>
                    <a:pt x="4864" y="2220"/>
                    <a:pt x="4809" y="2143"/>
                  </a:cubicBezTo>
                  <a:cubicBezTo>
                    <a:pt x="4774" y="2092"/>
                    <a:pt x="4757" y="2029"/>
                    <a:pt x="4716" y="1983"/>
                  </a:cubicBezTo>
                  <a:cubicBezTo>
                    <a:pt x="4608" y="1865"/>
                    <a:pt x="4403" y="1920"/>
                    <a:pt x="4264" y="1838"/>
                  </a:cubicBezTo>
                  <a:cubicBezTo>
                    <a:pt x="4123" y="1754"/>
                    <a:pt x="4102" y="1550"/>
                    <a:pt x="4160" y="1398"/>
                  </a:cubicBezTo>
                  <a:cubicBezTo>
                    <a:pt x="4218" y="1245"/>
                    <a:pt x="4334" y="1121"/>
                    <a:pt x="4420" y="983"/>
                  </a:cubicBezTo>
                  <a:lnTo>
                    <a:pt x="4420" y="983"/>
                  </a:lnTo>
                  <a:cubicBezTo>
                    <a:pt x="4413" y="985"/>
                    <a:pt x="4405" y="986"/>
                    <a:pt x="4398" y="986"/>
                  </a:cubicBezTo>
                  <a:cubicBezTo>
                    <a:pt x="4323" y="986"/>
                    <a:pt x="4256" y="913"/>
                    <a:pt x="4235" y="838"/>
                  </a:cubicBezTo>
                  <a:cubicBezTo>
                    <a:pt x="4213" y="754"/>
                    <a:pt x="4229" y="665"/>
                    <a:pt x="4230" y="580"/>
                  </a:cubicBezTo>
                  <a:cubicBezTo>
                    <a:pt x="4232" y="495"/>
                    <a:pt x="4218" y="407"/>
                    <a:pt x="4209" y="321"/>
                  </a:cubicBezTo>
                  <a:cubicBezTo>
                    <a:pt x="4175" y="316"/>
                    <a:pt x="4141" y="308"/>
                    <a:pt x="4107" y="301"/>
                  </a:cubicBezTo>
                  <a:cubicBezTo>
                    <a:pt x="3945" y="555"/>
                    <a:pt x="3649" y="723"/>
                    <a:pt x="3347" y="723"/>
                  </a:cubicBezTo>
                  <a:cubicBezTo>
                    <a:pt x="3333" y="723"/>
                    <a:pt x="3320" y="723"/>
                    <a:pt x="3306" y="722"/>
                  </a:cubicBezTo>
                  <a:lnTo>
                    <a:pt x="3306" y="722"/>
                  </a:lnTo>
                  <a:cubicBezTo>
                    <a:pt x="3324" y="951"/>
                    <a:pt x="3268" y="1186"/>
                    <a:pt x="3145" y="1382"/>
                  </a:cubicBezTo>
                  <a:cubicBezTo>
                    <a:pt x="3089" y="1474"/>
                    <a:pt x="2992" y="1564"/>
                    <a:pt x="2892" y="1564"/>
                  </a:cubicBezTo>
                  <a:cubicBezTo>
                    <a:pt x="2874" y="1564"/>
                    <a:pt x="2855" y="1561"/>
                    <a:pt x="2836" y="1555"/>
                  </a:cubicBezTo>
                  <a:cubicBezTo>
                    <a:pt x="2797" y="1540"/>
                    <a:pt x="2764" y="1512"/>
                    <a:pt x="2725" y="1503"/>
                  </a:cubicBezTo>
                  <a:cubicBezTo>
                    <a:pt x="2715" y="1501"/>
                    <a:pt x="2705" y="1500"/>
                    <a:pt x="2696" y="1500"/>
                  </a:cubicBezTo>
                  <a:cubicBezTo>
                    <a:pt x="2588" y="1500"/>
                    <a:pt x="2518" y="1637"/>
                    <a:pt x="2488" y="1750"/>
                  </a:cubicBezTo>
                  <a:cubicBezTo>
                    <a:pt x="2424" y="1643"/>
                    <a:pt x="2301" y="1575"/>
                    <a:pt x="2176" y="1575"/>
                  </a:cubicBezTo>
                  <a:cubicBezTo>
                    <a:pt x="2158" y="1575"/>
                    <a:pt x="2140" y="1576"/>
                    <a:pt x="2123" y="1579"/>
                  </a:cubicBezTo>
                  <a:cubicBezTo>
                    <a:pt x="2026" y="1593"/>
                    <a:pt x="1928" y="1649"/>
                    <a:pt x="1832" y="1649"/>
                  </a:cubicBezTo>
                  <a:cubicBezTo>
                    <a:pt x="1810" y="1649"/>
                    <a:pt x="1789" y="1646"/>
                    <a:pt x="1767" y="1639"/>
                  </a:cubicBezTo>
                  <a:cubicBezTo>
                    <a:pt x="1573" y="1576"/>
                    <a:pt x="1603" y="1284"/>
                    <a:pt x="1472" y="1128"/>
                  </a:cubicBezTo>
                  <a:cubicBezTo>
                    <a:pt x="1327" y="954"/>
                    <a:pt x="1031" y="996"/>
                    <a:pt x="870" y="836"/>
                  </a:cubicBezTo>
                  <a:cubicBezTo>
                    <a:pt x="756" y="722"/>
                    <a:pt x="747" y="536"/>
                    <a:pt x="805" y="386"/>
                  </a:cubicBezTo>
                  <a:cubicBezTo>
                    <a:pt x="863" y="236"/>
                    <a:pt x="977" y="117"/>
                    <a:pt x="1087"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2977" name="Google Shape;2977;p50"/>
            <p:cNvSpPr/>
            <p:nvPr/>
          </p:nvSpPr>
          <p:spPr>
            <a:xfrm>
              <a:off x="4476550" y="4625250"/>
              <a:ext cx="111425" cy="74475"/>
            </a:xfrm>
            <a:custGeom>
              <a:avLst/>
              <a:gdLst/>
              <a:ahLst/>
              <a:cxnLst/>
              <a:rect l="l" t="t" r="r" b="b"/>
              <a:pathLst>
                <a:path w="4457" h="2979" extrusionOk="0">
                  <a:moveTo>
                    <a:pt x="536" y="1"/>
                  </a:moveTo>
                  <a:lnTo>
                    <a:pt x="1" y="2978"/>
                  </a:lnTo>
                  <a:lnTo>
                    <a:pt x="4456" y="2978"/>
                  </a:lnTo>
                  <a:lnTo>
                    <a:pt x="4152" y="554"/>
                  </a:lnTo>
                  <a:lnTo>
                    <a:pt x="536"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978" name="Google Shape;2978;p50"/>
            <p:cNvSpPr/>
            <p:nvPr/>
          </p:nvSpPr>
          <p:spPr>
            <a:xfrm>
              <a:off x="4489950" y="4625250"/>
              <a:ext cx="98025" cy="74475"/>
            </a:xfrm>
            <a:custGeom>
              <a:avLst/>
              <a:gdLst/>
              <a:ahLst/>
              <a:cxnLst/>
              <a:rect l="l" t="t" r="r" b="b"/>
              <a:pathLst>
                <a:path w="3921" h="2979" extrusionOk="0">
                  <a:moveTo>
                    <a:pt x="0" y="1"/>
                  </a:moveTo>
                  <a:lnTo>
                    <a:pt x="3012" y="1305"/>
                  </a:lnTo>
                  <a:lnTo>
                    <a:pt x="3920" y="2978"/>
                  </a:lnTo>
                  <a:lnTo>
                    <a:pt x="3616" y="554"/>
                  </a:lnTo>
                  <a:lnTo>
                    <a:pt x="0" y="1"/>
                  </a:lnTo>
                  <a:close/>
                </a:path>
              </a:pathLst>
            </a:custGeom>
            <a:solidFill>
              <a:srgbClr val="000000">
                <a:alpha val="17320"/>
              </a:srgbClr>
            </a:solidFill>
            <a:ln>
              <a:noFill/>
            </a:ln>
          </p:spPr>
          <p:txBody>
            <a:bodyPr spcFirstLastPara="1" wrap="square" lIns="121900" tIns="121900" rIns="121900" bIns="121900" anchor="ctr" anchorCtr="0">
              <a:noAutofit/>
            </a:bodyPr>
            <a:lstStyle/>
            <a:p>
              <a:endParaRPr sz="2489"/>
            </a:p>
          </p:txBody>
        </p:sp>
        <p:sp>
          <p:nvSpPr>
            <p:cNvPr id="2979" name="Google Shape;2979;p50"/>
            <p:cNvSpPr/>
            <p:nvPr/>
          </p:nvSpPr>
          <p:spPr>
            <a:xfrm>
              <a:off x="4476550" y="4624125"/>
              <a:ext cx="50500" cy="78125"/>
            </a:xfrm>
            <a:custGeom>
              <a:avLst/>
              <a:gdLst/>
              <a:ahLst/>
              <a:cxnLst/>
              <a:rect l="l" t="t" r="r" b="b"/>
              <a:pathLst>
                <a:path w="2020" h="3125" extrusionOk="0">
                  <a:moveTo>
                    <a:pt x="243" y="0"/>
                  </a:moveTo>
                  <a:lnTo>
                    <a:pt x="1" y="3023"/>
                  </a:lnTo>
                  <a:lnTo>
                    <a:pt x="2019" y="3125"/>
                  </a:lnTo>
                  <a:lnTo>
                    <a:pt x="1881" y="248"/>
                  </a:lnTo>
                  <a:lnTo>
                    <a:pt x="243" y="0"/>
                  </a:lnTo>
                  <a:close/>
                </a:path>
              </a:pathLst>
            </a:custGeom>
            <a:solidFill>
              <a:srgbClr val="000000">
                <a:alpha val="17320"/>
              </a:srgbClr>
            </a:solidFill>
            <a:ln>
              <a:noFill/>
            </a:ln>
          </p:spPr>
          <p:txBody>
            <a:bodyPr spcFirstLastPara="1" wrap="square" lIns="121900" tIns="121900" rIns="121900" bIns="121900" anchor="ctr" anchorCtr="0">
              <a:noAutofit/>
            </a:bodyPr>
            <a:lstStyle/>
            <a:p>
              <a:endParaRPr sz="2489"/>
            </a:p>
          </p:txBody>
        </p:sp>
        <p:sp>
          <p:nvSpPr>
            <p:cNvPr id="2980" name="Google Shape;2980;p50"/>
            <p:cNvSpPr/>
            <p:nvPr/>
          </p:nvSpPr>
          <p:spPr>
            <a:xfrm>
              <a:off x="4320925" y="4571225"/>
              <a:ext cx="90250" cy="125625"/>
            </a:xfrm>
            <a:custGeom>
              <a:avLst/>
              <a:gdLst/>
              <a:ahLst/>
              <a:cxnLst/>
              <a:rect l="l" t="t" r="r" b="b"/>
              <a:pathLst>
                <a:path w="3610" h="5025" extrusionOk="0">
                  <a:moveTo>
                    <a:pt x="3467" y="1"/>
                  </a:moveTo>
                  <a:lnTo>
                    <a:pt x="0" y="258"/>
                  </a:lnTo>
                  <a:lnTo>
                    <a:pt x="22" y="5025"/>
                  </a:lnTo>
                  <a:lnTo>
                    <a:pt x="3609" y="5025"/>
                  </a:lnTo>
                  <a:lnTo>
                    <a:pt x="3467" y="1"/>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981" name="Google Shape;2981;p50"/>
            <p:cNvSpPr/>
            <p:nvPr/>
          </p:nvSpPr>
          <p:spPr>
            <a:xfrm>
              <a:off x="4320800" y="4570175"/>
              <a:ext cx="83300" cy="21525"/>
            </a:xfrm>
            <a:custGeom>
              <a:avLst/>
              <a:gdLst/>
              <a:ahLst/>
              <a:cxnLst/>
              <a:rect l="l" t="t" r="r" b="b"/>
              <a:pathLst>
                <a:path w="3332" h="861" extrusionOk="0">
                  <a:moveTo>
                    <a:pt x="3320" y="1"/>
                  </a:moveTo>
                  <a:lnTo>
                    <a:pt x="16" y="159"/>
                  </a:lnTo>
                  <a:lnTo>
                    <a:pt x="0" y="861"/>
                  </a:lnTo>
                  <a:lnTo>
                    <a:pt x="0" y="861"/>
                  </a:lnTo>
                  <a:lnTo>
                    <a:pt x="3332" y="716"/>
                  </a:lnTo>
                  <a:lnTo>
                    <a:pt x="3320" y="1"/>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982" name="Google Shape;2982;p50"/>
            <p:cNvSpPr/>
            <p:nvPr/>
          </p:nvSpPr>
          <p:spPr>
            <a:xfrm>
              <a:off x="4320225" y="4590775"/>
              <a:ext cx="84175" cy="21500"/>
            </a:xfrm>
            <a:custGeom>
              <a:avLst/>
              <a:gdLst/>
              <a:ahLst/>
              <a:cxnLst/>
              <a:rect l="l" t="t" r="r" b="b"/>
              <a:pathLst>
                <a:path w="3367" h="860" extrusionOk="0">
                  <a:moveTo>
                    <a:pt x="3354" y="1"/>
                  </a:moveTo>
                  <a:lnTo>
                    <a:pt x="17" y="145"/>
                  </a:lnTo>
                  <a:lnTo>
                    <a:pt x="1" y="860"/>
                  </a:lnTo>
                  <a:lnTo>
                    <a:pt x="3367" y="732"/>
                  </a:lnTo>
                  <a:lnTo>
                    <a:pt x="3354" y="1"/>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983" name="Google Shape;2983;p50"/>
            <p:cNvSpPr/>
            <p:nvPr/>
          </p:nvSpPr>
          <p:spPr>
            <a:xfrm>
              <a:off x="4319675" y="4611850"/>
              <a:ext cx="85050" cy="21475"/>
            </a:xfrm>
            <a:custGeom>
              <a:avLst/>
              <a:gdLst/>
              <a:ahLst/>
              <a:cxnLst/>
              <a:rect l="l" t="t" r="r" b="b"/>
              <a:pathLst>
                <a:path w="3402" h="859" extrusionOk="0">
                  <a:moveTo>
                    <a:pt x="3387" y="0"/>
                  </a:moveTo>
                  <a:lnTo>
                    <a:pt x="18" y="127"/>
                  </a:lnTo>
                  <a:lnTo>
                    <a:pt x="1" y="858"/>
                  </a:lnTo>
                  <a:lnTo>
                    <a:pt x="1" y="858"/>
                  </a:lnTo>
                  <a:lnTo>
                    <a:pt x="3401" y="746"/>
                  </a:lnTo>
                  <a:lnTo>
                    <a:pt x="3387" y="0"/>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984" name="Google Shape;2984;p50"/>
            <p:cNvSpPr/>
            <p:nvPr/>
          </p:nvSpPr>
          <p:spPr>
            <a:xfrm>
              <a:off x="4319075" y="4633325"/>
              <a:ext cx="85925" cy="21450"/>
            </a:xfrm>
            <a:custGeom>
              <a:avLst/>
              <a:gdLst/>
              <a:ahLst/>
              <a:cxnLst/>
              <a:rect l="l" t="t" r="r" b="b"/>
              <a:pathLst>
                <a:path w="3437" h="858" extrusionOk="0">
                  <a:moveTo>
                    <a:pt x="3424" y="0"/>
                  </a:moveTo>
                  <a:lnTo>
                    <a:pt x="17" y="111"/>
                  </a:lnTo>
                  <a:lnTo>
                    <a:pt x="1" y="857"/>
                  </a:lnTo>
                  <a:lnTo>
                    <a:pt x="3437" y="762"/>
                  </a:lnTo>
                  <a:lnTo>
                    <a:pt x="3424" y="0"/>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985" name="Google Shape;2985;p50"/>
            <p:cNvSpPr/>
            <p:nvPr/>
          </p:nvSpPr>
          <p:spPr>
            <a:xfrm>
              <a:off x="4318500" y="4655275"/>
              <a:ext cx="86800" cy="21375"/>
            </a:xfrm>
            <a:custGeom>
              <a:avLst/>
              <a:gdLst/>
              <a:ahLst/>
              <a:cxnLst/>
              <a:rect l="l" t="t" r="r" b="b"/>
              <a:pathLst>
                <a:path w="3472" h="855" extrusionOk="0">
                  <a:moveTo>
                    <a:pt x="3459" y="0"/>
                  </a:moveTo>
                  <a:lnTo>
                    <a:pt x="18" y="93"/>
                  </a:lnTo>
                  <a:lnTo>
                    <a:pt x="0" y="854"/>
                  </a:lnTo>
                  <a:lnTo>
                    <a:pt x="0" y="854"/>
                  </a:lnTo>
                  <a:lnTo>
                    <a:pt x="3471" y="777"/>
                  </a:lnTo>
                  <a:lnTo>
                    <a:pt x="3459" y="0"/>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986" name="Google Shape;2986;p50"/>
            <p:cNvSpPr/>
            <p:nvPr/>
          </p:nvSpPr>
          <p:spPr>
            <a:xfrm>
              <a:off x="4317900" y="4677675"/>
              <a:ext cx="87725" cy="21275"/>
            </a:xfrm>
            <a:custGeom>
              <a:avLst/>
              <a:gdLst/>
              <a:ahLst/>
              <a:cxnLst/>
              <a:rect l="l" t="t" r="r" b="b"/>
              <a:pathLst>
                <a:path w="3509" h="851" extrusionOk="0">
                  <a:moveTo>
                    <a:pt x="3494" y="0"/>
                  </a:moveTo>
                  <a:lnTo>
                    <a:pt x="19" y="75"/>
                  </a:lnTo>
                  <a:lnTo>
                    <a:pt x="0" y="851"/>
                  </a:lnTo>
                  <a:lnTo>
                    <a:pt x="3508" y="793"/>
                  </a:lnTo>
                  <a:lnTo>
                    <a:pt x="3494" y="0"/>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987" name="Google Shape;2987;p50"/>
            <p:cNvSpPr/>
            <p:nvPr/>
          </p:nvSpPr>
          <p:spPr>
            <a:xfrm>
              <a:off x="4400125" y="4571225"/>
              <a:ext cx="113175" cy="125625"/>
            </a:xfrm>
            <a:custGeom>
              <a:avLst/>
              <a:gdLst/>
              <a:ahLst/>
              <a:cxnLst/>
              <a:rect l="l" t="t" r="r" b="b"/>
              <a:pathLst>
                <a:path w="4527" h="5025" extrusionOk="0">
                  <a:moveTo>
                    <a:pt x="299" y="1"/>
                  </a:moveTo>
                  <a:lnTo>
                    <a:pt x="1" y="5025"/>
                  </a:lnTo>
                  <a:lnTo>
                    <a:pt x="4527" y="5025"/>
                  </a:lnTo>
                  <a:lnTo>
                    <a:pt x="4356" y="216"/>
                  </a:lnTo>
                  <a:lnTo>
                    <a:pt x="299" y="1"/>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988" name="Google Shape;2988;p50"/>
            <p:cNvSpPr/>
            <p:nvPr/>
          </p:nvSpPr>
          <p:spPr>
            <a:xfrm>
              <a:off x="4400600" y="4570175"/>
              <a:ext cx="113325" cy="21525"/>
            </a:xfrm>
            <a:custGeom>
              <a:avLst/>
              <a:gdLst/>
              <a:ahLst/>
              <a:cxnLst/>
              <a:rect l="l" t="t" r="r" b="b"/>
              <a:pathLst>
                <a:path w="4533" h="861" extrusionOk="0">
                  <a:moveTo>
                    <a:pt x="18" y="1"/>
                  </a:moveTo>
                  <a:lnTo>
                    <a:pt x="1" y="716"/>
                  </a:lnTo>
                  <a:lnTo>
                    <a:pt x="4532" y="861"/>
                  </a:lnTo>
                  <a:lnTo>
                    <a:pt x="4511" y="159"/>
                  </a:lnTo>
                  <a:lnTo>
                    <a:pt x="18"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989" name="Google Shape;2989;p50"/>
            <p:cNvSpPr/>
            <p:nvPr/>
          </p:nvSpPr>
          <p:spPr>
            <a:xfrm>
              <a:off x="4400225" y="4590775"/>
              <a:ext cx="114425" cy="21500"/>
            </a:xfrm>
            <a:custGeom>
              <a:avLst/>
              <a:gdLst/>
              <a:ahLst/>
              <a:cxnLst/>
              <a:rect l="l" t="t" r="r" b="b"/>
              <a:pathLst>
                <a:path w="4577" h="860" extrusionOk="0">
                  <a:moveTo>
                    <a:pt x="17" y="1"/>
                  </a:moveTo>
                  <a:lnTo>
                    <a:pt x="0" y="732"/>
                  </a:lnTo>
                  <a:lnTo>
                    <a:pt x="4577" y="860"/>
                  </a:lnTo>
                  <a:lnTo>
                    <a:pt x="4555" y="145"/>
                  </a:lnTo>
                  <a:lnTo>
                    <a:pt x="17"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990" name="Google Shape;2990;p50"/>
            <p:cNvSpPr/>
            <p:nvPr/>
          </p:nvSpPr>
          <p:spPr>
            <a:xfrm>
              <a:off x="4399825" y="4611850"/>
              <a:ext cx="115600" cy="21475"/>
            </a:xfrm>
            <a:custGeom>
              <a:avLst/>
              <a:gdLst/>
              <a:ahLst/>
              <a:cxnLst/>
              <a:rect l="l" t="t" r="r" b="b"/>
              <a:pathLst>
                <a:path w="4624" h="859" extrusionOk="0">
                  <a:moveTo>
                    <a:pt x="17" y="0"/>
                  </a:moveTo>
                  <a:lnTo>
                    <a:pt x="0" y="746"/>
                  </a:lnTo>
                  <a:lnTo>
                    <a:pt x="4623" y="858"/>
                  </a:lnTo>
                  <a:lnTo>
                    <a:pt x="4601" y="127"/>
                  </a:lnTo>
                  <a:lnTo>
                    <a:pt x="17"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991" name="Google Shape;2991;p50"/>
            <p:cNvSpPr/>
            <p:nvPr/>
          </p:nvSpPr>
          <p:spPr>
            <a:xfrm>
              <a:off x="4399425" y="4633325"/>
              <a:ext cx="116775" cy="21450"/>
            </a:xfrm>
            <a:custGeom>
              <a:avLst/>
              <a:gdLst/>
              <a:ahLst/>
              <a:cxnLst/>
              <a:rect l="l" t="t" r="r" b="b"/>
              <a:pathLst>
                <a:path w="4671" h="858" extrusionOk="0">
                  <a:moveTo>
                    <a:pt x="17" y="0"/>
                  </a:moveTo>
                  <a:lnTo>
                    <a:pt x="0" y="762"/>
                  </a:lnTo>
                  <a:lnTo>
                    <a:pt x="4671" y="857"/>
                  </a:lnTo>
                  <a:lnTo>
                    <a:pt x="4671" y="857"/>
                  </a:lnTo>
                  <a:lnTo>
                    <a:pt x="4648" y="111"/>
                  </a:lnTo>
                  <a:lnTo>
                    <a:pt x="17"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992" name="Google Shape;2992;p50"/>
            <p:cNvSpPr/>
            <p:nvPr/>
          </p:nvSpPr>
          <p:spPr>
            <a:xfrm>
              <a:off x="4399000" y="4655275"/>
              <a:ext cx="118000" cy="21375"/>
            </a:xfrm>
            <a:custGeom>
              <a:avLst/>
              <a:gdLst/>
              <a:ahLst/>
              <a:cxnLst/>
              <a:rect l="l" t="t" r="r" b="b"/>
              <a:pathLst>
                <a:path w="4720" h="855" extrusionOk="0">
                  <a:moveTo>
                    <a:pt x="18" y="0"/>
                  </a:moveTo>
                  <a:lnTo>
                    <a:pt x="1" y="777"/>
                  </a:lnTo>
                  <a:lnTo>
                    <a:pt x="4720" y="854"/>
                  </a:lnTo>
                  <a:lnTo>
                    <a:pt x="4720" y="854"/>
                  </a:lnTo>
                  <a:lnTo>
                    <a:pt x="4695" y="93"/>
                  </a:lnTo>
                  <a:lnTo>
                    <a:pt x="18"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993" name="Google Shape;2993;p50"/>
            <p:cNvSpPr/>
            <p:nvPr/>
          </p:nvSpPr>
          <p:spPr>
            <a:xfrm>
              <a:off x="4398600" y="4677675"/>
              <a:ext cx="119225" cy="21275"/>
            </a:xfrm>
            <a:custGeom>
              <a:avLst/>
              <a:gdLst/>
              <a:ahLst/>
              <a:cxnLst/>
              <a:rect l="l" t="t" r="r" b="b"/>
              <a:pathLst>
                <a:path w="4769" h="851" extrusionOk="0">
                  <a:moveTo>
                    <a:pt x="19" y="0"/>
                  </a:moveTo>
                  <a:lnTo>
                    <a:pt x="1" y="793"/>
                  </a:lnTo>
                  <a:lnTo>
                    <a:pt x="4768" y="851"/>
                  </a:lnTo>
                  <a:lnTo>
                    <a:pt x="4744" y="75"/>
                  </a:lnTo>
                  <a:lnTo>
                    <a:pt x="19"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994" name="Google Shape;2994;p50"/>
            <p:cNvSpPr/>
            <p:nvPr/>
          </p:nvSpPr>
          <p:spPr>
            <a:xfrm>
              <a:off x="4401750" y="4683550"/>
              <a:ext cx="5375" cy="7750"/>
            </a:xfrm>
            <a:custGeom>
              <a:avLst/>
              <a:gdLst/>
              <a:ahLst/>
              <a:cxnLst/>
              <a:rect l="l" t="t" r="r" b="b"/>
              <a:pathLst>
                <a:path w="215" h="310" extrusionOk="0">
                  <a:moveTo>
                    <a:pt x="103" y="0"/>
                  </a:moveTo>
                  <a:cubicBezTo>
                    <a:pt x="45" y="0"/>
                    <a:pt x="0" y="70"/>
                    <a:pt x="2" y="155"/>
                  </a:cubicBezTo>
                  <a:cubicBezTo>
                    <a:pt x="3" y="240"/>
                    <a:pt x="52" y="309"/>
                    <a:pt x="110" y="309"/>
                  </a:cubicBezTo>
                  <a:cubicBezTo>
                    <a:pt x="168" y="309"/>
                    <a:pt x="214" y="241"/>
                    <a:pt x="211" y="155"/>
                  </a:cubicBezTo>
                  <a:cubicBezTo>
                    <a:pt x="210" y="69"/>
                    <a:pt x="161" y="0"/>
                    <a:pt x="103" y="0"/>
                  </a:cubicBezTo>
                  <a:close/>
                </a:path>
              </a:pathLst>
            </a:custGeom>
            <a:solidFill>
              <a:srgbClr val="682E29"/>
            </a:solidFill>
            <a:ln>
              <a:noFill/>
            </a:ln>
          </p:spPr>
          <p:txBody>
            <a:bodyPr spcFirstLastPara="1" wrap="square" lIns="121900" tIns="121900" rIns="121900" bIns="121900" anchor="ctr" anchorCtr="0">
              <a:noAutofit/>
            </a:bodyPr>
            <a:lstStyle/>
            <a:p>
              <a:endParaRPr sz="2489"/>
            </a:p>
          </p:txBody>
        </p:sp>
        <p:sp>
          <p:nvSpPr>
            <p:cNvPr id="2995" name="Google Shape;2995;p50"/>
            <p:cNvSpPr/>
            <p:nvPr/>
          </p:nvSpPr>
          <p:spPr>
            <a:xfrm>
              <a:off x="4402750" y="4662000"/>
              <a:ext cx="5325" cy="7700"/>
            </a:xfrm>
            <a:custGeom>
              <a:avLst/>
              <a:gdLst/>
              <a:ahLst/>
              <a:cxnLst/>
              <a:rect l="l" t="t" r="r" b="b"/>
              <a:pathLst>
                <a:path w="213" h="308" extrusionOk="0">
                  <a:moveTo>
                    <a:pt x="102" y="0"/>
                  </a:moveTo>
                  <a:cubicBezTo>
                    <a:pt x="44" y="0"/>
                    <a:pt x="0" y="70"/>
                    <a:pt x="1" y="154"/>
                  </a:cubicBezTo>
                  <a:cubicBezTo>
                    <a:pt x="2" y="239"/>
                    <a:pt x="52" y="308"/>
                    <a:pt x="110" y="308"/>
                  </a:cubicBezTo>
                  <a:cubicBezTo>
                    <a:pt x="168" y="308"/>
                    <a:pt x="212" y="239"/>
                    <a:pt x="211" y="154"/>
                  </a:cubicBezTo>
                  <a:cubicBezTo>
                    <a:pt x="210" y="69"/>
                    <a:pt x="161" y="0"/>
                    <a:pt x="102" y="0"/>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2996" name="Google Shape;2996;p50"/>
            <p:cNvSpPr/>
            <p:nvPr/>
          </p:nvSpPr>
          <p:spPr>
            <a:xfrm>
              <a:off x="4403700" y="4640350"/>
              <a:ext cx="5375" cy="7750"/>
            </a:xfrm>
            <a:custGeom>
              <a:avLst/>
              <a:gdLst/>
              <a:ahLst/>
              <a:cxnLst/>
              <a:rect l="l" t="t" r="r" b="b"/>
              <a:pathLst>
                <a:path w="215" h="310" extrusionOk="0">
                  <a:moveTo>
                    <a:pt x="103" y="1"/>
                  </a:moveTo>
                  <a:cubicBezTo>
                    <a:pt x="45" y="1"/>
                    <a:pt x="0" y="70"/>
                    <a:pt x="1" y="156"/>
                  </a:cubicBezTo>
                  <a:cubicBezTo>
                    <a:pt x="3" y="241"/>
                    <a:pt x="52" y="309"/>
                    <a:pt x="110" y="309"/>
                  </a:cubicBezTo>
                  <a:cubicBezTo>
                    <a:pt x="110" y="309"/>
                    <a:pt x="111" y="309"/>
                    <a:pt x="111" y="309"/>
                  </a:cubicBezTo>
                  <a:cubicBezTo>
                    <a:pt x="169" y="309"/>
                    <a:pt x="214" y="240"/>
                    <a:pt x="211" y="156"/>
                  </a:cubicBezTo>
                  <a:cubicBezTo>
                    <a:pt x="210" y="70"/>
                    <a:pt x="161" y="1"/>
                    <a:pt x="103" y="1"/>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2997" name="Google Shape;2997;p50"/>
            <p:cNvSpPr/>
            <p:nvPr/>
          </p:nvSpPr>
          <p:spPr>
            <a:xfrm>
              <a:off x="4404700" y="4618800"/>
              <a:ext cx="5325" cy="7725"/>
            </a:xfrm>
            <a:custGeom>
              <a:avLst/>
              <a:gdLst/>
              <a:ahLst/>
              <a:cxnLst/>
              <a:rect l="l" t="t" r="r" b="b"/>
              <a:pathLst>
                <a:path w="213" h="309" extrusionOk="0">
                  <a:moveTo>
                    <a:pt x="102" y="0"/>
                  </a:moveTo>
                  <a:cubicBezTo>
                    <a:pt x="44" y="0"/>
                    <a:pt x="0" y="70"/>
                    <a:pt x="1" y="154"/>
                  </a:cubicBezTo>
                  <a:cubicBezTo>
                    <a:pt x="2" y="240"/>
                    <a:pt x="51" y="308"/>
                    <a:pt x="110" y="308"/>
                  </a:cubicBezTo>
                  <a:cubicBezTo>
                    <a:pt x="168" y="308"/>
                    <a:pt x="212" y="240"/>
                    <a:pt x="211" y="154"/>
                  </a:cubicBezTo>
                  <a:cubicBezTo>
                    <a:pt x="210" y="69"/>
                    <a:pt x="160" y="0"/>
                    <a:pt x="102" y="0"/>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2998" name="Google Shape;2998;p50"/>
            <p:cNvSpPr/>
            <p:nvPr/>
          </p:nvSpPr>
          <p:spPr>
            <a:xfrm>
              <a:off x="4405675" y="4597200"/>
              <a:ext cx="5325" cy="7700"/>
            </a:xfrm>
            <a:custGeom>
              <a:avLst/>
              <a:gdLst/>
              <a:ahLst/>
              <a:cxnLst/>
              <a:rect l="l" t="t" r="r" b="b"/>
              <a:pathLst>
                <a:path w="213" h="308" extrusionOk="0">
                  <a:moveTo>
                    <a:pt x="104" y="0"/>
                  </a:moveTo>
                  <a:cubicBezTo>
                    <a:pt x="46" y="0"/>
                    <a:pt x="0" y="69"/>
                    <a:pt x="1" y="154"/>
                  </a:cubicBezTo>
                  <a:cubicBezTo>
                    <a:pt x="3" y="239"/>
                    <a:pt x="52" y="308"/>
                    <a:pt x="110" y="308"/>
                  </a:cubicBezTo>
                  <a:cubicBezTo>
                    <a:pt x="111" y="308"/>
                    <a:pt x="112" y="308"/>
                    <a:pt x="112" y="308"/>
                  </a:cubicBezTo>
                  <a:cubicBezTo>
                    <a:pt x="169" y="308"/>
                    <a:pt x="212" y="238"/>
                    <a:pt x="211" y="154"/>
                  </a:cubicBezTo>
                  <a:cubicBezTo>
                    <a:pt x="210" y="69"/>
                    <a:pt x="161" y="0"/>
                    <a:pt x="104" y="0"/>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2999" name="Google Shape;2999;p50"/>
            <p:cNvSpPr/>
            <p:nvPr/>
          </p:nvSpPr>
          <p:spPr>
            <a:xfrm>
              <a:off x="4406650" y="4575600"/>
              <a:ext cx="5325" cy="7750"/>
            </a:xfrm>
            <a:custGeom>
              <a:avLst/>
              <a:gdLst/>
              <a:ahLst/>
              <a:cxnLst/>
              <a:rect l="l" t="t" r="r" b="b"/>
              <a:pathLst>
                <a:path w="213" h="310" extrusionOk="0">
                  <a:moveTo>
                    <a:pt x="102" y="1"/>
                  </a:moveTo>
                  <a:cubicBezTo>
                    <a:pt x="44" y="1"/>
                    <a:pt x="0" y="70"/>
                    <a:pt x="1" y="155"/>
                  </a:cubicBezTo>
                  <a:cubicBezTo>
                    <a:pt x="2" y="241"/>
                    <a:pt x="51" y="310"/>
                    <a:pt x="109" y="310"/>
                  </a:cubicBezTo>
                  <a:cubicBezTo>
                    <a:pt x="167" y="310"/>
                    <a:pt x="212" y="241"/>
                    <a:pt x="211" y="155"/>
                  </a:cubicBezTo>
                  <a:cubicBezTo>
                    <a:pt x="209" y="69"/>
                    <a:pt x="160" y="1"/>
                    <a:pt x="102" y="1"/>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3000" name="Google Shape;3000;p50"/>
            <p:cNvSpPr/>
            <p:nvPr/>
          </p:nvSpPr>
          <p:spPr>
            <a:xfrm>
              <a:off x="4506475" y="4685800"/>
              <a:ext cx="5625" cy="7750"/>
            </a:xfrm>
            <a:custGeom>
              <a:avLst/>
              <a:gdLst/>
              <a:ahLst/>
              <a:cxnLst/>
              <a:rect l="l" t="t" r="r" b="b"/>
              <a:pathLst>
                <a:path w="225" h="310" extrusionOk="0">
                  <a:moveTo>
                    <a:pt x="98" y="1"/>
                  </a:moveTo>
                  <a:cubicBezTo>
                    <a:pt x="40" y="1"/>
                    <a:pt x="0" y="70"/>
                    <a:pt x="8" y="156"/>
                  </a:cubicBezTo>
                  <a:cubicBezTo>
                    <a:pt x="16" y="241"/>
                    <a:pt x="69" y="310"/>
                    <a:pt x="126" y="310"/>
                  </a:cubicBezTo>
                  <a:cubicBezTo>
                    <a:pt x="184" y="310"/>
                    <a:pt x="225" y="240"/>
                    <a:pt x="216" y="156"/>
                  </a:cubicBezTo>
                  <a:cubicBezTo>
                    <a:pt x="209" y="70"/>
                    <a:pt x="156" y="1"/>
                    <a:pt x="98" y="1"/>
                  </a:cubicBezTo>
                  <a:close/>
                </a:path>
              </a:pathLst>
            </a:custGeom>
            <a:solidFill>
              <a:srgbClr val="682E29"/>
            </a:solidFill>
            <a:ln>
              <a:noFill/>
            </a:ln>
          </p:spPr>
          <p:txBody>
            <a:bodyPr spcFirstLastPara="1" wrap="square" lIns="121900" tIns="121900" rIns="121900" bIns="121900" anchor="ctr" anchorCtr="0">
              <a:noAutofit/>
            </a:bodyPr>
            <a:lstStyle/>
            <a:p>
              <a:endParaRPr sz="2489"/>
            </a:p>
          </p:txBody>
        </p:sp>
        <p:sp>
          <p:nvSpPr>
            <p:cNvPr id="3001" name="Google Shape;3001;p50"/>
            <p:cNvSpPr/>
            <p:nvPr/>
          </p:nvSpPr>
          <p:spPr>
            <a:xfrm>
              <a:off x="4505900" y="4664225"/>
              <a:ext cx="5650" cy="7725"/>
            </a:xfrm>
            <a:custGeom>
              <a:avLst/>
              <a:gdLst/>
              <a:ahLst/>
              <a:cxnLst/>
              <a:rect l="l" t="t" r="r" b="b"/>
              <a:pathLst>
                <a:path w="226" h="309" extrusionOk="0">
                  <a:moveTo>
                    <a:pt x="99" y="1"/>
                  </a:moveTo>
                  <a:cubicBezTo>
                    <a:pt x="41" y="1"/>
                    <a:pt x="1" y="70"/>
                    <a:pt x="9" y="155"/>
                  </a:cubicBezTo>
                  <a:cubicBezTo>
                    <a:pt x="17" y="240"/>
                    <a:pt x="69" y="308"/>
                    <a:pt x="127" y="308"/>
                  </a:cubicBezTo>
                  <a:cubicBezTo>
                    <a:pt x="184" y="308"/>
                    <a:pt x="225" y="240"/>
                    <a:pt x="217" y="155"/>
                  </a:cubicBezTo>
                  <a:cubicBezTo>
                    <a:pt x="209" y="69"/>
                    <a:pt x="156" y="1"/>
                    <a:pt x="99" y="1"/>
                  </a:cubicBezTo>
                  <a:close/>
                </a:path>
              </a:pathLst>
            </a:custGeom>
            <a:solidFill>
              <a:srgbClr val="682E29"/>
            </a:solidFill>
            <a:ln>
              <a:noFill/>
            </a:ln>
          </p:spPr>
          <p:txBody>
            <a:bodyPr spcFirstLastPara="1" wrap="square" lIns="121900" tIns="121900" rIns="121900" bIns="121900" anchor="ctr" anchorCtr="0">
              <a:noAutofit/>
            </a:bodyPr>
            <a:lstStyle/>
            <a:p>
              <a:endParaRPr sz="2489"/>
            </a:p>
          </p:txBody>
        </p:sp>
        <p:sp>
          <p:nvSpPr>
            <p:cNvPr id="3002" name="Google Shape;3002;p50"/>
            <p:cNvSpPr/>
            <p:nvPr/>
          </p:nvSpPr>
          <p:spPr>
            <a:xfrm>
              <a:off x="4505350" y="4642650"/>
              <a:ext cx="5625" cy="7725"/>
            </a:xfrm>
            <a:custGeom>
              <a:avLst/>
              <a:gdLst/>
              <a:ahLst/>
              <a:cxnLst/>
              <a:rect l="l" t="t" r="r" b="b"/>
              <a:pathLst>
                <a:path w="225" h="309" extrusionOk="0">
                  <a:moveTo>
                    <a:pt x="98" y="0"/>
                  </a:moveTo>
                  <a:cubicBezTo>
                    <a:pt x="40" y="0"/>
                    <a:pt x="1" y="69"/>
                    <a:pt x="8" y="154"/>
                  </a:cubicBezTo>
                  <a:cubicBezTo>
                    <a:pt x="17" y="240"/>
                    <a:pt x="69" y="308"/>
                    <a:pt x="127" y="308"/>
                  </a:cubicBezTo>
                  <a:cubicBezTo>
                    <a:pt x="184" y="308"/>
                    <a:pt x="224" y="239"/>
                    <a:pt x="217" y="154"/>
                  </a:cubicBezTo>
                  <a:cubicBezTo>
                    <a:pt x="208" y="69"/>
                    <a:pt x="156" y="0"/>
                    <a:pt x="98" y="0"/>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3003" name="Google Shape;3003;p50"/>
            <p:cNvSpPr/>
            <p:nvPr/>
          </p:nvSpPr>
          <p:spPr>
            <a:xfrm>
              <a:off x="4504800" y="4621050"/>
              <a:ext cx="5625" cy="7700"/>
            </a:xfrm>
            <a:custGeom>
              <a:avLst/>
              <a:gdLst/>
              <a:ahLst/>
              <a:cxnLst/>
              <a:rect l="l" t="t" r="r" b="b"/>
              <a:pathLst>
                <a:path w="225" h="308" extrusionOk="0">
                  <a:moveTo>
                    <a:pt x="98" y="0"/>
                  </a:moveTo>
                  <a:cubicBezTo>
                    <a:pt x="40" y="0"/>
                    <a:pt x="1" y="70"/>
                    <a:pt x="8" y="154"/>
                  </a:cubicBezTo>
                  <a:cubicBezTo>
                    <a:pt x="16" y="239"/>
                    <a:pt x="69" y="308"/>
                    <a:pt x="127" y="308"/>
                  </a:cubicBezTo>
                  <a:cubicBezTo>
                    <a:pt x="183" y="308"/>
                    <a:pt x="224" y="239"/>
                    <a:pt x="217" y="154"/>
                  </a:cubicBezTo>
                  <a:cubicBezTo>
                    <a:pt x="208" y="69"/>
                    <a:pt x="156" y="0"/>
                    <a:pt x="98" y="0"/>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3004" name="Google Shape;3004;p50"/>
            <p:cNvSpPr/>
            <p:nvPr/>
          </p:nvSpPr>
          <p:spPr>
            <a:xfrm>
              <a:off x="4504225" y="4599450"/>
              <a:ext cx="5625" cy="7750"/>
            </a:xfrm>
            <a:custGeom>
              <a:avLst/>
              <a:gdLst/>
              <a:ahLst/>
              <a:cxnLst/>
              <a:rect l="l" t="t" r="r" b="b"/>
              <a:pathLst>
                <a:path w="225" h="310" extrusionOk="0">
                  <a:moveTo>
                    <a:pt x="98" y="1"/>
                  </a:moveTo>
                  <a:cubicBezTo>
                    <a:pt x="40" y="1"/>
                    <a:pt x="0" y="70"/>
                    <a:pt x="9" y="155"/>
                  </a:cubicBezTo>
                  <a:cubicBezTo>
                    <a:pt x="16" y="241"/>
                    <a:pt x="69" y="310"/>
                    <a:pt x="127" y="310"/>
                  </a:cubicBezTo>
                  <a:cubicBezTo>
                    <a:pt x="184" y="310"/>
                    <a:pt x="225" y="239"/>
                    <a:pt x="216" y="155"/>
                  </a:cubicBezTo>
                  <a:cubicBezTo>
                    <a:pt x="209" y="69"/>
                    <a:pt x="156" y="1"/>
                    <a:pt x="98" y="1"/>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3005" name="Google Shape;3005;p50"/>
            <p:cNvSpPr/>
            <p:nvPr/>
          </p:nvSpPr>
          <p:spPr>
            <a:xfrm>
              <a:off x="4503675" y="4577850"/>
              <a:ext cx="5625" cy="7750"/>
            </a:xfrm>
            <a:custGeom>
              <a:avLst/>
              <a:gdLst/>
              <a:ahLst/>
              <a:cxnLst/>
              <a:rect l="l" t="t" r="r" b="b"/>
              <a:pathLst>
                <a:path w="225" h="310" extrusionOk="0">
                  <a:moveTo>
                    <a:pt x="98" y="0"/>
                  </a:moveTo>
                  <a:cubicBezTo>
                    <a:pt x="40" y="0"/>
                    <a:pt x="0" y="69"/>
                    <a:pt x="9" y="154"/>
                  </a:cubicBezTo>
                  <a:cubicBezTo>
                    <a:pt x="16" y="241"/>
                    <a:pt x="69" y="309"/>
                    <a:pt x="127" y="309"/>
                  </a:cubicBezTo>
                  <a:cubicBezTo>
                    <a:pt x="184" y="309"/>
                    <a:pt x="225" y="241"/>
                    <a:pt x="216" y="154"/>
                  </a:cubicBezTo>
                  <a:cubicBezTo>
                    <a:pt x="209" y="69"/>
                    <a:pt x="156" y="0"/>
                    <a:pt x="98" y="0"/>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3006" name="Google Shape;3006;p50"/>
            <p:cNvSpPr/>
            <p:nvPr/>
          </p:nvSpPr>
          <p:spPr>
            <a:xfrm>
              <a:off x="4388325" y="4686575"/>
              <a:ext cx="5475" cy="7875"/>
            </a:xfrm>
            <a:custGeom>
              <a:avLst/>
              <a:gdLst/>
              <a:ahLst/>
              <a:cxnLst/>
              <a:rect l="l" t="t" r="r" b="b"/>
              <a:pathLst>
                <a:path w="219" h="315" extrusionOk="0">
                  <a:moveTo>
                    <a:pt x="101" y="0"/>
                  </a:moveTo>
                  <a:cubicBezTo>
                    <a:pt x="43" y="0"/>
                    <a:pt x="1" y="71"/>
                    <a:pt x="6" y="158"/>
                  </a:cubicBezTo>
                  <a:cubicBezTo>
                    <a:pt x="10" y="245"/>
                    <a:pt x="61" y="315"/>
                    <a:pt x="119" y="315"/>
                  </a:cubicBezTo>
                  <a:cubicBezTo>
                    <a:pt x="119" y="315"/>
                    <a:pt x="120" y="315"/>
                    <a:pt x="120" y="315"/>
                  </a:cubicBezTo>
                  <a:cubicBezTo>
                    <a:pt x="177" y="315"/>
                    <a:pt x="219" y="244"/>
                    <a:pt x="214" y="158"/>
                  </a:cubicBezTo>
                  <a:cubicBezTo>
                    <a:pt x="208" y="71"/>
                    <a:pt x="159" y="0"/>
                    <a:pt x="101" y="0"/>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3007" name="Google Shape;3007;p50"/>
            <p:cNvSpPr/>
            <p:nvPr/>
          </p:nvSpPr>
          <p:spPr>
            <a:xfrm>
              <a:off x="4388525" y="4664625"/>
              <a:ext cx="5500" cy="7850"/>
            </a:xfrm>
            <a:custGeom>
              <a:avLst/>
              <a:gdLst/>
              <a:ahLst/>
              <a:cxnLst/>
              <a:rect l="l" t="t" r="r" b="b"/>
              <a:pathLst>
                <a:path w="220" h="314" extrusionOk="0">
                  <a:moveTo>
                    <a:pt x="100" y="0"/>
                  </a:moveTo>
                  <a:cubicBezTo>
                    <a:pt x="42" y="0"/>
                    <a:pt x="0" y="70"/>
                    <a:pt x="5" y="156"/>
                  </a:cubicBezTo>
                  <a:cubicBezTo>
                    <a:pt x="11" y="244"/>
                    <a:pt x="60" y="313"/>
                    <a:pt x="118" y="313"/>
                  </a:cubicBezTo>
                  <a:cubicBezTo>
                    <a:pt x="175" y="313"/>
                    <a:pt x="219" y="244"/>
                    <a:pt x="213" y="156"/>
                  </a:cubicBezTo>
                  <a:cubicBezTo>
                    <a:pt x="209" y="70"/>
                    <a:pt x="158" y="0"/>
                    <a:pt x="100" y="0"/>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3008" name="Google Shape;3008;p50"/>
            <p:cNvSpPr/>
            <p:nvPr/>
          </p:nvSpPr>
          <p:spPr>
            <a:xfrm>
              <a:off x="4388675" y="4642625"/>
              <a:ext cx="5500" cy="7850"/>
            </a:xfrm>
            <a:custGeom>
              <a:avLst/>
              <a:gdLst/>
              <a:ahLst/>
              <a:cxnLst/>
              <a:rect l="l" t="t" r="r" b="b"/>
              <a:pathLst>
                <a:path w="220" h="314" extrusionOk="0">
                  <a:moveTo>
                    <a:pt x="100" y="0"/>
                  </a:moveTo>
                  <a:cubicBezTo>
                    <a:pt x="42" y="0"/>
                    <a:pt x="0" y="70"/>
                    <a:pt x="6" y="156"/>
                  </a:cubicBezTo>
                  <a:cubicBezTo>
                    <a:pt x="11" y="244"/>
                    <a:pt x="61" y="313"/>
                    <a:pt x="119" y="313"/>
                  </a:cubicBezTo>
                  <a:cubicBezTo>
                    <a:pt x="177" y="313"/>
                    <a:pt x="220" y="244"/>
                    <a:pt x="214" y="156"/>
                  </a:cubicBezTo>
                  <a:cubicBezTo>
                    <a:pt x="209" y="70"/>
                    <a:pt x="158" y="0"/>
                    <a:pt x="100" y="0"/>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3009" name="Google Shape;3009;p50"/>
            <p:cNvSpPr/>
            <p:nvPr/>
          </p:nvSpPr>
          <p:spPr>
            <a:xfrm>
              <a:off x="4388875" y="4620625"/>
              <a:ext cx="5475" cy="7850"/>
            </a:xfrm>
            <a:custGeom>
              <a:avLst/>
              <a:gdLst/>
              <a:ahLst/>
              <a:cxnLst/>
              <a:rect l="l" t="t" r="r" b="b"/>
              <a:pathLst>
                <a:path w="219" h="314" extrusionOk="0">
                  <a:moveTo>
                    <a:pt x="101" y="0"/>
                  </a:moveTo>
                  <a:cubicBezTo>
                    <a:pt x="43" y="0"/>
                    <a:pt x="1" y="70"/>
                    <a:pt x="6" y="156"/>
                  </a:cubicBezTo>
                  <a:cubicBezTo>
                    <a:pt x="11" y="244"/>
                    <a:pt x="61" y="313"/>
                    <a:pt x="119" y="313"/>
                  </a:cubicBezTo>
                  <a:cubicBezTo>
                    <a:pt x="119" y="313"/>
                    <a:pt x="120" y="313"/>
                    <a:pt x="120" y="313"/>
                  </a:cubicBezTo>
                  <a:cubicBezTo>
                    <a:pt x="176" y="313"/>
                    <a:pt x="219" y="243"/>
                    <a:pt x="214" y="156"/>
                  </a:cubicBezTo>
                  <a:cubicBezTo>
                    <a:pt x="208" y="70"/>
                    <a:pt x="159" y="0"/>
                    <a:pt x="101" y="0"/>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3010" name="Google Shape;3010;p50"/>
            <p:cNvSpPr/>
            <p:nvPr/>
          </p:nvSpPr>
          <p:spPr>
            <a:xfrm>
              <a:off x="4389050" y="4598650"/>
              <a:ext cx="5475" cy="7850"/>
            </a:xfrm>
            <a:custGeom>
              <a:avLst/>
              <a:gdLst/>
              <a:ahLst/>
              <a:cxnLst/>
              <a:rect l="l" t="t" r="r" b="b"/>
              <a:pathLst>
                <a:path w="219" h="314" extrusionOk="0">
                  <a:moveTo>
                    <a:pt x="100" y="0"/>
                  </a:moveTo>
                  <a:cubicBezTo>
                    <a:pt x="42" y="0"/>
                    <a:pt x="0" y="70"/>
                    <a:pt x="5" y="157"/>
                  </a:cubicBezTo>
                  <a:cubicBezTo>
                    <a:pt x="11" y="244"/>
                    <a:pt x="60" y="313"/>
                    <a:pt x="118" y="313"/>
                  </a:cubicBezTo>
                  <a:cubicBezTo>
                    <a:pt x="177" y="313"/>
                    <a:pt x="218" y="244"/>
                    <a:pt x="214" y="157"/>
                  </a:cubicBezTo>
                  <a:cubicBezTo>
                    <a:pt x="209" y="70"/>
                    <a:pt x="158" y="0"/>
                    <a:pt x="100" y="0"/>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3011" name="Google Shape;3011;p50"/>
            <p:cNvSpPr/>
            <p:nvPr/>
          </p:nvSpPr>
          <p:spPr>
            <a:xfrm>
              <a:off x="4389225" y="4576625"/>
              <a:ext cx="5500" cy="7850"/>
            </a:xfrm>
            <a:custGeom>
              <a:avLst/>
              <a:gdLst/>
              <a:ahLst/>
              <a:cxnLst/>
              <a:rect l="l" t="t" r="r" b="b"/>
              <a:pathLst>
                <a:path w="220" h="314" extrusionOk="0">
                  <a:moveTo>
                    <a:pt x="102" y="1"/>
                  </a:moveTo>
                  <a:cubicBezTo>
                    <a:pt x="44" y="1"/>
                    <a:pt x="0" y="70"/>
                    <a:pt x="6" y="158"/>
                  </a:cubicBezTo>
                  <a:cubicBezTo>
                    <a:pt x="11" y="244"/>
                    <a:pt x="62" y="314"/>
                    <a:pt x="120" y="314"/>
                  </a:cubicBezTo>
                  <a:cubicBezTo>
                    <a:pt x="176" y="314"/>
                    <a:pt x="220" y="244"/>
                    <a:pt x="214" y="158"/>
                  </a:cubicBezTo>
                  <a:cubicBezTo>
                    <a:pt x="209" y="70"/>
                    <a:pt x="159" y="1"/>
                    <a:pt x="102" y="1"/>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3012" name="Google Shape;3012;p50"/>
            <p:cNvSpPr/>
            <p:nvPr/>
          </p:nvSpPr>
          <p:spPr>
            <a:xfrm>
              <a:off x="4447550" y="4540125"/>
              <a:ext cx="7300" cy="5350"/>
            </a:xfrm>
            <a:custGeom>
              <a:avLst/>
              <a:gdLst/>
              <a:ahLst/>
              <a:cxnLst/>
              <a:rect l="l" t="t" r="r" b="b"/>
              <a:pathLst>
                <a:path w="292" h="214" extrusionOk="0">
                  <a:moveTo>
                    <a:pt x="199" y="1"/>
                  </a:moveTo>
                  <a:cubicBezTo>
                    <a:pt x="130" y="1"/>
                    <a:pt x="25" y="62"/>
                    <a:pt x="14" y="90"/>
                  </a:cubicBezTo>
                  <a:cubicBezTo>
                    <a:pt x="0" y="121"/>
                    <a:pt x="38" y="167"/>
                    <a:pt x="100" y="195"/>
                  </a:cubicBezTo>
                  <a:cubicBezTo>
                    <a:pt x="129" y="207"/>
                    <a:pt x="157" y="214"/>
                    <a:pt x="181" y="214"/>
                  </a:cubicBezTo>
                  <a:cubicBezTo>
                    <a:pt x="209" y="214"/>
                    <a:pt x="230" y="205"/>
                    <a:pt x="237" y="188"/>
                  </a:cubicBezTo>
                  <a:cubicBezTo>
                    <a:pt x="252" y="158"/>
                    <a:pt x="291" y="34"/>
                    <a:pt x="230" y="6"/>
                  </a:cubicBezTo>
                  <a:cubicBezTo>
                    <a:pt x="221" y="2"/>
                    <a:pt x="210" y="1"/>
                    <a:pt x="199"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13" name="Google Shape;3013;p50"/>
            <p:cNvSpPr/>
            <p:nvPr/>
          </p:nvSpPr>
          <p:spPr>
            <a:xfrm>
              <a:off x="4445075" y="4537250"/>
              <a:ext cx="6750" cy="4425"/>
            </a:xfrm>
            <a:custGeom>
              <a:avLst/>
              <a:gdLst/>
              <a:ahLst/>
              <a:cxnLst/>
              <a:rect l="l" t="t" r="r" b="b"/>
              <a:pathLst>
                <a:path w="270" h="177" extrusionOk="0">
                  <a:moveTo>
                    <a:pt x="48" y="0"/>
                  </a:moveTo>
                  <a:cubicBezTo>
                    <a:pt x="48" y="0"/>
                    <a:pt x="48" y="0"/>
                    <a:pt x="47" y="0"/>
                  </a:cubicBezTo>
                  <a:cubicBezTo>
                    <a:pt x="14" y="1"/>
                    <a:pt x="0" y="42"/>
                    <a:pt x="18" y="91"/>
                  </a:cubicBezTo>
                  <a:cubicBezTo>
                    <a:pt x="34" y="138"/>
                    <a:pt x="74" y="176"/>
                    <a:pt x="107" y="176"/>
                  </a:cubicBezTo>
                  <a:cubicBezTo>
                    <a:pt x="108" y="176"/>
                    <a:pt x="109" y="176"/>
                    <a:pt x="110" y="176"/>
                  </a:cubicBezTo>
                  <a:cubicBezTo>
                    <a:pt x="144" y="175"/>
                    <a:pt x="270" y="159"/>
                    <a:pt x="253" y="111"/>
                  </a:cubicBezTo>
                  <a:cubicBezTo>
                    <a:pt x="236" y="63"/>
                    <a:pt x="85" y="0"/>
                    <a:pt x="48"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14" name="Google Shape;3014;p50"/>
            <p:cNvSpPr/>
            <p:nvPr/>
          </p:nvSpPr>
          <p:spPr>
            <a:xfrm>
              <a:off x="4452975" y="4539800"/>
              <a:ext cx="6700" cy="5925"/>
            </a:xfrm>
            <a:custGeom>
              <a:avLst/>
              <a:gdLst/>
              <a:ahLst/>
              <a:cxnLst/>
              <a:rect l="l" t="t" r="r" b="b"/>
              <a:pathLst>
                <a:path w="268" h="237" extrusionOk="0">
                  <a:moveTo>
                    <a:pt x="54" y="0"/>
                  </a:moveTo>
                  <a:cubicBezTo>
                    <a:pt x="53" y="0"/>
                    <a:pt x="53" y="0"/>
                    <a:pt x="52" y="0"/>
                  </a:cubicBezTo>
                  <a:cubicBezTo>
                    <a:pt x="0" y="5"/>
                    <a:pt x="48" y="142"/>
                    <a:pt x="62" y="178"/>
                  </a:cubicBezTo>
                  <a:cubicBezTo>
                    <a:pt x="77" y="212"/>
                    <a:pt x="125" y="237"/>
                    <a:pt x="174" y="237"/>
                  </a:cubicBezTo>
                  <a:cubicBezTo>
                    <a:pt x="177" y="237"/>
                    <a:pt x="181" y="237"/>
                    <a:pt x="185" y="236"/>
                  </a:cubicBezTo>
                  <a:cubicBezTo>
                    <a:pt x="237" y="232"/>
                    <a:pt x="268" y="201"/>
                    <a:pt x="252" y="166"/>
                  </a:cubicBezTo>
                  <a:cubicBezTo>
                    <a:pt x="237" y="130"/>
                    <a:pt x="108" y="0"/>
                    <a:pt x="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15" name="Google Shape;3015;p50"/>
            <p:cNvSpPr/>
            <p:nvPr/>
          </p:nvSpPr>
          <p:spPr>
            <a:xfrm>
              <a:off x="4446650" y="4534650"/>
              <a:ext cx="6500" cy="4875"/>
            </a:xfrm>
            <a:custGeom>
              <a:avLst/>
              <a:gdLst/>
              <a:ahLst/>
              <a:cxnLst/>
              <a:rect l="l" t="t" r="r" b="b"/>
              <a:pathLst>
                <a:path w="260" h="195" extrusionOk="0">
                  <a:moveTo>
                    <a:pt x="94" y="0"/>
                  </a:moveTo>
                  <a:cubicBezTo>
                    <a:pt x="85" y="0"/>
                    <a:pt x="76" y="1"/>
                    <a:pt x="68" y="3"/>
                  </a:cubicBezTo>
                  <a:cubicBezTo>
                    <a:pt x="22" y="11"/>
                    <a:pt x="0" y="43"/>
                    <a:pt x="19" y="72"/>
                  </a:cubicBezTo>
                  <a:cubicBezTo>
                    <a:pt x="35" y="102"/>
                    <a:pt x="159" y="194"/>
                    <a:pt x="209" y="194"/>
                  </a:cubicBezTo>
                  <a:cubicBezTo>
                    <a:pt x="211" y="194"/>
                    <a:pt x="213" y="194"/>
                    <a:pt x="215" y="194"/>
                  </a:cubicBezTo>
                  <a:cubicBezTo>
                    <a:pt x="260" y="184"/>
                    <a:pt x="199" y="69"/>
                    <a:pt x="183" y="39"/>
                  </a:cubicBezTo>
                  <a:cubicBezTo>
                    <a:pt x="167" y="16"/>
                    <a:pt x="131" y="0"/>
                    <a:pt x="9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16" name="Google Shape;3016;p50"/>
            <p:cNvSpPr/>
            <p:nvPr/>
          </p:nvSpPr>
          <p:spPr>
            <a:xfrm>
              <a:off x="4454425" y="4538550"/>
              <a:ext cx="5325" cy="3450"/>
            </a:xfrm>
            <a:custGeom>
              <a:avLst/>
              <a:gdLst/>
              <a:ahLst/>
              <a:cxnLst/>
              <a:rect l="l" t="t" r="r" b="b"/>
              <a:pathLst>
                <a:path w="213" h="138" extrusionOk="0">
                  <a:moveTo>
                    <a:pt x="121" y="0"/>
                  </a:moveTo>
                  <a:cubicBezTo>
                    <a:pt x="120" y="0"/>
                    <a:pt x="118" y="0"/>
                    <a:pt x="116" y="1"/>
                  </a:cubicBezTo>
                  <a:cubicBezTo>
                    <a:pt x="93" y="6"/>
                    <a:pt x="0" y="28"/>
                    <a:pt x="19" y="66"/>
                  </a:cubicBezTo>
                  <a:cubicBezTo>
                    <a:pt x="36" y="101"/>
                    <a:pt x="143" y="137"/>
                    <a:pt x="177" y="137"/>
                  </a:cubicBezTo>
                  <a:cubicBezTo>
                    <a:pt x="179" y="137"/>
                    <a:pt x="181" y="137"/>
                    <a:pt x="183" y="137"/>
                  </a:cubicBezTo>
                  <a:cubicBezTo>
                    <a:pt x="208" y="133"/>
                    <a:pt x="212" y="98"/>
                    <a:pt x="194" y="61"/>
                  </a:cubicBezTo>
                  <a:cubicBezTo>
                    <a:pt x="177" y="26"/>
                    <a:pt x="146" y="0"/>
                    <a:pt x="121"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17" name="Google Shape;3017;p50"/>
            <p:cNvSpPr/>
            <p:nvPr/>
          </p:nvSpPr>
          <p:spPr>
            <a:xfrm>
              <a:off x="4452125" y="4534975"/>
              <a:ext cx="5350" cy="4900"/>
            </a:xfrm>
            <a:custGeom>
              <a:avLst/>
              <a:gdLst/>
              <a:ahLst/>
              <a:cxnLst/>
              <a:rect l="l" t="t" r="r" b="b"/>
              <a:pathLst>
                <a:path w="214" h="196" extrusionOk="0">
                  <a:moveTo>
                    <a:pt x="60" y="1"/>
                  </a:moveTo>
                  <a:cubicBezTo>
                    <a:pt x="49" y="1"/>
                    <a:pt x="40" y="3"/>
                    <a:pt x="34" y="9"/>
                  </a:cubicBezTo>
                  <a:cubicBezTo>
                    <a:pt x="14" y="28"/>
                    <a:pt x="1" y="149"/>
                    <a:pt x="44" y="185"/>
                  </a:cubicBezTo>
                  <a:cubicBezTo>
                    <a:pt x="53" y="192"/>
                    <a:pt x="63" y="195"/>
                    <a:pt x="75" y="195"/>
                  </a:cubicBezTo>
                  <a:cubicBezTo>
                    <a:pt x="119" y="195"/>
                    <a:pt x="176" y="152"/>
                    <a:pt x="192" y="137"/>
                  </a:cubicBezTo>
                  <a:cubicBezTo>
                    <a:pt x="213" y="118"/>
                    <a:pt x="193" y="75"/>
                    <a:pt x="150" y="39"/>
                  </a:cubicBezTo>
                  <a:cubicBezTo>
                    <a:pt x="120" y="14"/>
                    <a:pt x="85" y="1"/>
                    <a:pt x="60"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18" name="Google Shape;3018;p50"/>
            <p:cNvSpPr/>
            <p:nvPr/>
          </p:nvSpPr>
          <p:spPr>
            <a:xfrm>
              <a:off x="4449800" y="4538250"/>
              <a:ext cx="6300" cy="3775"/>
            </a:xfrm>
            <a:custGeom>
              <a:avLst/>
              <a:gdLst/>
              <a:ahLst/>
              <a:cxnLst/>
              <a:rect l="l" t="t" r="r" b="b"/>
              <a:pathLst>
                <a:path w="252" h="151" extrusionOk="0">
                  <a:moveTo>
                    <a:pt x="70" y="0"/>
                  </a:moveTo>
                  <a:cubicBezTo>
                    <a:pt x="42" y="0"/>
                    <a:pt x="21" y="8"/>
                    <a:pt x="14" y="25"/>
                  </a:cubicBezTo>
                  <a:cubicBezTo>
                    <a:pt x="1" y="56"/>
                    <a:pt x="40" y="103"/>
                    <a:pt x="101" y="131"/>
                  </a:cubicBezTo>
                  <a:cubicBezTo>
                    <a:pt x="130" y="144"/>
                    <a:pt x="158" y="150"/>
                    <a:pt x="182" y="150"/>
                  </a:cubicBezTo>
                  <a:cubicBezTo>
                    <a:pt x="210" y="150"/>
                    <a:pt x="231" y="142"/>
                    <a:pt x="238" y="124"/>
                  </a:cubicBezTo>
                  <a:cubicBezTo>
                    <a:pt x="252" y="93"/>
                    <a:pt x="213" y="45"/>
                    <a:pt x="151" y="19"/>
                  </a:cubicBezTo>
                  <a:cubicBezTo>
                    <a:pt x="123" y="6"/>
                    <a:pt x="94" y="0"/>
                    <a:pt x="70"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3019" name="Google Shape;3019;p50"/>
            <p:cNvSpPr/>
            <p:nvPr/>
          </p:nvSpPr>
          <p:spPr>
            <a:xfrm>
              <a:off x="4412325" y="4520000"/>
              <a:ext cx="6225" cy="5650"/>
            </a:xfrm>
            <a:custGeom>
              <a:avLst/>
              <a:gdLst/>
              <a:ahLst/>
              <a:cxnLst/>
              <a:rect l="l" t="t" r="r" b="b"/>
              <a:pathLst>
                <a:path w="249" h="226" extrusionOk="0">
                  <a:moveTo>
                    <a:pt x="170" y="1"/>
                  </a:moveTo>
                  <a:cubicBezTo>
                    <a:pt x="103" y="1"/>
                    <a:pt x="3" y="125"/>
                    <a:pt x="2" y="159"/>
                  </a:cubicBezTo>
                  <a:cubicBezTo>
                    <a:pt x="1" y="194"/>
                    <a:pt x="55" y="222"/>
                    <a:pt x="122" y="225"/>
                  </a:cubicBezTo>
                  <a:cubicBezTo>
                    <a:pt x="125" y="225"/>
                    <a:pt x="127" y="225"/>
                    <a:pt x="130" y="225"/>
                  </a:cubicBezTo>
                  <a:cubicBezTo>
                    <a:pt x="194" y="225"/>
                    <a:pt x="246" y="200"/>
                    <a:pt x="248" y="168"/>
                  </a:cubicBezTo>
                  <a:cubicBezTo>
                    <a:pt x="249" y="134"/>
                    <a:pt x="239" y="4"/>
                    <a:pt x="172" y="1"/>
                  </a:cubicBezTo>
                  <a:cubicBezTo>
                    <a:pt x="171" y="1"/>
                    <a:pt x="171" y="1"/>
                    <a:pt x="170"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20" name="Google Shape;3020;p50"/>
            <p:cNvSpPr/>
            <p:nvPr/>
          </p:nvSpPr>
          <p:spPr>
            <a:xfrm>
              <a:off x="4408225" y="4519650"/>
              <a:ext cx="7375" cy="3875"/>
            </a:xfrm>
            <a:custGeom>
              <a:avLst/>
              <a:gdLst/>
              <a:ahLst/>
              <a:cxnLst/>
              <a:rect l="l" t="t" r="r" b="b"/>
              <a:pathLst>
                <a:path w="295" h="155" extrusionOk="0">
                  <a:moveTo>
                    <a:pt x="105" y="1"/>
                  </a:moveTo>
                  <a:cubicBezTo>
                    <a:pt x="70" y="1"/>
                    <a:pt x="41" y="4"/>
                    <a:pt x="30" y="9"/>
                  </a:cubicBezTo>
                  <a:cubicBezTo>
                    <a:pt x="0" y="24"/>
                    <a:pt x="3" y="66"/>
                    <a:pt x="35" y="105"/>
                  </a:cubicBezTo>
                  <a:cubicBezTo>
                    <a:pt x="63" y="136"/>
                    <a:pt x="102" y="155"/>
                    <a:pt x="131" y="155"/>
                  </a:cubicBezTo>
                  <a:cubicBezTo>
                    <a:pt x="139" y="155"/>
                    <a:pt x="146" y="153"/>
                    <a:pt x="152" y="151"/>
                  </a:cubicBezTo>
                  <a:cubicBezTo>
                    <a:pt x="185" y="135"/>
                    <a:pt x="295" y="73"/>
                    <a:pt x="262" y="35"/>
                  </a:cubicBezTo>
                  <a:cubicBezTo>
                    <a:pt x="240" y="11"/>
                    <a:pt x="165" y="1"/>
                    <a:pt x="105"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21" name="Google Shape;3021;p50"/>
            <p:cNvSpPr/>
            <p:nvPr/>
          </p:nvSpPr>
          <p:spPr>
            <a:xfrm>
              <a:off x="4416175" y="4519100"/>
              <a:ext cx="8075" cy="4700"/>
            </a:xfrm>
            <a:custGeom>
              <a:avLst/>
              <a:gdLst/>
              <a:ahLst/>
              <a:cxnLst/>
              <a:rect l="l" t="t" r="r" b="b"/>
              <a:pathLst>
                <a:path w="323" h="188" extrusionOk="0">
                  <a:moveTo>
                    <a:pt x="72" y="1"/>
                  </a:moveTo>
                  <a:cubicBezTo>
                    <a:pt x="62" y="1"/>
                    <a:pt x="53" y="2"/>
                    <a:pt x="47" y="5"/>
                  </a:cubicBezTo>
                  <a:cubicBezTo>
                    <a:pt x="1" y="29"/>
                    <a:pt x="97" y="138"/>
                    <a:pt x="124" y="165"/>
                  </a:cubicBezTo>
                  <a:cubicBezTo>
                    <a:pt x="139" y="180"/>
                    <a:pt x="165" y="188"/>
                    <a:pt x="193" y="188"/>
                  </a:cubicBezTo>
                  <a:cubicBezTo>
                    <a:pt x="215" y="188"/>
                    <a:pt x="238" y="183"/>
                    <a:pt x="259" y="174"/>
                  </a:cubicBezTo>
                  <a:cubicBezTo>
                    <a:pt x="306" y="152"/>
                    <a:pt x="322" y="110"/>
                    <a:pt x="295" y="83"/>
                  </a:cubicBezTo>
                  <a:cubicBezTo>
                    <a:pt x="271" y="58"/>
                    <a:pt x="137" y="1"/>
                    <a:pt x="72"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22" name="Google Shape;3022;p50"/>
            <p:cNvSpPr/>
            <p:nvPr/>
          </p:nvSpPr>
          <p:spPr>
            <a:xfrm>
              <a:off x="4408750" y="4516175"/>
              <a:ext cx="7350" cy="3775"/>
            </a:xfrm>
            <a:custGeom>
              <a:avLst/>
              <a:gdLst/>
              <a:ahLst/>
              <a:cxnLst/>
              <a:rect l="l" t="t" r="r" b="b"/>
              <a:pathLst>
                <a:path w="294" h="151" extrusionOk="0">
                  <a:moveTo>
                    <a:pt x="118" y="1"/>
                  </a:moveTo>
                  <a:cubicBezTo>
                    <a:pt x="94" y="1"/>
                    <a:pt x="68" y="8"/>
                    <a:pt x="46" y="22"/>
                  </a:cubicBezTo>
                  <a:cubicBezTo>
                    <a:pt x="8" y="47"/>
                    <a:pt x="1" y="84"/>
                    <a:pt x="28" y="105"/>
                  </a:cubicBezTo>
                  <a:cubicBezTo>
                    <a:pt x="49" y="122"/>
                    <a:pt x="153" y="151"/>
                    <a:pt x="216" y="151"/>
                  </a:cubicBezTo>
                  <a:cubicBezTo>
                    <a:pt x="233" y="151"/>
                    <a:pt x="247" y="149"/>
                    <a:pt x="256" y="143"/>
                  </a:cubicBezTo>
                  <a:cubicBezTo>
                    <a:pt x="294" y="118"/>
                    <a:pt x="194" y="36"/>
                    <a:pt x="166" y="15"/>
                  </a:cubicBezTo>
                  <a:cubicBezTo>
                    <a:pt x="154" y="5"/>
                    <a:pt x="137" y="1"/>
                    <a:pt x="118"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23" name="Google Shape;3023;p50"/>
            <p:cNvSpPr/>
            <p:nvPr/>
          </p:nvSpPr>
          <p:spPr>
            <a:xfrm>
              <a:off x="4417250" y="4516800"/>
              <a:ext cx="5800" cy="3000"/>
            </a:xfrm>
            <a:custGeom>
              <a:avLst/>
              <a:gdLst/>
              <a:ahLst/>
              <a:cxnLst/>
              <a:rect l="l" t="t" r="r" b="b"/>
              <a:pathLst>
                <a:path w="232" h="120" extrusionOk="0">
                  <a:moveTo>
                    <a:pt x="121" y="1"/>
                  </a:moveTo>
                  <a:cubicBezTo>
                    <a:pt x="113" y="1"/>
                    <a:pt x="105" y="3"/>
                    <a:pt x="99" y="6"/>
                  </a:cubicBezTo>
                  <a:cubicBezTo>
                    <a:pt x="78" y="18"/>
                    <a:pt x="1" y="75"/>
                    <a:pt x="33" y="102"/>
                  </a:cubicBezTo>
                  <a:cubicBezTo>
                    <a:pt x="47" y="115"/>
                    <a:pt x="81" y="120"/>
                    <a:pt x="117" y="120"/>
                  </a:cubicBezTo>
                  <a:cubicBezTo>
                    <a:pt x="158" y="120"/>
                    <a:pt x="199" y="113"/>
                    <a:pt x="211" y="107"/>
                  </a:cubicBezTo>
                  <a:cubicBezTo>
                    <a:pt x="232" y="93"/>
                    <a:pt x="226" y="60"/>
                    <a:pt x="194" y="33"/>
                  </a:cubicBezTo>
                  <a:cubicBezTo>
                    <a:pt x="172" y="13"/>
                    <a:pt x="144" y="1"/>
                    <a:pt x="121"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24" name="Google Shape;3024;p50"/>
            <p:cNvSpPr/>
            <p:nvPr/>
          </p:nvSpPr>
          <p:spPr>
            <a:xfrm>
              <a:off x="4414150" y="4514825"/>
              <a:ext cx="5475" cy="4675"/>
            </a:xfrm>
            <a:custGeom>
              <a:avLst/>
              <a:gdLst/>
              <a:ahLst/>
              <a:cxnLst/>
              <a:rect l="l" t="t" r="r" b="b"/>
              <a:pathLst>
                <a:path w="219" h="187" extrusionOk="0">
                  <a:moveTo>
                    <a:pt x="75" y="0"/>
                  </a:moveTo>
                  <a:cubicBezTo>
                    <a:pt x="44" y="0"/>
                    <a:pt x="20" y="9"/>
                    <a:pt x="12" y="24"/>
                  </a:cubicBezTo>
                  <a:cubicBezTo>
                    <a:pt x="1" y="50"/>
                    <a:pt x="31" y="169"/>
                    <a:pt x="86" y="185"/>
                  </a:cubicBezTo>
                  <a:cubicBezTo>
                    <a:pt x="90" y="186"/>
                    <a:pt x="94" y="186"/>
                    <a:pt x="99" y="186"/>
                  </a:cubicBezTo>
                  <a:cubicBezTo>
                    <a:pt x="148" y="186"/>
                    <a:pt x="197" y="106"/>
                    <a:pt x="207" y="82"/>
                  </a:cubicBezTo>
                  <a:cubicBezTo>
                    <a:pt x="219" y="59"/>
                    <a:pt x="185" y="24"/>
                    <a:pt x="130" y="8"/>
                  </a:cubicBezTo>
                  <a:cubicBezTo>
                    <a:pt x="111" y="3"/>
                    <a:pt x="92" y="0"/>
                    <a:pt x="75"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25" name="Google Shape;3025;p50"/>
            <p:cNvSpPr/>
            <p:nvPr/>
          </p:nvSpPr>
          <p:spPr>
            <a:xfrm>
              <a:off x="4413075" y="4518450"/>
              <a:ext cx="6275" cy="3100"/>
            </a:xfrm>
            <a:custGeom>
              <a:avLst/>
              <a:gdLst/>
              <a:ahLst/>
              <a:cxnLst/>
              <a:rect l="l" t="t" r="r" b="b"/>
              <a:pathLst>
                <a:path w="251" h="124" extrusionOk="0">
                  <a:moveTo>
                    <a:pt x="119" y="0"/>
                  </a:moveTo>
                  <a:cubicBezTo>
                    <a:pt x="56" y="0"/>
                    <a:pt x="4" y="26"/>
                    <a:pt x="3" y="57"/>
                  </a:cubicBezTo>
                  <a:cubicBezTo>
                    <a:pt x="0" y="90"/>
                    <a:pt x="55" y="121"/>
                    <a:pt x="123" y="124"/>
                  </a:cubicBezTo>
                  <a:cubicBezTo>
                    <a:pt x="125" y="124"/>
                    <a:pt x="128" y="124"/>
                    <a:pt x="130" y="124"/>
                  </a:cubicBezTo>
                  <a:cubicBezTo>
                    <a:pt x="193" y="124"/>
                    <a:pt x="246" y="98"/>
                    <a:pt x="247" y="67"/>
                  </a:cubicBezTo>
                  <a:cubicBezTo>
                    <a:pt x="250" y="32"/>
                    <a:pt x="196" y="4"/>
                    <a:pt x="127" y="1"/>
                  </a:cubicBezTo>
                  <a:cubicBezTo>
                    <a:pt x="124" y="0"/>
                    <a:pt x="122" y="0"/>
                    <a:pt x="119"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3026" name="Google Shape;3026;p50"/>
            <p:cNvSpPr/>
            <p:nvPr/>
          </p:nvSpPr>
          <p:spPr>
            <a:xfrm>
              <a:off x="4487625" y="4538550"/>
              <a:ext cx="6600" cy="5500"/>
            </a:xfrm>
            <a:custGeom>
              <a:avLst/>
              <a:gdLst/>
              <a:ahLst/>
              <a:cxnLst/>
              <a:rect l="l" t="t" r="r" b="b"/>
              <a:pathLst>
                <a:path w="264" h="220" extrusionOk="0">
                  <a:moveTo>
                    <a:pt x="188" y="1"/>
                  </a:moveTo>
                  <a:cubicBezTo>
                    <a:pt x="120" y="1"/>
                    <a:pt x="13" y="101"/>
                    <a:pt x="8" y="133"/>
                  </a:cubicBezTo>
                  <a:cubicBezTo>
                    <a:pt x="0" y="165"/>
                    <a:pt x="50" y="202"/>
                    <a:pt x="116" y="216"/>
                  </a:cubicBezTo>
                  <a:cubicBezTo>
                    <a:pt x="131" y="218"/>
                    <a:pt x="145" y="219"/>
                    <a:pt x="158" y="219"/>
                  </a:cubicBezTo>
                  <a:cubicBezTo>
                    <a:pt x="206" y="219"/>
                    <a:pt x="243" y="203"/>
                    <a:pt x="248" y="177"/>
                  </a:cubicBezTo>
                  <a:cubicBezTo>
                    <a:pt x="253" y="144"/>
                    <a:pt x="264" y="13"/>
                    <a:pt x="199" y="2"/>
                  </a:cubicBezTo>
                  <a:cubicBezTo>
                    <a:pt x="195" y="1"/>
                    <a:pt x="192" y="1"/>
                    <a:pt x="188"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27" name="Google Shape;3027;p50"/>
            <p:cNvSpPr/>
            <p:nvPr/>
          </p:nvSpPr>
          <p:spPr>
            <a:xfrm>
              <a:off x="4484125" y="4537250"/>
              <a:ext cx="7225" cy="4050"/>
            </a:xfrm>
            <a:custGeom>
              <a:avLst/>
              <a:gdLst/>
              <a:ahLst/>
              <a:cxnLst/>
              <a:rect l="l" t="t" r="r" b="b"/>
              <a:pathLst>
                <a:path w="289" h="162" extrusionOk="0">
                  <a:moveTo>
                    <a:pt x="56" y="1"/>
                  </a:moveTo>
                  <a:cubicBezTo>
                    <a:pt x="48" y="1"/>
                    <a:pt x="41" y="1"/>
                    <a:pt x="37" y="2"/>
                  </a:cubicBezTo>
                  <a:cubicBezTo>
                    <a:pt x="3" y="12"/>
                    <a:pt x="0" y="55"/>
                    <a:pt x="28" y="97"/>
                  </a:cubicBezTo>
                  <a:cubicBezTo>
                    <a:pt x="51" y="135"/>
                    <a:pt x="91" y="161"/>
                    <a:pt x="122" y="161"/>
                  </a:cubicBezTo>
                  <a:cubicBezTo>
                    <a:pt x="127" y="161"/>
                    <a:pt x="132" y="160"/>
                    <a:pt x="136" y="159"/>
                  </a:cubicBezTo>
                  <a:cubicBezTo>
                    <a:pt x="170" y="149"/>
                    <a:pt x="289" y="105"/>
                    <a:pt x="262" y="62"/>
                  </a:cubicBezTo>
                  <a:cubicBezTo>
                    <a:pt x="238" y="24"/>
                    <a:pt x="111" y="1"/>
                    <a:pt x="56"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28" name="Google Shape;3028;p50"/>
            <p:cNvSpPr/>
            <p:nvPr/>
          </p:nvSpPr>
          <p:spPr>
            <a:xfrm>
              <a:off x="4492175" y="4537875"/>
              <a:ext cx="7675" cy="5200"/>
            </a:xfrm>
            <a:custGeom>
              <a:avLst/>
              <a:gdLst/>
              <a:ahLst/>
              <a:cxnLst/>
              <a:rect l="l" t="t" r="r" b="b"/>
              <a:pathLst>
                <a:path w="307" h="208" extrusionOk="0">
                  <a:moveTo>
                    <a:pt x="63" y="1"/>
                  </a:moveTo>
                  <a:cubicBezTo>
                    <a:pt x="58" y="1"/>
                    <a:pt x="54" y="1"/>
                    <a:pt x="50" y="2"/>
                  </a:cubicBezTo>
                  <a:cubicBezTo>
                    <a:pt x="1" y="17"/>
                    <a:pt x="80" y="141"/>
                    <a:pt x="103" y="171"/>
                  </a:cubicBezTo>
                  <a:cubicBezTo>
                    <a:pt x="120" y="194"/>
                    <a:pt x="155" y="207"/>
                    <a:pt x="191" y="207"/>
                  </a:cubicBezTo>
                  <a:cubicBezTo>
                    <a:pt x="206" y="207"/>
                    <a:pt x="221" y="205"/>
                    <a:pt x="235" y="201"/>
                  </a:cubicBezTo>
                  <a:cubicBezTo>
                    <a:pt x="285" y="185"/>
                    <a:pt x="306" y="148"/>
                    <a:pt x="284" y="116"/>
                  </a:cubicBezTo>
                  <a:cubicBezTo>
                    <a:pt x="262" y="87"/>
                    <a:pt x="124" y="1"/>
                    <a:pt x="63"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29" name="Google Shape;3029;p50"/>
            <p:cNvSpPr/>
            <p:nvPr/>
          </p:nvSpPr>
          <p:spPr>
            <a:xfrm>
              <a:off x="4485050" y="4534025"/>
              <a:ext cx="7175" cy="4175"/>
            </a:xfrm>
            <a:custGeom>
              <a:avLst/>
              <a:gdLst/>
              <a:ahLst/>
              <a:cxnLst/>
              <a:rect l="l" t="t" r="r" b="b"/>
              <a:pathLst>
                <a:path w="287" h="167" extrusionOk="0">
                  <a:moveTo>
                    <a:pt x="111" y="0"/>
                  </a:moveTo>
                  <a:cubicBezTo>
                    <a:pt x="93" y="0"/>
                    <a:pt x="73" y="4"/>
                    <a:pt x="55" y="12"/>
                  </a:cubicBezTo>
                  <a:cubicBezTo>
                    <a:pt x="14" y="31"/>
                    <a:pt x="0" y="66"/>
                    <a:pt x="24" y="91"/>
                  </a:cubicBezTo>
                  <a:cubicBezTo>
                    <a:pt x="47" y="112"/>
                    <a:pt x="167" y="166"/>
                    <a:pt x="225" y="166"/>
                  </a:cubicBezTo>
                  <a:cubicBezTo>
                    <a:pt x="233" y="166"/>
                    <a:pt x="239" y="165"/>
                    <a:pt x="245" y="163"/>
                  </a:cubicBezTo>
                  <a:cubicBezTo>
                    <a:pt x="287" y="145"/>
                    <a:pt x="201" y="47"/>
                    <a:pt x="175" y="20"/>
                  </a:cubicBezTo>
                  <a:cubicBezTo>
                    <a:pt x="160" y="7"/>
                    <a:pt x="137" y="0"/>
                    <a:pt x="111"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30" name="Google Shape;3030;p50"/>
            <p:cNvSpPr/>
            <p:nvPr/>
          </p:nvSpPr>
          <p:spPr>
            <a:xfrm>
              <a:off x="4493475" y="4535875"/>
              <a:ext cx="5625" cy="3125"/>
            </a:xfrm>
            <a:custGeom>
              <a:avLst/>
              <a:gdLst/>
              <a:ahLst/>
              <a:cxnLst/>
              <a:rect l="l" t="t" r="r" b="b"/>
              <a:pathLst>
                <a:path w="225" h="125" extrusionOk="0">
                  <a:moveTo>
                    <a:pt x="121" y="1"/>
                  </a:moveTo>
                  <a:cubicBezTo>
                    <a:pt x="116" y="1"/>
                    <a:pt x="111" y="2"/>
                    <a:pt x="107" y="3"/>
                  </a:cubicBezTo>
                  <a:cubicBezTo>
                    <a:pt x="83" y="15"/>
                    <a:pt x="0" y="59"/>
                    <a:pt x="27" y="91"/>
                  </a:cubicBezTo>
                  <a:cubicBezTo>
                    <a:pt x="46" y="114"/>
                    <a:pt x="117" y="125"/>
                    <a:pt x="164" y="125"/>
                  </a:cubicBezTo>
                  <a:cubicBezTo>
                    <a:pt x="181" y="125"/>
                    <a:pt x="195" y="123"/>
                    <a:pt x="202" y="120"/>
                  </a:cubicBezTo>
                  <a:cubicBezTo>
                    <a:pt x="225" y="112"/>
                    <a:pt x="223" y="77"/>
                    <a:pt x="196" y="45"/>
                  </a:cubicBezTo>
                  <a:cubicBezTo>
                    <a:pt x="175" y="18"/>
                    <a:pt x="144" y="1"/>
                    <a:pt x="121"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31" name="Google Shape;3031;p50"/>
            <p:cNvSpPr/>
            <p:nvPr/>
          </p:nvSpPr>
          <p:spPr>
            <a:xfrm>
              <a:off x="4490725" y="4533300"/>
              <a:ext cx="5375" cy="4750"/>
            </a:xfrm>
            <a:custGeom>
              <a:avLst/>
              <a:gdLst/>
              <a:ahLst/>
              <a:cxnLst/>
              <a:rect l="l" t="t" r="r" b="b"/>
              <a:pathLst>
                <a:path w="215" h="190" extrusionOk="0">
                  <a:moveTo>
                    <a:pt x="60" y="1"/>
                  </a:moveTo>
                  <a:cubicBezTo>
                    <a:pt x="40" y="1"/>
                    <a:pt x="24" y="6"/>
                    <a:pt x="17" y="17"/>
                  </a:cubicBezTo>
                  <a:cubicBezTo>
                    <a:pt x="1" y="39"/>
                    <a:pt x="13" y="162"/>
                    <a:pt x="65" y="185"/>
                  </a:cubicBezTo>
                  <a:cubicBezTo>
                    <a:pt x="71" y="189"/>
                    <a:pt x="78" y="190"/>
                    <a:pt x="85" y="190"/>
                  </a:cubicBezTo>
                  <a:cubicBezTo>
                    <a:pt x="132" y="190"/>
                    <a:pt x="185" y="125"/>
                    <a:pt x="201" y="105"/>
                  </a:cubicBezTo>
                  <a:cubicBezTo>
                    <a:pt x="215" y="81"/>
                    <a:pt x="187" y="43"/>
                    <a:pt x="136" y="20"/>
                  </a:cubicBezTo>
                  <a:cubicBezTo>
                    <a:pt x="109" y="7"/>
                    <a:pt x="82" y="1"/>
                    <a:pt x="60"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32" name="Google Shape;3032;p50"/>
            <p:cNvSpPr/>
            <p:nvPr/>
          </p:nvSpPr>
          <p:spPr>
            <a:xfrm>
              <a:off x="4489025" y="4536900"/>
              <a:ext cx="6350" cy="3250"/>
            </a:xfrm>
            <a:custGeom>
              <a:avLst/>
              <a:gdLst/>
              <a:ahLst/>
              <a:cxnLst/>
              <a:rect l="l" t="t" r="r" b="b"/>
              <a:pathLst>
                <a:path w="254" h="130" extrusionOk="0">
                  <a:moveTo>
                    <a:pt x="97" y="1"/>
                  </a:moveTo>
                  <a:cubicBezTo>
                    <a:pt x="48" y="1"/>
                    <a:pt x="12" y="17"/>
                    <a:pt x="7" y="43"/>
                  </a:cubicBezTo>
                  <a:cubicBezTo>
                    <a:pt x="0" y="76"/>
                    <a:pt x="49" y="112"/>
                    <a:pt x="116" y="126"/>
                  </a:cubicBezTo>
                  <a:cubicBezTo>
                    <a:pt x="131" y="128"/>
                    <a:pt x="145" y="130"/>
                    <a:pt x="159" y="130"/>
                  </a:cubicBezTo>
                  <a:cubicBezTo>
                    <a:pt x="207" y="130"/>
                    <a:pt x="243" y="114"/>
                    <a:pt x="248" y="88"/>
                  </a:cubicBezTo>
                  <a:cubicBezTo>
                    <a:pt x="253" y="53"/>
                    <a:pt x="205" y="16"/>
                    <a:pt x="138" y="5"/>
                  </a:cubicBezTo>
                  <a:cubicBezTo>
                    <a:pt x="124" y="2"/>
                    <a:pt x="110" y="1"/>
                    <a:pt x="97"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3033" name="Google Shape;3033;p50"/>
            <p:cNvSpPr/>
            <p:nvPr/>
          </p:nvSpPr>
          <p:spPr>
            <a:xfrm>
              <a:off x="4372650" y="4503050"/>
              <a:ext cx="6350" cy="6125"/>
            </a:xfrm>
            <a:custGeom>
              <a:avLst/>
              <a:gdLst/>
              <a:ahLst/>
              <a:cxnLst/>
              <a:rect l="l" t="t" r="r" b="b"/>
              <a:pathLst>
                <a:path w="254" h="245" extrusionOk="0">
                  <a:moveTo>
                    <a:pt x="119" y="0"/>
                  </a:moveTo>
                  <a:cubicBezTo>
                    <a:pt x="113" y="0"/>
                    <a:pt x="107" y="1"/>
                    <a:pt x="101" y="4"/>
                  </a:cubicBezTo>
                  <a:cubicBezTo>
                    <a:pt x="38" y="30"/>
                    <a:pt x="0" y="189"/>
                    <a:pt x="14" y="219"/>
                  </a:cubicBezTo>
                  <a:cubicBezTo>
                    <a:pt x="22" y="236"/>
                    <a:pt x="43" y="245"/>
                    <a:pt x="71" y="245"/>
                  </a:cubicBezTo>
                  <a:cubicBezTo>
                    <a:pt x="95" y="245"/>
                    <a:pt x="123" y="239"/>
                    <a:pt x="151" y="227"/>
                  </a:cubicBezTo>
                  <a:cubicBezTo>
                    <a:pt x="213" y="200"/>
                    <a:pt x="253" y="153"/>
                    <a:pt x="240" y="121"/>
                  </a:cubicBezTo>
                  <a:cubicBezTo>
                    <a:pt x="228" y="95"/>
                    <a:pt x="175" y="0"/>
                    <a:pt x="119"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34" name="Google Shape;3034;p50"/>
            <p:cNvSpPr/>
            <p:nvPr/>
          </p:nvSpPr>
          <p:spPr>
            <a:xfrm>
              <a:off x="4367600" y="4504250"/>
              <a:ext cx="7325" cy="4475"/>
            </a:xfrm>
            <a:custGeom>
              <a:avLst/>
              <a:gdLst/>
              <a:ahLst/>
              <a:cxnLst/>
              <a:rect l="l" t="t" r="r" b="b"/>
              <a:pathLst>
                <a:path w="293" h="179" extrusionOk="0">
                  <a:moveTo>
                    <a:pt x="222" y="1"/>
                  </a:moveTo>
                  <a:cubicBezTo>
                    <a:pt x="161" y="1"/>
                    <a:pt x="43" y="58"/>
                    <a:pt x="23" y="82"/>
                  </a:cubicBezTo>
                  <a:cubicBezTo>
                    <a:pt x="0" y="108"/>
                    <a:pt x="21" y="145"/>
                    <a:pt x="69" y="166"/>
                  </a:cubicBezTo>
                  <a:cubicBezTo>
                    <a:pt x="88" y="175"/>
                    <a:pt x="110" y="179"/>
                    <a:pt x="129" y="179"/>
                  </a:cubicBezTo>
                  <a:cubicBezTo>
                    <a:pt x="157" y="179"/>
                    <a:pt x="181" y="171"/>
                    <a:pt x="194" y="155"/>
                  </a:cubicBezTo>
                  <a:cubicBezTo>
                    <a:pt x="216" y="129"/>
                    <a:pt x="292" y="25"/>
                    <a:pt x="245" y="5"/>
                  </a:cubicBezTo>
                  <a:cubicBezTo>
                    <a:pt x="239" y="2"/>
                    <a:pt x="231" y="1"/>
                    <a:pt x="222"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35" name="Google Shape;3035;p50"/>
            <p:cNvSpPr/>
            <p:nvPr/>
          </p:nvSpPr>
          <p:spPr>
            <a:xfrm>
              <a:off x="4374675" y="4501100"/>
              <a:ext cx="8275" cy="3925"/>
            </a:xfrm>
            <a:custGeom>
              <a:avLst/>
              <a:gdLst/>
              <a:ahLst/>
              <a:cxnLst/>
              <a:rect l="l" t="t" r="r" b="b"/>
              <a:pathLst>
                <a:path w="331" h="157" extrusionOk="0">
                  <a:moveTo>
                    <a:pt x="228" y="0"/>
                  </a:moveTo>
                  <a:cubicBezTo>
                    <a:pt x="158" y="0"/>
                    <a:pt x="57" y="13"/>
                    <a:pt x="33" y="41"/>
                  </a:cubicBezTo>
                  <a:cubicBezTo>
                    <a:pt x="1" y="82"/>
                    <a:pt x="133" y="140"/>
                    <a:pt x="172" y="153"/>
                  </a:cubicBezTo>
                  <a:cubicBezTo>
                    <a:pt x="179" y="155"/>
                    <a:pt x="187" y="157"/>
                    <a:pt x="196" y="157"/>
                  </a:cubicBezTo>
                  <a:cubicBezTo>
                    <a:pt x="229" y="157"/>
                    <a:pt x="271" y="136"/>
                    <a:pt x="297" y="103"/>
                  </a:cubicBezTo>
                  <a:cubicBezTo>
                    <a:pt x="331" y="62"/>
                    <a:pt x="327" y="19"/>
                    <a:pt x="290" y="6"/>
                  </a:cubicBezTo>
                  <a:cubicBezTo>
                    <a:pt x="280" y="2"/>
                    <a:pt x="256" y="0"/>
                    <a:pt x="228"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36" name="Google Shape;3036;p50"/>
            <p:cNvSpPr/>
            <p:nvPr/>
          </p:nvSpPr>
          <p:spPr>
            <a:xfrm>
              <a:off x="4367125" y="4501525"/>
              <a:ext cx="7200" cy="3600"/>
            </a:xfrm>
            <a:custGeom>
              <a:avLst/>
              <a:gdLst/>
              <a:ahLst/>
              <a:cxnLst/>
              <a:rect l="l" t="t" r="r" b="b"/>
              <a:pathLst>
                <a:path w="288" h="144" extrusionOk="0">
                  <a:moveTo>
                    <a:pt x="118" y="1"/>
                  </a:moveTo>
                  <a:cubicBezTo>
                    <a:pt x="85" y="1"/>
                    <a:pt x="45" y="25"/>
                    <a:pt x="23" y="60"/>
                  </a:cubicBezTo>
                  <a:cubicBezTo>
                    <a:pt x="0" y="100"/>
                    <a:pt x="7" y="137"/>
                    <a:pt x="42" y="143"/>
                  </a:cubicBezTo>
                  <a:cubicBezTo>
                    <a:pt x="45" y="144"/>
                    <a:pt x="50" y="144"/>
                    <a:pt x="55" y="144"/>
                  </a:cubicBezTo>
                  <a:cubicBezTo>
                    <a:pt x="106" y="144"/>
                    <a:pt x="243" y="117"/>
                    <a:pt x="265" y="81"/>
                  </a:cubicBezTo>
                  <a:cubicBezTo>
                    <a:pt x="288" y="42"/>
                    <a:pt x="163" y="8"/>
                    <a:pt x="129" y="2"/>
                  </a:cubicBezTo>
                  <a:cubicBezTo>
                    <a:pt x="125" y="1"/>
                    <a:pt x="122" y="1"/>
                    <a:pt x="118"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37" name="Google Shape;3037;p50"/>
            <p:cNvSpPr/>
            <p:nvPr/>
          </p:nvSpPr>
          <p:spPr>
            <a:xfrm>
              <a:off x="4375175" y="4498500"/>
              <a:ext cx="5400" cy="3500"/>
            </a:xfrm>
            <a:custGeom>
              <a:avLst/>
              <a:gdLst/>
              <a:ahLst/>
              <a:cxnLst/>
              <a:rect l="l" t="t" r="r" b="b"/>
              <a:pathLst>
                <a:path w="216" h="140" extrusionOk="0">
                  <a:moveTo>
                    <a:pt x="115" y="0"/>
                  </a:moveTo>
                  <a:cubicBezTo>
                    <a:pt x="89" y="0"/>
                    <a:pt x="67" y="8"/>
                    <a:pt x="59" y="22"/>
                  </a:cubicBezTo>
                  <a:cubicBezTo>
                    <a:pt x="47" y="43"/>
                    <a:pt x="1" y="124"/>
                    <a:pt x="40" y="138"/>
                  </a:cubicBezTo>
                  <a:cubicBezTo>
                    <a:pt x="43" y="139"/>
                    <a:pt x="47" y="139"/>
                    <a:pt x="51" y="139"/>
                  </a:cubicBezTo>
                  <a:cubicBezTo>
                    <a:pt x="97" y="139"/>
                    <a:pt x="190" y="84"/>
                    <a:pt x="202" y="65"/>
                  </a:cubicBezTo>
                  <a:cubicBezTo>
                    <a:pt x="216" y="44"/>
                    <a:pt x="196" y="17"/>
                    <a:pt x="155" y="6"/>
                  </a:cubicBezTo>
                  <a:cubicBezTo>
                    <a:pt x="141" y="2"/>
                    <a:pt x="127" y="0"/>
                    <a:pt x="115"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38" name="Google Shape;3038;p50"/>
            <p:cNvSpPr/>
            <p:nvPr/>
          </p:nvSpPr>
          <p:spPr>
            <a:xfrm>
              <a:off x="4371225" y="4498225"/>
              <a:ext cx="5050" cy="4525"/>
            </a:xfrm>
            <a:custGeom>
              <a:avLst/>
              <a:gdLst/>
              <a:ahLst/>
              <a:cxnLst/>
              <a:rect l="l" t="t" r="r" b="b"/>
              <a:pathLst>
                <a:path w="202" h="181" extrusionOk="0">
                  <a:moveTo>
                    <a:pt x="129" y="0"/>
                  </a:moveTo>
                  <a:cubicBezTo>
                    <a:pt x="120" y="0"/>
                    <a:pt x="111" y="1"/>
                    <a:pt x="102" y="2"/>
                  </a:cubicBezTo>
                  <a:cubicBezTo>
                    <a:pt x="45" y="11"/>
                    <a:pt x="1" y="39"/>
                    <a:pt x="1" y="66"/>
                  </a:cubicBezTo>
                  <a:cubicBezTo>
                    <a:pt x="1" y="94"/>
                    <a:pt x="74" y="181"/>
                    <a:pt x="128" y="181"/>
                  </a:cubicBezTo>
                  <a:cubicBezTo>
                    <a:pt x="130" y="181"/>
                    <a:pt x="132" y="181"/>
                    <a:pt x="134" y="180"/>
                  </a:cubicBezTo>
                  <a:cubicBezTo>
                    <a:pt x="191" y="172"/>
                    <a:pt x="202" y="65"/>
                    <a:pt x="202" y="37"/>
                  </a:cubicBezTo>
                  <a:cubicBezTo>
                    <a:pt x="202" y="15"/>
                    <a:pt x="171" y="0"/>
                    <a:pt x="129"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39" name="Google Shape;3039;p50"/>
            <p:cNvSpPr/>
            <p:nvPr/>
          </p:nvSpPr>
          <p:spPr>
            <a:xfrm>
              <a:off x="4371650" y="4501425"/>
              <a:ext cx="6325" cy="3775"/>
            </a:xfrm>
            <a:custGeom>
              <a:avLst/>
              <a:gdLst/>
              <a:ahLst/>
              <a:cxnLst/>
              <a:rect l="l" t="t" r="r" b="b"/>
              <a:pathLst>
                <a:path w="253" h="151" extrusionOk="0">
                  <a:moveTo>
                    <a:pt x="181" y="1"/>
                  </a:moveTo>
                  <a:cubicBezTo>
                    <a:pt x="158" y="1"/>
                    <a:pt x="130" y="7"/>
                    <a:pt x="102" y="20"/>
                  </a:cubicBezTo>
                  <a:cubicBezTo>
                    <a:pt x="40" y="46"/>
                    <a:pt x="0" y="93"/>
                    <a:pt x="14" y="125"/>
                  </a:cubicBezTo>
                  <a:cubicBezTo>
                    <a:pt x="21" y="142"/>
                    <a:pt x="42" y="151"/>
                    <a:pt x="70" y="151"/>
                  </a:cubicBezTo>
                  <a:cubicBezTo>
                    <a:pt x="94" y="151"/>
                    <a:pt x="122" y="144"/>
                    <a:pt x="150" y="132"/>
                  </a:cubicBezTo>
                  <a:cubicBezTo>
                    <a:pt x="212" y="106"/>
                    <a:pt x="252" y="59"/>
                    <a:pt x="239" y="27"/>
                  </a:cubicBezTo>
                  <a:cubicBezTo>
                    <a:pt x="232" y="10"/>
                    <a:pt x="210" y="1"/>
                    <a:pt x="181"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3040" name="Google Shape;3040;p50"/>
            <p:cNvSpPr/>
            <p:nvPr/>
          </p:nvSpPr>
          <p:spPr>
            <a:xfrm>
              <a:off x="4378350" y="4538875"/>
              <a:ext cx="6250" cy="5775"/>
            </a:xfrm>
            <a:custGeom>
              <a:avLst/>
              <a:gdLst/>
              <a:ahLst/>
              <a:cxnLst/>
              <a:rect l="l" t="t" r="r" b="b"/>
              <a:pathLst>
                <a:path w="250" h="231" extrusionOk="0">
                  <a:moveTo>
                    <a:pt x="155" y="0"/>
                  </a:moveTo>
                  <a:cubicBezTo>
                    <a:pt x="153" y="0"/>
                    <a:pt x="151" y="0"/>
                    <a:pt x="150" y="0"/>
                  </a:cubicBezTo>
                  <a:cubicBezTo>
                    <a:pt x="83" y="8"/>
                    <a:pt x="0" y="147"/>
                    <a:pt x="4" y="180"/>
                  </a:cubicBezTo>
                  <a:cubicBezTo>
                    <a:pt x="7" y="210"/>
                    <a:pt x="52" y="230"/>
                    <a:pt x="108" y="230"/>
                  </a:cubicBezTo>
                  <a:cubicBezTo>
                    <a:pt x="116" y="230"/>
                    <a:pt x="124" y="230"/>
                    <a:pt x="132" y="229"/>
                  </a:cubicBezTo>
                  <a:cubicBezTo>
                    <a:pt x="199" y="222"/>
                    <a:pt x="250" y="189"/>
                    <a:pt x="248" y="155"/>
                  </a:cubicBezTo>
                  <a:cubicBezTo>
                    <a:pt x="244" y="122"/>
                    <a:pt x="219" y="0"/>
                    <a:pt x="155"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41" name="Google Shape;3041;p50"/>
            <p:cNvSpPr/>
            <p:nvPr/>
          </p:nvSpPr>
          <p:spPr>
            <a:xfrm>
              <a:off x="4373775" y="4539150"/>
              <a:ext cx="7550" cy="3900"/>
            </a:xfrm>
            <a:custGeom>
              <a:avLst/>
              <a:gdLst/>
              <a:ahLst/>
              <a:cxnLst/>
              <a:rect l="l" t="t" r="r" b="b"/>
              <a:pathLst>
                <a:path w="302" h="156" extrusionOk="0">
                  <a:moveTo>
                    <a:pt x="179" y="1"/>
                  </a:moveTo>
                  <a:cubicBezTo>
                    <a:pt x="118" y="1"/>
                    <a:pt x="48" y="14"/>
                    <a:pt x="30" y="25"/>
                  </a:cubicBezTo>
                  <a:cubicBezTo>
                    <a:pt x="1" y="44"/>
                    <a:pt x="10" y="86"/>
                    <a:pt x="48" y="119"/>
                  </a:cubicBezTo>
                  <a:cubicBezTo>
                    <a:pt x="76" y="142"/>
                    <a:pt x="109" y="155"/>
                    <a:pt x="137" y="155"/>
                  </a:cubicBezTo>
                  <a:cubicBezTo>
                    <a:pt x="150" y="155"/>
                    <a:pt x="161" y="152"/>
                    <a:pt x="170" y="146"/>
                  </a:cubicBezTo>
                  <a:cubicBezTo>
                    <a:pt x="200" y="130"/>
                    <a:pt x="301" y="53"/>
                    <a:pt x="263" y="19"/>
                  </a:cubicBezTo>
                  <a:cubicBezTo>
                    <a:pt x="248" y="6"/>
                    <a:pt x="215" y="1"/>
                    <a:pt x="179"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42" name="Google Shape;3042;p50"/>
            <p:cNvSpPr/>
            <p:nvPr/>
          </p:nvSpPr>
          <p:spPr>
            <a:xfrm>
              <a:off x="4381625" y="4537775"/>
              <a:ext cx="8275" cy="4325"/>
            </a:xfrm>
            <a:custGeom>
              <a:avLst/>
              <a:gdLst/>
              <a:ahLst/>
              <a:cxnLst/>
              <a:rect l="l" t="t" r="r" b="b"/>
              <a:pathLst>
                <a:path w="331" h="173" extrusionOk="0">
                  <a:moveTo>
                    <a:pt x="91" y="0"/>
                  </a:moveTo>
                  <a:cubicBezTo>
                    <a:pt x="71" y="0"/>
                    <a:pt x="55" y="3"/>
                    <a:pt x="45" y="10"/>
                  </a:cubicBezTo>
                  <a:cubicBezTo>
                    <a:pt x="1" y="38"/>
                    <a:pt x="112" y="134"/>
                    <a:pt x="144" y="157"/>
                  </a:cubicBezTo>
                  <a:cubicBezTo>
                    <a:pt x="158" y="167"/>
                    <a:pt x="176" y="172"/>
                    <a:pt x="197" y="172"/>
                  </a:cubicBezTo>
                  <a:cubicBezTo>
                    <a:pt x="224" y="172"/>
                    <a:pt x="254" y="164"/>
                    <a:pt x="278" y="148"/>
                  </a:cubicBezTo>
                  <a:cubicBezTo>
                    <a:pt x="322" y="118"/>
                    <a:pt x="331" y="76"/>
                    <a:pt x="301" y="53"/>
                  </a:cubicBezTo>
                  <a:cubicBezTo>
                    <a:pt x="277" y="34"/>
                    <a:pt x="162" y="0"/>
                    <a:pt x="91"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43" name="Google Shape;3043;p50"/>
            <p:cNvSpPr/>
            <p:nvPr/>
          </p:nvSpPr>
          <p:spPr>
            <a:xfrm>
              <a:off x="4374100" y="4535750"/>
              <a:ext cx="7425" cy="3475"/>
            </a:xfrm>
            <a:custGeom>
              <a:avLst/>
              <a:gdLst/>
              <a:ahLst/>
              <a:cxnLst/>
              <a:rect l="l" t="t" r="r" b="b"/>
              <a:pathLst>
                <a:path w="297" h="139" extrusionOk="0">
                  <a:moveTo>
                    <a:pt x="120" y="0"/>
                  </a:moveTo>
                  <a:cubicBezTo>
                    <a:pt x="93" y="0"/>
                    <a:pt x="61" y="12"/>
                    <a:pt x="38" y="33"/>
                  </a:cubicBezTo>
                  <a:cubicBezTo>
                    <a:pt x="3" y="62"/>
                    <a:pt x="0" y="99"/>
                    <a:pt x="30" y="117"/>
                  </a:cubicBezTo>
                  <a:cubicBezTo>
                    <a:pt x="49" y="127"/>
                    <a:pt x="122" y="138"/>
                    <a:pt x="181" y="138"/>
                  </a:cubicBezTo>
                  <a:cubicBezTo>
                    <a:pt x="217" y="138"/>
                    <a:pt x="248" y="134"/>
                    <a:pt x="261" y="123"/>
                  </a:cubicBezTo>
                  <a:cubicBezTo>
                    <a:pt x="297" y="94"/>
                    <a:pt x="186" y="24"/>
                    <a:pt x="155" y="8"/>
                  </a:cubicBezTo>
                  <a:cubicBezTo>
                    <a:pt x="146" y="3"/>
                    <a:pt x="133" y="0"/>
                    <a:pt x="120"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44" name="Google Shape;3044;p50"/>
            <p:cNvSpPr/>
            <p:nvPr/>
          </p:nvSpPr>
          <p:spPr>
            <a:xfrm>
              <a:off x="4382575" y="4535200"/>
              <a:ext cx="5800" cy="3075"/>
            </a:xfrm>
            <a:custGeom>
              <a:avLst/>
              <a:gdLst/>
              <a:ahLst/>
              <a:cxnLst/>
              <a:rect l="l" t="t" r="r" b="b"/>
              <a:pathLst>
                <a:path w="232" h="123" extrusionOk="0">
                  <a:moveTo>
                    <a:pt x="119" y="0"/>
                  </a:moveTo>
                  <a:cubicBezTo>
                    <a:pt x="107" y="0"/>
                    <a:pt x="96" y="3"/>
                    <a:pt x="88" y="9"/>
                  </a:cubicBezTo>
                  <a:cubicBezTo>
                    <a:pt x="69" y="25"/>
                    <a:pt x="1" y="89"/>
                    <a:pt x="36" y="114"/>
                  </a:cubicBezTo>
                  <a:cubicBezTo>
                    <a:pt x="45" y="120"/>
                    <a:pt x="61" y="123"/>
                    <a:pt x="80" y="123"/>
                  </a:cubicBezTo>
                  <a:cubicBezTo>
                    <a:pt x="129" y="123"/>
                    <a:pt x="197" y="105"/>
                    <a:pt x="212" y="94"/>
                  </a:cubicBezTo>
                  <a:cubicBezTo>
                    <a:pt x="232" y="78"/>
                    <a:pt x="220" y="46"/>
                    <a:pt x="185" y="23"/>
                  </a:cubicBezTo>
                  <a:cubicBezTo>
                    <a:pt x="164" y="8"/>
                    <a:pt x="140" y="0"/>
                    <a:pt x="119"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45" name="Google Shape;3045;p50"/>
            <p:cNvSpPr/>
            <p:nvPr/>
          </p:nvSpPr>
          <p:spPr>
            <a:xfrm>
              <a:off x="4379125" y="4533775"/>
              <a:ext cx="5450" cy="4575"/>
            </a:xfrm>
            <a:custGeom>
              <a:avLst/>
              <a:gdLst/>
              <a:ahLst/>
              <a:cxnLst/>
              <a:rect l="l" t="t" r="r" b="b"/>
              <a:pathLst>
                <a:path w="218" h="183" extrusionOk="0">
                  <a:moveTo>
                    <a:pt x="92" y="1"/>
                  </a:moveTo>
                  <a:cubicBezTo>
                    <a:pt x="50" y="1"/>
                    <a:pt x="15" y="14"/>
                    <a:pt x="8" y="35"/>
                  </a:cubicBezTo>
                  <a:cubicBezTo>
                    <a:pt x="1" y="61"/>
                    <a:pt x="48" y="173"/>
                    <a:pt x="103" y="182"/>
                  </a:cubicBezTo>
                  <a:cubicBezTo>
                    <a:pt x="106" y="183"/>
                    <a:pt x="108" y="183"/>
                    <a:pt x="111" y="183"/>
                  </a:cubicBezTo>
                  <a:cubicBezTo>
                    <a:pt x="163" y="183"/>
                    <a:pt x="201" y="91"/>
                    <a:pt x="209" y="66"/>
                  </a:cubicBezTo>
                  <a:cubicBezTo>
                    <a:pt x="218" y="40"/>
                    <a:pt x="180" y="13"/>
                    <a:pt x="124" y="3"/>
                  </a:cubicBezTo>
                  <a:cubicBezTo>
                    <a:pt x="113" y="1"/>
                    <a:pt x="102" y="1"/>
                    <a:pt x="92"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46" name="Google Shape;3046;p50"/>
            <p:cNvSpPr/>
            <p:nvPr/>
          </p:nvSpPr>
          <p:spPr>
            <a:xfrm>
              <a:off x="4378600" y="4537375"/>
              <a:ext cx="6250" cy="3150"/>
            </a:xfrm>
            <a:custGeom>
              <a:avLst/>
              <a:gdLst/>
              <a:ahLst/>
              <a:cxnLst/>
              <a:rect l="l" t="t" r="r" b="b"/>
              <a:pathLst>
                <a:path w="250" h="126" extrusionOk="0">
                  <a:moveTo>
                    <a:pt x="142" y="0"/>
                  </a:moveTo>
                  <a:cubicBezTo>
                    <a:pt x="135" y="0"/>
                    <a:pt x="127" y="1"/>
                    <a:pt x="119" y="1"/>
                  </a:cubicBezTo>
                  <a:cubicBezTo>
                    <a:pt x="52" y="8"/>
                    <a:pt x="1" y="41"/>
                    <a:pt x="3" y="75"/>
                  </a:cubicBezTo>
                  <a:cubicBezTo>
                    <a:pt x="6" y="105"/>
                    <a:pt x="50" y="125"/>
                    <a:pt x="105" y="125"/>
                  </a:cubicBezTo>
                  <a:cubicBezTo>
                    <a:pt x="113" y="125"/>
                    <a:pt x="122" y="125"/>
                    <a:pt x="131" y="124"/>
                  </a:cubicBezTo>
                  <a:cubicBezTo>
                    <a:pt x="198" y="117"/>
                    <a:pt x="249" y="85"/>
                    <a:pt x="247" y="50"/>
                  </a:cubicBezTo>
                  <a:cubicBezTo>
                    <a:pt x="245" y="20"/>
                    <a:pt x="199" y="0"/>
                    <a:pt x="142"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3047" name="Google Shape;3047;p50"/>
            <p:cNvSpPr/>
            <p:nvPr/>
          </p:nvSpPr>
          <p:spPr>
            <a:xfrm>
              <a:off x="4374550" y="4661750"/>
              <a:ext cx="195575" cy="45050"/>
            </a:xfrm>
            <a:custGeom>
              <a:avLst/>
              <a:gdLst/>
              <a:ahLst/>
              <a:cxnLst/>
              <a:rect l="l" t="t" r="r" b="b"/>
              <a:pathLst>
                <a:path w="7823" h="1802" extrusionOk="0">
                  <a:moveTo>
                    <a:pt x="593" y="1"/>
                  </a:moveTo>
                  <a:cubicBezTo>
                    <a:pt x="1270" y="1014"/>
                    <a:pt x="832" y="1499"/>
                    <a:pt x="0" y="1802"/>
                  </a:cubicBezTo>
                  <a:lnTo>
                    <a:pt x="7823" y="1802"/>
                  </a:lnTo>
                  <a:cubicBezTo>
                    <a:pt x="7705" y="1334"/>
                    <a:pt x="7663" y="727"/>
                    <a:pt x="7321" y="397"/>
                  </a:cubicBezTo>
                  <a:lnTo>
                    <a:pt x="7321" y="397"/>
                  </a:lnTo>
                  <a:cubicBezTo>
                    <a:pt x="7464" y="613"/>
                    <a:pt x="7468" y="924"/>
                    <a:pt x="7384" y="1215"/>
                  </a:cubicBezTo>
                  <a:cubicBezTo>
                    <a:pt x="7346" y="1038"/>
                    <a:pt x="7112" y="447"/>
                    <a:pt x="6873" y="400"/>
                  </a:cubicBezTo>
                  <a:lnTo>
                    <a:pt x="6873" y="400"/>
                  </a:lnTo>
                  <a:cubicBezTo>
                    <a:pt x="6951" y="501"/>
                    <a:pt x="6977" y="808"/>
                    <a:pt x="6888" y="1040"/>
                  </a:cubicBezTo>
                  <a:cubicBezTo>
                    <a:pt x="6799" y="991"/>
                    <a:pt x="6790" y="861"/>
                    <a:pt x="6748" y="787"/>
                  </a:cubicBezTo>
                  <a:cubicBezTo>
                    <a:pt x="6510" y="361"/>
                    <a:pt x="6319" y="224"/>
                    <a:pt x="6093" y="75"/>
                  </a:cubicBezTo>
                  <a:lnTo>
                    <a:pt x="6093" y="75"/>
                  </a:lnTo>
                  <a:cubicBezTo>
                    <a:pt x="6214" y="445"/>
                    <a:pt x="6289" y="871"/>
                    <a:pt x="6119" y="1103"/>
                  </a:cubicBezTo>
                  <a:cubicBezTo>
                    <a:pt x="6118" y="907"/>
                    <a:pt x="5941" y="687"/>
                    <a:pt x="5818" y="542"/>
                  </a:cubicBezTo>
                  <a:cubicBezTo>
                    <a:pt x="5698" y="402"/>
                    <a:pt x="5434" y="134"/>
                    <a:pt x="5197" y="61"/>
                  </a:cubicBezTo>
                  <a:lnTo>
                    <a:pt x="5197" y="61"/>
                  </a:lnTo>
                  <a:cubicBezTo>
                    <a:pt x="5281" y="184"/>
                    <a:pt x="5398" y="581"/>
                    <a:pt x="5254" y="846"/>
                  </a:cubicBezTo>
                  <a:cubicBezTo>
                    <a:pt x="5167" y="797"/>
                    <a:pt x="5045" y="690"/>
                    <a:pt x="4961" y="644"/>
                  </a:cubicBezTo>
                  <a:lnTo>
                    <a:pt x="4961" y="644"/>
                  </a:lnTo>
                  <a:cubicBezTo>
                    <a:pt x="5085" y="801"/>
                    <a:pt x="5094" y="1028"/>
                    <a:pt x="4976" y="1231"/>
                  </a:cubicBezTo>
                  <a:cubicBezTo>
                    <a:pt x="4853" y="1192"/>
                    <a:pt x="4824" y="1092"/>
                    <a:pt x="4766" y="1014"/>
                  </a:cubicBezTo>
                  <a:cubicBezTo>
                    <a:pt x="4651" y="860"/>
                    <a:pt x="3822" y="147"/>
                    <a:pt x="3542" y="112"/>
                  </a:cubicBezTo>
                  <a:lnTo>
                    <a:pt x="3542" y="112"/>
                  </a:lnTo>
                  <a:cubicBezTo>
                    <a:pt x="3537" y="119"/>
                    <a:pt x="3989" y="685"/>
                    <a:pt x="3530" y="1460"/>
                  </a:cubicBezTo>
                  <a:cubicBezTo>
                    <a:pt x="3511" y="1310"/>
                    <a:pt x="3289" y="993"/>
                    <a:pt x="3052" y="924"/>
                  </a:cubicBezTo>
                  <a:lnTo>
                    <a:pt x="3052" y="924"/>
                  </a:lnTo>
                  <a:cubicBezTo>
                    <a:pt x="3134" y="1028"/>
                    <a:pt x="2988" y="1183"/>
                    <a:pt x="2948" y="1303"/>
                  </a:cubicBezTo>
                  <a:cubicBezTo>
                    <a:pt x="2948" y="1303"/>
                    <a:pt x="2983" y="878"/>
                    <a:pt x="2488" y="762"/>
                  </a:cubicBezTo>
                  <a:lnTo>
                    <a:pt x="2488" y="762"/>
                  </a:lnTo>
                  <a:cubicBezTo>
                    <a:pt x="2576" y="938"/>
                    <a:pt x="2533" y="1164"/>
                    <a:pt x="2267" y="1433"/>
                  </a:cubicBezTo>
                  <a:cubicBezTo>
                    <a:pt x="1997" y="786"/>
                    <a:pt x="1110" y="463"/>
                    <a:pt x="59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048" name="Google Shape;3048;p50"/>
            <p:cNvSpPr/>
            <p:nvPr/>
          </p:nvSpPr>
          <p:spPr>
            <a:xfrm>
              <a:off x="4553875" y="4667000"/>
              <a:ext cx="140650" cy="39875"/>
            </a:xfrm>
            <a:custGeom>
              <a:avLst/>
              <a:gdLst/>
              <a:ahLst/>
              <a:cxnLst/>
              <a:rect l="l" t="t" r="r" b="b"/>
              <a:pathLst>
                <a:path w="5626" h="1595" extrusionOk="0">
                  <a:moveTo>
                    <a:pt x="5096" y="0"/>
                  </a:moveTo>
                  <a:lnTo>
                    <a:pt x="5096" y="0"/>
                  </a:lnTo>
                  <a:cubicBezTo>
                    <a:pt x="4891" y="381"/>
                    <a:pt x="4351" y="665"/>
                    <a:pt x="4417" y="1187"/>
                  </a:cubicBezTo>
                  <a:cubicBezTo>
                    <a:pt x="4101" y="983"/>
                    <a:pt x="3973" y="805"/>
                    <a:pt x="3966" y="664"/>
                  </a:cubicBezTo>
                  <a:cubicBezTo>
                    <a:pt x="3637" y="772"/>
                    <a:pt x="3842" y="1108"/>
                    <a:pt x="3842" y="1108"/>
                  </a:cubicBezTo>
                  <a:cubicBezTo>
                    <a:pt x="3762" y="1014"/>
                    <a:pt x="3585" y="896"/>
                    <a:pt x="3604" y="812"/>
                  </a:cubicBezTo>
                  <a:lnTo>
                    <a:pt x="3604" y="812"/>
                  </a:lnTo>
                  <a:cubicBezTo>
                    <a:pt x="3452" y="875"/>
                    <a:pt x="3415" y="1133"/>
                    <a:pt x="3464" y="1251"/>
                  </a:cubicBezTo>
                  <a:cubicBezTo>
                    <a:pt x="2787" y="652"/>
                    <a:pt x="2896" y="190"/>
                    <a:pt x="2888" y="185"/>
                  </a:cubicBezTo>
                  <a:lnTo>
                    <a:pt x="2888" y="185"/>
                  </a:lnTo>
                  <a:cubicBezTo>
                    <a:pt x="2688" y="220"/>
                    <a:pt x="2355" y="813"/>
                    <a:pt x="2332" y="938"/>
                  </a:cubicBezTo>
                  <a:cubicBezTo>
                    <a:pt x="2320" y="1002"/>
                    <a:pt x="2340" y="1082"/>
                    <a:pt x="2262" y="1118"/>
                  </a:cubicBezTo>
                  <a:cubicBezTo>
                    <a:pt x="2087" y="961"/>
                    <a:pt x="1998" y="778"/>
                    <a:pt x="2026" y="651"/>
                  </a:cubicBezTo>
                  <a:lnTo>
                    <a:pt x="2026" y="651"/>
                  </a:lnTo>
                  <a:cubicBezTo>
                    <a:pt x="1982" y="691"/>
                    <a:pt x="1933" y="780"/>
                    <a:pt x="1889" y="820"/>
                  </a:cubicBezTo>
                  <a:cubicBezTo>
                    <a:pt x="1668" y="615"/>
                    <a:pt x="1589" y="296"/>
                    <a:pt x="1604" y="197"/>
                  </a:cubicBezTo>
                  <a:lnTo>
                    <a:pt x="1604" y="197"/>
                  </a:lnTo>
                  <a:cubicBezTo>
                    <a:pt x="1454" y="264"/>
                    <a:pt x="1365" y="483"/>
                    <a:pt x="1333" y="599"/>
                  </a:cubicBezTo>
                  <a:cubicBezTo>
                    <a:pt x="1298" y="718"/>
                    <a:pt x="1256" y="898"/>
                    <a:pt x="1338" y="1054"/>
                  </a:cubicBezTo>
                  <a:cubicBezTo>
                    <a:pt x="1109" y="876"/>
                    <a:pt x="988" y="536"/>
                    <a:pt x="927" y="240"/>
                  </a:cubicBezTo>
                  <a:cubicBezTo>
                    <a:pt x="816" y="365"/>
                    <a:pt x="728" y="480"/>
                    <a:pt x="724" y="825"/>
                  </a:cubicBezTo>
                  <a:cubicBezTo>
                    <a:pt x="723" y="884"/>
                    <a:pt x="772" y="988"/>
                    <a:pt x="724" y="1029"/>
                  </a:cubicBezTo>
                  <a:cubicBezTo>
                    <a:pt x="559" y="849"/>
                    <a:pt x="449" y="604"/>
                    <a:pt x="466" y="522"/>
                  </a:cubicBezTo>
                  <a:lnTo>
                    <a:pt x="466" y="522"/>
                  </a:lnTo>
                  <a:cubicBezTo>
                    <a:pt x="303" y="567"/>
                    <a:pt x="373" y="1042"/>
                    <a:pt x="419" y="1184"/>
                  </a:cubicBezTo>
                  <a:cubicBezTo>
                    <a:pt x="232" y="956"/>
                    <a:pt x="105" y="710"/>
                    <a:pt x="124" y="534"/>
                  </a:cubicBezTo>
                  <a:lnTo>
                    <a:pt x="124" y="534"/>
                  </a:lnTo>
                  <a:cubicBezTo>
                    <a:pt x="0" y="807"/>
                    <a:pt x="179" y="1220"/>
                    <a:pt x="285" y="1594"/>
                  </a:cubicBezTo>
                  <a:lnTo>
                    <a:pt x="5626" y="1594"/>
                  </a:lnTo>
                  <a:cubicBezTo>
                    <a:pt x="4633" y="1205"/>
                    <a:pt x="5095" y="1"/>
                    <a:pt x="5096"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049" name="Google Shape;3049;p50"/>
            <p:cNvSpPr/>
            <p:nvPr/>
          </p:nvSpPr>
          <p:spPr>
            <a:xfrm>
              <a:off x="4288150" y="4668775"/>
              <a:ext cx="106800" cy="38125"/>
            </a:xfrm>
            <a:custGeom>
              <a:avLst/>
              <a:gdLst/>
              <a:ahLst/>
              <a:cxnLst/>
              <a:rect l="l" t="t" r="r" b="b"/>
              <a:pathLst>
                <a:path w="4272" h="1525" extrusionOk="0">
                  <a:moveTo>
                    <a:pt x="2576" y="1"/>
                  </a:moveTo>
                  <a:lnTo>
                    <a:pt x="2576" y="1"/>
                  </a:lnTo>
                  <a:cubicBezTo>
                    <a:pt x="2070" y="554"/>
                    <a:pt x="2102" y="478"/>
                    <a:pt x="1723" y="1062"/>
                  </a:cubicBezTo>
                  <a:cubicBezTo>
                    <a:pt x="1719" y="971"/>
                    <a:pt x="1698" y="880"/>
                    <a:pt x="1701" y="789"/>
                  </a:cubicBezTo>
                  <a:lnTo>
                    <a:pt x="1701" y="789"/>
                  </a:lnTo>
                  <a:cubicBezTo>
                    <a:pt x="1679" y="854"/>
                    <a:pt x="1616" y="890"/>
                    <a:pt x="1579" y="942"/>
                  </a:cubicBezTo>
                  <a:cubicBezTo>
                    <a:pt x="1544" y="883"/>
                    <a:pt x="1413" y="783"/>
                    <a:pt x="1379" y="738"/>
                  </a:cubicBezTo>
                  <a:cubicBezTo>
                    <a:pt x="1313" y="818"/>
                    <a:pt x="1173" y="852"/>
                    <a:pt x="1089" y="910"/>
                  </a:cubicBezTo>
                  <a:cubicBezTo>
                    <a:pt x="1059" y="870"/>
                    <a:pt x="1000" y="842"/>
                    <a:pt x="971" y="805"/>
                  </a:cubicBezTo>
                  <a:cubicBezTo>
                    <a:pt x="939" y="836"/>
                    <a:pt x="800" y="900"/>
                    <a:pt x="774" y="933"/>
                  </a:cubicBezTo>
                  <a:cubicBezTo>
                    <a:pt x="767" y="825"/>
                    <a:pt x="753" y="711"/>
                    <a:pt x="681" y="612"/>
                  </a:cubicBezTo>
                  <a:cubicBezTo>
                    <a:pt x="587" y="684"/>
                    <a:pt x="469" y="890"/>
                    <a:pt x="407" y="960"/>
                  </a:cubicBezTo>
                  <a:cubicBezTo>
                    <a:pt x="279" y="1107"/>
                    <a:pt x="72" y="1306"/>
                    <a:pt x="0" y="1524"/>
                  </a:cubicBezTo>
                  <a:lnTo>
                    <a:pt x="4151" y="1524"/>
                  </a:lnTo>
                  <a:cubicBezTo>
                    <a:pt x="4271" y="1091"/>
                    <a:pt x="3818" y="627"/>
                    <a:pt x="3335" y="380"/>
                  </a:cubicBezTo>
                  <a:lnTo>
                    <a:pt x="3335" y="380"/>
                  </a:lnTo>
                  <a:cubicBezTo>
                    <a:pt x="3385" y="568"/>
                    <a:pt x="3550" y="884"/>
                    <a:pt x="3299" y="1027"/>
                  </a:cubicBezTo>
                  <a:cubicBezTo>
                    <a:pt x="3182" y="842"/>
                    <a:pt x="3049" y="621"/>
                    <a:pt x="2808" y="501"/>
                  </a:cubicBezTo>
                  <a:lnTo>
                    <a:pt x="2808" y="501"/>
                  </a:lnTo>
                  <a:cubicBezTo>
                    <a:pt x="2839" y="637"/>
                    <a:pt x="2861" y="805"/>
                    <a:pt x="2662" y="860"/>
                  </a:cubicBezTo>
                  <a:cubicBezTo>
                    <a:pt x="2564" y="338"/>
                    <a:pt x="2480" y="427"/>
                    <a:pt x="2576"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050" name="Google Shape;3050;p50"/>
            <p:cNvSpPr/>
            <p:nvPr/>
          </p:nvSpPr>
          <p:spPr>
            <a:xfrm>
              <a:off x="4067950" y="4661750"/>
              <a:ext cx="195575" cy="45050"/>
            </a:xfrm>
            <a:custGeom>
              <a:avLst/>
              <a:gdLst/>
              <a:ahLst/>
              <a:cxnLst/>
              <a:rect l="l" t="t" r="r" b="b"/>
              <a:pathLst>
                <a:path w="7823" h="1802" extrusionOk="0">
                  <a:moveTo>
                    <a:pt x="593" y="1"/>
                  </a:moveTo>
                  <a:cubicBezTo>
                    <a:pt x="1270" y="1014"/>
                    <a:pt x="832" y="1499"/>
                    <a:pt x="0" y="1802"/>
                  </a:cubicBezTo>
                  <a:lnTo>
                    <a:pt x="7823" y="1802"/>
                  </a:lnTo>
                  <a:cubicBezTo>
                    <a:pt x="7704" y="1334"/>
                    <a:pt x="7663" y="727"/>
                    <a:pt x="7321" y="397"/>
                  </a:cubicBezTo>
                  <a:lnTo>
                    <a:pt x="7321" y="397"/>
                  </a:lnTo>
                  <a:cubicBezTo>
                    <a:pt x="7464" y="613"/>
                    <a:pt x="7468" y="924"/>
                    <a:pt x="7384" y="1215"/>
                  </a:cubicBezTo>
                  <a:cubicBezTo>
                    <a:pt x="7346" y="1038"/>
                    <a:pt x="7112" y="447"/>
                    <a:pt x="6873" y="400"/>
                  </a:cubicBezTo>
                  <a:lnTo>
                    <a:pt x="6873" y="400"/>
                  </a:lnTo>
                  <a:cubicBezTo>
                    <a:pt x="6951" y="501"/>
                    <a:pt x="6977" y="808"/>
                    <a:pt x="6888" y="1040"/>
                  </a:cubicBezTo>
                  <a:cubicBezTo>
                    <a:pt x="6799" y="991"/>
                    <a:pt x="6790" y="861"/>
                    <a:pt x="6748" y="787"/>
                  </a:cubicBezTo>
                  <a:cubicBezTo>
                    <a:pt x="6510" y="361"/>
                    <a:pt x="6319" y="224"/>
                    <a:pt x="6093" y="75"/>
                  </a:cubicBezTo>
                  <a:lnTo>
                    <a:pt x="6093" y="75"/>
                  </a:lnTo>
                  <a:cubicBezTo>
                    <a:pt x="6214" y="445"/>
                    <a:pt x="6289" y="871"/>
                    <a:pt x="6119" y="1103"/>
                  </a:cubicBezTo>
                  <a:cubicBezTo>
                    <a:pt x="6118" y="907"/>
                    <a:pt x="5941" y="687"/>
                    <a:pt x="5818" y="542"/>
                  </a:cubicBezTo>
                  <a:cubicBezTo>
                    <a:pt x="5698" y="402"/>
                    <a:pt x="5434" y="134"/>
                    <a:pt x="5197" y="61"/>
                  </a:cubicBezTo>
                  <a:lnTo>
                    <a:pt x="5197" y="61"/>
                  </a:lnTo>
                  <a:cubicBezTo>
                    <a:pt x="5281" y="184"/>
                    <a:pt x="5398" y="581"/>
                    <a:pt x="5254" y="846"/>
                  </a:cubicBezTo>
                  <a:cubicBezTo>
                    <a:pt x="5167" y="797"/>
                    <a:pt x="5045" y="690"/>
                    <a:pt x="4961" y="644"/>
                  </a:cubicBezTo>
                  <a:lnTo>
                    <a:pt x="4961" y="644"/>
                  </a:lnTo>
                  <a:cubicBezTo>
                    <a:pt x="5085" y="801"/>
                    <a:pt x="5094" y="1028"/>
                    <a:pt x="4975" y="1231"/>
                  </a:cubicBezTo>
                  <a:cubicBezTo>
                    <a:pt x="4853" y="1192"/>
                    <a:pt x="4824" y="1092"/>
                    <a:pt x="4766" y="1014"/>
                  </a:cubicBezTo>
                  <a:cubicBezTo>
                    <a:pt x="4651" y="860"/>
                    <a:pt x="3822" y="147"/>
                    <a:pt x="3542" y="112"/>
                  </a:cubicBezTo>
                  <a:lnTo>
                    <a:pt x="3542" y="112"/>
                  </a:lnTo>
                  <a:cubicBezTo>
                    <a:pt x="3537" y="119"/>
                    <a:pt x="3990" y="685"/>
                    <a:pt x="3530" y="1460"/>
                  </a:cubicBezTo>
                  <a:cubicBezTo>
                    <a:pt x="3511" y="1310"/>
                    <a:pt x="3289" y="993"/>
                    <a:pt x="3052" y="924"/>
                  </a:cubicBezTo>
                  <a:lnTo>
                    <a:pt x="3052" y="924"/>
                  </a:lnTo>
                  <a:cubicBezTo>
                    <a:pt x="3133" y="1028"/>
                    <a:pt x="2988" y="1183"/>
                    <a:pt x="2947" y="1303"/>
                  </a:cubicBezTo>
                  <a:cubicBezTo>
                    <a:pt x="2947" y="1303"/>
                    <a:pt x="2983" y="878"/>
                    <a:pt x="2488" y="762"/>
                  </a:cubicBezTo>
                  <a:lnTo>
                    <a:pt x="2488" y="762"/>
                  </a:lnTo>
                  <a:cubicBezTo>
                    <a:pt x="2576" y="938"/>
                    <a:pt x="2533" y="1164"/>
                    <a:pt x="2267" y="1433"/>
                  </a:cubicBezTo>
                  <a:cubicBezTo>
                    <a:pt x="1997" y="786"/>
                    <a:pt x="1111" y="463"/>
                    <a:pt x="59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051" name="Google Shape;3051;p50"/>
            <p:cNvSpPr/>
            <p:nvPr/>
          </p:nvSpPr>
          <p:spPr>
            <a:xfrm>
              <a:off x="4247275" y="4667000"/>
              <a:ext cx="140650" cy="39875"/>
            </a:xfrm>
            <a:custGeom>
              <a:avLst/>
              <a:gdLst/>
              <a:ahLst/>
              <a:cxnLst/>
              <a:rect l="l" t="t" r="r" b="b"/>
              <a:pathLst>
                <a:path w="5626" h="1595" extrusionOk="0">
                  <a:moveTo>
                    <a:pt x="5096" y="0"/>
                  </a:moveTo>
                  <a:cubicBezTo>
                    <a:pt x="4891" y="381"/>
                    <a:pt x="4351" y="665"/>
                    <a:pt x="4417" y="1187"/>
                  </a:cubicBezTo>
                  <a:cubicBezTo>
                    <a:pt x="4101" y="983"/>
                    <a:pt x="3973" y="805"/>
                    <a:pt x="3966" y="664"/>
                  </a:cubicBezTo>
                  <a:cubicBezTo>
                    <a:pt x="3637" y="772"/>
                    <a:pt x="3842" y="1108"/>
                    <a:pt x="3842" y="1108"/>
                  </a:cubicBezTo>
                  <a:cubicBezTo>
                    <a:pt x="3762" y="1014"/>
                    <a:pt x="3585" y="896"/>
                    <a:pt x="3604" y="812"/>
                  </a:cubicBezTo>
                  <a:lnTo>
                    <a:pt x="3604" y="812"/>
                  </a:lnTo>
                  <a:cubicBezTo>
                    <a:pt x="3452" y="875"/>
                    <a:pt x="3415" y="1133"/>
                    <a:pt x="3464" y="1251"/>
                  </a:cubicBezTo>
                  <a:cubicBezTo>
                    <a:pt x="2787" y="652"/>
                    <a:pt x="2896" y="190"/>
                    <a:pt x="2888" y="185"/>
                  </a:cubicBezTo>
                  <a:lnTo>
                    <a:pt x="2888" y="185"/>
                  </a:lnTo>
                  <a:cubicBezTo>
                    <a:pt x="2688" y="220"/>
                    <a:pt x="2355" y="813"/>
                    <a:pt x="2332" y="938"/>
                  </a:cubicBezTo>
                  <a:cubicBezTo>
                    <a:pt x="2320" y="1002"/>
                    <a:pt x="2340" y="1082"/>
                    <a:pt x="2262" y="1118"/>
                  </a:cubicBezTo>
                  <a:cubicBezTo>
                    <a:pt x="2087" y="961"/>
                    <a:pt x="1998" y="778"/>
                    <a:pt x="2026" y="651"/>
                  </a:cubicBezTo>
                  <a:lnTo>
                    <a:pt x="2026" y="651"/>
                  </a:lnTo>
                  <a:cubicBezTo>
                    <a:pt x="1982" y="691"/>
                    <a:pt x="1933" y="780"/>
                    <a:pt x="1889" y="820"/>
                  </a:cubicBezTo>
                  <a:cubicBezTo>
                    <a:pt x="1669" y="615"/>
                    <a:pt x="1590" y="296"/>
                    <a:pt x="1603" y="197"/>
                  </a:cubicBezTo>
                  <a:lnTo>
                    <a:pt x="1603" y="197"/>
                  </a:lnTo>
                  <a:cubicBezTo>
                    <a:pt x="1454" y="264"/>
                    <a:pt x="1365" y="483"/>
                    <a:pt x="1333" y="599"/>
                  </a:cubicBezTo>
                  <a:cubicBezTo>
                    <a:pt x="1298" y="718"/>
                    <a:pt x="1256" y="898"/>
                    <a:pt x="1338" y="1054"/>
                  </a:cubicBezTo>
                  <a:cubicBezTo>
                    <a:pt x="1109" y="876"/>
                    <a:pt x="988" y="536"/>
                    <a:pt x="927" y="240"/>
                  </a:cubicBezTo>
                  <a:cubicBezTo>
                    <a:pt x="816" y="365"/>
                    <a:pt x="728" y="480"/>
                    <a:pt x="724" y="825"/>
                  </a:cubicBezTo>
                  <a:cubicBezTo>
                    <a:pt x="723" y="884"/>
                    <a:pt x="772" y="988"/>
                    <a:pt x="724" y="1029"/>
                  </a:cubicBezTo>
                  <a:cubicBezTo>
                    <a:pt x="559" y="849"/>
                    <a:pt x="449" y="604"/>
                    <a:pt x="466" y="522"/>
                  </a:cubicBezTo>
                  <a:lnTo>
                    <a:pt x="466" y="522"/>
                  </a:lnTo>
                  <a:cubicBezTo>
                    <a:pt x="303" y="567"/>
                    <a:pt x="373" y="1042"/>
                    <a:pt x="419" y="1184"/>
                  </a:cubicBezTo>
                  <a:cubicBezTo>
                    <a:pt x="232" y="956"/>
                    <a:pt x="105" y="710"/>
                    <a:pt x="124" y="534"/>
                  </a:cubicBezTo>
                  <a:lnTo>
                    <a:pt x="124" y="534"/>
                  </a:lnTo>
                  <a:cubicBezTo>
                    <a:pt x="0" y="807"/>
                    <a:pt x="179" y="1220"/>
                    <a:pt x="285" y="1594"/>
                  </a:cubicBezTo>
                  <a:lnTo>
                    <a:pt x="5626" y="1594"/>
                  </a:lnTo>
                  <a:cubicBezTo>
                    <a:pt x="4633" y="1205"/>
                    <a:pt x="5095" y="1"/>
                    <a:pt x="5096"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052" name="Google Shape;3052;p50"/>
            <p:cNvSpPr/>
            <p:nvPr/>
          </p:nvSpPr>
          <p:spPr>
            <a:xfrm>
              <a:off x="3981525" y="4668775"/>
              <a:ext cx="106825" cy="38125"/>
            </a:xfrm>
            <a:custGeom>
              <a:avLst/>
              <a:gdLst/>
              <a:ahLst/>
              <a:cxnLst/>
              <a:rect l="l" t="t" r="r" b="b"/>
              <a:pathLst>
                <a:path w="4273" h="1525" extrusionOk="0">
                  <a:moveTo>
                    <a:pt x="2577" y="1"/>
                  </a:moveTo>
                  <a:lnTo>
                    <a:pt x="2577" y="1"/>
                  </a:lnTo>
                  <a:cubicBezTo>
                    <a:pt x="2071" y="554"/>
                    <a:pt x="2103" y="478"/>
                    <a:pt x="1724" y="1062"/>
                  </a:cubicBezTo>
                  <a:cubicBezTo>
                    <a:pt x="1720" y="971"/>
                    <a:pt x="1699" y="880"/>
                    <a:pt x="1702" y="789"/>
                  </a:cubicBezTo>
                  <a:lnTo>
                    <a:pt x="1702" y="789"/>
                  </a:lnTo>
                  <a:cubicBezTo>
                    <a:pt x="1680" y="854"/>
                    <a:pt x="1617" y="890"/>
                    <a:pt x="1580" y="942"/>
                  </a:cubicBezTo>
                  <a:cubicBezTo>
                    <a:pt x="1545" y="883"/>
                    <a:pt x="1413" y="783"/>
                    <a:pt x="1380" y="738"/>
                  </a:cubicBezTo>
                  <a:cubicBezTo>
                    <a:pt x="1314" y="818"/>
                    <a:pt x="1174" y="852"/>
                    <a:pt x="1090" y="910"/>
                  </a:cubicBezTo>
                  <a:cubicBezTo>
                    <a:pt x="1060" y="870"/>
                    <a:pt x="1001" y="842"/>
                    <a:pt x="972" y="805"/>
                  </a:cubicBezTo>
                  <a:cubicBezTo>
                    <a:pt x="941" y="836"/>
                    <a:pt x="801" y="900"/>
                    <a:pt x="775" y="933"/>
                  </a:cubicBezTo>
                  <a:cubicBezTo>
                    <a:pt x="768" y="825"/>
                    <a:pt x="754" y="711"/>
                    <a:pt x="682" y="612"/>
                  </a:cubicBezTo>
                  <a:cubicBezTo>
                    <a:pt x="588" y="684"/>
                    <a:pt x="470" y="890"/>
                    <a:pt x="409" y="960"/>
                  </a:cubicBezTo>
                  <a:cubicBezTo>
                    <a:pt x="280" y="1107"/>
                    <a:pt x="73" y="1306"/>
                    <a:pt x="1" y="1524"/>
                  </a:cubicBezTo>
                  <a:lnTo>
                    <a:pt x="4152" y="1524"/>
                  </a:lnTo>
                  <a:cubicBezTo>
                    <a:pt x="4272" y="1091"/>
                    <a:pt x="3819" y="627"/>
                    <a:pt x="3336" y="380"/>
                  </a:cubicBezTo>
                  <a:lnTo>
                    <a:pt x="3336" y="380"/>
                  </a:lnTo>
                  <a:cubicBezTo>
                    <a:pt x="3387" y="568"/>
                    <a:pt x="3551" y="884"/>
                    <a:pt x="3300" y="1027"/>
                  </a:cubicBezTo>
                  <a:cubicBezTo>
                    <a:pt x="3183" y="842"/>
                    <a:pt x="3050" y="621"/>
                    <a:pt x="2809" y="501"/>
                  </a:cubicBezTo>
                  <a:lnTo>
                    <a:pt x="2809" y="501"/>
                  </a:lnTo>
                  <a:cubicBezTo>
                    <a:pt x="2840" y="637"/>
                    <a:pt x="2862" y="805"/>
                    <a:pt x="2663" y="860"/>
                  </a:cubicBezTo>
                  <a:cubicBezTo>
                    <a:pt x="2564" y="338"/>
                    <a:pt x="2481" y="427"/>
                    <a:pt x="2577"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nvGrpSpPr>
          <p:cNvPr id="3053" name="Google Shape;3053;p50"/>
          <p:cNvGrpSpPr/>
          <p:nvPr/>
        </p:nvGrpSpPr>
        <p:grpSpPr>
          <a:xfrm>
            <a:off x="8838636" y="464831"/>
            <a:ext cx="2569179" cy="1007557"/>
            <a:chOff x="1261800" y="819925"/>
            <a:chExt cx="583975" cy="229025"/>
          </a:xfrm>
        </p:grpSpPr>
        <p:sp>
          <p:nvSpPr>
            <p:cNvPr id="3054" name="Google Shape;3054;p50"/>
            <p:cNvSpPr/>
            <p:nvPr/>
          </p:nvSpPr>
          <p:spPr>
            <a:xfrm>
              <a:off x="1261800" y="877375"/>
              <a:ext cx="378675" cy="171575"/>
            </a:xfrm>
            <a:custGeom>
              <a:avLst/>
              <a:gdLst/>
              <a:ahLst/>
              <a:cxnLst/>
              <a:rect l="l" t="t" r="r" b="b"/>
              <a:pathLst>
                <a:path w="15147" h="6863" extrusionOk="0">
                  <a:moveTo>
                    <a:pt x="6439" y="0"/>
                  </a:moveTo>
                  <a:cubicBezTo>
                    <a:pt x="5792" y="0"/>
                    <a:pt x="5111" y="334"/>
                    <a:pt x="4832" y="915"/>
                  </a:cubicBezTo>
                  <a:cubicBezTo>
                    <a:pt x="4687" y="1214"/>
                    <a:pt x="4655" y="1583"/>
                    <a:pt x="4813" y="1876"/>
                  </a:cubicBezTo>
                  <a:cubicBezTo>
                    <a:pt x="4728" y="1720"/>
                    <a:pt x="4354" y="1673"/>
                    <a:pt x="4184" y="1673"/>
                  </a:cubicBezTo>
                  <a:cubicBezTo>
                    <a:pt x="4176" y="1673"/>
                    <a:pt x="4169" y="1673"/>
                    <a:pt x="4162" y="1673"/>
                  </a:cubicBezTo>
                  <a:cubicBezTo>
                    <a:pt x="4003" y="1677"/>
                    <a:pt x="3861" y="1714"/>
                    <a:pt x="3733" y="1788"/>
                  </a:cubicBezTo>
                  <a:cubicBezTo>
                    <a:pt x="3673" y="1824"/>
                    <a:pt x="3615" y="1868"/>
                    <a:pt x="3558" y="1920"/>
                  </a:cubicBezTo>
                  <a:cubicBezTo>
                    <a:pt x="3247" y="2213"/>
                    <a:pt x="3104" y="2687"/>
                    <a:pt x="3228" y="3101"/>
                  </a:cubicBezTo>
                  <a:cubicBezTo>
                    <a:pt x="3115" y="3055"/>
                    <a:pt x="2994" y="3033"/>
                    <a:pt x="2872" y="3033"/>
                  </a:cubicBezTo>
                  <a:cubicBezTo>
                    <a:pt x="2575" y="3033"/>
                    <a:pt x="2275" y="3164"/>
                    <a:pt x="2088" y="3395"/>
                  </a:cubicBezTo>
                  <a:cubicBezTo>
                    <a:pt x="1822" y="3723"/>
                    <a:pt x="1801" y="4223"/>
                    <a:pt x="2038" y="4572"/>
                  </a:cubicBezTo>
                  <a:cubicBezTo>
                    <a:pt x="1977" y="4565"/>
                    <a:pt x="1915" y="4562"/>
                    <a:pt x="1854" y="4562"/>
                  </a:cubicBezTo>
                  <a:cubicBezTo>
                    <a:pt x="1321" y="4562"/>
                    <a:pt x="791" y="4822"/>
                    <a:pt x="473" y="5251"/>
                  </a:cubicBezTo>
                  <a:cubicBezTo>
                    <a:pt x="223" y="5586"/>
                    <a:pt x="0" y="6194"/>
                    <a:pt x="332" y="6551"/>
                  </a:cubicBezTo>
                  <a:cubicBezTo>
                    <a:pt x="580" y="6816"/>
                    <a:pt x="909" y="6788"/>
                    <a:pt x="1237" y="6809"/>
                  </a:cubicBezTo>
                  <a:cubicBezTo>
                    <a:pt x="1490" y="6824"/>
                    <a:pt x="1717" y="6863"/>
                    <a:pt x="1969" y="6863"/>
                  </a:cubicBezTo>
                  <a:cubicBezTo>
                    <a:pt x="2004" y="6863"/>
                    <a:pt x="2040" y="6862"/>
                    <a:pt x="2077" y="6860"/>
                  </a:cubicBezTo>
                  <a:cubicBezTo>
                    <a:pt x="2884" y="6822"/>
                    <a:pt x="3693" y="6785"/>
                    <a:pt x="4501" y="6747"/>
                  </a:cubicBezTo>
                  <a:cubicBezTo>
                    <a:pt x="6116" y="6671"/>
                    <a:pt x="7732" y="6594"/>
                    <a:pt x="9347" y="6519"/>
                  </a:cubicBezTo>
                  <a:cubicBezTo>
                    <a:pt x="10261" y="6476"/>
                    <a:pt x="11174" y="6433"/>
                    <a:pt x="12088" y="6390"/>
                  </a:cubicBezTo>
                  <a:cubicBezTo>
                    <a:pt x="12551" y="6369"/>
                    <a:pt x="13017" y="6349"/>
                    <a:pt x="13482" y="6325"/>
                  </a:cubicBezTo>
                  <a:cubicBezTo>
                    <a:pt x="13532" y="6323"/>
                    <a:pt x="13583" y="6322"/>
                    <a:pt x="13633" y="6322"/>
                  </a:cubicBezTo>
                  <a:cubicBezTo>
                    <a:pt x="13738" y="6322"/>
                    <a:pt x="13842" y="6326"/>
                    <a:pt x="13946" y="6326"/>
                  </a:cubicBezTo>
                  <a:cubicBezTo>
                    <a:pt x="14183" y="6326"/>
                    <a:pt x="14415" y="6305"/>
                    <a:pt x="14633" y="6168"/>
                  </a:cubicBezTo>
                  <a:cubicBezTo>
                    <a:pt x="14810" y="6056"/>
                    <a:pt x="14963" y="5884"/>
                    <a:pt x="15045" y="5690"/>
                  </a:cubicBezTo>
                  <a:cubicBezTo>
                    <a:pt x="15147" y="5450"/>
                    <a:pt x="15038" y="5311"/>
                    <a:pt x="14876" y="5125"/>
                  </a:cubicBezTo>
                  <a:cubicBezTo>
                    <a:pt x="14627" y="4841"/>
                    <a:pt x="14224" y="4670"/>
                    <a:pt x="13835" y="4670"/>
                  </a:cubicBezTo>
                  <a:cubicBezTo>
                    <a:pt x="13539" y="4670"/>
                    <a:pt x="13251" y="4769"/>
                    <a:pt x="13047" y="4993"/>
                  </a:cubicBezTo>
                  <a:cubicBezTo>
                    <a:pt x="13198" y="4756"/>
                    <a:pt x="13108" y="4389"/>
                    <a:pt x="12866" y="4227"/>
                  </a:cubicBezTo>
                  <a:cubicBezTo>
                    <a:pt x="12752" y="4151"/>
                    <a:pt x="12618" y="4116"/>
                    <a:pt x="12481" y="4116"/>
                  </a:cubicBezTo>
                  <a:cubicBezTo>
                    <a:pt x="12291" y="4116"/>
                    <a:pt x="12097" y="4183"/>
                    <a:pt x="11945" y="4298"/>
                  </a:cubicBezTo>
                  <a:cubicBezTo>
                    <a:pt x="12171" y="3956"/>
                    <a:pt x="12205" y="3480"/>
                    <a:pt x="11983" y="3135"/>
                  </a:cubicBezTo>
                  <a:cubicBezTo>
                    <a:pt x="11826" y="2893"/>
                    <a:pt x="11537" y="2743"/>
                    <a:pt x="11253" y="2743"/>
                  </a:cubicBezTo>
                  <a:cubicBezTo>
                    <a:pt x="11133" y="2743"/>
                    <a:pt x="11013" y="2770"/>
                    <a:pt x="10906" y="2829"/>
                  </a:cubicBezTo>
                  <a:cubicBezTo>
                    <a:pt x="10545" y="3025"/>
                    <a:pt x="10427" y="3579"/>
                    <a:pt x="10709" y="3876"/>
                  </a:cubicBezTo>
                  <a:cubicBezTo>
                    <a:pt x="10562" y="3838"/>
                    <a:pt x="10409" y="3820"/>
                    <a:pt x="10256" y="3820"/>
                  </a:cubicBezTo>
                  <a:cubicBezTo>
                    <a:pt x="10030" y="3820"/>
                    <a:pt x="9804" y="3861"/>
                    <a:pt x="9594" y="3941"/>
                  </a:cubicBezTo>
                  <a:cubicBezTo>
                    <a:pt x="9514" y="3790"/>
                    <a:pt x="9342" y="3710"/>
                    <a:pt x="9173" y="3710"/>
                  </a:cubicBezTo>
                  <a:cubicBezTo>
                    <a:pt x="9031" y="3710"/>
                    <a:pt x="8890" y="3766"/>
                    <a:pt x="8806" y="3881"/>
                  </a:cubicBezTo>
                  <a:cubicBezTo>
                    <a:pt x="8790" y="3591"/>
                    <a:pt x="8581" y="3322"/>
                    <a:pt x="8305" y="3235"/>
                  </a:cubicBezTo>
                  <a:cubicBezTo>
                    <a:pt x="8239" y="3215"/>
                    <a:pt x="8170" y="3205"/>
                    <a:pt x="8102" y="3205"/>
                  </a:cubicBezTo>
                  <a:cubicBezTo>
                    <a:pt x="7890" y="3205"/>
                    <a:pt x="7678" y="3298"/>
                    <a:pt x="7542" y="3460"/>
                  </a:cubicBezTo>
                  <a:lnTo>
                    <a:pt x="7542" y="3460"/>
                  </a:lnTo>
                  <a:cubicBezTo>
                    <a:pt x="7998" y="2887"/>
                    <a:pt x="8214" y="2130"/>
                    <a:pt x="8136" y="1403"/>
                  </a:cubicBezTo>
                  <a:cubicBezTo>
                    <a:pt x="8066" y="742"/>
                    <a:pt x="7492" y="210"/>
                    <a:pt x="6862" y="51"/>
                  </a:cubicBezTo>
                  <a:cubicBezTo>
                    <a:pt x="6726" y="17"/>
                    <a:pt x="6583" y="0"/>
                    <a:pt x="6439"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55" name="Google Shape;3055;p50"/>
            <p:cNvSpPr/>
            <p:nvPr/>
          </p:nvSpPr>
          <p:spPr>
            <a:xfrm>
              <a:off x="1392250" y="890950"/>
              <a:ext cx="58050" cy="50925"/>
            </a:xfrm>
            <a:custGeom>
              <a:avLst/>
              <a:gdLst/>
              <a:ahLst/>
              <a:cxnLst/>
              <a:rect l="l" t="t" r="r" b="b"/>
              <a:pathLst>
                <a:path w="2322" h="2037" extrusionOk="0">
                  <a:moveTo>
                    <a:pt x="1077" y="1"/>
                  </a:moveTo>
                  <a:cubicBezTo>
                    <a:pt x="822" y="1"/>
                    <a:pt x="570" y="88"/>
                    <a:pt x="369" y="278"/>
                  </a:cubicBezTo>
                  <a:cubicBezTo>
                    <a:pt x="154" y="482"/>
                    <a:pt x="1" y="795"/>
                    <a:pt x="49" y="1094"/>
                  </a:cubicBezTo>
                  <a:cubicBezTo>
                    <a:pt x="50" y="1098"/>
                    <a:pt x="53" y="1100"/>
                    <a:pt x="57" y="1100"/>
                  </a:cubicBezTo>
                  <a:cubicBezTo>
                    <a:pt x="62" y="1100"/>
                    <a:pt x="67" y="1097"/>
                    <a:pt x="67" y="1092"/>
                  </a:cubicBezTo>
                  <a:cubicBezTo>
                    <a:pt x="70" y="822"/>
                    <a:pt x="164" y="574"/>
                    <a:pt x="355" y="379"/>
                  </a:cubicBezTo>
                  <a:cubicBezTo>
                    <a:pt x="541" y="188"/>
                    <a:pt x="794" y="70"/>
                    <a:pt x="1061" y="68"/>
                  </a:cubicBezTo>
                  <a:cubicBezTo>
                    <a:pt x="1065" y="68"/>
                    <a:pt x="1069" y="68"/>
                    <a:pt x="1073" y="68"/>
                  </a:cubicBezTo>
                  <a:cubicBezTo>
                    <a:pt x="1338" y="68"/>
                    <a:pt x="1598" y="170"/>
                    <a:pt x="1802" y="336"/>
                  </a:cubicBezTo>
                  <a:cubicBezTo>
                    <a:pt x="2020" y="514"/>
                    <a:pt x="2165" y="764"/>
                    <a:pt x="2222" y="1040"/>
                  </a:cubicBezTo>
                  <a:cubicBezTo>
                    <a:pt x="2255" y="1205"/>
                    <a:pt x="2259" y="1376"/>
                    <a:pt x="2234" y="1540"/>
                  </a:cubicBezTo>
                  <a:cubicBezTo>
                    <a:pt x="2222" y="1620"/>
                    <a:pt x="2203" y="1699"/>
                    <a:pt x="2179" y="1777"/>
                  </a:cubicBezTo>
                  <a:cubicBezTo>
                    <a:pt x="2154" y="1859"/>
                    <a:pt x="2116" y="1937"/>
                    <a:pt x="2091" y="2021"/>
                  </a:cubicBezTo>
                  <a:cubicBezTo>
                    <a:pt x="2090" y="2028"/>
                    <a:pt x="2097" y="2036"/>
                    <a:pt x="2104" y="2036"/>
                  </a:cubicBezTo>
                  <a:cubicBezTo>
                    <a:pt x="2107" y="2036"/>
                    <a:pt x="2109" y="2035"/>
                    <a:pt x="2112" y="2032"/>
                  </a:cubicBezTo>
                  <a:cubicBezTo>
                    <a:pt x="2205" y="1918"/>
                    <a:pt x="2253" y="1753"/>
                    <a:pt x="2281" y="1612"/>
                  </a:cubicBezTo>
                  <a:cubicBezTo>
                    <a:pt x="2312" y="1454"/>
                    <a:pt x="2322" y="1291"/>
                    <a:pt x="2303" y="1132"/>
                  </a:cubicBezTo>
                  <a:cubicBezTo>
                    <a:pt x="2268" y="828"/>
                    <a:pt x="2135" y="544"/>
                    <a:pt x="1909" y="335"/>
                  </a:cubicBezTo>
                  <a:cubicBezTo>
                    <a:pt x="1680" y="121"/>
                    <a:pt x="1377" y="1"/>
                    <a:pt x="1077"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056" name="Google Shape;3056;p50"/>
            <p:cNvSpPr/>
            <p:nvPr/>
          </p:nvSpPr>
          <p:spPr>
            <a:xfrm>
              <a:off x="1418125" y="907300"/>
              <a:ext cx="16525" cy="24425"/>
            </a:xfrm>
            <a:custGeom>
              <a:avLst/>
              <a:gdLst/>
              <a:ahLst/>
              <a:cxnLst/>
              <a:rect l="l" t="t" r="r" b="b"/>
              <a:pathLst>
                <a:path w="661" h="977" extrusionOk="0">
                  <a:moveTo>
                    <a:pt x="24" y="0"/>
                  </a:moveTo>
                  <a:cubicBezTo>
                    <a:pt x="1" y="0"/>
                    <a:pt x="1" y="34"/>
                    <a:pt x="24" y="36"/>
                  </a:cubicBezTo>
                  <a:cubicBezTo>
                    <a:pt x="216" y="42"/>
                    <a:pt x="372" y="179"/>
                    <a:pt x="458" y="344"/>
                  </a:cubicBezTo>
                  <a:cubicBezTo>
                    <a:pt x="507" y="438"/>
                    <a:pt x="534" y="541"/>
                    <a:pt x="553" y="645"/>
                  </a:cubicBezTo>
                  <a:cubicBezTo>
                    <a:pt x="571" y="751"/>
                    <a:pt x="570" y="864"/>
                    <a:pt x="606" y="965"/>
                  </a:cubicBezTo>
                  <a:cubicBezTo>
                    <a:pt x="609" y="972"/>
                    <a:pt x="617" y="976"/>
                    <a:pt x="624" y="976"/>
                  </a:cubicBezTo>
                  <a:cubicBezTo>
                    <a:pt x="631" y="976"/>
                    <a:pt x="637" y="973"/>
                    <a:pt x="638" y="965"/>
                  </a:cubicBezTo>
                  <a:cubicBezTo>
                    <a:pt x="661" y="853"/>
                    <a:pt x="638" y="731"/>
                    <a:pt x="617" y="620"/>
                  </a:cubicBezTo>
                  <a:cubicBezTo>
                    <a:pt x="594" y="504"/>
                    <a:pt x="559" y="391"/>
                    <a:pt x="495" y="291"/>
                  </a:cubicBezTo>
                  <a:cubicBezTo>
                    <a:pt x="392" y="128"/>
                    <a:pt x="221" y="1"/>
                    <a:pt x="24"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057" name="Google Shape;3057;p50"/>
            <p:cNvSpPr/>
            <p:nvPr/>
          </p:nvSpPr>
          <p:spPr>
            <a:xfrm>
              <a:off x="1357425" y="933825"/>
              <a:ext cx="31500" cy="11475"/>
            </a:xfrm>
            <a:custGeom>
              <a:avLst/>
              <a:gdLst/>
              <a:ahLst/>
              <a:cxnLst/>
              <a:rect l="l" t="t" r="r" b="b"/>
              <a:pathLst>
                <a:path w="1260" h="459" extrusionOk="0">
                  <a:moveTo>
                    <a:pt x="480" y="0"/>
                  </a:moveTo>
                  <a:cubicBezTo>
                    <a:pt x="318" y="0"/>
                    <a:pt x="157" y="41"/>
                    <a:pt x="17" y="123"/>
                  </a:cubicBezTo>
                  <a:cubicBezTo>
                    <a:pt x="0" y="132"/>
                    <a:pt x="10" y="153"/>
                    <a:pt x="25" y="153"/>
                  </a:cubicBezTo>
                  <a:cubicBezTo>
                    <a:pt x="27" y="153"/>
                    <a:pt x="30" y="152"/>
                    <a:pt x="33" y="151"/>
                  </a:cubicBezTo>
                  <a:cubicBezTo>
                    <a:pt x="166" y="92"/>
                    <a:pt x="311" y="59"/>
                    <a:pt x="456" y="59"/>
                  </a:cubicBezTo>
                  <a:cubicBezTo>
                    <a:pt x="550" y="59"/>
                    <a:pt x="643" y="72"/>
                    <a:pt x="734" y="102"/>
                  </a:cubicBezTo>
                  <a:cubicBezTo>
                    <a:pt x="835" y="135"/>
                    <a:pt x="929" y="186"/>
                    <a:pt x="1012" y="251"/>
                  </a:cubicBezTo>
                  <a:cubicBezTo>
                    <a:pt x="1053" y="283"/>
                    <a:pt x="1094" y="318"/>
                    <a:pt x="1131" y="357"/>
                  </a:cubicBezTo>
                  <a:cubicBezTo>
                    <a:pt x="1164" y="392"/>
                    <a:pt x="1193" y="431"/>
                    <a:pt x="1234" y="456"/>
                  </a:cubicBezTo>
                  <a:cubicBezTo>
                    <a:pt x="1237" y="458"/>
                    <a:pt x="1239" y="459"/>
                    <a:pt x="1242" y="459"/>
                  </a:cubicBezTo>
                  <a:cubicBezTo>
                    <a:pt x="1252" y="459"/>
                    <a:pt x="1260" y="448"/>
                    <a:pt x="1258" y="437"/>
                  </a:cubicBezTo>
                  <a:cubicBezTo>
                    <a:pt x="1241" y="341"/>
                    <a:pt x="1132" y="253"/>
                    <a:pt x="1057" y="195"/>
                  </a:cubicBezTo>
                  <a:cubicBezTo>
                    <a:pt x="962" y="124"/>
                    <a:pt x="856" y="70"/>
                    <a:pt x="743" y="37"/>
                  </a:cubicBezTo>
                  <a:cubicBezTo>
                    <a:pt x="658" y="12"/>
                    <a:pt x="569" y="0"/>
                    <a:pt x="480"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058" name="Google Shape;3058;p50"/>
            <p:cNvSpPr/>
            <p:nvPr/>
          </p:nvSpPr>
          <p:spPr>
            <a:xfrm>
              <a:off x="1444625" y="970825"/>
              <a:ext cx="31775" cy="19425"/>
            </a:xfrm>
            <a:custGeom>
              <a:avLst/>
              <a:gdLst/>
              <a:ahLst/>
              <a:cxnLst/>
              <a:rect l="l" t="t" r="r" b="b"/>
              <a:pathLst>
                <a:path w="1271" h="777" extrusionOk="0">
                  <a:moveTo>
                    <a:pt x="527" y="1"/>
                  </a:moveTo>
                  <a:cubicBezTo>
                    <a:pt x="336" y="1"/>
                    <a:pt x="146" y="75"/>
                    <a:pt x="9" y="212"/>
                  </a:cubicBezTo>
                  <a:cubicBezTo>
                    <a:pt x="0" y="221"/>
                    <a:pt x="9" y="234"/>
                    <a:pt x="18" y="234"/>
                  </a:cubicBezTo>
                  <a:cubicBezTo>
                    <a:pt x="21" y="234"/>
                    <a:pt x="24" y="233"/>
                    <a:pt x="27" y="230"/>
                  </a:cubicBezTo>
                  <a:cubicBezTo>
                    <a:pt x="156" y="115"/>
                    <a:pt x="328" y="53"/>
                    <a:pt x="499" y="53"/>
                  </a:cubicBezTo>
                  <a:cubicBezTo>
                    <a:pt x="601" y="53"/>
                    <a:pt x="703" y="75"/>
                    <a:pt x="795" y="121"/>
                  </a:cubicBezTo>
                  <a:cubicBezTo>
                    <a:pt x="916" y="181"/>
                    <a:pt x="1014" y="280"/>
                    <a:pt x="1081" y="396"/>
                  </a:cubicBezTo>
                  <a:cubicBezTo>
                    <a:pt x="1113" y="451"/>
                    <a:pt x="1136" y="511"/>
                    <a:pt x="1152" y="573"/>
                  </a:cubicBezTo>
                  <a:cubicBezTo>
                    <a:pt x="1168" y="637"/>
                    <a:pt x="1169" y="705"/>
                    <a:pt x="1190" y="768"/>
                  </a:cubicBezTo>
                  <a:cubicBezTo>
                    <a:pt x="1192" y="773"/>
                    <a:pt x="1199" y="777"/>
                    <a:pt x="1205" y="777"/>
                  </a:cubicBezTo>
                  <a:cubicBezTo>
                    <a:pt x="1209" y="777"/>
                    <a:pt x="1213" y="775"/>
                    <a:pt x="1216" y="770"/>
                  </a:cubicBezTo>
                  <a:cubicBezTo>
                    <a:pt x="1271" y="642"/>
                    <a:pt x="1204" y="473"/>
                    <a:pt x="1139" y="361"/>
                  </a:cubicBezTo>
                  <a:cubicBezTo>
                    <a:pt x="1066" y="234"/>
                    <a:pt x="954" y="127"/>
                    <a:pt x="820" y="64"/>
                  </a:cubicBezTo>
                  <a:cubicBezTo>
                    <a:pt x="727" y="21"/>
                    <a:pt x="627" y="1"/>
                    <a:pt x="527"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059" name="Google Shape;3059;p50"/>
            <p:cNvSpPr/>
            <p:nvPr/>
          </p:nvSpPr>
          <p:spPr>
            <a:xfrm>
              <a:off x="1456450" y="983675"/>
              <a:ext cx="10475" cy="10050"/>
            </a:xfrm>
            <a:custGeom>
              <a:avLst/>
              <a:gdLst/>
              <a:ahLst/>
              <a:cxnLst/>
              <a:rect l="l" t="t" r="r" b="b"/>
              <a:pathLst>
                <a:path w="419" h="402" extrusionOk="0">
                  <a:moveTo>
                    <a:pt x="26" y="1"/>
                  </a:moveTo>
                  <a:cubicBezTo>
                    <a:pt x="7" y="1"/>
                    <a:pt x="0" y="30"/>
                    <a:pt x="20" y="34"/>
                  </a:cubicBezTo>
                  <a:cubicBezTo>
                    <a:pt x="110" y="51"/>
                    <a:pt x="193" y="98"/>
                    <a:pt x="258" y="164"/>
                  </a:cubicBezTo>
                  <a:cubicBezTo>
                    <a:pt x="289" y="197"/>
                    <a:pt x="316" y="233"/>
                    <a:pt x="337" y="275"/>
                  </a:cubicBezTo>
                  <a:cubicBezTo>
                    <a:pt x="348" y="294"/>
                    <a:pt x="357" y="315"/>
                    <a:pt x="364" y="339"/>
                  </a:cubicBezTo>
                  <a:cubicBezTo>
                    <a:pt x="370" y="360"/>
                    <a:pt x="375" y="381"/>
                    <a:pt x="389" y="398"/>
                  </a:cubicBezTo>
                  <a:cubicBezTo>
                    <a:pt x="391" y="400"/>
                    <a:pt x="394" y="402"/>
                    <a:pt x="397" y="402"/>
                  </a:cubicBezTo>
                  <a:cubicBezTo>
                    <a:pt x="403" y="402"/>
                    <a:pt x="408" y="398"/>
                    <a:pt x="410" y="393"/>
                  </a:cubicBezTo>
                  <a:cubicBezTo>
                    <a:pt x="419" y="369"/>
                    <a:pt x="412" y="343"/>
                    <a:pt x="403" y="323"/>
                  </a:cubicBezTo>
                  <a:cubicBezTo>
                    <a:pt x="396" y="298"/>
                    <a:pt x="385" y="276"/>
                    <a:pt x="373" y="255"/>
                  </a:cubicBezTo>
                  <a:cubicBezTo>
                    <a:pt x="350" y="212"/>
                    <a:pt x="320" y="172"/>
                    <a:pt x="285" y="138"/>
                  </a:cubicBezTo>
                  <a:cubicBezTo>
                    <a:pt x="216" y="69"/>
                    <a:pt x="126" y="19"/>
                    <a:pt x="30" y="1"/>
                  </a:cubicBezTo>
                  <a:cubicBezTo>
                    <a:pt x="28" y="1"/>
                    <a:pt x="27" y="1"/>
                    <a:pt x="26"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060" name="Google Shape;3060;p50"/>
            <p:cNvSpPr/>
            <p:nvPr/>
          </p:nvSpPr>
          <p:spPr>
            <a:xfrm>
              <a:off x="1499650" y="986200"/>
              <a:ext cx="27975" cy="7350"/>
            </a:xfrm>
            <a:custGeom>
              <a:avLst/>
              <a:gdLst/>
              <a:ahLst/>
              <a:cxnLst/>
              <a:rect l="l" t="t" r="r" b="b"/>
              <a:pathLst>
                <a:path w="1119" h="294" extrusionOk="0">
                  <a:moveTo>
                    <a:pt x="642" y="0"/>
                  </a:moveTo>
                  <a:cubicBezTo>
                    <a:pt x="604" y="0"/>
                    <a:pt x="567" y="2"/>
                    <a:pt x="529" y="7"/>
                  </a:cubicBezTo>
                  <a:cubicBezTo>
                    <a:pt x="333" y="34"/>
                    <a:pt x="137" y="131"/>
                    <a:pt x="6" y="280"/>
                  </a:cubicBezTo>
                  <a:cubicBezTo>
                    <a:pt x="1" y="286"/>
                    <a:pt x="6" y="293"/>
                    <a:pt x="13" y="293"/>
                  </a:cubicBezTo>
                  <a:cubicBezTo>
                    <a:pt x="14" y="293"/>
                    <a:pt x="16" y="293"/>
                    <a:pt x="17" y="292"/>
                  </a:cubicBezTo>
                  <a:cubicBezTo>
                    <a:pt x="173" y="171"/>
                    <a:pt x="350" y="90"/>
                    <a:pt x="547" y="76"/>
                  </a:cubicBezTo>
                  <a:cubicBezTo>
                    <a:pt x="569" y="75"/>
                    <a:pt x="592" y="74"/>
                    <a:pt x="614" y="74"/>
                  </a:cubicBezTo>
                  <a:cubicBezTo>
                    <a:pt x="685" y="74"/>
                    <a:pt x="756" y="82"/>
                    <a:pt x="826" y="100"/>
                  </a:cubicBezTo>
                  <a:cubicBezTo>
                    <a:pt x="913" y="121"/>
                    <a:pt x="999" y="177"/>
                    <a:pt x="1088" y="187"/>
                  </a:cubicBezTo>
                  <a:cubicBezTo>
                    <a:pt x="1089" y="187"/>
                    <a:pt x="1089" y="187"/>
                    <a:pt x="1090" y="187"/>
                  </a:cubicBezTo>
                  <a:cubicBezTo>
                    <a:pt x="1105" y="187"/>
                    <a:pt x="1118" y="164"/>
                    <a:pt x="1108" y="149"/>
                  </a:cubicBezTo>
                  <a:cubicBezTo>
                    <a:pt x="1052" y="72"/>
                    <a:pt x="933" y="42"/>
                    <a:pt x="845" y="22"/>
                  </a:cubicBezTo>
                  <a:cubicBezTo>
                    <a:pt x="778" y="8"/>
                    <a:pt x="710" y="0"/>
                    <a:pt x="642"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061" name="Google Shape;3061;p50"/>
            <p:cNvSpPr/>
            <p:nvPr/>
          </p:nvSpPr>
          <p:spPr>
            <a:xfrm>
              <a:off x="1533100" y="954900"/>
              <a:ext cx="18125" cy="16250"/>
            </a:xfrm>
            <a:custGeom>
              <a:avLst/>
              <a:gdLst/>
              <a:ahLst/>
              <a:cxnLst/>
              <a:rect l="l" t="t" r="r" b="b"/>
              <a:pathLst>
                <a:path w="725" h="650" extrusionOk="0">
                  <a:moveTo>
                    <a:pt x="584" y="0"/>
                  </a:moveTo>
                  <a:cubicBezTo>
                    <a:pt x="539" y="0"/>
                    <a:pt x="493" y="8"/>
                    <a:pt x="455" y="17"/>
                  </a:cubicBezTo>
                  <a:cubicBezTo>
                    <a:pt x="364" y="38"/>
                    <a:pt x="281" y="81"/>
                    <a:pt x="211" y="142"/>
                  </a:cubicBezTo>
                  <a:cubicBezTo>
                    <a:pt x="69" y="264"/>
                    <a:pt x="0" y="455"/>
                    <a:pt x="25" y="637"/>
                  </a:cubicBezTo>
                  <a:cubicBezTo>
                    <a:pt x="25" y="645"/>
                    <a:pt x="32" y="649"/>
                    <a:pt x="38" y="649"/>
                  </a:cubicBezTo>
                  <a:cubicBezTo>
                    <a:pt x="45" y="649"/>
                    <a:pt x="51" y="645"/>
                    <a:pt x="50" y="637"/>
                  </a:cubicBezTo>
                  <a:cubicBezTo>
                    <a:pt x="40" y="466"/>
                    <a:pt x="111" y="293"/>
                    <a:pt x="243" y="181"/>
                  </a:cubicBezTo>
                  <a:cubicBezTo>
                    <a:pt x="308" y="127"/>
                    <a:pt x="388" y="91"/>
                    <a:pt x="471" y="73"/>
                  </a:cubicBezTo>
                  <a:cubicBezTo>
                    <a:pt x="513" y="63"/>
                    <a:pt x="555" y="59"/>
                    <a:pt x="598" y="59"/>
                  </a:cubicBezTo>
                  <a:cubicBezTo>
                    <a:pt x="615" y="59"/>
                    <a:pt x="631" y="60"/>
                    <a:pt x="648" y="60"/>
                  </a:cubicBezTo>
                  <a:cubicBezTo>
                    <a:pt x="670" y="60"/>
                    <a:pt x="692" y="59"/>
                    <a:pt x="715" y="54"/>
                  </a:cubicBezTo>
                  <a:cubicBezTo>
                    <a:pt x="724" y="52"/>
                    <a:pt x="724" y="41"/>
                    <a:pt x="717" y="37"/>
                  </a:cubicBezTo>
                  <a:cubicBezTo>
                    <a:pt x="680" y="9"/>
                    <a:pt x="633" y="0"/>
                    <a:pt x="584"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062" name="Google Shape;3062;p50"/>
            <p:cNvSpPr/>
            <p:nvPr/>
          </p:nvSpPr>
          <p:spPr>
            <a:xfrm>
              <a:off x="1541000" y="963075"/>
              <a:ext cx="9025" cy="7400"/>
            </a:xfrm>
            <a:custGeom>
              <a:avLst/>
              <a:gdLst/>
              <a:ahLst/>
              <a:cxnLst/>
              <a:rect l="l" t="t" r="r" b="b"/>
              <a:pathLst>
                <a:path w="361" h="296" extrusionOk="0">
                  <a:moveTo>
                    <a:pt x="299" y="1"/>
                  </a:moveTo>
                  <a:cubicBezTo>
                    <a:pt x="275" y="1"/>
                    <a:pt x="250" y="6"/>
                    <a:pt x="230" y="12"/>
                  </a:cubicBezTo>
                  <a:cubicBezTo>
                    <a:pt x="189" y="24"/>
                    <a:pt x="150" y="45"/>
                    <a:pt x="117" y="72"/>
                  </a:cubicBezTo>
                  <a:cubicBezTo>
                    <a:pt x="51" y="125"/>
                    <a:pt x="7" y="200"/>
                    <a:pt x="1" y="285"/>
                  </a:cubicBezTo>
                  <a:cubicBezTo>
                    <a:pt x="0" y="292"/>
                    <a:pt x="6" y="296"/>
                    <a:pt x="11" y="296"/>
                  </a:cubicBezTo>
                  <a:cubicBezTo>
                    <a:pt x="15" y="296"/>
                    <a:pt x="19" y="293"/>
                    <a:pt x="20" y="288"/>
                  </a:cubicBezTo>
                  <a:cubicBezTo>
                    <a:pt x="34" y="214"/>
                    <a:pt x="79" y="145"/>
                    <a:pt x="139" y="101"/>
                  </a:cubicBezTo>
                  <a:cubicBezTo>
                    <a:pt x="169" y="80"/>
                    <a:pt x="202" y="62"/>
                    <a:pt x="238" y="54"/>
                  </a:cubicBezTo>
                  <a:cubicBezTo>
                    <a:pt x="255" y="48"/>
                    <a:pt x="273" y="45"/>
                    <a:pt x="291" y="44"/>
                  </a:cubicBezTo>
                  <a:cubicBezTo>
                    <a:pt x="311" y="43"/>
                    <a:pt x="329" y="43"/>
                    <a:pt x="348" y="36"/>
                  </a:cubicBezTo>
                  <a:cubicBezTo>
                    <a:pt x="358" y="32"/>
                    <a:pt x="360" y="20"/>
                    <a:pt x="352" y="14"/>
                  </a:cubicBezTo>
                  <a:cubicBezTo>
                    <a:pt x="337" y="4"/>
                    <a:pt x="318" y="1"/>
                    <a:pt x="299"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063" name="Google Shape;3063;p50"/>
            <p:cNvSpPr/>
            <p:nvPr/>
          </p:nvSpPr>
          <p:spPr>
            <a:xfrm>
              <a:off x="1564625" y="989850"/>
              <a:ext cx="20200" cy="17075"/>
            </a:xfrm>
            <a:custGeom>
              <a:avLst/>
              <a:gdLst/>
              <a:ahLst/>
              <a:cxnLst/>
              <a:rect l="l" t="t" r="r" b="b"/>
              <a:pathLst>
                <a:path w="808" h="683" extrusionOk="0">
                  <a:moveTo>
                    <a:pt x="191" y="0"/>
                  </a:moveTo>
                  <a:cubicBezTo>
                    <a:pt x="135" y="0"/>
                    <a:pt x="78" y="5"/>
                    <a:pt x="23" y="14"/>
                  </a:cubicBezTo>
                  <a:cubicBezTo>
                    <a:pt x="1" y="18"/>
                    <a:pt x="10" y="50"/>
                    <a:pt x="31" y="50"/>
                  </a:cubicBezTo>
                  <a:cubicBezTo>
                    <a:pt x="32" y="50"/>
                    <a:pt x="32" y="50"/>
                    <a:pt x="33" y="50"/>
                  </a:cubicBezTo>
                  <a:cubicBezTo>
                    <a:pt x="76" y="44"/>
                    <a:pt x="121" y="41"/>
                    <a:pt x="166" y="41"/>
                  </a:cubicBezTo>
                  <a:cubicBezTo>
                    <a:pt x="321" y="41"/>
                    <a:pt x="480" y="81"/>
                    <a:pt x="594" y="189"/>
                  </a:cubicBezTo>
                  <a:cubicBezTo>
                    <a:pt x="658" y="249"/>
                    <a:pt x="704" y="324"/>
                    <a:pt x="727" y="409"/>
                  </a:cubicBezTo>
                  <a:cubicBezTo>
                    <a:pt x="738" y="451"/>
                    <a:pt x="740" y="494"/>
                    <a:pt x="738" y="538"/>
                  </a:cubicBezTo>
                  <a:cubicBezTo>
                    <a:pt x="734" y="582"/>
                    <a:pt x="724" y="623"/>
                    <a:pt x="717" y="666"/>
                  </a:cubicBezTo>
                  <a:cubicBezTo>
                    <a:pt x="717" y="674"/>
                    <a:pt x="723" y="682"/>
                    <a:pt x="730" y="682"/>
                  </a:cubicBezTo>
                  <a:cubicBezTo>
                    <a:pt x="733" y="682"/>
                    <a:pt x="736" y="681"/>
                    <a:pt x="739" y="678"/>
                  </a:cubicBezTo>
                  <a:cubicBezTo>
                    <a:pt x="808" y="611"/>
                    <a:pt x="808" y="497"/>
                    <a:pt x="790" y="412"/>
                  </a:cubicBezTo>
                  <a:cubicBezTo>
                    <a:pt x="768" y="315"/>
                    <a:pt x="716" y="221"/>
                    <a:pt x="643" y="155"/>
                  </a:cubicBezTo>
                  <a:cubicBezTo>
                    <a:pt x="521" y="42"/>
                    <a:pt x="355" y="0"/>
                    <a:pt x="191"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064" name="Google Shape;3064;p50"/>
            <p:cNvSpPr/>
            <p:nvPr/>
          </p:nvSpPr>
          <p:spPr>
            <a:xfrm>
              <a:off x="1594150" y="1004275"/>
              <a:ext cx="27525" cy="7850"/>
            </a:xfrm>
            <a:custGeom>
              <a:avLst/>
              <a:gdLst/>
              <a:ahLst/>
              <a:cxnLst/>
              <a:rect l="l" t="t" r="r" b="b"/>
              <a:pathLst>
                <a:path w="1101" h="314" extrusionOk="0">
                  <a:moveTo>
                    <a:pt x="588" y="1"/>
                  </a:moveTo>
                  <a:cubicBezTo>
                    <a:pt x="381" y="1"/>
                    <a:pt x="176" y="69"/>
                    <a:pt x="9" y="195"/>
                  </a:cubicBezTo>
                  <a:cubicBezTo>
                    <a:pt x="1" y="201"/>
                    <a:pt x="5" y="213"/>
                    <a:pt x="13" y="213"/>
                  </a:cubicBezTo>
                  <a:cubicBezTo>
                    <a:pt x="15" y="213"/>
                    <a:pt x="16" y="213"/>
                    <a:pt x="18" y="212"/>
                  </a:cubicBezTo>
                  <a:cubicBezTo>
                    <a:pt x="181" y="115"/>
                    <a:pt x="366" y="60"/>
                    <a:pt x="556" y="60"/>
                  </a:cubicBezTo>
                  <a:cubicBezTo>
                    <a:pt x="577" y="60"/>
                    <a:pt x="598" y="61"/>
                    <a:pt x="619" y="62"/>
                  </a:cubicBezTo>
                  <a:cubicBezTo>
                    <a:pt x="709" y="67"/>
                    <a:pt x="798" y="88"/>
                    <a:pt x="878" y="128"/>
                  </a:cubicBezTo>
                  <a:cubicBezTo>
                    <a:pt x="958" y="169"/>
                    <a:pt x="1005" y="231"/>
                    <a:pt x="1055" y="303"/>
                  </a:cubicBezTo>
                  <a:cubicBezTo>
                    <a:pt x="1060" y="310"/>
                    <a:pt x="1069" y="314"/>
                    <a:pt x="1077" y="314"/>
                  </a:cubicBezTo>
                  <a:cubicBezTo>
                    <a:pt x="1089" y="314"/>
                    <a:pt x="1100" y="306"/>
                    <a:pt x="1099" y="291"/>
                  </a:cubicBezTo>
                  <a:cubicBezTo>
                    <a:pt x="1084" y="99"/>
                    <a:pt x="832" y="19"/>
                    <a:pt x="673" y="5"/>
                  </a:cubicBezTo>
                  <a:cubicBezTo>
                    <a:pt x="645" y="2"/>
                    <a:pt x="616" y="1"/>
                    <a:pt x="588"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065" name="Google Shape;3065;p50"/>
            <p:cNvSpPr/>
            <p:nvPr/>
          </p:nvSpPr>
          <p:spPr>
            <a:xfrm>
              <a:off x="1673200" y="819925"/>
              <a:ext cx="172575" cy="57050"/>
            </a:xfrm>
            <a:custGeom>
              <a:avLst/>
              <a:gdLst/>
              <a:ahLst/>
              <a:cxnLst/>
              <a:rect l="l" t="t" r="r" b="b"/>
              <a:pathLst>
                <a:path w="6903" h="2282" extrusionOk="0">
                  <a:moveTo>
                    <a:pt x="3677" y="1"/>
                  </a:moveTo>
                  <a:cubicBezTo>
                    <a:pt x="3594" y="1"/>
                    <a:pt x="3513" y="13"/>
                    <a:pt x="3435" y="39"/>
                  </a:cubicBezTo>
                  <a:cubicBezTo>
                    <a:pt x="3149" y="132"/>
                    <a:pt x="2934" y="403"/>
                    <a:pt x="2907" y="705"/>
                  </a:cubicBezTo>
                  <a:cubicBezTo>
                    <a:pt x="2795" y="626"/>
                    <a:pt x="2659" y="585"/>
                    <a:pt x="2524" y="585"/>
                  </a:cubicBezTo>
                  <a:cubicBezTo>
                    <a:pt x="2408" y="585"/>
                    <a:pt x="2292" y="615"/>
                    <a:pt x="2195" y="676"/>
                  </a:cubicBezTo>
                  <a:cubicBezTo>
                    <a:pt x="1984" y="805"/>
                    <a:pt x="1867" y="1070"/>
                    <a:pt x="1912" y="1320"/>
                  </a:cubicBezTo>
                  <a:cubicBezTo>
                    <a:pt x="1772" y="1223"/>
                    <a:pt x="1621" y="1181"/>
                    <a:pt x="1470" y="1181"/>
                  </a:cubicBezTo>
                  <a:cubicBezTo>
                    <a:pt x="1346" y="1181"/>
                    <a:pt x="1222" y="1209"/>
                    <a:pt x="1103" y="1257"/>
                  </a:cubicBezTo>
                  <a:cubicBezTo>
                    <a:pt x="890" y="1342"/>
                    <a:pt x="666" y="1547"/>
                    <a:pt x="682" y="1797"/>
                  </a:cubicBezTo>
                  <a:cubicBezTo>
                    <a:pt x="682" y="1801"/>
                    <a:pt x="683" y="1806"/>
                    <a:pt x="683" y="1808"/>
                  </a:cubicBezTo>
                  <a:cubicBezTo>
                    <a:pt x="616" y="1777"/>
                    <a:pt x="543" y="1761"/>
                    <a:pt x="470" y="1761"/>
                  </a:cubicBezTo>
                  <a:cubicBezTo>
                    <a:pt x="403" y="1761"/>
                    <a:pt x="337" y="1775"/>
                    <a:pt x="276" y="1801"/>
                  </a:cubicBezTo>
                  <a:cubicBezTo>
                    <a:pt x="179" y="1845"/>
                    <a:pt x="0" y="1975"/>
                    <a:pt x="43" y="2104"/>
                  </a:cubicBezTo>
                  <a:cubicBezTo>
                    <a:pt x="68" y="2178"/>
                    <a:pt x="144" y="2225"/>
                    <a:pt x="221" y="2238"/>
                  </a:cubicBezTo>
                  <a:cubicBezTo>
                    <a:pt x="313" y="2253"/>
                    <a:pt x="411" y="2258"/>
                    <a:pt x="510" y="2258"/>
                  </a:cubicBezTo>
                  <a:cubicBezTo>
                    <a:pt x="632" y="2258"/>
                    <a:pt x="755" y="2251"/>
                    <a:pt x="869" y="2249"/>
                  </a:cubicBezTo>
                  <a:cubicBezTo>
                    <a:pt x="1181" y="2244"/>
                    <a:pt x="1491" y="2241"/>
                    <a:pt x="1803" y="2238"/>
                  </a:cubicBezTo>
                  <a:cubicBezTo>
                    <a:pt x="2425" y="2231"/>
                    <a:pt x="3048" y="2228"/>
                    <a:pt x="3671" y="2228"/>
                  </a:cubicBezTo>
                  <a:cubicBezTo>
                    <a:pt x="4176" y="2228"/>
                    <a:pt x="4683" y="2231"/>
                    <a:pt x="5189" y="2235"/>
                  </a:cubicBezTo>
                  <a:cubicBezTo>
                    <a:pt x="5460" y="2237"/>
                    <a:pt x="5729" y="2238"/>
                    <a:pt x="6000" y="2243"/>
                  </a:cubicBezTo>
                  <a:cubicBezTo>
                    <a:pt x="6120" y="2245"/>
                    <a:pt x="6256" y="2281"/>
                    <a:pt x="6384" y="2281"/>
                  </a:cubicBezTo>
                  <a:cubicBezTo>
                    <a:pt x="6464" y="2281"/>
                    <a:pt x="6541" y="2267"/>
                    <a:pt x="6609" y="2222"/>
                  </a:cubicBezTo>
                  <a:cubicBezTo>
                    <a:pt x="6903" y="2021"/>
                    <a:pt x="6689" y="1724"/>
                    <a:pt x="6492" y="1541"/>
                  </a:cubicBezTo>
                  <a:cubicBezTo>
                    <a:pt x="6307" y="1368"/>
                    <a:pt x="6049" y="1294"/>
                    <a:pt x="5799" y="1294"/>
                  </a:cubicBezTo>
                  <a:cubicBezTo>
                    <a:pt x="5767" y="1294"/>
                    <a:pt x="5735" y="1295"/>
                    <a:pt x="5703" y="1297"/>
                  </a:cubicBezTo>
                  <a:cubicBezTo>
                    <a:pt x="5586" y="1305"/>
                    <a:pt x="5454" y="1345"/>
                    <a:pt x="5414" y="1453"/>
                  </a:cubicBezTo>
                  <a:cubicBezTo>
                    <a:pt x="5419" y="1260"/>
                    <a:pt x="5282" y="1079"/>
                    <a:pt x="5098" y="1015"/>
                  </a:cubicBezTo>
                  <a:cubicBezTo>
                    <a:pt x="5032" y="992"/>
                    <a:pt x="4962" y="982"/>
                    <a:pt x="4892" y="982"/>
                  </a:cubicBezTo>
                  <a:cubicBezTo>
                    <a:pt x="4855" y="982"/>
                    <a:pt x="4817" y="985"/>
                    <a:pt x="4781" y="991"/>
                  </a:cubicBezTo>
                  <a:cubicBezTo>
                    <a:pt x="4728" y="1000"/>
                    <a:pt x="4501" y="1042"/>
                    <a:pt x="4481" y="1099"/>
                  </a:cubicBezTo>
                  <a:lnTo>
                    <a:pt x="4481" y="1099"/>
                  </a:lnTo>
                  <a:cubicBezTo>
                    <a:pt x="4579" y="815"/>
                    <a:pt x="4498" y="471"/>
                    <a:pt x="4281" y="251"/>
                  </a:cubicBezTo>
                  <a:cubicBezTo>
                    <a:pt x="4123" y="90"/>
                    <a:pt x="3897" y="1"/>
                    <a:pt x="3677"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66" name="Google Shape;3066;p50"/>
            <p:cNvSpPr/>
            <p:nvPr/>
          </p:nvSpPr>
          <p:spPr>
            <a:xfrm>
              <a:off x="1728525" y="842900"/>
              <a:ext cx="11350" cy="10500"/>
            </a:xfrm>
            <a:custGeom>
              <a:avLst/>
              <a:gdLst/>
              <a:ahLst/>
              <a:cxnLst/>
              <a:rect l="l" t="t" r="r" b="b"/>
              <a:pathLst>
                <a:path w="454" h="420" extrusionOk="0">
                  <a:moveTo>
                    <a:pt x="349" y="0"/>
                  </a:moveTo>
                  <a:cubicBezTo>
                    <a:pt x="327" y="0"/>
                    <a:pt x="303" y="4"/>
                    <a:pt x="283" y="9"/>
                  </a:cubicBezTo>
                  <a:cubicBezTo>
                    <a:pt x="225" y="27"/>
                    <a:pt x="168" y="56"/>
                    <a:pt x="125" y="98"/>
                  </a:cubicBezTo>
                  <a:cubicBezTo>
                    <a:pt x="83" y="140"/>
                    <a:pt x="50" y="192"/>
                    <a:pt x="28" y="247"/>
                  </a:cubicBezTo>
                  <a:cubicBezTo>
                    <a:pt x="18" y="274"/>
                    <a:pt x="12" y="301"/>
                    <a:pt x="8" y="331"/>
                  </a:cubicBezTo>
                  <a:cubicBezTo>
                    <a:pt x="4" y="357"/>
                    <a:pt x="1" y="389"/>
                    <a:pt x="14" y="415"/>
                  </a:cubicBezTo>
                  <a:cubicBezTo>
                    <a:pt x="15" y="418"/>
                    <a:pt x="19" y="419"/>
                    <a:pt x="22" y="419"/>
                  </a:cubicBezTo>
                  <a:cubicBezTo>
                    <a:pt x="25" y="419"/>
                    <a:pt x="28" y="418"/>
                    <a:pt x="29" y="415"/>
                  </a:cubicBezTo>
                  <a:cubicBezTo>
                    <a:pt x="40" y="391"/>
                    <a:pt x="40" y="367"/>
                    <a:pt x="45" y="342"/>
                  </a:cubicBezTo>
                  <a:cubicBezTo>
                    <a:pt x="51" y="317"/>
                    <a:pt x="61" y="290"/>
                    <a:pt x="72" y="267"/>
                  </a:cubicBezTo>
                  <a:cubicBezTo>
                    <a:pt x="94" y="219"/>
                    <a:pt x="126" y="179"/>
                    <a:pt x="168" y="147"/>
                  </a:cubicBezTo>
                  <a:cubicBezTo>
                    <a:pt x="211" y="117"/>
                    <a:pt x="259" y="98"/>
                    <a:pt x="310" y="88"/>
                  </a:cubicBezTo>
                  <a:cubicBezTo>
                    <a:pt x="335" y="82"/>
                    <a:pt x="358" y="77"/>
                    <a:pt x="384" y="75"/>
                  </a:cubicBezTo>
                  <a:cubicBezTo>
                    <a:pt x="403" y="72"/>
                    <a:pt x="437" y="66"/>
                    <a:pt x="449" y="51"/>
                  </a:cubicBezTo>
                  <a:cubicBezTo>
                    <a:pt x="454" y="45"/>
                    <a:pt x="453" y="40"/>
                    <a:pt x="452" y="36"/>
                  </a:cubicBezTo>
                  <a:cubicBezTo>
                    <a:pt x="441" y="12"/>
                    <a:pt x="396" y="3"/>
                    <a:pt x="373" y="2"/>
                  </a:cubicBezTo>
                  <a:cubicBezTo>
                    <a:pt x="365" y="1"/>
                    <a:pt x="358" y="0"/>
                    <a:pt x="349"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067" name="Google Shape;3067;p50"/>
            <p:cNvSpPr/>
            <p:nvPr/>
          </p:nvSpPr>
          <p:spPr>
            <a:xfrm>
              <a:off x="1738550" y="847850"/>
              <a:ext cx="7150" cy="3375"/>
            </a:xfrm>
            <a:custGeom>
              <a:avLst/>
              <a:gdLst/>
              <a:ahLst/>
              <a:cxnLst/>
              <a:rect l="l" t="t" r="r" b="b"/>
              <a:pathLst>
                <a:path w="286" h="135" extrusionOk="0">
                  <a:moveTo>
                    <a:pt x="236" y="1"/>
                  </a:moveTo>
                  <a:cubicBezTo>
                    <a:pt x="235" y="1"/>
                    <a:pt x="234" y="1"/>
                    <a:pt x="232" y="1"/>
                  </a:cubicBezTo>
                  <a:cubicBezTo>
                    <a:pt x="218" y="1"/>
                    <a:pt x="206" y="4"/>
                    <a:pt x="192" y="7"/>
                  </a:cubicBezTo>
                  <a:cubicBezTo>
                    <a:pt x="168" y="13"/>
                    <a:pt x="141" y="22"/>
                    <a:pt x="117" y="33"/>
                  </a:cubicBezTo>
                  <a:cubicBezTo>
                    <a:pt x="94" y="45"/>
                    <a:pt x="73" y="58"/>
                    <a:pt x="52" y="73"/>
                  </a:cubicBezTo>
                  <a:cubicBezTo>
                    <a:pt x="41" y="81"/>
                    <a:pt x="32" y="89"/>
                    <a:pt x="21" y="98"/>
                  </a:cubicBezTo>
                  <a:cubicBezTo>
                    <a:pt x="10" y="107"/>
                    <a:pt x="4" y="114"/>
                    <a:pt x="2" y="127"/>
                  </a:cubicBezTo>
                  <a:cubicBezTo>
                    <a:pt x="1" y="133"/>
                    <a:pt x="8" y="135"/>
                    <a:pt x="13" y="135"/>
                  </a:cubicBezTo>
                  <a:cubicBezTo>
                    <a:pt x="25" y="134"/>
                    <a:pt x="32" y="127"/>
                    <a:pt x="41" y="119"/>
                  </a:cubicBezTo>
                  <a:cubicBezTo>
                    <a:pt x="50" y="111"/>
                    <a:pt x="60" y="105"/>
                    <a:pt x="71" y="98"/>
                  </a:cubicBezTo>
                  <a:cubicBezTo>
                    <a:pt x="91" y="85"/>
                    <a:pt x="113" y="74"/>
                    <a:pt x="137" y="65"/>
                  </a:cubicBezTo>
                  <a:cubicBezTo>
                    <a:pt x="158" y="55"/>
                    <a:pt x="180" y="48"/>
                    <a:pt x="203" y="42"/>
                  </a:cubicBezTo>
                  <a:cubicBezTo>
                    <a:pt x="214" y="39"/>
                    <a:pt x="228" y="37"/>
                    <a:pt x="240" y="34"/>
                  </a:cubicBezTo>
                  <a:cubicBezTo>
                    <a:pt x="251" y="31"/>
                    <a:pt x="262" y="27"/>
                    <a:pt x="276" y="23"/>
                  </a:cubicBezTo>
                  <a:cubicBezTo>
                    <a:pt x="285" y="22"/>
                    <a:pt x="281" y="6"/>
                    <a:pt x="271" y="5"/>
                  </a:cubicBezTo>
                  <a:cubicBezTo>
                    <a:pt x="260" y="4"/>
                    <a:pt x="248" y="1"/>
                    <a:pt x="236"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068" name="Google Shape;3068;p50"/>
            <p:cNvSpPr/>
            <p:nvPr/>
          </p:nvSpPr>
          <p:spPr>
            <a:xfrm>
              <a:off x="1756100" y="836500"/>
              <a:ext cx="17325" cy="4975"/>
            </a:xfrm>
            <a:custGeom>
              <a:avLst/>
              <a:gdLst/>
              <a:ahLst/>
              <a:cxnLst/>
              <a:rect l="l" t="t" r="r" b="b"/>
              <a:pathLst>
                <a:path w="693" h="199" extrusionOk="0">
                  <a:moveTo>
                    <a:pt x="393" y="1"/>
                  </a:moveTo>
                  <a:cubicBezTo>
                    <a:pt x="376" y="1"/>
                    <a:pt x="360" y="1"/>
                    <a:pt x="343" y="3"/>
                  </a:cubicBezTo>
                  <a:cubicBezTo>
                    <a:pt x="215" y="16"/>
                    <a:pt x="88" y="74"/>
                    <a:pt x="9" y="177"/>
                  </a:cubicBezTo>
                  <a:cubicBezTo>
                    <a:pt x="1" y="187"/>
                    <a:pt x="12" y="198"/>
                    <a:pt x="22" y="198"/>
                  </a:cubicBezTo>
                  <a:cubicBezTo>
                    <a:pt x="25" y="198"/>
                    <a:pt x="28" y="197"/>
                    <a:pt x="31" y="195"/>
                  </a:cubicBezTo>
                  <a:cubicBezTo>
                    <a:pt x="120" y="120"/>
                    <a:pt x="229" y="78"/>
                    <a:pt x="348" y="78"/>
                  </a:cubicBezTo>
                  <a:cubicBezTo>
                    <a:pt x="350" y="78"/>
                    <a:pt x="351" y="78"/>
                    <a:pt x="353" y="78"/>
                  </a:cubicBezTo>
                  <a:cubicBezTo>
                    <a:pt x="408" y="79"/>
                    <a:pt x="464" y="87"/>
                    <a:pt x="518" y="105"/>
                  </a:cubicBezTo>
                  <a:cubicBezTo>
                    <a:pt x="546" y="114"/>
                    <a:pt x="574" y="124"/>
                    <a:pt x="601" y="137"/>
                  </a:cubicBezTo>
                  <a:cubicBezTo>
                    <a:pt x="619" y="146"/>
                    <a:pt x="641" y="156"/>
                    <a:pt x="662" y="156"/>
                  </a:cubicBezTo>
                  <a:cubicBezTo>
                    <a:pt x="667" y="156"/>
                    <a:pt x="673" y="155"/>
                    <a:pt x="678" y="154"/>
                  </a:cubicBezTo>
                  <a:cubicBezTo>
                    <a:pt x="686" y="153"/>
                    <a:pt x="692" y="145"/>
                    <a:pt x="691" y="138"/>
                  </a:cubicBezTo>
                  <a:cubicBezTo>
                    <a:pt x="686" y="76"/>
                    <a:pt x="598" y="40"/>
                    <a:pt x="546" y="24"/>
                  </a:cubicBezTo>
                  <a:cubicBezTo>
                    <a:pt x="497" y="8"/>
                    <a:pt x="445" y="1"/>
                    <a:pt x="393"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069" name="Google Shape;3069;p50"/>
            <p:cNvSpPr/>
            <p:nvPr/>
          </p:nvSpPr>
          <p:spPr>
            <a:xfrm>
              <a:off x="1784000" y="856075"/>
              <a:ext cx="15875" cy="4525"/>
            </a:xfrm>
            <a:custGeom>
              <a:avLst/>
              <a:gdLst/>
              <a:ahLst/>
              <a:cxnLst/>
              <a:rect l="l" t="t" r="r" b="b"/>
              <a:pathLst>
                <a:path w="635" h="181" extrusionOk="0">
                  <a:moveTo>
                    <a:pt x="292" y="1"/>
                  </a:moveTo>
                  <a:cubicBezTo>
                    <a:pt x="243" y="1"/>
                    <a:pt x="195" y="7"/>
                    <a:pt x="148" y="21"/>
                  </a:cubicBezTo>
                  <a:cubicBezTo>
                    <a:pt x="100" y="36"/>
                    <a:pt x="38" y="54"/>
                    <a:pt x="6" y="95"/>
                  </a:cubicBezTo>
                  <a:cubicBezTo>
                    <a:pt x="0" y="102"/>
                    <a:pt x="9" y="114"/>
                    <a:pt x="17" y="114"/>
                  </a:cubicBezTo>
                  <a:cubicBezTo>
                    <a:pt x="17" y="114"/>
                    <a:pt x="18" y="114"/>
                    <a:pt x="19" y="114"/>
                  </a:cubicBezTo>
                  <a:cubicBezTo>
                    <a:pt x="42" y="108"/>
                    <a:pt x="61" y="95"/>
                    <a:pt x="84" y="86"/>
                  </a:cubicBezTo>
                  <a:cubicBezTo>
                    <a:pt x="108" y="76"/>
                    <a:pt x="133" y="69"/>
                    <a:pt x="159" y="64"/>
                  </a:cubicBezTo>
                  <a:cubicBezTo>
                    <a:pt x="187" y="58"/>
                    <a:pt x="217" y="56"/>
                    <a:pt x="246" y="56"/>
                  </a:cubicBezTo>
                  <a:cubicBezTo>
                    <a:pt x="267" y="56"/>
                    <a:pt x="289" y="57"/>
                    <a:pt x="310" y="59"/>
                  </a:cubicBezTo>
                  <a:cubicBezTo>
                    <a:pt x="360" y="65"/>
                    <a:pt x="409" y="79"/>
                    <a:pt x="454" y="100"/>
                  </a:cubicBezTo>
                  <a:cubicBezTo>
                    <a:pt x="477" y="110"/>
                    <a:pt x="499" y="123"/>
                    <a:pt x="522" y="137"/>
                  </a:cubicBezTo>
                  <a:cubicBezTo>
                    <a:pt x="544" y="151"/>
                    <a:pt x="568" y="163"/>
                    <a:pt x="592" y="177"/>
                  </a:cubicBezTo>
                  <a:cubicBezTo>
                    <a:pt x="596" y="180"/>
                    <a:pt x="600" y="181"/>
                    <a:pt x="604" y="181"/>
                  </a:cubicBezTo>
                  <a:cubicBezTo>
                    <a:pt x="623" y="181"/>
                    <a:pt x="635" y="157"/>
                    <a:pt x="621" y="139"/>
                  </a:cubicBezTo>
                  <a:cubicBezTo>
                    <a:pt x="602" y="116"/>
                    <a:pt x="585" y="97"/>
                    <a:pt x="560" y="80"/>
                  </a:cubicBezTo>
                  <a:cubicBezTo>
                    <a:pt x="535" y="63"/>
                    <a:pt x="509" y="49"/>
                    <a:pt x="480" y="38"/>
                  </a:cubicBezTo>
                  <a:cubicBezTo>
                    <a:pt x="426" y="17"/>
                    <a:pt x="369" y="4"/>
                    <a:pt x="313" y="1"/>
                  </a:cubicBezTo>
                  <a:cubicBezTo>
                    <a:pt x="306" y="1"/>
                    <a:pt x="299" y="1"/>
                    <a:pt x="292"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3070" name="Google Shape;3070;p50"/>
            <p:cNvSpPr/>
            <p:nvPr/>
          </p:nvSpPr>
          <p:spPr>
            <a:xfrm>
              <a:off x="1704750" y="858225"/>
              <a:ext cx="12475" cy="6225"/>
            </a:xfrm>
            <a:custGeom>
              <a:avLst/>
              <a:gdLst/>
              <a:ahLst/>
              <a:cxnLst/>
              <a:rect l="l" t="t" r="r" b="b"/>
              <a:pathLst>
                <a:path w="499" h="249" extrusionOk="0">
                  <a:moveTo>
                    <a:pt x="365" y="1"/>
                  </a:moveTo>
                  <a:cubicBezTo>
                    <a:pt x="359" y="1"/>
                    <a:pt x="354" y="1"/>
                    <a:pt x="348" y="1"/>
                  </a:cubicBezTo>
                  <a:cubicBezTo>
                    <a:pt x="297" y="4"/>
                    <a:pt x="246" y="14"/>
                    <a:pt x="201" y="36"/>
                  </a:cubicBezTo>
                  <a:cubicBezTo>
                    <a:pt x="117" y="77"/>
                    <a:pt x="34" y="141"/>
                    <a:pt x="3" y="232"/>
                  </a:cubicBezTo>
                  <a:cubicBezTo>
                    <a:pt x="0" y="240"/>
                    <a:pt x="8" y="249"/>
                    <a:pt x="17" y="249"/>
                  </a:cubicBezTo>
                  <a:cubicBezTo>
                    <a:pt x="19" y="249"/>
                    <a:pt x="22" y="248"/>
                    <a:pt x="24" y="245"/>
                  </a:cubicBezTo>
                  <a:cubicBezTo>
                    <a:pt x="52" y="211"/>
                    <a:pt x="78" y="180"/>
                    <a:pt x="114" y="153"/>
                  </a:cubicBezTo>
                  <a:cubicBezTo>
                    <a:pt x="145" y="127"/>
                    <a:pt x="184" y="105"/>
                    <a:pt x="225" y="93"/>
                  </a:cubicBezTo>
                  <a:cubicBezTo>
                    <a:pt x="265" y="81"/>
                    <a:pt x="306" y="70"/>
                    <a:pt x="348" y="70"/>
                  </a:cubicBezTo>
                  <a:cubicBezTo>
                    <a:pt x="369" y="70"/>
                    <a:pt x="390" y="72"/>
                    <a:pt x="412" y="74"/>
                  </a:cubicBezTo>
                  <a:cubicBezTo>
                    <a:pt x="423" y="75"/>
                    <a:pt x="434" y="80"/>
                    <a:pt x="446" y="81"/>
                  </a:cubicBezTo>
                  <a:cubicBezTo>
                    <a:pt x="447" y="81"/>
                    <a:pt x="449" y="81"/>
                    <a:pt x="450" y="81"/>
                  </a:cubicBezTo>
                  <a:cubicBezTo>
                    <a:pt x="461" y="81"/>
                    <a:pt x="470" y="77"/>
                    <a:pt x="480" y="73"/>
                  </a:cubicBezTo>
                  <a:cubicBezTo>
                    <a:pt x="493" y="69"/>
                    <a:pt x="499" y="52"/>
                    <a:pt x="488" y="38"/>
                  </a:cubicBezTo>
                  <a:cubicBezTo>
                    <a:pt x="480" y="28"/>
                    <a:pt x="471" y="17"/>
                    <a:pt x="458" y="12"/>
                  </a:cubicBezTo>
                  <a:cubicBezTo>
                    <a:pt x="445" y="8"/>
                    <a:pt x="430" y="6"/>
                    <a:pt x="417" y="4"/>
                  </a:cubicBezTo>
                  <a:cubicBezTo>
                    <a:pt x="400" y="2"/>
                    <a:pt x="382" y="1"/>
                    <a:pt x="365"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grpSp>
      <p:sp>
        <p:nvSpPr>
          <p:cNvPr id="315" name="TextBox 314">
            <a:extLst>
              <a:ext uri="{FF2B5EF4-FFF2-40B4-BE49-F238E27FC236}">
                <a16:creationId xmlns:a16="http://schemas.microsoft.com/office/drawing/2014/main" xmlns="" id="{2A1FCEE2-1EF4-51EF-6ED4-3A7FDFAC5322}"/>
              </a:ext>
            </a:extLst>
          </p:cNvPr>
          <p:cNvSpPr txBox="1"/>
          <p:nvPr/>
        </p:nvSpPr>
        <p:spPr>
          <a:xfrm>
            <a:off x="1323870" y="291854"/>
            <a:ext cx="9544261" cy="741934"/>
          </a:xfrm>
          <a:prstGeom prst="rect">
            <a:avLst/>
          </a:prstGeom>
          <a:noFill/>
        </p:spPr>
        <p:txBody>
          <a:bodyPr wrap="square">
            <a:spAutoFit/>
          </a:bodyPr>
          <a:lstStyle/>
          <a:p>
            <a:pPr marR="0" lvl="0" algn="ctr">
              <a:lnSpc>
                <a:spcPct val="150000"/>
              </a:lnSpc>
              <a:spcBef>
                <a:spcPts val="0"/>
              </a:spcBef>
              <a:spcAft>
                <a:spcPts val="0"/>
              </a:spcAft>
            </a:pPr>
            <a:r>
              <a:rPr lang="en-US" sz="3200" b="1">
                <a:solidFill>
                  <a:schemeClr val="accent2"/>
                </a:solidFill>
                <a:latin typeface="Cambria" panose="02040503050406030204" pitchFamily="18" charset="0"/>
                <a:ea typeface="Times New Roman" panose="02020603050405020304" pitchFamily="18" charset="0"/>
              </a:rPr>
              <a:t>2. Nghệ thuật</a:t>
            </a:r>
            <a:endParaRPr lang="en-US" sz="2800">
              <a:solidFill>
                <a:schemeClr val="accent2"/>
              </a:solidFill>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2856"/>
                                        </p:tgtEl>
                                        <p:attrNameLst>
                                          <p:attrName>style.visibility</p:attrName>
                                        </p:attrNameLst>
                                      </p:cBhvr>
                                      <p:to>
                                        <p:strVal val="visible"/>
                                      </p:to>
                                    </p:set>
                                    <p:animEffect transition="in" filter="wipe(right)">
                                      <p:cBhvr>
                                        <p:cTn id="14" dur="500"/>
                                        <p:tgtEl>
                                          <p:spTgt spid="285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768">
                                            <p:txEl>
                                              <p:pRg st="0" end="0"/>
                                            </p:txEl>
                                          </p:spTgt>
                                        </p:tgtEl>
                                        <p:attrNameLst>
                                          <p:attrName>style.visibility</p:attrName>
                                        </p:attrNameLst>
                                      </p:cBhvr>
                                      <p:to>
                                        <p:strVal val="visible"/>
                                      </p:to>
                                    </p:set>
                                    <p:animEffect transition="in" filter="wipe(up)">
                                      <p:cBhvr>
                                        <p:cTn id="17" dur="1000"/>
                                        <p:tgtEl>
                                          <p:spTgt spid="276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857"/>
                                        </p:tgtEl>
                                        <p:attrNameLst>
                                          <p:attrName>style.visibility</p:attrName>
                                        </p:attrNameLst>
                                      </p:cBhvr>
                                      <p:to>
                                        <p:strVal val="visible"/>
                                      </p:to>
                                    </p:set>
                                    <p:animEffect transition="in" filter="wipe(right)">
                                      <p:cBhvr>
                                        <p:cTn id="22" dur="500"/>
                                        <p:tgtEl>
                                          <p:spTgt spid="2857"/>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772">
                                            <p:txEl>
                                              <p:pRg st="0" end="0"/>
                                            </p:txEl>
                                          </p:spTgt>
                                        </p:tgtEl>
                                        <p:attrNameLst>
                                          <p:attrName>style.visibility</p:attrName>
                                        </p:attrNameLst>
                                      </p:cBhvr>
                                      <p:to>
                                        <p:strVal val="visible"/>
                                      </p:to>
                                    </p:set>
                                    <p:animEffect transition="in" filter="wipe(up)">
                                      <p:cBhvr>
                                        <p:cTn id="25" dur="1000"/>
                                        <p:tgtEl>
                                          <p:spTgt spid="277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859"/>
                                        </p:tgtEl>
                                        <p:attrNameLst>
                                          <p:attrName>style.visibility</p:attrName>
                                        </p:attrNameLst>
                                      </p:cBhvr>
                                      <p:to>
                                        <p:strVal val="visible"/>
                                      </p:to>
                                    </p:set>
                                    <p:animEffect transition="in" filter="wipe(left)">
                                      <p:cBhvr>
                                        <p:cTn id="30" dur="500"/>
                                        <p:tgtEl>
                                          <p:spTgt spid="2859"/>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2765">
                                            <p:txEl>
                                              <p:pRg st="0" end="0"/>
                                            </p:txEl>
                                          </p:spTgt>
                                        </p:tgtEl>
                                        <p:attrNameLst>
                                          <p:attrName>style.visibility</p:attrName>
                                        </p:attrNameLst>
                                      </p:cBhvr>
                                      <p:to>
                                        <p:strVal val="visible"/>
                                      </p:to>
                                    </p:set>
                                    <p:animEffect transition="in" filter="wipe(up)">
                                      <p:cBhvr>
                                        <p:cTn id="33" dur="1000"/>
                                        <p:tgtEl>
                                          <p:spTgt spid="276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858"/>
                                        </p:tgtEl>
                                        <p:attrNameLst>
                                          <p:attrName>style.visibility</p:attrName>
                                        </p:attrNameLst>
                                      </p:cBhvr>
                                      <p:to>
                                        <p:strVal val="visible"/>
                                      </p:to>
                                    </p:set>
                                    <p:animEffect transition="in" filter="wipe(left)">
                                      <p:cBhvr>
                                        <p:cTn id="38" dur="500"/>
                                        <p:tgtEl>
                                          <p:spTgt spid="2858"/>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2770">
                                            <p:txEl>
                                              <p:pRg st="0" end="0"/>
                                            </p:txEl>
                                          </p:spTgt>
                                        </p:tgtEl>
                                        <p:attrNameLst>
                                          <p:attrName>style.visibility</p:attrName>
                                        </p:attrNameLst>
                                      </p:cBhvr>
                                      <p:to>
                                        <p:strVal val="visible"/>
                                      </p:to>
                                    </p:set>
                                    <p:animEffect transition="in" filter="wipe(up)">
                                      <p:cBhvr>
                                        <p:cTn id="41" dur="1000"/>
                                        <p:tgtEl>
                                          <p:spTgt spid="27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 grpId="0" build="p"/>
      <p:bldP spid="2768" grpId="0" build="p"/>
      <p:bldP spid="2770" grpId="0" build="p"/>
      <p:bldP spid="277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77"/>
        <p:cNvGrpSpPr/>
        <p:nvPr/>
      </p:nvGrpSpPr>
      <p:grpSpPr>
        <a:xfrm>
          <a:off x="0" y="0"/>
          <a:ext cx="0" cy="0"/>
          <a:chOff x="0" y="0"/>
          <a:chExt cx="0" cy="0"/>
        </a:xfrm>
      </p:grpSpPr>
      <p:sp>
        <p:nvSpPr>
          <p:cNvPr id="3879" name="Google Shape;3879;p56"/>
          <p:cNvSpPr txBox="1">
            <a:spLocks noGrp="1"/>
          </p:cNvSpPr>
          <p:nvPr>
            <p:ph type="subTitle" idx="4294967295"/>
          </p:nvPr>
        </p:nvSpPr>
        <p:spPr>
          <a:xfrm>
            <a:off x="3166700" y="2479250"/>
            <a:ext cx="2648500" cy="1024000"/>
          </a:xfrm>
          <a:prstGeom prst="rect">
            <a:avLst/>
          </a:prstGeom>
        </p:spPr>
        <p:txBody>
          <a:bodyPr spcFirstLastPara="1" wrap="square" lIns="121900" tIns="121900" rIns="121900" bIns="121900" anchor="ctr" anchorCtr="0">
            <a:noAutofit/>
          </a:bodyPr>
          <a:lstStyle/>
          <a:p>
            <a:pPr marL="0" indent="0" algn="ctr">
              <a:buNone/>
            </a:pPr>
            <a:r>
              <a:rPr lang="en-US" sz="2400">
                <a:latin typeface="Cambria" panose="02040503050406030204" pitchFamily="18" charset="0"/>
                <a:ea typeface="Cambria" panose="02040503050406030204" pitchFamily="18" charset="0"/>
              </a:rPr>
              <a:t>Hê – ra – clét giao đấu với Ăng – tê </a:t>
            </a:r>
            <a:endParaRPr sz="2400">
              <a:latin typeface="Cambria" panose="02040503050406030204" pitchFamily="18" charset="0"/>
              <a:ea typeface="Cambria" panose="02040503050406030204" pitchFamily="18" charset="0"/>
            </a:endParaRPr>
          </a:p>
        </p:txBody>
      </p:sp>
      <p:sp>
        <p:nvSpPr>
          <p:cNvPr id="3881" name="Google Shape;3881;p56"/>
          <p:cNvSpPr txBox="1">
            <a:spLocks noGrp="1"/>
          </p:cNvSpPr>
          <p:nvPr>
            <p:ph type="subTitle" idx="4294967295"/>
          </p:nvPr>
        </p:nvSpPr>
        <p:spPr>
          <a:xfrm>
            <a:off x="457200" y="1456733"/>
            <a:ext cx="2760400" cy="1257500"/>
          </a:xfrm>
          <a:prstGeom prst="rect">
            <a:avLst/>
          </a:prstGeom>
        </p:spPr>
        <p:txBody>
          <a:bodyPr spcFirstLastPara="1" wrap="square" lIns="121900" tIns="121900" rIns="121900" bIns="121900" anchor="ctr" anchorCtr="0">
            <a:noAutofit/>
          </a:bodyPr>
          <a:lstStyle/>
          <a:p>
            <a:pPr marL="0" indent="0" algn="ctr">
              <a:buNone/>
            </a:pPr>
            <a:r>
              <a:rPr lang="vi-VN" sz="2400">
                <a:latin typeface="Cambria" panose="02040503050406030204" pitchFamily="18" charset="0"/>
                <a:ea typeface="Cambria" panose="02040503050406030204" pitchFamily="18" charset="0"/>
              </a:rPr>
              <a:t>Phải vượt qua những không gian đầy khó khăn</a:t>
            </a:r>
            <a:endParaRPr sz="2400">
              <a:latin typeface="Cambria" panose="02040503050406030204" pitchFamily="18" charset="0"/>
              <a:ea typeface="Cambria" panose="02040503050406030204" pitchFamily="18" charset="0"/>
            </a:endParaRPr>
          </a:p>
        </p:txBody>
      </p:sp>
      <p:sp>
        <p:nvSpPr>
          <p:cNvPr id="3886" name="Google Shape;3886;p56"/>
          <p:cNvSpPr txBox="1">
            <a:spLocks noGrp="1"/>
          </p:cNvSpPr>
          <p:nvPr>
            <p:ph type="subTitle" idx="4294967295"/>
          </p:nvPr>
        </p:nvSpPr>
        <p:spPr>
          <a:xfrm>
            <a:off x="6096000" y="2463567"/>
            <a:ext cx="3105700" cy="1039683"/>
          </a:xfrm>
          <a:prstGeom prst="rect">
            <a:avLst/>
          </a:prstGeom>
        </p:spPr>
        <p:txBody>
          <a:bodyPr spcFirstLastPara="1" wrap="square" lIns="121900" tIns="121900" rIns="121900" bIns="121900" anchor="ctr" anchorCtr="0">
            <a:noAutofit/>
          </a:bodyPr>
          <a:lstStyle/>
          <a:p>
            <a:pPr marL="0" indent="0" algn="ctr">
              <a:buNone/>
            </a:pPr>
            <a:r>
              <a:rPr lang="en-US" sz="2400">
                <a:latin typeface="Cambria" panose="02040503050406030204" pitchFamily="18" charset="0"/>
                <a:ea typeface="Cambria" panose="02040503050406030204" pitchFamily="18" charset="0"/>
              </a:rPr>
              <a:t>Hê – ra – clét giải cứu thần Prô-mê-tê</a:t>
            </a:r>
            <a:endParaRPr sz="2400">
              <a:latin typeface="Cambria" panose="02040503050406030204" pitchFamily="18" charset="0"/>
              <a:ea typeface="Cambria" panose="02040503050406030204" pitchFamily="18" charset="0"/>
            </a:endParaRPr>
          </a:p>
        </p:txBody>
      </p:sp>
      <p:sp>
        <p:nvSpPr>
          <p:cNvPr id="3888" name="Google Shape;3888;p56"/>
          <p:cNvSpPr txBox="1">
            <a:spLocks noGrp="1"/>
          </p:cNvSpPr>
          <p:nvPr>
            <p:ph type="subTitle" idx="4294967295"/>
          </p:nvPr>
        </p:nvSpPr>
        <p:spPr>
          <a:xfrm>
            <a:off x="8974400" y="1387284"/>
            <a:ext cx="2775900" cy="1326949"/>
          </a:xfrm>
          <a:prstGeom prst="rect">
            <a:avLst/>
          </a:prstGeom>
        </p:spPr>
        <p:txBody>
          <a:bodyPr spcFirstLastPara="1" wrap="square" lIns="121900" tIns="121900" rIns="121900" bIns="121900" anchor="ctr" anchorCtr="0">
            <a:noAutofit/>
          </a:bodyPr>
          <a:lstStyle/>
          <a:p>
            <a:pPr marL="0" indent="0" algn="ctr">
              <a:buNone/>
            </a:pPr>
            <a:r>
              <a:rPr lang="en-US" sz="2400">
                <a:latin typeface="Cambria" panose="02040503050406030204" pitchFamily="18" charset="0"/>
                <a:ea typeface="Cambria" panose="02040503050406030204" pitchFamily="18" charset="0"/>
              </a:rPr>
              <a:t>Chống đỡ bầu trời và đấu trí với thần Át-lát</a:t>
            </a:r>
            <a:endParaRPr sz="2400">
              <a:latin typeface="Cambria" panose="02040503050406030204" pitchFamily="18" charset="0"/>
              <a:ea typeface="Cambria" panose="02040503050406030204" pitchFamily="18" charset="0"/>
            </a:endParaRPr>
          </a:p>
        </p:txBody>
      </p:sp>
      <p:cxnSp>
        <p:nvCxnSpPr>
          <p:cNvPr id="3889" name="Google Shape;3889;p56"/>
          <p:cNvCxnSpPr>
            <a:cxnSpLocks/>
            <a:stCxn id="3881" idx="2"/>
          </p:cNvCxnSpPr>
          <p:nvPr/>
        </p:nvCxnSpPr>
        <p:spPr>
          <a:xfrm rot="16200000" flipH="1">
            <a:off x="2235100" y="2316533"/>
            <a:ext cx="476300" cy="1271700"/>
          </a:xfrm>
          <a:prstGeom prst="bentConnector2">
            <a:avLst/>
          </a:prstGeom>
          <a:noFill/>
          <a:ln w="19050" cap="flat" cmpd="sng">
            <a:solidFill>
              <a:schemeClr val="accent5"/>
            </a:solidFill>
            <a:prstDash val="solid"/>
            <a:round/>
            <a:headEnd type="none" w="med" len="med"/>
            <a:tailEnd type="oval" w="med" len="med"/>
          </a:ln>
        </p:spPr>
      </p:cxnSp>
      <p:cxnSp>
        <p:nvCxnSpPr>
          <p:cNvPr id="3892" name="Google Shape;3892;p56"/>
          <p:cNvCxnSpPr>
            <a:cxnSpLocks/>
            <a:endCxn id="3888" idx="2"/>
          </p:cNvCxnSpPr>
          <p:nvPr/>
        </p:nvCxnSpPr>
        <p:spPr>
          <a:xfrm flipV="1">
            <a:off x="9006700" y="2714233"/>
            <a:ext cx="1355650" cy="476300"/>
          </a:xfrm>
          <a:prstGeom prst="bentConnector2">
            <a:avLst/>
          </a:prstGeom>
          <a:noFill/>
          <a:ln w="19050" cap="flat" cmpd="sng">
            <a:solidFill>
              <a:schemeClr val="accent5"/>
            </a:solidFill>
            <a:prstDash val="solid"/>
            <a:round/>
            <a:headEnd type="none" w="med" len="med"/>
            <a:tailEnd type="oval" w="med" len="med"/>
          </a:ln>
        </p:spPr>
      </p:cxnSp>
      <p:sp>
        <p:nvSpPr>
          <p:cNvPr id="3893" name="Google Shape;3893;p56"/>
          <p:cNvSpPr/>
          <p:nvPr/>
        </p:nvSpPr>
        <p:spPr>
          <a:xfrm>
            <a:off x="4914400" y="6273233"/>
            <a:ext cx="2388000" cy="214000"/>
          </a:xfrm>
          <a:prstGeom prst="ellipse">
            <a:avLst/>
          </a:prstGeom>
          <a:solidFill>
            <a:srgbClr val="000000">
              <a:alpha val="17320"/>
            </a:srgbClr>
          </a:solidFill>
          <a:ln>
            <a:noFill/>
          </a:ln>
        </p:spPr>
        <p:txBody>
          <a:bodyPr spcFirstLastPara="1" wrap="square" lIns="121900" tIns="121900" rIns="121900" bIns="121900" anchor="ctr" anchorCtr="0">
            <a:noAutofit/>
          </a:bodyPr>
          <a:lstStyle/>
          <a:p>
            <a:endParaRPr sz="2489"/>
          </a:p>
        </p:txBody>
      </p:sp>
      <p:pic>
        <p:nvPicPr>
          <p:cNvPr id="111" name="Picture 110">
            <a:extLst>
              <a:ext uri="{FF2B5EF4-FFF2-40B4-BE49-F238E27FC236}">
                <a16:creationId xmlns:a16="http://schemas.microsoft.com/office/drawing/2014/main" xmlns="" id="{D546CC41-0E3D-D9FE-46D6-1193631AC74A}"/>
              </a:ext>
            </a:extLst>
          </p:cNvPr>
          <p:cNvPicPr>
            <a:picLocks noChangeAspect="1"/>
          </p:cNvPicPr>
          <p:nvPr/>
        </p:nvPicPr>
        <p:blipFill rotWithShape="1">
          <a:blip r:embed="rId3"/>
          <a:srcRect l="33995" r="32006"/>
          <a:stretch/>
        </p:blipFill>
        <p:spPr>
          <a:xfrm>
            <a:off x="5281100" y="3798934"/>
            <a:ext cx="1624899" cy="2688299"/>
          </a:xfrm>
          <a:prstGeom prst="rect">
            <a:avLst/>
          </a:prstGeom>
          <a:effectLst>
            <a:outerShdw blurRad="50800" dist="38100" dir="16200000" rotWithShape="0">
              <a:prstClr val="black">
                <a:alpha val="40000"/>
              </a:prstClr>
            </a:outerShdw>
          </a:effectLst>
        </p:spPr>
      </p:pic>
      <p:sp>
        <p:nvSpPr>
          <p:cNvPr id="112" name="TextBox 111">
            <a:extLst>
              <a:ext uri="{FF2B5EF4-FFF2-40B4-BE49-F238E27FC236}">
                <a16:creationId xmlns:a16="http://schemas.microsoft.com/office/drawing/2014/main" xmlns="" id="{005B9B17-30A3-BB5A-5161-578F0C9897AB}"/>
              </a:ext>
            </a:extLst>
          </p:cNvPr>
          <p:cNvSpPr txBox="1"/>
          <p:nvPr/>
        </p:nvSpPr>
        <p:spPr>
          <a:xfrm>
            <a:off x="1323870" y="-25700"/>
            <a:ext cx="9544261" cy="741934"/>
          </a:xfrm>
          <a:prstGeom prst="rect">
            <a:avLst/>
          </a:prstGeom>
          <a:noFill/>
        </p:spPr>
        <p:txBody>
          <a:bodyPr wrap="square">
            <a:spAutoFit/>
          </a:bodyPr>
          <a:lstStyle/>
          <a:p>
            <a:pPr marR="0" lvl="0" algn="ctr">
              <a:lnSpc>
                <a:spcPct val="150000"/>
              </a:lnSpc>
              <a:spcBef>
                <a:spcPts val="0"/>
              </a:spcBef>
              <a:spcAft>
                <a:spcPts val="0"/>
              </a:spcAft>
            </a:pPr>
            <a:r>
              <a:rPr lang="en-US" sz="3200" b="1">
                <a:solidFill>
                  <a:schemeClr val="accent2"/>
                </a:solidFill>
                <a:effectLst/>
                <a:latin typeface="Cambria" panose="02040503050406030204" pitchFamily="18" charset="0"/>
                <a:ea typeface="Times New Roman" panose="02020603050405020304" pitchFamily="18" charset="0"/>
              </a:rPr>
              <a:t>Hành trình Hê-ra-clét đi tìm táo vàng</a:t>
            </a:r>
            <a:endParaRPr lang="en-US" sz="2800">
              <a:solidFill>
                <a:schemeClr val="accent2"/>
              </a:solidFill>
              <a:effectLst/>
              <a:latin typeface="Times New Roman" panose="02020603050405020304" pitchFamily="18" charset="0"/>
              <a:ea typeface="Times New Roman" panose="02020603050405020304" pitchFamily="18" charset="0"/>
            </a:endParaRPr>
          </a:p>
        </p:txBody>
      </p:sp>
      <p:pic>
        <p:nvPicPr>
          <p:cNvPr id="115" name="Picture 2" descr="Loài Rồng | TypeMoon Wiki | Fandom">
            <a:extLst>
              <a:ext uri="{FF2B5EF4-FFF2-40B4-BE49-F238E27FC236}">
                <a16:creationId xmlns:a16="http://schemas.microsoft.com/office/drawing/2014/main" xmlns="" id="{57BA98F7-1645-39AD-399B-0FF1F64900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700" y="2566644"/>
            <a:ext cx="1247777" cy="124777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0" name="Connector: Elbow 19">
            <a:extLst>
              <a:ext uri="{FF2B5EF4-FFF2-40B4-BE49-F238E27FC236}">
                <a16:creationId xmlns:a16="http://schemas.microsoft.com/office/drawing/2014/main" xmlns="" id="{809D2930-2E39-C3AE-4399-D884609C294B}"/>
              </a:ext>
            </a:extLst>
          </p:cNvPr>
          <p:cNvCxnSpPr>
            <a:stCxn id="3879" idx="0"/>
            <a:endCxn id="3886" idx="0"/>
          </p:cNvCxnSpPr>
          <p:nvPr/>
        </p:nvCxnSpPr>
        <p:spPr>
          <a:xfrm rot="5400000" flipH="1" flipV="1">
            <a:off x="6062059" y="892459"/>
            <a:ext cx="15683" cy="3157900"/>
          </a:xfrm>
          <a:prstGeom prst="bentConnector3">
            <a:avLst>
              <a:gd name="adj1" fmla="val 5768558"/>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34" name="Picture 133">
            <a:extLst>
              <a:ext uri="{FF2B5EF4-FFF2-40B4-BE49-F238E27FC236}">
                <a16:creationId xmlns:a16="http://schemas.microsoft.com/office/drawing/2014/main" xmlns="" id="{1029F4A8-7450-EED7-5ED5-F5A7CD1DA2F1}"/>
              </a:ext>
            </a:extLst>
          </p:cNvPr>
          <p:cNvPicPr>
            <a:picLocks noChangeAspect="1"/>
          </p:cNvPicPr>
          <p:nvPr/>
        </p:nvPicPr>
        <p:blipFill>
          <a:blip r:embed="rId5"/>
          <a:stretch>
            <a:fillRect/>
          </a:stretch>
        </p:blipFill>
        <p:spPr>
          <a:xfrm>
            <a:off x="10842731" y="2362200"/>
            <a:ext cx="914400" cy="91440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p:cTn id="7" dur="1000" fill="hold"/>
                                        <p:tgtEl>
                                          <p:spTgt spid="111"/>
                                        </p:tgtEl>
                                        <p:attrNameLst>
                                          <p:attrName>ppt_w</p:attrName>
                                        </p:attrNameLst>
                                      </p:cBhvr>
                                      <p:tavLst>
                                        <p:tav tm="0">
                                          <p:val>
                                            <p:fltVal val="0"/>
                                          </p:val>
                                        </p:tav>
                                        <p:tav tm="100000">
                                          <p:val>
                                            <p:strVal val="#ppt_w"/>
                                          </p:val>
                                        </p:tav>
                                      </p:tavLst>
                                    </p:anim>
                                    <p:anim calcmode="lin" valueType="num">
                                      <p:cBhvr>
                                        <p:cTn id="8" dur="1000" fill="hold"/>
                                        <p:tgtEl>
                                          <p:spTgt spid="111"/>
                                        </p:tgtEl>
                                        <p:attrNameLst>
                                          <p:attrName>ppt_h</p:attrName>
                                        </p:attrNameLst>
                                      </p:cBhvr>
                                      <p:tavLst>
                                        <p:tav tm="0">
                                          <p:val>
                                            <p:fltVal val="0"/>
                                          </p:val>
                                        </p:tav>
                                        <p:tav tm="100000">
                                          <p:val>
                                            <p:strVal val="#ppt_h"/>
                                          </p:val>
                                        </p:tav>
                                      </p:tavLst>
                                    </p:anim>
                                    <p:animEffect transition="in" filter="fade">
                                      <p:cBhvr>
                                        <p:cTn id="9" dur="1000"/>
                                        <p:tgtEl>
                                          <p:spTgt spid="1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881">
                                            <p:txEl>
                                              <p:pRg st="0" end="0"/>
                                            </p:txEl>
                                          </p:spTgt>
                                        </p:tgtEl>
                                        <p:attrNameLst>
                                          <p:attrName>style.visibility</p:attrName>
                                        </p:attrNameLst>
                                      </p:cBhvr>
                                      <p:to>
                                        <p:strVal val="visible"/>
                                      </p:to>
                                    </p:set>
                                    <p:animEffect transition="in" filter="fade">
                                      <p:cBhvr>
                                        <p:cTn id="14" dur="500"/>
                                        <p:tgtEl>
                                          <p:spTgt spid="3881">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15"/>
                                        </p:tgtEl>
                                        <p:attrNameLst>
                                          <p:attrName>style.visibility</p:attrName>
                                        </p:attrNameLst>
                                      </p:cBhvr>
                                      <p:to>
                                        <p:strVal val="visible"/>
                                      </p:to>
                                    </p:set>
                                    <p:animEffect transition="in" filter="fade">
                                      <p:cBhvr>
                                        <p:cTn id="17" dur="500"/>
                                        <p:tgtEl>
                                          <p:spTgt spid="1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889"/>
                                        </p:tgtEl>
                                        <p:attrNameLst>
                                          <p:attrName>style.visibility</p:attrName>
                                        </p:attrNameLst>
                                      </p:cBhvr>
                                      <p:to>
                                        <p:strVal val="visible"/>
                                      </p:to>
                                    </p:set>
                                    <p:animEffect transition="in" filter="wipe(left)">
                                      <p:cBhvr>
                                        <p:cTn id="22" dur="1000"/>
                                        <p:tgtEl>
                                          <p:spTgt spid="388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79">
                                            <p:txEl>
                                              <p:pRg st="0" end="0"/>
                                            </p:txEl>
                                          </p:spTgt>
                                        </p:tgtEl>
                                        <p:attrNameLst>
                                          <p:attrName>style.visibility</p:attrName>
                                        </p:attrNameLst>
                                      </p:cBhvr>
                                      <p:to>
                                        <p:strVal val="visible"/>
                                      </p:to>
                                    </p:set>
                                    <p:animEffect transition="in" filter="fade">
                                      <p:cBhvr>
                                        <p:cTn id="27" dur="500"/>
                                        <p:tgtEl>
                                          <p:spTgt spid="387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886">
                                            <p:txEl>
                                              <p:pRg st="0" end="0"/>
                                            </p:txEl>
                                          </p:spTgt>
                                        </p:tgtEl>
                                        <p:attrNameLst>
                                          <p:attrName>style.visibility</p:attrName>
                                        </p:attrNameLst>
                                      </p:cBhvr>
                                      <p:to>
                                        <p:strVal val="visible"/>
                                      </p:to>
                                    </p:set>
                                    <p:animEffect transition="in" filter="fade">
                                      <p:cBhvr>
                                        <p:cTn id="37" dur="500"/>
                                        <p:tgtEl>
                                          <p:spTgt spid="388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892"/>
                                        </p:tgtEl>
                                        <p:attrNameLst>
                                          <p:attrName>style.visibility</p:attrName>
                                        </p:attrNameLst>
                                      </p:cBhvr>
                                      <p:to>
                                        <p:strVal val="visible"/>
                                      </p:to>
                                    </p:set>
                                    <p:animEffect transition="in" filter="wipe(left)">
                                      <p:cBhvr>
                                        <p:cTn id="42" dur="500"/>
                                        <p:tgtEl>
                                          <p:spTgt spid="389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88">
                                            <p:txEl>
                                              <p:pRg st="0" end="0"/>
                                            </p:txEl>
                                          </p:spTgt>
                                        </p:tgtEl>
                                        <p:attrNameLst>
                                          <p:attrName>style.visibility</p:attrName>
                                        </p:attrNameLst>
                                      </p:cBhvr>
                                      <p:to>
                                        <p:strVal val="visible"/>
                                      </p:to>
                                    </p:set>
                                    <p:animEffect transition="in" filter="fade">
                                      <p:cBhvr>
                                        <p:cTn id="47" dur="500"/>
                                        <p:tgtEl>
                                          <p:spTgt spid="3888">
                                            <p:txEl>
                                              <p:pRg st="0" end="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34"/>
                                        </p:tgtEl>
                                        <p:attrNameLst>
                                          <p:attrName>style.visibility</p:attrName>
                                        </p:attrNameLst>
                                      </p:cBhvr>
                                      <p:to>
                                        <p:strVal val="visible"/>
                                      </p:to>
                                    </p:set>
                                    <p:animEffect transition="in" filter="fade">
                                      <p:cBhvr>
                                        <p:cTn id="50"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9" grpId="0" build="p"/>
      <p:bldP spid="3881" grpId="0" build="p"/>
      <p:bldP spid="3886" grpId="0" build="p"/>
      <p:bldP spid="388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75"/>
        <p:cNvGrpSpPr/>
        <p:nvPr/>
      </p:nvGrpSpPr>
      <p:grpSpPr>
        <a:xfrm>
          <a:off x="0" y="0"/>
          <a:ext cx="0" cy="0"/>
          <a:chOff x="0" y="0"/>
          <a:chExt cx="0" cy="0"/>
        </a:xfrm>
      </p:grpSpPr>
      <p:grpSp>
        <p:nvGrpSpPr>
          <p:cNvPr id="5376" name="Google Shape;5376;p67"/>
          <p:cNvGrpSpPr/>
          <p:nvPr/>
        </p:nvGrpSpPr>
        <p:grpSpPr>
          <a:xfrm>
            <a:off x="8030115" y="4471437"/>
            <a:ext cx="3221749" cy="1179924"/>
            <a:chOff x="3909850" y="4037954"/>
            <a:chExt cx="3398948" cy="1244821"/>
          </a:xfrm>
        </p:grpSpPr>
        <p:sp>
          <p:nvSpPr>
            <p:cNvPr id="5377" name="Google Shape;5377;p67"/>
            <p:cNvSpPr/>
            <p:nvPr/>
          </p:nvSpPr>
          <p:spPr>
            <a:xfrm>
              <a:off x="7095981" y="4318368"/>
              <a:ext cx="65606" cy="493515"/>
            </a:xfrm>
            <a:custGeom>
              <a:avLst/>
              <a:gdLst/>
              <a:ahLst/>
              <a:cxnLst/>
              <a:rect l="l" t="t" r="r" b="b"/>
              <a:pathLst>
                <a:path w="693" h="5213" extrusionOk="0">
                  <a:moveTo>
                    <a:pt x="0" y="0"/>
                  </a:moveTo>
                  <a:lnTo>
                    <a:pt x="693" y="5213"/>
                  </a:lnTo>
                  <a:lnTo>
                    <a:pt x="663" y="109"/>
                  </a:lnTo>
                  <a:lnTo>
                    <a:pt x="0" y="0"/>
                  </a:lnTo>
                  <a:close/>
                </a:path>
              </a:pathLst>
            </a:custGeom>
            <a:solidFill>
              <a:srgbClr val="B5A389"/>
            </a:solidFill>
            <a:ln>
              <a:noFill/>
            </a:ln>
          </p:spPr>
          <p:txBody>
            <a:bodyPr spcFirstLastPara="1" wrap="square" lIns="121900" tIns="121900" rIns="121900" bIns="121900" anchor="ctr" anchorCtr="0">
              <a:noAutofit/>
            </a:bodyPr>
            <a:lstStyle/>
            <a:p>
              <a:endParaRPr sz="2489"/>
            </a:p>
          </p:txBody>
        </p:sp>
        <p:sp>
          <p:nvSpPr>
            <p:cNvPr id="5378" name="Google Shape;5378;p67"/>
            <p:cNvSpPr/>
            <p:nvPr/>
          </p:nvSpPr>
          <p:spPr>
            <a:xfrm>
              <a:off x="3910418" y="4143512"/>
              <a:ext cx="3395813" cy="1139259"/>
            </a:xfrm>
            <a:custGeom>
              <a:avLst/>
              <a:gdLst/>
              <a:ahLst/>
              <a:cxnLst/>
              <a:rect l="l" t="t" r="r" b="b"/>
              <a:pathLst>
                <a:path w="35870" h="12034" extrusionOk="0">
                  <a:moveTo>
                    <a:pt x="1193" y="0"/>
                  </a:moveTo>
                  <a:lnTo>
                    <a:pt x="1863" y="8883"/>
                  </a:lnTo>
                  <a:lnTo>
                    <a:pt x="774" y="8740"/>
                  </a:lnTo>
                  <a:cubicBezTo>
                    <a:pt x="746" y="8736"/>
                    <a:pt x="717" y="8734"/>
                    <a:pt x="689" y="8734"/>
                  </a:cubicBezTo>
                  <a:cubicBezTo>
                    <a:pt x="534" y="8734"/>
                    <a:pt x="382" y="8790"/>
                    <a:pt x="263" y="8893"/>
                  </a:cubicBezTo>
                  <a:cubicBezTo>
                    <a:pt x="121" y="9014"/>
                    <a:pt x="40" y="9190"/>
                    <a:pt x="37" y="9376"/>
                  </a:cubicBezTo>
                  <a:lnTo>
                    <a:pt x="0" y="11939"/>
                  </a:lnTo>
                  <a:lnTo>
                    <a:pt x="48" y="12034"/>
                  </a:lnTo>
                  <a:lnTo>
                    <a:pt x="35869" y="12034"/>
                  </a:lnTo>
                  <a:lnTo>
                    <a:pt x="35844" y="11122"/>
                  </a:lnTo>
                  <a:cubicBezTo>
                    <a:pt x="35831" y="10627"/>
                    <a:pt x="35464" y="10212"/>
                    <a:pt x="34976" y="10137"/>
                  </a:cubicBezTo>
                  <a:lnTo>
                    <a:pt x="34579" y="10077"/>
                  </a:lnTo>
                  <a:lnTo>
                    <a:pt x="33862" y="1003"/>
                  </a:lnTo>
                  <a:lnTo>
                    <a:pt x="1193"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5379" name="Google Shape;5379;p67"/>
            <p:cNvSpPr/>
            <p:nvPr/>
          </p:nvSpPr>
          <p:spPr>
            <a:xfrm>
              <a:off x="4842448" y="4168316"/>
              <a:ext cx="1665056" cy="1114455"/>
            </a:xfrm>
            <a:custGeom>
              <a:avLst/>
              <a:gdLst/>
              <a:ahLst/>
              <a:cxnLst/>
              <a:rect l="l" t="t" r="r" b="b"/>
              <a:pathLst>
                <a:path w="17588" h="11772" extrusionOk="0">
                  <a:moveTo>
                    <a:pt x="0" y="1"/>
                  </a:moveTo>
                  <a:lnTo>
                    <a:pt x="3642" y="11772"/>
                  </a:lnTo>
                  <a:lnTo>
                    <a:pt x="17587" y="11772"/>
                  </a:lnTo>
                  <a:lnTo>
                    <a:pt x="14081" y="433"/>
                  </a:lnTo>
                  <a:lnTo>
                    <a:pt x="0" y="1"/>
                  </a:ln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5380" name="Google Shape;5380;p67"/>
            <p:cNvSpPr/>
            <p:nvPr/>
          </p:nvSpPr>
          <p:spPr>
            <a:xfrm>
              <a:off x="3910607" y="4629171"/>
              <a:ext cx="3395718" cy="653507"/>
            </a:xfrm>
            <a:custGeom>
              <a:avLst/>
              <a:gdLst/>
              <a:ahLst/>
              <a:cxnLst/>
              <a:rect l="l" t="t" r="r" b="b"/>
              <a:pathLst>
                <a:path w="35869" h="6903" extrusionOk="0">
                  <a:moveTo>
                    <a:pt x="34189" y="1"/>
                  </a:moveTo>
                  <a:cubicBezTo>
                    <a:pt x="30610" y="2435"/>
                    <a:pt x="24236" y="3654"/>
                    <a:pt x="17861" y="3654"/>
                  </a:cubicBezTo>
                  <a:cubicBezTo>
                    <a:pt x="11520" y="3654"/>
                    <a:pt x="5177" y="2448"/>
                    <a:pt x="1582" y="32"/>
                  </a:cubicBezTo>
                  <a:lnTo>
                    <a:pt x="1582" y="32"/>
                  </a:lnTo>
                  <a:lnTo>
                    <a:pt x="1862" y="3752"/>
                  </a:lnTo>
                  <a:lnTo>
                    <a:pt x="773" y="3609"/>
                  </a:lnTo>
                  <a:cubicBezTo>
                    <a:pt x="745" y="3605"/>
                    <a:pt x="716" y="3603"/>
                    <a:pt x="688" y="3603"/>
                  </a:cubicBezTo>
                  <a:cubicBezTo>
                    <a:pt x="533" y="3603"/>
                    <a:pt x="381" y="3659"/>
                    <a:pt x="262" y="3762"/>
                  </a:cubicBezTo>
                  <a:cubicBezTo>
                    <a:pt x="120" y="3883"/>
                    <a:pt x="39" y="4059"/>
                    <a:pt x="36" y="4245"/>
                  </a:cubicBezTo>
                  <a:lnTo>
                    <a:pt x="0" y="6808"/>
                  </a:lnTo>
                  <a:lnTo>
                    <a:pt x="48" y="6903"/>
                  </a:lnTo>
                  <a:lnTo>
                    <a:pt x="35868" y="6903"/>
                  </a:lnTo>
                  <a:lnTo>
                    <a:pt x="35844" y="5991"/>
                  </a:lnTo>
                  <a:cubicBezTo>
                    <a:pt x="35830" y="5495"/>
                    <a:pt x="35464" y="5081"/>
                    <a:pt x="34975" y="5006"/>
                  </a:cubicBezTo>
                  <a:lnTo>
                    <a:pt x="34579" y="4946"/>
                  </a:lnTo>
                  <a:lnTo>
                    <a:pt x="34189" y="1"/>
                  </a:lnTo>
                  <a:close/>
                </a:path>
              </a:pathLst>
            </a:custGeom>
            <a:solidFill>
              <a:srgbClr val="8F6027">
                <a:alpha val="34640"/>
              </a:srgbClr>
            </a:solidFill>
            <a:ln>
              <a:noFill/>
            </a:ln>
          </p:spPr>
          <p:txBody>
            <a:bodyPr spcFirstLastPara="1" wrap="square" lIns="121900" tIns="121900" rIns="121900" bIns="121900" anchor="ctr" anchorCtr="0">
              <a:noAutofit/>
            </a:bodyPr>
            <a:lstStyle/>
            <a:p>
              <a:endParaRPr sz="2489"/>
            </a:p>
          </p:txBody>
        </p:sp>
        <p:sp>
          <p:nvSpPr>
            <p:cNvPr id="5381" name="Google Shape;5381;p67"/>
            <p:cNvSpPr/>
            <p:nvPr/>
          </p:nvSpPr>
          <p:spPr>
            <a:xfrm>
              <a:off x="3910323" y="4143133"/>
              <a:ext cx="3398464" cy="1139543"/>
            </a:xfrm>
            <a:custGeom>
              <a:avLst/>
              <a:gdLst/>
              <a:ahLst/>
              <a:cxnLst/>
              <a:rect l="l" t="t" r="r" b="b"/>
              <a:pathLst>
                <a:path w="35898" h="12037" extrusionOk="0">
                  <a:moveTo>
                    <a:pt x="1194" y="0"/>
                  </a:moveTo>
                  <a:lnTo>
                    <a:pt x="1863" y="8890"/>
                  </a:lnTo>
                  <a:lnTo>
                    <a:pt x="696" y="8733"/>
                  </a:lnTo>
                  <a:cubicBezTo>
                    <a:pt x="670" y="8730"/>
                    <a:pt x="644" y="8728"/>
                    <a:pt x="619" y="8728"/>
                  </a:cubicBezTo>
                  <a:cubicBezTo>
                    <a:pt x="480" y="8728"/>
                    <a:pt x="345" y="8778"/>
                    <a:pt x="239" y="8869"/>
                  </a:cubicBezTo>
                  <a:cubicBezTo>
                    <a:pt x="115" y="8977"/>
                    <a:pt x="41" y="9134"/>
                    <a:pt x="38" y="9300"/>
                  </a:cubicBezTo>
                  <a:lnTo>
                    <a:pt x="0" y="11942"/>
                  </a:lnTo>
                  <a:lnTo>
                    <a:pt x="48" y="12037"/>
                  </a:lnTo>
                  <a:lnTo>
                    <a:pt x="35869" y="12037"/>
                  </a:lnTo>
                  <a:lnTo>
                    <a:pt x="35888" y="11027"/>
                  </a:lnTo>
                  <a:cubicBezTo>
                    <a:pt x="35897" y="10579"/>
                    <a:pt x="35575" y="10194"/>
                    <a:pt x="35132" y="10125"/>
                  </a:cubicBezTo>
                  <a:lnTo>
                    <a:pt x="34615" y="10043"/>
                  </a:lnTo>
                  <a:lnTo>
                    <a:pt x="2449" y="8658"/>
                  </a:lnTo>
                  <a:lnTo>
                    <a:pt x="2023" y="2430"/>
                  </a:lnTo>
                  <a:lnTo>
                    <a:pt x="34306" y="3177"/>
                  </a:lnTo>
                  <a:lnTo>
                    <a:pt x="34377" y="955"/>
                  </a:lnTo>
                  <a:lnTo>
                    <a:pt x="1194" y="0"/>
                  </a:lnTo>
                  <a:close/>
                </a:path>
              </a:pathLst>
            </a:custGeom>
            <a:solidFill>
              <a:srgbClr val="B5A389"/>
            </a:solidFill>
            <a:ln>
              <a:noFill/>
            </a:ln>
          </p:spPr>
          <p:txBody>
            <a:bodyPr spcFirstLastPara="1" wrap="square" lIns="121900" tIns="121900" rIns="121900" bIns="121900" anchor="ctr" anchorCtr="0">
              <a:noAutofit/>
            </a:bodyPr>
            <a:lstStyle/>
            <a:p>
              <a:endParaRPr sz="2489"/>
            </a:p>
          </p:txBody>
        </p:sp>
        <p:sp>
          <p:nvSpPr>
            <p:cNvPr id="5382" name="Google Shape;5382;p67"/>
            <p:cNvSpPr/>
            <p:nvPr/>
          </p:nvSpPr>
          <p:spPr>
            <a:xfrm>
              <a:off x="4001870" y="5021579"/>
              <a:ext cx="3284954" cy="246426"/>
            </a:xfrm>
            <a:custGeom>
              <a:avLst/>
              <a:gdLst/>
              <a:ahLst/>
              <a:cxnLst/>
              <a:rect l="l" t="t" r="r" b="b"/>
              <a:pathLst>
                <a:path w="34699" h="2603" extrusionOk="0">
                  <a:moveTo>
                    <a:pt x="1060" y="0"/>
                  </a:moveTo>
                  <a:cubicBezTo>
                    <a:pt x="781" y="0"/>
                    <a:pt x="515" y="110"/>
                    <a:pt x="317" y="307"/>
                  </a:cubicBezTo>
                  <a:cubicBezTo>
                    <a:pt x="115" y="507"/>
                    <a:pt x="1" y="778"/>
                    <a:pt x="1" y="1063"/>
                  </a:cubicBezTo>
                  <a:lnTo>
                    <a:pt x="1" y="2603"/>
                  </a:lnTo>
                  <a:lnTo>
                    <a:pt x="34676" y="2603"/>
                  </a:lnTo>
                  <a:lnTo>
                    <a:pt x="34699" y="1797"/>
                  </a:lnTo>
                  <a:cubicBezTo>
                    <a:pt x="34699" y="1384"/>
                    <a:pt x="34458" y="1026"/>
                    <a:pt x="34139" y="1009"/>
                  </a:cubicBezTo>
                  <a:lnTo>
                    <a:pt x="18317" y="203"/>
                  </a:lnTo>
                  <a:lnTo>
                    <a:pt x="1076" y="0"/>
                  </a:lnTo>
                  <a:cubicBezTo>
                    <a:pt x="1071" y="0"/>
                    <a:pt x="1065" y="0"/>
                    <a:pt x="1060"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5383" name="Google Shape;5383;p67"/>
            <p:cNvSpPr/>
            <p:nvPr/>
          </p:nvSpPr>
          <p:spPr>
            <a:xfrm>
              <a:off x="4030176" y="4257400"/>
              <a:ext cx="3135944" cy="148727"/>
            </a:xfrm>
            <a:custGeom>
              <a:avLst/>
              <a:gdLst/>
              <a:ahLst/>
              <a:cxnLst/>
              <a:rect l="l" t="t" r="r" b="b"/>
              <a:pathLst>
                <a:path w="33125" h="1571" extrusionOk="0">
                  <a:moveTo>
                    <a:pt x="0" y="0"/>
                  </a:moveTo>
                  <a:lnTo>
                    <a:pt x="73" y="734"/>
                  </a:lnTo>
                  <a:lnTo>
                    <a:pt x="33050" y="1571"/>
                  </a:lnTo>
                  <a:lnTo>
                    <a:pt x="33124" y="1038"/>
                  </a:lnTo>
                  <a:lnTo>
                    <a:pt x="0" y="0"/>
                  </a:lnTo>
                  <a:close/>
                </a:path>
              </a:pathLst>
            </a:custGeom>
            <a:solidFill>
              <a:srgbClr val="97836B"/>
            </a:solidFill>
            <a:ln>
              <a:noFill/>
            </a:ln>
          </p:spPr>
          <p:txBody>
            <a:bodyPr spcFirstLastPara="1" wrap="square" lIns="121900" tIns="121900" rIns="121900" bIns="121900" anchor="ctr" anchorCtr="0">
              <a:noAutofit/>
            </a:bodyPr>
            <a:lstStyle/>
            <a:p>
              <a:endParaRPr sz="2489"/>
            </a:p>
          </p:txBody>
        </p:sp>
        <p:sp>
          <p:nvSpPr>
            <p:cNvPr id="5384" name="Google Shape;5384;p67"/>
            <p:cNvSpPr/>
            <p:nvPr/>
          </p:nvSpPr>
          <p:spPr>
            <a:xfrm>
              <a:off x="4032543" y="4244809"/>
              <a:ext cx="2294801" cy="1037962"/>
            </a:xfrm>
            <a:custGeom>
              <a:avLst/>
              <a:gdLst/>
              <a:ahLst/>
              <a:cxnLst/>
              <a:rect l="l" t="t" r="r" b="b"/>
              <a:pathLst>
                <a:path w="24240" h="10964" extrusionOk="0">
                  <a:moveTo>
                    <a:pt x="11129" y="1"/>
                  </a:moveTo>
                  <a:cubicBezTo>
                    <a:pt x="9748" y="1"/>
                    <a:pt x="8345" y="288"/>
                    <a:pt x="6953" y="288"/>
                  </a:cubicBezTo>
                  <a:cubicBezTo>
                    <a:pt x="6866" y="288"/>
                    <a:pt x="6779" y="287"/>
                    <a:pt x="6692" y="285"/>
                  </a:cubicBezTo>
                  <a:cubicBezTo>
                    <a:pt x="5617" y="254"/>
                    <a:pt x="4555" y="32"/>
                    <a:pt x="3483" y="14"/>
                  </a:cubicBezTo>
                  <a:cubicBezTo>
                    <a:pt x="3437" y="13"/>
                    <a:pt x="3391" y="13"/>
                    <a:pt x="3345" y="13"/>
                  </a:cubicBezTo>
                  <a:cubicBezTo>
                    <a:pt x="2235" y="13"/>
                    <a:pt x="1104" y="212"/>
                    <a:pt x="0" y="240"/>
                  </a:cubicBezTo>
                  <a:lnTo>
                    <a:pt x="427" y="5906"/>
                  </a:lnTo>
                  <a:cubicBezTo>
                    <a:pt x="776" y="5824"/>
                    <a:pt x="1116" y="5719"/>
                    <a:pt x="1398" y="5510"/>
                  </a:cubicBezTo>
                  <a:cubicBezTo>
                    <a:pt x="1963" y="5094"/>
                    <a:pt x="2246" y="4308"/>
                    <a:pt x="2909" y="4082"/>
                  </a:cubicBezTo>
                  <a:cubicBezTo>
                    <a:pt x="3189" y="3986"/>
                    <a:pt x="3496" y="4010"/>
                    <a:pt x="3791" y="3975"/>
                  </a:cubicBezTo>
                  <a:cubicBezTo>
                    <a:pt x="4027" y="3948"/>
                    <a:pt x="4265" y="3882"/>
                    <a:pt x="4498" y="3882"/>
                  </a:cubicBezTo>
                  <a:cubicBezTo>
                    <a:pt x="4580" y="3882"/>
                    <a:pt x="4661" y="3890"/>
                    <a:pt x="4742" y="3911"/>
                  </a:cubicBezTo>
                  <a:cubicBezTo>
                    <a:pt x="5050" y="3990"/>
                    <a:pt x="5308" y="4376"/>
                    <a:pt x="5113" y="4630"/>
                  </a:cubicBezTo>
                  <a:cubicBezTo>
                    <a:pt x="5449" y="4516"/>
                    <a:pt x="5650" y="4105"/>
                    <a:pt x="5533" y="3769"/>
                  </a:cubicBezTo>
                  <a:cubicBezTo>
                    <a:pt x="5965" y="3627"/>
                    <a:pt x="6420" y="3525"/>
                    <a:pt x="6872" y="3525"/>
                  </a:cubicBezTo>
                  <a:cubicBezTo>
                    <a:pt x="7063" y="3525"/>
                    <a:pt x="7253" y="3543"/>
                    <a:pt x="7440" y="3584"/>
                  </a:cubicBezTo>
                  <a:cubicBezTo>
                    <a:pt x="8070" y="3722"/>
                    <a:pt x="8664" y="4165"/>
                    <a:pt x="8838" y="4788"/>
                  </a:cubicBezTo>
                  <a:cubicBezTo>
                    <a:pt x="9319" y="4929"/>
                    <a:pt x="9818" y="5015"/>
                    <a:pt x="10320" y="5040"/>
                  </a:cubicBezTo>
                  <a:cubicBezTo>
                    <a:pt x="10299" y="5134"/>
                    <a:pt x="10276" y="5229"/>
                    <a:pt x="10255" y="5322"/>
                  </a:cubicBezTo>
                  <a:cubicBezTo>
                    <a:pt x="10516" y="5229"/>
                    <a:pt x="10792" y="5183"/>
                    <a:pt x="11068" y="5183"/>
                  </a:cubicBezTo>
                  <a:cubicBezTo>
                    <a:pt x="11654" y="5183"/>
                    <a:pt x="12241" y="5388"/>
                    <a:pt x="12686" y="5770"/>
                  </a:cubicBezTo>
                  <a:cubicBezTo>
                    <a:pt x="12436" y="6184"/>
                    <a:pt x="12092" y="6540"/>
                    <a:pt x="11688" y="6804"/>
                  </a:cubicBezTo>
                  <a:cubicBezTo>
                    <a:pt x="11941" y="6853"/>
                    <a:pt x="12198" y="6868"/>
                    <a:pt x="12457" y="6868"/>
                  </a:cubicBezTo>
                  <a:cubicBezTo>
                    <a:pt x="12847" y="6868"/>
                    <a:pt x="13240" y="6835"/>
                    <a:pt x="13628" y="6835"/>
                  </a:cubicBezTo>
                  <a:cubicBezTo>
                    <a:pt x="13976" y="6835"/>
                    <a:pt x="14320" y="6862"/>
                    <a:pt x="14653" y="6964"/>
                  </a:cubicBezTo>
                  <a:cubicBezTo>
                    <a:pt x="15251" y="7147"/>
                    <a:pt x="15748" y="7552"/>
                    <a:pt x="16229" y="7948"/>
                  </a:cubicBezTo>
                  <a:cubicBezTo>
                    <a:pt x="16166" y="8026"/>
                    <a:pt x="16101" y="8103"/>
                    <a:pt x="16038" y="8180"/>
                  </a:cubicBezTo>
                  <a:cubicBezTo>
                    <a:pt x="16589" y="8259"/>
                    <a:pt x="17145" y="8298"/>
                    <a:pt x="17701" y="8298"/>
                  </a:cubicBezTo>
                  <a:cubicBezTo>
                    <a:pt x="17882" y="8298"/>
                    <a:pt x="18063" y="8294"/>
                    <a:pt x="18244" y="8285"/>
                  </a:cubicBezTo>
                  <a:lnTo>
                    <a:pt x="17909" y="8193"/>
                  </a:lnTo>
                  <a:lnTo>
                    <a:pt x="17909" y="8193"/>
                  </a:lnTo>
                  <a:cubicBezTo>
                    <a:pt x="18627" y="8211"/>
                    <a:pt x="19343" y="8363"/>
                    <a:pt x="20007" y="8640"/>
                  </a:cubicBezTo>
                  <a:cubicBezTo>
                    <a:pt x="19804" y="8902"/>
                    <a:pt x="19625" y="9181"/>
                    <a:pt x="19473" y="9476"/>
                  </a:cubicBezTo>
                  <a:cubicBezTo>
                    <a:pt x="19923" y="9588"/>
                    <a:pt x="20345" y="9815"/>
                    <a:pt x="20685" y="10131"/>
                  </a:cubicBezTo>
                  <a:cubicBezTo>
                    <a:pt x="20456" y="10215"/>
                    <a:pt x="20275" y="10424"/>
                    <a:pt x="20227" y="10663"/>
                  </a:cubicBezTo>
                  <a:cubicBezTo>
                    <a:pt x="20444" y="10720"/>
                    <a:pt x="20648" y="10825"/>
                    <a:pt x="20825" y="10964"/>
                  </a:cubicBezTo>
                  <a:lnTo>
                    <a:pt x="24240" y="10964"/>
                  </a:lnTo>
                  <a:cubicBezTo>
                    <a:pt x="23210" y="10148"/>
                    <a:pt x="22124" y="9403"/>
                    <a:pt x="20992" y="8735"/>
                  </a:cubicBezTo>
                  <a:cubicBezTo>
                    <a:pt x="21435" y="8646"/>
                    <a:pt x="21878" y="8556"/>
                    <a:pt x="22321" y="8467"/>
                  </a:cubicBezTo>
                  <a:cubicBezTo>
                    <a:pt x="21705" y="8349"/>
                    <a:pt x="20974" y="8131"/>
                    <a:pt x="20809" y="7523"/>
                  </a:cubicBezTo>
                  <a:cubicBezTo>
                    <a:pt x="20700" y="7117"/>
                    <a:pt x="20901" y="6678"/>
                    <a:pt x="20801" y="6269"/>
                  </a:cubicBezTo>
                  <a:cubicBezTo>
                    <a:pt x="20767" y="6126"/>
                    <a:pt x="20695" y="5987"/>
                    <a:pt x="20698" y="5840"/>
                  </a:cubicBezTo>
                  <a:cubicBezTo>
                    <a:pt x="20701" y="5739"/>
                    <a:pt x="20739" y="5641"/>
                    <a:pt x="20761" y="5542"/>
                  </a:cubicBezTo>
                  <a:cubicBezTo>
                    <a:pt x="20860" y="5119"/>
                    <a:pt x="20674" y="4670"/>
                    <a:pt x="20382" y="4346"/>
                  </a:cubicBezTo>
                  <a:cubicBezTo>
                    <a:pt x="19785" y="3681"/>
                    <a:pt x="18885" y="3502"/>
                    <a:pt x="17960" y="3502"/>
                  </a:cubicBezTo>
                  <a:cubicBezTo>
                    <a:pt x="17535" y="3502"/>
                    <a:pt x="17105" y="3540"/>
                    <a:pt x="16696" y="3585"/>
                  </a:cubicBezTo>
                  <a:cubicBezTo>
                    <a:pt x="16142" y="3646"/>
                    <a:pt x="15590" y="3708"/>
                    <a:pt x="15037" y="3769"/>
                  </a:cubicBezTo>
                  <a:cubicBezTo>
                    <a:pt x="14947" y="3779"/>
                    <a:pt x="14851" y="3786"/>
                    <a:pt x="14756" y="3786"/>
                  </a:cubicBezTo>
                  <a:cubicBezTo>
                    <a:pt x="14503" y="3786"/>
                    <a:pt x="14255" y="3733"/>
                    <a:pt x="14126" y="3528"/>
                  </a:cubicBezTo>
                  <a:cubicBezTo>
                    <a:pt x="14046" y="3402"/>
                    <a:pt x="14030" y="3236"/>
                    <a:pt x="13922" y="3133"/>
                  </a:cubicBezTo>
                  <a:cubicBezTo>
                    <a:pt x="13782" y="2998"/>
                    <a:pt x="13520" y="3000"/>
                    <a:pt x="13444" y="2821"/>
                  </a:cubicBezTo>
                  <a:cubicBezTo>
                    <a:pt x="13337" y="2569"/>
                    <a:pt x="13731" y="2358"/>
                    <a:pt x="13724" y="2085"/>
                  </a:cubicBezTo>
                  <a:cubicBezTo>
                    <a:pt x="13715" y="1698"/>
                    <a:pt x="13021" y="1736"/>
                    <a:pt x="12875" y="1378"/>
                  </a:cubicBezTo>
                  <a:cubicBezTo>
                    <a:pt x="12734" y="1034"/>
                    <a:pt x="13214" y="613"/>
                    <a:pt x="12991" y="314"/>
                  </a:cubicBezTo>
                  <a:cubicBezTo>
                    <a:pt x="12914" y="213"/>
                    <a:pt x="12781" y="176"/>
                    <a:pt x="12656" y="149"/>
                  </a:cubicBezTo>
                  <a:cubicBezTo>
                    <a:pt x="12151" y="40"/>
                    <a:pt x="11641" y="1"/>
                    <a:pt x="11129" y="1"/>
                  </a:cubicBezTo>
                  <a:close/>
                </a:path>
              </a:pathLst>
            </a:custGeom>
            <a:solidFill>
              <a:srgbClr val="8F6027">
                <a:alpha val="34640"/>
              </a:srgbClr>
            </a:solidFill>
            <a:ln>
              <a:noFill/>
            </a:ln>
          </p:spPr>
          <p:txBody>
            <a:bodyPr spcFirstLastPara="1" wrap="square" lIns="121900" tIns="121900" rIns="121900" bIns="121900" anchor="ctr" anchorCtr="0">
              <a:noAutofit/>
            </a:bodyPr>
            <a:lstStyle/>
            <a:p>
              <a:endParaRPr sz="2489"/>
            </a:p>
          </p:txBody>
        </p:sp>
        <p:sp>
          <p:nvSpPr>
            <p:cNvPr id="5385" name="Google Shape;5385;p67"/>
            <p:cNvSpPr/>
            <p:nvPr/>
          </p:nvSpPr>
          <p:spPr>
            <a:xfrm>
              <a:off x="3910134" y="4038144"/>
              <a:ext cx="3332952" cy="326517"/>
            </a:xfrm>
            <a:custGeom>
              <a:avLst/>
              <a:gdLst/>
              <a:ahLst/>
              <a:cxnLst/>
              <a:rect l="l" t="t" r="r" b="b"/>
              <a:pathLst>
                <a:path w="35206" h="3449" extrusionOk="0">
                  <a:moveTo>
                    <a:pt x="365" y="0"/>
                  </a:moveTo>
                  <a:cubicBezTo>
                    <a:pt x="268" y="0"/>
                    <a:pt x="174" y="41"/>
                    <a:pt x="106" y="112"/>
                  </a:cubicBezTo>
                  <a:cubicBezTo>
                    <a:pt x="35" y="186"/>
                    <a:pt x="0" y="285"/>
                    <a:pt x="6" y="387"/>
                  </a:cubicBezTo>
                  <a:lnTo>
                    <a:pt x="109" y="2017"/>
                  </a:lnTo>
                  <a:cubicBezTo>
                    <a:pt x="117" y="2140"/>
                    <a:pt x="216" y="2236"/>
                    <a:pt x="339" y="2241"/>
                  </a:cubicBezTo>
                  <a:lnTo>
                    <a:pt x="34595" y="3448"/>
                  </a:lnTo>
                  <a:cubicBezTo>
                    <a:pt x="34600" y="3448"/>
                    <a:pt x="34606" y="3449"/>
                    <a:pt x="34612" y="3449"/>
                  </a:cubicBezTo>
                  <a:cubicBezTo>
                    <a:pt x="34864" y="3449"/>
                    <a:pt x="35075" y="3253"/>
                    <a:pt x="35091" y="2999"/>
                  </a:cubicBezTo>
                  <a:lnTo>
                    <a:pt x="35196" y="1302"/>
                  </a:lnTo>
                  <a:cubicBezTo>
                    <a:pt x="35206" y="1165"/>
                    <a:pt x="35156" y="1030"/>
                    <a:pt x="35065" y="929"/>
                  </a:cubicBezTo>
                  <a:cubicBezTo>
                    <a:pt x="34971" y="828"/>
                    <a:pt x="34842" y="770"/>
                    <a:pt x="34703" y="766"/>
                  </a:cubicBezTo>
                  <a:lnTo>
                    <a:pt x="376" y="0"/>
                  </a:lnTo>
                  <a:cubicBezTo>
                    <a:pt x="373" y="0"/>
                    <a:pt x="369" y="0"/>
                    <a:pt x="365" y="0"/>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5386" name="Google Shape;5386;p67"/>
            <p:cNvSpPr/>
            <p:nvPr/>
          </p:nvSpPr>
          <p:spPr>
            <a:xfrm>
              <a:off x="3909850" y="4062663"/>
              <a:ext cx="3332857" cy="317902"/>
            </a:xfrm>
            <a:custGeom>
              <a:avLst/>
              <a:gdLst/>
              <a:ahLst/>
              <a:cxnLst/>
              <a:rect l="l" t="t" r="r" b="b"/>
              <a:pathLst>
                <a:path w="35205" h="3358" extrusionOk="0">
                  <a:moveTo>
                    <a:pt x="130" y="1"/>
                  </a:moveTo>
                  <a:cubicBezTo>
                    <a:pt x="122" y="7"/>
                    <a:pt x="115" y="11"/>
                    <a:pt x="108" y="18"/>
                  </a:cubicBezTo>
                  <a:cubicBezTo>
                    <a:pt x="37" y="91"/>
                    <a:pt x="1" y="190"/>
                    <a:pt x="8" y="293"/>
                  </a:cubicBezTo>
                  <a:lnTo>
                    <a:pt x="112" y="1925"/>
                  </a:lnTo>
                  <a:cubicBezTo>
                    <a:pt x="120" y="2048"/>
                    <a:pt x="219" y="2145"/>
                    <a:pt x="342" y="2150"/>
                  </a:cubicBezTo>
                  <a:lnTo>
                    <a:pt x="34598" y="3357"/>
                  </a:lnTo>
                  <a:cubicBezTo>
                    <a:pt x="34603" y="3357"/>
                    <a:pt x="34608" y="3357"/>
                    <a:pt x="34613" y="3357"/>
                  </a:cubicBezTo>
                  <a:cubicBezTo>
                    <a:pt x="34866" y="3357"/>
                    <a:pt x="35077" y="3162"/>
                    <a:pt x="35094" y="2907"/>
                  </a:cubicBezTo>
                  <a:lnTo>
                    <a:pt x="35199" y="1210"/>
                  </a:lnTo>
                  <a:cubicBezTo>
                    <a:pt x="35205" y="1097"/>
                    <a:pt x="35173" y="986"/>
                    <a:pt x="35110" y="896"/>
                  </a:cubicBezTo>
                  <a:lnTo>
                    <a:pt x="34810" y="2382"/>
                  </a:lnTo>
                  <a:cubicBezTo>
                    <a:pt x="34757" y="2649"/>
                    <a:pt x="34503" y="2857"/>
                    <a:pt x="34234" y="2857"/>
                  </a:cubicBezTo>
                  <a:cubicBezTo>
                    <a:pt x="34227" y="2857"/>
                    <a:pt x="34220" y="2856"/>
                    <a:pt x="34214" y="2856"/>
                  </a:cubicBezTo>
                  <a:lnTo>
                    <a:pt x="556" y="1686"/>
                  </a:lnTo>
                  <a:cubicBezTo>
                    <a:pt x="446" y="1682"/>
                    <a:pt x="348" y="1588"/>
                    <a:pt x="331" y="1468"/>
                  </a:cubicBezTo>
                  <a:lnTo>
                    <a:pt x="130" y="1"/>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5387" name="Google Shape;5387;p67"/>
            <p:cNvSpPr/>
            <p:nvPr/>
          </p:nvSpPr>
          <p:spPr>
            <a:xfrm>
              <a:off x="4182122" y="4423452"/>
              <a:ext cx="2907410" cy="631733"/>
            </a:xfrm>
            <a:custGeom>
              <a:avLst/>
              <a:gdLst/>
              <a:ahLst/>
              <a:cxnLst/>
              <a:rect l="l" t="t" r="r" b="b"/>
              <a:pathLst>
                <a:path w="30711" h="6673" extrusionOk="0">
                  <a:moveTo>
                    <a:pt x="302" y="291"/>
                  </a:moveTo>
                  <a:lnTo>
                    <a:pt x="30281" y="769"/>
                  </a:lnTo>
                  <a:lnTo>
                    <a:pt x="30417" y="6371"/>
                  </a:lnTo>
                  <a:lnTo>
                    <a:pt x="538" y="4902"/>
                  </a:lnTo>
                  <a:lnTo>
                    <a:pt x="302" y="291"/>
                  </a:lnTo>
                  <a:close/>
                  <a:moveTo>
                    <a:pt x="0" y="0"/>
                  </a:moveTo>
                  <a:lnTo>
                    <a:pt x="265" y="5176"/>
                  </a:lnTo>
                  <a:lnTo>
                    <a:pt x="30711" y="6672"/>
                  </a:lnTo>
                  <a:lnTo>
                    <a:pt x="30560" y="486"/>
                  </a:lnTo>
                  <a:lnTo>
                    <a:pt x="153" y="2"/>
                  </a:lnTo>
                  <a:lnTo>
                    <a:pt x="0" y="0"/>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5388" name="Google Shape;5388;p67"/>
            <p:cNvSpPr/>
            <p:nvPr/>
          </p:nvSpPr>
          <p:spPr>
            <a:xfrm>
              <a:off x="3909850" y="4037954"/>
              <a:ext cx="3333047" cy="304648"/>
            </a:xfrm>
            <a:custGeom>
              <a:avLst/>
              <a:gdLst/>
              <a:ahLst/>
              <a:cxnLst/>
              <a:rect l="l" t="t" r="r" b="b"/>
              <a:pathLst>
                <a:path w="35207" h="3218" extrusionOk="0">
                  <a:moveTo>
                    <a:pt x="371" y="0"/>
                  </a:moveTo>
                  <a:cubicBezTo>
                    <a:pt x="271" y="0"/>
                    <a:pt x="176" y="41"/>
                    <a:pt x="107" y="113"/>
                  </a:cubicBezTo>
                  <a:cubicBezTo>
                    <a:pt x="37" y="187"/>
                    <a:pt x="1" y="285"/>
                    <a:pt x="7" y="388"/>
                  </a:cubicBezTo>
                  <a:lnTo>
                    <a:pt x="112" y="2021"/>
                  </a:lnTo>
                  <a:cubicBezTo>
                    <a:pt x="116" y="2078"/>
                    <a:pt x="139" y="2128"/>
                    <a:pt x="176" y="2168"/>
                  </a:cubicBezTo>
                  <a:lnTo>
                    <a:pt x="80" y="645"/>
                  </a:lnTo>
                  <a:cubicBezTo>
                    <a:pt x="74" y="543"/>
                    <a:pt x="111" y="444"/>
                    <a:pt x="180" y="371"/>
                  </a:cubicBezTo>
                  <a:cubicBezTo>
                    <a:pt x="247" y="300"/>
                    <a:pt x="341" y="260"/>
                    <a:pt x="438" y="260"/>
                  </a:cubicBezTo>
                  <a:cubicBezTo>
                    <a:pt x="441" y="260"/>
                    <a:pt x="445" y="261"/>
                    <a:pt x="449" y="261"/>
                  </a:cubicBezTo>
                  <a:lnTo>
                    <a:pt x="34637" y="1023"/>
                  </a:lnTo>
                  <a:cubicBezTo>
                    <a:pt x="34774" y="1026"/>
                    <a:pt x="34902" y="1085"/>
                    <a:pt x="34995" y="1185"/>
                  </a:cubicBezTo>
                  <a:cubicBezTo>
                    <a:pt x="35087" y="1285"/>
                    <a:pt x="35134" y="1419"/>
                    <a:pt x="35127" y="1557"/>
                  </a:cubicBezTo>
                  <a:lnTo>
                    <a:pt x="35022" y="3217"/>
                  </a:lnTo>
                  <a:cubicBezTo>
                    <a:pt x="35060" y="3152"/>
                    <a:pt x="35087" y="3080"/>
                    <a:pt x="35092" y="3001"/>
                  </a:cubicBezTo>
                  <a:lnTo>
                    <a:pt x="35197" y="1304"/>
                  </a:lnTo>
                  <a:cubicBezTo>
                    <a:pt x="35207" y="1165"/>
                    <a:pt x="35158" y="1031"/>
                    <a:pt x="35067" y="930"/>
                  </a:cubicBezTo>
                  <a:cubicBezTo>
                    <a:pt x="34973" y="828"/>
                    <a:pt x="34843" y="770"/>
                    <a:pt x="34705" y="767"/>
                  </a:cubicBezTo>
                  <a:lnTo>
                    <a:pt x="378" y="0"/>
                  </a:lnTo>
                  <a:cubicBezTo>
                    <a:pt x="376" y="0"/>
                    <a:pt x="373" y="0"/>
                    <a:pt x="371" y="0"/>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5389" name="Google Shape;5389;p67"/>
            <p:cNvSpPr/>
            <p:nvPr/>
          </p:nvSpPr>
          <p:spPr>
            <a:xfrm>
              <a:off x="5093798" y="4063610"/>
              <a:ext cx="1039287" cy="279655"/>
            </a:xfrm>
            <a:custGeom>
              <a:avLst/>
              <a:gdLst/>
              <a:ahLst/>
              <a:cxnLst/>
              <a:rect l="l" t="t" r="r" b="b"/>
              <a:pathLst>
                <a:path w="10978" h="2954" extrusionOk="0">
                  <a:moveTo>
                    <a:pt x="0" y="0"/>
                  </a:moveTo>
                  <a:lnTo>
                    <a:pt x="675" y="2598"/>
                  </a:lnTo>
                  <a:lnTo>
                    <a:pt x="10977" y="2954"/>
                  </a:lnTo>
                  <a:lnTo>
                    <a:pt x="10977" y="2954"/>
                  </a:lnTo>
                  <a:lnTo>
                    <a:pt x="10273" y="248"/>
                  </a:lnTo>
                  <a:lnTo>
                    <a:pt x="0" y="0"/>
                  </a:ln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5390" name="Google Shape;5390;p67"/>
            <p:cNvSpPr/>
            <p:nvPr/>
          </p:nvSpPr>
          <p:spPr>
            <a:xfrm>
              <a:off x="5095312" y="5033224"/>
              <a:ext cx="1237242" cy="249550"/>
            </a:xfrm>
            <a:custGeom>
              <a:avLst/>
              <a:gdLst/>
              <a:ahLst/>
              <a:cxnLst/>
              <a:rect l="l" t="t" r="r" b="b"/>
              <a:pathLst>
                <a:path w="13069" h="2636" extrusionOk="0">
                  <a:moveTo>
                    <a:pt x="0" y="1"/>
                  </a:moveTo>
                  <a:lnTo>
                    <a:pt x="926" y="2636"/>
                  </a:lnTo>
                  <a:lnTo>
                    <a:pt x="13069" y="2636"/>
                  </a:lnTo>
                  <a:lnTo>
                    <a:pt x="12278" y="384"/>
                  </a:lnTo>
                  <a:lnTo>
                    <a:pt x="6768" y="85"/>
                  </a:lnTo>
                  <a:lnTo>
                    <a:pt x="0" y="1"/>
                  </a:ln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5391" name="Google Shape;5391;p67"/>
            <p:cNvSpPr/>
            <p:nvPr/>
          </p:nvSpPr>
          <p:spPr>
            <a:xfrm>
              <a:off x="6670059" y="5094760"/>
              <a:ext cx="638738" cy="188015"/>
            </a:xfrm>
            <a:custGeom>
              <a:avLst/>
              <a:gdLst/>
              <a:ahLst/>
              <a:cxnLst/>
              <a:rect l="l" t="t" r="r" b="b"/>
              <a:pathLst>
                <a:path w="6747" h="1986" extrusionOk="0">
                  <a:moveTo>
                    <a:pt x="4825" y="774"/>
                  </a:moveTo>
                  <a:cubicBezTo>
                    <a:pt x="4831" y="775"/>
                    <a:pt x="4837" y="777"/>
                    <a:pt x="4844" y="778"/>
                  </a:cubicBezTo>
                  <a:lnTo>
                    <a:pt x="4844" y="778"/>
                  </a:lnTo>
                  <a:cubicBezTo>
                    <a:pt x="4838" y="776"/>
                    <a:pt x="4831" y="774"/>
                    <a:pt x="4825" y="774"/>
                  </a:cubicBezTo>
                  <a:close/>
                  <a:moveTo>
                    <a:pt x="5522" y="1"/>
                  </a:moveTo>
                  <a:lnTo>
                    <a:pt x="5522" y="1"/>
                  </a:lnTo>
                  <a:cubicBezTo>
                    <a:pt x="5528" y="14"/>
                    <a:pt x="5534" y="25"/>
                    <a:pt x="5540" y="37"/>
                  </a:cubicBezTo>
                  <a:cubicBezTo>
                    <a:pt x="5621" y="209"/>
                    <a:pt x="5569" y="440"/>
                    <a:pt x="5417" y="598"/>
                  </a:cubicBezTo>
                  <a:cubicBezTo>
                    <a:pt x="5298" y="720"/>
                    <a:pt x="5123" y="791"/>
                    <a:pt x="4958" y="791"/>
                  </a:cubicBezTo>
                  <a:cubicBezTo>
                    <a:pt x="4919" y="791"/>
                    <a:pt x="4881" y="787"/>
                    <a:pt x="4844" y="778"/>
                  </a:cubicBezTo>
                  <a:lnTo>
                    <a:pt x="4844" y="778"/>
                  </a:lnTo>
                  <a:cubicBezTo>
                    <a:pt x="4893" y="796"/>
                    <a:pt x="4919" y="854"/>
                    <a:pt x="4896" y="905"/>
                  </a:cubicBezTo>
                  <a:cubicBezTo>
                    <a:pt x="4876" y="948"/>
                    <a:pt x="4823" y="977"/>
                    <a:pt x="4776" y="977"/>
                  </a:cubicBezTo>
                  <a:cubicBezTo>
                    <a:pt x="4761" y="977"/>
                    <a:pt x="4746" y="974"/>
                    <a:pt x="4733" y="968"/>
                  </a:cubicBezTo>
                  <a:lnTo>
                    <a:pt x="4733" y="968"/>
                  </a:lnTo>
                  <a:cubicBezTo>
                    <a:pt x="4755" y="1071"/>
                    <a:pt x="4612" y="1143"/>
                    <a:pt x="4490" y="1143"/>
                  </a:cubicBezTo>
                  <a:cubicBezTo>
                    <a:pt x="4467" y="1143"/>
                    <a:pt x="4445" y="1140"/>
                    <a:pt x="4425" y="1135"/>
                  </a:cubicBezTo>
                  <a:cubicBezTo>
                    <a:pt x="4326" y="1108"/>
                    <a:pt x="4228" y="1053"/>
                    <a:pt x="4126" y="1053"/>
                  </a:cubicBezTo>
                  <a:cubicBezTo>
                    <a:pt x="4098" y="1053"/>
                    <a:pt x="4069" y="1057"/>
                    <a:pt x="4040" y="1068"/>
                  </a:cubicBezTo>
                  <a:cubicBezTo>
                    <a:pt x="4168" y="1122"/>
                    <a:pt x="4078" y="1343"/>
                    <a:pt x="3930" y="1388"/>
                  </a:cubicBezTo>
                  <a:cubicBezTo>
                    <a:pt x="3896" y="1399"/>
                    <a:pt x="3862" y="1403"/>
                    <a:pt x="3828" y="1403"/>
                  </a:cubicBezTo>
                  <a:cubicBezTo>
                    <a:pt x="3717" y="1403"/>
                    <a:pt x="3612" y="1353"/>
                    <a:pt x="3518" y="1304"/>
                  </a:cubicBezTo>
                  <a:cubicBezTo>
                    <a:pt x="3244" y="1161"/>
                    <a:pt x="2970" y="1019"/>
                    <a:pt x="2697" y="875"/>
                  </a:cubicBezTo>
                  <a:cubicBezTo>
                    <a:pt x="2640" y="846"/>
                    <a:pt x="2569" y="820"/>
                    <a:pt x="2504" y="820"/>
                  </a:cubicBezTo>
                  <a:cubicBezTo>
                    <a:pt x="2455" y="820"/>
                    <a:pt x="2410" y="835"/>
                    <a:pt x="2375" y="873"/>
                  </a:cubicBezTo>
                  <a:cubicBezTo>
                    <a:pt x="2325" y="926"/>
                    <a:pt x="2312" y="1021"/>
                    <a:pt x="2239" y="1036"/>
                  </a:cubicBezTo>
                  <a:cubicBezTo>
                    <a:pt x="2234" y="1037"/>
                    <a:pt x="2229" y="1037"/>
                    <a:pt x="2224" y="1037"/>
                  </a:cubicBezTo>
                  <a:cubicBezTo>
                    <a:pt x="2191" y="1037"/>
                    <a:pt x="2163" y="1018"/>
                    <a:pt x="2139" y="1000"/>
                  </a:cubicBezTo>
                  <a:cubicBezTo>
                    <a:pt x="1784" y="728"/>
                    <a:pt x="1429" y="456"/>
                    <a:pt x="1073" y="184"/>
                  </a:cubicBezTo>
                  <a:cubicBezTo>
                    <a:pt x="1014" y="138"/>
                    <a:pt x="942" y="90"/>
                    <a:pt x="862" y="90"/>
                  </a:cubicBezTo>
                  <a:cubicBezTo>
                    <a:pt x="843" y="90"/>
                    <a:pt x="822" y="93"/>
                    <a:pt x="802" y="100"/>
                  </a:cubicBezTo>
                  <a:cubicBezTo>
                    <a:pt x="753" y="116"/>
                    <a:pt x="714" y="152"/>
                    <a:pt x="675" y="186"/>
                  </a:cubicBezTo>
                  <a:cubicBezTo>
                    <a:pt x="516" y="328"/>
                    <a:pt x="338" y="521"/>
                    <a:pt x="394" y="699"/>
                  </a:cubicBezTo>
                  <a:cubicBezTo>
                    <a:pt x="435" y="830"/>
                    <a:pt x="598" y="916"/>
                    <a:pt x="572" y="1058"/>
                  </a:cubicBezTo>
                  <a:cubicBezTo>
                    <a:pt x="559" y="1120"/>
                    <a:pt x="514" y="1176"/>
                    <a:pt x="500" y="1237"/>
                  </a:cubicBezTo>
                  <a:cubicBezTo>
                    <a:pt x="485" y="1308"/>
                    <a:pt x="519" y="1374"/>
                    <a:pt x="531" y="1444"/>
                  </a:cubicBezTo>
                  <a:cubicBezTo>
                    <a:pt x="563" y="1626"/>
                    <a:pt x="425" y="1842"/>
                    <a:pt x="229" y="1917"/>
                  </a:cubicBezTo>
                  <a:cubicBezTo>
                    <a:pt x="163" y="1926"/>
                    <a:pt x="98" y="1935"/>
                    <a:pt x="32" y="1944"/>
                  </a:cubicBezTo>
                  <a:lnTo>
                    <a:pt x="32" y="1944"/>
                  </a:lnTo>
                  <a:cubicBezTo>
                    <a:pt x="30" y="1944"/>
                    <a:pt x="29" y="1944"/>
                    <a:pt x="27" y="1944"/>
                  </a:cubicBezTo>
                  <a:cubicBezTo>
                    <a:pt x="19" y="1944"/>
                    <a:pt x="10" y="1946"/>
                    <a:pt x="0" y="1949"/>
                  </a:cubicBezTo>
                  <a:cubicBezTo>
                    <a:pt x="11" y="1947"/>
                    <a:pt x="22" y="1946"/>
                    <a:pt x="32" y="1944"/>
                  </a:cubicBezTo>
                  <a:lnTo>
                    <a:pt x="32" y="1944"/>
                  </a:lnTo>
                  <a:cubicBezTo>
                    <a:pt x="58" y="1946"/>
                    <a:pt x="78" y="1963"/>
                    <a:pt x="90" y="1986"/>
                  </a:cubicBezTo>
                  <a:lnTo>
                    <a:pt x="6718" y="1986"/>
                  </a:lnTo>
                  <a:lnTo>
                    <a:pt x="6738" y="976"/>
                  </a:lnTo>
                  <a:cubicBezTo>
                    <a:pt x="6746" y="528"/>
                    <a:pt x="6424" y="143"/>
                    <a:pt x="5981" y="74"/>
                  </a:cubicBezTo>
                  <a:lnTo>
                    <a:pt x="5522" y="1"/>
                  </a:lnTo>
                  <a:close/>
                </a:path>
              </a:pathLst>
            </a:custGeom>
            <a:solidFill>
              <a:srgbClr val="8F6027">
                <a:alpha val="34640"/>
              </a:srgbClr>
            </a:solidFill>
            <a:ln>
              <a:noFill/>
            </a:ln>
          </p:spPr>
          <p:txBody>
            <a:bodyPr spcFirstLastPara="1" wrap="square" lIns="121900" tIns="121900" rIns="121900" bIns="121900" anchor="ctr" anchorCtr="0">
              <a:noAutofit/>
            </a:bodyPr>
            <a:lstStyle/>
            <a:p>
              <a:endParaRPr sz="2489"/>
            </a:p>
          </p:txBody>
        </p:sp>
        <p:sp>
          <p:nvSpPr>
            <p:cNvPr id="5392" name="Google Shape;5392;p67"/>
            <p:cNvSpPr/>
            <p:nvPr/>
          </p:nvSpPr>
          <p:spPr>
            <a:xfrm>
              <a:off x="6494351" y="5282112"/>
              <a:ext cx="17609" cy="663"/>
            </a:xfrm>
            <a:custGeom>
              <a:avLst/>
              <a:gdLst/>
              <a:ahLst/>
              <a:cxnLst/>
              <a:rect l="l" t="t" r="r" b="b"/>
              <a:pathLst>
                <a:path w="186" h="7" extrusionOk="0">
                  <a:moveTo>
                    <a:pt x="88" y="0"/>
                  </a:moveTo>
                  <a:cubicBezTo>
                    <a:pt x="58" y="0"/>
                    <a:pt x="29" y="2"/>
                    <a:pt x="0" y="7"/>
                  </a:cubicBezTo>
                  <a:lnTo>
                    <a:pt x="186" y="7"/>
                  </a:lnTo>
                  <a:cubicBezTo>
                    <a:pt x="154" y="3"/>
                    <a:pt x="121" y="0"/>
                    <a:pt x="88" y="0"/>
                  </a:cubicBezTo>
                  <a:close/>
                </a:path>
              </a:pathLst>
            </a:custGeom>
            <a:solidFill>
              <a:srgbClr val="CAB8A0"/>
            </a:solidFill>
            <a:ln>
              <a:noFill/>
            </a:ln>
          </p:spPr>
          <p:txBody>
            <a:bodyPr spcFirstLastPara="1" wrap="square" lIns="121900" tIns="121900" rIns="121900" bIns="121900" anchor="ctr" anchorCtr="0">
              <a:noAutofit/>
            </a:bodyPr>
            <a:lstStyle/>
            <a:p>
              <a:endParaRPr sz="2489"/>
            </a:p>
          </p:txBody>
        </p:sp>
        <p:sp>
          <p:nvSpPr>
            <p:cNvPr id="5393" name="Google Shape;5393;p67"/>
            <p:cNvSpPr/>
            <p:nvPr/>
          </p:nvSpPr>
          <p:spPr>
            <a:xfrm>
              <a:off x="5235898" y="4066734"/>
              <a:ext cx="1999525" cy="313642"/>
            </a:xfrm>
            <a:custGeom>
              <a:avLst/>
              <a:gdLst/>
              <a:ahLst/>
              <a:cxnLst/>
              <a:rect l="l" t="t" r="r" b="b"/>
              <a:pathLst>
                <a:path w="21121" h="3313" extrusionOk="0">
                  <a:moveTo>
                    <a:pt x="0" y="1"/>
                  </a:moveTo>
                  <a:cubicBezTo>
                    <a:pt x="99" y="63"/>
                    <a:pt x="200" y="125"/>
                    <a:pt x="298" y="181"/>
                  </a:cubicBezTo>
                  <a:cubicBezTo>
                    <a:pt x="960" y="563"/>
                    <a:pt x="1724" y="763"/>
                    <a:pt x="2488" y="763"/>
                  </a:cubicBezTo>
                  <a:cubicBezTo>
                    <a:pt x="2658" y="763"/>
                    <a:pt x="2827" y="753"/>
                    <a:pt x="2995" y="733"/>
                  </a:cubicBezTo>
                  <a:cubicBezTo>
                    <a:pt x="3351" y="691"/>
                    <a:pt x="3727" y="609"/>
                    <a:pt x="4082" y="609"/>
                  </a:cubicBezTo>
                  <a:cubicBezTo>
                    <a:pt x="4346" y="609"/>
                    <a:pt x="4599" y="654"/>
                    <a:pt x="4826" y="795"/>
                  </a:cubicBezTo>
                  <a:cubicBezTo>
                    <a:pt x="4915" y="849"/>
                    <a:pt x="4998" y="918"/>
                    <a:pt x="5094" y="960"/>
                  </a:cubicBezTo>
                  <a:cubicBezTo>
                    <a:pt x="5231" y="1019"/>
                    <a:pt x="5383" y="1022"/>
                    <a:pt x="5532" y="1033"/>
                  </a:cubicBezTo>
                  <a:cubicBezTo>
                    <a:pt x="6191" y="1082"/>
                    <a:pt x="6825" y="1340"/>
                    <a:pt x="7485" y="1348"/>
                  </a:cubicBezTo>
                  <a:cubicBezTo>
                    <a:pt x="7495" y="1348"/>
                    <a:pt x="7504" y="1348"/>
                    <a:pt x="7514" y="1348"/>
                  </a:cubicBezTo>
                  <a:cubicBezTo>
                    <a:pt x="8198" y="1348"/>
                    <a:pt x="8851" y="1088"/>
                    <a:pt x="9520" y="939"/>
                  </a:cubicBezTo>
                  <a:cubicBezTo>
                    <a:pt x="9774" y="883"/>
                    <a:pt x="10043" y="847"/>
                    <a:pt x="10308" y="847"/>
                  </a:cubicBezTo>
                  <a:cubicBezTo>
                    <a:pt x="10747" y="847"/>
                    <a:pt x="11175" y="947"/>
                    <a:pt x="11508" y="1225"/>
                  </a:cubicBezTo>
                  <a:cubicBezTo>
                    <a:pt x="11497" y="1222"/>
                    <a:pt x="11487" y="1221"/>
                    <a:pt x="11476" y="1221"/>
                  </a:cubicBezTo>
                  <a:cubicBezTo>
                    <a:pt x="11354" y="1221"/>
                    <a:pt x="11248" y="1373"/>
                    <a:pt x="11306" y="1486"/>
                  </a:cubicBezTo>
                  <a:cubicBezTo>
                    <a:pt x="11840" y="1233"/>
                    <a:pt x="12419" y="1075"/>
                    <a:pt x="13009" y="1021"/>
                  </a:cubicBezTo>
                  <a:cubicBezTo>
                    <a:pt x="13079" y="1015"/>
                    <a:pt x="13151" y="1010"/>
                    <a:pt x="13223" y="1010"/>
                  </a:cubicBezTo>
                  <a:cubicBezTo>
                    <a:pt x="13422" y="1010"/>
                    <a:pt x="13620" y="1044"/>
                    <a:pt x="13774" y="1165"/>
                  </a:cubicBezTo>
                  <a:cubicBezTo>
                    <a:pt x="13984" y="1328"/>
                    <a:pt x="14032" y="1706"/>
                    <a:pt x="13803" y="1841"/>
                  </a:cubicBezTo>
                  <a:cubicBezTo>
                    <a:pt x="14032" y="1843"/>
                    <a:pt x="14283" y="1850"/>
                    <a:pt x="14461" y="1994"/>
                  </a:cubicBezTo>
                  <a:cubicBezTo>
                    <a:pt x="14638" y="2140"/>
                    <a:pt x="14665" y="2476"/>
                    <a:pt x="14456" y="2569"/>
                  </a:cubicBezTo>
                  <a:cubicBezTo>
                    <a:pt x="14535" y="2611"/>
                    <a:pt x="14589" y="2698"/>
                    <a:pt x="14591" y="2788"/>
                  </a:cubicBezTo>
                  <a:cubicBezTo>
                    <a:pt x="14354" y="2884"/>
                    <a:pt x="14115" y="2980"/>
                    <a:pt x="13878" y="3077"/>
                  </a:cubicBezTo>
                  <a:lnTo>
                    <a:pt x="20591" y="3312"/>
                  </a:lnTo>
                  <a:cubicBezTo>
                    <a:pt x="20596" y="3312"/>
                    <a:pt x="20602" y="3312"/>
                    <a:pt x="20608" y="3312"/>
                  </a:cubicBezTo>
                  <a:cubicBezTo>
                    <a:pt x="20860" y="3312"/>
                    <a:pt x="21069" y="3116"/>
                    <a:pt x="21087" y="2863"/>
                  </a:cubicBezTo>
                  <a:lnTo>
                    <a:pt x="21121" y="2321"/>
                  </a:lnTo>
                  <a:cubicBezTo>
                    <a:pt x="20780" y="2066"/>
                    <a:pt x="20378" y="1892"/>
                    <a:pt x="19955" y="1833"/>
                  </a:cubicBezTo>
                  <a:cubicBezTo>
                    <a:pt x="19612" y="1783"/>
                    <a:pt x="19134" y="1673"/>
                    <a:pt x="19174" y="1329"/>
                  </a:cubicBezTo>
                  <a:cubicBezTo>
                    <a:pt x="19205" y="1051"/>
                    <a:pt x="19589" y="938"/>
                    <a:pt x="19661" y="667"/>
                  </a:cubicBezTo>
                  <a:cubicBezTo>
                    <a:pt x="19681" y="593"/>
                    <a:pt x="19675" y="516"/>
                    <a:pt x="19669" y="439"/>
                  </a:cubicBezTo>
                  <a:lnTo>
                    <a:pt x="0" y="1"/>
                  </a:lnTo>
                  <a:close/>
                </a:path>
              </a:pathLst>
            </a:custGeom>
            <a:solidFill>
              <a:srgbClr val="8F6027">
                <a:alpha val="34640"/>
              </a:srgbClr>
            </a:solidFill>
            <a:ln>
              <a:noFill/>
            </a:ln>
          </p:spPr>
          <p:txBody>
            <a:bodyPr spcFirstLastPara="1" wrap="square" lIns="121900" tIns="121900" rIns="121900" bIns="121900" anchor="ctr" anchorCtr="0">
              <a:noAutofit/>
            </a:bodyPr>
            <a:lstStyle/>
            <a:p>
              <a:endParaRPr sz="2489"/>
            </a:p>
          </p:txBody>
        </p:sp>
      </p:grpSp>
      <p:grpSp>
        <p:nvGrpSpPr>
          <p:cNvPr id="5394" name="Google Shape;5394;p67"/>
          <p:cNvGrpSpPr/>
          <p:nvPr/>
        </p:nvGrpSpPr>
        <p:grpSpPr>
          <a:xfrm>
            <a:off x="7134684" y="1247711"/>
            <a:ext cx="757221" cy="4488467"/>
            <a:chOff x="6490110" y="3023424"/>
            <a:chExt cx="255634" cy="1515282"/>
          </a:xfrm>
        </p:grpSpPr>
        <p:sp>
          <p:nvSpPr>
            <p:cNvPr id="5395" name="Google Shape;5395;p67"/>
            <p:cNvSpPr/>
            <p:nvPr/>
          </p:nvSpPr>
          <p:spPr>
            <a:xfrm>
              <a:off x="6490110" y="3023424"/>
              <a:ext cx="255634" cy="1515282"/>
            </a:xfrm>
            <a:custGeom>
              <a:avLst/>
              <a:gdLst/>
              <a:ahLst/>
              <a:cxnLst/>
              <a:rect l="l" t="t" r="r" b="b"/>
              <a:pathLst>
                <a:path w="5267" h="31222" extrusionOk="0">
                  <a:moveTo>
                    <a:pt x="3393" y="1"/>
                  </a:moveTo>
                  <a:cubicBezTo>
                    <a:pt x="3179" y="1"/>
                    <a:pt x="2972" y="5"/>
                    <a:pt x="2786" y="5"/>
                  </a:cubicBezTo>
                  <a:cubicBezTo>
                    <a:pt x="2693" y="5"/>
                    <a:pt x="2591" y="5"/>
                    <a:pt x="2484" y="5"/>
                  </a:cubicBezTo>
                  <a:cubicBezTo>
                    <a:pt x="1493" y="5"/>
                    <a:pt x="0" y="45"/>
                    <a:pt x="0" y="870"/>
                  </a:cubicBezTo>
                  <a:cubicBezTo>
                    <a:pt x="1" y="1353"/>
                    <a:pt x="230" y="1466"/>
                    <a:pt x="445" y="1466"/>
                  </a:cubicBezTo>
                  <a:cubicBezTo>
                    <a:pt x="636" y="1466"/>
                    <a:pt x="816" y="1377"/>
                    <a:pt x="816" y="1377"/>
                  </a:cubicBezTo>
                  <a:lnTo>
                    <a:pt x="816" y="31222"/>
                  </a:lnTo>
                  <a:lnTo>
                    <a:pt x="4689" y="31222"/>
                  </a:lnTo>
                  <a:lnTo>
                    <a:pt x="4689" y="1529"/>
                  </a:lnTo>
                  <a:cubicBezTo>
                    <a:pt x="4689" y="1529"/>
                    <a:pt x="4780" y="1580"/>
                    <a:pt x="4890" y="1580"/>
                  </a:cubicBezTo>
                  <a:cubicBezTo>
                    <a:pt x="5056" y="1580"/>
                    <a:pt x="5266" y="1462"/>
                    <a:pt x="5266" y="870"/>
                  </a:cubicBezTo>
                  <a:cubicBezTo>
                    <a:pt x="5266" y="78"/>
                    <a:pt x="4276" y="1"/>
                    <a:pt x="3393"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5396" name="Google Shape;5396;p67"/>
            <p:cNvSpPr/>
            <p:nvPr/>
          </p:nvSpPr>
          <p:spPr>
            <a:xfrm>
              <a:off x="6490110" y="3023424"/>
              <a:ext cx="255634" cy="1515282"/>
            </a:xfrm>
            <a:custGeom>
              <a:avLst/>
              <a:gdLst/>
              <a:ahLst/>
              <a:cxnLst/>
              <a:rect l="l" t="t" r="r" b="b"/>
              <a:pathLst>
                <a:path w="5267" h="31222" extrusionOk="0">
                  <a:moveTo>
                    <a:pt x="3393" y="1"/>
                  </a:moveTo>
                  <a:cubicBezTo>
                    <a:pt x="3179" y="1"/>
                    <a:pt x="2972" y="5"/>
                    <a:pt x="2786" y="5"/>
                  </a:cubicBezTo>
                  <a:cubicBezTo>
                    <a:pt x="2693" y="5"/>
                    <a:pt x="2591" y="5"/>
                    <a:pt x="2484" y="5"/>
                  </a:cubicBezTo>
                  <a:cubicBezTo>
                    <a:pt x="1493" y="5"/>
                    <a:pt x="0" y="45"/>
                    <a:pt x="0" y="870"/>
                  </a:cubicBezTo>
                  <a:cubicBezTo>
                    <a:pt x="1" y="1353"/>
                    <a:pt x="230" y="1466"/>
                    <a:pt x="445" y="1466"/>
                  </a:cubicBezTo>
                  <a:cubicBezTo>
                    <a:pt x="636" y="1466"/>
                    <a:pt x="816" y="1377"/>
                    <a:pt x="816" y="1377"/>
                  </a:cubicBezTo>
                  <a:lnTo>
                    <a:pt x="816" y="31222"/>
                  </a:lnTo>
                  <a:lnTo>
                    <a:pt x="4689" y="31222"/>
                  </a:lnTo>
                  <a:lnTo>
                    <a:pt x="4689" y="1529"/>
                  </a:lnTo>
                  <a:cubicBezTo>
                    <a:pt x="4689" y="1529"/>
                    <a:pt x="4780" y="1580"/>
                    <a:pt x="4890" y="1580"/>
                  </a:cubicBezTo>
                  <a:cubicBezTo>
                    <a:pt x="5056" y="1580"/>
                    <a:pt x="5266" y="1462"/>
                    <a:pt x="5266" y="870"/>
                  </a:cubicBezTo>
                  <a:cubicBezTo>
                    <a:pt x="5266" y="78"/>
                    <a:pt x="4276" y="1"/>
                    <a:pt x="3393" y="1"/>
                  </a:cubicBezTo>
                  <a:close/>
                </a:path>
              </a:pathLst>
            </a:custGeom>
            <a:solidFill>
              <a:srgbClr val="FFC846">
                <a:alpha val="28490"/>
              </a:srgbClr>
            </a:solidFill>
            <a:ln>
              <a:noFill/>
            </a:ln>
          </p:spPr>
          <p:txBody>
            <a:bodyPr spcFirstLastPara="1" wrap="square" lIns="121900" tIns="121900" rIns="121900" bIns="121900" anchor="ctr" anchorCtr="0">
              <a:noAutofit/>
            </a:bodyPr>
            <a:lstStyle/>
            <a:p>
              <a:endParaRPr sz="2489"/>
            </a:p>
          </p:txBody>
        </p:sp>
        <p:sp>
          <p:nvSpPr>
            <p:cNvPr id="5397" name="Google Shape;5397;p67"/>
            <p:cNvSpPr/>
            <p:nvPr/>
          </p:nvSpPr>
          <p:spPr>
            <a:xfrm>
              <a:off x="6490547" y="3052204"/>
              <a:ext cx="255051" cy="1486502"/>
            </a:xfrm>
            <a:custGeom>
              <a:avLst/>
              <a:gdLst/>
              <a:ahLst/>
              <a:cxnLst/>
              <a:rect l="l" t="t" r="r" b="b"/>
              <a:pathLst>
                <a:path w="5255" h="30629" extrusionOk="0">
                  <a:moveTo>
                    <a:pt x="2749" y="1"/>
                  </a:moveTo>
                  <a:cubicBezTo>
                    <a:pt x="1545" y="1"/>
                    <a:pt x="492" y="405"/>
                    <a:pt x="1" y="410"/>
                  </a:cubicBezTo>
                  <a:cubicBezTo>
                    <a:pt x="40" y="781"/>
                    <a:pt x="245" y="873"/>
                    <a:pt x="438" y="873"/>
                  </a:cubicBezTo>
                  <a:cubicBezTo>
                    <a:pt x="629" y="873"/>
                    <a:pt x="808" y="784"/>
                    <a:pt x="808" y="784"/>
                  </a:cubicBezTo>
                  <a:lnTo>
                    <a:pt x="808" y="30629"/>
                  </a:lnTo>
                  <a:lnTo>
                    <a:pt x="4681" y="30629"/>
                  </a:lnTo>
                  <a:lnTo>
                    <a:pt x="4681" y="13306"/>
                  </a:lnTo>
                  <a:lnTo>
                    <a:pt x="4681" y="13306"/>
                  </a:lnTo>
                  <a:cubicBezTo>
                    <a:pt x="4444" y="14881"/>
                    <a:pt x="4947" y="28684"/>
                    <a:pt x="3591" y="28684"/>
                  </a:cubicBezTo>
                  <a:cubicBezTo>
                    <a:pt x="3567" y="28684"/>
                    <a:pt x="3543" y="28680"/>
                    <a:pt x="3519" y="28671"/>
                  </a:cubicBezTo>
                  <a:cubicBezTo>
                    <a:pt x="2034" y="28170"/>
                    <a:pt x="1683" y="13777"/>
                    <a:pt x="1590" y="8722"/>
                  </a:cubicBezTo>
                  <a:cubicBezTo>
                    <a:pt x="1496" y="3667"/>
                    <a:pt x="1725" y="1256"/>
                    <a:pt x="3515" y="1256"/>
                  </a:cubicBezTo>
                  <a:cubicBezTo>
                    <a:pt x="4073" y="1256"/>
                    <a:pt x="4459" y="2363"/>
                    <a:pt x="4681" y="4646"/>
                  </a:cubicBezTo>
                  <a:lnTo>
                    <a:pt x="4681" y="936"/>
                  </a:lnTo>
                  <a:cubicBezTo>
                    <a:pt x="4681" y="936"/>
                    <a:pt x="4770" y="985"/>
                    <a:pt x="4879" y="985"/>
                  </a:cubicBezTo>
                  <a:cubicBezTo>
                    <a:pt x="5034" y="985"/>
                    <a:pt x="5227" y="884"/>
                    <a:pt x="5254" y="391"/>
                  </a:cubicBezTo>
                  <a:cubicBezTo>
                    <a:pt x="4721" y="312"/>
                    <a:pt x="3803" y="1"/>
                    <a:pt x="2749"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5398" name="Google Shape;5398;p67"/>
            <p:cNvSpPr/>
            <p:nvPr/>
          </p:nvSpPr>
          <p:spPr>
            <a:xfrm>
              <a:off x="6490158" y="3047302"/>
              <a:ext cx="46594" cy="1491307"/>
            </a:xfrm>
            <a:custGeom>
              <a:avLst/>
              <a:gdLst/>
              <a:ahLst/>
              <a:cxnLst/>
              <a:rect l="l" t="t" r="r" b="b"/>
              <a:pathLst>
                <a:path w="960" h="30728" extrusionOk="0">
                  <a:moveTo>
                    <a:pt x="137" y="0"/>
                  </a:moveTo>
                  <a:cubicBezTo>
                    <a:pt x="50" y="103"/>
                    <a:pt x="0" y="226"/>
                    <a:pt x="0" y="376"/>
                  </a:cubicBezTo>
                  <a:cubicBezTo>
                    <a:pt x="0" y="859"/>
                    <a:pt x="229" y="973"/>
                    <a:pt x="443" y="973"/>
                  </a:cubicBezTo>
                  <a:cubicBezTo>
                    <a:pt x="635" y="973"/>
                    <a:pt x="815" y="883"/>
                    <a:pt x="815" y="883"/>
                  </a:cubicBezTo>
                  <a:lnTo>
                    <a:pt x="815" y="30728"/>
                  </a:lnTo>
                  <a:lnTo>
                    <a:pt x="959" y="30443"/>
                  </a:lnTo>
                  <a:lnTo>
                    <a:pt x="959" y="497"/>
                  </a:lnTo>
                  <a:cubicBezTo>
                    <a:pt x="959" y="497"/>
                    <a:pt x="778" y="587"/>
                    <a:pt x="585" y="587"/>
                  </a:cubicBezTo>
                  <a:cubicBezTo>
                    <a:pt x="370" y="587"/>
                    <a:pt x="142" y="475"/>
                    <a:pt x="137" y="0"/>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5399" name="Google Shape;5399;p67"/>
            <p:cNvSpPr/>
            <p:nvPr/>
          </p:nvSpPr>
          <p:spPr>
            <a:xfrm>
              <a:off x="6692889" y="3222165"/>
              <a:ext cx="11551" cy="518861"/>
            </a:xfrm>
            <a:custGeom>
              <a:avLst/>
              <a:gdLst/>
              <a:ahLst/>
              <a:cxnLst/>
              <a:rect l="l" t="t" r="r" b="b"/>
              <a:pathLst>
                <a:path w="238" h="10691" extrusionOk="0">
                  <a:moveTo>
                    <a:pt x="120" y="0"/>
                  </a:moveTo>
                  <a:cubicBezTo>
                    <a:pt x="54" y="0"/>
                    <a:pt x="0" y="2393"/>
                    <a:pt x="0" y="5345"/>
                  </a:cubicBezTo>
                  <a:cubicBezTo>
                    <a:pt x="0" y="6763"/>
                    <a:pt x="13" y="8123"/>
                    <a:pt x="35" y="9125"/>
                  </a:cubicBezTo>
                  <a:cubicBezTo>
                    <a:pt x="57" y="10128"/>
                    <a:pt x="88" y="10691"/>
                    <a:pt x="120" y="10691"/>
                  </a:cubicBezTo>
                  <a:cubicBezTo>
                    <a:pt x="151" y="10691"/>
                    <a:pt x="181" y="10128"/>
                    <a:pt x="203" y="9125"/>
                  </a:cubicBezTo>
                  <a:cubicBezTo>
                    <a:pt x="225" y="8123"/>
                    <a:pt x="238" y="6763"/>
                    <a:pt x="238" y="5345"/>
                  </a:cubicBezTo>
                  <a:cubicBezTo>
                    <a:pt x="238" y="2393"/>
                    <a:pt x="185" y="0"/>
                    <a:pt x="120"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5400" name="Google Shape;5400;p67"/>
            <p:cNvSpPr/>
            <p:nvPr/>
          </p:nvSpPr>
          <p:spPr>
            <a:xfrm>
              <a:off x="6647557" y="3173390"/>
              <a:ext cx="11551" cy="595542"/>
            </a:xfrm>
            <a:custGeom>
              <a:avLst/>
              <a:gdLst/>
              <a:ahLst/>
              <a:cxnLst/>
              <a:rect l="l" t="t" r="r" b="b"/>
              <a:pathLst>
                <a:path w="238" h="12271" extrusionOk="0">
                  <a:moveTo>
                    <a:pt x="119" y="1"/>
                  </a:moveTo>
                  <a:cubicBezTo>
                    <a:pt x="88" y="1"/>
                    <a:pt x="58" y="647"/>
                    <a:pt x="35" y="1798"/>
                  </a:cubicBezTo>
                  <a:cubicBezTo>
                    <a:pt x="13" y="2948"/>
                    <a:pt x="1" y="4508"/>
                    <a:pt x="1" y="6135"/>
                  </a:cubicBezTo>
                  <a:cubicBezTo>
                    <a:pt x="1" y="7763"/>
                    <a:pt x="13" y="9323"/>
                    <a:pt x="35" y="10473"/>
                  </a:cubicBezTo>
                  <a:cubicBezTo>
                    <a:pt x="58" y="11624"/>
                    <a:pt x="88" y="12270"/>
                    <a:pt x="119" y="12270"/>
                  </a:cubicBezTo>
                  <a:cubicBezTo>
                    <a:pt x="150" y="12270"/>
                    <a:pt x="181" y="11624"/>
                    <a:pt x="203" y="10473"/>
                  </a:cubicBezTo>
                  <a:cubicBezTo>
                    <a:pt x="225" y="9323"/>
                    <a:pt x="238" y="7763"/>
                    <a:pt x="238" y="6135"/>
                  </a:cubicBezTo>
                  <a:cubicBezTo>
                    <a:pt x="238" y="4508"/>
                    <a:pt x="225" y="2948"/>
                    <a:pt x="203" y="1798"/>
                  </a:cubicBezTo>
                  <a:cubicBezTo>
                    <a:pt x="181" y="647"/>
                    <a:pt x="150" y="1"/>
                    <a:pt x="119"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5401" name="Google Shape;5401;p67"/>
            <p:cNvSpPr/>
            <p:nvPr/>
          </p:nvSpPr>
          <p:spPr>
            <a:xfrm>
              <a:off x="6599799" y="3206198"/>
              <a:ext cx="11551" cy="529926"/>
            </a:xfrm>
            <a:custGeom>
              <a:avLst/>
              <a:gdLst/>
              <a:ahLst/>
              <a:cxnLst/>
              <a:rect l="l" t="t" r="r" b="b"/>
              <a:pathLst>
                <a:path w="238" h="10919" extrusionOk="0">
                  <a:moveTo>
                    <a:pt x="119" y="0"/>
                  </a:moveTo>
                  <a:cubicBezTo>
                    <a:pt x="53" y="0"/>
                    <a:pt x="0" y="2445"/>
                    <a:pt x="0" y="5459"/>
                  </a:cubicBezTo>
                  <a:cubicBezTo>
                    <a:pt x="0" y="8474"/>
                    <a:pt x="53" y="10918"/>
                    <a:pt x="119" y="10918"/>
                  </a:cubicBezTo>
                  <a:cubicBezTo>
                    <a:pt x="185" y="10918"/>
                    <a:pt x="237" y="8474"/>
                    <a:pt x="237" y="5459"/>
                  </a:cubicBezTo>
                  <a:cubicBezTo>
                    <a:pt x="237" y="2445"/>
                    <a:pt x="185" y="0"/>
                    <a:pt x="119"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5402" name="Google Shape;5402;p67"/>
            <p:cNvSpPr/>
            <p:nvPr/>
          </p:nvSpPr>
          <p:spPr>
            <a:xfrm>
              <a:off x="6496322" y="3062250"/>
              <a:ext cx="246121" cy="105364"/>
            </a:xfrm>
            <a:custGeom>
              <a:avLst/>
              <a:gdLst/>
              <a:ahLst/>
              <a:cxnLst/>
              <a:rect l="l" t="t" r="r" b="b"/>
              <a:pathLst>
                <a:path w="5071" h="2171" extrusionOk="0">
                  <a:moveTo>
                    <a:pt x="2265" y="1"/>
                  </a:moveTo>
                  <a:cubicBezTo>
                    <a:pt x="1511" y="1"/>
                    <a:pt x="716" y="135"/>
                    <a:pt x="1" y="526"/>
                  </a:cubicBezTo>
                  <a:cubicBezTo>
                    <a:pt x="87" y="631"/>
                    <a:pt x="207" y="664"/>
                    <a:pt x="323" y="664"/>
                  </a:cubicBezTo>
                  <a:cubicBezTo>
                    <a:pt x="512" y="664"/>
                    <a:pt x="690" y="577"/>
                    <a:pt x="690" y="577"/>
                  </a:cubicBezTo>
                  <a:lnTo>
                    <a:pt x="690" y="2171"/>
                  </a:lnTo>
                  <a:cubicBezTo>
                    <a:pt x="1223" y="1345"/>
                    <a:pt x="1913" y="618"/>
                    <a:pt x="2899" y="618"/>
                  </a:cubicBezTo>
                  <a:cubicBezTo>
                    <a:pt x="3378" y="618"/>
                    <a:pt x="3926" y="790"/>
                    <a:pt x="4561" y="1204"/>
                  </a:cubicBezTo>
                  <a:lnTo>
                    <a:pt x="4561" y="729"/>
                  </a:lnTo>
                  <a:cubicBezTo>
                    <a:pt x="4561" y="729"/>
                    <a:pt x="4649" y="777"/>
                    <a:pt x="4757" y="777"/>
                  </a:cubicBezTo>
                  <a:cubicBezTo>
                    <a:pt x="4866" y="777"/>
                    <a:pt x="4995" y="728"/>
                    <a:pt x="5071" y="527"/>
                  </a:cubicBezTo>
                  <a:cubicBezTo>
                    <a:pt x="4557" y="340"/>
                    <a:pt x="3462" y="1"/>
                    <a:pt x="2265" y="1"/>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grpSp>
      <p:sp>
        <p:nvSpPr>
          <p:cNvPr id="5403" name="Google Shape;5403;p67"/>
          <p:cNvSpPr/>
          <p:nvPr/>
        </p:nvSpPr>
        <p:spPr>
          <a:xfrm flipH="1">
            <a:off x="5562600" y="6034400"/>
            <a:ext cx="5886800" cy="391600"/>
          </a:xfrm>
          <a:prstGeom prst="ellipse">
            <a:avLst/>
          </a:prstGeom>
          <a:solidFill>
            <a:srgbClr val="000000">
              <a:alpha val="17320"/>
            </a:srgbClr>
          </a:solidFill>
          <a:ln>
            <a:noFill/>
          </a:ln>
        </p:spPr>
        <p:txBody>
          <a:bodyPr spcFirstLastPara="1" wrap="square" lIns="121900" tIns="121900" rIns="121900" bIns="121900" anchor="ctr" anchorCtr="0">
            <a:noAutofit/>
          </a:bodyPr>
          <a:lstStyle/>
          <a:p>
            <a:endParaRPr sz="2489"/>
          </a:p>
        </p:txBody>
      </p:sp>
      <p:cxnSp>
        <p:nvCxnSpPr>
          <p:cNvPr id="5556" name="Google Shape;5556;p67"/>
          <p:cNvCxnSpPr/>
          <p:nvPr/>
        </p:nvCxnSpPr>
        <p:spPr>
          <a:xfrm>
            <a:off x="990600" y="1156513"/>
            <a:ext cx="0" cy="3009600"/>
          </a:xfrm>
          <a:prstGeom prst="straightConnector1">
            <a:avLst/>
          </a:prstGeom>
          <a:noFill/>
          <a:ln w="19050" cap="flat" cmpd="sng">
            <a:solidFill>
              <a:schemeClr val="accent5"/>
            </a:solidFill>
            <a:prstDash val="solid"/>
            <a:round/>
            <a:headEnd type="none" w="med" len="med"/>
            <a:tailEnd type="none" w="med" len="med"/>
          </a:ln>
        </p:spPr>
      </p:cxnSp>
      <p:grpSp>
        <p:nvGrpSpPr>
          <p:cNvPr id="5557" name="Google Shape;5557;p67"/>
          <p:cNvGrpSpPr/>
          <p:nvPr/>
        </p:nvGrpSpPr>
        <p:grpSpPr>
          <a:xfrm>
            <a:off x="10474530" y="5124599"/>
            <a:ext cx="990772" cy="680628"/>
            <a:chOff x="151837" y="1574012"/>
            <a:chExt cx="1136206" cy="780536"/>
          </a:xfrm>
        </p:grpSpPr>
        <p:sp>
          <p:nvSpPr>
            <p:cNvPr id="5558" name="Google Shape;5558;p67"/>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5559" name="Google Shape;5559;p67"/>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5560" name="Google Shape;5560;p67"/>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5561" name="Google Shape;5561;p67"/>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121900" tIns="121900" rIns="121900" bIns="121900" anchor="ctr" anchorCtr="0">
              <a:noAutofit/>
            </a:bodyPr>
            <a:lstStyle/>
            <a:p>
              <a:endParaRPr sz="2489"/>
            </a:p>
          </p:txBody>
        </p:sp>
      </p:grpSp>
      <p:grpSp>
        <p:nvGrpSpPr>
          <p:cNvPr id="198" name="Google Shape;5826;p71">
            <a:extLst>
              <a:ext uri="{FF2B5EF4-FFF2-40B4-BE49-F238E27FC236}">
                <a16:creationId xmlns:a16="http://schemas.microsoft.com/office/drawing/2014/main" xmlns="" id="{ECEE8A53-6767-F7F1-0DFC-71394E1E7266}"/>
              </a:ext>
            </a:extLst>
          </p:cNvPr>
          <p:cNvGrpSpPr/>
          <p:nvPr/>
        </p:nvGrpSpPr>
        <p:grpSpPr>
          <a:xfrm flipH="1">
            <a:off x="6334479" y="1121822"/>
            <a:ext cx="4993996" cy="5072343"/>
            <a:chOff x="54251" y="2686246"/>
            <a:chExt cx="1679068" cy="1705410"/>
          </a:xfrm>
        </p:grpSpPr>
        <p:sp>
          <p:nvSpPr>
            <p:cNvPr id="199" name="Google Shape;5827;p71">
              <a:extLst>
                <a:ext uri="{FF2B5EF4-FFF2-40B4-BE49-F238E27FC236}">
                  <a16:creationId xmlns:a16="http://schemas.microsoft.com/office/drawing/2014/main" xmlns="" id="{DCBA9BB6-C66A-A978-16C2-9EA46E6B549C}"/>
                </a:ext>
              </a:extLst>
            </p:cNvPr>
            <p:cNvSpPr/>
            <p:nvPr/>
          </p:nvSpPr>
          <p:spPr>
            <a:xfrm>
              <a:off x="1293009" y="3511298"/>
              <a:ext cx="172025" cy="165542"/>
            </a:xfrm>
            <a:custGeom>
              <a:avLst/>
              <a:gdLst/>
              <a:ahLst/>
              <a:cxnLst/>
              <a:rect l="l" t="t" r="r" b="b"/>
              <a:pathLst>
                <a:path w="4591" h="4418" extrusionOk="0">
                  <a:moveTo>
                    <a:pt x="1310" y="1"/>
                  </a:moveTo>
                  <a:lnTo>
                    <a:pt x="1" y="2753"/>
                  </a:lnTo>
                  <a:cubicBezTo>
                    <a:pt x="1" y="2753"/>
                    <a:pt x="1822" y="4418"/>
                    <a:pt x="2445" y="4418"/>
                  </a:cubicBezTo>
                  <a:cubicBezTo>
                    <a:pt x="2452" y="4418"/>
                    <a:pt x="2459" y="4417"/>
                    <a:pt x="2466" y="4417"/>
                  </a:cubicBezTo>
                  <a:cubicBezTo>
                    <a:pt x="3068" y="4376"/>
                    <a:pt x="4591" y="2172"/>
                    <a:pt x="4350" y="1491"/>
                  </a:cubicBezTo>
                  <a:cubicBezTo>
                    <a:pt x="4110" y="810"/>
                    <a:pt x="2632" y="542"/>
                    <a:pt x="1310"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00" name="Google Shape;5828;p71">
              <a:extLst>
                <a:ext uri="{FF2B5EF4-FFF2-40B4-BE49-F238E27FC236}">
                  <a16:creationId xmlns:a16="http://schemas.microsoft.com/office/drawing/2014/main" xmlns="" id="{A2B184D0-6348-B576-05AB-E238B078645B}"/>
                </a:ext>
              </a:extLst>
            </p:cNvPr>
            <p:cNvSpPr/>
            <p:nvPr/>
          </p:nvSpPr>
          <p:spPr>
            <a:xfrm>
              <a:off x="562382" y="2785317"/>
              <a:ext cx="70331" cy="78237"/>
            </a:xfrm>
            <a:custGeom>
              <a:avLst/>
              <a:gdLst/>
              <a:ahLst/>
              <a:cxnLst/>
              <a:rect l="l" t="t" r="r" b="b"/>
              <a:pathLst>
                <a:path w="1877" h="2088" extrusionOk="0">
                  <a:moveTo>
                    <a:pt x="1197" y="1"/>
                  </a:moveTo>
                  <a:lnTo>
                    <a:pt x="1197" y="1"/>
                  </a:lnTo>
                  <a:cubicBezTo>
                    <a:pt x="1197" y="1"/>
                    <a:pt x="1638" y="316"/>
                    <a:pt x="1099" y="594"/>
                  </a:cubicBezTo>
                  <a:cubicBezTo>
                    <a:pt x="726" y="785"/>
                    <a:pt x="0" y="1263"/>
                    <a:pt x="791" y="2088"/>
                  </a:cubicBezTo>
                  <a:lnTo>
                    <a:pt x="1832" y="1928"/>
                  </a:lnTo>
                  <a:cubicBezTo>
                    <a:pt x="1096" y="1908"/>
                    <a:pt x="609" y="1209"/>
                    <a:pt x="1210" y="773"/>
                  </a:cubicBezTo>
                  <a:cubicBezTo>
                    <a:pt x="1877" y="289"/>
                    <a:pt x="1197" y="1"/>
                    <a:pt x="1197" y="1"/>
                  </a:cubicBezTo>
                  <a:close/>
                </a:path>
              </a:pathLst>
            </a:custGeom>
            <a:solidFill>
              <a:srgbClr val="505D6C"/>
            </a:solidFill>
            <a:ln>
              <a:noFill/>
            </a:ln>
          </p:spPr>
          <p:txBody>
            <a:bodyPr spcFirstLastPara="1" wrap="square" lIns="121900" tIns="121900" rIns="121900" bIns="121900" anchor="ctr" anchorCtr="0">
              <a:noAutofit/>
            </a:bodyPr>
            <a:lstStyle/>
            <a:p>
              <a:endParaRPr sz="2489"/>
            </a:p>
          </p:txBody>
        </p:sp>
        <p:sp>
          <p:nvSpPr>
            <p:cNvPr id="201" name="Google Shape;5829;p71">
              <a:extLst>
                <a:ext uri="{FF2B5EF4-FFF2-40B4-BE49-F238E27FC236}">
                  <a16:creationId xmlns:a16="http://schemas.microsoft.com/office/drawing/2014/main" xmlns="" id="{441F7867-583D-3E4A-27B3-461F1FC88FC8}"/>
                </a:ext>
              </a:extLst>
            </p:cNvPr>
            <p:cNvSpPr/>
            <p:nvPr/>
          </p:nvSpPr>
          <p:spPr>
            <a:xfrm>
              <a:off x="408342" y="2896565"/>
              <a:ext cx="117918" cy="93413"/>
            </a:xfrm>
            <a:custGeom>
              <a:avLst/>
              <a:gdLst/>
              <a:ahLst/>
              <a:cxnLst/>
              <a:rect l="l" t="t" r="r" b="b"/>
              <a:pathLst>
                <a:path w="3147" h="2493" extrusionOk="0">
                  <a:moveTo>
                    <a:pt x="3146" y="0"/>
                  </a:moveTo>
                  <a:cubicBezTo>
                    <a:pt x="1787" y="357"/>
                    <a:pt x="1824" y="1254"/>
                    <a:pt x="1230" y="1254"/>
                  </a:cubicBezTo>
                  <a:cubicBezTo>
                    <a:pt x="1192" y="1254"/>
                    <a:pt x="1153" y="1250"/>
                    <a:pt x="1110" y="1243"/>
                  </a:cubicBezTo>
                  <a:cubicBezTo>
                    <a:pt x="698" y="1172"/>
                    <a:pt x="931" y="620"/>
                    <a:pt x="1152" y="620"/>
                  </a:cubicBezTo>
                  <a:cubicBezTo>
                    <a:pt x="1183" y="620"/>
                    <a:pt x="1213" y="631"/>
                    <a:pt x="1242" y="655"/>
                  </a:cubicBezTo>
                  <a:cubicBezTo>
                    <a:pt x="1192" y="583"/>
                    <a:pt x="1116" y="549"/>
                    <a:pt x="1029" y="549"/>
                  </a:cubicBezTo>
                  <a:cubicBezTo>
                    <a:pt x="631" y="549"/>
                    <a:pt x="1" y="1247"/>
                    <a:pt x="614" y="2140"/>
                  </a:cubicBezTo>
                  <a:cubicBezTo>
                    <a:pt x="791" y="2397"/>
                    <a:pt x="983" y="2493"/>
                    <a:pt x="1172" y="2493"/>
                  </a:cubicBezTo>
                  <a:cubicBezTo>
                    <a:pt x="1716" y="2493"/>
                    <a:pt x="2226" y="1694"/>
                    <a:pt x="2226" y="1694"/>
                  </a:cubicBezTo>
                  <a:lnTo>
                    <a:pt x="3146" y="0"/>
                  </a:lnTo>
                  <a:close/>
                </a:path>
              </a:pathLst>
            </a:custGeom>
            <a:solidFill>
              <a:srgbClr val="2B3138"/>
            </a:solidFill>
            <a:ln>
              <a:noFill/>
            </a:ln>
          </p:spPr>
          <p:txBody>
            <a:bodyPr spcFirstLastPara="1" wrap="square" lIns="121900" tIns="121900" rIns="121900" bIns="121900" anchor="ctr" anchorCtr="0">
              <a:noAutofit/>
            </a:bodyPr>
            <a:lstStyle/>
            <a:p>
              <a:endParaRPr sz="2489"/>
            </a:p>
          </p:txBody>
        </p:sp>
        <p:sp>
          <p:nvSpPr>
            <p:cNvPr id="202" name="Google Shape;5830;p71">
              <a:extLst>
                <a:ext uri="{FF2B5EF4-FFF2-40B4-BE49-F238E27FC236}">
                  <a16:creationId xmlns:a16="http://schemas.microsoft.com/office/drawing/2014/main" xmlns="" id="{DCDF573A-3D0D-4341-C7CF-E2AD2D7C4B64}"/>
                </a:ext>
              </a:extLst>
            </p:cNvPr>
            <p:cNvSpPr/>
            <p:nvPr/>
          </p:nvSpPr>
          <p:spPr>
            <a:xfrm>
              <a:off x="651111" y="2887835"/>
              <a:ext cx="116457" cy="72917"/>
            </a:xfrm>
            <a:custGeom>
              <a:avLst/>
              <a:gdLst/>
              <a:ahLst/>
              <a:cxnLst/>
              <a:rect l="l" t="t" r="r" b="b"/>
              <a:pathLst>
                <a:path w="3108" h="1946" extrusionOk="0">
                  <a:moveTo>
                    <a:pt x="2144" y="1"/>
                  </a:moveTo>
                  <a:cubicBezTo>
                    <a:pt x="2013" y="1"/>
                    <a:pt x="1908" y="59"/>
                    <a:pt x="1872" y="178"/>
                  </a:cubicBezTo>
                  <a:cubicBezTo>
                    <a:pt x="1900" y="132"/>
                    <a:pt x="1939" y="113"/>
                    <a:pt x="1983" y="113"/>
                  </a:cubicBezTo>
                  <a:cubicBezTo>
                    <a:pt x="2183" y="113"/>
                    <a:pt x="2471" y="530"/>
                    <a:pt x="2146" y="704"/>
                  </a:cubicBezTo>
                  <a:cubicBezTo>
                    <a:pt x="2058" y="750"/>
                    <a:pt x="1981" y="770"/>
                    <a:pt x="1908" y="770"/>
                  </a:cubicBezTo>
                  <a:cubicBezTo>
                    <a:pt x="1479" y="770"/>
                    <a:pt x="1208" y="90"/>
                    <a:pt x="98" y="90"/>
                  </a:cubicBezTo>
                  <a:cubicBezTo>
                    <a:pt x="66" y="90"/>
                    <a:pt x="34" y="91"/>
                    <a:pt x="1" y="92"/>
                  </a:cubicBezTo>
                  <a:lnTo>
                    <a:pt x="1270" y="1455"/>
                  </a:lnTo>
                  <a:cubicBezTo>
                    <a:pt x="1270" y="1455"/>
                    <a:pt x="1796" y="1945"/>
                    <a:pt x="2254" y="1945"/>
                  </a:cubicBezTo>
                  <a:cubicBezTo>
                    <a:pt x="2489" y="1945"/>
                    <a:pt x="2707" y="1816"/>
                    <a:pt x="2825" y="1423"/>
                  </a:cubicBezTo>
                  <a:cubicBezTo>
                    <a:pt x="3107" y="491"/>
                    <a:pt x="2521" y="1"/>
                    <a:pt x="2144" y="1"/>
                  </a:cubicBezTo>
                  <a:close/>
                </a:path>
              </a:pathLst>
            </a:custGeom>
            <a:solidFill>
              <a:srgbClr val="2B3138"/>
            </a:solidFill>
            <a:ln>
              <a:noFill/>
            </a:ln>
          </p:spPr>
          <p:txBody>
            <a:bodyPr spcFirstLastPara="1" wrap="square" lIns="121900" tIns="121900" rIns="121900" bIns="121900" anchor="ctr" anchorCtr="0">
              <a:noAutofit/>
            </a:bodyPr>
            <a:lstStyle/>
            <a:p>
              <a:endParaRPr sz="2489"/>
            </a:p>
          </p:txBody>
        </p:sp>
        <p:sp>
          <p:nvSpPr>
            <p:cNvPr id="203" name="Google Shape;5831;p71">
              <a:extLst>
                <a:ext uri="{FF2B5EF4-FFF2-40B4-BE49-F238E27FC236}">
                  <a16:creationId xmlns:a16="http://schemas.microsoft.com/office/drawing/2014/main" xmlns="" id="{5585F9B2-916F-6BEE-77EE-7E5DB90B79AF}"/>
                </a:ext>
              </a:extLst>
            </p:cNvPr>
            <p:cNvSpPr/>
            <p:nvPr/>
          </p:nvSpPr>
          <p:spPr>
            <a:xfrm>
              <a:off x="553127" y="2816604"/>
              <a:ext cx="114920" cy="79961"/>
            </a:xfrm>
            <a:custGeom>
              <a:avLst/>
              <a:gdLst/>
              <a:ahLst/>
              <a:cxnLst/>
              <a:rect l="l" t="t" r="r" b="b"/>
              <a:pathLst>
                <a:path w="3067" h="2134" extrusionOk="0">
                  <a:moveTo>
                    <a:pt x="1912" y="1"/>
                  </a:moveTo>
                  <a:cubicBezTo>
                    <a:pt x="1673" y="1"/>
                    <a:pt x="1501" y="156"/>
                    <a:pt x="1547" y="383"/>
                  </a:cubicBezTo>
                  <a:cubicBezTo>
                    <a:pt x="1548" y="283"/>
                    <a:pt x="1606" y="241"/>
                    <a:pt x="1683" y="241"/>
                  </a:cubicBezTo>
                  <a:cubicBezTo>
                    <a:pt x="1871" y="241"/>
                    <a:pt x="2173" y="497"/>
                    <a:pt x="2020" y="795"/>
                  </a:cubicBezTo>
                  <a:cubicBezTo>
                    <a:pt x="1924" y="982"/>
                    <a:pt x="1806" y="1036"/>
                    <a:pt x="1662" y="1036"/>
                  </a:cubicBezTo>
                  <a:cubicBezTo>
                    <a:pt x="1463" y="1036"/>
                    <a:pt x="1213" y="933"/>
                    <a:pt x="896" y="933"/>
                  </a:cubicBezTo>
                  <a:cubicBezTo>
                    <a:pt x="643" y="933"/>
                    <a:pt x="347" y="999"/>
                    <a:pt x="1" y="1236"/>
                  </a:cubicBezTo>
                  <a:lnTo>
                    <a:pt x="1680" y="2018"/>
                  </a:lnTo>
                  <a:cubicBezTo>
                    <a:pt x="1680" y="2018"/>
                    <a:pt x="1987" y="2133"/>
                    <a:pt x="2299" y="2133"/>
                  </a:cubicBezTo>
                  <a:cubicBezTo>
                    <a:pt x="2679" y="2133"/>
                    <a:pt x="3066" y="1962"/>
                    <a:pt x="2914" y="1204"/>
                  </a:cubicBezTo>
                  <a:cubicBezTo>
                    <a:pt x="2736" y="320"/>
                    <a:pt x="2254" y="1"/>
                    <a:pt x="1912" y="1"/>
                  </a:cubicBezTo>
                  <a:close/>
                </a:path>
              </a:pathLst>
            </a:custGeom>
            <a:solidFill>
              <a:srgbClr val="505D6C"/>
            </a:solidFill>
            <a:ln>
              <a:noFill/>
            </a:ln>
          </p:spPr>
          <p:txBody>
            <a:bodyPr spcFirstLastPara="1" wrap="square" lIns="121900" tIns="121900" rIns="121900" bIns="121900" anchor="ctr" anchorCtr="0">
              <a:noAutofit/>
            </a:bodyPr>
            <a:lstStyle/>
            <a:p>
              <a:endParaRPr sz="2489"/>
            </a:p>
          </p:txBody>
        </p:sp>
        <p:sp>
          <p:nvSpPr>
            <p:cNvPr id="204" name="Google Shape;5832;p71">
              <a:extLst>
                <a:ext uri="{FF2B5EF4-FFF2-40B4-BE49-F238E27FC236}">
                  <a16:creationId xmlns:a16="http://schemas.microsoft.com/office/drawing/2014/main" xmlns="" id="{9E3DE7E5-9E8F-27B3-B5C4-9BFF722B29D7}"/>
                </a:ext>
              </a:extLst>
            </p:cNvPr>
            <p:cNvSpPr/>
            <p:nvPr/>
          </p:nvSpPr>
          <p:spPr>
            <a:xfrm>
              <a:off x="515132" y="2818066"/>
              <a:ext cx="115557" cy="72355"/>
            </a:xfrm>
            <a:custGeom>
              <a:avLst/>
              <a:gdLst/>
              <a:ahLst/>
              <a:cxnLst/>
              <a:rect l="l" t="t" r="r" b="b"/>
              <a:pathLst>
                <a:path w="3084" h="1931" extrusionOk="0">
                  <a:moveTo>
                    <a:pt x="1189" y="1"/>
                  </a:moveTo>
                  <a:cubicBezTo>
                    <a:pt x="681" y="1"/>
                    <a:pt x="1" y="466"/>
                    <a:pt x="309" y="1501"/>
                  </a:cubicBezTo>
                  <a:cubicBezTo>
                    <a:pt x="404" y="1823"/>
                    <a:pt x="567" y="1931"/>
                    <a:pt x="742" y="1931"/>
                  </a:cubicBezTo>
                  <a:cubicBezTo>
                    <a:pt x="1103" y="1931"/>
                    <a:pt x="1519" y="1471"/>
                    <a:pt x="1519" y="1471"/>
                  </a:cubicBezTo>
                  <a:lnTo>
                    <a:pt x="3084" y="931"/>
                  </a:lnTo>
                  <a:cubicBezTo>
                    <a:pt x="2757" y="750"/>
                    <a:pt x="2477" y="701"/>
                    <a:pt x="2237" y="701"/>
                  </a:cubicBezTo>
                  <a:cubicBezTo>
                    <a:pt x="1961" y="701"/>
                    <a:pt x="1739" y="766"/>
                    <a:pt x="1562" y="766"/>
                  </a:cubicBezTo>
                  <a:cubicBezTo>
                    <a:pt x="1424" y="766"/>
                    <a:pt x="1314" y="727"/>
                    <a:pt x="1226" y="589"/>
                  </a:cubicBezTo>
                  <a:cubicBezTo>
                    <a:pt x="1088" y="371"/>
                    <a:pt x="1237" y="231"/>
                    <a:pt x="1433" y="231"/>
                  </a:cubicBezTo>
                  <a:cubicBezTo>
                    <a:pt x="1510" y="231"/>
                    <a:pt x="1595" y="253"/>
                    <a:pt x="1671" y="300"/>
                  </a:cubicBezTo>
                  <a:cubicBezTo>
                    <a:pt x="1630" y="104"/>
                    <a:pt x="1429" y="1"/>
                    <a:pt x="1189" y="1"/>
                  </a:cubicBezTo>
                  <a:close/>
                </a:path>
              </a:pathLst>
            </a:custGeom>
            <a:solidFill>
              <a:srgbClr val="505D6C"/>
            </a:solidFill>
            <a:ln>
              <a:noFill/>
            </a:ln>
          </p:spPr>
          <p:txBody>
            <a:bodyPr spcFirstLastPara="1" wrap="square" lIns="121900" tIns="121900" rIns="121900" bIns="121900" anchor="ctr" anchorCtr="0">
              <a:noAutofit/>
            </a:bodyPr>
            <a:lstStyle/>
            <a:p>
              <a:endParaRPr sz="2489"/>
            </a:p>
          </p:txBody>
        </p:sp>
        <p:sp>
          <p:nvSpPr>
            <p:cNvPr id="205" name="Google Shape;5833;p71">
              <a:extLst>
                <a:ext uri="{FF2B5EF4-FFF2-40B4-BE49-F238E27FC236}">
                  <a16:creationId xmlns:a16="http://schemas.microsoft.com/office/drawing/2014/main" xmlns="" id="{7CE95518-C18A-AAF5-90BF-0856B9B50378}"/>
                </a:ext>
              </a:extLst>
            </p:cNvPr>
            <p:cNvSpPr/>
            <p:nvPr/>
          </p:nvSpPr>
          <p:spPr>
            <a:xfrm>
              <a:off x="710950" y="2937070"/>
              <a:ext cx="161383" cy="99895"/>
            </a:xfrm>
            <a:custGeom>
              <a:avLst/>
              <a:gdLst/>
              <a:ahLst/>
              <a:cxnLst/>
              <a:rect l="l" t="t" r="r" b="b"/>
              <a:pathLst>
                <a:path w="4307" h="2666" extrusionOk="0">
                  <a:moveTo>
                    <a:pt x="0" y="1"/>
                  </a:moveTo>
                  <a:lnTo>
                    <a:pt x="1149" y="2006"/>
                  </a:lnTo>
                  <a:cubicBezTo>
                    <a:pt x="1149" y="2006"/>
                    <a:pt x="1669" y="2666"/>
                    <a:pt x="2423" y="2666"/>
                  </a:cubicBezTo>
                  <a:cubicBezTo>
                    <a:pt x="2719" y="2666"/>
                    <a:pt x="3052" y="2564"/>
                    <a:pt x="3404" y="2280"/>
                  </a:cubicBezTo>
                  <a:cubicBezTo>
                    <a:pt x="4307" y="1549"/>
                    <a:pt x="3491" y="748"/>
                    <a:pt x="2939" y="748"/>
                  </a:cubicBezTo>
                  <a:cubicBezTo>
                    <a:pt x="2824" y="748"/>
                    <a:pt x="2721" y="783"/>
                    <a:pt x="2647" y="860"/>
                  </a:cubicBezTo>
                  <a:cubicBezTo>
                    <a:pt x="2703" y="826"/>
                    <a:pt x="2766" y="810"/>
                    <a:pt x="2830" y="810"/>
                  </a:cubicBezTo>
                  <a:cubicBezTo>
                    <a:pt x="3167" y="810"/>
                    <a:pt x="3523" y="1247"/>
                    <a:pt x="2900" y="1678"/>
                  </a:cubicBezTo>
                  <a:cubicBezTo>
                    <a:pt x="2804" y="1745"/>
                    <a:pt x="2717" y="1775"/>
                    <a:pt x="2636" y="1775"/>
                  </a:cubicBezTo>
                  <a:cubicBezTo>
                    <a:pt x="2091" y="1775"/>
                    <a:pt x="1755" y="450"/>
                    <a:pt x="0" y="1"/>
                  </a:cubicBezTo>
                  <a:close/>
                </a:path>
              </a:pathLst>
            </a:custGeom>
            <a:solidFill>
              <a:srgbClr val="2B3138"/>
            </a:solidFill>
            <a:ln>
              <a:noFill/>
            </a:ln>
          </p:spPr>
          <p:txBody>
            <a:bodyPr spcFirstLastPara="1" wrap="square" lIns="121900" tIns="121900" rIns="121900" bIns="121900" anchor="ctr" anchorCtr="0">
              <a:noAutofit/>
            </a:bodyPr>
            <a:lstStyle/>
            <a:p>
              <a:endParaRPr sz="2489"/>
            </a:p>
          </p:txBody>
        </p:sp>
        <p:sp>
          <p:nvSpPr>
            <p:cNvPr id="206" name="Google Shape;5834;p71">
              <a:extLst>
                <a:ext uri="{FF2B5EF4-FFF2-40B4-BE49-F238E27FC236}">
                  <a16:creationId xmlns:a16="http://schemas.microsoft.com/office/drawing/2014/main" xmlns="" id="{6EDD838B-7591-BF8E-061D-22B897A56CD0}"/>
                </a:ext>
              </a:extLst>
            </p:cNvPr>
            <p:cNvSpPr/>
            <p:nvPr/>
          </p:nvSpPr>
          <p:spPr>
            <a:xfrm>
              <a:off x="809946" y="3041274"/>
              <a:ext cx="579698" cy="587605"/>
            </a:xfrm>
            <a:custGeom>
              <a:avLst/>
              <a:gdLst/>
              <a:ahLst/>
              <a:cxnLst/>
              <a:rect l="l" t="t" r="r" b="b"/>
              <a:pathLst>
                <a:path w="15471" h="15682" extrusionOk="0">
                  <a:moveTo>
                    <a:pt x="0" y="0"/>
                  </a:moveTo>
                  <a:lnTo>
                    <a:pt x="1137" y="9642"/>
                  </a:lnTo>
                  <a:lnTo>
                    <a:pt x="13609" y="15681"/>
                  </a:lnTo>
                  <a:lnTo>
                    <a:pt x="15471" y="13735"/>
                  </a:lnTo>
                  <a:cubicBezTo>
                    <a:pt x="9902" y="7105"/>
                    <a:pt x="2467" y="1306"/>
                    <a:pt x="0"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07" name="Google Shape;5835;p71">
              <a:extLst>
                <a:ext uri="{FF2B5EF4-FFF2-40B4-BE49-F238E27FC236}">
                  <a16:creationId xmlns:a16="http://schemas.microsoft.com/office/drawing/2014/main" xmlns="" id="{9CF43649-A3D5-E786-9036-EE8F5E0627B0}"/>
                </a:ext>
              </a:extLst>
            </p:cNvPr>
            <p:cNvSpPr/>
            <p:nvPr/>
          </p:nvSpPr>
          <p:spPr>
            <a:xfrm>
              <a:off x="834938" y="3278572"/>
              <a:ext cx="528702" cy="350307"/>
            </a:xfrm>
            <a:custGeom>
              <a:avLst/>
              <a:gdLst/>
              <a:ahLst/>
              <a:cxnLst/>
              <a:rect l="l" t="t" r="r" b="b"/>
              <a:pathLst>
                <a:path w="14110" h="9349" extrusionOk="0">
                  <a:moveTo>
                    <a:pt x="1" y="1"/>
                  </a:moveTo>
                  <a:lnTo>
                    <a:pt x="131" y="3556"/>
                  </a:lnTo>
                  <a:lnTo>
                    <a:pt x="12942" y="9348"/>
                  </a:lnTo>
                  <a:lnTo>
                    <a:pt x="14110" y="8423"/>
                  </a:lnTo>
                  <a:lnTo>
                    <a:pt x="1" y="1"/>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08" name="Google Shape;5836;p71">
              <a:extLst>
                <a:ext uri="{FF2B5EF4-FFF2-40B4-BE49-F238E27FC236}">
                  <a16:creationId xmlns:a16="http://schemas.microsoft.com/office/drawing/2014/main" xmlns="" id="{455CBE2F-6420-A580-6041-AE91A79CFED7}"/>
                </a:ext>
              </a:extLst>
            </p:cNvPr>
            <p:cNvSpPr/>
            <p:nvPr/>
          </p:nvSpPr>
          <p:spPr>
            <a:xfrm>
              <a:off x="588236" y="2863742"/>
              <a:ext cx="269522" cy="307329"/>
            </a:xfrm>
            <a:custGeom>
              <a:avLst/>
              <a:gdLst/>
              <a:ahLst/>
              <a:cxnLst/>
              <a:rect l="l" t="t" r="r" b="b"/>
              <a:pathLst>
                <a:path w="7193" h="8202" extrusionOk="0">
                  <a:moveTo>
                    <a:pt x="1352" y="1"/>
                  </a:moveTo>
                  <a:cubicBezTo>
                    <a:pt x="1" y="1"/>
                    <a:pt x="2222" y="7045"/>
                    <a:pt x="2222" y="7045"/>
                  </a:cubicBezTo>
                  <a:lnTo>
                    <a:pt x="7193" y="8202"/>
                  </a:lnTo>
                  <a:cubicBezTo>
                    <a:pt x="5910" y="5476"/>
                    <a:pt x="3565" y="1057"/>
                    <a:pt x="1643" y="83"/>
                  </a:cubicBezTo>
                  <a:cubicBezTo>
                    <a:pt x="1532" y="27"/>
                    <a:pt x="1435" y="1"/>
                    <a:pt x="1352" y="1"/>
                  </a:cubicBezTo>
                  <a:close/>
                </a:path>
              </a:pathLst>
            </a:custGeom>
            <a:solidFill>
              <a:srgbClr val="2B3138"/>
            </a:solidFill>
            <a:ln>
              <a:noFill/>
            </a:ln>
          </p:spPr>
          <p:txBody>
            <a:bodyPr spcFirstLastPara="1" wrap="square" lIns="121900" tIns="121900" rIns="121900" bIns="121900" anchor="ctr" anchorCtr="0">
              <a:noAutofit/>
            </a:bodyPr>
            <a:lstStyle/>
            <a:p>
              <a:endParaRPr sz="2489"/>
            </a:p>
          </p:txBody>
        </p:sp>
        <p:sp>
          <p:nvSpPr>
            <p:cNvPr id="209" name="Google Shape;5837;p71">
              <a:extLst>
                <a:ext uri="{FF2B5EF4-FFF2-40B4-BE49-F238E27FC236}">
                  <a16:creationId xmlns:a16="http://schemas.microsoft.com/office/drawing/2014/main" xmlns="" id="{E2D35D29-3E5B-4C60-40C8-17DBDFFAEF24}"/>
                </a:ext>
              </a:extLst>
            </p:cNvPr>
            <p:cNvSpPr/>
            <p:nvPr/>
          </p:nvSpPr>
          <p:spPr>
            <a:xfrm>
              <a:off x="362442" y="2867826"/>
              <a:ext cx="248951" cy="306205"/>
            </a:xfrm>
            <a:custGeom>
              <a:avLst/>
              <a:gdLst/>
              <a:ahLst/>
              <a:cxnLst/>
              <a:rect l="l" t="t" r="r" b="b"/>
              <a:pathLst>
                <a:path w="6644" h="8172" extrusionOk="0">
                  <a:moveTo>
                    <a:pt x="5256" y="0"/>
                  </a:moveTo>
                  <a:cubicBezTo>
                    <a:pt x="5169" y="0"/>
                    <a:pt x="5069" y="27"/>
                    <a:pt x="4954" y="84"/>
                  </a:cubicBezTo>
                  <a:cubicBezTo>
                    <a:pt x="2985" y="1058"/>
                    <a:pt x="1314" y="5446"/>
                    <a:pt x="0" y="8172"/>
                  </a:cubicBezTo>
                  <a:lnTo>
                    <a:pt x="4453" y="6936"/>
                  </a:lnTo>
                  <a:cubicBezTo>
                    <a:pt x="4453" y="6936"/>
                    <a:pt x="6643" y="0"/>
                    <a:pt x="5256" y="0"/>
                  </a:cubicBezTo>
                  <a:close/>
                </a:path>
              </a:pathLst>
            </a:custGeom>
            <a:solidFill>
              <a:srgbClr val="2B3138"/>
            </a:solidFill>
            <a:ln>
              <a:noFill/>
            </a:ln>
          </p:spPr>
          <p:txBody>
            <a:bodyPr spcFirstLastPara="1" wrap="square" lIns="121900" tIns="121900" rIns="121900" bIns="121900" anchor="ctr" anchorCtr="0">
              <a:noAutofit/>
            </a:bodyPr>
            <a:lstStyle/>
            <a:p>
              <a:endParaRPr sz="2489"/>
            </a:p>
          </p:txBody>
        </p:sp>
        <p:sp>
          <p:nvSpPr>
            <p:cNvPr id="210" name="Google Shape;5838;p71">
              <a:extLst>
                <a:ext uri="{FF2B5EF4-FFF2-40B4-BE49-F238E27FC236}">
                  <a16:creationId xmlns:a16="http://schemas.microsoft.com/office/drawing/2014/main" xmlns="" id="{2C8D6D18-119C-397E-50D1-5B4AF04B762B}"/>
                </a:ext>
              </a:extLst>
            </p:cNvPr>
            <p:cNvSpPr/>
            <p:nvPr/>
          </p:nvSpPr>
          <p:spPr>
            <a:xfrm>
              <a:off x="260224" y="3070389"/>
              <a:ext cx="213242" cy="574378"/>
            </a:xfrm>
            <a:custGeom>
              <a:avLst/>
              <a:gdLst/>
              <a:ahLst/>
              <a:cxnLst/>
              <a:rect l="l" t="t" r="r" b="b"/>
              <a:pathLst>
                <a:path w="5691" h="15329" extrusionOk="0">
                  <a:moveTo>
                    <a:pt x="4750" y="0"/>
                  </a:moveTo>
                  <a:cubicBezTo>
                    <a:pt x="1925" y="1962"/>
                    <a:pt x="513" y="6589"/>
                    <a:pt x="592" y="11217"/>
                  </a:cubicBezTo>
                  <a:cubicBezTo>
                    <a:pt x="611" y="12329"/>
                    <a:pt x="0" y="15329"/>
                    <a:pt x="1450" y="15329"/>
                  </a:cubicBezTo>
                  <a:cubicBezTo>
                    <a:pt x="1536" y="15329"/>
                    <a:pt x="1628" y="15318"/>
                    <a:pt x="1729" y="15296"/>
                  </a:cubicBezTo>
                  <a:cubicBezTo>
                    <a:pt x="3533" y="14904"/>
                    <a:pt x="5691" y="10315"/>
                    <a:pt x="5691" y="10315"/>
                  </a:cubicBezTo>
                  <a:lnTo>
                    <a:pt x="4750" y="0"/>
                  </a:ln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11" name="Google Shape;5839;p71">
              <a:extLst>
                <a:ext uri="{FF2B5EF4-FFF2-40B4-BE49-F238E27FC236}">
                  <a16:creationId xmlns:a16="http://schemas.microsoft.com/office/drawing/2014/main" xmlns="" id="{58963FD3-9490-FE2F-2D6F-09B70FC66C82}"/>
                </a:ext>
              </a:extLst>
            </p:cNvPr>
            <p:cNvSpPr/>
            <p:nvPr/>
          </p:nvSpPr>
          <p:spPr>
            <a:xfrm>
              <a:off x="270565" y="3070389"/>
              <a:ext cx="202900" cy="574340"/>
            </a:xfrm>
            <a:custGeom>
              <a:avLst/>
              <a:gdLst/>
              <a:ahLst/>
              <a:cxnLst/>
              <a:rect l="l" t="t" r="r" b="b"/>
              <a:pathLst>
                <a:path w="5415" h="15328" extrusionOk="0">
                  <a:moveTo>
                    <a:pt x="4473" y="0"/>
                  </a:moveTo>
                  <a:cubicBezTo>
                    <a:pt x="3879" y="413"/>
                    <a:pt x="3297" y="4032"/>
                    <a:pt x="3297" y="5492"/>
                  </a:cubicBezTo>
                  <a:cubicBezTo>
                    <a:pt x="3297" y="9282"/>
                    <a:pt x="2260" y="12355"/>
                    <a:pt x="982" y="12355"/>
                  </a:cubicBezTo>
                  <a:cubicBezTo>
                    <a:pt x="737" y="12355"/>
                    <a:pt x="499" y="12239"/>
                    <a:pt x="276" y="12027"/>
                  </a:cubicBezTo>
                  <a:lnTo>
                    <a:pt x="276" y="12027"/>
                  </a:lnTo>
                  <a:cubicBezTo>
                    <a:pt x="175" y="13365"/>
                    <a:pt x="0" y="15328"/>
                    <a:pt x="1174" y="15328"/>
                  </a:cubicBezTo>
                  <a:cubicBezTo>
                    <a:pt x="1260" y="15328"/>
                    <a:pt x="1353" y="15317"/>
                    <a:pt x="1454" y="15295"/>
                  </a:cubicBezTo>
                  <a:cubicBezTo>
                    <a:pt x="3257" y="14902"/>
                    <a:pt x="5415" y="10314"/>
                    <a:pt x="5415" y="10314"/>
                  </a:cubicBezTo>
                  <a:lnTo>
                    <a:pt x="4473" y="0"/>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12" name="Google Shape;5840;p71">
              <a:extLst>
                <a:ext uri="{FF2B5EF4-FFF2-40B4-BE49-F238E27FC236}">
                  <a16:creationId xmlns:a16="http://schemas.microsoft.com/office/drawing/2014/main" xmlns="" id="{7CC06836-AD77-8389-44A1-F9EBE1B32C96}"/>
                </a:ext>
              </a:extLst>
            </p:cNvPr>
            <p:cNvSpPr/>
            <p:nvPr/>
          </p:nvSpPr>
          <p:spPr>
            <a:xfrm>
              <a:off x="342170" y="2980536"/>
              <a:ext cx="583970" cy="733588"/>
            </a:xfrm>
            <a:custGeom>
              <a:avLst/>
              <a:gdLst/>
              <a:ahLst/>
              <a:cxnLst/>
              <a:rect l="l" t="t" r="r" b="b"/>
              <a:pathLst>
                <a:path w="15585" h="19578" extrusionOk="0">
                  <a:moveTo>
                    <a:pt x="7508" y="0"/>
                  </a:moveTo>
                  <a:cubicBezTo>
                    <a:pt x="2926" y="0"/>
                    <a:pt x="732" y="4818"/>
                    <a:pt x="732" y="4818"/>
                  </a:cubicBezTo>
                  <a:cubicBezTo>
                    <a:pt x="732" y="4818"/>
                    <a:pt x="1" y="8529"/>
                    <a:pt x="3190" y="14073"/>
                  </a:cubicBezTo>
                  <a:cubicBezTo>
                    <a:pt x="6335" y="19540"/>
                    <a:pt x="13539" y="19577"/>
                    <a:pt x="13735" y="19577"/>
                  </a:cubicBezTo>
                  <a:cubicBezTo>
                    <a:pt x="13738" y="19577"/>
                    <a:pt x="13739" y="19577"/>
                    <a:pt x="13739" y="19577"/>
                  </a:cubicBezTo>
                  <a:cubicBezTo>
                    <a:pt x="12838" y="17263"/>
                    <a:pt x="13152" y="14988"/>
                    <a:pt x="13152" y="14988"/>
                  </a:cubicBezTo>
                  <a:cubicBezTo>
                    <a:pt x="13152" y="14988"/>
                    <a:pt x="15113" y="8059"/>
                    <a:pt x="15584" y="5812"/>
                  </a:cubicBezTo>
                  <a:cubicBezTo>
                    <a:pt x="15584" y="5812"/>
                    <a:pt x="14590" y="1366"/>
                    <a:pt x="8995" y="163"/>
                  </a:cubicBezTo>
                  <a:cubicBezTo>
                    <a:pt x="8474" y="51"/>
                    <a:pt x="7979" y="0"/>
                    <a:pt x="7508"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13" name="Google Shape;5841;p71">
              <a:extLst>
                <a:ext uri="{FF2B5EF4-FFF2-40B4-BE49-F238E27FC236}">
                  <a16:creationId xmlns:a16="http://schemas.microsoft.com/office/drawing/2014/main" xmlns="" id="{DC1330AD-AF0B-893B-8A24-92FE00736315}"/>
                </a:ext>
              </a:extLst>
            </p:cNvPr>
            <p:cNvSpPr/>
            <p:nvPr/>
          </p:nvSpPr>
          <p:spPr>
            <a:xfrm>
              <a:off x="412164" y="2859732"/>
              <a:ext cx="337492" cy="551858"/>
            </a:xfrm>
            <a:custGeom>
              <a:avLst/>
              <a:gdLst/>
              <a:ahLst/>
              <a:cxnLst/>
              <a:rect l="l" t="t" r="r" b="b"/>
              <a:pathLst>
                <a:path w="9007" h="14728" extrusionOk="0">
                  <a:moveTo>
                    <a:pt x="5463" y="1"/>
                  </a:moveTo>
                  <a:cubicBezTo>
                    <a:pt x="4698" y="1"/>
                    <a:pt x="3405" y="140"/>
                    <a:pt x="3199" y="1277"/>
                  </a:cubicBezTo>
                  <a:cubicBezTo>
                    <a:pt x="2612" y="2063"/>
                    <a:pt x="2135" y="3271"/>
                    <a:pt x="1464" y="4998"/>
                  </a:cubicBezTo>
                  <a:cubicBezTo>
                    <a:pt x="1" y="8772"/>
                    <a:pt x="3101" y="14227"/>
                    <a:pt x="6590" y="14700"/>
                  </a:cubicBezTo>
                  <a:cubicBezTo>
                    <a:pt x="6728" y="14719"/>
                    <a:pt x="6860" y="14728"/>
                    <a:pt x="6984" y="14728"/>
                  </a:cubicBezTo>
                  <a:cubicBezTo>
                    <a:pt x="8617" y="14728"/>
                    <a:pt x="9006" y="13179"/>
                    <a:pt x="8131" y="12067"/>
                  </a:cubicBezTo>
                  <a:lnTo>
                    <a:pt x="8131" y="12067"/>
                  </a:lnTo>
                  <a:cubicBezTo>
                    <a:pt x="8462" y="12833"/>
                    <a:pt x="8044" y="13691"/>
                    <a:pt x="7377" y="13691"/>
                  </a:cubicBezTo>
                  <a:cubicBezTo>
                    <a:pt x="7094" y="13691"/>
                    <a:pt x="6767" y="13537"/>
                    <a:pt x="6432" y="13157"/>
                  </a:cubicBezTo>
                  <a:cubicBezTo>
                    <a:pt x="5308" y="11881"/>
                    <a:pt x="8942" y="9649"/>
                    <a:pt x="8890" y="6806"/>
                  </a:cubicBezTo>
                  <a:cubicBezTo>
                    <a:pt x="8855" y="4923"/>
                    <a:pt x="7984" y="2549"/>
                    <a:pt x="6989" y="1161"/>
                  </a:cubicBezTo>
                  <a:cubicBezTo>
                    <a:pt x="7140" y="433"/>
                    <a:pt x="5940" y="1"/>
                    <a:pt x="5463"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14" name="Google Shape;5842;p71">
              <a:extLst>
                <a:ext uri="{FF2B5EF4-FFF2-40B4-BE49-F238E27FC236}">
                  <a16:creationId xmlns:a16="http://schemas.microsoft.com/office/drawing/2014/main" xmlns="" id="{D4B0FEF4-9B55-1CC3-A02D-7894B40D6AE5}"/>
                </a:ext>
              </a:extLst>
            </p:cNvPr>
            <p:cNvSpPr/>
            <p:nvPr/>
          </p:nvSpPr>
          <p:spPr>
            <a:xfrm>
              <a:off x="675391" y="2929539"/>
              <a:ext cx="92738" cy="112447"/>
            </a:xfrm>
            <a:custGeom>
              <a:avLst/>
              <a:gdLst/>
              <a:ahLst/>
              <a:cxnLst/>
              <a:rect l="l" t="t" r="r" b="b"/>
              <a:pathLst>
                <a:path w="2475" h="3001" extrusionOk="0">
                  <a:moveTo>
                    <a:pt x="0" y="1"/>
                  </a:moveTo>
                  <a:lnTo>
                    <a:pt x="684" y="2213"/>
                  </a:lnTo>
                  <a:cubicBezTo>
                    <a:pt x="684" y="2213"/>
                    <a:pt x="970" y="3001"/>
                    <a:pt x="1580" y="3001"/>
                  </a:cubicBezTo>
                  <a:cubicBezTo>
                    <a:pt x="1727" y="3001"/>
                    <a:pt x="1894" y="2955"/>
                    <a:pt x="2080" y="2841"/>
                  </a:cubicBezTo>
                  <a:cubicBezTo>
                    <a:pt x="2327" y="2688"/>
                    <a:pt x="2451" y="2529"/>
                    <a:pt x="2475" y="2332"/>
                  </a:cubicBezTo>
                  <a:lnTo>
                    <a:pt x="2197" y="2176"/>
                  </a:lnTo>
                  <a:cubicBezTo>
                    <a:pt x="2158" y="2264"/>
                    <a:pt x="2008" y="2208"/>
                    <a:pt x="1881" y="2269"/>
                  </a:cubicBezTo>
                  <a:cubicBezTo>
                    <a:pt x="1835" y="2291"/>
                    <a:pt x="1793" y="2301"/>
                    <a:pt x="1755" y="2301"/>
                  </a:cubicBezTo>
                  <a:cubicBezTo>
                    <a:pt x="1322" y="2301"/>
                    <a:pt x="1292" y="976"/>
                    <a:pt x="0"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15" name="Google Shape;5843;p71">
              <a:extLst>
                <a:ext uri="{FF2B5EF4-FFF2-40B4-BE49-F238E27FC236}">
                  <a16:creationId xmlns:a16="http://schemas.microsoft.com/office/drawing/2014/main" xmlns="" id="{5AAA862E-5251-BE26-24AE-5C210364A2ED}"/>
                </a:ext>
              </a:extLst>
            </p:cNvPr>
            <p:cNvSpPr/>
            <p:nvPr/>
          </p:nvSpPr>
          <p:spPr>
            <a:xfrm>
              <a:off x="683110" y="2938119"/>
              <a:ext cx="168765" cy="254047"/>
            </a:xfrm>
            <a:custGeom>
              <a:avLst/>
              <a:gdLst/>
              <a:ahLst/>
              <a:cxnLst/>
              <a:rect l="l" t="t" r="r" b="b"/>
              <a:pathLst>
                <a:path w="4504" h="6780" extrusionOk="0">
                  <a:moveTo>
                    <a:pt x="1" y="1"/>
                  </a:moveTo>
                  <a:lnTo>
                    <a:pt x="106" y="4584"/>
                  </a:lnTo>
                  <a:cubicBezTo>
                    <a:pt x="106" y="4584"/>
                    <a:pt x="268" y="6779"/>
                    <a:pt x="2115" y="6779"/>
                  </a:cubicBezTo>
                  <a:cubicBezTo>
                    <a:pt x="2266" y="6779"/>
                    <a:pt x="2427" y="6765"/>
                    <a:pt x="2601" y="6733"/>
                  </a:cubicBezTo>
                  <a:cubicBezTo>
                    <a:pt x="4504" y="6388"/>
                    <a:pt x="3802" y="4165"/>
                    <a:pt x="2991" y="4165"/>
                  </a:cubicBezTo>
                  <a:cubicBezTo>
                    <a:pt x="2940" y="4165"/>
                    <a:pt x="2888" y="4174"/>
                    <a:pt x="2837" y="4192"/>
                  </a:cubicBezTo>
                  <a:cubicBezTo>
                    <a:pt x="3442" y="4192"/>
                    <a:pt x="3914" y="5738"/>
                    <a:pt x="2601" y="5843"/>
                  </a:cubicBezTo>
                  <a:cubicBezTo>
                    <a:pt x="2578" y="5845"/>
                    <a:pt x="2556" y="5846"/>
                    <a:pt x="2535" y="5846"/>
                  </a:cubicBezTo>
                  <a:cubicBezTo>
                    <a:pt x="1320" y="5846"/>
                    <a:pt x="2220" y="2910"/>
                    <a:pt x="1"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16" name="Google Shape;5844;p71">
              <a:extLst>
                <a:ext uri="{FF2B5EF4-FFF2-40B4-BE49-F238E27FC236}">
                  <a16:creationId xmlns:a16="http://schemas.microsoft.com/office/drawing/2014/main" xmlns="" id="{C603EFE1-5045-3097-D3C0-F07EC2245DB4}"/>
                </a:ext>
              </a:extLst>
            </p:cNvPr>
            <p:cNvSpPr/>
            <p:nvPr/>
          </p:nvSpPr>
          <p:spPr>
            <a:xfrm>
              <a:off x="396839" y="2980760"/>
              <a:ext cx="514576" cy="733363"/>
            </a:xfrm>
            <a:custGeom>
              <a:avLst/>
              <a:gdLst/>
              <a:ahLst/>
              <a:cxnLst/>
              <a:rect l="l" t="t" r="r" b="b"/>
              <a:pathLst>
                <a:path w="13733" h="19572" extrusionOk="0">
                  <a:moveTo>
                    <a:pt x="5771" y="0"/>
                  </a:moveTo>
                  <a:lnTo>
                    <a:pt x="5771" y="0"/>
                  </a:lnTo>
                  <a:cubicBezTo>
                    <a:pt x="2558" y="132"/>
                    <a:pt x="1834" y="9877"/>
                    <a:pt x="997" y="11216"/>
                  </a:cubicBezTo>
                  <a:cubicBezTo>
                    <a:pt x="538" y="10500"/>
                    <a:pt x="308" y="10215"/>
                    <a:pt x="233" y="10215"/>
                  </a:cubicBezTo>
                  <a:cubicBezTo>
                    <a:pt x="1" y="10215"/>
                    <a:pt x="1235" y="12922"/>
                    <a:pt x="1725" y="14067"/>
                  </a:cubicBezTo>
                  <a:cubicBezTo>
                    <a:pt x="2021" y="14759"/>
                    <a:pt x="2534" y="15293"/>
                    <a:pt x="3005" y="15802"/>
                  </a:cubicBezTo>
                  <a:cubicBezTo>
                    <a:pt x="3270" y="13901"/>
                    <a:pt x="4348" y="11821"/>
                    <a:pt x="5997" y="11821"/>
                  </a:cubicBezTo>
                  <a:cubicBezTo>
                    <a:pt x="6098" y="11821"/>
                    <a:pt x="6201" y="11828"/>
                    <a:pt x="6306" y="11844"/>
                  </a:cubicBezTo>
                  <a:cubicBezTo>
                    <a:pt x="8461" y="12174"/>
                    <a:pt x="10587" y="15509"/>
                    <a:pt x="10776" y="18167"/>
                  </a:cubicBezTo>
                  <a:cubicBezTo>
                    <a:pt x="10808" y="18620"/>
                    <a:pt x="10789" y="19049"/>
                    <a:pt x="10723" y="19449"/>
                  </a:cubicBezTo>
                  <a:cubicBezTo>
                    <a:pt x="11609" y="19568"/>
                    <a:pt x="12197" y="19571"/>
                    <a:pt x="12252" y="19571"/>
                  </a:cubicBezTo>
                  <a:cubicBezTo>
                    <a:pt x="12255" y="19571"/>
                    <a:pt x="12256" y="19571"/>
                    <a:pt x="12256" y="19571"/>
                  </a:cubicBezTo>
                  <a:cubicBezTo>
                    <a:pt x="11355" y="17257"/>
                    <a:pt x="11669" y="14982"/>
                    <a:pt x="11669" y="14982"/>
                  </a:cubicBezTo>
                  <a:cubicBezTo>
                    <a:pt x="11669" y="14982"/>
                    <a:pt x="13548" y="10119"/>
                    <a:pt x="13732" y="7399"/>
                  </a:cubicBezTo>
                  <a:lnTo>
                    <a:pt x="13732" y="7399"/>
                  </a:lnTo>
                  <a:cubicBezTo>
                    <a:pt x="13027" y="9962"/>
                    <a:pt x="11597" y="11525"/>
                    <a:pt x="11121" y="11805"/>
                  </a:cubicBezTo>
                  <a:cubicBezTo>
                    <a:pt x="11000" y="11877"/>
                    <a:pt x="10775" y="11908"/>
                    <a:pt x="10481" y="11908"/>
                  </a:cubicBezTo>
                  <a:cubicBezTo>
                    <a:pt x="9162" y="11908"/>
                    <a:pt x="6466" y="11281"/>
                    <a:pt x="5601" y="10864"/>
                  </a:cubicBezTo>
                  <a:cubicBezTo>
                    <a:pt x="4544" y="10354"/>
                    <a:pt x="5170" y="4550"/>
                    <a:pt x="5209" y="353"/>
                  </a:cubicBezTo>
                  <a:cubicBezTo>
                    <a:pt x="5209" y="353"/>
                    <a:pt x="5429" y="204"/>
                    <a:pt x="5771"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17" name="Google Shape;5845;p71">
              <a:extLst>
                <a:ext uri="{FF2B5EF4-FFF2-40B4-BE49-F238E27FC236}">
                  <a16:creationId xmlns:a16="http://schemas.microsoft.com/office/drawing/2014/main" xmlns="" id="{917308CF-E56C-F948-975D-1B952FBC5E12}"/>
                </a:ext>
              </a:extLst>
            </p:cNvPr>
            <p:cNvSpPr/>
            <p:nvPr/>
          </p:nvSpPr>
          <p:spPr>
            <a:xfrm>
              <a:off x="366376" y="3061621"/>
              <a:ext cx="78425" cy="380620"/>
            </a:xfrm>
            <a:custGeom>
              <a:avLst/>
              <a:gdLst/>
              <a:ahLst/>
              <a:cxnLst/>
              <a:rect l="l" t="t" r="r" b="b"/>
              <a:pathLst>
                <a:path w="2093" h="10158" extrusionOk="0">
                  <a:moveTo>
                    <a:pt x="2092" y="0"/>
                  </a:moveTo>
                  <a:lnTo>
                    <a:pt x="1176" y="828"/>
                  </a:lnTo>
                  <a:cubicBezTo>
                    <a:pt x="1176" y="828"/>
                    <a:pt x="1" y="3942"/>
                    <a:pt x="373" y="6942"/>
                  </a:cubicBezTo>
                  <a:lnTo>
                    <a:pt x="1392" y="10158"/>
                  </a:lnTo>
                  <a:lnTo>
                    <a:pt x="2092" y="0"/>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18" name="Google Shape;5846;p71">
              <a:extLst>
                <a:ext uri="{FF2B5EF4-FFF2-40B4-BE49-F238E27FC236}">
                  <a16:creationId xmlns:a16="http://schemas.microsoft.com/office/drawing/2014/main" xmlns="" id="{8E2ADE19-71F7-B7AB-8EA9-237836328E48}"/>
                </a:ext>
              </a:extLst>
            </p:cNvPr>
            <p:cNvSpPr/>
            <p:nvPr/>
          </p:nvSpPr>
          <p:spPr>
            <a:xfrm>
              <a:off x="334264" y="3969669"/>
              <a:ext cx="977330" cy="419926"/>
            </a:xfrm>
            <a:custGeom>
              <a:avLst/>
              <a:gdLst/>
              <a:ahLst/>
              <a:cxnLst/>
              <a:rect l="l" t="t" r="r" b="b"/>
              <a:pathLst>
                <a:path w="26083" h="11207" extrusionOk="0">
                  <a:moveTo>
                    <a:pt x="12883" y="0"/>
                  </a:moveTo>
                  <a:cubicBezTo>
                    <a:pt x="8117" y="0"/>
                    <a:pt x="1" y="11207"/>
                    <a:pt x="1" y="11207"/>
                  </a:cubicBezTo>
                  <a:cubicBezTo>
                    <a:pt x="3034" y="9498"/>
                    <a:pt x="5789" y="8929"/>
                    <a:pt x="8113" y="8929"/>
                  </a:cubicBezTo>
                  <a:cubicBezTo>
                    <a:pt x="12761" y="8929"/>
                    <a:pt x="15690" y="11207"/>
                    <a:pt x="15690" y="11207"/>
                  </a:cubicBezTo>
                  <a:lnTo>
                    <a:pt x="26083" y="11207"/>
                  </a:lnTo>
                  <a:cubicBezTo>
                    <a:pt x="26083" y="11207"/>
                    <a:pt x="18670" y="10579"/>
                    <a:pt x="15584" y="2264"/>
                  </a:cubicBezTo>
                  <a:cubicBezTo>
                    <a:pt x="14985" y="650"/>
                    <a:pt x="14032" y="0"/>
                    <a:pt x="12883"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19" name="Google Shape;5847;p71">
              <a:extLst>
                <a:ext uri="{FF2B5EF4-FFF2-40B4-BE49-F238E27FC236}">
                  <a16:creationId xmlns:a16="http://schemas.microsoft.com/office/drawing/2014/main" xmlns="" id="{294628CA-C455-B632-66B8-0DEEDE489A0D}"/>
                </a:ext>
              </a:extLst>
            </p:cNvPr>
            <p:cNvSpPr/>
            <p:nvPr/>
          </p:nvSpPr>
          <p:spPr>
            <a:xfrm>
              <a:off x="783155" y="3790000"/>
              <a:ext cx="258506" cy="598171"/>
            </a:xfrm>
            <a:custGeom>
              <a:avLst/>
              <a:gdLst/>
              <a:ahLst/>
              <a:cxnLst/>
              <a:rect l="l" t="t" r="r" b="b"/>
              <a:pathLst>
                <a:path w="6899" h="15964" extrusionOk="0">
                  <a:moveTo>
                    <a:pt x="2924" y="1"/>
                  </a:moveTo>
                  <a:lnTo>
                    <a:pt x="0" y="2988"/>
                  </a:lnTo>
                  <a:cubicBezTo>
                    <a:pt x="3241" y="11242"/>
                    <a:pt x="6703" y="15963"/>
                    <a:pt x="6703" y="15963"/>
                  </a:cubicBezTo>
                  <a:lnTo>
                    <a:pt x="6899" y="15963"/>
                  </a:lnTo>
                  <a:lnTo>
                    <a:pt x="2924" y="1"/>
                  </a:ln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20" name="Google Shape;5848;p71">
              <a:extLst>
                <a:ext uri="{FF2B5EF4-FFF2-40B4-BE49-F238E27FC236}">
                  <a16:creationId xmlns:a16="http://schemas.microsoft.com/office/drawing/2014/main" xmlns="" id="{0CB5F9E1-E2C0-D890-5847-B36FEE0CC8CB}"/>
                </a:ext>
              </a:extLst>
            </p:cNvPr>
            <p:cNvSpPr/>
            <p:nvPr/>
          </p:nvSpPr>
          <p:spPr>
            <a:xfrm>
              <a:off x="783155" y="3790000"/>
              <a:ext cx="235087" cy="504009"/>
            </a:xfrm>
            <a:custGeom>
              <a:avLst/>
              <a:gdLst/>
              <a:ahLst/>
              <a:cxnLst/>
              <a:rect l="l" t="t" r="r" b="b"/>
              <a:pathLst>
                <a:path w="6274" h="13451" extrusionOk="0">
                  <a:moveTo>
                    <a:pt x="2924" y="1"/>
                  </a:moveTo>
                  <a:lnTo>
                    <a:pt x="0" y="2988"/>
                  </a:lnTo>
                  <a:cubicBezTo>
                    <a:pt x="1714" y="7352"/>
                    <a:pt x="3488" y="10727"/>
                    <a:pt x="4782" y="12940"/>
                  </a:cubicBezTo>
                  <a:cubicBezTo>
                    <a:pt x="5265" y="13058"/>
                    <a:pt x="5768" y="13228"/>
                    <a:pt x="6274" y="13450"/>
                  </a:cubicBezTo>
                  <a:lnTo>
                    <a:pt x="2924" y="1"/>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21" name="Google Shape;5849;p71">
              <a:extLst>
                <a:ext uri="{FF2B5EF4-FFF2-40B4-BE49-F238E27FC236}">
                  <a16:creationId xmlns:a16="http://schemas.microsoft.com/office/drawing/2014/main" xmlns="" id="{8D11CDAD-4FB8-ED44-30A4-1AECACDF1062}"/>
                </a:ext>
              </a:extLst>
            </p:cNvPr>
            <p:cNvSpPr/>
            <p:nvPr/>
          </p:nvSpPr>
          <p:spPr>
            <a:xfrm>
              <a:off x="474927" y="3731547"/>
              <a:ext cx="135529" cy="647069"/>
            </a:xfrm>
            <a:custGeom>
              <a:avLst/>
              <a:gdLst/>
              <a:ahLst/>
              <a:cxnLst/>
              <a:rect l="l" t="t" r="r" b="b"/>
              <a:pathLst>
                <a:path w="3617" h="17269" extrusionOk="0">
                  <a:moveTo>
                    <a:pt x="0" y="0"/>
                  </a:moveTo>
                  <a:lnTo>
                    <a:pt x="309" y="17269"/>
                  </a:lnTo>
                  <a:lnTo>
                    <a:pt x="499" y="17269"/>
                  </a:lnTo>
                  <a:cubicBezTo>
                    <a:pt x="499" y="17269"/>
                    <a:pt x="2624" y="12162"/>
                    <a:pt x="3616" y="3231"/>
                  </a:cubicBezTo>
                  <a:lnTo>
                    <a:pt x="0" y="0"/>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22" name="Google Shape;5850;p71">
              <a:extLst>
                <a:ext uri="{FF2B5EF4-FFF2-40B4-BE49-F238E27FC236}">
                  <a16:creationId xmlns:a16="http://schemas.microsoft.com/office/drawing/2014/main" xmlns="" id="{05EA0D1C-155A-857C-D3C7-FCB46ECB8234}"/>
                </a:ext>
              </a:extLst>
            </p:cNvPr>
            <p:cNvSpPr/>
            <p:nvPr/>
          </p:nvSpPr>
          <p:spPr>
            <a:xfrm>
              <a:off x="127280" y="3033631"/>
              <a:ext cx="1214178" cy="1358025"/>
            </a:xfrm>
            <a:custGeom>
              <a:avLst/>
              <a:gdLst/>
              <a:ahLst/>
              <a:cxnLst/>
              <a:rect l="l" t="t" r="r" b="b"/>
              <a:pathLst>
                <a:path w="32404" h="36243" extrusionOk="0">
                  <a:moveTo>
                    <a:pt x="8767" y="1"/>
                  </a:moveTo>
                  <a:lnTo>
                    <a:pt x="8139" y="629"/>
                  </a:lnTo>
                  <a:cubicBezTo>
                    <a:pt x="5681" y="7009"/>
                    <a:pt x="10432" y="22414"/>
                    <a:pt x="7001" y="32593"/>
                  </a:cubicBezTo>
                  <a:cubicBezTo>
                    <a:pt x="6308" y="34653"/>
                    <a:pt x="5144" y="35295"/>
                    <a:pt x="3962" y="35295"/>
                  </a:cubicBezTo>
                  <a:cubicBezTo>
                    <a:pt x="2006" y="35295"/>
                    <a:pt x="1" y="33534"/>
                    <a:pt x="1" y="33534"/>
                  </a:cubicBezTo>
                  <a:lnTo>
                    <a:pt x="1" y="33534"/>
                  </a:lnTo>
                  <a:cubicBezTo>
                    <a:pt x="1" y="33534"/>
                    <a:pt x="1687" y="36243"/>
                    <a:pt x="5806" y="36243"/>
                  </a:cubicBezTo>
                  <a:cubicBezTo>
                    <a:pt x="8528" y="36243"/>
                    <a:pt x="9434" y="31848"/>
                    <a:pt x="19539" y="31168"/>
                  </a:cubicBezTo>
                  <a:cubicBezTo>
                    <a:pt x="19811" y="31149"/>
                    <a:pt x="20067" y="31141"/>
                    <a:pt x="20309" y="31141"/>
                  </a:cubicBezTo>
                  <a:cubicBezTo>
                    <a:pt x="26153" y="31141"/>
                    <a:pt x="23918" y="36240"/>
                    <a:pt x="32403" y="36240"/>
                  </a:cubicBezTo>
                  <a:cubicBezTo>
                    <a:pt x="24611" y="36136"/>
                    <a:pt x="21945" y="19925"/>
                    <a:pt x="19017" y="17101"/>
                  </a:cubicBezTo>
                  <a:cubicBezTo>
                    <a:pt x="16088" y="14278"/>
                    <a:pt x="7513" y="6015"/>
                    <a:pt x="8767"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23" name="Google Shape;5851;p71">
              <a:extLst>
                <a:ext uri="{FF2B5EF4-FFF2-40B4-BE49-F238E27FC236}">
                  <a16:creationId xmlns:a16="http://schemas.microsoft.com/office/drawing/2014/main" xmlns="" id="{DF93A22C-B579-654F-0C95-C5892623811D}"/>
                </a:ext>
              </a:extLst>
            </p:cNvPr>
            <p:cNvSpPr/>
            <p:nvPr/>
          </p:nvSpPr>
          <p:spPr>
            <a:xfrm>
              <a:off x="499844" y="3432424"/>
              <a:ext cx="179331" cy="696530"/>
            </a:xfrm>
            <a:custGeom>
              <a:avLst/>
              <a:gdLst/>
              <a:ahLst/>
              <a:cxnLst/>
              <a:rect l="l" t="t" r="r" b="b"/>
              <a:pathLst>
                <a:path w="4786" h="18589" extrusionOk="0">
                  <a:moveTo>
                    <a:pt x="0" y="0"/>
                  </a:moveTo>
                  <a:lnTo>
                    <a:pt x="0" y="0"/>
                  </a:lnTo>
                  <a:cubicBezTo>
                    <a:pt x="1" y="1"/>
                    <a:pt x="2426" y="3875"/>
                    <a:pt x="2616" y="9359"/>
                  </a:cubicBezTo>
                  <a:cubicBezTo>
                    <a:pt x="2759" y="13527"/>
                    <a:pt x="4785" y="18588"/>
                    <a:pt x="4785" y="18588"/>
                  </a:cubicBezTo>
                  <a:cubicBezTo>
                    <a:pt x="4785" y="18588"/>
                    <a:pt x="3321" y="13178"/>
                    <a:pt x="3321" y="9255"/>
                  </a:cubicBezTo>
                  <a:cubicBezTo>
                    <a:pt x="3321" y="5334"/>
                    <a:pt x="2328" y="3451"/>
                    <a:pt x="0" y="0"/>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224" name="Google Shape;5852;p71">
              <a:extLst>
                <a:ext uri="{FF2B5EF4-FFF2-40B4-BE49-F238E27FC236}">
                  <a16:creationId xmlns:a16="http://schemas.microsoft.com/office/drawing/2014/main" xmlns="" id="{F9D60A19-334E-DF86-99AB-6B45A86CABD3}"/>
                </a:ext>
              </a:extLst>
            </p:cNvPr>
            <p:cNvSpPr/>
            <p:nvPr/>
          </p:nvSpPr>
          <p:spPr>
            <a:xfrm>
              <a:off x="127280" y="3033631"/>
              <a:ext cx="1214140" cy="1357950"/>
            </a:xfrm>
            <a:custGeom>
              <a:avLst/>
              <a:gdLst/>
              <a:ahLst/>
              <a:cxnLst/>
              <a:rect l="l" t="t" r="r" b="b"/>
              <a:pathLst>
                <a:path w="32403" h="36241" extrusionOk="0">
                  <a:moveTo>
                    <a:pt x="8767" y="1"/>
                  </a:moveTo>
                  <a:lnTo>
                    <a:pt x="8281" y="488"/>
                  </a:lnTo>
                  <a:lnTo>
                    <a:pt x="8180" y="3219"/>
                  </a:lnTo>
                  <a:cubicBezTo>
                    <a:pt x="8180" y="3219"/>
                    <a:pt x="7994" y="4616"/>
                    <a:pt x="7442" y="8048"/>
                  </a:cubicBezTo>
                  <a:cubicBezTo>
                    <a:pt x="7740" y="15450"/>
                    <a:pt x="9443" y="25345"/>
                    <a:pt x="7001" y="32592"/>
                  </a:cubicBezTo>
                  <a:cubicBezTo>
                    <a:pt x="6308" y="34651"/>
                    <a:pt x="5144" y="35294"/>
                    <a:pt x="3963" y="35294"/>
                  </a:cubicBezTo>
                  <a:cubicBezTo>
                    <a:pt x="2006" y="35294"/>
                    <a:pt x="1" y="33532"/>
                    <a:pt x="1" y="33532"/>
                  </a:cubicBezTo>
                  <a:lnTo>
                    <a:pt x="1" y="33532"/>
                  </a:lnTo>
                  <a:cubicBezTo>
                    <a:pt x="1" y="33532"/>
                    <a:pt x="1687" y="36241"/>
                    <a:pt x="5806" y="36241"/>
                  </a:cubicBezTo>
                  <a:cubicBezTo>
                    <a:pt x="7457" y="36241"/>
                    <a:pt x="8442" y="34623"/>
                    <a:pt x="11214" y="33200"/>
                  </a:cubicBezTo>
                  <a:cubicBezTo>
                    <a:pt x="11093" y="32971"/>
                    <a:pt x="10975" y="32730"/>
                    <a:pt x="10858" y="32475"/>
                  </a:cubicBezTo>
                  <a:cubicBezTo>
                    <a:pt x="7937" y="26047"/>
                    <a:pt x="8165" y="7782"/>
                    <a:pt x="8661" y="7557"/>
                  </a:cubicBezTo>
                  <a:cubicBezTo>
                    <a:pt x="8668" y="7554"/>
                    <a:pt x="8676" y="7553"/>
                    <a:pt x="8686" y="7553"/>
                  </a:cubicBezTo>
                  <a:cubicBezTo>
                    <a:pt x="9389" y="7553"/>
                    <a:pt x="17748" y="15505"/>
                    <a:pt x="20628" y="21844"/>
                  </a:cubicBezTo>
                  <a:cubicBezTo>
                    <a:pt x="22274" y="25468"/>
                    <a:pt x="23052" y="29017"/>
                    <a:pt x="22938" y="31645"/>
                  </a:cubicBezTo>
                  <a:cubicBezTo>
                    <a:pt x="25686" y="32930"/>
                    <a:pt x="25565" y="36240"/>
                    <a:pt x="32402" y="36240"/>
                  </a:cubicBezTo>
                  <a:cubicBezTo>
                    <a:pt x="24611" y="36136"/>
                    <a:pt x="21945" y="19925"/>
                    <a:pt x="19017" y="17101"/>
                  </a:cubicBezTo>
                  <a:cubicBezTo>
                    <a:pt x="16088" y="14278"/>
                    <a:pt x="7513" y="6015"/>
                    <a:pt x="8767" y="1"/>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225" name="Google Shape;5853;p71">
              <a:extLst>
                <a:ext uri="{FF2B5EF4-FFF2-40B4-BE49-F238E27FC236}">
                  <a16:creationId xmlns:a16="http://schemas.microsoft.com/office/drawing/2014/main" xmlns="" id="{EBDBE40B-94EE-DD40-3622-D7231F5B937D}"/>
                </a:ext>
              </a:extLst>
            </p:cNvPr>
            <p:cNvSpPr/>
            <p:nvPr/>
          </p:nvSpPr>
          <p:spPr>
            <a:xfrm>
              <a:off x="99665" y="3285204"/>
              <a:ext cx="302345" cy="349408"/>
            </a:xfrm>
            <a:custGeom>
              <a:avLst/>
              <a:gdLst/>
              <a:ahLst/>
              <a:cxnLst/>
              <a:rect l="l" t="t" r="r" b="b"/>
              <a:pathLst>
                <a:path w="8069" h="9325" extrusionOk="0">
                  <a:moveTo>
                    <a:pt x="2170" y="1"/>
                  </a:moveTo>
                  <a:cubicBezTo>
                    <a:pt x="1333" y="1"/>
                    <a:pt x="0" y="785"/>
                    <a:pt x="40" y="1366"/>
                  </a:cubicBezTo>
                  <a:cubicBezTo>
                    <a:pt x="281" y="4875"/>
                    <a:pt x="3135" y="8986"/>
                    <a:pt x="5622" y="9308"/>
                  </a:cubicBezTo>
                  <a:cubicBezTo>
                    <a:pt x="5707" y="9319"/>
                    <a:pt x="5795" y="9325"/>
                    <a:pt x="5884" y="9325"/>
                  </a:cubicBezTo>
                  <a:cubicBezTo>
                    <a:pt x="6875" y="9325"/>
                    <a:pt x="8069" y="8565"/>
                    <a:pt x="7518" y="5183"/>
                  </a:cubicBezTo>
                  <a:cubicBezTo>
                    <a:pt x="6917" y="1497"/>
                    <a:pt x="3535" y="1508"/>
                    <a:pt x="2744" y="248"/>
                  </a:cubicBezTo>
                  <a:cubicBezTo>
                    <a:pt x="2634" y="74"/>
                    <a:pt x="2425" y="1"/>
                    <a:pt x="2170"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26" name="Google Shape;5854;p71">
              <a:extLst>
                <a:ext uri="{FF2B5EF4-FFF2-40B4-BE49-F238E27FC236}">
                  <a16:creationId xmlns:a16="http://schemas.microsoft.com/office/drawing/2014/main" xmlns="" id="{238BD9CF-DD44-E9EE-E029-3E2C456C4A43}"/>
                </a:ext>
              </a:extLst>
            </p:cNvPr>
            <p:cNvSpPr/>
            <p:nvPr/>
          </p:nvSpPr>
          <p:spPr>
            <a:xfrm>
              <a:off x="101126" y="3332529"/>
              <a:ext cx="307329" cy="312425"/>
            </a:xfrm>
            <a:custGeom>
              <a:avLst/>
              <a:gdLst/>
              <a:ahLst/>
              <a:cxnLst/>
              <a:rect l="l" t="t" r="r" b="b"/>
              <a:pathLst>
                <a:path w="8202" h="8338" extrusionOk="0">
                  <a:moveTo>
                    <a:pt x="503" y="0"/>
                  </a:moveTo>
                  <a:cubicBezTo>
                    <a:pt x="315" y="0"/>
                    <a:pt x="132" y="30"/>
                    <a:pt x="0" y="104"/>
                  </a:cubicBezTo>
                  <a:cubicBezTo>
                    <a:pt x="242" y="3615"/>
                    <a:pt x="3059" y="8001"/>
                    <a:pt x="5546" y="8324"/>
                  </a:cubicBezTo>
                  <a:cubicBezTo>
                    <a:pt x="5617" y="8333"/>
                    <a:pt x="5691" y="8338"/>
                    <a:pt x="5767" y="8338"/>
                  </a:cubicBezTo>
                  <a:cubicBezTo>
                    <a:pt x="6790" y="8338"/>
                    <a:pt x="8202" y="7457"/>
                    <a:pt x="7642" y="4025"/>
                  </a:cubicBezTo>
                  <a:cubicBezTo>
                    <a:pt x="7584" y="3672"/>
                    <a:pt x="7442" y="3163"/>
                    <a:pt x="7328" y="2849"/>
                  </a:cubicBezTo>
                  <a:cubicBezTo>
                    <a:pt x="7000" y="4014"/>
                    <a:pt x="6143" y="4452"/>
                    <a:pt x="5488" y="4452"/>
                  </a:cubicBezTo>
                  <a:cubicBezTo>
                    <a:pt x="5427" y="4452"/>
                    <a:pt x="5368" y="4448"/>
                    <a:pt x="5311" y="4441"/>
                  </a:cubicBezTo>
                  <a:cubicBezTo>
                    <a:pt x="3593" y="4218"/>
                    <a:pt x="1929" y="3103"/>
                    <a:pt x="1381" y="269"/>
                  </a:cubicBezTo>
                  <a:cubicBezTo>
                    <a:pt x="1357" y="141"/>
                    <a:pt x="914" y="0"/>
                    <a:pt x="503"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27" name="Google Shape;5855;p71">
              <a:extLst>
                <a:ext uri="{FF2B5EF4-FFF2-40B4-BE49-F238E27FC236}">
                  <a16:creationId xmlns:a16="http://schemas.microsoft.com/office/drawing/2014/main" xmlns="" id="{B4B62F4B-B974-DFD2-FD9F-C422E0D5B5B8}"/>
                </a:ext>
              </a:extLst>
            </p:cNvPr>
            <p:cNvSpPr/>
            <p:nvPr/>
          </p:nvSpPr>
          <p:spPr>
            <a:xfrm>
              <a:off x="686070" y="2923394"/>
              <a:ext cx="168765" cy="254047"/>
            </a:xfrm>
            <a:custGeom>
              <a:avLst/>
              <a:gdLst/>
              <a:ahLst/>
              <a:cxnLst/>
              <a:rect l="l" t="t" r="r" b="b"/>
              <a:pathLst>
                <a:path w="4504" h="6780" extrusionOk="0">
                  <a:moveTo>
                    <a:pt x="0" y="1"/>
                  </a:moveTo>
                  <a:lnTo>
                    <a:pt x="106" y="4585"/>
                  </a:lnTo>
                  <a:cubicBezTo>
                    <a:pt x="106" y="4585"/>
                    <a:pt x="267" y="6779"/>
                    <a:pt x="2114" y="6779"/>
                  </a:cubicBezTo>
                  <a:cubicBezTo>
                    <a:pt x="2265" y="6779"/>
                    <a:pt x="2427" y="6765"/>
                    <a:pt x="2601" y="6733"/>
                  </a:cubicBezTo>
                  <a:cubicBezTo>
                    <a:pt x="4504" y="6388"/>
                    <a:pt x="3802" y="4165"/>
                    <a:pt x="2991" y="4165"/>
                  </a:cubicBezTo>
                  <a:cubicBezTo>
                    <a:pt x="2940" y="4165"/>
                    <a:pt x="2888" y="4174"/>
                    <a:pt x="2837" y="4192"/>
                  </a:cubicBezTo>
                  <a:cubicBezTo>
                    <a:pt x="3442" y="4192"/>
                    <a:pt x="3913" y="5738"/>
                    <a:pt x="2601" y="5843"/>
                  </a:cubicBezTo>
                  <a:cubicBezTo>
                    <a:pt x="2578" y="5845"/>
                    <a:pt x="2556" y="5846"/>
                    <a:pt x="2535" y="5846"/>
                  </a:cubicBezTo>
                  <a:cubicBezTo>
                    <a:pt x="1320" y="5846"/>
                    <a:pt x="2219" y="2911"/>
                    <a:pt x="0" y="1"/>
                  </a:cubicBezTo>
                  <a:close/>
                </a:path>
              </a:pathLst>
            </a:custGeom>
            <a:solidFill>
              <a:srgbClr val="424A56"/>
            </a:solidFill>
            <a:ln>
              <a:noFill/>
            </a:ln>
          </p:spPr>
          <p:txBody>
            <a:bodyPr spcFirstLastPara="1" wrap="square" lIns="121900" tIns="121900" rIns="121900" bIns="121900" anchor="ctr" anchorCtr="0">
              <a:noAutofit/>
            </a:bodyPr>
            <a:lstStyle/>
            <a:p>
              <a:endParaRPr sz="2489"/>
            </a:p>
          </p:txBody>
        </p:sp>
        <p:sp>
          <p:nvSpPr>
            <p:cNvPr id="228" name="Google Shape;5856;p71">
              <a:extLst>
                <a:ext uri="{FF2B5EF4-FFF2-40B4-BE49-F238E27FC236}">
                  <a16:creationId xmlns:a16="http://schemas.microsoft.com/office/drawing/2014/main" xmlns="" id="{C04CEC0D-A8E9-899D-7D88-30CE9F4D5E58}"/>
                </a:ext>
              </a:extLst>
            </p:cNvPr>
            <p:cNvSpPr/>
            <p:nvPr/>
          </p:nvSpPr>
          <p:spPr>
            <a:xfrm>
              <a:off x="672656" y="2904322"/>
              <a:ext cx="113534" cy="114059"/>
            </a:xfrm>
            <a:custGeom>
              <a:avLst/>
              <a:gdLst/>
              <a:ahLst/>
              <a:cxnLst/>
              <a:rect l="l" t="t" r="r" b="b"/>
              <a:pathLst>
                <a:path w="3030" h="3044" extrusionOk="0">
                  <a:moveTo>
                    <a:pt x="1" y="1"/>
                  </a:moveTo>
                  <a:lnTo>
                    <a:pt x="688" y="2214"/>
                  </a:lnTo>
                  <a:cubicBezTo>
                    <a:pt x="688" y="2214"/>
                    <a:pt x="992" y="3043"/>
                    <a:pt x="1694" y="3043"/>
                  </a:cubicBezTo>
                  <a:cubicBezTo>
                    <a:pt x="1844" y="3043"/>
                    <a:pt x="2012" y="3005"/>
                    <a:pt x="2200" y="2913"/>
                  </a:cubicBezTo>
                  <a:cubicBezTo>
                    <a:pt x="3029" y="2505"/>
                    <a:pt x="2492" y="1601"/>
                    <a:pt x="2097" y="1601"/>
                  </a:cubicBezTo>
                  <a:cubicBezTo>
                    <a:pt x="2049" y="1601"/>
                    <a:pt x="2003" y="1615"/>
                    <a:pt x="1961" y="1644"/>
                  </a:cubicBezTo>
                  <a:cubicBezTo>
                    <a:pt x="1978" y="1640"/>
                    <a:pt x="1995" y="1638"/>
                    <a:pt x="2012" y="1638"/>
                  </a:cubicBezTo>
                  <a:cubicBezTo>
                    <a:pt x="2302" y="1638"/>
                    <a:pt x="2665" y="2261"/>
                    <a:pt x="2076" y="2480"/>
                  </a:cubicBezTo>
                  <a:cubicBezTo>
                    <a:pt x="2035" y="2496"/>
                    <a:pt x="1996" y="2503"/>
                    <a:pt x="1960" y="2503"/>
                  </a:cubicBezTo>
                  <a:cubicBezTo>
                    <a:pt x="1453" y="2503"/>
                    <a:pt x="1408" y="1052"/>
                    <a:pt x="1" y="1"/>
                  </a:cubicBezTo>
                  <a:close/>
                </a:path>
              </a:pathLst>
            </a:custGeom>
            <a:solidFill>
              <a:srgbClr val="424A56"/>
            </a:solidFill>
            <a:ln>
              <a:noFill/>
            </a:ln>
          </p:spPr>
          <p:txBody>
            <a:bodyPr spcFirstLastPara="1" wrap="square" lIns="121900" tIns="121900" rIns="121900" bIns="121900" anchor="ctr" anchorCtr="0">
              <a:noAutofit/>
            </a:bodyPr>
            <a:lstStyle/>
            <a:p>
              <a:endParaRPr sz="2489"/>
            </a:p>
          </p:txBody>
        </p:sp>
        <p:sp>
          <p:nvSpPr>
            <p:cNvPr id="229" name="Google Shape;5857;p71">
              <a:extLst>
                <a:ext uri="{FF2B5EF4-FFF2-40B4-BE49-F238E27FC236}">
                  <a16:creationId xmlns:a16="http://schemas.microsoft.com/office/drawing/2014/main" xmlns="" id="{D1B2D812-4ED9-7F88-0051-6C94F78ED61A}"/>
                </a:ext>
              </a:extLst>
            </p:cNvPr>
            <p:cNvSpPr/>
            <p:nvPr/>
          </p:nvSpPr>
          <p:spPr>
            <a:xfrm>
              <a:off x="384699" y="2929801"/>
              <a:ext cx="117843" cy="137178"/>
            </a:xfrm>
            <a:custGeom>
              <a:avLst/>
              <a:gdLst/>
              <a:ahLst/>
              <a:cxnLst/>
              <a:rect l="l" t="t" r="r" b="b"/>
              <a:pathLst>
                <a:path w="3145" h="3661" extrusionOk="0">
                  <a:moveTo>
                    <a:pt x="3145" y="0"/>
                  </a:moveTo>
                  <a:lnTo>
                    <a:pt x="3145" y="0"/>
                  </a:lnTo>
                  <a:cubicBezTo>
                    <a:pt x="1647" y="1398"/>
                    <a:pt x="1837" y="3082"/>
                    <a:pt x="1213" y="3082"/>
                  </a:cubicBezTo>
                  <a:cubicBezTo>
                    <a:pt x="1182" y="3082"/>
                    <a:pt x="1149" y="3077"/>
                    <a:pt x="1114" y="3069"/>
                  </a:cubicBezTo>
                  <a:cubicBezTo>
                    <a:pt x="392" y="2894"/>
                    <a:pt x="754" y="2109"/>
                    <a:pt x="1095" y="2109"/>
                  </a:cubicBezTo>
                  <a:cubicBezTo>
                    <a:pt x="1106" y="2109"/>
                    <a:pt x="1117" y="2110"/>
                    <a:pt x="1129" y="2112"/>
                  </a:cubicBezTo>
                  <a:cubicBezTo>
                    <a:pt x="1087" y="2089"/>
                    <a:pt x="1044" y="2079"/>
                    <a:pt x="1000" y="2079"/>
                  </a:cubicBezTo>
                  <a:cubicBezTo>
                    <a:pt x="539" y="2079"/>
                    <a:pt x="0" y="3212"/>
                    <a:pt x="1033" y="3573"/>
                  </a:cubicBezTo>
                  <a:cubicBezTo>
                    <a:pt x="1208" y="3634"/>
                    <a:pt x="1365" y="3661"/>
                    <a:pt x="1507" y="3661"/>
                  </a:cubicBezTo>
                  <a:cubicBezTo>
                    <a:pt x="2410" y="3661"/>
                    <a:pt x="2667" y="2587"/>
                    <a:pt x="2667" y="2587"/>
                  </a:cubicBezTo>
                  <a:lnTo>
                    <a:pt x="3145" y="0"/>
                  </a:lnTo>
                  <a:close/>
                </a:path>
              </a:pathLst>
            </a:custGeom>
            <a:solidFill>
              <a:srgbClr val="424A56"/>
            </a:solidFill>
            <a:ln>
              <a:noFill/>
            </a:ln>
          </p:spPr>
          <p:txBody>
            <a:bodyPr spcFirstLastPara="1" wrap="square" lIns="121900" tIns="121900" rIns="121900" bIns="121900" anchor="ctr" anchorCtr="0">
              <a:noAutofit/>
            </a:bodyPr>
            <a:lstStyle/>
            <a:p>
              <a:endParaRPr sz="2489"/>
            </a:p>
          </p:txBody>
        </p:sp>
        <p:sp>
          <p:nvSpPr>
            <p:cNvPr id="230" name="Google Shape;5858;p71">
              <a:extLst>
                <a:ext uri="{FF2B5EF4-FFF2-40B4-BE49-F238E27FC236}">
                  <a16:creationId xmlns:a16="http://schemas.microsoft.com/office/drawing/2014/main" xmlns="" id="{27AB8AF3-C80B-2C5D-B1B5-755D9EFBD2ED}"/>
                </a:ext>
              </a:extLst>
            </p:cNvPr>
            <p:cNvSpPr/>
            <p:nvPr/>
          </p:nvSpPr>
          <p:spPr>
            <a:xfrm>
              <a:off x="406806" y="2845531"/>
              <a:ext cx="334532" cy="542865"/>
            </a:xfrm>
            <a:custGeom>
              <a:avLst/>
              <a:gdLst/>
              <a:ahLst/>
              <a:cxnLst/>
              <a:rect l="l" t="t" r="r" b="b"/>
              <a:pathLst>
                <a:path w="8928" h="14488" extrusionOk="0">
                  <a:moveTo>
                    <a:pt x="5384" y="1"/>
                  </a:moveTo>
                  <a:cubicBezTo>
                    <a:pt x="4619" y="1"/>
                    <a:pt x="3326" y="138"/>
                    <a:pt x="3120" y="1256"/>
                  </a:cubicBezTo>
                  <a:cubicBezTo>
                    <a:pt x="2533" y="2029"/>
                    <a:pt x="2134" y="3178"/>
                    <a:pt x="1464" y="4877"/>
                  </a:cubicBezTo>
                  <a:cubicBezTo>
                    <a:pt x="0" y="8590"/>
                    <a:pt x="3023" y="13995"/>
                    <a:pt x="6510" y="14460"/>
                  </a:cubicBezTo>
                  <a:cubicBezTo>
                    <a:pt x="6649" y="14479"/>
                    <a:pt x="6781" y="14488"/>
                    <a:pt x="6905" y="14488"/>
                  </a:cubicBezTo>
                  <a:cubicBezTo>
                    <a:pt x="8538" y="14488"/>
                    <a:pt x="8928" y="12965"/>
                    <a:pt x="8053" y="11872"/>
                  </a:cubicBezTo>
                  <a:lnTo>
                    <a:pt x="8053" y="11872"/>
                  </a:lnTo>
                  <a:cubicBezTo>
                    <a:pt x="8383" y="12625"/>
                    <a:pt x="7965" y="13469"/>
                    <a:pt x="7298" y="13469"/>
                  </a:cubicBezTo>
                  <a:cubicBezTo>
                    <a:pt x="7015" y="13469"/>
                    <a:pt x="6687" y="13318"/>
                    <a:pt x="6353" y="12945"/>
                  </a:cubicBezTo>
                  <a:cubicBezTo>
                    <a:pt x="5229" y="11688"/>
                    <a:pt x="8863" y="9493"/>
                    <a:pt x="8810" y="6695"/>
                  </a:cubicBezTo>
                  <a:cubicBezTo>
                    <a:pt x="8776" y="4843"/>
                    <a:pt x="7905" y="2508"/>
                    <a:pt x="6909" y="1142"/>
                  </a:cubicBezTo>
                  <a:cubicBezTo>
                    <a:pt x="7061" y="427"/>
                    <a:pt x="5861" y="1"/>
                    <a:pt x="5384" y="1"/>
                  </a:cubicBezTo>
                  <a:close/>
                </a:path>
              </a:pathLst>
            </a:custGeom>
            <a:solidFill>
              <a:srgbClr val="505D6C"/>
            </a:solidFill>
            <a:ln>
              <a:noFill/>
            </a:ln>
          </p:spPr>
          <p:txBody>
            <a:bodyPr spcFirstLastPara="1" wrap="square" lIns="121900" tIns="121900" rIns="121900" bIns="121900" anchor="ctr" anchorCtr="0">
              <a:noAutofit/>
            </a:bodyPr>
            <a:lstStyle/>
            <a:p>
              <a:endParaRPr sz="2489"/>
            </a:p>
          </p:txBody>
        </p:sp>
        <p:sp>
          <p:nvSpPr>
            <p:cNvPr id="231" name="Google Shape;5859;p71">
              <a:extLst>
                <a:ext uri="{FF2B5EF4-FFF2-40B4-BE49-F238E27FC236}">
                  <a16:creationId xmlns:a16="http://schemas.microsoft.com/office/drawing/2014/main" xmlns="" id="{1515DA14-C9D9-8911-1ECA-8A95C910784B}"/>
                </a:ext>
              </a:extLst>
            </p:cNvPr>
            <p:cNvSpPr/>
            <p:nvPr/>
          </p:nvSpPr>
          <p:spPr>
            <a:xfrm>
              <a:off x="564442" y="2934298"/>
              <a:ext cx="49910" cy="32187"/>
            </a:xfrm>
            <a:custGeom>
              <a:avLst/>
              <a:gdLst/>
              <a:ahLst/>
              <a:cxnLst/>
              <a:rect l="l" t="t" r="r" b="b"/>
              <a:pathLst>
                <a:path w="1332" h="859" extrusionOk="0">
                  <a:moveTo>
                    <a:pt x="310" y="0"/>
                  </a:moveTo>
                  <a:lnTo>
                    <a:pt x="1" y="682"/>
                  </a:lnTo>
                  <a:cubicBezTo>
                    <a:pt x="172" y="798"/>
                    <a:pt x="367" y="859"/>
                    <a:pt x="587" y="859"/>
                  </a:cubicBezTo>
                  <a:cubicBezTo>
                    <a:pt x="808" y="859"/>
                    <a:pt x="1056" y="797"/>
                    <a:pt x="1331" y="668"/>
                  </a:cubicBezTo>
                  <a:lnTo>
                    <a:pt x="1015" y="0"/>
                  </a:lnTo>
                  <a:close/>
                </a:path>
              </a:pathLst>
            </a:custGeom>
            <a:solidFill>
              <a:srgbClr val="424A56"/>
            </a:solidFill>
            <a:ln>
              <a:noFill/>
            </a:ln>
          </p:spPr>
          <p:txBody>
            <a:bodyPr spcFirstLastPara="1" wrap="square" lIns="121900" tIns="121900" rIns="121900" bIns="121900" anchor="ctr" anchorCtr="0">
              <a:noAutofit/>
            </a:bodyPr>
            <a:lstStyle/>
            <a:p>
              <a:endParaRPr sz="2489"/>
            </a:p>
          </p:txBody>
        </p:sp>
        <p:sp>
          <p:nvSpPr>
            <p:cNvPr id="232" name="Google Shape;5860;p71">
              <a:extLst>
                <a:ext uri="{FF2B5EF4-FFF2-40B4-BE49-F238E27FC236}">
                  <a16:creationId xmlns:a16="http://schemas.microsoft.com/office/drawing/2014/main" xmlns="" id="{05882520-C5A5-DE07-0233-5A27C21573DA}"/>
                </a:ext>
              </a:extLst>
            </p:cNvPr>
            <p:cNvSpPr/>
            <p:nvPr/>
          </p:nvSpPr>
          <p:spPr>
            <a:xfrm>
              <a:off x="536602" y="2930551"/>
              <a:ext cx="109525" cy="21808"/>
            </a:xfrm>
            <a:custGeom>
              <a:avLst/>
              <a:gdLst/>
              <a:ahLst/>
              <a:cxnLst/>
              <a:rect l="l" t="t" r="r" b="b"/>
              <a:pathLst>
                <a:path w="2923" h="582" extrusionOk="0">
                  <a:moveTo>
                    <a:pt x="2923" y="0"/>
                  </a:moveTo>
                  <a:lnTo>
                    <a:pt x="2923" y="0"/>
                  </a:lnTo>
                  <a:cubicBezTo>
                    <a:pt x="2568" y="81"/>
                    <a:pt x="2014" y="154"/>
                    <a:pt x="1471" y="154"/>
                  </a:cubicBezTo>
                  <a:cubicBezTo>
                    <a:pt x="781" y="154"/>
                    <a:pt x="1" y="97"/>
                    <a:pt x="1" y="97"/>
                  </a:cubicBezTo>
                  <a:lnTo>
                    <a:pt x="1" y="97"/>
                  </a:lnTo>
                  <a:cubicBezTo>
                    <a:pt x="1" y="97"/>
                    <a:pt x="40" y="582"/>
                    <a:pt x="670" y="582"/>
                  </a:cubicBezTo>
                  <a:cubicBezTo>
                    <a:pt x="861" y="582"/>
                    <a:pt x="1108" y="537"/>
                    <a:pt x="1425" y="420"/>
                  </a:cubicBezTo>
                  <a:cubicBezTo>
                    <a:pt x="1675" y="499"/>
                    <a:pt x="1884" y="531"/>
                    <a:pt x="2059" y="531"/>
                  </a:cubicBezTo>
                  <a:cubicBezTo>
                    <a:pt x="2774" y="531"/>
                    <a:pt x="2923" y="0"/>
                    <a:pt x="2923" y="0"/>
                  </a:cubicBezTo>
                  <a:close/>
                </a:path>
              </a:pathLst>
            </a:custGeom>
            <a:solidFill>
              <a:srgbClr val="424A56"/>
            </a:solidFill>
            <a:ln>
              <a:noFill/>
            </a:ln>
          </p:spPr>
          <p:txBody>
            <a:bodyPr spcFirstLastPara="1" wrap="square" lIns="121900" tIns="121900" rIns="121900" bIns="121900" anchor="ctr" anchorCtr="0">
              <a:noAutofit/>
            </a:bodyPr>
            <a:lstStyle/>
            <a:p>
              <a:endParaRPr sz="2489"/>
            </a:p>
          </p:txBody>
        </p:sp>
        <p:sp>
          <p:nvSpPr>
            <p:cNvPr id="233" name="Google Shape;5861;p71">
              <a:extLst>
                <a:ext uri="{FF2B5EF4-FFF2-40B4-BE49-F238E27FC236}">
                  <a16:creationId xmlns:a16="http://schemas.microsoft.com/office/drawing/2014/main" xmlns="" id="{31BB0B04-E30E-704B-7203-1556FDDE7C24}"/>
                </a:ext>
              </a:extLst>
            </p:cNvPr>
            <p:cNvSpPr/>
            <p:nvPr/>
          </p:nvSpPr>
          <p:spPr>
            <a:xfrm>
              <a:off x="506514" y="2888322"/>
              <a:ext cx="179107" cy="31475"/>
            </a:xfrm>
            <a:custGeom>
              <a:avLst/>
              <a:gdLst/>
              <a:ahLst/>
              <a:cxnLst/>
              <a:rect l="l" t="t" r="r" b="b"/>
              <a:pathLst>
                <a:path w="4780" h="840" extrusionOk="0">
                  <a:moveTo>
                    <a:pt x="4249" y="0"/>
                  </a:moveTo>
                  <a:cubicBezTo>
                    <a:pt x="3546" y="159"/>
                    <a:pt x="2900" y="209"/>
                    <a:pt x="2347" y="209"/>
                  </a:cubicBezTo>
                  <a:cubicBezTo>
                    <a:pt x="1455" y="209"/>
                    <a:pt x="809" y="80"/>
                    <a:pt x="566" y="80"/>
                  </a:cubicBezTo>
                  <a:cubicBezTo>
                    <a:pt x="501" y="80"/>
                    <a:pt x="464" y="90"/>
                    <a:pt x="460" y="113"/>
                  </a:cubicBezTo>
                  <a:cubicBezTo>
                    <a:pt x="300" y="324"/>
                    <a:pt x="148" y="565"/>
                    <a:pt x="0" y="839"/>
                  </a:cubicBezTo>
                  <a:lnTo>
                    <a:pt x="4779" y="839"/>
                  </a:lnTo>
                  <a:cubicBezTo>
                    <a:pt x="4610" y="534"/>
                    <a:pt x="4431" y="250"/>
                    <a:pt x="4249" y="0"/>
                  </a:cubicBezTo>
                  <a:close/>
                  <a:moveTo>
                    <a:pt x="4779" y="839"/>
                  </a:moveTo>
                  <a:cubicBezTo>
                    <a:pt x="4779" y="839"/>
                    <a:pt x="4779" y="840"/>
                    <a:pt x="4780" y="840"/>
                  </a:cubicBezTo>
                  <a:lnTo>
                    <a:pt x="4780" y="839"/>
                  </a:lnTo>
                  <a:close/>
                </a:path>
              </a:pathLst>
            </a:custGeom>
            <a:solidFill>
              <a:srgbClr val="424A56"/>
            </a:solidFill>
            <a:ln>
              <a:noFill/>
            </a:ln>
          </p:spPr>
          <p:txBody>
            <a:bodyPr spcFirstLastPara="1" wrap="square" lIns="121900" tIns="121900" rIns="121900" bIns="121900" anchor="ctr" anchorCtr="0">
              <a:noAutofit/>
            </a:bodyPr>
            <a:lstStyle/>
            <a:p>
              <a:endParaRPr sz="2489"/>
            </a:p>
          </p:txBody>
        </p:sp>
        <p:sp>
          <p:nvSpPr>
            <p:cNvPr id="234" name="Google Shape;5862;p71">
              <a:extLst>
                <a:ext uri="{FF2B5EF4-FFF2-40B4-BE49-F238E27FC236}">
                  <a16:creationId xmlns:a16="http://schemas.microsoft.com/office/drawing/2014/main" xmlns="" id="{86D722EB-214C-9D67-5C6B-11837012628E}"/>
                </a:ext>
              </a:extLst>
            </p:cNvPr>
            <p:cNvSpPr/>
            <p:nvPr/>
          </p:nvSpPr>
          <p:spPr>
            <a:xfrm>
              <a:off x="403846" y="2968358"/>
              <a:ext cx="340490" cy="420076"/>
            </a:xfrm>
            <a:custGeom>
              <a:avLst/>
              <a:gdLst/>
              <a:ahLst/>
              <a:cxnLst/>
              <a:rect l="l" t="t" r="r" b="b"/>
              <a:pathLst>
                <a:path w="9087" h="11211" extrusionOk="0">
                  <a:moveTo>
                    <a:pt x="8127" y="0"/>
                  </a:moveTo>
                  <a:cubicBezTo>
                    <a:pt x="8215" y="511"/>
                    <a:pt x="8262" y="1052"/>
                    <a:pt x="8262" y="1613"/>
                  </a:cubicBezTo>
                  <a:cubicBezTo>
                    <a:pt x="8262" y="4732"/>
                    <a:pt x="6805" y="7261"/>
                    <a:pt x="5007" y="7261"/>
                  </a:cubicBezTo>
                  <a:cubicBezTo>
                    <a:pt x="3210" y="7261"/>
                    <a:pt x="1751" y="4733"/>
                    <a:pt x="1751" y="1613"/>
                  </a:cubicBezTo>
                  <a:cubicBezTo>
                    <a:pt x="1751" y="1349"/>
                    <a:pt x="1762" y="1089"/>
                    <a:pt x="1783" y="836"/>
                  </a:cubicBezTo>
                  <a:lnTo>
                    <a:pt x="1783" y="836"/>
                  </a:lnTo>
                  <a:cubicBezTo>
                    <a:pt x="1681" y="1089"/>
                    <a:pt x="1576" y="1358"/>
                    <a:pt x="1464" y="1640"/>
                  </a:cubicBezTo>
                  <a:cubicBezTo>
                    <a:pt x="0" y="5351"/>
                    <a:pt x="3102" y="10717"/>
                    <a:pt x="6589" y="11183"/>
                  </a:cubicBezTo>
                  <a:cubicBezTo>
                    <a:pt x="6728" y="11202"/>
                    <a:pt x="6860" y="11211"/>
                    <a:pt x="6984" y="11211"/>
                  </a:cubicBezTo>
                  <a:cubicBezTo>
                    <a:pt x="8617" y="11211"/>
                    <a:pt x="9007" y="9689"/>
                    <a:pt x="8132" y="8596"/>
                  </a:cubicBezTo>
                  <a:lnTo>
                    <a:pt x="8132" y="8596"/>
                  </a:lnTo>
                  <a:cubicBezTo>
                    <a:pt x="8462" y="9347"/>
                    <a:pt x="8045" y="10191"/>
                    <a:pt x="7377" y="10191"/>
                  </a:cubicBezTo>
                  <a:cubicBezTo>
                    <a:pt x="7094" y="10191"/>
                    <a:pt x="6766" y="10039"/>
                    <a:pt x="6432" y="9665"/>
                  </a:cubicBezTo>
                  <a:cubicBezTo>
                    <a:pt x="5308" y="8410"/>
                    <a:pt x="9086" y="6266"/>
                    <a:pt x="9033" y="3468"/>
                  </a:cubicBezTo>
                  <a:cubicBezTo>
                    <a:pt x="9013" y="2397"/>
                    <a:pt x="8640" y="892"/>
                    <a:pt x="8127" y="0"/>
                  </a:cubicBezTo>
                  <a:close/>
                </a:path>
              </a:pathLst>
            </a:custGeom>
            <a:solidFill>
              <a:srgbClr val="424A56"/>
            </a:solidFill>
            <a:ln>
              <a:noFill/>
            </a:ln>
          </p:spPr>
          <p:txBody>
            <a:bodyPr spcFirstLastPara="1" wrap="square" lIns="121900" tIns="121900" rIns="121900" bIns="121900" anchor="ctr" anchorCtr="0">
              <a:noAutofit/>
            </a:bodyPr>
            <a:lstStyle/>
            <a:p>
              <a:endParaRPr sz="2489"/>
            </a:p>
          </p:txBody>
        </p:sp>
        <p:sp>
          <p:nvSpPr>
            <p:cNvPr id="235" name="Google Shape;5863;p71">
              <a:extLst>
                <a:ext uri="{FF2B5EF4-FFF2-40B4-BE49-F238E27FC236}">
                  <a16:creationId xmlns:a16="http://schemas.microsoft.com/office/drawing/2014/main" xmlns="" id="{ADBED470-7C0B-7CFD-AC62-21059F6C3F59}"/>
                </a:ext>
              </a:extLst>
            </p:cNvPr>
            <p:cNvSpPr/>
            <p:nvPr/>
          </p:nvSpPr>
          <p:spPr>
            <a:xfrm>
              <a:off x="536452" y="2929876"/>
              <a:ext cx="109974" cy="16637"/>
            </a:xfrm>
            <a:custGeom>
              <a:avLst/>
              <a:gdLst/>
              <a:ahLst/>
              <a:cxnLst/>
              <a:rect l="l" t="t" r="r" b="b"/>
              <a:pathLst>
                <a:path w="2935" h="444" extrusionOk="0">
                  <a:moveTo>
                    <a:pt x="2934" y="0"/>
                  </a:moveTo>
                  <a:lnTo>
                    <a:pt x="2934" y="0"/>
                  </a:lnTo>
                  <a:cubicBezTo>
                    <a:pt x="2689" y="53"/>
                    <a:pt x="2347" y="66"/>
                    <a:pt x="1979" y="66"/>
                  </a:cubicBezTo>
                  <a:cubicBezTo>
                    <a:pt x="1816" y="66"/>
                    <a:pt x="1648" y="63"/>
                    <a:pt x="1480" y="61"/>
                  </a:cubicBezTo>
                  <a:cubicBezTo>
                    <a:pt x="1336" y="59"/>
                    <a:pt x="1188" y="58"/>
                    <a:pt x="1043" y="58"/>
                  </a:cubicBezTo>
                  <a:cubicBezTo>
                    <a:pt x="494" y="58"/>
                    <a:pt x="1" y="70"/>
                    <a:pt x="1" y="70"/>
                  </a:cubicBezTo>
                  <a:cubicBezTo>
                    <a:pt x="1" y="70"/>
                    <a:pt x="29" y="443"/>
                    <a:pt x="590" y="443"/>
                  </a:cubicBezTo>
                  <a:cubicBezTo>
                    <a:pt x="789" y="443"/>
                    <a:pt x="1057" y="396"/>
                    <a:pt x="1415" y="267"/>
                  </a:cubicBezTo>
                  <a:cubicBezTo>
                    <a:pt x="1714" y="368"/>
                    <a:pt x="1956" y="407"/>
                    <a:pt x="2152" y="407"/>
                  </a:cubicBezTo>
                  <a:cubicBezTo>
                    <a:pt x="2788" y="407"/>
                    <a:pt x="2934" y="0"/>
                    <a:pt x="2934"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36" name="Google Shape;5864;p71">
              <a:extLst>
                <a:ext uri="{FF2B5EF4-FFF2-40B4-BE49-F238E27FC236}">
                  <a16:creationId xmlns:a16="http://schemas.microsoft.com/office/drawing/2014/main" xmlns="" id="{9030E099-D8DF-5D74-32D5-77B9D6AC186B}"/>
                </a:ext>
              </a:extLst>
            </p:cNvPr>
            <p:cNvSpPr/>
            <p:nvPr/>
          </p:nvSpPr>
          <p:spPr>
            <a:xfrm>
              <a:off x="536415" y="2929801"/>
              <a:ext cx="109974" cy="10829"/>
            </a:xfrm>
            <a:custGeom>
              <a:avLst/>
              <a:gdLst/>
              <a:ahLst/>
              <a:cxnLst/>
              <a:rect l="l" t="t" r="r" b="b"/>
              <a:pathLst>
                <a:path w="2935" h="289" extrusionOk="0">
                  <a:moveTo>
                    <a:pt x="2934" y="0"/>
                  </a:moveTo>
                  <a:lnTo>
                    <a:pt x="2934" y="0"/>
                  </a:lnTo>
                  <a:cubicBezTo>
                    <a:pt x="2688" y="54"/>
                    <a:pt x="2344" y="66"/>
                    <a:pt x="1974" y="66"/>
                  </a:cubicBezTo>
                  <a:cubicBezTo>
                    <a:pt x="1812" y="66"/>
                    <a:pt x="1645" y="64"/>
                    <a:pt x="1479" y="62"/>
                  </a:cubicBezTo>
                  <a:cubicBezTo>
                    <a:pt x="1335" y="60"/>
                    <a:pt x="1187" y="59"/>
                    <a:pt x="1043" y="59"/>
                  </a:cubicBezTo>
                  <a:cubicBezTo>
                    <a:pt x="495" y="59"/>
                    <a:pt x="1" y="71"/>
                    <a:pt x="1" y="71"/>
                  </a:cubicBezTo>
                  <a:cubicBezTo>
                    <a:pt x="1" y="71"/>
                    <a:pt x="7" y="153"/>
                    <a:pt x="71" y="240"/>
                  </a:cubicBezTo>
                  <a:cubicBezTo>
                    <a:pt x="145" y="269"/>
                    <a:pt x="286" y="283"/>
                    <a:pt x="459" y="283"/>
                  </a:cubicBezTo>
                  <a:cubicBezTo>
                    <a:pt x="744" y="283"/>
                    <a:pt x="1115" y="245"/>
                    <a:pt x="1414" y="175"/>
                  </a:cubicBezTo>
                  <a:cubicBezTo>
                    <a:pt x="1603" y="256"/>
                    <a:pt x="1868" y="289"/>
                    <a:pt x="2122" y="289"/>
                  </a:cubicBezTo>
                  <a:cubicBezTo>
                    <a:pt x="2396" y="289"/>
                    <a:pt x="2656" y="251"/>
                    <a:pt x="2793" y="194"/>
                  </a:cubicBezTo>
                  <a:cubicBezTo>
                    <a:pt x="2899" y="95"/>
                    <a:pt x="2934" y="0"/>
                    <a:pt x="2934"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37" name="Google Shape;5865;p71">
              <a:extLst>
                <a:ext uri="{FF2B5EF4-FFF2-40B4-BE49-F238E27FC236}">
                  <a16:creationId xmlns:a16="http://schemas.microsoft.com/office/drawing/2014/main" xmlns="" id="{8DE7D8D1-048C-0BE3-101F-7B182F8D1F40}"/>
                </a:ext>
              </a:extLst>
            </p:cNvPr>
            <p:cNvSpPr/>
            <p:nvPr/>
          </p:nvSpPr>
          <p:spPr>
            <a:xfrm>
              <a:off x="573698" y="2935909"/>
              <a:ext cx="31437" cy="26266"/>
            </a:xfrm>
            <a:custGeom>
              <a:avLst/>
              <a:gdLst/>
              <a:ahLst/>
              <a:cxnLst/>
              <a:rect l="l" t="t" r="r" b="b"/>
              <a:pathLst>
                <a:path w="839" h="701" extrusionOk="0">
                  <a:moveTo>
                    <a:pt x="194" y="1"/>
                  </a:moveTo>
                  <a:lnTo>
                    <a:pt x="1" y="556"/>
                  </a:lnTo>
                  <a:cubicBezTo>
                    <a:pt x="109" y="651"/>
                    <a:pt x="231" y="700"/>
                    <a:pt x="370" y="700"/>
                  </a:cubicBezTo>
                  <a:cubicBezTo>
                    <a:pt x="509" y="700"/>
                    <a:pt x="665" y="650"/>
                    <a:pt x="838" y="545"/>
                  </a:cubicBezTo>
                  <a:lnTo>
                    <a:pt x="639" y="1"/>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38" name="Google Shape;5866;p71">
              <a:extLst>
                <a:ext uri="{FF2B5EF4-FFF2-40B4-BE49-F238E27FC236}">
                  <a16:creationId xmlns:a16="http://schemas.microsoft.com/office/drawing/2014/main" xmlns="" id="{1C7A76E3-3FB1-7632-236A-F73D5FF8D5D1}"/>
                </a:ext>
              </a:extLst>
            </p:cNvPr>
            <p:cNvSpPr/>
            <p:nvPr/>
          </p:nvSpPr>
          <p:spPr>
            <a:xfrm>
              <a:off x="578231" y="2937370"/>
              <a:ext cx="21545" cy="21733"/>
            </a:xfrm>
            <a:custGeom>
              <a:avLst/>
              <a:gdLst/>
              <a:ahLst/>
              <a:cxnLst/>
              <a:rect l="l" t="t" r="r" b="b"/>
              <a:pathLst>
                <a:path w="575" h="580" extrusionOk="0">
                  <a:moveTo>
                    <a:pt x="289" y="0"/>
                  </a:moveTo>
                  <a:cubicBezTo>
                    <a:pt x="238" y="0"/>
                    <a:pt x="186" y="15"/>
                    <a:pt x="133" y="44"/>
                  </a:cubicBezTo>
                  <a:lnTo>
                    <a:pt x="0" y="469"/>
                  </a:lnTo>
                  <a:cubicBezTo>
                    <a:pt x="75" y="541"/>
                    <a:pt x="159" y="579"/>
                    <a:pt x="255" y="579"/>
                  </a:cubicBezTo>
                  <a:cubicBezTo>
                    <a:pt x="350" y="579"/>
                    <a:pt x="457" y="541"/>
                    <a:pt x="575" y="461"/>
                  </a:cubicBezTo>
                  <a:lnTo>
                    <a:pt x="438" y="44"/>
                  </a:lnTo>
                  <a:cubicBezTo>
                    <a:pt x="389" y="15"/>
                    <a:pt x="339" y="0"/>
                    <a:pt x="289"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39" name="Google Shape;5867;p71">
              <a:extLst>
                <a:ext uri="{FF2B5EF4-FFF2-40B4-BE49-F238E27FC236}">
                  <a16:creationId xmlns:a16="http://schemas.microsoft.com/office/drawing/2014/main" xmlns="" id="{5FDAC7FD-C956-5576-6C53-ED2A549F8249}"/>
                </a:ext>
              </a:extLst>
            </p:cNvPr>
            <p:cNvSpPr/>
            <p:nvPr/>
          </p:nvSpPr>
          <p:spPr>
            <a:xfrm>
              <a:off x="363566" y="3030258"/>
              <a:ext cx="164943" cy="270309"/>
            </a:xfrm>
            <a:custGeom>
              <a:avLst/>
              <a:gdLst/>
              <a:ahLst/>
              <a:cxnLst/>
              <a:rect l="l" t="t" r="r" b="b"/>
              <a:pathLst>
                <a:path w="4402" h="7214" extrusionOk="0">
                  <a:moveTo>
                    <a:pt x="2608" y="0"/>
                  </a:moveTo>
                  <a:lnTo>
                    <a:pt x="2608" y="0"/>
                  </a:lnTo>
                  <a:cubicBezTo>
                    <a:pt x="1274" y="3495"/>
                    <a:pt x="3087" y="6058"/>
                    <a:pt x="1780" y="6348"/>
                  </a:cubicBezTo>
                  <a:cubicBezTo>
                    <a:pt x="1673" y="6371"/>
                    <a:pt x="1576" y="6382"/>
                    <a:pt x="1486" y="6382"/>
                  </a:cubicBezTo>
                  <a:cubicBezTo>
                    <a:pt x="479" y="6382"/>
                    <a:pt x="532" y="5005"/>
                    <a:pt x="1071" y="4841"/>
                  </a:cubicBezTo>
                  <a:cubicBezTo>
                    <a:pt x="1063" y="4841"/>
                    <a:pt x="1056" y="4841"/>
                    <a:pt x="1048" y="4841"/>
                  </a:cubicBezTo>
                  <a:cubicBezTo>
                    <a:pt x="177" y="4841"/>
                    <a:pt x="1" y="7213"/>
                    <a:pt x="1775" y="7213"/>
                  </a:cubicBezTo>
                  <a:cubicBezTo>
                    <a:pt x="1859" y="7213"/>
                    <a:pt x="1947" y="7208"/>
                    <a:pt x="2040" y="7197"/>
                  </a:cubicBezTo>
                  <a:cubicBezTo>
                    <a:pt x="4402" y="6915"/>
                    <a:pt x="3839" y="4408"/>
                    <a:pt x="3839" y="4408"/>
                  </a:cubicBezTo>
                  <a:lnTo>
                    <a:pt x="2608" y="0"/>
                  </a:lnTo>
                  <a:close/>
                </a:path>
              </a:pathLst>
            </a:custGeom>
            <a:solidFill>
              <a:srgbClr val="424A56"/>
            </a:solidFill>
            <a:ln>
              <a:noFill/>
            </a:ln>
          </p:spPr>
          <p:txBody>
            <a:bodyPr spcFirstLastPara="1" wrap="square" lIns="121900" tIns="121900" rIns="121900" bIns="121900" anchor="ctr" anchorCtr="0">
              <a:noAutofit/>
            </a:bodyPr>
            <a:lstStyle/>
            <a:p>
              <a:endParaRPr sz="2489"/>
            </a:p>
          </p:txBody>
        </p:sp>
        <p:sp>
          <p:nvSpPr>
            <p:cNvPr id="240" name="Google Shape;5868;p71">
              <a:extLst>
                <a:ext uri="{FF2B5EF4-FFF2-40B4-BE49-F238E27FC236}">
                  <a16:creationId xmlns:a16="http://schemas.microsoft.com/office/drawing/2014/main" xmlns="" id="{7C147EC4-31D1-3F5B-AF7D-9BF687907912}"/>
                </a:ext>
              </a:extLst>
            </p:cNvPr>
            <p:cNvSpPr/>
            <p:nvPr/>
          </p:nvSpPr>
          <p:spPr>
            <a:xfrm>
              <a:off x="651111" y="3020141"/>
              <a:ext cx="92963" cy="152053"/>
            </a:xfrm>
            <a:custGeom>
              <a:avLst/>
              <a:gdLst/>
              <a:ahLst/>
              <a:cxnLst/>
              <a:rect l="l" t="t" r="r" b="b"/>
              <a:pathLst>
                <a:path w="2481" h="4058" extrusionOk="0">
                  <a:moveTo>
                    <a:pt x="920" y="0"/>
                  </a:moveTo>
                  <a:cubicBezTo>
                    <a:pt x="1" y="0"/>
                    <a:pt x="25" y="1272"/>
                    <a:pt x="516" y="1291"/>
                  </a:cubicBezTo>
                  <a:cubicBezTo>
                    <a:pt x="227" y="1177"/>
                    <a:pt x="243" y="451"/>
                    <a:pt x="763" y="451"/>
                  </a:cubicBezTo>
                  <a:cubicBezTo>
                    <a:pt x="826" y="451"/>
                    <a:pt x="898" y="462"/>
                    <a:pt x="977" y="486"/>
                  </a:cubicBezTo>
                  <a:cubicBezTo>
                    <a:pt x="1704" y="708"/>
                    <a:pt x="576" y="2049"/>
                    <a:pt x="1187" y="4058"/>
                  </a:cubicBezTo>
                  <a:lnTo>
                    <a:pt x="2061" y="1664"/>
                  </a:lnTo>
                  <a:cubicBezTo>
                    <a:pt x="2061" y="1664"/>
                    <a:pt x="2481" y="296"/>
                    <a:pt x="1158" y="26"/>
                  </a:cubicBezTo>
                  <a:cubicBezTo>
                    <a:pt x="1072" y="8"/>
                    <a:pt x="993" y="0"/>
                    <a:pt x="920" y="0"/>
                  </a:cubicBezTo>
                  <a:close/>
                </a:path>
              </a:pathLst>
            </a:custGeom>
            <a:solidFill>
              <a:srgbClr val="424A56"/>
            </a:solidFill>
            <a:ln>
              <a:noFill/>
            </a:ln>
          </p:spPr>
          <p:txBody>
            <a:bodyPr spcFirstLastPara="1" wrap="square" lIns="121900" tIns="121900" rIns="121900" bIns="121900" anchor="ctr" anchorCtr="0">
              <a:noAutofit/>
            </a:bodyPr>
            <a:lstStyle/>
            <a:p>
              <a:endParaRPr sz="2489"/>
            </a:p>
          </p:txBody>
        </p:sp>
        <p:sp>
          <p:nvSpPr>
            <p:cNvPr id="241" name="Google Shape;5869;p71">
              <a:extLst>
                <a:ext uri="{FF2B5EF4-FFF2-40B4-BE49-F238E27FC236}">
                  <a16:creationId xmlns:a16="http://schemas.microsoft.com/office/drawing/2014/main" xmlns="" id="{317F151E-C116-F569-7776-773603EEA68B}"/>
                </a:ext>
              </a:extLst>
            </p:cNvPr>
            <p:cNvSpPr/>
            <p:nvPr/>
          </p:nvSpPr>
          <p:spPr>
            <a:xfrm>
              <a:off x="449747" y="2985894"/>
              <a:ext cx="89703" cy="148681"/>
            </a:xfrm>
            <a:custGeom>
              <a:avLst/>
              <a:gdLst/>
              <a:ahLst/>
              <a:cxnLst/>
              <a:rect l="l" t="t" r="r" b="b"/>
              <a:pathLst>
                <a:path w="2394" h="3968" extrusionOk="0">
                  <a:moveTo>
                    <a:pt x="1355" y="0"/>
                  </a:moveTo>
                  <a:cubicBezTo>
                    <a:pt x="1334" y="0"/>
                    <a:pt x="1312" y="1"/>
                    <a:pt x="1291" y="2"/>
                  </a:cubicBezTo>
                  <a:cubicBezTo>
                    <a:pt x="0" y="68"/>
                    <a:pt x="228" y="1480"/>
                    <a:pt x="228" y="1480"/>
                  </a:cubicBezTo>
                  <a:cubicBezTo>
                    <a:pt x="267" y="2130"/>
                    <a:pt x="648" y="3041"/>
                    <a:pt x="1050" y="3968"/>
                  </a:cubicBezTo>
                  <a:cubicBezTo>
                    <a:pt x="350" y="1844"/>
                    <a:pt x="688" y="594"/>
                    <a:pt x="1406" y="483"/>
                  </a:cubicBezTo>
                  <a:cubicBezTo>
                    <a:pt x="1446" y="477"/>
                    <a:pt x="1485" y="474"/>
                    <a:pt x="1521" y="474"/>
                  </a:cubicBezTo>
                  <a:cubicBezTo>
                    <a:pt x="2116" y="474"/>
                    <a:pt x="2048" y="1274"/>
                    <a:pt x="1743" y="1347"/>
                  </a:cubicBezTo>
                  <a:cubicBezTo>
                    <a:pt x="1753" y="1348"/>
                    <a:pt x="1763" y="1349"/>
                    <a:pt x="1773" y="1349"/>
                  </a:cubicBezTo>
                  <a:cubicBezTo>
                    <a:pt x="2245" y="1349"/>
                    <a:pt x="2394" y="0"/>
                    <a:pt x="1355" y="0"/>
                  </a:cubicBezTo>
                  <a:close/>
                </a:path>
              </a:pathLst>
            </a:custGeom>
            <a:solidFill>
              <a:srgbClr val="424A56"/>
            </a:solidFill>
            <a:ln>
              <a:noFill/>
            </a:ln>
          </p:spPr>
          <p:txBody>
            <a:bodyPr spcFirstLastPara="1" wrap="square" lIns="121900" tIns="121900" rIns="121900" bIns="121900" anchor="ctr" anchorCtr="0">
              <a:noAutofit/>
            </a:bodyPr>
            <a:lstStyle/>
            <a:p>
              <a:endParaRPr sz="2489"/>
            </a:p>
          </p:txBody>
        </p:sp>
        <p:sp>
          <p:nvSpPr>
            <p:cNvPr id="242" name="Google Shape;5870;p71">
              <a:extLst>
                <a:ext uri="{FF2B5EF4-FFF2-40B4-BE49-F238E27FC236}">
                  <a16:creationId xmlns:a16="http://schemas.microsoft.com/office/drawing/2014/main" xmlns="" id="{71B68FA4-D9BA-3D74-C38B-75B3ECF4A1B3}"/>
                </a:ext>
              </a:extLst>
            </p:cNvPr>
            <p:cNvSpPr/>
            <p:nvPr/>
          </p:nvSpPr>
          <p:spPr>
            <a:xfrm>
              <a:off x="1016143" y="4356471"/>
              <a:ext cx="91165" cy="32636"/>
            </a:xfrm>
            <a:custGeom>
              <a:avLst/>
              <a:gdLst/>
              <a:ahLst/>
              <a:cxnLst/>
              <a:rect l="l" t="t" r="r" b="b"/>
              <a:pathLst>
                <a:path w="2433" h="871" extrusionOk="0">
                  <a:moveTo>
                    <a:pt x="405" y="1"/>
                  </a:moveTo>
                  <a:cubicBezTo>
                    <a:pt x="380" y="1"/>
                    <a:pt x="359" y="3"/>
                    <a:pt x="341" y="9"/>
                  </a:cubicBezTo>
                  <a:cubicBezTo>
                    <a:pt x="1" y="112"/>
                    <a:pt x="158" y="871"/>
                    <a:pt x="158" y="871"/>
                  </a:cubicBezTo>
                  <a:lnTo>
                    <a:pt x="2433" y="871"/>
                  </a:lnTo>
                  <a:cubicBezTo>
                    <a:pt x="2433" y="871"/>
                    <a:pt x="857" y="1"/>
                    <a:pt x="405"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43" name="Google Shape;5871;p71">
              <a:extLst>
                <a:ext uri="{FF2B5EF4-FFF2-40B4-BE49-F238E27FC236}">
                  <a16:creationId xmlns:a16="http://schemas.microsoft.com/office/drawing/2014/main" xmlns="" id="{3C98A9F0-1508-657F-F915-CEFE5613A6FA}"/>
                </a:ext>
              </a:extLst>
            </p:cNvPr>
            <p:cNvSpPr/>
            <p:nvPr/>
          </p:nvSpPr>
          <p:spPr>
            <a:xfrm>
              <a:off x="418871" y="4356471"/>
              <a:ext cx="90677" cy="32636"/>
            </a:xfrm>
            <a:custGeom>
              <a:avLst/>
              <a:gdLst/>
              <a:ahLst/>
              <a:cxnLst/>
              <a:rect l="l" t="t" r="r" b="b"/>
              <a:pathLst>
                <a:path w="2420" h="871" extrusionOk="0">
                  <a:moveTo>
                    <a:pt x="2017" y="1"/>
                  </a:moveTo>
                  <a:cubicBezTo>
                    <a:pt x="1568" y="1"/>
                    <a:pt x="1" y="871"/>
                    <a:pt x="1" y="871"/>
                  </a:cubicBezTo>
                  <a:lnTo>
                    <a:pt x="2263" y="871"/>
                  </a:lnTo>
                  <a:cubicBezTo>
                    <a:pt x="2263" y="871"/>
                    <a:pt x="2419" y="112"/>
                    <a:pt x="2081" y="9"/>
                  </a:cubicBezTo>
                  <a:cubicBezTo>
                    <a:pt x="2063" y="3"/>
                    <a:pt x="2042" y="1"/>
                    <a:pt x="2017"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44" name="Google Shape;5872;p71">
              <a:extLst>
                <a:ext uri="{FF2B5EF4-FFF2-40B4-BE49-F238E27FC236}">
                  <a16:creationId xmlns:a16="http://schemas.microsoft.com/office/drawing/2014/main" xmlns="" id="{8B992AB2-3611-D00A-7E0F-B5AA1B9AE008}"/>
                </a:ext>
              </a:extLst>
            </p:cNvPr>
            <p:cNvSpPr/>
            <p:nvPr/>
          </p:nvSpPr>
          <p:spPr>
            <a:xfrm>
              <a:off x="503104" y="2807799"/>
              <a:ext cx="181205" cy="104579"/>
            </a:xfrm>
            <a:custGeom>
              <a:avLst/>
              <a:gdLst/>
              <a:ahLst/>
              <a:cxnLst/>
              <a:rect l="l" t="t" r="r" b="b"/>
              <a:pathLst>
                <a:path w="4836" h="2791" extrusionOk="0">
                  <a:moveTo>
                    <a:pt x="501" y="1"/>
                  </a:moveTo>
                  <a:cubicBezTo>
                    <a:pt x="501" y="1"/>
                    <a:pt x="1" y="1231"/>
                    <a:pt x="258" y="2654"/>
                  </a:cubicBezTo>
                  <a:lnTo>
                    <a:pt x="4807" y="2791"/>
                  </a:lnTo>
                  <a:cubicBezTo>
                    <a:pt x="4828" y="1910"/>
                    <a:pt x="4835" y="1090"/>
                    <a:pt x="4526" y="306"/>
                  </a:cubicBezTo>
                  <a:lnTo>
                    <a:pt x="4526" y="306"/>
                  </a:lnTo>
                  <a:cubicBezTo>
                    <a:pt x="4526" y="307"/>
                    <a:pt x="4541" y="1954"/>
                    <a:pt x="4171" y="2061"/>
                  </a:cubicBezTo>
                  <a:cubicBezTo>
                    <a:pt x="4109" y="2079"/>
                    <a:pt x="3974" y="2095"/>
                    <a:pt x="3796" y="2110"/>
                  </a:cubicBezTo>
                  <a:cubicBezTo>
                    <a:pt x="3786" y="1152"/>
                    <a:pt x="3477" y="78"/>
                    <a:pt x="3477" y="78"/>
                  </a:cubicBezTo>
                  <a:cubicBezTo>
                    <a:pt x="3477" y="78"/>
                    <a:pt x="3442" y="1092"/>
                    <a:pt x="3274" y="2141"/>
                  </a:cubicBezTo>
                  <a:cubicBezTo>
                    <a:pt x="3127" y="2147"/>
                    <a:pt x="2972" y="2151"/>
                    <a:pt x="2811" y="2154"/>
                  </a:cubicBezTo>
                  <a:cubicBezTo>
                    <a:pt x="2691" y="1695"/>
                    <a:pt x="2536" y="1125"/>
                    <a:pt x="2536" y="1125"/>
                  </a:cubicBezTo>
                  <a:cubicBezTo>
                    <a:pt x="2536" y="1125"/>
                    <a:pt x="2424" y="1573"/>
                    <a:pt x="2367" y="2160"/>
                  </a:cubicBezTo>
                  <a:cubicBezTo>
                    <a:pt x="2146" y="2160"/>
                    <a:pt x="1924" y="2159"/>
                    <a:pt x="1722" y="2152"/>
                  </a:cubicBezTo>
                  <a:cubicBezTo>
                    <a:pt x="1480" y="1120"/>
                    <a:pt x="1359" y="115"/>
                    <a:pt x="1359" y="115"/>
                  </a:cubicBezTo>
                  <a:cubicBezTo>
                    <a:pt x="1359" y="115"/>
                    <a:pt x="1175" y="1190"/>
                    <a:pt x="1274" y="2128"/>
                  </a:cubicBezTo>
                  <a:cubicBezTo>
                    <a:pt x="1007" y="2109"/>
                    <a:pt x="812" y="2077"/>
                    <a:pt x="749" y="2031"/>
                  </a:cubicBezTo>
                  <a:cubicBezTo>
                    <a:pt x="481" y="1834"/>
                    <a:pt x="501" y="1"/>
                    <a:pt x="501" y="1"/>
                  </a:cubicBezTo>
                  <a:close/>
                </a:path>
              </a:pathLst>
            </a:custGeom>
            <a:solidFill>
              <a:srgbClr val="B7B7B7"/>
            </a:solidFill>
            <a:ln>
              <a:noFill/>
            </a:ln>
          </p:spPr>
          <p:txBody>
            <a:bodyPr spcFirstLastPara="1" wrap="square" lIns="121900" tIns="121900" rIns="121900" bIns="121900" anchor="ctr" anchorCtr="0">
              <a:noAutofit/>
            </a:bodyPr>
            <a:lstStyle/>
            <a:p>
              <a:endParaRPr sz="2489"/>
            </a:p>
          </p:txBody>
        </p:sp>
        <p:sp>
          <p:nvSpPr>
            <p:cNvPr id="245" name="Google Shape;5873;p71">
              <a:extLst>
                <a:ext uri="{FF2B5EF4-FFF2-40B4-BE49-F238E27FC236}">
                  <a16:creationId xmlns:a16="http://schemas.microsoft.com/office/drawing/2014/main" xmlns="" id="{EC103C65-00E9-B610-05FA-C57E6BC8A878}"/>
                </a:ext>
              </a:extLst>
            </p:cNvPr>
            <p:cNvSpPr/>
            <p:nvPr/>
          </p:nvSpPr>
          <p:spPr>
            <a:xfrm>
              <a:off x="518954" y="3401024"/>
              <a:ext cx="289568" cy="379234"/>
            </a:xfrm>
            <a:custGeom>
              <a:avLst/>
              <a:gdLst/>
              <a:ahLst/>
              <a:cxnLst/>
              <a:rect l="l" t="t" r="r" b="b"/>
              <a:pathLst>
                <a:path w="7728" h="10121" extrusionOk="0">
                  <a:moveTo>
                    <a:pt x="0" y="0"/>
                  </a:moveTo>
                  <a:lnTo>
                    <a:pt x="0" y="0"/>
                  </a:lnTo>
                  <a:cubicBezTo>
                    <a:pt x="2239" y="3566"/>
                    <a:pt x="4763" y="6960"/>
                    <a:pt x="7727" y="10120"/>
                  </a:cubicBezTo>
                  <a:cubicBezTo>
                    <a:pt x="7727" y="10120"/>
                    <a:pt x="5312" y="5364"/>
                    <a:pt x="0" y="0"/>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246" name="Google Shape;5874;p71">
              <a:extLst>
                <a:ext uri="{FF2B5EF4-FFF2-40B4-BE49-F238E27FC236}">
                  <a16:creationId xmlns:a16="http://schemas.microsoft.com/office/drawing/2014/main" xmlns="" id="{93EB01C1-6AB9-902F-FA2E-3B8872B68D4C}"/>
                </a:ext>
              </a:extLst>
            </p:cNvPr>
            <p:cNvSpPr/>
            <p:nvPr/>
          </p:nvSpPr>
          <p:spPr>
            <a:xfrm>
              <a:off x="657106" y="3819938"/>
              <a:ext cx="231340" cy="386953"/>
            </a:xfrm>
            <a:custGeom>
              <a:avLst/>
              <a:gdLst/>
              <a:ahLst/>
              <a:cxnLst/>
              <a:rect l="l" t="t" r="r" b="b"/>
              <a:pathLst>
                <a:path w="6174" h="10327" extrusionOk="0">
                  <a:moveTo>
                    <a:pt x="1" y="0"/>
                  </a:moveTo>
                  <a:lnTo>
                    <a:pt x="1" y="0"/>
                  </a:lnTo>
                  <a:cubicBezTo>
                    <a:pt x="1" y="1"/>
                    <a:pt x="1342" y="6037"/>
                    <a:pt x="3839" y="10326"/>
                  </a:cubicBezTo>
                  <a:cubicBezTo>
                    <a:pt x="4334" y="10269"/>
                    <a:pt x="4852" y="10221"/>
                    <a:pt x="5399" y="10184"/>
                  </a:cubicBezTo>
                  <a:cubicBezTo>
                    <a:pt x="5673" y="10163"/>
                    <a:pt x="5929" y="10157"/>
                    <a:pt x="6173" y="10157"/>
                  </a:cubicBezTo>
                  <a:cubicBezTo>
                    <a:pt x="1988" y="3742"/>
                    <a:pt x="1" y="1"/>
                    <a:pt x="1" y="0"/>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247" name="Google Shape;5875;p71">
              <a:extLst>
                <a:ext uri="{FF2B5EF4-FFF2-40B4-BE49-F238E27FC236}">
                  <a16:creationId xmlns:a16="http://schemas.microsoft.com/office/drawing/2014/main" xmlns="" id="{19F34740-415E-0421-C01C-F23E430E5671}"/>
                </a:ext>
              </a:extLst>
            </p:cNvPr>
            <p:cNvSpPr/>
            <p:nvPr/>
          </p:nvSpPr>
          <p:spPr>
            <a:xfrm>
              <a:off x="127280" y="4171032"/>
              <a:ext cx="1214178" cy="220623"/>
            </a:xfrm>
            <a:custGeom>
              <a:avLst/>
              <a:gdLst/>
              <a:ahLst/>
              <a:cxnLst/>
              <a:rect l="l" t="t" r="r" b="b"/>
              <a:pathLst>
                <a:path w="32404" h="5888" extrusionOk="0">
                  <a:moveTo>
                    <a:pt x="20189" y="0"/>
                  </a:moveTo>
                  <a:cubicBezTo>
                    <a:pt x="19947" y="0"/>
                    <a:pt x="19692" y="9"/>
                    <a:pt x="19421" y="27"/>
                  </a:cubicBezTo>
                  <a:cubicBezTo>
                    <a:pt x="9315" y="707"/>
                    <a:pt x="8411" y="5102"/>
                    <a:pt x="5688" y="5102"/>
                  </a:cubicBezTo>
                  <a:cubicBezTo>
                    <a:pt x="5073" y="5102"/>
                    <a:pt x="4514" y="5041"/>
                    <a:pt x="4004" y="4938"/>
                  </a:cubicBezTo>
                  <a:cubicBezTo>
                    <a:pt x="3989" y="4939"/>
                    <a:pt x="3975" y="4939"/>
                    <a:pt x="3960" y="4939"/>
                  </a:cubicBezTo>
                  <a:cubicBezTo>
                    <a:pt x="2004" y="4939"/>
                    <a:pt x="1" y="3179"/>
                    <a:pt x="1" y="3179"/>
                  </a:cubicBezTo>
                  <a:lnTo>
                    <a:pt x="1" y="3179"/>
                  </a:lnTo>
                  <a:cubicBezTo>
                    <a:pt x="1" y="3179"/>
                    <a:pt x="1687" y="5888"/>
                    <a:pt x="5806" y="5888"/>
                  </a:cubicBezTo>
                  <a:cubicBezTo>
                    <a:pt x="8528" y="5888"/>
                    <a:pt x="9329" y="1493"/>
                    <a:pt x="19435" y="813"/>
                  </a:cubicBezTo>
                  <a:cubicBezTo>
                    <a:pt x="19707" y="794"/>
                    <a:pt x="19963" y="786"/>
                    <a:pt x="20206" y="786"/>
                  </a:cubicBezTo>
                  <a:cubicBezTo>
                    <a:pt x="26057" y="786"/>
                    <a:pt x="23918" y="5885"/>
                    <a:pt x="32403" y="5885"/>
                  </a:cubicBezTo>
                  <a:cubicBezTo>
                    <a:pt x="31202" y="5869"/>
                    <a:pt x="30122" y="5469"/>
                    <a:pt x="29144" y="4794"/>
                  </a:cubicBezTo>
                  <a:cubicBezTo>
                    <a:pt x="24287" y="3692"/>
                    <a:pt x="25165" y="0"/>
                    <a:pt x="20189"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48" name="Google Shape;5876;p71">
              <a:extLst>
                <a:ext uri="{FF2B5EF4-FFF2-40B4-BE49-F238E27FC236}">
                  <a16:creationId xmlns:a16="http://schemas.microsoft.com/office/drawing/2014/main" xmlns="" id="{0EC9EF84-9638-35FC-55AF-A365816B9A1C}"/>
                </a:ext>
              </a:extLst>
            </p:cNvPr>
            <p:cNvSpPr/>
            <p:nvPr/>
          </p:nvSpPr>
          <p:spPr>
            <a:xfrm>
              <a:off x="1152272" y="2890458"/>
              <a:ext cx="437050" cy="1498650"/>
            </a:xfrm>
            <a:custGeom>
              <a:avLst/>
              <a:gdLst/>
              <a:ahLst/>
              <a:cxnLst/>
              <a:rect l="l" t="t" r="r" b="b"/>
              <a:pathLst>
                <a:path w="11664" h="39996" extrusionOk="0">
                  <a:moveTo>
                    <a:pt x="11462" y="0"/>
                  </a:moveTo>
                  <a:lnTo>
                    <a:pt x="1" y="39868"/>
                  </a:lnTo>
                  <a:lnTo>
                    <a:pt x="561" y="39996"/>
                  </a:lnTo>
                  <a:lnTo>
                    <a:pt x="11664" y="46"/>
                  </a:lnTo>
                  <a:lnTo>
                    <a:pt x="11462" y="0"/>
                  </a:lnTo>
                  <a:close/>
                </a:path>
              </a:pathLst>
            </a:custGeom>
            <a:solidFill>
              <a:srgbClr val="666666"/>
            </a:solidFill>
            <a:ln>
              <a:noFill/>
            </a:ln>
          </p:spPr>
          <p:txBody>
            <a:bodyPr spcFirstLastPara="1" wrap="square" lIns="121900" tIns="121900" rIns="121900" bIns="121900" anchor="ctr" anchorCtr="0">
              <a:noAutofit/>
            </a:bodyPr>
            <a:lstStyle/>
            <a:p>
              <a:endParaRPr sz="2489"/>
            </a:p>
          </p:txBody>
        </p:sp>
        <p:sp>
          <p:nvSpPr>
            <p:cNvPr id="249" name="Google Shape;5877;p71">
              <a:extLst>
                <a:ext uri="{FF2B5EF4-FFF2-40B4-BE49-F238E27FC236}">
                  <a16:creationId xmlns:a16="http://schemas.microsoft.com/office/drawing/2014/main" xmlns="" id="{EFBB575A-8881-DC69-36B9-E95BE6F8C111}"/>
                </a:ext>
              </a:extLst>
            </p:cNvPr>
            <p:cNvSpPr/>
            <p:nvPr/>
          </p:nvSpPr>
          <p:spPr>
            <a:xfrm>
              <a:off x="1403433" y="2686246"/>
              <a:ext cx="329886" cy="439186"/>
            </a:xfrm>
            <a:custGeom>
              <a:avLst/>
              <a:gdLst/>
              <a:ahLst/>
              <a:cxnLst/>
              <a:rect l="l" t="t" r="r" b="b"/>
              <a:pathLst>
                <a:path w="8804" h="11721" extrusionOk="0">
                  <a:moveTo>
                    <a:pt x="6435" y="1"/>
                  </a:moveTo>
                  <a:lnTo>
                    <a:pt x="4034" y="6169"/>
                  </a:lnTo>
                  <a:lnTo>
                    <a:pt x="4615" y="5774"/>
                  </a:lnTo>
                  <a:lnTo>
                    <a:pt x="3394" y="9792"/>
                  </a:lnTo>
                  <a:cubicBezTo>
                    <a:pt x="3264" y="10265"/>
                    <a:pt x="2779" y="10544"/>
                    <a:pt x="2330" y="10544"/>
                  </a:cubicBezTo>
                  <a:cubicBezTo>
                    <a:pt x="2122" y="10544"/>
                    <a:pt x="1922" y="10484"/>
                    <a:pt x="1769" y="10355"/>
                  </a:cubicBezTo>
                  <a:cubicBezTo>
                    <a:pt x="1067" y="9765"/>
                    <a:pt x="465" y="8549"/>
                    <a:pt x="844" y="6653"/>
                  </a:cubicBezTo>
                  <a:lnTo>
                    <a:pt x="2204" y="2439"/>
                  </a:lnTo>
                  <a:lnTo>
                    <a:pt x="0" y="6567"/>
                  </a:lnTo>
                  <a:lnTo>
                    <a:pt x="670" y="6186"/>
                  </a:lnTo>
                  <a:lnTo>
                    <a:pt x="670" y="6186"/>
                  </a:lnTo>
                  <a:cubicBezTo>
                    <a:pt x="142" y="8734"/>
                    <a:pt x="708" y="10850"/>
                    <a:pt x="1999" y="11145"/>
                  </a:cubicBezTo>
                  <a:lnTo>
                    <a:pt x="4357" y="11686"/>
                  </a:lnTo>
                  <a:cubicBezTo>
                    <a:pt x="4459" y="11709"/>
                    <a:pt x="4563" y="11721"/>
                    <a:pt x="4668" y="11721"/>
                  </a:cubicBezTo>
                  <a:cubicBezTo>
                    <a:pt x="5899" y="11721"/>
                    <a:pt x="7340" y="10172"/>
                    <a:pt x="8158" y="7902"/>
                  </a:cubicBezTo>
                  <a:lnTo>
                    <a:pt x="8545" y="8525"/>
                  </a:lnTo>
                  <a:lnTo>
                    <a:pt x="8803" y="3953"/>
                  </a:lnTo>
                  <a:lnTo>
                    <a:pt x="7760" y="8238"/>
                  </a:lnTo>
                  <a:cubicBezTo>
                    <a:pt x="7214" y="9728"/>
                    <a:pt x="6070" y="10840"/>
                    <a:pt x="4966" y="11134"/>
                  </a:cubicBezTo>
                  <a:cubicBezTo>
                    <a:pt x="4899" y="11151"/>
                    <a:pt x="4831" y="11160"/>
                    <a:pt x="4764" y="11160"/>
                  </a:cubicBezTo>
                  <a:cubicBezTo>
                    <a:pt x="4196" y="11160"/>
                    <a:pt x="3664" y="10554"/>
                    <a:pt x="3842" y="9940"/>
                  </a:cubicBezTo>
                  <a:lnTo>
                    <a:pt x="4915" y="5843"/>
                  </a:lnTo>
                  <a:lnTo>
                    <a:pt x="5215" y="6440"/>
                  </a:lnTo>
                  <a:lnTo>
                    <a:pt x="6435" y="1"/>
                  </a:lnTo>
                  <a:close/>
                </a:path>
              </a:pathLst>
            </a:custGeom>
            <a:solidFill>
              <a:srgbClr val="999999"/>
            </a:solidFill>
            <a:ln>
              <a:noFill/>
            </a:ln>
          </p:spPr>
          <p:txBody>
            <a:bodyPr spcFirstLastPara="1" wrap="square" lIns="121900" tIns="121900" rIns="121900" bIns="121900" anchor="ctr" anchorCtr="0">
              <a:noAutofit/>
            </a:bodyPr>
            <a:lstStyle/>
            <a:p>
              <a:endParaRPr sz="2489"/>
            </a:p>
          </p:txBody>
        </p:sp>
        <p:sp>
          <p:nvSpPr>
            <p:cNvPr id="250" name="Google Shape;5878;p71">
              <a:extLst>
                <a:ext uri="{FF2B5EF4-FFF2-40B4-BE49-F238E27FC236}">
                  <a16:creationId xmlns:a16="http://schemas.microsoft.com/office/drawing/2014/main" xmlns="" id="{2672102D-3F2A-2391-BCE2-CE8E9576F963}"/>
                </a:ext>
              </a:extLst>
            </p:cNvPr>
            <p:cNvSpPr/>
            <p:nvPr/>
          </p:nvSpPr>
          <p:spPr>
            <a:xfrm>
              <a:off x="433223" y="3626443"/>
              <a:ext cx="462455" cy="139463"/>
            </a:xfrm>
            <a:custGeom>
              <a:avLst/>
              <a:gdLst/>
              <a:ahLst/>
              <a:cxnLst/>
              <a:rect l="l" t="t" r="r" b="b"/>
              <a:pathLst>
                <a:path w="12342" h="3722" extrusionOk="0">
                  <a:moveTo>
                    <a:pt x="6438" y="0"/>
                  </a:moveTo>
                  <a:cubicBezTo>
                    <a:pt x="5706" y="0"/>
                    <a:pt x="5143" y="322"/>
                    <a:pt x="4879" y="1124"/>
                  </a:cubicBezTo>
                  <a:cubicBezTo>
                    <a:pt x="4879" y="1124"/>
                    <a:pt x="4682" y="1101"/>
                    <a:pt x="4356" y="1101"/>
                  </a:cubicBezTo>
                  <a:cubicBezTo>
                    <a:pt x="3415" y="1101"/>
                    <a:pt x="1404" y="1289"/>
                    <a:pt x="1" y="2747"/>
                  </a:cubicBezTo>
                  <a:cubicBezTo>
                    <a:pt x="19" y="3056"/>
                    <a:pt x="32" y="3365"/>
                    <a:pt x="47" y="3675"/>
                  </a:cubicBezTo>
                  <a:cubicBezTo>
                    <a:pt x="1559" y="2544"/>
                    <a:pt x="3407" y="2383"/>
                    <a:pt x="4335" y="2383"/>
                  </a:cubicBezTo>
                  <a:cubicBezTo>
                    <a:pt x="4704" y="2383"/>
                    <a:pt x="4928" y="2408"/>
                    <a:pt x="4928" y="2408"/>
                  </a:cubicBezTo>
                  <a:cubicBezTo>
                    <a:pt x="5228" y="1498"/>
                    <a:pt x="5867" y="1133"/>
                    <a:pt x="6698" y="1133"/>
                  </a:cubicBezTo>
                  <a:cubicBezTo>
                    <a:pt x="8231" y="1133"/>
                    <a:pt x="10417" y="2373"/>
                    <a:pt x="12342" y="3722"/>
                  </a:cubicBezTo>
                  <a:cubicBezTo>
                    <a:pt x="12138" y="3276"/>
                    <a:pt x="11935" y="2870"/>
                    <a:pt x="11735" y="2513"/>
                  </a:cubicBezTo>
                  <a:cubicBezTo>
                    <a:pt x="9966" y="1240"/>
                    <a:pt x="7875" y="0"/>
                    <a:pt x="6438"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51" name="Google Shape;5879;p71">
              <a:extLst>
                <a:ext uri="{FF2B5EF4-FFF2-40B4-BE49-F238E27FC236}">
                  <a16:creationId xmlns:a16="http://schemas.microsoft.com/office/drawing/2014/main" xmlns="" id="{066FF597-C7E6-D055-FC16-45239C577D67}"/>
                </a:ext>
              </a:extLst>
            </p:cNvPr>
            <p:cNvSpPr/>
            <p:nvPr/>
          </p:nvSpPr>
          <p:spPr>
            <a:xfrm>
              <a:off x="537127" y="3067466"/>
              <a:ext cx="125862" cy="192558"/>
            </a:xfrm>
            <a:custGeom>
              <a:avLst/>
              <a:gdLst/>
              <a:ahLst/>
              <a:cxnLst/>
              <a:rect l="l" t="t" r="r" b="b"/>
              <a:pathLst>
                <a:path w="3359" h="5139" extrusionOk="0">
                  <a:moveTo>
                    <a:pt x="1458" y="0"/>
                  </a:moveTo>
                  <a:cubicBezTo>
                    <a:pt x="1458" y="1"/>
                    <a:pt x="2393" y="732"/>
                    <a:pt x="1673" y="1609"/>
                  </a:cubicBezTo>
                  <a:cubicBezTo>
                    <a:pt x="1126" y="2276"/>
                    <a:pt x="1" y="4025"/>
                    <a:pt x="2045" y="5139"/>
                  </a:cubicBezTo>
                  <a:lnTo>
                    <a:pt x="3359" y="4041"/>
                  </a:lnTo>
                  <a:lnTo>
                    <a:pt x="3359" y="4041"/>
                  </a:lnTo>
                  <a:cubicBezTo>
                    <a:pt x="3204" y="4120"/>
                    <a:pt x="3043" y="4157"/>
                    <a:pt x="2885" y="4157"/>
                  </a:cubicBezTo>
                  <a:cubicBezTo>
                    <a:pt x="2064" y="4157"/>
                    <a:pt x="1326" y="3168"/>
                    <a:pt x="1968" y="2000"/>
                  </a:cubicBezTo>
                  <a:cubicBezTo>
                    <a:pt x="2733" y="608"/>
                    <a:pt x="1458" y="1"/>
                    <a:pt x="1458" y="0"/>
                  </a:cubicBezTo>
                  <a:close/>
                </a:path>
              </a:pathLst>
            </a:custGeom>
            <a:solidFill>
              <a:srgbClr val="424A56"/>
            </a:solidFill>
            <a:ln>
              <a:noFill/>
            </a:ln>
          </p:spPr>
          <p:txBody>
            <a:bodyPr spcFirstLastPara="1" wrap="square" lIns="121900" tIns="121900" rIns="121900" bIns="121900" anchor="ctr" anchorCtr="0">
              <a:noAutofit/>
            </a:bodyPr>
            <a:lstStyle/>
            <a:p>
              <a:endParaRPr sz="2489"/>
            </a:p>
          </p:txBody>
        </p:sp>
        <p:sp>
          <p:nvSpPr>
            <p:cNvPr id="252" name="Google Shape;5880;p71">
              <a:extLst>
                <a:ext uri="{FF2B5EF4-FFF2-40B4-BE49-F238E27FC236}">
                  <a16:creationId xmlns:a16="http://schemas.microsoft.com/office/drawing/2014/main" xmlns="" id="{4298A342-6415-BB2E-F239-0415494691A9}"/>
                </a:ext>
              </a:extLst>
            </p:cNvPr>
            <p:cNvSpPr/>
            <p:nvPr/>
          </p:nvSpPr>
          <p:spPr>
            <a:xfrm>
              <a:off x="478299" y="3118538"/>
              <a:ext cx="75989" cy="122340"/>
            </a:xfrm>
            <a:custGeom>
              <a:avLst/>
              <a:gdLst/>
              <a:ahLst/>
              <a:cxnLst/>
              <a:rect l="l" t="t" r="r" b="b"/>
              <a:pathLst>
                <a:path w="2028" h="3265" extrusionOk="0">
                  <a:moveTo>
                    <a:pt x="1154" y="1"/>
                  </a:moveTo>
                  <a:cubicBezTo>
                    <a:pt x="824" y="1"/>
                    <a:pt x="477" y="199"/>
                    <a:pt x="264" y="886"/>
                  </a:cubicBezTo>
                  <a:cubicBezTo>
                    <a:pt x="1" y="1722"/>
                    <a:pt x="1871" y="3265"/>
                    <a:pt x="1871" y="3265"/>
                  </a:cubicBezTo>
                  <a:cubicBezTo>
                    <a:pt x="250" y="1487"/>
                    <a:pt x="1074" y="493"/>
                    <a:pt x="1243" y="349"/>
                  </a:cubicBezTo>
                  <a:cubicBezTo>
                    <a:pt x="1293" y="306"/>
                    <a:pt x="1383" y="291"/>
                    <a:pt x="1484" y="291"/>
                  </a:cubicBezTo>
                  <a:cubicBezTo>
                    <a:pt x="1724" y="291"/>
                    <a:pt x="2027" y="376"/>
                    <a:pt x="2027" y="376"/>
                  </a:cubicBezTo>
                  <a:cubicBezTo>
                    <a:pt x="2027" y="376"/>
                    <a:pt x="1607" y="1"/>
                    <a:pt x="1154" y="1"/>
                  </a:cubicBezTo>
                  <a:close/>
                </a:path>
              </a:pathLst>
            </a:custGeom>
            <a:solidFill>
              <a:srgbClr val="424A56"/>
            </a:solidFill>
            <a:ln>
              <a:noFill/>
            </a:ln>
          </p:spPr>
          <p:txBody>
            <a:bodyPr spcFirstLastPara="1" wrap="square" lIns="121900" tIns="121900" rIns="121900" bIns="121900" anchor="ctr" anchorCtr="0">
              <a:noAutofit/>
            </a:bodyPr>
            <a:lstStyle/>
            <a:p>
              <a:endParaRPr sz="2489"/>
            </a:p>
          </p:txBody>
        </p:sp>
        <p:sp>
          <p:nvSpPr>
            <p:cNvPr id="253" name="Google Shape;5881;p71">
              <a:extLst>
                <a:ext uri="{FF2B5EF4-FFF2-40B4-BE49-F238E27FC236}">
                  <a16:creationId xmlns:a16="http://schemas.microsoft.com/office/drawing/2014/main" xmlns="" id="{7752E115-5BE7-F41E-F285-3898C4F9B001}"/>
                </a:ext>
              </a:extLst>
            </p:cNvPr>
            <p:cNvSpPr/>
            <p:nvPr/>
          </p:nvSpPr>
          <p:spPr>
            <a:xfrm>
              <a:off x="609669" y="2933735"/>
              <a:ext cx="17911" cy="4684"/>
            </a:xfrm>
            <a:custGeom>
              <a:avLst/>
              <a:gdLst/>
              <a:ahLst/>
              <a:cxnLst/>
              <a:rect l="l" t="t" r="r" b="b"/>
              <a:pathLst>
                <a:path w="478" h="125" extrusionOk="0">
                  <a:moveTo>
                    <a:pt x="241" y="0"/>
                  </a:moveTo>
                  <a:cubicBezTo>
                    <a:pt x="111" y="0"/>
                    <a:pt x="1" y="85"/>
                    <a:pt x="1" y="108"/>
                  </a:cubicBezTo>
                  <a:cubicBezTo>
                    <a:pt x="1" y="122"/>
                    <a:pt x="37" y="125"/>
                    <a:pt x="92" y="125"/>
                  </a:cubicBezTo>
                  <a:cubicBezTo>
                    <a:pt x="135" y="125"/>
                    <a:pt x="189" y="123"/>
                    <a:pt x="246" y="123"/>
                  </a:cubicBezTo>
                  <a:cubicBezTo>
                    <a:pt x="304" y="123"/>
                    <a:pt x="355" y="125"/>
                    <a:pt x="395" y="125"/>
                  </a:cubicBezTo>
                  <a:cubicBezTo>
                    <a:pt x="446" y="125"/>
                    <a:pt x="478" y="122"/>
                    <a:pt x="478" y="108"/>
                  </a:cubicBezTo>
                  <a:cubicBezTo>
                    <a:pt x="478" y="85"/>
                    <a:pt x="373" y="0"/>
                    <a:pt x="241" y="0"/>
                  </a:cubicBezTo>
                  <a:close/>
                </a:path>
              </a:pathLst>
            </a:custGeom>
            <a:solidFill>
              <a:srgbClr val="2B3138"/>
            </a:solidFill>
            <a:ln>
              <a:noFill/>
            </a:ln>
          </p:spPr>
          <p:txBody>
            <a:bodyPr spcFirstLastPara="1" wrap="square" lIns="121900" tIns="121900" rIns="121900" bIns="121900" anchor="ctr" anchorCtr="0">
              <a:noAutofit/>
            </a:bodyPr>
            <a:lstStyle/>
            <a:p>
              <a:endParaRPr sz="2489"/>
            </a:p>
          </p:txBody>
        </p:sp>
        <p:sp>
          <p:nvSpPr>
            <p:cNvPr id="254" name="Google Shape;5882;p71">
              <a:extLst>
                <a:ext uri="{FF2B5EF4-FFF2-40B4-BE49-F238E27FC236}">
                  <a16:creationId xmlns:a16="http://schemas.microsoft.com/office/drawing/2014/main" xmlns="" id="{C8A64C32-91EC-1C63-302D-0A325D41D941}"/>
                </a:ext>
              </a:extLst>
            </p:cNvPr>
            <p:cNvSpPr/>
            <p:nvPr/>
          </p:nvSpPr>
          <p:spPr>
            <a:xfrm>
              <a:off x="548518" y="2933735"/>
              <a:ext cx="17873" cy="4684"/>
            </a:xfrm>
            <a:custGeom>
              <a:avLst/>
              <a:gdLst/>
              <a:ahLst/>
              <a:cxnLst/>
              <a:rect l="l" t="t" r="r" b="b"/>
              <a:pathLst>
                <a:path w="477" h="125" extrusionOk="0">
                  <a:moveTo>
                    <a:pt x="242" y="0"/>
                  </a:moveTo>
                  <a:cubicBezTo>
                    <a:pt x="110" y="0"/>
                    <a:pt x="0" y="85"/>
                    <a:pt x="0" y="108"/>
                  </a:cubicBezTo>
                  <a:cubicBezTo>
                    <a:pt x="0" y="122"/>
                    <a:pt x="36" y="125"/>
                    <a:pt x="91" y="125"/>
                  </a:cubicBezTo>
                  <a:cubicBezTo>
                    <a:pt x="134" y="125"/>
                    <a:pt x="188" y="123"/>
                    <a:pt x="245" y="123"/>
                  </a:cubicBezTo>
                  <a:cubicBezTo>
                    <a:pt x="303" y="123"/>
                    <a:pt x="355" y="125"/>
                    <a:pt x="394" y="125"/>
                  </a:cubicBezTo>
                  <a:cubicBezTo>
                    <a:pt x="445" y="125"/>
                    <a:pt x="477" y="122"/>
                    <a:pt x="477" y="108"/>
                  </a:cubicBezTo>
                  <a:cubicBezTo>
                    <a:pt x="477" y="85"/>
                    <a:pt x="373" y="0"/>
                    <a:pt x="242" y="0"/>
                  </a:cubicBezTo>
                  <a:close/>
                </a:path>
              </a:pathLst>
            </a:custGeom>
            <a:solidFill>
              <a:srgbClr val="2B3138"/>
            </a:solidFill>
            <a:ln>
              <a:noFill/>
            </a:ln>
          </p:spPr>
          <p:txBody>
            <a:bodyPr spcFirstLastPara="1" wrap="square" lIns="121900" tIns="121900" rIns="121900" bIns="121900" anchor="ctr" anchorCtr="0">
              <a:noAutofit/>
            </a:bodyPr>
            <a:lstStyle/>
            <a:p>
              <a:endParaRPr sz="2489"/>
            </a:p>
          </p:txBody>
        </p:sp>
        <p:sp>
          <p:nvSpPr>
            <p:cNvPr id="255" name="Google Shape;5883;p71">
              <a:extLst>
                <a:ext uri="{FF2B5EF4-FFF2-40B4-BE49-F238E27FC236}">
                  <a16:creationId xmlns:a16="http://schemas.microsoft.com/office/drawing/2014/main" xmlns="" id="{3E341DE4-D091-214D-BDDC-125E19888DFB}"/>
                </a:ext>
              </a:extLst>
            </p:cNvPr>
            <p:cNvSpPr/>
            <p:nvPr/>
          </p:nvSpPr>
          <p:spPr>
            <a:xfrm>
              <a:off x="763371" y="3391244"/>
              <a:ext cx="52945" cy="22594"/>
            </a:xfrm>
            <a:custGeom>
              <a:avLst/>
              <a:gdLst/>
              <a:ahLst/>
              <a:cxnLst/>
              <a:rect l="l" t="t" r="r" b="b"/>
              <a:pathLst>
                <a:path w="1413" h="603" extrusionOk="0">
                  <a:moveTo>
                    <a:pt x="706" y="1"/>
                  </a:moveTo>
                  <a:cubicBezTo>
                    <a:pt x="316" y="1"/>
                    <a:pt x="0" y="136"/>
                    <a:pt x="0" y="302"/>
                  </a:cubicBezTo>
                  <a:cubicBezTo>
                    <a:pt x="0" y="468"/>
                    <a:pt x="316" y="602"/>
                    <a:pt x="706" y="602"/>
                  </a:cubicBezTo>
                  <a:cubicBezTo>
                    <a:pt x="1098" y="602"/>
                    <a:pt x="1413" y="468"/>
                    <a:pt x="1413" y="302"/>
                  </a:cubicBezTo>
                  <a:cubicBezTo>
                    <a:pt x="1413" y="136"/>
                    <a:pt x="1097" y="1"/>
                    <a:pt x="706" y="1"/>
                  </a:cubicBezTo>
                  <a:close/>
                </a:path>
              </a:pathLst>
            </a:custGeom>
            <a:solidFill>
              <a:srgbClr val="CD734A"/>
            </a:solidFill>
            <a:ln>
              <a:noFill/>
            </a:ln>
          </p:spPr>
          <p:txBody>
            <a:bodyPr spcFirstLastPara="1" wrap="square" lIns="121900" tIns="121900" rIns="121900" bIns="121900" anchor="ctr" anchorCtr="0">
              <a:noAutofit/>
            </a:bodyPr>
            <a:lstStyle/>
            <a:p>
              <a:endParaRPr sz="2489"/>
            </a:p>
          </p:txBody>
        </p:sp>
        <p:sp>
          <p:nvSpPr>
            <p:cNvPr id="256" name="Google Shape;5884;p71">
              <a:extLst>
                <a:ext uri="{FF2B5EF4-FFF2-40B4-BE49-F238E27FC236}">
                  <a16:creationId xmlns:a16="http://schemas.microsoft.com/office/drawing/2014/main" xmlns="" id="{CCAE2FFE-B5AF-F782-C658-BB3552A09F09}"/>
                </a:ext>
              </a:extLst>
            </p:cNvPr>
            <p:cNvSpPr/>
            <p:nvPr/>
          </p:nvSpPr>
          <p:spPr>
            <a:xfrm>
              <a:off x="523937" y="2843433"/>
              <a:ext cx="91951" cy="66584"/>
            </a:xfrm>
            <a:custGeom>
              <a:avLst/>
              <a:gdLst/>
              <a:ahLst/>
              <a:cxnLst/>
              <a:rect l="l" t="t" r="r" b="b"/>
              <a:pathLst>
                <a:path w="2454" h="1777" extrusionOk="0">
                  <a:moveTo>
                    <a:pt x="931" y="1"/>
                  </a:moveTo>
                  <a:cubicBezTo>
                    <a:pt x="852" y="128"/>
                    <a:pt x="772" y="260"/>
                    <a:pt x="693" y="394"/>
                  </a:cubicBezTo>
                  <a:cubicBezTo>
                    <a:pt x="687" y="649"/>
                    <a:pt x="692" y="919"/>
                    <a:pt x="720" y="1179"/>
                  </a:cubicBezTo>
                  <a:cubicBezTo>
                    <a:pt x="538" y="1164"/>
                    <a:pt x="390" y="1145"/>
                    <a:pt x="294" y="1120"/>
                  </a:cubicBezTo>
                  <a:cubicBezTo>
                    <a:pt x="190" y="1319"/>
                    <a:pt x="92" y="1516"/>
                    <a:pt x="0" y="1711"/>
                  </a:cubicBezTo>
                  <a:lnTo>
                    <a:pt x="2148" y="1776"/>
                  </a:lnTo>
                  <a:cubicBezTo>
                    <a:pt x="2256" y="1581"/>
                    <a:pt x="2357" y="1389"/>
                    <a:pt x="2454" y="1198"/>
                  </a:cubicBezTo>
                  <a:lnTo>
                    <a:pt x="2454" y="1198"/>
                  </a:lnTo>
                  <a:cubicBezTo>
                    <a:pt x="2389" y="1200"/>
                    <a:pt x="2323" y="1202"/>
                    <a:pt x="2257" y="1203"/>
                  </a:cubicBezTo>
                  <a:cubicBezTo>
                    <a:pt x="2137" y="744"/>
                    <a:pt x="1983" y="174"/>
                    <a:pt x="1983" y="174"/>
                  </a:cubicBezTo>
                  <a:cubicBezTo>
                    <a:pt x="1983" y="174"/>
                    <a:pt x="1871" y="622"/>
                    <a:pt x="1814" y="1209"/>
                  </a:cubicBezTo>
                  <a:cubicBezTo>
                    <a:pt x="1592" y="1209"/>
                    <a:pt x="1371" y="1208"/>
                    <a:pt x="1169" y="1201"/>
                  </a:cubicBezTo>
                  <a:cubicBezTo>
                    <a:pt x="1069" y="772"/>
                    <a:pt x="989" y="350"/>
                    <a:pt x="931" y="1"/>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257" name="Google Shape;5885;p71">
              <a:extLst>
                <a:ext uri="{FF2B5EF4-FFF2-40B4-BE49-F238E27FC236}">
                  <a16:creationId xmlns:a16="http://schemas.microsoft.com/office/drawing/2014/main" xmlns="" id="{E868DF88-09EC-92B2-AD1B-961AC072DF2B}"/>
                </a:ext>
              </a:extLst>
            </p:cNvPr>
            <p:cNvSpPr/>
            <p:nvPr/>
          </p:nvSpPr>
          <p:spPr>
            <a:xfrm>
              <a:off x="629678" y="2810684"/>
              <a:ext cx="9592" cy="48336"/>
            </a:xfrm>
            <a:custGeom>
              <a:avLst/>
              <a:gdLst/>
              <a:ahLst/>
              <a:cxnLst/>
              <a:rect l="l" t="t" r="r" b="b"/>
              <a:pathLst>
                <a:path w="256" h="1290" extrusionOk="0">
                  <a:moveTo>
                    <a:pt x="99" y="1"/>
                  </a:moveTo>
                  <a:cubicBezTo>
                    <a:pt x="99" y="1"/>
                    <a:pt x="82" y="568"/>
                    <a:pt x="0" y="1290"/>
                  </a:cubicBezTo>
                  <a:cubicBezTo>
                    <a:pt x="95" y="1074"/>
                    <a:pt x="180" y="863"/>
                    <a:pt x="256" y="662"/>
                  </a:cubicBezTo>
                  <a:cubicBezTo>
                    <a:pt x="177" y="272"/>
                    <a:pt x="99" y="1"/>
                    <a:pt x="99" y="1"/>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258" name="Google Shape;5886;p71">
              <a:extLst>
                <a:ext uri="{FF2B5EF4-FFF2-40B4-BE49-F238E27FC236}">
                  <a16:creationId xmlns:a16="http://schemas.microsoft.com/office/drawing/2014/main" xmlns="" id="{9A3A796F-68DC-752D-6CA6-0173ADD9B7B9}"/>
                </a:ext>
              </a:extLst>
            </p:cNvPr>
            <p:cNvSpPr/>
            <p:nvPr/>
          </p:nvSpPr>
          <p:spPr>
            <a:xfrm>
              <a:off x="54251" y="3195014"/>
              <a:ext cx="164231" cy="183753"/>
            </a:xfrm>
            <a:custGeom>
              <a:avLst/>
              <a:gdLst/>
              <a:ahLst/>
              <a:cxnLst/>
              <a:rect l="l" t="t" r="r" b="b"/>
              <a:pathLst>
                <a:path w="4383" h="4904" extrusionOk="0">
                  <a:moveTo>
                    <a:pt x="2211" y="1"/>
                  </a:moveTo>
                  <a:cubicBezTo>
                    <a:pt x="1962" y="1"/>
                    <a:pt x="1702" y="22"/>
                    <a:pt x="1444" y="57"/>
                  </a:cubicBezTo>
                  <a:cubicBezTo>
                    <a:pt x="668" y="163"/>
                    <a:pt x="1" y="2409"/>
                    <a:pt x="268" y="3050"/>
                  </a:cubicBezTo>
                  <a:cubicBezTo>
                    <a:pt x="535" y="3692"/>
                    <a:pt x="1349" y="4846"/>
                    <a:pt x="1349" y="4846"/>
                  </a:cubicBezTo>
                  <a:cubicBezTo>
                    <a:pt x="1349" y="4846"/>
                    <a:pt x="1748" y="4904"/>
                    <a:pt x="2175" y="4904"/>
                  </a:cubicBezTo>
                  <a:cubicBezTo>
                    <a:pt x="2416" y="4904"/>
                    <a:pt x="2667" y="4885"/>
                    <a:pt x="2860" y="4828"/>
                  </a:cubicBezTo>
                  <a:cubicBezTo>
                    <a:pt x="3395" y="4667"/>
                    <a:pt x="4062" y="3077"/>
                    <a:pt x="4222" y="2677"/>
                  </a:cubicBezTo>
                  <a:cubicBezTo>
                    <a:pt x="4383" y="2275"/>
                    <a:pt x="3822" y="618"/>
                    <a:pt x="3422" y="298"/>
                  </a:cubicBezTo>
                  <a:cubicBezTo>
                    <a:pt x="3154" y="84"/>
                    <a:pt x="2708" y="1"/>
                    <a:pt x="2211"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59" name="Google Shape;5887;p71">
              <a:extLst>
                <a:ext uri="{FF2B5EF4-FFF2-40B4-BE49-F238E27FC236}">
                  <a16:creationId xmlns:a16="http://schemas.microsoft.com/office/drawing/2014/main" xmlns="" id="{3C0A21B1-8832-A896-2AFF-9605C1C1B384}"/>
                </a:ext>
              </a:extLst>
            </p:cNvPr>
            <p:cNvSpPr/>
            <p:nvPr/>
          </p:nvSpPr>
          <p:spPr>
            <a:xfrm>
              <a:off x="58410" y="3191567"/>
              <a:ext cx="131557" cy="117543"/>
            </a:xfrm>
            <a:custGeom>
              <a:avLst/>
              <a:gdLst/>
              <a:ahLst/>
              <a:cxnLst/>
              <a:rect l="l" t="t" r="r" b="b"/>
              <a:pathLst>
                <a:path w="3511" h="3137" extrusionOk="0">
                  <a:moveTo>
                    <a:pt x="1815" y="1"/>
                  </a:moveTo>
                  <a:cubicBezTo>
                    <a:pt x="1641" y="1"/>
                    <a:pt x="1464" y="12"/>
                    <a:pt x="1291" y="36"/>
                  </a:cubicBezTo>
                  <a:cubicBezTo>
                    <a:pt x="580" y="134"/>
                    <a:pt x="0" y="2145"/>
                    <a:pt x="109" y="2953"/>
                  </a:cubicBezTo>
                  <a:cubicBezTo>
                    <a:pt x="363" y="2997"/>
                    <a:pt x="1060" y="3137"/>
                    <a:pt x="1601" y="3137"/>
                  </a:cubicBezTo>
                  <a:cubicBezTo>
                    <a:pt x="1930" y="3137"/>
                    <a:pt x="2202" y="3085"/>
                    <a:pt x="2280" y="2928"/>
                  </a:cubicBezTo>
                  <a:cubicBezTo>
                    <a:pt x="2982" y="1524"/>
                    <a:pt x="3222" y="1024"/>
                    <a:pt x="3511" y="640"/>
                  </a:cubicBezTo>
                  <a:cubicBezTo>
                    <a:pt x="3444" y="529"/>
                    <a:pt x="3374" y="441"/>
                    <a:pt x="3311" y="390"/>
                  </a:cubicBezTo>
                  <a:cubicBezTo>
                    <a:pt x="2999" y="141"/>
                    <a:pt x="2421" y="1"/>
                    <a:pt x="1815"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60" name="Google Shape;5888;p71">
              <a:extLst>
                <a:ext uri="{FF2B5EF4-FFF2-40B4-BE49-F238E27FC236}">
                  <a16:creationId xmlns:a16="http://schemas.microsoft.com/office/drawing/2014/main" xmlns="" id="{4BBE4F92-0F56-8669-77BD-52EB839A3495}"/>
                </a:ext>
              </a:extLst>
            </p:cNvPr>
            <p:cNvSpPr/>
            <p:nvPr/>
          </p:nvSpPr>
          <p:spPr>
            <a:xfrm>
              <a:off x="169771" y="3223041"/>
              <a:ext cx="53245" cy="68120"/>
            </a:xfrm>
            <a:custGeom>
              <a:avLst/>
              <a:gdLst/>
              <a:ahLst/>
              <a:cxnLst/>
              <a:rect l="l" t="t" r="r" b="b"/>
              <a:pathLst>
                <a:path w="1421" h="1818" extrusionOk="0">
                  <a:moveTo>
                    <a:pt x="732" y="1"/>
                  </a:moveTo>
                  <a:cubicBezTo>
                    <a:pt x="501" y="1"/>
                    <a:pt x="78" y="1306"/>
                    <a:pt x="0" y="1593"/>
                  </a:cubicBezTo>
                  <a:cubicBezTo>
                    <a:pt x="0" y="1593"/>
                    <a:pt x="311" y="1818"/>
                    <a:pt x="620" y="1818"/>
                  </a:cubicBezTo>
                  <a:cubicBezTo>
                    <a:pt x="808" y="1818"/>
                    <a:pt x="996" y="1735"/>
                    <a:pt x="1112" y="1467"/>
                  </a:cubicBezTo>
                  <a:cubicBezTo>
                    <a:pt x="1420" y="758"/>
                    <a:pt x="975" y="70"/>
                    <a:pt x="748" y="3"/>
                  </a:cubicBezTo>
                  <a:cubicBezTo>
                    <a:pt x="743" y="1"/>
                    <a:pt x="738" y="1"/>
                    <a:pt x="732"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61" name="Google Shape;5889;p71">
              <a:extLst>
                <a:ext uri="{FF2B5EF4-FFF2-40B4-BE49-F238E27FC236}">
                  <a16:creationId xmlns:a16="http://schemas.microsoft.com/office/drawing/2014/main" xmlns="" id="{7E5E396C-0139-9CDA-B216-22B93468A0E9}"/>
                </a:ext>
              </a:extLst>
            </p:cNvPr>
            <p:cNvSpPr/>
            <p:nvPr/>
          </p:nvSpPr>
          <p:spPr>
            <a:xfrm>
              <a:off x="106709" y="3263209"/>
              <a:ext cx="56692" cy="26079"/>
            </a:xfrm>
            <a:custGeom>
              <a:avLst/>
              <a:gdLst/>
              <a:ahLst/>
              <a:cxnLst/>
              <a:rect l="l" t="t" r="r" b="b"/>
              <a:pathLst>
                <a:path w="1513" h="696" extrusionOk="0">
                  <a:moveTo>
                    <a:pt x="694" y="1"/>
                  </a:moveTo>
                  <a:cubicBezTo>
                    <a:pt x="461" y="1"/>
                    <a:pt x="230" y="35"/>
                    <a:pt x="0" y="94"/>
                  </a:cubicBezTo>
                  <a:cubicBezTo>
                    <a:pt x="872" y="174"/>
                    <a:pt x="1283" y="696"/>
                    <a:pt x="1283" y="696"/>
                  </a:cubicBezTo>
                  <a:lnTo>
                    <a:pt x="1513" y="154"/>
                  </a:lnTo>
                  <a:cubicBezTo>
                    <a:pt x="1238" y="47"/>
                    <a:pt x="965" y="1"/>
                    <a:pt x="694"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62" name="Google Shape;5890;p71">
              <a:extLst>
                <a:ext uri="{FF2B5EF4-FFF2-40B4-BE49-F238E27FC236}">
                  <a16:creationId xmlns:a16="http://schemas.microsoft.com/office/drawing/2014/main" xmlns="" id="{48611D35-AAF2-D91B-1BD2-0CC4E9938EF9}"/>
                </a:ext>
              </a:extLst>
            </p:cNvPr>
            <p:cNvSpPr/>
            <p:nvPr/>
          </p:nvSpPr>
          <p:spPr>
            <a:xfrm>
              <a:off x="124320" y="3228287"/>
              <a:ext cx="56767" cy="26079"/>
            </a:xfrm>
            <a:custGeom>
              <a:avLst/>
              <a:gdLst/>
              <a:ahLst/>
              <a:cxnLst/>
              <a:rect l="l" t="t" r="r" b="b"/>
              <a:pathLst>
                <a:path w="1515" h="696" extrusionOk="0">
                  <a:moveTo>
                    <a:pt x="692" y="0"/>
                  </a:moveTo>
                  <a:cubicBezTo>
                    <a:pt x="461" y="0"/>
                    <a:pt x="230" y="34"/>
                    <a:pt x="1" y="94"/>
                  </a:cubicBezTo>
                  <a:cubicBezTo>
                    <a:pt x="873" y="174"/>
                    <a:pt x="1283" y="695"/>
                    <a:pt x="1283" y="695"/>
                  </a:cubicBezTo>
                  <a:lnTo>
                    <a:pt x="1514" y="154"/>
                  </a:lnTo>
                  <a:cubicBezTo>
                    <a:pt x="1238" y="47"/>
                    <a:pt x="964" y="0"/>
                    <a:pt x="692"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63" name="Google Shape;5891;p71">
              <a:extLst>
                <a:ext uri="{FF2B5EF4-FFF2-40B4-BE49-F238E27FC236}">
                  <a16:creationId xmlns:a16="http://schemas.microsoft.com/office/drawing/2014/main" xmlns="" id="{63DB6DC9-C71F-98C8-D971-DB0FEC1FF64F}"/>
                </a:ext>
              </a:extLst>
            </p:cNvPr>
            <p:cNvSpPr/>
            <p:nvPr/>
          </p:nvSpPr>
          <p:spPr>
            <a:xfrm>
              <a:off x="1306386" y="3501518"/>
              <a:ext cx="101956" cy="121028"/>
            </a:xfrm>
            <a:custGeom>
              <a:avLst/>
              <a:gdLst/>
              <a:ahLst/>
              <a:cxnLst/>
              <a:rect l="l" t="t" r="r" b="b"/>
              <a:pathLst>
                <a:path w="2721" h="3230" extrusionOk="0">
                  <a:moveTo>
                    <a:pt x="476" y="1"/>
                  </a:moveTo>
                  <a:cubicBezTo>
                    <a:pt x="476" y="1"/>
                    <a:pt x="0" y="415"/>
                    <a:pt x="79" y="1044"/>
                  </a:cubicBezTo>
                  <a:cubicBezTo>
                    <a:pt x="179" y="1836"/>
                    <a:pt x="1212" y="1858"/>
                    <a:pt x="1331" y="1858"/>
                  </a:cubicBezTo>
                  <a:cubicBezTo>
                    <a:pt x="1338" y="1858"/>
                    <a:pt x="1342" y="1858"/>
                    <a:pt x="1342" y="1858"/>
                  </a:cubicBezTo>
                  <a:lnTo>
                    <a:pt x="1342" y="1858"/>
                  </a:lnTo>
                  <a:cubicBezTo>
                    <a:pt x="1342" y="1858"/>
                    <a:pt x="1007" y="2476"/>
                    <a:pt x="1002" y="2895"/>
                  </a:cubicBezTo>
                  <a:cubicBezTo>
                    <a:pt x="999" y="3133"/>
                    <a:pt x="1242" y="3230"/>
                    <a:pt x="1468" y="3230"/>
                  </a:cubicBezTo>
                  <a:cubicBezTo>
                    <a:pt x="1640" y="3230"/>
                    <a:pt x="1803" y="3173"/>
                    <a:pt x="1838" y="3080"/>
                  </a:cubicBezTo>
                  <a:cubicBezTo>
                    <a:pt x="1902" y="2910"/>
                    <a:pt x="2720" y="1463"/>
                    <a:pt x="2521" y="1068"/>
                  </a:cubicBezTo>
                  <a:cubicBezTo>
                    <a:pt x="2323" y="674"/>
                    <a:pt x="2004" y="661"/>
                    <a:pt x="476"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64" name="Google Shape;5892;p71">
              <a:extLst>
                <a:ext uri="{FF2B5EF4-FFF2-40B4-BE49-F238E27FC236}">
                  <a16:creationId xmlns:a16="http://schemas.microsoft.com/office/drawing/2014/main" xmlns="" id="{2782B589-04D8-FAE8-8EF1-D2FB0880E934}"/>
                </a:ext>
              </a:extLst>
            </p:cNvPr>
            <p:cNvSpPr/>
            <p:nvPr/>
          </p:nvSpPr>
          <p:spPr>
            <a:xfrm>
              <a:off x="1392417" y="3570313"/>
              <a:ext cx="67446" cy="37507"/>
            </a:xfrm>
            <a:custGeom>
              <a:avLst/>
              <a:gdLst/>
              <a:ahLst/>
              <a:cxnLst/>
              <a:rect l="l" t="t" r="r" b="b"/>
              <a:pathLst>
                <a:path w="1800" h="1001" extrusionOk="0">
                  <a:moveTo>
                    <a:pt x="527" y="0"/>
                  </a:moveTo>
                  <a:cubicBezTo>
                    <a:pt x="457" y="0"/>
                    <a:pt x="396" y="4"/>
                    <a:pt x="346" y="12"/>
                  </a:cubicBezTo>
                  <a:cubicBezTo>
                    <a:pt x="195" y="35"/>
                    <a:pt x="0" y="538"/>
                    <a:pt x="121" y="699"/>
                  </a:cubicBezTo>
                  <a:cubicBezTo>
                    <a:pt x="228" y="844"/>
                    <a:pt x="822" y="1001"/>
                    <a:pt x="1153" y="1001"/>
                  </a:cubicBezTo>
                  <a:cubicBezTo>
                    <a:pt x="1192" y="1001"/>
                    <a:pt x="1227" y="999"/>
                    <a:pt x="1258" y="994"/>
                  </a:cubicBezTo>
                  <a:cubicBezTo>
                    <a:pt x="1548" y="951"/>
                    <a:pt x="1799" y="414"/>
                    <a:pt x="1666" y="250"/>
                  </a:cubicBezTo>
                  <a:cubicBezTo>
                    <a:pt x="1554" y="111"/>
                    <a:pt x="915" y="0"/>
                    <a:pt x="527"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65" name="Google Shape;5893;p71">
              <a:extLst>
                <a:ext uri="{FF2B5EF4-FFF2-40B4-BE49-F238E27FC236}">
                  <a16:creationId xmlns:a16="http://schemas.microsoft.com/office/drawing/2014/main" xmlns="" id="{71DE441F-F652-C3E1-9DC0-6DAB7D18E048}"/>
                </a:ext>
              </a:extLst>
            </p:cNvPr>
            <p:cNvSpPr/>
            <p:nvPr/>
          </p:nvSpPr>
          <p:spPr>
            <a:xfrm>
              <a:off x="1373645" y="3608907"/>
              <a:ext cx="65835" cy="37845"/>
            </a:xfrm>
            <a:custGeom>
              <a:avLst/>
              <a:gdLst/>
              <a:ahLst/>
              <a:cxnLst/>
              <a:rect l="l" t="t" r="r" b="b"/>
              <a:pathLst>
                <a:path w="1757" h="1010" extrusionOk="0">
                  <a:moveTo>
                    <a:pt x="448" y="0"/>
                  </a:moveTo>
                  <a:cubicBezTo>
                    <a:pt x="393" y="0"/>
                    <a:pt x="344" y="3"/>
                    <a:pt x="304" y="9"/>
                  </a:cubicBezTo>
                  <a:cubicBezTo>
                    <a:pt x="156" y="30"/>
                    <a:pt x="0" y="530"/>
                    <a:pt x="130" y="692"/>
                  </a:cubicBezTo>
                  <a:cubicBezTo>
                    <a:pt x="248" y="839"/>
                    <a:pt x="858" y="1009"/>
                    <a:pt x="1179" y="1009"/>
                  </a:cubicBezTo>
                  <a:cubicBezTo>
                    <a:pt x="1211" y="1009"/>
                    <a:pt x="1240" y="1008"/>
                    <a:pt x="1266" y="1004"/>
                  </a:cubicBezTo>
                  <a:cubicBezTo>
                    <a:pt x="1548" y="966"/>
                    <a:pt x="1756" y="433"/>
                    <a:pt x="1614" y="269"/>
                  </a:cubicBezTo>
                  <a:cubicBezTo>
                    <a:pt x="1490" y="125"/>
                    <a:pt x="824" y="0"/>
                    <a:pt x="448"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66" name="Google Shape;5894;p71">
              <a:extLst>
                <a:ext uri="{FF2B5EF4-FFF2-40B4-BE49-F238E27FC236}">
                  <a16:creationId xmlns:a16="http://schemas.microsoft.com/office/drawing/2014/main" xmlns="" id="{EA36E0AC-6A85-E3EA-C5DE-3A46CA9CC7E6}"/>
                </a:ext>
              </a:extLst>
            </p:cNvPr>
            <p:cNvSpPr/>
            <p:nvPr/>
          </p:nvSpPr>
          <p:spPr>
            <a:xfrm>
              <a:off x="1349589" y="3638546"/>
              <a:ext cx="65910" cy="39493"/>
            </a:xfrm>
            <a:custGeom>
              <a:avLst/>
              <a:gdLst/>
              <a:ahLst/>
              <a:cxnLst/>
              <a:rect l="l" t="t" r="r" b="b"/>
              <a:pathLst>
                <a:path w="1759" h="1054" extrusionOk="0">
                  <a:moveTo>
                    <a:pt x="400" y="1"/>
                  </a:moveTo>
                  <a:cubicBezTo>
                    <a:pt x="375" y="1"/>
                    <a:pt x="353" y="2"/>
                    <a:pt x="332" y="3"/>
                  </a:cubicBezTo>
                  <a:cubicBezTo>
                    <a:pt x="184" y="16"/>
                    <a:pt x="0" y="506"/>
                    <a:pt x="118" y="675"/>
                  </a:cubicBezTo>
                  <a:cubicBezTo>
                    <a:pt x="233" y="838"/>
                    <a:pt x="888" y="1053"/>
                    <a:pt x="1194" y="1053"/>
                  </a:cubicBezTo>
                  <a:cubicBezTo>
                    <a:pt x="1208" y="1053"/>
                    <a:pt x="1222" y="1053"/>
                    <a:pt x="1235" y="1052"/>
                  </a:cubicBezTo>
                  <a:cubicBezTo>
                    <a:pt x="1519" y="1029"/>
                    <a:pt x="1759" y="510"/>
                    <a:pt x="1626" y="338"/>
                  </a:cubicBezTo>
                  <a:cubicBezTo>
                    <a:pt x="1502" y="175"/>
                    <a:pt x="753" y="1"/>
                    <a:pt x="400"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grpSp>
      <p:sp>
        <p:nvSpPr>
          <p:cNvPr id="267" name="Google Shape;2067;p44">
            <a:extLst>
              <a:ext uri="{FF2B5EF4-FFF2-40B4-BE49-F238E27FC236}">
                <a16:creationId xmlns:a16="http://schemas.microsoft.com/office/drawing/2014/main" xmlns="" id="{643A6840-F707-8439-367B-03AB7A56ABE1}"/>
              </a:ext>
            </a:extLst>
          </p:cNvPr>
          <p:cNvSpPr txBox="1">
            <a:spLocks/>
          </p:cNvSpPr>
          <p:nvPr/>
        </p:nvSpPr>
        <p:spPr>
          <a:xfrm>
            <a:off x="1232108" y="2542324"/>
            <a:ext cx="7062968"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Eczar"/>
              <a:buNone/>
              <a:defRPr sz="9333" b="1" i="0" u="none" strike="noStrike" cap="none">
                <a:solidFill>
                  <a:schemeClr val="dk1"/>
                </a:solidFill>
                <a:latin typeface="Cambria" panose="02040503050406030204" pitchFamily="18" charset="0"/>
                <a:ea typeface="Cambria" panose="02040503050406030204" pitchFamily="18" charset="0"/>
                <a:cs typeface="Eczar"/>
                <a:sym typeface="Eczar"/>
              </a:defRPr>
            </a:lvl1pPr>
            <a:lvl2pPr marR="0" lvl="1" algn="ctr" rtl="0">
              <a:lnSpc>
                <a:spcPct val="100000"/>
              </a:lnSpc>
              <a:spcBef>
                <a:spcPts val="0"/>
              </a:spcBef>
              <a:spcAft>
                <a:spcPts val="0"/>
              </a:spcAft>
              <a:buClr>
                <a:schemeClr val="dk1"/>
              </a:buClr>
              <a:buSzPts val="4800"/>
              <a:buFont typeface="Jua"/>
              <a:buNone/>
              <a:defRPr sz="6400" b="1" i="0" u="none" strike="noStrike" cap="none">
                <a:solidFill>
                  <a:schemeClr val="dk1"/>
                </a:solidFill>
                <a:latin typeface="Jua"/>
                <a:ea typeface="Jua"/>
                <a:cs typeface="Jua"/>
                <a:sym typeface="Jua"/>
              </a:defRPr>
            </a:lvl2pPr>
            <a:lvl3pPr marR="0" lvl="2" algn="ctr" rtl="0">
              <a:lnSpc>
                <a:spcPct val="100000"/>
              </a:lnSpc>
              <a:spcBef>
                <a:spcPts val="0"/>
              </a:spcBef>
              <a:spcAft>
                <a:spcPts val="0"/>
              </a:spcAft>
              <a:buClr>
                <a:schemeClr val="dk1"/>
              </a:buClr>
              <a:buSzPts val="4800"/>
              <a:buFont typeface="Jua"/>
              <a:buNone/>
              <a:defRPr sz="6400" b="1" i="0" u="none" strike="noStrike" cap="none">
                <a:solidFill>
                  <a:schemeClr val="dk1"/>
                </a:solidFill>
                <a:latin typeface="Jua"/>
                <a:ea typeface="Jua"/>
                <a:cs typeface="Jua"/>
                <a:sym typeface="Jua"/>
              </a:defRPr>
            </a:lvl3pPr>
            <a:lvl4pPr marR="0" lvl="3" algn="ctr" rtl="0">
              <a:lnSpc>
                <a:spcPct val="100000"/>
              </a:lnSpc>
              <a:spcBef>
                <a:spcPts val="0"/>
              </a:spcBef>
              <a:spcAft>
                <a:spcPts val="0"/>
              </a:spcAft>
              <a:buClr>
                <a:schemeClr val="dk1"/>
              </a:buClr>
              <a:buSzPts val="4800"/>
              <a:buFont typeface="Jua"/>
              <a:buNone/>
              <a:defRPr sz="6400" b="1" i="0" u="none" strike="noStrike" cap="none">
                <a:solidFill>
                  <a:schemeClr val="dk1"/>
                </a:solidFill>
                <a:latin typeface="Jua"/>
                <a:ea typeface="Jua"/>
                <a:cs typeface="Jua"/>
                <a:sym typeface="Jua"/>
              </a:defRPr>
            </a:lvl4pPr>
            <a:lvl5pPr marR="0" lvl="4" algn="ctr" rtl="0">
              <a:lnSpc>
                <a:spcPct val="100000"/>
              </a:lnSpc>
              <a:spcBef>
                <a:spcPts val="0"/>
              </a:spcBef>
              <a:spcAft>
                <a:spcPts val="0"/>
              </a:spcAft>
              <a:buClr>
                <a:schemeClr val="dk1"/>
              </a:buClr>
              <a:buSzPts val="4800"/>
              <a:buFont typeface="Jua"/>
              <a:buNone/>
              <a:defRPr sz="6400" b="1" i="0" u="none" strike="noStrike" cap="none">
                <a:solidFill>
                  <a:schemeClr val="dk1"/>
                </a:solidFill>
                <a:latin typeface="Jua"/>
                <a:ea typeface="Jua"/>
                <a:cs typeface="Jua"/>
                <a:sym typeface="Jua"/>
              </a:defRPr>
            </a:lvl5pPr>
            <a:lvl6pPr marR="0" lvl="5" algn="ctr" rtl="0">
              <a:lnSpc>
                <a:spcPct val="100000"/>
              </a:lnSpc>
              <a:spcBef>
                <a:spcPts val="0"/>
              </a:spcBef>
              <a:spcAft>
                <a:spcPts val="0"/>
              </a:spcAft>
              <a:buClr>
                <a:schemeClr val="dk1"/>
              </a:buClr>
              <a:buSzPts val="4800"/>
              <a:buFont typeface="Jua"/>
              <a:buNone/>
              <a:defRPr sz="6400" b="1" i="0" u="none" strike="noStrike" cap="none">
                <a:solidFill>
                  <a:schemeClr val="dk1"/>
                </a:solidFill>
                <a:latin typeface="Jua"/>
                <a:ea typeface="Jua"/>
                <a:cs typeface="Jua"/>
                <a:sym typeface="Jua"/>
              </a:defRPr>
            </a:lvl6pPr>
            <a:lvl7pPr marR="0" lvl="6" algn="ctr" rtl="0">
              <a:lnSpc>
                <a:spcPct val="100000"/>
              </a:lnSpc>
              <a:spcBef>
                <a:spcPts val="0"/>
              </a:spcBef>
              <a:spcAft>
                <a:spcPts val="0"/>
              </a:spcAft>
              <a:buClr>
                <a:schemeClr val="dk1"/>
              </a:buClr>
              <a:buSzPts val="4800"/>
              <a:buFont typeface="Jua"/>
              <a:buNone/>
              <a:defRPr sz="6400" b="1" i="0" u="none" strike="noStrike" cap="none">
                <a:solidFill>
                  <a:schemeClr val="dk1"/>
                </a:solidFill>
                <a:latin typeface="Jua"/>
                <a:ea typeface="Jua"/>
                <a:cs typeface="Jua"/>
                <a:sym typeface="Jua"/>
              </a:defRPr>
            </a:lvl7pPr>
            <a:lvl8pPr marR="0" lvl="7" algn="ctr" rtl="0">
              <a:lnSpc>
                <a:spcPct val="100000"/>
              </a:lnSpc>
              <a:spcBef>
                <a:spcPts val="0"/>
              </a:spcBef>
              <a:spcAft>
                <a:spcPts val="0"/>
              </a:spcAft>
              <a:buClr>
                <a:schemeClr val="dk1"/>
              </a:buClr>
              <a:buSzPts val="4800"/>
              <a:buFont typeface="Jua"/>
              <a:buNone/>
              <a:defRPr sz="6400" b="1" i="0" u="none" strike="noStrike" cap="none">
                <a:solidFill>
                  <a:schemeClr val="dk1"/>
                </a:solidFill>
                <a:latin typeface="Jua"/>
                <a:ea typeface="Jua"/>
                <a:cs typeface="Jua"/>
                <a:sym typeface="Jua"/>
              </a:defRPr>
            </a:lvl8pPr>
            <a:lvl9pPr marR="0" lvl="8" algn="ctr" rtl="0">
              <a:lnSpc>
                <a:spcPct val="100000"/>
              </a:lnSpc>
              <a:spcBef>
                <a:spcPts val="0"/>
              </a:spcBef>
              <a:spcAft>
                <a:spcPts val="0"/>
              </a:spcAft>
              <a:buClr>
                <a:schemeClr val="dk1"/>
              </a:buClr>
              <a:buSzPts val="4800"/>
              <a:buFont typeface="Jua"/>
              <a:buNone/>
              <a:defRPr sz="6400" b="1" i="0" u="none" strike="noStrike" cap="none">
                <a:solidFill>
                  <a:schemeClr val="dk1"/>
                </a:solidFill>
                <a:latin typeface="Jua"/>
                <a:ea typeface="Jua"/>
                <a:cs typeface="Jua"/>
                <a:sym typeface="Jua"/>
              </a:defRPr>
            </a:lvl9pPr>
          </a:lstStyle>
          <a:p>
            <a:r>
              <a:rPr lang="en-US" sz="5400"/>
              <a:t>LUYỆN TẬP</a:t>
            </a:r>
          </a:p>
        </p:txBody>
      </p:sp>
      <p:sp>
        <p:nvSpPr>
          <p:cNvPr id="268" name="Google Shape;2068;p44">
            <a:extLst>
              <a:ext uri="{FF2B5EF4-FFF2-40B4-BE49-F238E27FC236}">
                <a16:creationId xmlns:a16="http://schemas.microsoft.com/office/drawing/2014/main" xmlns="" id="{EDD6CC8A-FA7C-1B86-0B1F-3076E356017B}"/>
              </a:ext>
            </a:extLst>
          </p:cNvPr>
          <p:cNvSpPr txBox="1">
            <a:spLocks/>
          </p:cNvSpPr>
          <p:nvPr/>
        </p:nvSpPr>
        <p:spPr>
          <a:xfrm>
            <a:off x="1366849" y="1104103"/>
            <a:ext cx="1761293" cy="1462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6600" b="1">
                <a:solidFill>
                  <a:schemeClr val="accent2"/>
                </a:solidFill>
              </a:rPr>
              <a:t>IV</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grpId="0" nodeType="clickEffect">
                                  <p:stCondLst>
                                    <p:cond delay="0"/>
                                  </p:stCondLst>
                                  <p:childTnLst>
                                    <p:set>
                                      <p:cBhvr>
                                        <p:cTn id="6" dur="1" fill="hold">
                                          <p:stCondLst>
                                            <p:cond delay="0"/>
                                          </p:stCondLst>
                                        </p:cTn>
                                        <p:tgtEl>
                                          <p:spTgt spid="268"/>
                                        </p:tgtEl>
                                        <p:attrNameLst>
                                          <p:attrName>style.visibility</p:attrName>
                                        </p:attrNameLst>
                                      </p:cBhvr>
                                      <p:to>
                                        <p:strVal val="visible"/>
                                      </p:to>
                                    </p:set>
                                    <p:anim calcmode="lin" valueType="num">
                                      <p:cBhvr additive="base">
                                        <p:cTn id="7" dur="1000" fill="hold"/>
                                        <p:tgtEl>
                                          <p:spTgt spid="268"/>
                                        </p:tgtEl>
                                        <p:attrNameLst>
                                          <p:attrName>ppt_x</p:attrName>
                                        </p:attrNameLst>
                                      </p:cBhvr>
                                      <p:tavLst>
                                        <p:tav tm="0">
                                          <p:val>
                                            <p:strVal val="0-#ppt_w/2"/>
                                          </p:val>
                                        </p:tav>
                                        <p:tav tm="100000">
                                          <p:val>
                                            <p:strVal val="#ppt_x"/>
                                          </p:val>
                                        </p:tav>
                                      </p:tavLst>
                                    </p:anim>
                                    <p:anim calcmode="lin" valueType="num">
                                      <p:cBhvr additive="base">
                                        <p:cTn id="8" dur="1000" fill="hold"/>
                                        <p:tgtEl>
                                          <p:spTgt spid="26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600"/>
                                  </p:stCondLst>
                                  <p:iterate type="lt">
                                    <p:tmPct val="10000"/>
                                  </p:iterate>
                                  <p:childTnLst>
                                    <p:set>
                                      <p:cBhvr>
                                        <p:cTn id="10" dur="1" fill="hold">
                                          <p:stCondLst>
                                            <p:cond delay="0"/>
                                          </p:stCondLst>
                                        </p:cTn>
                                        <p:tgtEl>
                                          <p:spTgt spid="267"/>
                                        </p:tgtEl>
                                        <p:attrNameLst>
                                          <p:attrName>style.visibility</p:attrName>
                                        </p:attrNameLst>
                                      </p:cBhvr>
                                      <p:to>
                                        <p:strVal val="visible"/>
                                      </p:to>
                                    </p:set>
                                    <p:anim calcmode="lin" valueType="num">
                                      <p:cBhvr additive="base">
                                        <p:cTn id="11" dur="1000" fill="hold"/>
                                        <p:tgtEl>
                                          <p:spTgt spid="267"/>
                                        </p:tgtEl>
                                        <p:attrNameLst>
                                          <p:attrName>ppt_x</p:attrName>
                                        </p:attrNameLst>
                                      </p:cBhvr>
                                      <p:tavLst>
                                        <p:tav tm="0">
                                          <p:val>
                                            <p:strVal val="0-#ppt_w/2"/>
                                          </p:val>
                                        </p:tav>
                                        <p:tav tm="100000">
                                          <p:val>
                                            <p:strVal val="#ppt_x"/>
                                          </p:val>
                                        </p:tav>
                                      </p:tavLst>
                                    </p:anim>
                                    <p:anim calcmode="lin" valueType="num">
                                      <p:cBhvr additive="base">
                                        <p:cTn id="12" dur="1000" fill="hold"/>
                                        <p:tgtEl>
                                          <p:spTgt spid="2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p:bldP spid="26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161;p30">
            <a:extLst>
              <a:ext uri="{FF2B5EF4-FFF2-40B4-BE49-F238E27FC236}">
                <a16:creationId xmlns:a16="http://schemas.microsoft.com/office/drawing/2014/main" xmlns="" id="{9E59B32C-B616-DF4F-EAD5-19FD31F766E8}"/>
              </a:ext>
            </a:extLst>
          </p:cNvPr>
          <p:cNvGrpSpPr/>
          <p:nvPr/>
        </p:nvGrpSpPr>
        <p:grpSpPr>
          <a:xfrm>
            <a:off x="-1076934" y="-200659"/>
            <a:ext cx="14811331" cy="9528984"/>
            <a:chOff x="-807700" y="-150494"/>
            <a:chExt cx="11108498" cy="7146738"/>
          </a:xfrm>
        </p:grpSpPr>
        <p:sp>
          <p:nvSpPr>
            <p:cNvPr id="5" name="Google Shape;1162;p30">
              <a:extLst>
                <a:ext uri="{FF2B5EF4-FFF2-40B4-BE49-F238E27FC236}">
                  <a16:creationId xmlns:a16="http://schemas.microsoft.com/office/drawing/2014/main" xmlns="" id="{4263CBD2-BF7C-786F-E71C-90E09D3F32E0}"/>
                </a:ext>
              </a:extLst>
            </p:cNvPr>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121900" tIns="121900" rIns="121900" bIns="121900" anchor="ctr" anchorCtr="0">
              <a:noAutofit/>
            </a:bodyPr>
            <a:lstStyle/>
            <a:p>
              <a:endParaRPr sz="2489"/>
            </a:p>
          </p:txBody>
        </p:sp>
        <p:sp>
          <p:nvSpPr>
            <p:cNvPr id="6" name="Google Shape;1163;p30">
              <a:extLst>
                <a:ext uri="{FF2B5EF4-FFF2-40B4-BE49-F238E27FC236}">
                  <a16:creationId xmlns:a16="http://schemas.microsoft.com/office/drawing/2014/main" xmlns="" id="{3DEF0D8A-053F-BF45-2F26-46CA621B77CE}"/>
                </a:ext>
              </a:extLst>
            </p:cNvPr>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121900" tIns="121900" rIns="121900" bIns="121900" anchor="ctr" anchorCtr="0">
              <a:noAutofit/>
            </a:bodyPr>
            <a:lstStyle/>
            <a:p>
              <a:endParaRPr sz="2489"/>
            </a:p>
          </p:txBody>
        </p:sp>
        <p:sp>
          <p:nvSpPr>
            <p:cNvPr id="7" name="Google Shape;1164;p30">
              <a:extLst>
                <a:ext uri="{FF2B5EF4-FFF2-40B4-BE49-F238E27FC236}">
                  <a16:creationId xmlns:a16="http://schemas.microsoft.com/office/drawing/2014/main" xmlns="" id="{F45ADAE6-F7F5-FE9A-AE33-31ABECA582E5}"/>
                </a:ext>
              </a:extLst>
            </p:cNvPr>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121900" tIns="121900" rIns="121900" bIns="121900" anchor="ctr" anchorCtr="0">
              <a:noAutofit/>
            </a:bodyPr>
            <a:lstStyle/>
            <a:p>
              <a:endParaRPr sz="2489"/>
            </a:p>
          </p:txBody>
        </p:sp>
      </p:grpSp>
      <p:grpSp>
        <p:nvGrpSpPr>
          <p:cNvPr id="8" name="Google Shape;1166;p30">
            <a:extLst>
              <a:ext uri="{FF2B5EF4-FFF2-40B4-BE49-F238E27FC236}">
                <a16:creationId xmlns:a16="http://schemas.microsoft.com/office/drawing/2014/main" xmlns="" id="{01A4D897-ACE6-7580-147D-FF71E29E9414}"/>
              </a:ext>
            </a:extLst>
          </p:cNvPr>
          <p:cNvGrpSpPr/>
          <p:nvPr/>
        </p:nvGrpSpPr>
        <p:grpSpPr>
          <a:xfrm>
            <a:off x="10103089" y="4384341"/>
            <a:ext cx="853999" cy="1223113"/>
            <a:chOff x="4231075" y="2556050"/>
            <a:chExt cx="494250" cy="707875"/>
          </a:xfrm>
        </p:grpSpPr>
        <p:sp>
          <p:nvSpPr>
            <p:cNvPr id="9" name="Google Shape;1167;p30">
              <a:extLst>
                <a:ext uri="{FF2B5EF4-FFF2-40B4-BE49-F238E27FC236}">
                  <a16:creationId xmlns:a16="http://schemas.microsoft.com/office/drawing/2014/main" xmlns="" id="{FAFC7A82-0D4C-ECF7-F003-B9A9D61CF308}"/>
                </a:ext>
              </a:extLst>
            </p:cNvPr>
            <p:cNvSpPr/>
            <p:nvPr/>
          </p:nvSpPr>
          <p:spPr>
            <a:xfrm>
              <a:off x="4475125" y="2847175"/>
              <a:ext cx="29250" cy="416750"/>
            </a:xfrm>
            <a:custGeom>
              <a:avLst/>
              <a:gdLst/>
              <a:ahLst/>
              <a:cxnLst/>
              <a:rect l="l" t="t" r="r" b="b"/>
              <a:pathLst>
                <a:path w="1170" h="16670" extrusionOk="0">
                  <a:moveTo>
                    <a:pt x="234" y="0"/>
                  </a:moveTo>
                  <a:cubicBezTo>
                    <a:pt x="234" y="1"/>
                    <a:pt x="795" y="9614"/>
                    <a:pt x="0" y="16475"/>
                  </a:cubicBezTo>
                  <a:lnTo>
                    <a:pt x="1123" y="16669"/>
                  </a:lnTo>
                  <a:cubicBezTo>
                    <a:pt x="282" y="11162"/>
                    <a:pt x="1169" y="774"/>
                    <a:pt x="1169" y="774"/>
                  </a:cubicBezTo>
                  <a:lnTo>
                    <a:pt x="234" y="0"/>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0" name="Google Shape;1168;p30">
              <a:extLst>
                <a:ext uri="{FF2B5EF4-FFF2-40B4-BE49-F238E27FC236}">
                  <a16:creationId xmlns:a16="http://schemas.microsoft.com/office/drawing/2014/main" xmlns="" id="{48D559BF-7AF4-B2AB-60FC-0B0FE5744B12}"/>
                </a:ext>
              </a:extLst>
            </p:cNvPr>
            <p:cNvSpPr/>
            <p:nvPr/>
          </p:nvSpPr>
          <p:spPr>
            <a:xfrm>
              <a:off x="4235150" y="2561500"/>
              <a:ext cx="490175" cy="463350"/>
            </a:xfrm>
            <a:custGeom>
              <a:avLst/>
              <a:gdLst/>
              <a:ahLst/>
              <a:cxnLst/>
              <a:rect l="l" t="t" r="r" b="b"/>
              <a:pathLst>
                <a:path w="19607" h="18534" extrusionOk="0">
                  <a:moveTo>
                    <a:pt x="10504" y="0"/>
                  </a:moveTo>
                  <a:cubicBezTo>
                    <a:pt x="9136" y="0"/>
                    <a:pt x="7642" y="152"/>
                    <a:pt x="6102" y="502"/>
                  </a:cubicBezTo>
                  <a:cubicBezTo>
                    <a:pt x="5237" y="698"/>
                    <a:pt x="4429" y="1134"/>
                    <a:pt x="3779" y="1707"/>
                  </a:cubicBezTo>
                  <a:cubicBezTo>
                    <a:pt x="3127" y="2278"/>
                    <a:pt x="2706" y="3147"/>
                    <a:pt x="2953" y="3899"/>
                  </a:cubicBezTo>
                  <a:cubicBezTo>
                    <a:pt x="2371" y="4028"/>
                    <a:pt x="1876" y="4432"/>
                    <a:pt x="1538" y="4898"/>
                  </a:cubicBezTo>
                  <a:cubicBezTo>
                    <a:pt x="1198" y="5365"/>
                    <a:pt x="995" y="5895"/>
                    <a:pt x="792" y="6419"/>
                  </a:cubicBezTo>
                  <a:cubicBezTo>
                    <a:pt x="400" y="7442"/>
                    <a:pt x="1" y="8516"/>
                    <a:pt x="174" y="9554"/>
                  </a:cubicBezTo>
                  <a:cubicBezTo>
                    <a:pt x="291" y="10268"/>
                    <a:pt x="671" y="10905"/>
                    <a:pt x="1055" y="11521"/>
                  </a:cubicBezTo>
                  <a:cubicBezTo>
                    <a:pt x="1725" y="12596"/>
                    <a:pt x="2478" y="13700"/>
                    <a:pt x="3680" y="14267"/>
                  </a:cubicBezTo>
                  <a:cubicBezTo>
                    <a:pt x="3573" y="14284"/>
                    <a:pt x="3472" y="14345"/>
                    <a:pt x="3410" y="14429"/>
                  </a:cubicBezTo>
                  <a:cubicBezTo>
                    <a:pt x="3279" y="15832"/>
                    <a:pt x="4085" y="17215"/>
                    <a:pt x="5401" y="17844"/>
                  </a:cubicBezTo>
                  <a:cubicBezTo>
                    <a:pt x="5928" y="18095"/>
                    <a:pt x="6519" y="18231"/>
                    <a:pt x="7116" y="18320"/>
                  </a:cubicBezTo>
                  <a:cubicBezTo>
                    <a:pt x="7343" y="18353"/>
                    <a:pt x="7584" y="18375"/>
                    <a:pt x="7826" y="18375"/>
                  </a:cubicBezTo>
                  <a:cubicBezTo>
                    <a:pt x="8317" y="18375"/>
                    <a:pt x="8807" y="18285"/>
                    <a:pt x="9174" y="18025"/>
                  </a:cubicBezTo>
                  <a:cubicBezTo>
                    <a:pt x="9610" y="18365"/>
                    <a:pt x="10223" y="18534"/>
                    <a:pt x="10843" y="18534"/>
                  </a:cubicBezTo>
                  <a:cubicBezTo>
                    <a:pt x="11049" y="18534"/>
                    <a:pt x="11256" y="18515"/>
                    <a:pt x="11458" y="18478"/>
                  </a:cubicBezTo>
                  <a:cubicBezTo>
                    <a:pt x="12103" y="18359"/>
                    <a:pt x="12812" y="17990"/>
                    <a:pt x="12930" y="17394"/>
                  </a:cubicBezTo>
                  <a:cubicBezTo>
                    <a:pt x="13034" y="17512"/>
                    <a:pt x="13278" y="17569"/>
                    <a:pt x="13601" y="17569"/>
                  </a:cubicBezTo>
                  <a:cubicBezTo>
                    <a:pt x="14299" y="17569"/>
                    <a:pt x="15364" y="17299"/>
                    <a:pt x="16163" y="16787"/>
                  </a:cubicBezTo>
                  <a:cubicBezTo>
                    <a:pt x="18109" y="15539"/>
                    <a:pt x="18970" y="12985"/>
                    <a:pt x="17974" y="11143"/>
                  </a:cubicBezTo>
                  <a:cubicBezTo>
                    <a:pt x="18229" y="11132"/>
                    <a:pt x="18472" y="10935"/>
                    <a:pt x="18519" y="10703"/>
                  </a:cubicBezTo>
                  <a:cubicBezTo>
                    <a:pt x="18564" y="10739"/>
                    <a:pt x="18621" y="10755"/>
                    <a:pt x="18681" y="10755"/>
                  </a:cubicBezTo>
                  <a:cubicBezTo>
                    <a:pt x="18791" y="10755"/>
                    <a:pt x="18911" y="10702"/>
                    <a:pt x="18988" y="10620"/>
                  </a:cubicBezTo>
                  <a:cubicBezTo>
                    <a:pt x="19106" y="10493"/>
                    <a:pt x="19147" y="10325"/>
                    <a:pt x="19175" y="10163"/>
                  </a:cubicBezTo>
                  <a:cubicBezTo>
                    <a:pt x="19607" y="7825"/>
                    <a:pt x="18764" y="5394"/>
                    <a:pt x="16978" y="3827"/>
                  </a:cubicBezTo>
                  <a:cubicBezTo>
                    <a:pt x="16822" y="3691"/>
                    <a:pt x="16637" y="3553"/>
                    <a:pt x="16416" y="3553"/>
                  </a:cubicBezTo>
                  <a:cubicBezTo>
                    <a:pt x="16406" y="3553"/>
                    <a:pt x="16396" y="3554"/>
                    <a:pt x="16385" y="3554"/>
                  </a:cubicBezTo>
                  <a:cubicBezTo>
                    <a:pt x="16596" y="3488"/>
                    <a:pt x="17025" y="3306"/>
                    <a:pt x="17143" y="3021"/>
                  </a:cubicBezTo>
                  <a:cubicBezTo>
                    <a:pt x="17782" y="1467"/>
                    <a:pt x="14755" y="0"/>
                    <a:pt x="10504"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 name="Google Shape;1169;p30">
              <a:extLst>
                <a:ext uri="{FF2B5EF4-FFF2-40B4-BE49-F238E27FC236}">
                  <a16:creationId xmlns:a16="http://schemas.microsoft.com/office/drawing/2014/main" xmlns="" id="{0ABEFBDB-ADE0-37B3-66B3-C8599D25AEA1}"/>
                </a:ext>
              </a:extLst>
            </p:cNvPr>
            <p:cNvSpPr/>
            <p:nvPr/>
          </p:nvSpPr>
          <p:spPr>
            <a:xfrm>
              <a:off x="4454400" y="2566575"/>
              <a:ext cx="221750" cy="116150"/>
            </a:xfrm>
            <a:custGeom>
              <a:avLst/>
              <a:gdLst/>
              <a:ahLst/>
              <a:cxnLst/>
              <a:rect l="l" t="t" r="r" b="b"/>
              <a:pathLst>
                <a:path w="8870" h="4646" extrusionOk="0">
                  <a:moveTo>
                    <a:pt x="4373" y="0"/>
                  </a:moveTo>
                  <a:cubicBezTo>
                    <a:pt x="4354" y="7"/>
                    <a:pt x="4334" y="10"/>
                    <a:pt x="4316" y="15"/>
                  </a:cubicBezTo>
                  <a:cubicBezTo>
                    <a:pt x="1698" y="726"/>
                    <a:pt x="1" y="2068"/>
                    <a:pt x="363" y="3169"/>
                  </a:cubicBezTo>
                  <a:cubicBezTo>
                    <a:pt x="657" y="4065"/>
                    <a:pt x="2246" y="4645"/>
                    <a:pt x="4390" y="4645"/>
                  </a:cubicBezTo>
                  <a:cubicBezTo>
                    <a:pt x="5190" y="4645"/>
                    <a:pt x="6066" y="4565"/>
                    <a:pt x="6982" y="4390"/>
                  </a:cubicBezTo>
                  <a:cubicBezTo>
                    <a:pt x="7556" y="4279"/>
                    <a:pt x="8094" y="4144"/>
                    <a:pt x="8589" y="3987"/>
                  </a:cubicBezTo>
                  <a:cubicBezTo>
                    <a:pt x="8468" y="3861"/>
                    <a:pt x="8342" y="3739"/>
                    <a:pt x="8210" y="3623"/>
                  </a:cubicBezTo>
                  <a:cubicBezTo>
                    <a:pt x="8054" y="3488"/>
                    <a:pt x="7870" y="3349"/>
                    <a:pt x="7649" y="3349"/>
                  </a:cubicBezTo>
                  <a:cubicBezTo>
                    <a:pt x="7638" y="3349"/>
                    <a:pt x="7627" y="3350"/>
                    <a:pt x="7616" y="3350"/>
                  </a:cubicBezTo>
                  <a:cubicBezTo>
                    <a:pt x="7827" y="3283"/>
                    <a:pt x="8257" y="3101"/>
                    <a:pt x="8374" y="2817"/>
                  </a:cubicBezTo>
                  <a:cubicBezTo>
                    <a:pt x="8870" y="1610"/>
                    <a:pt x="7154" y="457"/>
                    <a:pt x="4373"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12" name="Google Shape;1170;p30">
              <a:extLst>
                <a:ext uri="{FF2B5EF4-FFF2-40B4-BE49-F238E27FC236}">
                  <a16:creationId xmlns:a16="http://schemas.microsoft.com/office/drawing/2014/main" xmlns="" id="{DD21111F-E0B5-177A-5D0A-313EA5705B30}"/>
                </a:ext>
              </a:extLst>
            </p:cNvPr>
            <p:cNvSpPr/>
            <p:nvPr/>
          </p:nvSpPr>
          <p:spPr>
            <a:xfrm>
              <a:off x="4511525" y="2678150"/>
              <a:ext cx="203400" cy="231600"/>
            </a:xfrm>
            <a:custGeom>
              <a:avLst/>
              <a:gdLst/>
              <a:ahLst/>
              <a:cxnLst/>
              <a:rect l="l" t="t" r="r" b="b"/>
              <a:pathLst>
                <a:path w="8136" h="9264" extrusionOk="0">
                  <a:moveTo>
                    <a:pt x="1" y="0"/>
                  </a:moveTo>
                  <a:cubicBezTo>
                    <a:pt x="600" y="580"/>
                    <a:pt x="6395" y="5196"/>
                    <a:pt x="6088" y="8025"/>
                  </a:cubicBezTo>
                  <a:cubicBezTo>
                    <a:pt x="5989" y="8934"/>
                    <a:pt x="6223" y="9263"/>
                    <a:pt x="6552" y="9263"/>
                  </a:cubicBezTo>
                  <a:cubicBezTo>
                    <a:pt x="6776" y="9263"/>
                    <a:pt x="7044" y="9111"/>
                    <a:pt x="7280" y="8886"/>
                  </a:cubicBezTo>
                  <a:cubicBezTo>
                    <a:pt x="7417" y="8053"/>
                    <a:pt x="7313" y="7207"/>
                    <a:pt x="6919" y="6477"/>
                  </a:cubicBezTo>
                  <a:cubicBezTo>
                    <a:pt x="7174" y="6466"/>
                    <a:pt x="7417" y="6269"/>
                    <a:pt x="7464" y="6037"/>
                  </a:cubicBezTo>
                  <a:cubicBezTo>
                    <a:pt x="7509" y="6073"/>
                    <a:pt x="7566" y="6089"/>
                    <a:pt x="7626" y="6089"/>
                  </a:cubicBezTo>
                  <a:cubicBezTo>
                    <a:pt x="7736" y="6089"/>
                    <a:pt x="7856" y="6036"/>
                    <a:pt x="7933" y="5954"/>
                  </a:cubicBezTo>
                  <a:cubicBezTo>
                    <a:pt x="8051" y="5827"/>
                    <a:pt x="8135" y="5660"/>
                    <a:pt x="8120" y="5497"/>
                  </a:cubicBezTo>
                  <a:cubicBezTo>
                    <a:pt x="7961" y="3663"/>
                    <a:pt x="3546" y="139"/>
                    <a:pt x="1"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13" name="Google Shape;1171;p30">
              <a:extLst>
                <a:ext uri="{FF2B5EF4-FFF2-40B4-BE49-F238E27FC236}">
                  <a16:creationId xmlns:a16="http://schemas.microsoft.com/office/drawing/2014/main" xmlns="" id="{9229A6BD-276F-AE10-E713-8409FF005F5A}"/>
                </a:ext>
              </a:extLst>
            </p:cNvPr>
            <p:cNvSpPr/>
            <p:nvPr/>
          </p:nvSpPr>
          <p:spPr>
            <a:xfrm>
              <a:off x="4384400" y="2865875"/>
              <a:ext cx="317725" cy="159000"/>
            </a:xfrm>
            <a:custGeom>
              <a:avLst/>
              <a:gdLst/>
              <a:ahLst/>
              <a:cxnLst/>
              <a:rect l="l" t="t" r="r" b="b"/>
              <a:pathLst>
                <a:path w="12709" h="6360" extrusionOk="0">
                  <a:moveTo>
                    <a:pt x="7882" y="0"/>
                  </a:moveTo>
                  <a:cubicBezTo>
                    <a:pt x="6378" y="0"/>
                    <a:pt x="4917" y="137"/>
                    <a:pt x="4293" y="157"/>
                  </a:cubicBezTo>
                  <a:cubicBezTo>
                    <a:pt x="1993" y="226"/>
                    <a:pt x="0" y="3454"/>
                    <a:pt x="1470" y="6183"/>
                  </a:cubicBezTo>
                  <a:cubicBezTo>
                    <a:pt x="1599" y="6194"/>
                    <a:pt x="1729" y="6200"/>
                    <a:pt x="1860" y="6200"/>
                  </a:cubicBezTo>
                  <a:cubicBezTo>
                    <a:pt x="2349" y="6200"/>
                    <a:pt x="2838" y="6111"/>
                    <a:pt x="3204" y="5851"/>
                  </a:cubicBezTo>
                  <a:cubicBezTo>
                    <a:pt x="3640" y="6191"/>
                    <a:pt x="4253" y="6360"/>
                    <a:pt x="4873" y="6360"/>
                  </a:cubicBezTo>
                  <a:cubicBezTo>
                    <a:pt x="5079" y="6360"/>
                    <a:pt x="5286" y="6341"/>
                    <a:pt x="5488" y="6304"/>
                  </a:cubicBezTo>
                  <a:cubicBezTo>
                    <a:pt x="6135" y="6186"/>
                    <a:pt x="6896" y="5939"/>
                    <a:pt x="7015" y="5344"/>
                  </a:cubicBezTo>
                  <a:cubicBezTo>
                    <a:pt x="7050" y="5417"/>
                    <a:pt x="7293" y="5477"/>
                    <a:pt x="7660" y="5477"/>
                  </a:cubicBezTo>
                  <a:cubicBezTo>
                    <a:pt x="8849" y="5477"/>
                    <a:pt x="11332" y="4846"/>
                    <a:pt x="12201" y="2002"/>
                  </a:cubicBezTo>
                  <a:cubicBezTo>
                    <a:pt x="12709" y="338"/>
                    <a:pt x="10243" y="0"/>
                    <a:pt x="7882"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14" name="Google Shape;1172;p30">
              <a:extLst>
                <a:ext uri="{FF2B5EF4-FFF2-40B4-BE49-F238E27FC236}">
                  <a16:creationId xmlns:a16="http://schemas.microsoft.com/office/drawing/2014/main" xmlns="" id="{768D6F49-8538-CA53-FB72-8EA732AF8C78}"/>
                </a:ext>
              </a:extLst>
            </p:cNvPr>
            <p:cNvSpPr/>
            <p:nvPr/>
          </p:nvSpPr>
          <p:spPr>
            <a:xfrm>
              <a:off x="4490000" y="2898500"/>
              <a:ext cx="91325" cy="94425"/>
            </a:xfrm>
            <a:custGeom>
              <a:avLst/>
              <a:gdLst/>
              <a:ahLst/>
              <a:cxnLst/>
              <a:rect l="l" t="t" r="r" b="b"/>
              <a:pathLst>
                <a:path w="3653" h="3777" extrusionOk="0">
                  <a:moveTo>
                    <a:pt x="3479" y="0"/>
                  </a:moveTo>
                  <a:cubicBezTo>
                    <a:pt x="969" y="1432"/>
                    <a:pt x="59" y="3139"/>
                    <a:pt x="59" y="3139"/>
                  </a:cubicBezTo>
                  <a:lnTo>
                    <a:pt x="1" y="3776"/>
                  </a:lnTo>
                  <a:cubicBezTo>
                    <a:pt x="1" y="3776"/>
                    <a:pt x="1468" y="1121"/>
                    <a:pt x="3652" y="22"/>
                  </a:cubicBezTo>
                  <a:lnTo>
                    <a:pt x="3479"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5" name="Google Shape;1173;p30">
              <a:extLst>
                <a:ext uri="{FF2B5EF4-FFF2-40B4-BE49-F238E27FC236}">
                  <a16:creationId xmlns:a16="http://schemas.microsoft.com/office/drawing/2014/main" xmlns="" id="{1C00FBFB-2526-A686-2A26-7E41DA3A6679}"/>
                </a:ext>
              </a:extLst>
            </p:cNvPr>
            <p:cNvSpPr/>
            <p:nvPr/>
          </p:nvSpPr>
          <p:spPr>
            <a:xfrm>
              <a:off x="4401725" y="2863400"/>
              <a:ext cx="92125" cy="109500"/>
            </a:xfrm>
            <a:custGeom>
              <a:avLst/>
              <a:gdLst/>
              <a:ahLst/>
              <a:cxnLst/>
              <a:rect l="l" t="t" r="r" b="b"/>
              <a:pathLst>
                <a:path w="3685" h="4380" extrusionOk="0">
                  <a:moveTo>
                    <a:pt x="1" y="0"/>
                  </a:moveTo>
                  <a:cubicBezTo>
                    <a:pt x="2847" y="1439"/>
                    <a:pt x="3550" y="4379"/>
                    <a:pt x="3550" y="4379"/>
                  </a:cubicBezTo>
                  <a:lnTo>
                    <a:pt x="3685" y="3567"/>
                  </a:lnTo>
                  <a:cubicBezTo>
                    <a:pt x="3685" y="3567"/>
                    <a:pt x="2361" y="1218"/>
                    <a:pt x="201" y="25"/>
                  </a:cubicBezTo>
                  <a:lnTo>
                    <a:pt x="1"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6" name="Google Shape;1174;p30">
              <a:extLst>
                <a:ext uri="{FF2B5EF4-FFF2-40B4-BE49-F238E27FC236}">
                  <a16:creationId xmlns:a16="http://schemas.microsoft.com/office/drawing/2014/main" xmlns="" id="{E2137D7D-67F5-DC3F-DB09-64F7E67E485A}"/>
                </a:ext>
              </a:extLst>
            </p:cNvPr>
            <p:cNvSpPr/>
            <p:nvPr/>
          </p:nvSpPr>
          <p:spPr>
            <a:xfrm>
              <a:off x="4364425" y="2912525"/>
              <a:ext cx="126650" cy="113200"/>
            </a:xfrm>
            <a:custGeom>
              <a:avLst/>
              <a:gdLst/>
              <a:ahLst/>
              <a:cxnLst/>
              <a:rect l="l" t="t" r="r" b="b"/>
              <a:pathLst>
                <a:path w="5066" h="4528" extrusionOk="0">
                  <a:moveTo>
                    <a:pt x="0" y="0"/>
                  </a:moveTo>
                  <a:lnTo>
                    <a:pt x="0" y="0"/>
                  </a:lnTo>
                  <a:cubicBezTo>
                    <a:pt x="3999" y="2256"/>
                    <a:pt x="4995" y="4527"/>
                    <a:pt x="4995" y="4527"/>
                  </a:cubicBezTo>
                  <a:lnTo>
                    <a:pt x="5066" y="3930"/>
                  </a:lnTo>
                  <a:cubicBezTo>
                    <a:pt x="5066" y="3930"/>
                    <a:pt x="3803" y="2076"/>
                    <a:pt x="248" y="12"/>
                  </a:cubicBezTo>
                  <a:lnTo>
                    <a:pt x="0"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7" name="Google Shape;1175;p30">
              <a:extLst>
                <a:ext uri="{FF2B5EF4-FFF2-40B4-BE49-F238E27FC236}">
                  <a16:creationId xmlns:a16="http://schemas.microsoft.com/office/drawing/2014/main" xmlns="" id="{6902FFA7-09C4-7423-98CF-9F972BB6E49D}"/>
                </a:ext>
              </a:extLst>
            </p:cNvPr>
            <p:cNvSpPr/>
            <p:nvPr/>
          </p:nvSpPr>
          <p:spPr>
            <a:xfrm>
              <a:off x="4511200" y="2935275"/>
              <a:ext cx="85600" cy="22200"/>
            </a:xfrm>
            <a:custGeom>
              <a:avLst/>
              <a:gdLst/>
              <a:ahLst/>
              <a:cxnLst/>
              <a:rect l="l" t="t" r="r" b="b"/>
              <a:pathLst>
                <a:path w="3424" h="888" extrusionOk="0">
                  <a:moveTo>
                    <a:pt x="3203" y="1"/>
                  </a:moveTo>
                  <a:cubicBezTo>
                    <a:pt x="1579" y="1"/>
                    <a:pt x="364" y="545"/>
                    <a:pt x="364" y="545"/>
                  </a:cubicBezTo>
                  <a:lnTo>
                    <a:pt x="0" y="887"/>
                  </a:lnTo>
                  <a:cubicBezTo>
                    <a:pt x="0" y="887"/>
                    <a:pt x="1401" y="71"/>
                    <a:pt x="3176" y="71"/>
                  </a:cubicBezTo>
                  <a:cubicBezTo>
                    <a:pt x="3258" y="71"/>
                    <a:pt x="3341" y="73"/>
                    <a:pt x="3424" y="77"/>
                  </a:cubicBezTo>
                  <a:lnTo>
                    <a:pt x="3385" y="3"/>
                  </a:lnTo>
                  <a:cubicBezTo>
                    <a:pt x="3324" y="2"/>
                    <a:pt x="3263" y="1"/>
                    <a:pt x="3203"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8" name="Google Shape;1176;p30">
              <a:extLst>
                <a:ext uri="{FF2B5EF4-FFF2-40B4-BE49-F238E27FC236}">
                  <a16:creationId xmlns:a16="http://schemas.microsoft.com/office/drawing/2014/main" xmlns="" id="{B172E676-84DF-0A47-5076-3015C11FF2E6}"/>
                </a:ext>
              </a:extLst>
            </p:cNvPr>
            <p:cNvSpPr/>
            <p:nvPr/>
          </p:nvSpPr>
          <p:spPr>
            <a:xfrm>
              <a:off x="4490050" y="3042150"/>
              <a:ext cx="42325" cy="50575"/>
            </a:xfrm>
            <a:custGeom>
              <a:avLst/>
              <a:gdLst/>
              <a:ahLst/>
              <a:cxnLst/>
              <a:rect l="l" t="t" r="r" b="b"/>
              <a:pathLst>
                <a:path w="1693" h="2023" extrusionOk="0">
                  <a:moveTo>
                    <a:pt x="1617" y="0"/>
                  </a:moveTo>
                  <a:cubicBezTo>
                    <a:pt x="466" y="606"/>
                    <a:pt x="6" y="1594"/>
                    <a:pt x="6" y="1594"/>
                  </a:cubicBezTo>
                  <a:lnTo>
                    <a:pt x="1" y="2023"/>
                  </a:lnTo>
                  <a:cubicBezTo>
                    <a:pt x="1" y="2023"/>
                    <a:pt x="397" y="686"/>
                    <a:pt x="1693" y="49"/>
                  </a:cubicBezTo>
                  <a:lnTo>
                    <a:pt x="1617"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9" name="Google Shape;1177;p30">
              <a:extLst>
                <a:ext uri="{FF2B5EF4-FFF2-40B4-BE49-F238E27FC236}">
                  <a16:creationId xmlns:a16="http://schemas.microsoft.com/office/drawing/2014/main" xmlns="" id="{5A43A9EA-A9C2-B140-A8EC-D197F530F5C7}"/>
                </a:ext>
              </a:extLst>
            </p:cNvPr>
            <p:cNvSpPr/>
            <p:nvPr/>
          </p:nvSpPr>
          <p:spPr>
            <a:xfrm>
              <a:off x="4475125" y="2847175"/>
              <a:ext cx="29250" cy="416750"/>
            </a:xfrm>
            <a:custGeom>
              <a:avLst/>
              <a:gdLst/>
              <a:ahLst/>
              <a:cxnLst/>
              <a:rect l="l" t="t" r="r" b="b"/>
              <a:pathLst>
                <a:path w="1170" h="16670" extrusionOk="0">
                  <a:moveTo>
                    <a:pt x="234" y="0"/>
                  </a:moveTo>
                  <a:cubicBezTo>
                    <a:pt x="234" y="1"/>
                    <a:pt x="795" y="9614"/>
                    <a:pt x="0" y="16475"/>
                  </a:cubicBezTo>
                  <a:lnTo>
                    <a:pt x="1123" y="16669"/>
                  </a:lnTo>
                  <a:cubicBezTo>
                    <a:pt x="282" y="11162"/>
                    <a:pt x="1169" y="774"/>
                    <a:pt x="1169" y="774"/>
                  </a:cubicBezTo>
                  <a:lnTo>
                    <a:pt x="234" y="0"/>
                  </a:lnTo>
                  <a:close/>
                </a:path>
              </a:pathLst>
            </a:custGeom>
            <a:solidFill>
              <a:srgbClr val="8F6027">
                <a:alpha val="48100"/>
              </a:srgbClr>
            </a:solidFill>
            <a:ln>
              <a:noFill/>
            </a:ln>
          </p:spPr>
          <p:txBody>
            <a:bodyPr spcFirstLastPara="1" wrap="square" lIns="121900" tIns="121900" rIns="121900" bIns="121900" anchor="ctr" anchorCtr="0">
              <a:noAutofit/>
            </a:bodyPr>
            <a:lstStyle/>
            <a:p>
              <a:endParaRPr sz="2489"/>
            </a:p>
          </p:txBody>
        </p:sp>
        <p:sp>
          <p:nvSpPr>
            <p:cNvPr id="20" name="Google Shape;1178;p30">
              <a:extLst>
                <a:ext uri="{FF2B5EF4-FFF2-40B4-BE49-F238E27FC236}">
                  <a16:creationId xmlns:a16="http://schemas.microsoft.com/office/drawing/2014/main" xmlns="" id="{B0B87E4D-84EF-573B-F10B-1FBF2669BC68}"/>
                </a:ext>
              </a:extLst>
            </p:cNvPr>
            <p:cNvSpPr/>
            <p:nvPr/>
          </p:nvSpPr>
          <p:spPr>
            <a:xfrm>
              <a:off x="4480975" y="2847175"/>
              <a:ext cx="23400" cy="202300"/>
            </a:xfrm>
            <a:custGeom>
              <a:avLst/>
              <a:gdLst/>
              <a:ahLst/>
              <a:cxnLst/>
              <a:rect l="l" t="t" r="r" b="b"/>
              <a:pathLst>
                <a:path w="936" h="8092" extrusionOk="0">
                  <a:moveTo>
                    <a:pt x="0" y="0"/>
                  </a:moveTo>
                  <a:cubicBezTo>
                    <a:pt x="0" y="0"/>
                    <a:pt x="200" y="3432"/>
                    <a:pt x="192" y="7659"/>
                  </a:cubicBezTo>
                  <a:cubicBezTo>
                    <a:pt x="313" y="7795"/>
                    <a:pt x="434" y="7940"/>
                    <a:pt x="555" y="8091"/>
                  </a:cubicBezTo>
                  <a:cubicBezTo>
                    <a:pt x="645" y="4159"/>
                    <a:pt x="935" y="774"/>
                    <a:pt x="935" y="774"/>
                  </a:cubicBezTo>
                  <a:lnTo>
                    <a:pt x="0"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1" name="Google Shape;1179;p30">
              <a:extLst>
                <a:ext uri="{FF2B5EF4-FFF2-40B4-BE49-F238E27FC236}">
                  <a16:creationId xmlns:a16="http://schemas.microsoft.com/office/drawing/2014/main" xmlns="" id="{886F6040-3519-94FB-806A-5D15B5A3694E}"/>
                </a:ext>
              </a:extLst>
            </p:cNvPr>
            <p:cNvSpPr/>
            <p:nvPr/>
          </p:nvSpPr>
          <p:spPr>
            <a:xfrm>
              <a:off x="4406675" y="2674650"/>
              <a:ext cx="317875" cy="274000"/>
            </a:xfrm>
            <a:custGeom>
              <a:avLst/>
              <a:gdLst/>
              <a:ahLst/>
              <a:cxnLst/>
              <a:rect l="l" t="t" r="r" b="b"/>
              <a:pathLst>
                <a:path w="12715" h="10960" extrusionOk="0">
                  <a:moveTo>
                    <a:pt x="3558" y="1"/>
                  </a:moveTo>
                  <a:cubicBezTo>
                    <a:pt x="1468" y="1"/>
                    <a:pt x="1" y="1731"/>
                    <a:pt x="565" y="4123"/>
                  </a:cubicBezTo>
                  <a:cubicBezTo>
                    <a:pt x="1128" y="6507"/>
                    <a:pt x="4733" y="10960"/>
                    <a:pt x="8548" y="10960"/>
                  </a:cubicBezTo>
                  <a:cubicBezTo>
                    <a:pt x="8634" y="10960"/>
                    <a:pt x="8720" y="10958"/>
                    <a:pt x="8806" y="10953"/>
                  </a:cubicBezTo>
                  <a:cubicBezTo>
                    <a:pt x="12715" y="10743"/>
                    <a:pt x="11849" y="7019"/>
                    <a:pt x="9994" y="4209"/>
                  </a:cubicBezTo>
                  <a:cubicBezTo>
                    <a:pt x="8380" y="1761"/>
                    <a:pt x="5803" y="179"/>
                    <a:pt x="3890" y="15"/>
                  </a:cubicBezTo>
                  <a:cubicBezTo>
                    <a:pt x="3778" y="5"/>
                    <a:pt x="3667" y="1"/>
                    <a:pt x="3558"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2" name="Google Shape;1180;p30">
              <a:extLst>
                <a:ext uri="{FF2B5EF4-FFF2-40B4-BE49-F238E27FC236}">
                  <a16:creationId xmlns:a16="http://schemas.microsoft.com/office/drawing/2014/main" xmlns="" id="{12A16DDC-BBE4-1206-8E3B-E71AAFAC3B0C}"/>
                </a:ext>
              </a:extLst>
            </p:cNvPr>
            <p:cNvSpPr/>
            <p:nvPr/>
          </p:nvSpPr>
          <p:spPr>
            <a:xfrm>
              <a:off x="4411750" y="2690050"/>
              <a:ext cx="301725" cy="258600"/>
            </a:xfrm>
            <a:custGeom>
              <a:avLst/>
              <a:gdLst/>
              <a:ahLst/>
              <a:cxnLst/>
              <a:rect l="l" t="t" r="r" b="b"/>
              <a:pathLst>
                <a:path w="12069" h="10344" extrusionOk="0">
                  <a:moveTo>
                    <a:pt x="1423" y="1"/>
                  </a:moveTo>
                  <a:cubicBezTo>
                    <a:pt x="480" y="707"/>
                    <a:pt x="0" y="1969"/>
                    <a:pt x="362" y="3507"/>
                  </a:cubicBezTo>
                  <a:cubicBezTo>
                    <a:pt x="925" y="5891"/>
                    <a:pt x="4530" y="10344"/>
                    <a:pt x="8345" y="10344"/>
                  </a:cubicBezTo>
                  <a:cubicBezTo>
                    <a:pt x="8431" y="10344"/>
                    <a:pt x="8517" y="10342"/>
                    <a:pt x="8603" y="10337"/>
                  </a:cubicBezTo>
                  <a:cubicBezTo>
                    <a:pt x="12068" y="10151"/>
                    <a:pt x="11779" y="7206"/>
                    <a:pt x="10380" y="4582"/>
                  </a:cubicBezTo>
                  <a:lnTo>
                    <a:pt x="10380" y="4582"/>
                  </a:lnTo>
                  <a:cubicBezTo>
                    <a:pt x="9980" y="4783"/>
                    <a:pt x="9471" y="4913"/>
                    <a:pt x="8833" y="4946"/>
                  </a:cubicBezTo>
                  <a:cubicBezTo>
                    <a:pt x="8747" y="4951"/>
                    <a:pt x="8661" y="4953"/>
                    <a:pt x="8574" y="4953"/>
                  </a:cubicBezTo>
                  <a:cubicBezTo>
                    <a:pt x="5633" y="4953"/>
                    <a:pt x="2816" y="2306"/>
                    <a:pt x="1423"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23" name="Google Shape;1181;p30">
              <a:extLst>
                <a:ext uri="{FF2B5EF4-FFF2-40B4-BE49-F238E27FC236}">
                  <a16:creationId xmlns:a16="http://schemas.microsoft.com/office/drawing/2014/main" xmlns="" id="{9E8AB9C5-3A02-0C29-BC22-F7FBF7B92F7A}"/>
                </a:ext>
              </a:extLst>
            </p:cNvPr>
            <p:cNvSpPr/>
            <p:nvPr/>
          </p:nvSpPr>
          <p:spPr>
            <a:xfrm>
              <a:off x="4303650" y="2556050"/>
              <a:ext cx="393350" cy="120800"/>
            </a:xfrm>
            <a:custGeom>
              <a:avLst/>
              <a:gdLst/>
              <a:ahLst/>
              <a:cxnLst/>
              <a:rect l="l" t="t" r="r" b="b"/>
              <a:pathLst>
                <a:path w="15734" h="4832" extrusionOk="0">
                  <a:moveTo>
                    <a:pt x="7633" y="0"/>
                  </a:moveTo>
                  <a:cubicBezTo>
                    <a:pt x="3729" y="0"/>
                    <a:pt x="618" y="1503"/>
                    <a:pt x="203" y="3212"/>
                  </a:cubicBezTo>
                  <a:cubicBezTo>
                    <a:pt x="1" y="4041"/>
                    <a:pt x="3026" y="4831"/>
                    <a:pt x="6825" y="4831"/>
                  </a:cubicBezTo>
                  <a:cubicBezTo>
                    <a:pt x="8438" y="4831"/>
                    <a:pt x="10189" y="4689"/>
                    <a:pt x="11892" y="4347"/>
                  </a:cubicBezTo>
                  <a:cubicBezTo>
                    <a:pt x="15733" y="3576"/>
                    <a:pt x="15147" y="1741"/>
                    <a:pt x="13013" y="958"/>
                  </a:cubicBezTo>
                  <a:cubicBezTo>
                    <a:pt x="11174" y="284"/>
                    <a:pt x="9329" y="0"/>
                    <a:pt x="7633"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4" name="Google Shape;1182;p30">
              <a:extLst>
                <a:ext uri="{FF2B5EF4-FFF2-40B4-BE49-F238E27FC236}">
                  <a16:creationId xmlns:a16="http://schemas.microsoft.com/office/drawing/2014/main" xmlns="" id="{A427657D-7695-0C1D-6C05-56D4640C3CC6}"/>
                </a:ext>
              </a:extLst>
            </p:cNvPr>
            <p:cNvSpPr/>
            <p:nvPr/>
          </p:nvSpPr>
          <p:spPr>
            <a:xfrm>
              <a:off x="4231075" y="2642500"/>
              <a:ext cx="351850" cy="281825"/>
            </a:xfrm>
            <a:custGeom>
              <a:avLst/>
              <a:gdLst/>
              <a:ahLst/>
              <a:cxnLst/>
              <a:rect l="l" t="t" r="r" b="b"/>
              <a:pathLst>
                <a:path w="14074" h="11273" extrusionOk="0">
                  <a:moveTo>
                    <a:pt x="5962" y="0"/>
                  </a:moveTo>
                  <a:cubicBezTo>
                    <a:pt x="4286" y="0"/>
                    <a:pt x="2706" y="456"/>
                    <a:pt x="1687" y="1540"/>
                  </a:cubicBezTo>
                  <a:cubicBezTo>
                    <a:pt x="950" y="2324"/>
                    <a:pt x="0" y="4851"/>
                    <a:pt x="336" y="6315"/>
                  </a:cubicBezTo>
                  <a:cubicBezTo>
                    <a:pt x="1471" y="11272"/>
                    <a:pt x="4448" y="11228"/>
                    <a:pt x="5191" y="11264"/>
                  </a:cubicBezTo>
                  <a:cubicBezTo>
                    <a:pt x="5279" y="11268"/>
                    <a:pt x="5367" y="11270"/>
                    <a:pt x="5455" y="11270"/>
                  </a:cubicBezTo>
                  <a:cubicBezTo>
                    <a:pt x="9347" y="11270"/>
                    <a:pt x="12915" y="7230"/>
                    <a:pt x="13429" y="5063"/>
                  </a:cubicBezTo>
                  <a:cubicBezTo>
                    <a:pt x="14073" y="2354"/>
                    <a:pt x="9769" y="0"/>
                    <a:pt x="5962"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5" name="Google Shape;1183;p30">
              <a:extLst>
                <a:ext uri="{FF2B5EF4-FFF2-40B4-BE49-F238E27FC236}">
                  <a16:creationId xmlns:a16="http://schemas.microsoft.com/office/drawing/2014/main" xmlns="" id="{63871364-0CC1-720D-6805-E7B3D3FF8D1C}"/>
                </a:ext>
              </a:extLst>
            </p:cNvPr>
            <p:cNvSpPr/>
            <p:nvPr/>
          </p:nvSpPr>
          <p:spPr>
            <a:xfrm>
              <a:off x="4238600" y="2622125"/>
              <a:ext cx="199475" cy="146875"/>
            </a:xfrm>
            <a:custGeom>
              <a:avLst/>
              <a:gdLst/>
              <a:ahLst/>
              <a:cxnLst/>
              <a:rect l="l" t="t" r="r" b="b"/>
              <a:pathLst>
                <a:path w="7979" h="5875" extrusionOk="0">
                  <a:moveTo>
                    <a:pt x="3049" y="0"/>
                  </a:moveTo>
                  <a:lnTo>
                    <a:pt x="3049" y="0"/>
                  </a:lnTo>
                  <a:cubicBezTo>
                    <a:pt x="2937" y="186"/>
                    <a:pt x="2852" y="376"/>
                    <a:pt x="2805" y="569"/>
                  </a:cubicBezTo>
                  <a:cubicBezTo>
                    <a:pt x="2752" y="781"/>
                    <a:pt x="2919" y="992"/>
                    <a:pt x="3253" y="1189"/>
                  </a:cubicBezTo>
                  <a:cubicBezTo>
                    <a:pt x="2531" y="1439"/>
                    <a:pt x="1890" y="1819"/>
                    <a:pt x="1386" y="2355"/>
                  </a:cubicBezTo>
                  <a:cubicBezTo>
                    <a:pt x="834" y="2941"/>
                    <a:pt x="162" y="4510"/>
                    <a:pt x="1" y="5875"/>
                  </a:cubicBezTo>
                  <a:cubicBezTo>
                    <a:pt x="1035" y="2890"/>
                    <a:pt x="4271" y="1112"/>
                    <a:pt x="7539" y="1112"/>
                  </a:cubicBezTo>
                  <a:cubicBezTo>
                    <a:pt x="7685" y="1112"/>
                    <a:pt x="7832" y="1116"/>
                    <a:pt x="7978" y="1123"/>
                  </a:cubicBezTo>
                  <a:cubicBezTo>
                    <a:pt x="7978" y="1123"/>
                    <a:pt x="3035" y="879"/>
                    <a:pt x="3049"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26" name="Google Shape;1184;p30">
              <a:extLst>
                <a:ext uri="{FF2B5EF4-FFF2-40B4-BE49-F238E27FC236}">
                  <a16:creationId xmlns:a16="http://schemas.microsoft.com/office/drawing/2014/main" xmlns="" id="{2ABA1A13-8154-6756-DE66-B13E840E39AB}"/>
                </a:ext>
              </a:extLst>
            </p:cNvPr>
            <p:cNvSpPr/>
            <p:nvPr/>
          </p:nvSpPr>
          <p:spPr>
            <a:xfrm>
              <a:off x="4279025" y="2639100"/>
              <a:ext cx="23425" cy="20750"/>
            </a:xfrm>
            <a:custGeom>
              <a:avLst/>
              <a:gdLst/>
              <a:ahLst/>
              <a:cxnLst/>
              <a:rect l="l" t="t" r="r" b="b"/>
              <a:pathLst>
                <a:path w="937" h="830" extrusionOk="0">
                  <a:moveTo>
                    <a:pt x="99" y="0"/>
                  </a:moveTo>
                  <a:cubicBezTo>
                    <a:pt x="99" y="0"/>
                    <a:pt x="1" y="672"/>
                    <a:pt x="283" y="802"/>
                  </a:cubicBezTo>
                  <a:cubicBezTo>
                    <a:pt x="325" y="822"/>
                    <a:pt x="361" y="830"/>
                    <a:pt x="394" y="830"/>
                  </a:cubicBezTo>
                  <a:cubicBezTo>
                    <a:pt x="524" y="830"/>
                    <a:pt x="581" y="701"/>
                    <a:pt x="581" y="701"/>
                  </a:cubicBezTo>
                  <a:cubicBezTo>
                    <a:pt x="937" y="624"/>
                    <a:pt x="623" y="223"/>
                    <a:pt x="9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 name="Google Shape;1185;p30">
              <a:extLst>
                <a:ext uri="{FF2B5EF4-FFF2-40B4-BE49-F238E27FC236}">
                  <a16:creationId xmlns:a16="http://schemas.microsoft.com/office/drawing/2014/main" xmlns="" id="{C510C4DD-2C84-35FE-6895-247486591E3E}"/>
                </a:ext>
              </a:extLst>
            </p:cNvPr>
            <p:cNvSpPr/>
            <p:nvPr/>
          </p:nvSpPr>
          <p:spPr>
            <a:xfrm>
              <a:off x="4289475" y="2622675"/>
              <a:ext cx="17800" cy="19300"/>
            </a:xfrm>
            <a:custGeom>
              <a:avLst/>
              <a:gdLst/>
              <a:ahLst/>
              <a:cxnLst/>
              <a:rect l="l" t="t" r="r" b="b"/>
              <a:pathLst>
                <a:path w="712" h="772" extrusionOk="0">
                  <a:moveTo>
                    <a:pt x="253" y="1"/>
                  </a:moveTo>
                  <a:cubicBezTo>
                    <a:pt x="253" y="1"/>
                    <a:pt x="0" y="516"/>
                    <a:pt x="152" y="705"/>
                  </a:cubicBezTo>
                  <a:cubicBezTo>
                    <a:pt x="192" y="754"/>
                    <a:pt x="232" y="771"/>
                    <a:pt x="268" y="771"/>
                  </a:cubicBezTo>
                  <a:cubicBezTo>
                    <a:pt x="346" y="771"/>
                    <a:pt x="406" y="689"/>
                    <a:pt x="406" y="689"/>
                  </a:cubicBezTo>
                  <a:cubicBezTo>
                    <a:pt x="415" y="690"/>
                    <a:pt x="424" y="690"/>
                    <a:pt x="432" y="690"/>
                  </a:cubicBezTo>
                  <a:cubicBezTo>
                    <a:pt x="712" y="690"/>
                    <a:pt x="554" y="254"/>
                    <a:pt x="25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8" name="Google Shape;1186;p30">
              <a:extLst>
                <a:ext uri="{FF2B5EF4-FFF2-40B4-BE49-F238E27FC236}">
                  <a16:creationId xmlns:a16="http://schemas.microsoft.com/office/drawing/2014/main" xmlns="" id="{E2436079-4781-A710-357E-E99CB82D8C12}"/>
                </a:ext>
              </a:extLst>
            </p:cNvPr>
            <p:cNvSpPr/>
            <p:nvPr/>
          </p:nvSpPr>
          <p:spPr>
            <a:xfrm>
              <a:off x="4264225" y="2659575"/>
              <a:ext cx="13325" cy="7000"/>
            </a:xfrm>
            <a:custGeom>
              <a:avLst/>
              <a:gdLst/>
              <a:ahLst/>
              <a:cxnLst/>
              <a:rect l="l" t="t" r="r" b="b"/>
              <a:pathLst>
                <a:path w="533" h="280" extrusionOk="0">
                  <a:moveTo>
                    <a:pt x="270" y="1"/>
                  </a:moveTo>
                  <a:cubicBezTo>
                    <a:pt x="185" y="1"/>
                    <a:pt x="87" y="17"/>
                    <a:pt x="1" y="51"/>
                  </a:cubicBezTo>
                  <a:cubicBezTo>
                    <a:pt x="1" y="51"/>
                    <a:pt x="226" y="280"/>
                    <a:pt x="381" y="280"/>
                  </a:cubicBezTo>
                  <a:cubicBezTo>
                    <a:pt x="390" y="280"/>
                    <a:pt x="398" y="279"/>
                    <a:pt x="406" y="277"/>
                  </a:cubicBezTo>
                  <a:cubicBezTo>
                    <a:pt x="533" y="253"/>
                    <a:pt x="459" y="146"/>
                    <a:pt x="459" y="146"/>
                  </a:cubicBezTo>
                  <a:cubicBezTo>
                    <a:pt x="519" y="49"/>
                    <a:pt x="414" y="1"/>
                    <a:pt x="270"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 name="Google Shape;1187;p30">
              <a:extLst>
                <a:ext uri="{FF2B5EF4-FFF2-40B4-BE49-F238E27FC236}">
                  <a16:creationId xmlns:a16="http://schemas.microsoft.com/office/drawing/2014/main" xmlns="" id="{FEC5DC6F-656D-4D16-86D1-AA0AD54330F6}"/>
                </a:ext>
              </a:extLst>
            </p:cNvPr>
            <p:cNvSpPr/>
            <p:nvPr/>
          </p:nvSpPr>
          <p:spPr>
            <a:xfrm>
              <a:off x="4273750" y="2796400"/>
              <a:ext cx="282150" cy="130475"/>
            </a:xfrm>
            <a:custGeom>
              <a:avLst/>
              <a:gdLst/>
              <a:ahLst/>
              <a:cxnLst/>
              <a:rect l="l" t="t" r="r" b="b"/>
              <a:pathLst>
                <a:path w="11286" h="5219" extrusionOk="0">
                  <a:moveTo>
                    <a:pt x="11286" y="1"/>
                  </a:moveTo>
                  <a:lnTo>
                    <a:pt x="11286" y="1"/>
                  </a:lnTo>
                  <a:cubicBezTo>
                    <a:pt x="9441" y="1915"/>
                    <a:pt x="6266" y="3860"/>
                    <a:pt x="2893" y="3860"/>
                  </a:cubicBezTo>
                  <a:cubicBezTo>
                    <a:pt x="2784" y="3860"/>
                    <a:pt x="2674" y="3858"/>
                    <a:pt x="2564" y="3854"/>
                  </a:cubicBezTo>
                  <a:cubicBezTo>
                    <a:pt x="2137" y="3837"/>
                    <a:pt x="1114" y="3837"/>
                    <a:pt x="0" y="3355"/>
                  </a:cubicBezTo>
                  <a:lnTo>
                    <a:pt x="0" y="3355"/>
                  </a:lnTo>
                  <a:cubicBezTo>
                    <a:pt x="1318" y="5096"/>
                    <a:pt x="3008" y="5187"/>
                    <a:pt x="3532" y="5212"/>
                  </a:cubicBezTo>
                  <a:cubicBezTo>
                    <a:pt x="3617" y="5216"/>
                    <a:pt x="3703" y="5218"/>
                    <a:pt x="3787" y="5218"/>
                  </a:cubicBezTo>
                  <a:cubicBezTo>
                    <a:pt x="7091" y="5218"/>
                    <a:pt x="10117" y="2207"/>
                    <a:pt x="11286"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30" name="Google Shape;1188;p30">
              <a:extLst>
                <a:ext uri="{FF2B5EF4-FFF2-40B4-BE49-F238E27FC236}">
                  <a16:creationId xmlns:a16="http://schemas.microsoft.com/office/drawing/2014/main" xmlns="" id="{8385A89F-E4F2-37D5-93C3-877B86ED8B62}"/>
                </a:ext>
              </a:extLst>
            </p:cNvPr>
            <p:cNvSpPr/>
            <p:nvPr/>
          </p:nvSpPr>
          <p:spPr>
            <a:xfrm>
              <a:off x="4525050" y="2885925"/>
              <a:ext cx="170150" cy="66050"/>
            </a:xfrm>
            <a:custGeom>
              <a:avLst/>
              <a:gdLst/>
              <a:ahLst/>
              <a:cxnLst/>
              <a:rect l="l" t="t" r="r" b="b"/>
              <a:pathLst>
                <a:path w="6806" h="2642" extrusionOk="0">
                  <a:moveTo>
                    <a:pt x="4512" y="0"/>
                  </a:moveTo>
                  <a:cubicBezTo>
                    <a:pt x="4361" y="0"/>
                    <a:pt x="4208" y="4"/>
                    <a:pt x="4056" y="9"/>
                  </a:cubicBezTo>
                  <a:cubicBezTo>
                    <a:pt x="2670" y="58"/>
                    <a:pt x="1" y="449"/>
                    <a:pt x="200" y="1125"/>
                  </a:cubicBezTo>
                  <a:cubicBezTo>
                    <a:pt x="350" y="1636"/>
                    <a:pt x="2723" y="2642"/>
                    <a:pt x="4126" y="2642"/>
                  </a:cubicBezTo>
                  <a:cubicBezTo>
                    <a:pt x="4159" y="2642"/>
                    <a:pt x="4193" y="2641"/>
                    <a:pt x="4225" y="2640"/>
                  </a:cubicBezTo>
                  <a:cubicBezTo>
                    <a:pt x="5611" y="2592"/>
                    <a:pt x="6483" y="1779"/>
                    <a:pt x="6624" y="1091"/>
                  </a:cubicBezTo>
                  <a:cubicBezTo>
                    <a:pt x="6805" y="207"/>
                    <a:pt x="5727" y="0"/>
                    <a:pt x="4512"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 name="Google Shape;1189;p30">
              <a:extLst>
                <a:ext uri="{FF2B5EF4-FFF2-40B4-BE49-F238E27FC236}">
                  <a16:creationId xmlns:a16="http://schemas.microsoft.com/office/drawing/2014/main" xmlns="" id="{83EE1AF8-45FC-3C1F-ACDC-F81352677661}"/>
                </a:ext>
              </a:extLst>
            </p:cNvPr>
            <p:cNvSpPr/>
            <p:nvPr/>
          </p:nvSpPr>
          <p:spPr>
            <a:xfrm>
              <a:off x="4535850" y="2816950"/>
              <a:ext cx="22750" cy="21975"/>
            </a:xfrm>
            <a:custGeom>
              <a:avLst/>
              <a:gdLst/>
              <a:ahLst/>
              <a:cxnLst/>
              <a:rect l="l" t="t" r="r" b="b"/>
              <a:pathLst>
                <a:path w="910" h="879" extrusionOk="0">
                  <a:moveTo>
                    <a:pt x="532" y="1"/>
                  </a:moveTo>
                  <a:cubicBezTo>
                    <a:pt x="430" y="1"/>
                    <a:pt x="359" y="84"/>
                    <a:pt x="359" y="84"/>
                  </a:cubicBezTo>
                  <a:cubicBezTo>
                    <a:pt x="353" y="84"/>
                    <a:pt x="347" y="84"/>
                    <a:pt x="341" y="84"/>
                  </a:cubicBezTo>
                  <a:cubicBezTo>
                    <a:pt x="1" y="84"/>
                    <a:pt x="181" y="539"/>
                    <a:pt x="611" y="878"/>
                  </a:cubicBezTo>
                  <a:cubicBezTo>
                    <a:pt x="611" y="878"/>
                    <a:pt x="909" y="256"/>
                    <a:pt x="678" y="60"/>
                  </a:cubicBezTo>
                  <a:cubicBezTo>
                    <a:pt x="626" y="16"/>
                    <a:pt x="576" y="1"/>
                    <a:pt x="532"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2" name="Google Shape;1190;p30">
              <a:extLst>
                <a:ext uri="{FF2B5EF4-FFF2-40B4-BE49-F238E27FC236}">
                  <a16:creationId xmlns:a16="http://schemas.microsoft.com/office/drawing/2014/main" xmlns="" id="{75C95453-D33F-25EF-12D2-607E9338A165}"/>
                </a:ext>
              </a:extLst>
            </p:cNvPr>
            <p:cNvSpPr/>
            <p:nvPr/>
          </p:nvSpPr>
          <p:spPr>
            <a:xfrm>
              <a:off x="4526625" y="2832425"/>
              <a:ext cx="15700" cy="18725"/>
            </a:xfrm>
            <a:custGeom>
              <a:avLst/>
              <a:gdLst/>
              <a:ahLst/>
              <a:cxnLst/>
              <a:rect l="l" t="t" r="r" b="b"/>
              <a:pathLst>
                <a:path w="628" h="749" extrusionOk="0">
                  <a:moveTo>
                    <a:pt x="419" y="0"/>
                  </a:moveTo>
                  <a:cubicBezTo>
                    <a:pt x="353" y="0"/>
                    <a:pt x="291" y="48"/>
                    <a:pt x="291" y="48"/>
                  </a:cubicBezTo>
                  <a:cubicBezTo>
                    <a:pt x="262" y="38"/>
                    <a:pt x="237" y="33"/>
                    <a:pt x="214" y="33"/>
                  </a:cubicBezTo>
                  <a:cubicBezTo>
                    <a:pt x="1" y="33"/>
                    <a:pt x="32" y="452"/>
                    <a:pt x="229" y="748"/>
                  </a:cubicBezTo>
                  <a:cubicBezTo>
                    <a:pt x="229" y="748"/>
                    <a:pt x="627" y="316"/>
                    <a:pt x="538" y="96"/>
                  </a:cubicBezTo>
                  <a:cubicBezTo>
                    <a:pt x="510" y="22"/>
                    <a:pt x="464" y="0"/>
                    <a:pt x="41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3" name="Google Shape;1191;p30">
              <a:extLst>
                <a:ext uri="{FF2B5EF4-FFF2-40B4-BE49-F238E27FC236}">
                  <a16:creationId xmlns:a16="http://schemas.microsoft.com/office/drawing/2014/main" xmlns="" id="{96FDD272-13AE-A151-14C8-8557F7D5B79F}"/>
                </a:ext>
              </a:extLst>
            </p:cNvPr>
            <p:cNvSpPr/>
            <p:nvPr/>
          </p:nvSpPr>
          <p:spPr>
            <a:xfrm>
              <a:off x="4560950" y="2814325"/>
              <a:ext cx="13375" cy="8100"/>
            </a:xfrm>
            <a:custGeom>
              <a:avLst/>
              <a:gdLst/>
              <a:ahLst/>
              <a:cxnLst/>
              <a:rect l="l" t="t" r="r" b="b"/>
              <a:pathLst>
                <a:path w="535" h="324" extrusionOk="0">
                  <a:moveTo>
                    <a:pt x="201" y="0"/>
                  </a:moveTo>
                  <a:cubicBezTo>
                    <a:pt x="85" y="0"/>
                    <a:pt x="123" y="114"/>
                    <a:pt x="123" y="114"/>
                  </a:cubicBezTo>
                  <a:cubicBezTo>
                    <a:pt x="1" y="222"/>
                    <a:pt x="221" y="324"/>
                    <a:pt x="451" y="324"/>
                  </a:cubicBezTo>
                  <a:cubicBezTo>
                    <a:pt x="479" y="324"/>
                    <a:pt x="507" y="322"/>
                    <a:pt x="535" y="319"/>
                  </a:cubicBezTo>
                  <a:cubicBezTo>
                    <a:pt x="535" y="319"/>
                    <a:pt x="370" y="11"/>
                    <a:pt x="213" y="1"/>
                  </a:cubicBezTo>
                  <a:cubicBezTo>
                    <a:pt x="209" y="0"/>
                    <a:pt x="205" y="0"/>
                    <a:pt x="20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4" name="Google Shape;1192;p30">
              <a:extLst>
                <a:ext uri="{FF2B5EF4-FFF2-40B4-BE49-F238E27FC236}">
                  <a16:creationId xmlns:a16="http://schemas.microsoft.com/office/drawing/2014/main" xmlns="" id="{AB348D01-B761-6A18-1AE3-77CB79A73064}"/>
                </a:ext>
              </a:extLst>
            </p:cNvPr>
            <p:cNvSpPr/>
            <p:nvPr/>
          </p:nvSpPr>
          <p:spPr>
            <a:xfrm>
              <a:off x="4585925" y="2692375"/>
              <a:ext cx="23475" cy="16025"/>
            </a:xfrm>
            <a:custGeom>
              <a:avLst/>
              <a:gdLst/>
              <a:ahLst/>
              <a:cxnLst/>
              <a:rect l="l" t="t" r="r" b="b"/>
              <a:pathLst>
                <a:path w="939" h="641" extrusionOk="0">
                  <a:moveTo>
                    <a:pt x="931" y="0"/>
                  </a:moveTo>
                  <a:cubicBezTo>
                    <a:pt x="853" y="0"/>
                    <a:pt x="187" y="8"/>
                    <a:pt x="84" y="262"/>
                  </a:cubicBezTo>
                  <a:cubicBezTo>
                    <a:pt x="1" y="463"/>
                    <a:pt x="230" y="519"/>
                    <a:pt x="230" y="519"/>
                  </a:cubicBezTo>
                  <a:cubicBezTo>
                    <a:pt x="264" y="603"/>
                    <a:pt x="317" y="641"/>
                    <a:pt x="382" y="641"/>
                  </a:cubicBezTo>
                  <a:cubicBezTo>
                    <a:pt x="556" y="641"/>
                    <a:pt x="807" y="366"/>
                    <a:pt x="939" y="1"/>
                  </a:cubicBezTo>
                  <a:cubicBezTo>
                    <a:pt x="939" y="1"/>
                    <a:pt x="936" y="0"/>
                    <a:pt x="931"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35" name="Google Shape;1193;p30">
              <a:extLst>
                <a:ext uri="{FF2B5EF4-FFF2-40B4-BE49-F238E27FC236}">
                  <a16:creationId xmlns:a16="http://schemas.microsoft.com/office/drawing/2014/main" xmlns="" id="{090E629A-4A0C-7367-777E-C0107D0FBBCB}"/>
                </a:ext>
              </a:extLst>
            </p:cNvPr>
            <p:cNvSpPr/>
            <p:nvPr/>
          </p:nvSpPr>
          <p:spPr>
            <a:xfrm>
              <a:off x="4605550" y="2701475"/>
              <a:ext cx="23475" cy="10925"/>
            </a:xfrm>
            <a:custGeom>
              <a:avLst/>
              <a:gdLst/>
              <a:ahLst/>
              <a:cxnLst/>
              <a:rect l="l" t="t" r="r" b="b"/>
              <a:pathLst>
                <a:path w="939" h="437" extrusionOk="0">
                  <a:moveTo>
                    <a:pt x="431" y="1"/>
                  </a:moveTo>
                  <a:cubicBezTo>
                    <a:pt x="321" y="1"/>
                    <a:pt x="219" y="18"/>
                    <a:pt x="158" y="69"/>
                  </a:cubicBezTo>
                  <a:cubicBezTo>
                    <a:pt x="1" y="203"/>
                    <a:pt x="205" y="296"/>
                    <a:pt x="205" y="296"/>
                  </a:cubicBezTo>
                  <a:cubicBezTo>
                    <a:pt x="208" y="395"/>
                    <a:pt x="266" y="437"/>
                    <a:pt x="350" y="437"/>
                  </a:cubicBezTo>
                  <a:cubicBezTo>
                    <a:pt x="513" y="437"/>
                    <a:pt x="775" y="282"/>
                    <a:pt x="939" y="78"/>
                  </a:cubicBezTo>
                  <a:cubicBezTo>
                    <a:pt x="939" y="78"/>
                    <a:pt x="666" y="1"/>
                    <a:pt x="431"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36" name="Google Shape;1194;p30">
              <a:extLst>
                <a:ext uri="{FF2B5EF4-FFF2-40B4-BE49-F238E27FC236}">
                  <a16:creationId xmlns:a16="http://schemas.microsoft.com/office/drawing/2014/main" xmlns="" id="{C8637E24-1659-7066-B3CD-1AEE9EE3B815}"/>
                </a:ext>
              </a:extLst>
            </p:cNvPr>
            <p:cNvSpPr/>
            <p:nvPr/>
          </p:nvSpPr>
          <p:spPr>
            <a:xfrm>
              <a:off x="4577325" y="2679325"/>
              <a:ext cx="9475" cy="11375"/>
            </a:xfrm>
            <a:custGeom>
              <a:avLst/>
              <a:gdLst/>
              <a:ahLst/>
              <a:cxnLst/>
              <a:rect l="l" t="t" r="r" b="b"/>
              <a:pathLst>
                <a:path w="379" h="455" extrusionOk="0">
                  <a:moveTo>
                    <a:pt x="252" y="1"/>
                  </a:moveTo>
                  <a:cubicBezTo>
                    <a:pt x="252" y="1"/>
                    <a:pt x="1" y="258"/>
                    <a:pt x="52" y="394"/>
                  </a:cubicBezTo>
                  <a:cubicBezTo>
                    <a:pt x="69" y="441"/>
                    <a:pt x="98" y="454"/>
                    <a:pt x="125" y="454"/>
                  </a:cubicBezTo>
                  <a:cubicBezTo>
                    <a:pt x="165" y="454"/>
                    <a:pt x="202" y="427"/>
                    <a:pt x="202" y="427"/>
                  </a:cubicBezTo>
                  <a:cubicBezTo>
                    <a:pt x="220" y="433"/>
                    <a:pt x="236" y="437"/>
                    <a:pt x="251" y="437"/>
                  </a:cubicBezTo>
                  <a:cubicBezTo>
                    <a:pt x="379" y="437"/>
                    <a:pt x="367" y="184"/>
                    <a:pt x="252"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37" name="Google Shape;1195;p30">
              <a:extLst>
                <a:ext uri="{FF2B5EF4-FFF2-40B4-BE49-F238E27FC236}">
                  <a16:creationId xmlns:a16="http://schemas.microsoft.com/office/drawing/2014/main" xmlns="" id="{B1ED2DBD-2950-6E73-300D-37C0F5922E18}"/>
                </a:ext>
              </a:extLst>
            </p:cNvPr>
            <p:cNvSpPr/>
            <p:nvPr/>
          </p:nvSpPr>
          <p:spPr>
            <a:xfrm>
              <a:off x="4679975" y="2657800"/>
              <a:ext cx="24675" cy="14900"/>
            </a:xfrm>
            <a:custGeom>
              <a:avLst/>
              <a:gdLst/>
              <a:ahLst/>
              <a:cxnLst/>
              <a:rect l="l" t="t" r="r" b="b"/>
              <a:pathLst>
                <a:path w="987" h="596" extrusionOk="0">
                  <a:moveTo>
                    <a:pt x="729" y="1"/>
                  </a:moveTo>
                  <a:cubicBezTo>
                    <a:pt x="501" y="1"/>
                    <a:pt x="192" y="31"/>
                    <a:pt x="105" y="189"/>
                  </a:cubicBezTo>
                  <a:cubicBezTo>
                    <a:pt x="1" y="380"/>
                    <a:pt x="221" y="459"/>
                    <a:pt x="221" y="459"/>
                  </a:cubicBezTo>
                  <a:cubicBezTo>
                    <a:pt x="246" y="554"/>
                    <a:pt x="302" y="596"/>
                    <a:pt x="374" y="596"/>
                  </a:cubicBezTo>
                  <a:cubicBezTo>
                    <a:pt x="548" y="596"/>
                    <a:pt x="818" y="352"/>
                    <a:pt x="986" y="13"/>
                  </a:cubicBezTo>
                  <a:cubicBezTo>
                    <a:pt x="986" y="13"/>
                    <a:pt x="874" y="1"/>
                    <a:pt x="729"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8" name="Google Shape;1196;p30">
              <a:extLst>
                <a:ext uri="{FF2B5EF4-FFF2-40B4-BE49-F238E27FC236}">
                  <a16:creationId xmlns:a16="http://schemas.microsoft.com/office/drawing/2014/main" xmlns="" id="{69C91F07-00C3-D446-E825-400FD0426556}"/>
                </a:ext>
              </a:extLst>
            </p:cNvPr>
            <p:cNvSpPr/>
            <p:nvPr/>
          </p:nvSpPr>
          <p:spPr>
            <a:xfrm>
              <a:off x="4699150" y="2667725"/>
              <a:ext cx="23700" cy="10800"/>
            </a:xfrm>
            <a:custGeom>
              <a:avLst/>
              <a:gdLst/>
              <a:ahLst/>
              <a:cxnLst/>
              <a:rect l="l" t="t" r="r" b="b"/>
              <a:pathLst>
                <a:path w="948" h="432" extrusionOk="0">
                  <a:moveTo>
                    <a:pt x="369" y="0"/>
                  </a:moveTo>
                  <a:cubicBezTo>
                    <a:pt x="291" y="0"/>
                    <a:pt x="222" y="13"/>
                    <a:pt x="173" y="46"/>
                  </a:cubicBezTo>
                  <a:cubicBezTo>
                    <a:pt x="1" y="163"/>
                    <a:pt x="193" y="276"/>
                    <a:pt x="193" y="276"/>
                  </a:cubicBezTo>
                  <a:cubicBezTo>
                    <a:pt x="183" y="385"/>
                    <a:pt x="248" y="432"/>
                    <a:pt x="349" y="432"/>
                  </a:cubicBezTo>
                  <a:cubicBezTo>
                    <a:pt x="514" y="432"/>
                    <a:pt x="772" y="308"/>
                    <a:pt x="947" y="132"/>
                  </a:cubicBezTo>
                  <a:cubicBezTo>
                    <a:pt x="947" y="132"/>
                    <a:pt x="617" y="0"/>
                    <a:pt x="36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9" name="Google Shape;1197;p30">
              <a:extLst>
                <a:ext uri="{FF2B5EF4-FFF2-40B4-BE49-F238E27FC236}">
                  <a16:creationId xmlns:a16="http://schemas.microsoft.com/office/drawing/2014/main" xmlns="" id="{19BE57B7-F505-EABD-6065-ECF5A1FE2256}"/>
                </a:ext>
              </a:extLst>
            </p:cNvPr>
            <p:cNvSpPr/>
            <p:nvPr/>
          </p:nvSpPr>
          <p:spPr>
            <a:xfrm>
              <a:off x="4673600" y="2642600"/>
              <a:ext cx="9225" cy="11000"/>
            </a:xfrm>
            <a:custGeom>
              <a:avLst/>
              <a:gdLst/>
              <a:ahLst/>
              <a:cxnLst/>
              <a:rect l="l" t="t" r="r" b="b"/>
              <a:pathLst>
                <a:path w="369" h="440" extrusionOk="0">
                  <a:moveTo>
                    <a:pt x="280" y="0"/>
                  </a:moveTo>
                  <a:cubicBezTo>
                    <a:pt x="280" y="0"/>
                    <a:pt x="0" y="232"/>
                    <a:pt x="34" y="371"/>
                  </a:cubicBezTo>
                  <a:cubicBezTo>
                    <a:pt x="47" y="425"/>
                    <a:pt x="78" y="439"/>
                    <a:pt x="109" y="439"/>
                  </a:cubicBezTo>
                  <a:cubicBezTo>
                    <a:pt x="145" y="439"/>
                    <a:pt x="180" y="419"/>
                    <a:pt x="180" y="419"/>
                  </a:cubicBezTo>
                  <a:cubicBezTo>
                    <a:pt x="200" y="429"/>
                    <a:pt x="219" y="434"/>
                    <a:pt x="235" y="434"/>
                  </a:cubicBezTo>
                  <a:cubicBezTo>
                    <a:pt x="354" y="434"/>
                    <a:pt x="369" y="188"/>
                    <a:pt x="280"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0" name="Google Shape;1198;p30">
              <a:extLst>
                <a:ext uri="{FF2B5EF4-FFF2-40B4-BE49-F238E27FC236}">
                  <a16:creationId xmlns:a16="http://schemas.microsoft.com/office/drawing/2014/main" xmlns="" id="{E6E0294D-0022-BF8D-BE9A-C2C6F3575996}"/>
                </a:ext>
              </a:extLst>
            </p:cNvPr>
            <p:cNvSpPr/>
            <p:nvPr/>
          </p:nvSpPr>
          <p:spPr>
            <a:xfrm>
              <a:off x="4690800" y="2679625"/>
              <a:ext cx="13350" cy="7075"/>
            </a:xfrm>
            <a:custGeom>
              <a:avLst/>
              <a:gdLst/>
              <a:ahLst/>
              <a:cxnLst/>
              <a:rect l="l" t="t" r="r" b="b"/>
              <a:pathLst>
                <a:path w="534" h="283" extrusionOk="0">
                  <a:moveTo>
                    <a:pt x="155" y="1"/>
                  </a:moveTo>
                  <a:cubicBezTo>
                    <a:pt x="147" y="1"/>
                    <a:pt x="139" y="1"/>
                    <a:pt x="131" y="2"/>
                  </a:cubicBezTo>
                  <a:cubicBezTo>
                    <a:pt x="1" y="24"/>
                    <a:pt x="72" y="133"/>
                    <a:pt x="72" y="133"/>
                  </a:cubicBezTo>
                  <a:cubicBezTo>
                    <a:pt x="6" y="231"/>
                    <a:pt x="120" y="283"/>
                    <a:pt x="274" y="283"/>
                  </a:cubicBezTo>
                  <a:cubicBezTo>
                    <a:pt x="356" y="283"/>
                    <a:pt x="449" y="268"/>
                    <a:pt x="533" y="239"/>
                  </a:cubicBezTo>
                  <a:cubicBezTo>
                    <a:pt x="533" y="239"/>
                    <a:pt x="311" y="1"/>
                    <a:pt x="155"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 name="Google Shape;1199;p30">
              <a:extLst>
                <a:ext uri="{FF2B5EF4-FFF2-40B4-BE49-F238E27FC236}">
                  <a16:creationId xmlns:a16="http://schemas.microsoft.com/office/drawing/2014/main" xmlns="" id="{FB579C84-387C-7940-B364-DFFE98B21806}"/>
                </a:ext>
              </a:extLst>
            </p:cNvPr>
            <p:cNvSpPr/>
            <p:nvPr/>
          </p:nvSpPr>
          <p:spPr>
            <a:xfrm>
              <a:off x="4587475" y="2823425"/>
              <a:ext cx="47950" cy="45350"/>
            </a:xfrm>
            <a:custGeom>
              <a:avLst/>
              <a:gdLst/>
              <a:ahLst/>
              <a:cxnLst/>
              <a:rect l="l" t="t" r="r" b="b"/>
              <a:pathLst>
                <a:path w="1918" h="1814" extrusionOk="0">
                  <a:moveTo>
                    <a:pt x="959" y="0"/>
                  </a:moveTo>
                  <a:cubicBezTo>
                    <a:pt x="430" y="0"/>
                    <a:pt x="1" y="406"/>
                    <a:pt x="1" y="907"/>
                  </a:cubicBezTo>
                  <a:cubicBezTo>
                    <a:pt x="1" y="1408"/>
                    <a:pt x="430" y="1813"/>
                    <a:pt x="959" y="1813"/>
                  </a:cubicBezTo>
                  <a:cubicBezTo>
                    <a:pt x="1488" y="1813"/>
                    <a:pt x="1917" y="1408"/>
                    <a:pt x="1917" y="907"/>
                  </a:cubicBezTo>
                  <a:cubicBezTo>
                    <a:pt x="1917" y="406"/>
                    <a:pt x="1488" y="0"/>
                    <a:pt x="959"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42" name="Google Shape;1200;p30">
              <a:extLst>
                <a:ext uri="{FF2B5EF4-FFF2-40B4-BE49-F238E27FC236}">
                  <a16:creationId xmlns:a16="http://schemas.microsoft.com/office/drawing/2014/main" xmlns="" id="{5D79E896-C817-9E84-FCAC-A33DA6DA8411}"/>
                </a:ext>
              </a:extLst>
            </p:cNvPr>
            <p:cNvSpPr/>
            <p:nvPr/>
          </p:nvSpPr>
          <p:spPr>
            <a:xfrm>
              <a:off x="4593525" y="2824975"/>
              <a:ext cx="39600" cy="34100"/>
            </a:xfrm>
            <a:custGeom>
              <a:avLst/>
              <a:gdLst/>
              <a:ahLst/>
              <a:cxnLst/>
              <a:rect l="l" t="t" r="r" b="b"/>
              <a:pathLst>
                <a:path w="1584" h="1364" extrusionOk="0">
                  <a:moveTo>
                    <a:pt x="980" y="1"/>
                  </a:moveTo>
                  <a:cubicBezTo>
                    <a:pt x="916" y="1"/>
                    <a:pt x="853" y="15"/>
                    <a:pt x="792" y="46"/>
                  </a:cubicBezTo>
                  <a:cubicBezTo>
                    <a:pt x="745" y="24"/>
                    <a:pt x="694" y="14"/>
                    <a:pt x="640" y="14"/>
                  </a:cubicBezTo>
                  <a:cubicBezTo>
                    <a:pt x="352" y="14"/>
                    <a:pt x="0" y="307"/>
                    <a:pt x="0" y="644"/>
                  </a:cubicBezTo>
                  <a:cubicBezTo>
                    <a:pt x="0" y="1041"/>
                    <a:pt x="354" y="1364"/>
                    <a:pt x="792" y="1364"/>
                  </a:cubicBezTo>
                  <a:cubicBezTo>
                    <a:pt x="1229" y="1364"/>
                    <a:pt x="1583" y="1041"/>
                    <a:pt x="1583" y="644"/>
                  </a:cubicBezTo>
                  <a:cubicBezTo>
                    <a:pt x="1583" y="315"/>
                    <a:pt x="1282" y="1"/>
                    <a:pt x="980"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3" name="Google Shape;1201;p30">
              <a:extLst>
                <a:ext uri="{FF2B5EF4-FFF2-40B4-BE49-F238E27FC236}">
                  <a16:creationId xmlns:a16="http://schemas.microsoft.com/office/drawing/2014/main" xmlns="" id="{BD8DD6E9-5341-8B3B-9F20-EDAAAAA463D0}"/>
                </a:ext>
              </a:extLst>
            </p:cNvPr>
            <p:cNvSpPr/>
            <p:nvPr/>
          </p:nvSpPr>
          <p:spPr>
            <a:xfrm>
              <a:off x="4300900" y="2732375"/>
              <a:ext cx="47950" cy="45350"/>
            </a:xfrm>
            <a:custGeom>
              <a:avLst/>
              <a:gdLst/>
              <a:ahLst/>
              <a:cxnLst/>
              <a:rect l="l" t="t" r="r" b="b"/>
              <a:pathLst>
                <a:path w="1918" h="1814" extrusionOk="0">
                  <a:moveTo>
                    <a:pt x="959" y="1"/>
                  </a:moveTo>
                  <a:cubicBezTo>
                    <a:pt x="430" y="1"/>
                    <a:pt x="1" y="406"/>
                    <a:pt x="1" y="907"/>
                  </a:cubicBezTo>
                  <a:cubicBezTo>
                    <a:pt x="1" y="1408"/>
                    <a:pt x="430" y="1814"/>
                    <a:pt x="959" y="1814"/>
                  </a:cubicBezTo>
                  <a:cubicBezTo>
                    <a:pt x="1488" y="1814"/>
                    <a:pt x="1917" y="1408"/>
                    <a:pt x="1917" y="907"/>
                  </a:cubicBezTo>
                  <a:cubicBezTo>
                    <a:pt x="1917" y="406"/>
                    <a:pt x="1488" y="1"/>
                    <a:pt x="959"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44" name="Google Shape;1202;p30">
              <a:extLst>
                <a:ext uri="{FF2B5EF4-FFF2-40B4-BE49-F238E27FC236}">
                  <a16:creationId xmlns:a16="http://schemas.microsoft.com/office/drawing/2014/main" xmlns="" id="{CDCDCCB8-08AE-78F7-0333-161CF97CE17D}"/>
                </a:ext>
              </a:extLst>
            </p:cNvPr>
            <p:cNvSpPr/>
            <p:nvPr/>
          </p:nvSpPr>
          <p:spPr>
            <a:xfrm>
              <a:off x="4642950" y="2694825"/>
              <a:ext cx="47925" cy="45350"/>
            </a:xfrm>
            <a:custGeom>
              <a:avLst/>
              <a:gdLst/>
              <a:ahLst/>
              <a:cxnLst/>
              <a:rect l="l" t="t" r="r" b="b"/>
              <a:pathLst>
                <a:path w="1917" h="1814" extrusionOk="0">
                  <a:moveTo>
                    <a:pt x="959" y="1"/>
                  </a:moveTo>
                  <a:cubicBezTo>
                    <a:pt x="430" y="1"/>
                    <a:pt x="1" y="406"/>
                    <a:pt x="1" y="907"/>
                  </a:cubicBezTo>
                  <a:cubicBezTo>
                    <a:pt x="1" y="1408"/>
                    <a:pt x="429" y="1814"/>
                    <a:pt x="959" y="1814"/>
                  </a:cubicBezTo>
                  <a:cubicBezTo>
                    <a:pt x="959" y="1814"/>
                    <a:pt x="960" y="1814"/>
                    <a:pt x="961" y="1814"/>
                  </a:cubicBezTo>
                  <a:cubicBezTo>
                    <a:pt x="1488" y="1814"/>
                    <a:pt x="1917" y="1408"/>
                    <a:pt x="1917" y="907"/>
                  </a:cubicBezTo>
                  <a:cubicBezTo>
                    <a:pt x="1917" y="406"/>
                    <a:pt x="1488" y="1"/>
                    <a:pt x="959"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45" name="Google Shape;1203;p30">
              <a:extLst>
                <a:ext uri="{FF2B5EF4-FFF2-40B4-BE49-F238E27FC236}">
                  <a16:creationId xmlns:a16="http://schemas.microsoft.com/office/drawing/2014/main" xmlns="" id="{2701B16E-3FFF-E8C3-1182-E9D4D2E9FE6C}"/>
                </a:ext>
              </a:extLst>
            </p:cNvPr>
            <p:cNvSpPr/>
            <p:nvPr/>
          </p:nvSpPr>
          <p:spPr>
            <a:xfrm>
              <a:off x="4649025" y="2696425"/>
              <a:ext cx="39625" cy="34100"/>
            </a:xfrm>
            <a:custGeom>
              <a:avLst/>
              <a:gdLst/>
              <a:ahLst/>
              <a:cxnLst/>
              <a:rect l="l" t="t" r="r" b="b"/>
              <a:pathLst>
                <a:path w="1585" h="1364" extrusionOk="0">
                  <a:moveTo>
                    <a:pt x="981" y="1"/>
                  </a:moveTo>
                  <a:cubicBezTo>
                    <a:pt x="917" y="1"/>
                    <a:pt x="853" y="15"/>
                    <a:pt x="792" y="46"/>
                  </a:cubicBezTo>
                  <a:cubicBezTo>
                    <a:pt x="745" y="24"/>
                    <a:pt x="693" y="14"/>
                    <a:pt x="639" y="14"/>
                  </a:cubicBezTo>
                  <a:cubicBezTo>
                    <a:pt x="351" y="14"/>
                    <a:pt x="0" y="307"/>
                    <a:pt x="0" y="643"/>
                  </a:cubicBezTo>
                  <a:cubicBezTo>
                    <a:pt x="0" y="1040"/>
                    <a:pt x="354" y="1364"/>
                    <a:pt x="792" y="1364"/>
                  </a:cubicBezTo>
                  <a:cubicBezTo>
                    <a:pt x="1229" y="1364"/>
                    <a:pt x="1584" y="1040"/>
                    <a:pt x="1584" y="643"/>
                  </a:cubicBezTo>
                  <a:cubicBezTo>
                    <a:pt x="1584" y="314"/>
                    <a:pt x="1283" y="1"/>
                    <a:pt x="981"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6" name="Google Shape;1204;p30">
              <a:extLst>
                <a:ext uri="{FF2B5EF4-FFF2-40B4-BE49-F238E27FC236}">
                  <a16:creationId xmlns:a16="http://schemas.microsoft.com/office/drawing/2014/main" xmlns="" id="{D45D8635-B050-9454-6173-40607BA67007}"/>
                </a:ext>
              </a:extLst>
            </p:cNvPr>
            <p:cNvSpPr/>
            <p:nvPr/>
          </p:nvSpPr>
          <p:spPr>
            <a:xfrm>
              <a:off x="4326550" y="2908875"/>
              <a:ext cx="47900" cy="45350"/>
            </a:xfrm>
            <a:custGeom>
              <a:avLst/>
              <a:gdLst/>
              <a:ahLst/>
              <a:cxnLst/>
              <a:rect l="l" t="t" r="r" b="b"/>
              <a:pathLst>
                <a:path w="1916" h="1814" extrusionOk="0">
                  <a:moveTo>
                    <a:pt x="957" y="1"/>
                  </a:moveTo>
                  <a:cubicBezTo>
                    <a:pt x="428" y="1"/>
                    <a:pt x="0" y="408"/>
                    <a:pt x="0" y="907"/>
                  </a:cubicBezTo>
                  <a:cubicBezTo>
                    <a:pt x="0" y="1408"/>
                    <a:pt x="428" y="1814"/>
                    <a:pt x="957" y="1814"/>
                  </a:cubicBezTo>
                  <a:cubicBezTo>
                    <a:pt x="1487" y="1814"/>
                    <a:pt x="1916" y="1408"/>
                    <a:pt x="1916" y="907"/>
                  </a:cubicBezTo>
                  <a:cubicBezTo>
                    <a:pt x="1916" y="408"/>
                    <a:pt x="1487" y="1"/>
                    <a:pt x="957"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47" name="Google Shape;1205;p30">
              <a:extLst>
                <a:ext uri="{FF2B5EF4-FFF2-40B4-BE49-F238E27FC236}">
                  <a16:creationId xmlns:a16="http://schemas.microsoft.com/office/drawing/2014/main" xmlns="" id="{BE982DD1-8FAA-A10B-9C86-8003E2E3C389}"/>
                </a:ext>
              </a:extLst>
            </p:cNvPr>
            <p:cNvSpPr/>
            <p:nvPr/>
          </p:nvSpPr>
          <p:spPr>
            <a:xfrm>
              <a:off x="4332600" y="2910450"/>
              <a:ext cx="39625" cy="34100"/>
            </a:xfrm>
            <a:custGeom>
              <a:avLst/>
              <a:gdLst/>
              <a:ahLst/>
              <a:cxnLst/>
              <a:rect l="l" t="t" r="r" b="b"/>
              <a:pathLst>
                <a:path w="1585" h="1364" extrusionOk="0">
                  <a:moveTo>
                    <a:pt x="981" y="1"/>
                  </a:moveTo>
                  <a:cubicBezTo>
                    <a:pt x="917" y="1"/>
                    <a:pt x="854" y="15"/>
                    <a:pt x="792" y="46"/>
                  </a:cubicBezTo>
                  <a:cubicBezTo>
                    <a:pt x="746" y="25"/>
                    <a:pt x="694" y="14"/>
                    <a:pt x="641" y="14"/>
                  </a:cubicBezTo>
                  <a:cubicBezTo>
                    <a:pt x="352" y="14"/>
                    <a:pt x="1" y="308"/>
                    <a:pt x="1" y="643"/>
                  </a:cubicBezTo>
                  <a:cubicBezTo>
                    <a:pt x="1" y="1041"/>
                    <a:pt x="355" y="1364"/>
                    <a:pt x="792" y="1364"/>
                  </a:cubicBezTo>
                  <a:cubicBezTo>
                    <a:pt x="1230" y="1364"/>
                    <a:pt x="1584" y="1041"/>
                    <a:pt x="1584" y="643"/>
                  </a:cubicBezTo>
                  <a:cubicBezTo>
                    <a:pt x="1584" y="315"/>
                    <a:pt x="1283" y="1"/>
                    <a:pt x="981"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grpSp>
          <p:nvGrpSpPr>
            <p:cNvPr id="48" name="Google Shape;1206;p30">
              <a:extLst>
                <a:ext uri="{FF2B5EF4-FFF2-40B4-BE49-F238E27FC236}">
                  <a16:creationId xmlns:a16="http://schemas.microsoft.com/office/drawing/2014/main" xmlns="" id="{DA399A20-BABD-32DC-B07B-7853AA1C7454}"/>
                </a:ext>
              </a:extLst>
            </p:cNvPr>
            <p:cNvGrpSpPr/>
            <p:nvPr/>
          </p:nvGrpSpPr>
          <p:grpSpPr>
            <a:xfrm>
              <a:off x="4297350" y="2726300"/>
              <a:ext cx="49250" cy="41775"/>
              <a:chOff x="4297350" y="2726300"/>
              <a:chExt cx="49250" cy="41775"/>
            </a:xfrm>
          </p:grpSpPr>
          <p:sp>
            <p:nvSpPr>
              <p:cNvPr id="73" name="Google Shape;1207;p30">
                <a:extLst>
                  <a:ext uri="{FF2B5EF4-FFF2-40B4-BE49-F238E27FC236}">
                    <a16:creationId xmlns:a16="http://schemas.microsoft.com/office/drawing/2014/main" xmlns="" id="{2197610D-E37A-C4B1-3A2E-394B586F941C}"/>
                  </a:ext>
                </a:extLst>
              </p:cNvPr>
              <p:cNvSpPr/>
              <p:nvPr/>
            </p:nvSpPr>
            <p:spPr>
              <a:xfrm>
                <a:off x="4306975" y="2733950"/>
                <a:ext cx="39625" cy="34075"/>
              </a:xfrm>
              <a:custGeom>
                <a:avLst/>
                <a:gdLst/>
                <a:ahLst/>
                <a:cxnLst/>
                <a:rect l="l" t="t" r="r" b="b"/>
                <a:pathLst>
                  <a:path w="1585" h="1363" extrusionOk="0">
                    <a:moveTo>
                      <a:pt x="981" y="0"/>
                    </a:moveTo>
                    <a:cubicBezTo>
                      <a:pt x="917" y="0"/>
                      <a:pt x="853" y="14"/>
                      <a:pt x="792" y="45"/>
                    </a:cubicBezTo>
                    <a:cubicBezTo>
                      <a:pt x="745" y="23"/>
                      <a:pt x="694" y="13"/>
                      <a:pt x="641" y="13"/>
                    </a:cubicBezTo>
                    <a:cubicBezTo>
                      <a:pt x="352" y="13"/>
                      <a:pt x="0" y="307"/>
                      <a:pt x="0" y="643"/>
                    </a:cubicBezTo>
                    <a:cubicBezTo>
                      <a:pt x="0" y="1040"/>
                      <a:pt x="354" y="1363"/>
                      <a:pt x="792" y="1363"/>
                    </a:cubicBezTo>
                    <a:cubicBezTo>
                      <a:pt x="1229" y="1363"/>
                      <a:pt x="1584" y="1040"/>
                      <a:pt x="1584" y="643"/>
                    </a:cubicBezTo>
                    <a:cubicBezTo>
                      <a:pt x="1584" y="314"/>
                      <a:pt x="1283" y="0"/>
                      <a:pt x="981"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grpSp>
            <p:nvGrpSpPr>
              <p:cNvPr id="74" name="Google Shape;1208;p30">
                <a:extLst>
                  <a:ext uri="{FF2B5EF4-FFF2-40B4-BE49-F238E27FC236}">
                    <a16:creationId xmlns:a16="http://schemas.microsoft.com/office/drawing/2014/main" xmlns="" id="{218BB199-5529-75C4-6825-4FFC792B3E80}"/>
                  </a:ext>
                </a:extLst>
              </p:cNvPr>
              <p:cNvGrpSpPr/>
              <p:nvPr/>
            </p:nvGrpSpPr>
            <p:grpSpPr>
              <a:xfrm>
                <a:off x="4297350" y="2726300"/>
                <a:ext cx="49250" cy="41775"/>
                <a:chOff x="4297350" y="2726300"/>
                <a:chExt cx="49250" cy="41775"/>
              </a:xfrm>
            </p:grpSpPr>
            <p:sp>
              <p:nvSpPr>
                <p:cNvPr id="75" name="Google Shape;1209;p30">
                  <a:extLst>
                    <a:ext uri="{FF2B5EF4-FFF2-40B4-BE49-F238E27FC236}">
                      <a16:creationId xmlns:a16="http://schemas.microsoft.com/office/drawing/2014/main" xmlns="" id="{52933F87-3D76-3BE6-9203-F887E7CDFD69}"/>
                    </a:ext>
                  </a:extLst>
                </p:cNvPr>
                <p:cNvSpPr/>
                <p:nvPr/>
              </p:nvSpPr>
              <p:spPr>
                <a:xfrm>
                  <a:off x="4306975" y="2733950"/>
                  <a:ext cx="39625" cy="34075"/>
                </a:xfrm>
                <a:custGeom>
                  <a:avLst/>
                  <a:gdLst/>
                  <a:ahLst/>
                  <a:cxnLst/>
                  <a:rect l="l" t="t" r="r" b="b"/>
                  <a:pathLst>
                    <a:path w="1585" h="1363" extrusionOk="0">
                      <a:moveTo>
                        <a:pt x="981" y="0"/>
                      </a:moveTo>
                      <a:cubicBezTo>
                        <a:pt x="917" y="0"/>
                        <a:pt x="853" y="14"/>
                        <a:pt x="792" y="45"/>
                      </a:cubicBezTo>
                      <a:cubicBezTo>
                        <a:pt x="745" y="23"/>
                        <a:pt x="694" y="13"/>
                        <a:pt x="641" y="13"/>
                      </a:cubicBezTo>
                      <a:cubicBezTo>
                        <a:pt x="352" y="13"/>
                        <a:pt x="0" y="307"/>
                        <a:pt x="0" y="643"/>
                      </a:cubicBezTo>
                      <a:cubicBezTo>
                        <a:pt x="0" y="1040"/>
                        <a:pt x="354" y="1363"/>
                        <a:pt x="792" y="1363"/>
                      </a:cubicBezTo>
                      <a:cubicBezTo>
                        <a:pt x="1229" y="1363"/>
                        <a:pt x="1584" y="1040"/>
                        <a:pt x="1584" y="643"/>
                      </a:cubicBezTo>
                      <a:cubicBezTo>
                        <a:pt x="1584" y="314"/>
                        <a:pt x="1283" y="0"/>
                        <a:pt x="981" y="0"/>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grpSp>
              <p:nvGrpSpPr>
                <p:cNvPr id="76" name="Google Shape;1210;p30">
                  <a:extLst>
                    <a:ext uri="{FF2B5EF4-FFF2-40B4-BE49-F238E27FC236}">
                      <a16:creationId xmlns:a16="http://schemas.microsoft.com/office/drawing/2014/main" xmlns="" id="{F43222C1-6408-82F7-E981-3EA525101C49}"/>
                    </a:ext>
                  </a:extLst>
                </p:cNvPr>
                <p:cNvGrpSpPr/>
                <p:nvPr/>
              </p:nvGrpSpPr>
              <p:grpSpPr>
                <a:xfrm>
                  <a:off x="4297350" y="2726300"/>
                  <a:ext cx="48675" cy="41775"/>
                  <a:chOff x="4297350" y="2726300"/>
                  <a:chExt cx="48675" cy="41775"/>
                </a:xfrm>
              </p:grpSpPr>
              <p:sp>
                <p:nvSpPr>
                  <p:cNvPr id="77" name="Google Shape;1211;p30">
                    <a:extLst>
                      <a:ext uri="{FF2B5EF4-FFF2-40B4-BE49-F238E27FC236}">
                        <a16:creationId xmlns:a16="http://schemas.microsoft.com/office/drawing/2014/main" xmlns="" id="{335B7F9E-1216-4D81-EA82-BD1682C47AF4}"/>
                      </a:ext>
                    </a:extLst>
                  </p:cNvPr>
                  <p:cNvSpPr/>
                  <p:nvPr/>
                </p:nvSpPr>
                <p:spPr>
                  <a:xfrm>
                    <a:off x="4307025" y="2734450"/>
                    <a:ext cx="38600" cy="33625"/>
                  </a:xfrm>
                  <a:custGeom>
                    <a:avLst/>
                    <a:gdLst/>
                    <a:ahLst/>
                    <a:cxnLst/>
                    <a:rect l="l" t="t" r="r" b="b"/>
                    <a:pathLst>
                      <a:path w="1544" h="1345" extrusionOk="0">
                        <a:moveTo>
                          <a:pt x="574" y="1"/>
                        </a:moveTo>
                        <a:lnTo>
                          <a:pt x="574" y="1"/>
                        </a:lnTo>
                        <a:cubicBezTo>
                          <a:pt x="300" y="40"/>
                          <a:pt x="0" y="313"/>
                          <a:pt x="0" y="624"/>
                        </a:cubicBezTo>
                        <a:cubicBezTo>
                          <a:pt x="0" y="1021"/>
                          <a:pt x="356" y="1345"/>
                          <a:pt x="793" y="1345"/>
                        </a:cubicBezTo>
                        <a:cubicBezTo>
                          <a:pt x="1143" y="1345"/>
                          <a:pt x="1440" y="1136"/>
                          <a:pt x="1543" y="848"/>
                        </a:cubicBezTo>
                        <a:lnTo>
                          <a:pt x="1543" y="848"/>
                        </a:lnTo>
                        <a:cubicBezTo>
                          <a:pt x="1414" y="920"/>
                          <a:pt x="1253" y="963"/>
                          <a:pt x="1079" y="963"/>
                        </a:cubicBezTo>
                        <a:cubicBezTo>
                          <a:pt x="660" y="963"/>
                          <a:pt x="320" y="716"/>
                          <a:pt x="320" y="412"/>
                        </a:cubicBezTo>
                        <a:cubicBezTo>
                          <a:pt x="320" y="249"/>
                          <a:pt x="419" y="101"/>
                          <a:pt x="574"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78" name="Google Shape;1212;p30">
                    <a:extLst>
                      <a:ext uri="{FF2B5EF4-FFF2-40B4-BE49-F238E27FC236}">
                        <a16:creationId xmlns:a16="http://schemas.microsoft.com/office/drawing/2014/main" xmlns="" id="{4940769D-728E-E8D5-2B13-17E3E8BF7720}"/>
                      </a:ext>
                    </a:extLst>
                  </p:cNvPr>
                  <p:cNvSpPr/>
                  <p:nvPr/>
                </p:nvSpPr>
                <p:spPr>
                  <a:xfrm>
                    <a:off x="4316750" y="2733175"/>
                    <a:ext cx="19650" cy="15050"/>
                  </a:xfrm>
                  <a:custGeom>
                    <a:avLst/>
                    <a:gdLst/>
                    <a:ahLst/>
                    <a:cxnLst/>
                    <a:rect l="l" t="t" r="r" b="b"/>
                    <a:pathLst>
                      <a:path w="786" h="602" extrusionOk="0">
                        <a:moveTo>
                          <a:pt x="378" y="1"/>
                        </a:moveTo>
                        <a:cubicBezTo>
                          <a:pt x="194" y="1"/>
                          <a:pt x="174" y="159"/>
                          <a:pt x="174" y="159"/>
                        </a:cubicBezTo>
                        <a:cubicBezTo>
                          <a:pt x="0" y="402"/>
                          <a:pt x="786" y="601"/>
                          <a:pt x="786" y="601"/>
                        </a:cubicBezTo>
                        <a:cubicBezTo>
                          <a:pt x="786" y="601"/>
                          <a:pt x="718" y="62"/>
                          <a:pt x="459" y="10"/>
                        </a:cubicBezTo>
                        <a:cubicBezTo>
                          <a:pt x="429" y="4"/>
                          <a:pt x="402" y="1"/>
                          <a:pt x="378"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79" name="Google Shape;1213;p30">
                    <a:extLst>
                      <a:ext uri="{FF2B5EF4-FFF2-40B4-BE49-F238E27FC236}">
                        <a16:creationId xmlns:a16="http://schemas.microsoft.com/office/drawing/2014/main" xmlns="" id="{1CCC3D9D-C46C-35EF-F371-26D7B705DEF3}"/>
                      </a:ext>
                    </a:extLst>
                  </p:cNvPr>
                  <p:cNvSpPr/>
                  <p:nvPr/>
                </p:nvSpPr>
                <p:spPr>
                  <a:xfrm>
                    <a:off x="4309225" y="2732650"/>
                    <a:ext cx="23175" cy="19525"/>
                  </a:xfrm>
                  <a:custGeom>
                    <a:avLst/>
                    <a:gdLst/>
                    <a:ahLst/>
                    <a:cxnLst/>
                    <a:rect l="l" t="t" r="r" b="b"/>
                    <a:pathLst>
                      <a:path w="927" h="781" extrusionOk="0">
                        <a:moveTo>
                          <a:pt x="587" y="0"/>
                        </a:moveTo>
                        <a:cubicBezTo>
                          <a:pt x="541" y="0"/>
                          <a:pt x="483" y="11"/>
                          <a:pt x="410" y="38"/>
                        </a:cubicBezTo>
                        <a:cubicBezTo>
                          <a:pt x="51" y="170"/>
                          <a:pt x="1" y="780"/>
                          <a:pt x="1" y="780"/>
                        </a:cubicBezTo>
                        <a:cubicBezTo>
                          <a:pt x="1" y="780"/>
                          <a:pt x="926" y="385"/>
                          <a:pt x="763" y="156"/>
                        </a:cubicBezTo>
                        <a:cubicBezTo>
                          <a:pt x="763" y="156"/>
                          <a:pt x="762" y="0"/>
                          <a:pt x="587"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80" name="Google Shape;1214;p30">
                    <a:extLst>
                      <a:ext uri="{FF2B5EF4-FFF2-40B4-BE49-F238E27FC236}">
                        <a16:creationId xmlns:a16="http://schemas.microsoft.com/office/drawing/2014/main" xmlns="" id="{8684D64B-C5D0-B71F-372F-0EC3CF1935E9}"/>
                      </a:ext>
                    </a:extLst>
                  </p:cNvPr>
                  <p:cNvSpPr/>
                  <p:nvPr/>
                </p:nvSpPr>
                <p:spPr>
                  <a:xfrm>
                    <a:off x="4297350" y="2729250"/>
                    <a:ext cx="32125" cy="9725"/>
                  </a:xfrm>
                  <a:custGeom>
                    <a:avLst/>
                    <a:gdLst/>
                    <a:ahLst/>
                    <a:cxnLst/>
                    <a:rect l="l" t="t" r="r" b="b"/>
                    <a:pathLst>
                      <a:path w="1285" h="389" extrusionOk="0">
                        <a:moveTo>
                          <a:pt x="783" y="1"/>
                        </a:moveTo>
                        <a:cubicBezTo>
                          <a:pt x="434" y="1"/>
                          <a:pt x="0" y="57"/>
                          <a:pt x="0" y="57"/>
                        </a:cubicBezTo>
                        <a:cubicBezTo>
                          <a:pt x="0" y="57"/>
                          <a:pt x="355" y="389"/>
                          <a:pt x="748" y="389"/>
                        </a:cubicBezTo>
                        <a:cubicBezTo>
                          <a:pt x="783" y="389"/>
                          <a:pt x="817" y="386"/>
                          <a:pt x="852" y="381"/>
                        </a:cubicBezTo>
                        <a:cubicBezTo>
                          <a:pt x="1284" y="312"/>
                          <a:pt x="1206" y="146"/>
                          <a:pt x="1206" y="146"/>
                        </a:cubicBezTo>
                        <a:cubicBezTo>
                          <a:pt x="1261" y="33"/>
                          <a:pt x="1046" y="1"/>
                          <a:pt x="78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81" name="Google Shape;1215;p30">
                    <a:extLst>
                      <a:ext uri="{FF2B5EF4-FFF2-40B4-BE49-F238E27FC236}">
                        <a16:creationId xmlns:a16="http://schemas.microsoft.com/office/drawing/2014/main" xmlns="" id="{294B6734-54FB-EEC6-D20E-B68DE145C4F6}"/>
                      </a:ext>
                    </a:extLst>
                  </p:cNvPr>
                  <p:cNvSpPr/>
                  <p:nvPr/>
                </p:nvSpPr>
                <p:spPr>
                  <a:xfrm>
                    <a:off x="4323075" y="2726300"/>
                    <a:ext cx="22950" cy="10725"/>
                  </a:xfrm>
                  <a:custGeom>
                    <a:avLst/>
                    <a:gdLst/>
                    <a:ahLst/>
                    <a:cxnLst/>
                    <a:rect l="l" t="t" r="r" b="b"/>
                    <a:pathLst>
                      <a:path w="918" h="429" extrusionOk="0">
                        <a:moveTo>
                          <a:pt x="355" y="0"/>
                        </a:moveTo>
                        <a:cubicBezTo>
                          <a:pt x="305" y="0"/>
                          <a:pt x="259" y="10"/>
                          <a:pt x="221" y="34"/>
                        </a:cubicBezTo>
                        <a:cubicBezTo>
                          <a:pt x="0" y="170"/>
                          <a:pt x="146" y="325"/>
                          <a:pt x="146" y="325"/>
                        </a:cubicBezTo>
                        <a:cubicBezTo>
                          <a:pt x="166" y="401"/>
                          <a:pt x="231" y="428"/>
                          <a:pt x="315" y="428"/>
                        </a:cubicBezTo>
                        <a:cubicBezTo>
                          <a:pt x="545" y="428"/>
                          <a:pt x="917" y="223"/>
                          <a:pt x="917" y="223"/>
                        </a:cubicBezTo>
                        <a:cubicBezTo>
                          <a:pt x="917" y="223"/>
                          <a:pt x="592" y="0"/>
                          <a:pt x="355"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82" name="Google Shape;1216;p30">
                    <a:extLst>
                      <a:ext uri="{FF2B5EF4-FFF2-40B4-BE49-F238E27FC236}">
                        <a16:creationId xmlns:a16="http://schemas.microsoft.com/office/drawing/2014/main" xmlns="" id="{36508EE5-65E8-C47E-AAC2-75C1AAEA668D}"/>
                      </a:ext>
                    </a:extLst>
                  </p:cNvPr>
                  <p:cNvSpPr/>
                  <p:nvPr/>
                </p:nvSpPr>
                <p:spPr>
                  <a:xfrm>
                    <a:off x="4319225" y="2729075"/>
                    <a:ext cx="20300" cy="13325"/>
                  </a:xfrm>
                  <a:custGeom>
                    <a:avLst/>
                    <a:gdLst/>
                    <a:ahLst/>
                    <a:cxnLst/>
                    <a:rect l="l" t="t" r="r" b="b"/>
                    <a:pathLst>
                      <a:path w="812" h="533" extrusionOk="0">
                        <a:moveTo>
                          <a:pt x="360" y="1"/>
                        </a:moveTo>
                        <a:cubicBezTo>
                          <a:pt x="112" y="1"/>
                          <a:pt x="126" y="193"/>
                          <a:pt x="126" y="193"/>
                        </a:cubicBezTo>
                        <a:cubicBezTo>
                          <a:pt x="0" y="459"/>
                          <a:pt x="812" y="532"/>
                          <a:pt x="812" y="532"/>
                        </a:cubicBezTo>
                        <a:cubicBezTo>
                          <a:pt x="812" y="532"/>
                          <a:pt x="643" y="11"/>
                          <a:pt x="378" y="1"/>
                        </a:cubicBezTo>
                        <a:cubicBezTo>
                          <a:pt x="372" y="1"/>
                          <a:pt x="366" y="1"/>
                          <a:pt x="360"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grpSp>
        <p:sp>
          <p:nvSpPr>
            <p:cNvPr id="49" name="Google Shape;1217;p30">
              <a:extLst>
                <a:ext uri="{FF2B5EF4-FFF2-40B4-BE49-F238E27FC236}">
                  <a16:creationId xmlns:a16="http://schemas.microsoft.com/office/drawing/2014/main" xmlns="" id="{D72C7107-D119-86A4-C463-8EF69391C3FF}"/>
                </a:ext>
              </a:extLst>
            </p:cNvPr>
            <p:cNvSpPr/>
            <p:nvPr/>
          </p:nvSpPr>
          <p:spPr>
            <a:xfrm>
              <a:off x="4593525" y="2824975"/>
              <a:ext cx="39600" cy="34100"/>
            </a:xfrm>
            <a:custGeom>
              <a:avLst/>
              <a:gdLst/>
              <a:ahLst/>
              <a:cxnLst/>
              <a:rect l="l" t="t" r="r" b="b"/>
              <a:pathLst>
                <a:path w="1584" h="1364" extrusionOk="0">
                  <a:moveTo>
                    <a:pt x="980" y="1"/>
                  </a:moveTo>
                  <a:cubicBezTo>
                    <a:pt x="916" y="1"/>
                    <a:pt x="853" y="15"/>
                    <a:pt x="792" y="46"/>
                  </a:cubicBezTo>
                  <a:cubicBezTo>
                    <a:pt x="745" y="24"/>
                    <a:pt x="694" y="14"/>
                    <a:pt x="640" y="14"/>
                  </a:cubicBezTo>
                  <a:cubicBezTo>
                    <a:pt x="352" y="14"/>
                    <a:pt x="0" y="307"/>
                    <a:pt x="0" y="644"/>
                  </a:cubicBezTo>
                  <a:cubicBezTo>
                    <a:pt x="0" y="1041"/>
                    <a:pt x="354" y="1364"/>
                    <a:pt x="792" y="1364"/>
                  </a:cubicBezTo>
                  <a:cubicBezTo>
                    <a:pt x="1229" y="1364"/>
                    <a:pt x="1583" y="1041"/>
                    <a:pt x="1583" y="644"/>
                  </a:cubicBezTo>
                  <a:cubicBezTo>
                    <a:pt x="1583" y="315"/>
                    <a:pt x="1282" y="1"/>
                    <a:pt x="980" y="1"/>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sp>
          <p:nvSpPr>
            <p:cNvPr id="50" name="Google Shape;1218;p30">
              <a:extLst>
                <a:ext uri="{FF2B5EF4-FFF2-40B4-BE49-F238E27FC236}">
                  <a16:creationId xmlns:a16="http://schemas.microsoft.com/office/drawing/2014/main" xmlns="" id="{45E8A95B-505D-DFF9-D7F7-0EB273A5FCED}"/>
                </a:ext>
              </a:extLst>
            </p:cNvPr>
            <p:cNvSpPr/>
            <p:nvPr/>
          </p:nvSpPr>
          <p:spPr>
            <a:xfrm>
              <a:off x="4649025" y="2696425"/>
              <a:ext cx="39625" cy="34100"/>
            </a:xfrm>
            <a:custGeom>
              <a:avLst/>
              <a:gdLst/>
              <a:ahLst/>
              <a:cxnLst/>
              <a:rect l="l" t="t" r="r" b="b"/>
              <a:pathLst>
                <a:path w="1585" h="1364" extrusionOk="0">
                  <a:moveTo>
                    <a:pt x="981" y="1"/>
                  </a:moveTo>
                  <a:cubicBezTo>
                    <a:pt x="917" y="1"/>
                    <a:pt x="853" y="15"/>
                    <a:pt x="792" y="46"/>
                  </a:cubicBezTo>
                  <a:cubicBezTo>
                    <a:pt x="745" y="24"/>
                    <a:pt x="693" y="14"/>
                    <a:pt x="639" y="14"/>
                  </a:cubicBezTo>
                  <a:cubicBezTo>
                    <a:pt x="351" y="14"/>
                    <a:pt x="0" y="307"/>
                    <a:pt x="0" y="643"/>
                  </a:cubicBezTo>
                  <a:cubicBezTo>
                    <a:pt x="0" y="1040"/>
                    <a:pt x="354" y="1364"/>
                    <a:pt x="792" y="1364"/>
                  </a:cubicBezTo>
                  <a:cubicBezTo>
                    <a:pt x="1229" y="1364"/>
                    <a:pt x="1584" y="1040"/>
                    <a:pt x="1584" y="643"/>
                  </a:cubicBezTo>
                  <a:cubicBezTo>
                    <a:pt x="1584" y="314"/>
                    <a:pt x="1283" y="1"/>
                    <a:pt x="981" y="1"/>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sp>
          <p:nvSpPr>
            <p:cNvPr id="51" name="Google Shape;1219;p30">
              <a:extLst>
                <a:ext uri="{FF2B5EF4-FFF2-40B4-BE49-F238E27FC236}">
                  <a16:creationId xmlns:a16="http://schemas.microsoft.com/office/drawing/2014/main" xmlns="" id="{E0F4FDBF-234C-18B7-B5C5-84B56F726279}"/>
                </a:ext>
              </a:extLst>
            </p:cNvPr>
            <p:cNvSpPr/>
            <p:nvPr/>
          </p:nvSpPr>
          <p:spPr>
            <a:xfrm>
              <a:off x="4332600" y="2910450"/>
              <a:ext cx="39625" cy="34100"/>
            </a:xfrm>
            <a:custGeom>
              <a:avLst/>
              <a:gdLst/>
              <a:ahLst/>
              <a:cxnLst/>
              <a:rect l="l" t="t" r="r" b="b"/>
              <a:pathLst>
                <a:path w="1585" h="1364" extrusionOk="0">
                  <a:moveTo>
                    <a:pt x="981" y="1"/>
                  </a:moveTo>
                  <a:cubicBezTo>
                    <a:pt x="917" y="1"/>
                    <a:pt x="854" y="15"/>
                    <a:pt x="792" y="46"/>
                  </a:cubicBezTo>
                  <a:cubicBezTo>
                    <a:pt x="746" y="25"/>
                    <a:pt x="694" y="14"/>
                    <a:pt x="641" y="14"/>
                  </a:cubicBezTo>
                  <a:cubicBezTo>
                    <a:pt x="352" y="14"/>
                    <a:pt x="1" y="308"/>
                    <a:pt x="1" y="643"/>
                  </a:cubicBezTo>
                  <a:cubicBezTo>
                    <a:pt x="1" y="1041"/>
                    <a:pt x="355" y="1364"/>
                    <a:pt x="792" y="1364"/>
                  </a:cubicBezTo>
                  <a:cubicBezTo>
                    <a:pt x="1230" y="1364"/>
                    <a:pt x="1584" y="1041"/>
                    <a:pt x="1584" y="643"/>
                  </a:cubicBezTo>
                  <a:cubicBezTo>
                    <a:pt x="1584" y="315"/>
                    <a:pt x="1283" y="1"/>
                    <a:pt x="981" y="1"/>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grpSp>
          <p:nvGrpSpPr>
            <p:cNvPr id="52" name="Google Shape;1220;p30">
              <a:extLst>
                <a:ext uri="{FF2B5EF4-FFF2-40B4-BE49-F238E27FC236}">
                  <a16:creationId xmlns:a16="http://schemas.microsoft.com/office/drawing/2014/main" xmlns="" id="{6E8EBFDB-F13A-6772-45FE-9031D05D37CD}"/>
                </a:ext>
              </a:extLst>
            </p:cNvPr>
            <p:cNvGrpSpPr/>
            <p:nvPr/>
          </p:nvGrpSpPr>
          <p:grpSpPr>
            <a:xfrm>
              <a:off x="4583900" y="2817300"/>
              <a:ext cx="48675" cy="41775"/>
              <a:chOff x="4583900" y="2817300"/>
              <a:chExt cx="48675" cy="41775"/>
            </a:xfrm>
          </p:grpSpPr>
          <p:sp>
            <p:nvSpPr>
              <p:cNvPr id="67" name="Google Shape;1221;p30">
                <a:extLst>
                  <a:ext uri="{FF2B5EF4-FFF2-40B4-BE49-F238E27FC236}">
                    <a16:creationId xmlns:a16="http://schemas.microsoft.com/office/drawing/2014/main" xmlns="" id="{AC56ACE7-C5ED-EA53-6E89-4894B7F191B4}"/>
                  </a:ext>
                </a:extLst>
              </p:cNvPr>
              <p:cNvSpPr/>
              <p:nvPr/>
            </p:nvSpPr>
            <p:spPr>
              <a:xfrm>
                <a:off x="4593575" y="2825450"/>
                <a:ext cx="38600" cy="33625"/>
              </a:xfrm>
              <a:custGeom>
                <a:avLst/>
                <a:gdLst/>
                <a:ahLst/>
                <a:cxnLst/>
                <a:rect l="l" t="t" r="r" b="b"/>
                <a:pathLst>
                  <a:path w="1544" h="1345" extrusionOk="0">
                    <a:moveTo>
                      <a:pt x="574" y="1"/>
                    </a:moveTo>
                    <a:lnTo>
                      <a:pt x="574" y="1"/>
                    </a:lnTo>
                    <a:cubicBezTo>
                      <a:pt x="300" y="41"/>
                      <a:pt x="0" y="314"/>
                      <a:pt x="0" y="624"/>
                    </a:cubicBezTo>
                    <a:cubicBezTo>
                      <a:pt x="0" y="1022"/>
                      <a:pt x="354" y="1345"/>
                      <a:pt x="792" y="1345"/>
                    </a:cubicBezTo>
                    <a:cubicBezTo>
                      <a:pt x="1143" y="1345"/>
                      <a:pt x="1439" y="1137"/>
                      <a:pt x="1543" y="849"/>
                    </a:cubicBezTo>
                    <a:lnTo>
                      <a:pt x="1543" y="849"/>
                    </a:lnTo>
                    <a:cubicBezTo>
                      <a:pt x="1415" y="921"/>
                      <a:pt x="1254" y="964"/>
                      <a:pt x="1079" y="964"/>
                    </a:cubicBezTo>
                    <a:cubicBezTo>
                      <a:pt x="659" y="964"/>
                      <a:pt x="320" y="716"/>
                      <a:pt x="320" y="412"/>
                    </a:cubicBezTo>
                    <a:cubicBezTo>
                      <a:pt x="320" y="248"/>
                      <a:pt x="419" y="101"/>
                      <a:pt x="574"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68" name="Google Shape;1222;p30">
                <a:extLst>
                  <a:ext uri="{FF2B5EF4-FFF2-40B4-BE49-F238E27FC236}">
                    <a16:creationId xmlns:a16="http://schemas.microsoft.com/office/drawing/2014/main" xmlns="" id="{9EC4FC98-7A26-5EFD-2B26-08C66D4A0CD5}"/>
                  </a:ext>
                </a:extLst>
              </p:cNvPr>
              <p:cNvSpPr/>
              <p:nvPr/>
            </p:nvSpPr>
            <p:spPr>
              <a:xfrm>
                <a:off x="4603300" y="2824250"/>
                <a:ext cx="19650" cy="15000"/>
              </a:xfrm>
              <a:custGeom>
                <a:avLst/>
                <a:gdLst/>
                <a:ahLst/>
                <a:cxnLst/>
                <a:rect l="l" t="t" r="r" b="b"/>
                <a:pathLst>
                  <a:path w="786" h="600" extrusionOk="0">
                    <a:moveTo>
                      <a:pt x="379" y="0"/>
                    </a:moveTo>
                    <a:cubicBezTo>
                      <a:pt x="194" y="0"/>
                      <a:pt x="174" y="158"/>
                      <a:pt x="174" y="158"/>
                    </a:cubicBezTo>
                    <a:cubicBezTo>
                      <a:pt x="0" y="401"/>
                      <a:pt x="785" y="600"/>
                      <a:pt x="785" y="600"/>
                    </a:cubicBezTo>
                    <a:cubicBezTo>
                      <a:pt x="785" y="600"/>
                      <a:pt x="718" y="61"/>
                      <a:pt x="459" y="9"/>
                    </a:cubicBezTo>
                    <a:cubicBezTo>
                      <a:pt x="429" y="3"/>
                      <a:pt x="403" y="0"/>
                      <a:pt x="379"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69" name="Google Shape;1223;p30">
                <a:extLst>
                  <a:ext uri="{FF2B5EF4-FFF2-40B4-BE49-F238E27FC236}">
                    <a16:creationId xmlns:a16="http://schemas.microsoft.com/office/drawing/2014/main" xmlns="" id="{F0DA1392-DE28-8E1A-6520-1C40950EC00A}"/>
                  </a:ext>
                </a:extLst>
              </p:cNvPr>
              <p:cNvSpPr/>
              <p:nvPr/>
            </p:nvSpPr>
            <p:spPr>
              <a:xfrm>
                <a:off x="4595775" y="2823700"/>
                <a:ext cx="23175" cy="19500"/>
              </a:xfrm>
              <a:custGeom>
                <a:avLst/>
                <a:gdLst/>
                <a:ahLst/>
                <a:cxnLst/>
                <a:rect l="l" t="t" r="r" b="b"/>
                <a:pathLst>
                  <a:path w="927" h="780" extrusionOk="0">
                    <a:moveTo>
                      <a:pt x="586" y="0"/>
                    </a:moveTo>
                    <a:cubicBezTo>
                      <a:pt x="540" y="0"/>
                      <a:pt x="483" y="11"/>
                      <a:pt x="410" y="38"/>
                    </a:cubicBezTo>
                    <a:cubicBezTo>
                      <a:pt x="51" y="170"/>
                      <a:pt x="1" y="780"/>
                      <a:pt x="1" y="780"/>
                    </a:cubicBezTo>
                    <a:cubicBezTo>
                      <a:pt x="1" y="780"/>
                      <a:pt x="926" y="385"/>
                      <a:pt x="763" y="157"/>
                    </a:cubicBezTo>
                    <a:cubicBezTo>
                      <a:pt x="763" y="157"/>
                      <a:pt x="762" y="0"/>
                      <a:pt x="586"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70" name="Google Shape;1224;p30">
                <a:extLst>
                  <a:ext uri="{FF2B5EF4-FFF2-40B4-BE49-F238E27FC236}">
                    <a16:creationId xmlns:a16="http://schemas.microsoft.com/office/drawing/2014/main" xmlns="" id="{CC68D30A-BB31-AE45-41A3-B28455FF9B37}"/>
                  </a:ext>
                </a:extLst>
              </p:cNvPr>
              <p:cNvSpPr/>
              <p:nvPr/>
            </p:nvSpPr>
            <p:spPr>
              <a:xfrm>
                <a:off x="4583900" y="2820300"/>
                <a:ext cx="32100" cy="9725"/>
              </a:xfrm>
              <a:custGeom>
                <a:avLst/>
                <a:gdLst/>
                <a:ahLst/>
                <a:cxnLst/>
                <a:rect l="l" t="t" r="r" b="b"/>
                <a:pathLst>
                  <a:path w="1284" h="389" extrusionOk="0">
                    <a:moveTo>
                      <a:pt x="782" y="0"/>
                    </a:moveTo>
                    <a:cubicBezTo>
                      <a:pt x="434" y="0"/>
                      <a:pt x="0" y="57"/>
                      <a:pt x="0" y="57"/>
                    </a:cubicBezTo>
                    <a:cubicBezTo>
                      <a:pt x="0" y="57"/>
                      <a:pt x="354" y="389"/>
                      <a:pt x="747" y="389"/>
                    </a:cubicBezTo>
                    <a:cubicBezTo>
                      <a:pt x="782" y="389"/>
                      <a:pt x="816" y="386"/>
                      <a:pt x="851" y="380"/>
                    </a:cubicBezTo>
                    <a:cubicBezTo>
                      <a:pt x="1283" y="312"/>
                      <a:pt x="1206" y="145"/>
                      <a:pt x="1206" y="145"/>
                    </a:cubicBezTo>
                    <a:cubicBezTo>
                      <a:pt x="1261" y="33"/>
                      <a:pt x="1046" y="0"/>
                      <a:pt x="782"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71" name="Google Shape;1225;p30">
                <a:extLst>
                  <a:ext uri="{FF2B5EF4-FFF2-40B4-BE49-F238E27FC236}">
                    <a16:creationId xmlns:a16="http://schemas.microsoft.com/office/drawing/2014/main" xmlns="" id="{EDED66B7-74DD-C47D-5463-54FD289181C1}"/>
                  </a:ext>
                </a:extLst>
              </p:cNvPr>
              <p:cNvSpPr/>
              <p:nvPr/>
            </p:nvSpPr>
            <p:spPr>
              <a:xfrm>
                <a:off x="4609650" y="2817300"/>
                <a:ext cx="22925" cy="10750"/>
              </a:xfrm>
              <a:custGeom>
                <a:avLst/>
                <a:gdLst/>
                <a:ahLst/>
                <a:cxnLst/>
                <a:rect l="l" t="t" r="r" b="b"/>
                <a:pathLst>
                  <a:path w="917" h="430" extrusionOk="0">
                    <a:moveTo>
                      <a:pt x="354" y="1"/>
                    </a:moveTo>
                    <a:cubicBezTo>
                      <a:pt x="304" y="1"/>
                      <a:pt x="258" y="11"/>
                      <a:pt x="219" y="35"/>
                    </a:cubicBezTo>
                    <a:cubicBezTo>
                      <a:pt x="0" y="172"/>
                      <a:pt x="145" y="326"/>
                      <a:pt x="145" y="326"/>
                    </a:cubicBezTo>
                    <a:cubicBezTo>
                      <a:pt x="165" y="401"/>
                      <a:pt x="230" y="429"/>
                      <a:pt x="314" y="429"/>
                    </a:cubicBezTo>
                    <a:cubicBezTo>
                      <a:pt x="543" y="429"/>
                      <a:pt x="916" y="223"/>
                      <a:pt x="916" y="223"/>
                    </a:cubicBezTo>
                    <a:cubicBezTo>
                      <a:pt x="916" y="223"/>
                      <a:pt x="591" y="1"/>
                      <a:pt x="354"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72" name="Google Shape;1226;p30">
                <a:extLst>
                  <a:ext uri="{FF2B5EF4-FFF2-40B4-BE49-F238E27FC236}">
                    <a16:creationId xmlns:a16="http://schemas.microsoft.com/office/drawing/2014/main" xmlns="" id="{F8AEA906-C9B7-C9A3-2BE1-A76A49E46330}"/>
                  </a:ext>
                </a:extLst>
              </p:cNvPr>
              <p:cNvSpPr/>
              <p:nvPr/>
            </p:nvSpPr>
            <p:spPr>
              <a:xfrm>
                <a:off x="4605775" y="2820125"/>
                <a:ext cx="20300" cy="13300"/>
              </a:xfrm>
              <a:custGeom>
                <a:avLst/>
                <a:gdLst/>
                <a:ahLst/>
                <a:cxnLst/>
                <a:rect l="l" t="t" r="r" b="b"/>
                <a:pathLst>
                  <a:path w="812" h="532" extrusionOk="0">
                    <a:moveTo>
                      <a:pt x="357" y="0"/>
                    </a:moveTo>
                    <a:cubicBezTo>
                      <a:pt x="113" y="0"/>
                      <a:pt x="126" y="192"/>
                      <a:pt x="126" y="192"/>
                    </a:cubicBezTo>
                    <a:cubicBezTo>
                      <a:pt x="0" y="459"/>
                      <a:pt x="812" y="532"/>
                      <a:pt x="812" y="532"/>
                    </a:cubicBezTo>
                    <a:cubicBezTo>
                      <a:pt x="812" y="532"/>
                      <a:pt x="643" y="11"/>
                      <a:pt x="377" y="1"/>
                    </a:cubicBezTo>
                    <a:cubicBezTo>
                      <a:pt x="370" y="0"/>
                      <a:pt x="363" y="0"/>
                      <a:pt x="357"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nvGrpSpPr>
            <p:cNvPr id="53" name="Google Shape;1227;p30">
              <a:extLst>
                <a:ext uri="{FF2B5EF4-FFF2-40B4-BE49-F238E27FC236}">
                  <a16:creationId xmlns:a16="http://schemas.microsoft.com/office/drawing/2014/main" xmlns="" id="{81FAC5DC-C343-42CB-151C-9EE306476111}"/>
                </a:ext>
              </a:extLst>
            </p:cNvPr>
            <p:cNvGrpSpPr/>
            <p:nvPr/>
          </p:nvGrpSpPr>
          <p:grpSpPr>
            <a:xfrm>
              <a:off x="4639375" y="2688750"/>
              <a:ext cx="48675" cy="41775"/>
              <a:chOff x="4639375" y="2688750"/>
              <a:chExt cx="48675" cy="41775"/>
            </a:xfrm>
          </p:grpSpPr>
          <p:sp>
            <p:nvSpPr>
              <p:cNvPr id="61" name="Google Shape;1228;p30">
                <a:extLst>
                  <a:ext uri="{FF2B5EF4-FFF2-40B4-BE49-F238E27FC236}">
                    <a16:creationId xmlns:a16="http://schemas.microsoft.com/office/drawing/2014/main" xmlns="" id="{EFD6C794-75D2-5B1D-73E8-B3D1F63C3BC1}"/>
                  </a:ext>
                </a:extLst>
              </p:cNvPr>
              <p:cNvSpPr/>
              <p:nvPr/>
            </p:nvSpPr>
            <p:spPr>
              <a:xfrm>
                <a:off x="4649050" y="2696900"/>
                <a:ext cx="38600" cy="33625"/>
              </a:xfrm>
              <a:custGeom>
                <a:avLst/>
                <a:gdLst/>
                <a:ahLst/>
                <a:cxnLst/>
                <a:rect l="l" t="t" r="r" b="b"/>
                <a:pathLst>
                  <a:path w="1544" h="1345" extrusionOk="0">
                    <a:moveTo>
                      <a:pt x="573" y="1"/>
                    </a:moveTo>
                    <a:lnTo>
                      <a:pt x="573" y="1"/>
                    </a:lnTo>
                    <a:cubicBezTo>
                      <a:pt x="299" y="40"/>
                      <a:pt x="0" y="313"/>
                      <a:pt x="0" y="624"/>
                    </a:cubicBezTo>
                    <a:cubicBezTo>
                      <a:pt x="0" y="1021"/>
                      <a:pt x="355" y="1345"/>
                      <a:pt x="793" y="1345"/>
                    </a:cubicBezTo>
                    <a:cubicBezTo>
                      <a:pt x="1143" y="1345"/>
                      <a:pt x="1439" y="1136"/>
                      <a:pt x="1543" y="848"/>
                    </a:cubicBezTo>
                    <a:lnTo>
                      <a:pt x="1543" y="848"/>
                    </a:lnTo>
                    <a:cubicBezTo>
                      <a:pt x="1415" y="920"/>
                      <a:pt x="1253" y="963"/>
                      <a:pt x="1078" y="963"/>
                    </a:cubicBezTo>
                    <a:cubicBezTo>
                      <a:pt x="659" y="963"/>
                      <a:pt x="319" y="715"/>
                      <a:pt x="319" y="412"/>
                    </a:cubicBezTo>
                    <a:cubicBezTo>
                      <a:pt x="319" y="249"/>
                      <a:pt x="419" y="101"/>
                      <a:pt x="573"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62" name="Google Shape;1229;p30">
                <a:extLst>
                  <a:ext uri="{FF2B5EF4-FFF2-40B4-BE49-F238E27FC236}">
                    <a16:creationId xmlns:a16="http://schemas.microsoft.com/office/drawing/2014/main" xmlns="" id="{BA80D5AD-BB68-2118-5D58-582E7134CEF2}"/>
                  </a:ext>
                </a:extLst>
              </p:cNvPr>
              <p:cNvSpPr/>
              <p:nvPr/>
            </p:nvSpPr>
            <p:spPr>
              <a:xfrm>
                <a:off x="4658800" y="2695675"/>
                <a:ext cx="19650" cy="15025"/>
              </a:xfrm>
              <a:custGeom>
                <a:avLst/>
                <a:gdLst/>
                <a:ahLst/>
                <a:cxnLst/>
                <a:rect l="l" t="t" r="r" b="b"/>
                <a:pathLst>
                  <a:path w="786" h="601" extrusionOk="0">
                    <a:moveTo>
                      <a:pt x="379" y="0"/>
                    </a:moveTo>
                    <a:cubicBezTo>
                      <a:pt x="194" y="0"/>
                      <a:pt x="174" y="158"/>
                      <a:pt x="174" y="158"/>
                    </a:cubicBezTo>
                    <a:cubicBezTo>
                      <a:pt x="0" y="401"/>
                      <a:pt x="785" y="600"/>
                      <a:pt x="785" y="600"/>
                    </a:cubicBezTo>
                    <a:cubicBezTo>
                      <a:pt x="785" y="600"/>
                      <a:pt x="719" y="61"/>
                      <a:pt x="459" y="9"/>
                    </a:cubicBezTo>
                    <a:cubicBezTo>
                      <a:pt x="429" y="3"/>
                      <a:pt x="403" y="0"/>
                      <a:pt x="379"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63" name="Google Shape;1230;p30">
                <a:extLst>
                  <a:ext uri="{FF2B5EF4-FFF2-40B4-BE49-F238E27FC236}">
                    <a16:creationId xmlns:a16="http://schemas.microsoft.com/office/drawing/2014/main" xmlns="" id="{350C4F96-F506-2901-3361-7772451D3D6F}"/>
                  </a:ext>
                </a:extLst>
              </p:cNvPr>
              <p:cNvSpPr/>
              <p:nvPr/>
            </p:nvSpPr>
            <p:spPr>
              <a:xfrm>
                <a:off x="4651275" y="2695100"/>
                <a:ext cx="23175" cy="19525"/>
              </a:xfrm>
              <a:custGeom>
                <a:avLst/>
                <a:gdLst/>
                <a:ahLst/>
                <a:cxnLst/>
                <a:rect l="l" t="t" r="r" b="b"/>
                <a:pathLst>
                  <a:path w="927" h="781" extrusionOk="0">
                    <a:moveTo>
                      <a:pt x="586" y="1"/>
                    </a:moveTo>
                    <a:cubicBezTo>
                      <a:pt x="540" y="1"/>
                      <a:pt x="482" y="11"/>
                      <a:pt x="410" y="38"/>
                    </a:cubicBezTo>
                    <a:cubicBezTo>
                      <a:pt x="51" y="170"/>
                      <a:pt x="1" y="780"/>
                      <a:pt x="1" y="780"/>
                    </a:cubicBezTo>
                    <a:cubicBezTo>
                      <a:pt x="1" y="780"/>
                      <a:pt x="926" y="385"/>
                      <a:pt x="763" y="156"/>
                    </a:cubicBezTo>
                    <a:cubicBezTo>
                      <a:pt x="763" y="156"/>
                      <a:pt x="762" y="1"/>
                      <a:pt x="586"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64" name="Google Shape;1231;p30">
                <a:extLst>
                  <a:ext uri="{FF2B5EF4-FFF2-40B4-BE49-F238E27FC236}">
                    <a16:creationId xmlns:a16="http://schemas.microsoft.com/office/drawing/2014/main" xmlns="" id="{E570278D-485A-25B2-81C5-4EA301D2E467}"/>
                  </a:ext>
                </a:extLst>
              </p:cNvPr>
              <p:cNvSpPr/>
              <p:nvPr/>
            </p:nvSpPr>
            <p:spPr>
              <a:xfrm>
                <a:off x="4639375" y="2691700"/>
                <a:ext cx="32150" cy="9725"/>
              </a:xfrm>
              <a:custGeom>
                <a:avLst/>
                <a:gdLst/>
                <a:ahLst/>
                <a:cxnLst/>
                <a:rect l="l" t="t" r="r" b="b"/>
                <a:pathLst>
                  <a:path w="1286" h="389" extrusionOk="0">
                    <a:moveTo>
                      <a:pt x="782" y="1"/>
                    </a:moveTo>
                    <a:cubicBezTo>
                      <a:pt x="433" y="1"/>
                      <a:pt x="0" y="57"/>
                      <a:pt x="0" y="57"/>
                    </a:cubicBezTo>
                    <a:cubicBezTo>
                      <a:pt x="0" y="57"/>
                      <a:pt x="354" y="389"/>
                      <a:pt x="747" y="389"/>
                    </a:cubicBezTo>
                    <a:cubicBezTo>
                      <a:pt x="781" y="389"/>
                      <a:pt x="816" y="386"/>
                      <a:pt x="851" y="381"/>
                    </a:cubicBezTo>
                    <a:cubicBezTo>
                      <a:pt x="1285" y="314"/>
                      <a:pt x="1206" y="146"/>
                      <a:pt x="1206" y="146"/>
                    </a:cubicBezTo>
                    <a:cubicBezTo>
                      <a:pt x="1261" y="33"/>
                      <a:pt x="1046" y="1"/>
                      <a:pt x="782"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65" name="Google Shape;1232;p30">
                <a:extLst>
                  <a:ext uri="{FF2B5EF4-FFF2-40B4-BE49-F238E27FC236}">
                    <a16:creationId xmlns:a16="http://schemas.microsoft.com/office/drawing/2014/main" xmlns="" id="{26DD1E46-0E55-2C86-23F2-C2AEF6C07F22}"/>
                  </a:ext>
                </a:extLst>
              </p:cNvPr>
              <p:cNvSpPr/>
              <p:nvPr/>
            </p:nvSpPr>
            <p:spPr>
              <a:xfrm>
                <a:off x="4665125" y="2688750"/>
                <a:ext cx="22925" cy="10725"/>
              </a:xfrm>
              <a:custGeom>
                <a:avLst/>
                <a:gdLst/>
                <a:ahLst/>
                <a:cxnLst/>
                <a:rect l="l" t="t" r="r" b="b"/>
                <a:pathLst>
                  <a:path w="917" h="429" extrusionOk="0">
                    <a:moveTo>
                      <a:pt x="354" y="0"/>
                    </a:moveTo>
                    <a:cubicBezTo>
                      <a:pt x="304" y="0"/>
                      <a:pt x="258" y="10"/>
                      <a:pt x="219" y="34"/>
                    </a:cubicBezTo>
                    <a:cubicBezTo>
                      <a:pt x="0" y="171"/>
                      <a:pt x="144" y="325"/>
                      <a:pt x="144" y="325"/>
                    </a:cubicBezTo>
                    <a:cubicBezTo>
                      <a:pt x="165" y="401"/>
                      <a:pt x="229" y="428"/>
                      <a:pt x="314" y="428"/>
                    </a:cubicBezTo>
                    <a:cubicBezTo>
                      <a:pt x="543" y="428"/>
                      <a:pt x="916" y="222"/>
                      <a:pt x="916" y="222"/>
                    </a:cubicBezTo>
                    <a:cubicBezTo>
                      <a:pt x="916" y="222"/>
                      <a:pt x="591" y="0"/>
                      <a:pt x="354"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66" name="Google Shape;1233;p30">
                <a:extLst>
                  <a:ext uri="{FF2B5EF4-FFF2-40B4-BE49-F238E27FC236}">
                    <a16:creationId xmlns:a16="http://schemas.microsoft.com/office/drawing/2014/main" xmlns="" id="{7473C89A-DED1-D864-0B1E-358CE088CAFE}"/>
                  </a:ext>
                </a:extLst>
              </p:cNvPr>
              <p:cNvSpPr/>
              <p:nvPr/>
            </p:nvSpPr>
            <p:spPr>
              <a:xfrm>
                <a:off x="4661250" y="2691550"/>
                <a:ext cx="20300" cy="13325"/>
              </a:xfrm>
              <a:custGeom>
                <a:avLst/>
                <a:gdLst/>
                <a:ahLst/>
                <a:cxnLst/>
                <a:rect l="l" t="t" r="r" b="b"/>
                <a:pathLst>
                  <a:path w="812" h="533" extrusionOk="0">
                    <a:moveTo>
                      <a:pt x="357" y="0"/>
                    </a:moveTo>
                    <a:cubicBezTo>
                      <a:pt x="113" y="0"/>
                      <a:pt x="126" y="193"/>
                      <a:pt x="126" y="193"/>
                    </a:cubicBezTo>
                    <a:cubicBezTo>
                      <a:pt x="0" y="459"/>
                      <a:pt x="812" y="532"/>
                      <a:pt x="812" y="532"/>
                    </a:cubicBezTo>
                    <a:cubicBezTo>
                      <a:pt x="812" y="532"/>
                      <a:pt x="643" y="11"/>
                      <a:pt x="376" y="1"/>
                    </a:cubicBezTo>
                    <a:cubicBezTo>
                      <a:pt x="370" y="1"/>
                      <a:pt x="363" y="0"/>
                      <a:pt x="357"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nvGrpSpPr>
            <p:cNvPr id="54" name="Google Shape;1234;p30">
              <a:extLst>
                <a:ext uri="{FF2B5EF4-FFF2-40B4-BE49-F238E27FC236}">
                  <a16:creationId xmlns:a16="http://schemas.microsoft.com/office/drawing/2014/main" xmlns="" id="{3BB3B590-5F6E-DC4C-9039-D319C9082456}"/>
                </a:ext>
              </a:extLst>
            </p:cNvPr>
            <p:cNvGrpSpPr/>
            <p:nvPr/>
          </p:nvGrpSpPr>
          <p:grpSpPr>
            <a:xfrm>
              <a:off x="4323000" y="2902825"/>
              <a:ext cx="48625" cy="41750"/>
              <a:chOff x="4323000" y="2902825"/>
              <a:chExt cx="48625" cy="41750"/>
            </a:xfrm>
          </p:grpSpPr>
          <p:sp>
            <p:nvSpPr>
              <p:cNvPr id="55" name="Google Shape;1235;p30">
                <a:extLst>
                  <a:ext uri="{FF2B5EF4-FFF2-40B4-BE49-F238E27FC236}">
                    <a16:creationId xmlns:a16="http://schemas.microsoft.com/office/drawing/2014/main" xmlns="" id="{0E411ABE-242B-A5A9-49CE-98BD40441BEB}"/>
                  </a:ext>
                </a:extLst>
              </p:cNvPr>
              <p:cNvSpPr/>
              <p:nvPr/>
            </p:nvSpPr>
            <p:spPr>
              <a:xfrm>
                <a:off x="4332625" y="2910975"/>
                <a:ext cx="38625" cy="33600"/>
              </a:xfrm>
              <a:custGeom>
                <a:avLst/>
                <a:gdLst/>
                <a:ahLst/>
                <a:cxnLst/>
                <a:rect l="l" t="t" r="r" b="b"/>
                <a:pathLst>
                  <a:path w="1545" h="1344" extrusionOk="0">
                    <a:moveTo>
                      <a:pt x="574" y="0"/>
                    </a:moveTo>
                    <a:lnTo>
                      <a:pt x="574" y="0"/>
                    </a:lnTo>
                    <a:cubicBezTo>
                      <a:pt x="300" y="40"/>
                      <a:pt x="1" y="313"/>
                      <a:pt x="1" y="623"/>
                    </a:cubicBezTo>
                    <a:cubicBezTo>
                      <a:pt x="1" y="1021"/>
                      <a:pt x="355" y="1344"/>
                      <a:pt x="792" y="1344"/>
                    </a:cubicBezTo>
                    <a:cubicBezTo>
                      <a:pt x="1143" y="1344"/>
                      <a:pt x="1440" y="1136"/>
                      <a:pt x="1544" y="849"/>
                    </a:cubicBezTo>
                    <a:lnTo>
                      <a:pt x="1544" y="849"/>
                    </a:lnTo>
                    <a:cubicBezTo>
                      <a:pt x="1414" y="920"/>
                      <a:pt x="1254" y="963"/>
                      <a:pt x="1078" y="963"/>
                    </a:cubicBezTo>
                    <a:cubicBezTo>
                      <a:pt x="660" y="963"/>
                      <a:pt x="319" y="716"/>
                      <a:pt x="319" y="411"/>
                    </a:cubicBezTo>
                    <a:cubicBezTo>
                      <a:pt x="319" y="248"/>
                      <a:pt x="418" y="100"/>
                      <a:pt x="574"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56" name="Google Shape;1236;p30">
                <a:extLst>
                  <a:ext uri="{FF2B5EF4-FFF2-40B4-BE49-F238E27FC236}">
                    <a16:creationId xmlns:a16="http://schemas.microsoft.com/office/drawing/2014/main" xmlns="" id="{431ECCFA-278B-CBDC-1B85-650738F35321}"/>
                  </a:ext>
                </a:extLst>
              </p:cNvPr>
              <p:cNvSpPr/>
              <p:nvPr/>
            </p:nvSpPr>
            <p:spPr>
              <a:xfrm>
                <a:off x="4342375" y="2909750"/>
                <a:ext cx="19675" cy="15025"/>
              </a:xfrm>
              <a:custGeom>
                <a:avLst/>
                <a:gdLst/>
                <a:ahLst/>
                <a:cxnLst/>
                <a:rect l="l" t="t" r="r" b="b"/>
                <a:pathLst>
                  <a:path w="787" h="601" extrusionOk="0">
                    <a:moveTo>
                      <a:pt x="380" y="0"/>
                    </a:moveTo>
                    <a:cubicBezTo>
                      <a:pt x="195" y="0"/>
                      <a:pt x="175" y="159"/>
                      <a:pt x="175" y="159"/>
                    </a:cubicBezTo>
                    <a:cubicBezTo>
                      <a:pt x="1" y="401"/>
                      <a:pt x="786" y="600"/>
                      <a:pt x="786" y="600"/>
                    </a:cubicBezTo>
                    <a:cubicBezTo>
                      <a:pt x="786" y="600"/>
                      <a:pt x="719" y="62"/>
                      <a:pt x="459" y="9"/>
                    </a:cubicBezTo>
                    <a:cubicBezTo>
                      <a:pt x="430" y="3"/>
                      <a:pt x="403" y="0"/>
                      <a:pt x="380"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57" name="Google Shape;1237;p30">
                <a:extLst>
                  <a:ext uri="{FF2B5EF4-FFF2-40B4-BE49-F238E27FC236}">
                    <a16:creationId xmlns:a16="http://schemas.microsoft.com/office/drawing/2014/main" xmlns="" id="{A00C58B2-BBB8-8384-D23B-38256355999B}"/>
                  </a:ext>
                </a:extLst>
              </p:cNvPr>
              <p:cNvSpPr/>
              <p:nvPr/>
            </p:nvSpPr>
            <p:spPr>
              <a:xfrm>
                <a:off x="4334875" y="2909175"/>
                <a:ext cx="23125" cy="19525"/>
              </a:xfrm>
              <a:custGeom>
                <a:avLst/>
                <a:gdLst/>
                <a:ahLst/>
                <a:cxnLst/>
                <a:rect l="l" t="t" r="r" b="b"/>
                <a:pathLst>
                  <a:path w="925" h="781" extrusionOk="0">
                    <a:moveTo>
                      <a:pt x="585" y="1"/>
                    </a:moveTo>
                    <a:cubicBezTo>
                      <a:pt x="539" y="1"/>
                      <a:pt x="481" y="11"/>
                      <a:pt x="408" y="38"/>
                    </a:cubicBezTo>
                    <a:cubicBezTo>
                      <a:pt x="50" y="170"/>
                      <a:pt x="0" y="780"/>
                      <a:pt x="0" y="780"/>
                    </a:cubicBezTo>
                    <a:cubicBezTo>
                      <a:pt x="0" y="780"/>
                      <a:pt x="925" y="385"/>
                      <a:pt x="762" y="156"/>
                    </a:cubicBezTo>
                    <a:cubicBezTo>
                      <a:pt x="762" y="156"/>
                      <a:pt x="761" y="1"/>
                      <a:pt x="585"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58" name="Google Shape;1238;p30">
                <a:extLst>
                  <a:ext uri="{FF2B5EF4-FFF2-40B4-BE49-F238E27FC236}">
                    <a16:creationId xmlns:a16="http://schemas.microsoft.com/office/drawing/2014/main" xmlns="" id="{0C1FAC29-59F3-CF64-B1BD-E6BE232D1D23}"/>
                  </a:ext>
                </a:extLst>
              </p:cNvPr>
              <p:cNvSpPr/>
              <p:nvPr/>
            </p:nvSpPr>
            <p:spPr>
              <a:xfrm>
                <a:off x="4323000" y="2905775"/>
                <a:ext cx="32075" cy="9725"/>
              </a:xfrm>
              <a:custGeom>
                <a:avLst/>
                <a:gdLst/>
                <a:ahLst/>
                <a:cxnLst/>
                <a:rect l="l" t="t" r="r" b="b"/>
                <a:pathLst>
                  <a:path w="1283" h="389" extrusionOk="0">
                    <a:moveTo>
                      <a:pt x="781" y="0"/>
                    </a:moveTo>
                    <a:cubicBezTo>
                      <a:pt x="432" y="0"/>
                      <a:pt x="0" y="56"/>
                      <a:pt x="0" y="56"/>
                    </a:cubicBezTo>
                    <a:cubicBezTo>
                      <a:pt x="0" y="56"/>
                      <a:pt x="354" y="389"/>
                      <a:pt x="747" y="389"/>
                    </a:cubicBezTo>
                    <a:cubicBezTo>
                      <a:pt x="782" y="389"/>
                      <a:pt x="816" y="386"/>
                      <a:pt x="851" y="381"/>
                    </a:cubicBezTo>
                    <a:cubicBezTo>
                      <a:pt x="1283" y="313"/>
                      <a:pt x="1205" y="145"/>
                      <a:pt x="1205" y="145"/>
                    </a:cubicBezTo>
                    <a:cubicBezTo>
                      <a:pt x="1260" y="32"/>
                      <a:pt x="1045" y="0"/>
                      <a:pt x="78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59" name="Google Shape;1239;p30">
                <a:extLst>
                  <a:ext uri="{FF2B5EF4-FFF2-40B4-BE49-F238E27FC236}">
                    <a16:creationId xmlns:a16="http://schemas.microsoft.com/office/drawing/2014/main" xmlns="" id="{EA61270D-A49F-3200-3390-577C3C94429E}"/>
                  </a:ext>
                </a:extLst>
              </p:cNvPr>
              <p:cNvSpPr/>
              <p:nvPr/>
            </p:nvSpPr>
            <p:spPr>
              <a:xfrm>
                <a:off x="4348700" y="2902825"/>
                <a:ext cx="22925" cy="10725"/>
              </a:xfrm>
              <a:custGeom>
                <a:avLst/>
                <a:gdLst/>
                <a:ahLst/>
                <a:cxnLst/>
                <a:rect l="l" t="t" r="r" b="b"/>
                <a:pathLst>
                  <a:path w="917" h="429" extrusionOk="0">
                    <a:moveTo>
                      <a:pt x="353" y="0"/>
                    </a:moveTo>
                    <a:cubicBezTo>
                      <a:pt x="303" y="0"/>
                      <a:pt x="257" y="10"/>
                      <a:pt x="219" y="34"/>
                    </a:cubicBezTo>
                    <a:cubicBezTo>
                      <a:pt x="1" y="171"/>
                      <a:pt x="144" y="325"/>
                      <a:pt x="144" y="325"/>
                    </a:cubicBezTo>
                    <a:cubicBezTo>
                      <a:pt x="164" y="401"/>
                      <a:pt x="229" y="429"/>
                      <a:pt x="314" y="429"/>
                    </a:cubicBezTo>
                    <a:cubicBezTo>
                      <a:pt x="543" y="429"/>
                      <a:pt x="917" y="223"/>
                      <a:pt x="917" y="223"/>
                    </a:cubicBezTo>
                    <a:cubicBezTo>
                      <a:pt x="917" y="223"/>
                      <a:pt x="591" y="0"/>
                      <a:pt x="353"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60" name="Google Shape;1240;p30">
                <a:extLst>
                  <a:ext uri="{FF2B5EF4-FFF2-40B4-BE49-F238E27FC236}">
                    <a16:creationId xmlns:a16="http://schemas.microsoft.com/office/drawing/2014/main" xmlns="" id="{149A1F6A-1719-5168-3109-19143A255FB8}"/>
                  </a:ext>
                </a:extLst>
              </p:cNvPr>
              <p:cNvSpPr/>
              <p:nvPr/>
            </p:nvSpPr>
            <p:spPr>
              <a:xfrm>
                <a:off x="4344850" y="2905600"/>
                <a:ext cx="20325" cy="13300"/>
              </a:xfrm>
              <a:custGeom>
                <a:avLst/>
                <a:gdLst/>
                <a:ahLst/>
                <a:cxnLst/>
                <a:rect l="l" t="t" r="r" b="b"/>
                <a:pathLst>
                  <a:path w="813" h="532" extrusionOk="0">
                    <a:moveTo>
                      <a:pt x="359" y="1"/>
                    </a:moveTo>
                    <a:cubicBezTo>
                      <a:pt x="112" y="1"/>
                      <a:pt x="125" y="193"/>
                      <a:pt x="125" y="193"/>
                    </a:cubicBezTo>
                    <a:cubicBezTo>
                      <a:pt x="1" y="460"/>
                      <a:pt x="813" y="531"/>
                      <a:pt x="813" y="531"/>
                    </a:cubicBezTo>
                    <a:cubicBezTo>
                      <a:pt x="813" y="531"/>
                      <a:pt x="644" y="12"/>
                      <a:pt x="377" y="1"/>
                    </a:cubicBezTo>
                    <a:cubicBezTo>
                      <a:pt x="371" y="1"/>
                      <a:pt x="365" y="1"/>
                      <a:pt x="359"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grpSp>
        <p:nvGrpSpPr>
          <p:cNvPr id="83" name="Google Shape;1241;p30">
            <a:extLst>
              <a:ext uri="{FF2B5EF4-FFF2-40B4-BE49-F238E27FC236}">
                <a16:creationId xmlns:a16="http://schemas.microsoft.com/office/drawing/2014/main" xmlns="" id="{1D38A5CA-4247-3B9D-3A51-F5764396B108}"/>
              </a:ext>
            </a:extLst>
          </p:cNvPr>
          <p:cNvGrpSpPr/>
          <p:nvPr/>
        </p:nvGrpSpPr>
        <p:grpSpPr>
          <a:xfrm>
            <a:off x="1853957" y="4745803"/>
            <a:ext cx="469708" cy="980967"/>
            <a:chOff x="2481135" y="1176223"/>
            <a:chExt cx="272495" cy="569094"/>
          </a:xfrm>
        </p:grpSpPr>
        <p:sp>
          <p:nvSpPr>
            <p:cNvPr id="84" name="Google Shape;1242;p30">
              <a:extLst>
                <a:ext uri="{FF2B5EF4-FFF2-40B4-BE49-F238E27FC236}">
                  <a16:creationId xmlns:a16="http://schemas.microsoft.com/office/drawing/2014/main" xmlns="" id="{E876ECAE-3EBD-25A1-5424-D4421E93B75A}"/>
                </a:ext>
              </a:extLst>
            </p:cNvPr>
            <p:cNvSpPr/>
            <p:nvPr/>
          </p:nvSpPr>
          <p:spPr>
            <a:xfrm>
              <a:off x="2481135" y="1176223"/>
              <a:ext cx="153017" cy="569094"/>
            </a:xfrm>
            <a:custGeom>
              <a:avLst/>
              <a:gdLst/>
              <a:ahLst/>
              <a:cxnLst/>
              <a:rect l="l" t="t" r="r" b="b"/>
              <a:pathLst>
                <a:path w="3016" h="11217" extrusionOk="0">
                  <a:moveTo>
                    <a:pt x="1855" y="1"/>
                  </a:moveTo>
                  <a:cubicBezTo>
                    <a:pt x="1853" y="1"/>
                    <a:pt x="1850" y="1"/>
                    <a:pt x="1848" y="1"/>
                  </a:cubicBezTo>
                  <a:cubicBezTo>
                    <a:pt x="1768" y="5"/>
                    <a:pt x="1661" y="77"/>
                    <a:pt x="1631" y="153"/>
                  </a:cubicBezTo>
                  <a:cubicBezTo>
                    <a:pt x="641" y="2626"/>
                    <a:pt x="68" y="5274"/>
                    <a:pt x="12" y="7938"/>
                  </a:cubicBezTo>
                  <a:cubicBezTo>
                    <a:pt x="1" y="8492"/>
                    <a:pt x="12" y="9050"/>
                    <a:pt x="133" y="9591"/>
                  </a:cubicBezTo>
                  <a:cubicBezTo>
                    <a:pt x="254" y="10133"/>
                    <a:pt x="490" y="10658"/>
                    <a:pt x="879" y="11053"/>
                  </a:cubicBezTo>
                  <a:cubicBezTo>
                    <a:pt x="993" y="11168"/>
                    <a:pt x="1144" y="11216"/>
                    <a:pt x="1312" y="11216"/>
                  </a:cubicBezTo>
                  <a:cubicBezTo>
                    <a:pt x="1727" y="11216"/>
                    <a:pt x="2236" y="10917"/>
                    <a:pt x="2478" y="10598"/>
                  </a:cubicBezTo>
                  <a:cubicBezTo>
                    <a:pt x="2821" y="10151"/>
                    <a:pt x="2922" y="9567"/>
                    <a:pt x="2959" y="9005"/>
                  </a:cubicBezTo>
                  <a:cubicBezTo>
                    <a:pt x="3015" y="8140"/>
                    <a:pt x="2945" y="7273"/>
                    <a:pt x="2876" y="6408"/>
                  </a:cubicBezTo>
                  <a:cubicBezTo>
                    <a:pt x="2707" y="4302"/>
                    <a:pt x="2733" y="2123"/>
                    <a:pt x="2036" y="127"/>
                  </a:cubicBezTo>
                  <a:cubicBezTo>
                    <a:pt x="2010" y="54"/>
                    <a:pt x="1934" y="1"/>
                    <a:pt x="1855" y="1"/>
                  </a:cubicBezTo>
                  <a:close/>
                </a:path>
              </a:pathLst>
            </a:custGeom>
            <a:solidFill>
              <a:srgbClr val="ACBA8D"/>
            </a:solidFill>
            <a:ln>
              <a:noFill/>
            </a:ln>
          </p:spPr>
          <p:txBody>
            <a:bodyPr spcFirstLastPara="1" wrap="square" lIns="121900" tIns="121900" rIns="121900" bIns="121900" anchor="ctr" anchorCtr="0">
              <a:noAutofit/>
            </a:bodyPr>
            <a:lstStyle/>
            <a:p>
              <a:endParaRPr sz="2489"/>
            </a:p>
          </p:txBody>
        </p:sp>
        <p:sp>
          <p:nvSpPr>
            <p:cNvPr id="85" name="Google Shape;1243;p30">
              <a:extLst>
                <a:ext uri="{FF2B5EF4-FFF2-40B4-BE49-F238E27FC236}">
                  <a16:creationId xmlns:a16="http://schemas.microsoft.com/office/drawing/2014/main" xmlns="" id="{05D5D54E-B2D7-F724-7605-0D771A2FB9D3}"/>
                </a:ext>
              </a:extLst>
            </p:cNvPr>
            <p:cNvSpPr/>
            <p:nvPr/>
          </p:nvSpPr>
          <p:spPr>
            <a:xfrm>
              <a:off x="2644702" y="1405491"/>
              <a:ext cx="108928" cy="318311"/>
            </a:xfrm>
            <a:custGeom>
              <a:avLst/>
              <a:gdLst/>
              <a:ahLst/>
              <a:cxnLst/>
              <a:rect l="l" t="t" r="r" b="b"/>
              <a:pathLst>
                <a:path w="2147" h="6274" extrusionOk="0">
                  <a:moveTo>
                    <a:pt x="1077" y="0"/>
                  </a:moveTo>
                  <a:cubicBezTo>
                    <a:pt x="993" y="0"/>
                    <a:pt x="890" y="44"/>
                    <a:pt x="872" y="115"/>
                  </a:cubicBezTo>
                  <a:cubicBezTo>
                    <a:pt x="438" y="1764"/>
                    <a:pt x="0" y="3444"/>
                    <a:pt x="66" y="5147"/>
                  </a:cubicBezTo>
                  <a:cubicBezTo>
                    <a:pt x="76" y="5395"/>
                    <a:pt x="98" y="5650"/>
                    <a:pt x="217" y="5867"/>
                  </a:cubicBezTo>
                  <a:cubicBezTo>
                    <a:pt x="325" y="6067"/>
                    <a:pt x="534" y="6227"/>
                    <a:pt x="758" y="6227"/>
                  </a:cubicBezTo>
                  <a:cubicBezTo>
                    <a:pt x="778" y="6227"/>
                    <a:pt x="798" y="6225"/>
                    <a:pt x="818" y="6223"/>
                  </a:cubicBezTo>
                  <a:cubicBezTo>
                    <a:pt x="898" y="6258"/>
                    <a:pt x="988" y="6274"/>
                    <a:pt x="1082" y="6274"/>
                  </a:cubicBezTo>
                  <a:cubicBezTo>
                    <a:pt x="1434" y="6274"/>
                    <a:pt x="1840" y="6047"/>
                    <a:pt x="1975" y="5747"/>
                  </a:cubicBezTo>
                  <a:cubicBezTo>
                    <a:pt x="2146" y="5370"/>
                    <a:pt x="2109" y="4932"/>
                    <a:pt x="2069" y="4519"/>
                  </a:cubicBezTo>
                  <a:cubicBezTo>
                    <a:pt x="1923" y="3066"/>
                    <a:pt x="1613" y="1620"/>
                    <a:pt x="1301" y="192"/>
                  </a:cubicBezTo>
                  <a:cubicBezTo>
                    <a:pt x="1282" y="105"/>
                    <a:pt x="1212" y="31"/>
                    <a:pt x="1127" y="7"/>
                  </a:cubicBezTo>
                  <a:cubicBezTo>
                    <a:pt x="1112" y="2"/>
                    <a:pt x="1095" y="0"/>
                    <a:pt x="1077" y="0"/>
                  </a:cubicBezTo>
                  <a:close/>
                </a:path>
              </a:pathLst>
            </a:custGeom>
            <a:solidFill>
              <a:srgbClr val="ACBA8D"/>
            </a:solidFill>
            <a:ln>
              <a:noFill/>
            </a:ln>
          </p:spPr>
          <p:txBody>
            <a:bodyPr spcFirstLastPara="1" wrap="square" lIns="121900" tIns="121900" rIns="121900" bIns="121900" anchor="ctr" anchorCtr="0">
              <a:noAutofit/>
            </a:bodyPr>
            <a:lstStyle/>
            <a:p>
              <a:endParaRPr sz="2489"/>
            </a:p>
          </p:txBody>
        </p:sp>
      </p:grpSp>
      <p:grpSp>
        <p:nvGrpSpPr>
          <p:cNvPr id="86" name="Google Shape;1244;p30">
            <a:extLst>
              <a:ext uri="{FF2B5EF4-FFF2-40B4-BE49-F238E27FC236}">
                <a16:creationId xmlns:a16="http://schemas.microsoft.com/office/drawing/2014/main" xmlns="" id="{A541A100-B2E8-C005-B309-191E86B3CF19}"/>
              </a:ext>
            </a:extLst>
          </p:cNvPr>
          <p:cNvGrpSpPr/>
          <p:nvPr/>
        </p:nvGrpSpPr>
        <p:grpSpPr>
          <a:xfrm>
            <a:off x="300717" y="5007096"/>
            <a:ext cx="1318569" cy="640411"/>
            <a:chOff x="1492875" y="1181650"/>
            <a:chExt cx="487300" cy="236675"/>
          </a:xfrm>
        </p:grpSpPr>
        <p:sp>
          <p:nvSpPr>
            <p:cNvPr id="87" name="Google Shape;1245;p30">
              <a:extLst>
                <a:ext uri="{FF2B5EF4-FFF2-40B4-BE49-F238E27FC236}">
                  <a16:creationId xmlns:a16="http://schemas.microsoft.com/office/drawing/2014/main" xmlns="" id="{339B7557-AF02-6B93-C0D4-9554774C185D}"/>
                </a:ext>
              </a:extLst>
            </p:cNvPr>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88" name="Google Shape;1246;p30">
              <a:extLst>
                <a:ext uri="{FF2B5EF4-FFF2-40B4-BE49-F238E27FC236}">
                  <a16:creationId xmlns:a16="http://schemas.microsoft.com/office/drawing/2014/main" xmlns="" id="{4FA34471-22BC-7316-AA6E-112F6D0CAF93}"/>
                </a:ext>
              </a:extLst>
            </p:cNvPr>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89" name="Google Shape;1247;p30">
              <a:extLst>
                <a:ext uri="{FF2B5EF4-FFF2-40B4-BE49-F238E27FC236}">
                  <a16:creationId xmlns:a16="http://schemas.microsoft.com/office/drawing/2014/main" xmlns="" id="{905AEAE3-A4F5-4493-9757-B1E3DCC558E3}"/>
                </a:ext>
              </a:extLst>
            </p:cNvPr>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0" name="Google Shape;1248;p30">
              <a:extLst>
                <a:ext uri="{FF2B5EF4-FFF2-40B4-BE49-F238E27FC236}">
                  <a16:creationId xmlns:a16="http://schemas.microsoft.com/office/drawing/2014/main" xmlns="" id="{1607A5D3-DE45-5D95-50BB-CDCE8101ECE5}"/>
                </a:ext>
              </a:extLst>
            </p:cNvPr>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1" name="Google Shape;1249;p30">
              <a:extLst>
                <a:ext uri="{FF2B5EF4-FFF2-40B4-BE49-F238E27FC236}">
                  <a16:creationId xmlns:a16="http://schemas.microsoft.com/office/drawing/2014/main" xmlns="" id="{76E832B9-C601-C229-C463-D0D225C229FB}"/>
                </a:ext>
              </a:extLst>
            </p:cNvPr>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2" name="Google Shape;1250;p30">
              <a:extLst>
                <a:ext uri="{FF2B5EF4-FFF2-40B4-BE49-F238E27FC236}">
                  <a16:creationId xmlns:a16="http://schemas.microsoft.com/office/drawing/2014/main" xmlns="" id="{1836466A-6B16-1E5E-A43C-15C301DBB258}"/>
                </a:ext>
              </a:extLst>
            </p:cNvPr>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3" name="Google Shape;1251;p30">
              <a:extLst>
                <a:ext uri="{FF2B5EF4-FFF2-40B4-BE49-F238E27FC236}">
                  <a16:creationId xmlns:a16="http://schemas.microsoft.com/office/drawing/2014/main" xmlns="" id="{97BFA420-6B9B-F1EA-2C1B-B99AE069573E}"/>
                </a:ext>
              </a:extLst>
            </p:cNvPr>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4" name="Google Shape;1252;p30">
              <a:extLst>
                <a:ext uri="{FF2B5EF4-FFF2-40B4-BE49-F238E27FC236}">
                  <a16:creationId xmlns:a16="http://schemas.microsoft.com/office/drawing/2014/main" xmlns="" id="{C856C983-E7D5-35FD-C4C1-7286E9CDE617}"/>
                </a:ext>
              </a:extLst>
            </p:cNvPr>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5" name="Google Shape;1253;p30">
              <a:extLst>
                <a:ext uri="{FF2B5EF4-FFF2-40B4-BE49-F238E27FC236}">
                  <a16:creationId xmlns:a16="http://schemas.microsoft.com/office/drawing/2014/main" xmlns="" id="{D6554F57-8FDA-3726-8426-02DE6452E49D}"/>
                </a:ext>
              </a:extLst>
            </p:cNvPr>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6" name="Google Shape;1254;p30">
              <a:extLst>
                <a:ext uri="{FF2B5EF4-FFF2-40B4-BE49-F238E27FC236}">
                  <a16:creationId xmlns:a16="http://schemas.microsoft.com/office/drawing/2014/main" xmlns="" id="{70E095F1-FDE0-0883-8283-F5BBBBB477DE}"/>
                </a:ext>
              </a:extLst>
            </p:cNvPr>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7" name="Google Shape;1255;p30">
              <a:extLst>
                <a:ext uri="{FF2B5EF4-FFF2-40B4-BE49-F238E27FC236}">
                  <a16:creationId xmlns:a16="http://schemas.microsoft.com/office/drawing/2014/main" xmlns="" id="{EFB19FF6-063C-5C5E-BB1C-1859530C9BBE}"/>
                </a:ext>
              </a:extLst>
            </p:cNvPr>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8" name="Google Shape;1256;p30">
              <a:extLst>
                <a:ext uri="{FF2B5EF4-FFF2-40B4-BE49-F238E27FC236}">
                  <a16:creationId xmlns:a16="http://schemas.microsoft.com/office/drawing/2014/main" xmlns="" id="{5AE6E30C-A9B6-30B7-8CB8-85EE97A0DDAC}"/>
                </a:ext>
              </a:extLst>
            </p:cNvPr>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9" name="Google Shape;1257;p30">
              <a:extLst>
                <a:ext uri="{FF2B5EF4-FFF2-40B4-BE49-F238E27FC236}">
                  <a16:creationId xmlns:a16="http://schemas.microsoft.com/office/drawing/2014/main" xmlns="" id="{F479300C-55B6-E8D2-5CE6-ADDE9B8AAFD1}"/>
                </a:ext>
              </a:extLst>
            </p:cNvPr>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100" name="Google Shape;1258;p30">
              <a:extLst>
                <a:ext uri="{FF2B5EF4-FFF2-40B4-BE49-F238E27FC236}">
                  <a16:creationId xmlns:a16="http://schemas.microsoft.com/office/drawing/2014/main" xmlns="" id="{3808E193-04CF-C478-8B47-52284CC0C8CC}"/>
                </a:ext>
              </a:extLst>
            </p:cNvPr>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101" name="Google Shape;1259;p30">
              <a:extLst>
                <a:ext uri="{FF2B5EF4-FFF2-40B4-BE49-F238E27FC236}">
                  <a16:creationId xmlns:a16="http://schemas.microsoft.com/office/drawing/2014/main" xmlns="" id="{B9D0E6B1-9D22-FF75-E3A4-E5B6EA2A3CD9}"/>
                </a:ext>
              </a:extLst>
            </p:cNvPr>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102" name="Google Shape;1260;p30">
              <a:extLst>
                <a:ext uri="{FF2B5EF4-FFF2-40B4-BE49-F238E27FC236}">
                  <a16:creationId xmlns:a16="http://schemas.microsoft.com/office/drawing/2014/main" xmlns="" id="{B516E356-0B90-95C5-4A98-C24FAC495A43}"/>
                </a:ext>
              </a:extLst>
            </p:cNvPr>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103" name="Google Shape;1261;p30">
              <a:extLst>
                <a:ext uri="{FF2B5EF4-FFF2-40B4-BE49-F238E27FC236}">
                  <a16:creationId xmlns:a16="http://schemas.microsoft.com/office/drawing/2014/main" xmlns="" id="{C1649A79-1B88-385A-FE8A-967CF0A287C6}"/>
                </a:ext>
              </a:extLst>
            </p:cNvPr>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104" name="Google Shape;1262;p30">
              <a:extLst>
                <a:ext uri="{FF2B5EF4-FFF2-40B4-BE49-F238E27FC236}">
                  <a16:creationId xmlns:a16="http://schemas.microsoft.com/office/drawing/2014/main" xmlns="" id="{65C4747B-1113-92F2-F3F8-56D0E4B21716}"/>
                </a:ext>
              </a:extLst>
            </p:cNvPr>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105" name="Google Shape;1263;p30">
              <a:extLst>
                <a:ext uri="{FF2B5EF4-FFF2-40B4-BE49-F238E27FC236}">
                  <a16:creationId xmlns:a16="http://schemas.microsoft.com/office/drawing/2014/main" xmlns="" id="{8E59E017-F21A-15DF-8557-76B49137F968}"/>
                </a:ext>
              </a:extLst>
            </p:cNvPr>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106" name="Google Shape;1264;p30">
              <a:extLst>
                <a:ext uri="{FF2B5EF4-FFF2-40B4-BE49-F238E27FC236}">
                  <a16:creationId xmlns:a16="http://schemas.microsoft.com/office/drawing/2014/main" xmlns="" id="{5729B76D-E995-38F1-CDA5-F1B0D8302BD9}"/>
                </a:ext>
              </a:extLst>
            </p:cNvPr>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grpSp>
      <p:sp>
        <p:nvSpPr>
          <p:cNvPr id="107" name="Google Shape;1265;p30">
            <a:extLst>
              <a:ext uri="{FF2B5EF4-FFF2-40B4-BE49-F238E27FC236}">
                <a16:creationId xmlns:a16="http://schemas.microsoft.com/office/drawing/2014/main" xmlns="" id="{DA1A9B34-BFB8-283D-8DE8-7F91E42D5E37}"/>
              </a:ext>
            </a:extLst>
          </p:cNvPr>
          <p:cNvSpPr/>
          <p:nvPr/>
        </p:nvSpPr>
        <p:spPr>
          <a:xfrm>
            <a:off x="-127166" y="5537234"/>
            <a:ext cx="12446135" cy="1320804"/>
          </a:xfrm>
          <a:custGeom>
            <a:avLst/>
            <a:gdLst/>
            <a:ahLst/>
            <a:cxnLst/>
            <a:rect l="l" t="t" r="r" b="b"/>
            <a:pathLst>
              <a:path w="26230" h="4477" extrusionOk="0">
                <a:moveTo>
                  <a:pt x="1377" y="0"/>
                </a:moveTo>
                <a:cubicBezTo>
                  <a:pt x="1162" y="0"/>
                  <a:pt x="947" y="10"/>
                  <a:pt x="734" y="30"/>
                </a:cubicBezTo>
                <a:cubicBezTo>
                  <a:pt x="527" y="49"/>
                  <a:pt x="165" y="59"/>
                  <a:pt x="1" y="218"/>
                </a:cubicBezTo>
                <a:lnTo>
                  <a:pt x="79" y="4476"/>
                </a:lnTo>
                <a:lnTo>
                  <a:pt x="26105" y="4476"/>
                </a:lnTo>
                <a:cubicBezTo>
                  <a:pt x="26105" y="4476"/>
                  <a:pt x="26225" y="221"/>
                  <a:pt x="26225" y="218"/>
                </a:cubicBezTo>
                <a:cubicBezTo>
                  <a:pt x="26230" y="39"/>
                  <a:pt x="24620" y="11"/>
                  <a:pt x="24538" y="10"/>
                </a:cubicBezTo>
                <a:cubicBezTo>
                  <a:pt x="24411" y="8"/>
                  <a:pt x="24284" y="7"/>
                  <a:pt x="24157" y="7"/>
                </a:cubicBezTo>
                <a:cubicBezTo>
                  <a:pt x="21512" y="7"/>
                  <a:pt x="18846" y="418"/>
                  <a:pt x="16243" y="821"/>
                </a:cubicBezTo>
                <a:cubicBezTo>
                  <a:pt x="14921" y="1024"/>
                  <a:pt x="13588" y="1217"/>
                  <a:pt x="12277" y="1485"/>
                </a:cubicBezTo>
                <a:cubicBezTo>
                  <a:pt x="12274" y="1485"/>
                  <a:pt x="12272" y="1485"/>
                  <a:pt x="12269" y="1486"/>
                </a:cubicBezTo>
                <a:cubicBezTo>
                  <a:pt x="11673" y="1608"/>
                  <a:pt x="11113" y="1669"/>
                  <a:pt x="10557" y="1669"/>
                </a:cubicBezTo>
                <a:cubicBezTo>
                  <a:pt x="9820" y="1669"/>
                  <a:pt x="9093" y="1561"/>
                  <a:pt x="8307" y="1342"/>
                </a:cubicBezTo>
                <a:cubicBezTo>
                  <a:pt x="6806" y="923"/>
                  <a:pt x="5337" y="513"/>
                  <a:pt x="3804" y="260"/>
                </a:cubicBezTo>
                <a:cubicBezTo>
                  <a:pt x="3015" y="130"/>
                  <a:pt x="2190" y="0"/>
                  <a:pt x="1377" y="0"/>
                </a:cubicBezTo>
                <a:close/>
              </a:path>
            </a:pathLst>
          </a:custGeom>
          <a:solidFill>
            <a:srgbClr val="738A61"/>
          </a:solidFill>
          <a:ln>
            <a:noFill/>
          </a:ln>
        </p:spPr>
        <p:txBody>
          <a:bodyPr spcFirstLastPara="1" wrap="square" lIns="121900" tIns="121900" rIns="121900" bIns="121900" anchor="ctr" anchorCtr="0">
            <a:noAutofit/>
          </a:bodyPr>
          <a:lstStyle/>
          <a:p>
            <a:endParaRPr sz="2489"/>
          </a:p>
        </p:txBody>
      </p:sp>
      <p:grpSp>
        <p:nvGrpSpPr>
          <p:cNvPr id="108" name="Google Shape;1266;p30">
            <a:extLst>
              <a:ext uri="{FF2B5EF4-FFF2-40B4-BE49-F238E27FC236}">
                <a16:creationId xmlns:a16="http://schemas.microsoft.com/office/drawing/2014/main" xmlns="" id="{8425FA04-CB66-7211-520C-BFD6C809FCC7}"/>
              </a:ext>
            </a:extLst>
          </p:cNvPr>
          <p:cNvGrpSpPr/>
          <p:nvPr/>
        </p:nvGrpSpPr>
        <p:grpSpPr>
          <a:xfrm>
            <a:off x="9930951" y="5237001"/>
            <a:ext cx="1198267" cy="361767"/>
            <a:chOff x="4622100" y="3983100"/>
            <a:chExt cx="898700" cy="271325"/>
          </a:xfrm>
        </p:grpSpPr>
        <p:sp>
          <p:nvSpPr>
            <p:cNvPr id="109" name="Google Shape;1267;p30">
              <a:extLst>
                <a:ext uri="{FF2B5EF4-FFF2-40B4-BE49-F238E27FC236}">
                  <a16:creationId xmlns:a16="http://schemas.microsoft.com/office/drawing/2014/main" xmlns="" id="{306CDA49-AC72-2A16-5F1D-9A52665E5B78}"/>
                </a:ext>
              </a:extLst>
            </p:cNvPr>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0" name="Google Shape;1268;p30">
              <a:extLst>
                <a:ext uri="{FF2B5EF4-FFF2-40B4-BE49-F238E27FC236}">
                  <a16:creationId xmlns:a16="http://schemas.microsoft.com/office/drawing/2014/main" xmlns="" id="{B02834BD-8D2A-89F1-C2E4-A1CDB734CC94}"/>
                </a:ext>
              </a:extLst>
            </p:cNvPr>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121900" tIns="121900" rIns="121900" bIns="121900" anchor="ctr" anchorCtr="0">
              <a:noAutofit/>
            </a:bodyPr>
            <a:lstStyle/>
            <a:p>
              <a:endParaRPr sz="2489"/>
            </a:p>
          </p:txBody>
        </p:sp>
        <p:sp>
          <p:nvSpPr>
            <p:cNvPr id="111" name="Google Shape;1269;p30">
              <a:extLst>
                <a:ext uri="{FF2B5EF4-FFF2-40B4-BE49-F238E27FC236}">
                  <a16:creationId xmlns:a16="http://schemas.microsoft.com/office/drawing/2014/main" xmlns="" id="{EE70158B-6128-EB6A-9C9C-39569729520A}"/>
                </a:ext>
              </a:extLst>
            </p:cNvPr>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grpSp>
      <p:sp>
        <p:nvSpPr>
          <p:cNvPr id="114" name="Rectangle: Rounded Corners 113">
            <a:extLst>
              <a:ext uri="{FF2B5EF4-FFF2-40B4-BE49-F238E27FC236}">
                <a16:creationId xmlns:a16="http://schemas.microsoft.com/office/drawing/2014/main" xmlns="" id="{A84402F8-485D-3860-5EB3-6E62A0DE28A6}"/>
              </a:ext>
            </a:extLst>
          </p:cNvPr>
          <p:cNvSpPr/>
          <p:nvPr/>
        </p:nvSpPr>
        <p:spPr>
          <a:xfrm>
            <a:off x="1551707" y="990600"/>
            <a:ext cx="9365293" cy="2201331"/>
          </a:xfrm>
          <a:prstGeom prst="roundRect">
            <a:avLst/>
          </a:prstGeom>
          <a:solidFill>
            <a:schemeClr val="accent3">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p>
        </p:txBody>
      </p:sp>
      <p:sp>
        <p:nvSpPr>
          <p:cNvPr id="113" name="TextBox 112">
            <a:extLst>
              <a:ext uri="{FF2B5EF4-FFF2-40B4-BE49-F238E27FC236}">
                <a16:creationId xmlns:a16="http://schemas.microsoft.com/office/drawing/2014/main" xmlns="" id="{BCBDE978-A3CD-5C5D-C7A1-4E799FC51AAD}"/>
              </a:ext>
            </a:extLst>
          </p:cNvPr>
          <p:cNvSpPr txBox="1"/>
          <p:nvPr/>
        </p:nvSpPr>
        <p:spPr>
          <a:xfrm>
            <a:off x="1709371" y="1399831"/>
            <a:ext cx="9049967" cy="1357359"/>
          </a:xfrm>
          <a:prstGeom prst="rect">
            <a:avLst/>
          </a:prstGeom>
          <a:noFill/>
        </p:spPr>
        <p:txBody>
          <a:bodyPr wrap="square">
            <a:spAutoFit/>
          </a:bodyPr>
          <a:lstStyle/>
          <a:p>
            <a:pPr algn="ctr">
              <a:lnSpc>
                <a:spcPct val="115000"/>
              </a:lnSpc>
            </a:pPr>
            <a:r>
              <a:rPr lang="en-US" sz="3733" b="1" i="1">
                <a:latin typeface="Cambria" panose="02040503050406030204" pitchFamily="18" charset="0"/>
                <a:ea typeface="Cambria" panose="02040503050406030204" pitchFamily="18" charset="0"/>
              </a:rPr>
              <a:t>Câu 1:</a:t>
            </a:r>
            <a:r>
              <a:rPr lang="en-US" sz="3733">
                <a:latin typeface="Cambria" panose="02040503050406030204" pitchFamily="18" charset="0"/>
                <a:ea typeface="Cambria" panose="02040503050406030204" pitchFamily="18" charset="0"/>
              </a:rPr>
              <a:t> Ngọn núi ngự trị của 12 vị thần trong </a:t>
            </a:r>
            <a:r>
              <a:rPr lang="en-US" sz="3733" i="1">
                <a:latin typeface="Cambria" panose="02040503050406030204" pitchFamily="18" charset="0"/>
                <a:ea typeface="Cambria" panose="02040503050406030204" pitchFamily="18" charset="0"/>
              </a:rPr>
              <a:t>Thần thoại Hi Lạp</a:t>
            </a:r>
            <a:r>
              <a:rPr lang="en-US" sz="3733">
                <a:latin typeface="Cambria" panose="02040503050406030204" pitchFamily="18" charset="0"/>
                <a:ea typeface="Cambria" panose="02040503050406030204" pitchFamily="18" charset="0"/>
              </a:rPr>
              <a:t> có tên là gì?</a:t>
            </a:r>
          </a:p>
        </p:txBody>
      </p:sp>
      <p:pic>
        <p:nvPicPr>
          <p:cNvPr id="116" name="Picture 115">
            <a:hlinkClick r:id="rId2" action="ppaction://hlinksldjump"/>
            <a:extLst>
              <a:ext uri="{FF2B5EF4-FFF2-40B4-BE49-F238E27FC236}">
                <a16:creationId xmlns:a16="http://schemas.microsoft.com/office/drawing/2014/main" xmlns="" id="{2DF6DD5F-43AC-762D-096D-953F71951740}"/>
              </a:ext>
            </a:extLst>
          </p:cNvPr>
          <p:cNvPicPr>
            <a:picLocks noChangeAspect="1"/>
          </p:cNvPicPr>
          <p:nvPr/>
        </p:nvPicPr>
        <p:blipFill>
          <a:blip r:embed="rId3">
            <a:alphaModFix amt="85000"/>
          </a:blip>
          <a:stretch>
            <a:fillRect/>
          </a:stretch>
        </p:blipFill>
        <p:spPr>
          <a:xfrm>
            <a:off x="189717" y="218877"/>
            <a:ext cx="990600" cy="990600"/>
          </a:xfrm>
          <a:prstGeom prst="rect">
            <a:avLst/>
          </a:prstGeom>
        </p:spPr>
      </p:pic>
      <p:sp>
        <p:nvSpPr>
          <p:cNvPr id="118" name="TextBox 117">
            <a:extLst>
              <a:ext uri="{FF2B5EF4-FFF2-40B4-BE49-F238E27FC236}">
                <a16:creationId xmlns:a16="http://schemas.microsoft.com/office/drawing/2014/main" xmlns="" id="{10490B85-269E-93B5-C7D7-6C15DEE0C5FE}"/>
              </a:ext>
            </a:extLst>
          </p:cNvPr>
          <p:cNvSpPr txBox="1"/>
          <p:nvPr/>
        </p:nvSpPr>
        <p:spPr>
          <a:xfrm>
            <a:off x="2511552" y="4074424"/>
            <a:ext cx="7168896" cy="748988"/>
          </a:xfrm>
          <a:prstGeom prst="rect">
            <a:avLst/>
          </a:prstGeom>
          <a:noFill/>
        </p:spPr>
        <p:txBody>
          <a:bodyPr wrap="square">
            <a:spAutoFit/>
          </a:bodyPr>
          <a:lstStyle/>
          <a:p>
            <a:pPr algn="ctr"/>
            <a:r>
              <a:rPr lang="en-US" sz="4267" b="1">
                <a:latin typeface="Cambria" panose="02040503050406030204" pitchFamily="18" charset="0"/>
                <a:ea typeface="Cambria" panose="02040503050406030204" pitchFamily="18" charset="0"/>
              </a:rPr>
              <a:t>Núi Olympus</a:t>
            </a:r>
          </a:p>
        </p:txBody>
      </p:sp>
    </p:spTree>
    <p:extLst>
      <p:ext uri="{BB962C8B-B14F-4D97-AF65-F5344CB8AC3E}">
        <p14:creationId xmlns:p14="http://schemas.microsoft.com/office/powerpoint/2010/main" val="23597920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5000"/>
                                  </p:iterate>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fade">
                                      <p:cBhvr>
                                        <p:cTn id="12" dur="1000"/>
                                        <p:tgtEl>
                                          <p:spTgt spid="118"/>
                                        </p:tgtEl>
                                      </p:cBhvr>
                                    </p:animEffect>
                                    <p:anim calcmode="lin" valueType="num">
                                      <p:cBhvr>
                                        <p:cTn id="13" dur="1000" fill="hold"/>
                                        <p:tgtEl>
                                          <p:spTgt spid="118"/>
                                        </p:tgtEl>
                                        <p:attrNameLst>
                                          <p:attrName>ppt_x</p:attrName>
                                        </p:attrNameLst>
                                      </p:cBhvr>
                                      <p:tavLst>
                                        <p:tav tm="0">
                                          <p:val>
                                            <p:strVal val="#ppt_x"/>
                                          </p:val>
                                        </p:tav>
                                        <p:tav tm="100000">
                                          <p:val>
                                            <p:strVal val="#ppt_x"/>
                                          </p:val>
                                        </p:tav>
                                      </p:tavLst>
                                    </p:anim>
                                    <p:anim calcmode="lin" valueType="num">
                                      <p:cBhvr>
                                        <p:cTn id="14" dur="1000" fill="hold"/>
                                        <p:tgtEl>
                                          <p:spTgt spid="1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21"/>
        <p:cNvGrpSpPr/>
        <p:nvPr/>
      </p:nvGrpSpPr>
      <p:grpSpPr>
        <a:xfrm>
          <a:off x="0" y="0"/>
          <a:ext cx="0" cy="0"/>
          <a:chOff x="0" y="0"/>
          <a:chExt cx="0" cy="0"/>
        </a:xfrm>
      </p:grpSpPr>
      <p:sp>
        <p:nvSpPr>
          <p:cNvPr id="5222" name="Google Shape;5222;p64"/>
          <p:cNvSpPr/>
          <p:nvPr/>
        </p:nvSpPr>
        <p:spPr>
          <a:xfrm>
            <a:off x="170700" y="5897633"/>
            <a:ext cx="5379200" cy="320800"/>
          </a:xfrm>
          <a:prstGeom prst="ellipse">
            <a:avLst/>
          </a:prstGeom>
          <a:solidFill>
            <a:srgbClr val="000000">
              <a:alpha val="17320"/>
            </a:srgbClr>
          </a:solidFill>
          <a:ln>
            <a:noFill/>
          </a:ln>
        </p:spPr>
        <p:txBody>
          <a:bodyPr spcFirstLastPara="1" wrap="square" lIns="121900" tIns="121900" rIns="121900" bIns="121900" anchor="ctr" anchorCtr="0">
            <a:noAutofit/>
          </a:bodyPr>
          <a:lstStyle/>
          <a:p>
            <a:endParaRPr sz="2489"/>
          </a:p>
        </p:txBody>
      </p:sp>
      <p:sp>
        <p:nvSpPr>
          <p:cNvPr id="62" name="TextBox 61">
            <a:extLst>
              <a:ext uri="{FF2B5EF4-FFF2-40B4-BE49-F238E27FC236}">
                <a16:creationId xmlns:a16="http://schemas.microsoft.com/office/drawing/2014/main" xmlns="" id="{66680F85-3D36-41BE-6227-BDE0C31F2F95}"/>
              </a:ext>
            </a:extLst>
          </p:cNvPr>
          <p:cNvSpPr txBox="1"/>
          <p:nvPr/>
        </p:nvSpPr>
        <p:spPr>
          <a:xfrm>
            <a:off x="1345221" y="503152"/>
            <a:ext cx="9501558" cy="547586"/>
          </a:xfrm>
          <a:prstGeom prst="rect">
            <a:avLst/>
          </a:prstGeom>
          <a:noFill/>
        </p:spPr>
        <p:txBody>
          <a:bodyPr wrap="square">
            <a:spAutoFit/>
          </a:bodyPr>
          <a:lstStyle/>
          <a:p>
            <a:pPr marL="0" marR="0" algn="ctr">
              <a:lnSpc>
                <a:spcPct val="115000"/>
              </a:lnSpc>
              <a:spcBef>
                <a:spcPts val="0"/>
              </a:spcBef>
              <a:spcAft>
                <a:spcPts val="0"/>
              </a:spcAft>
            </a:pPr>
            <a:r>
              <a:rPr lang="en-US" sz="2800" b="1" i="1">
                <a:solidFill>
                  <a:srgbClr val="000000"/>
                </a:solidFill>
                <a:effectLst/>
                <a:latin typeface="Cambria" panose="02040503050406030204" pitchFamily="18" charset="0"/>
                <a:ea typeface="Times New Roman" panose="02020603050405020304" pitchFamily="18" charset="0"/>
              </a:rPr>
              <a:t>1. Hê – ra – clét thuộc kiểu nhân vật nào dưới đây?</a:t>
            </a:r>
            <a:endParaRPr lang="en-US" sz="2400" b="1" i="1">
              <a:effectLst/>
              <a:latin typeface="Times New Roman" panose="02020603050405020304" pitchFamily="18" charset="0"/>
              <a:ea typeface="Times New Roman" panose="02020603050405020304" pitchFamily="18" charset="0"/>
            </a:endParaRPr>
          </a:p>
        </p:txBody>
      </p:sp>
      <p:pic>
        <p:nvPicPr>
          <p:cNvPr id="63" name="Picture 62">
            <a:extLst>
              <a:ext uri="{FF2B5EF4-FFF2-40B4-BE49-F238E27FC236}">
                <a16:creationId xmlns:a16="http://schemas.microsoft.com/office/drawing/2014/main" xmlns="" id="{DEB006F9-B140-500F-F55A-04113AC8C2F3}"/>
              </a:ext>
            </a:extLst>
          </p:cNvPr>
          <p:cNvPicPr>
            <a:picLocks noChangeAspect="1"/>
          </p:cNvPicPr>
          <p:nvPr/>
        </p:nvPicPr>
        <p:blipFill>
          <a:blip r:embed="rId3"/>
          <a:stretch>
            <a:fillRect/>
          </a:stretch>
        </p:blipFill>
        <p:spPr>
          <a:xfrm>
            <a:off x="8169171" y="1798148"/>
            <a:ext cx="3540142" cy="4099485"/>
          </a:xfrm>
          <a:prstGeom prst="rect">
            <a:avLst/>
          </a:prstGeom>
          <a:effectLst>
            <a:outerShdw blurRad="279400" dist="76200" dir="2700000" algn="tl" rotWithShape="0">
              <a:prstClr val="black">
                <a:alpha val="40000"/>
              </a:prstClr>
            </a:outerShdw>
          </a:effectLst>
        </p:spPr>
      </p:pic>
      <p:sp>
        <p:nvSpPr>
          <p:cNvPr id="65" name="TextBox 64">
            <a:extLst>
              <a:ext uri="{FF2B5EF4-FFF2-40B4-BE49-F238E27FC236}">
                <a16:creationId xmlns:a16="http://schemas.microsoft.com/office/drawing/2014/main" xmlns="" id="{48298526-8F69-AFBE-BEC6-DD63B7BD266D}"/>
              </a:ext>
            </a:extLst>
          </p:cNvPr>
          <p:cNvSpPr txBox="1"/>
          <p:nvPr/>
        </p:nvSpPr>
        <p:spPr>
          <a:xfrm>
            <a:off x="482687" y="1524000"/>
            <a:ext cx="6299113" cy="3277820"/>
          </a:xfrm>
          <a:prstGeom prst="rect">
            <a:avLst/>
          </a:prstGeom>
          <a:noFill/>
        </p:spPr>
        <p:txBody>
          <a:bodyPr wrap="square">
            <a:spAutoFit/>
          </a:bodyPr>
          <a:lstStyle/>
          <a:p>
            <a:pPr marL="457200" marR="0" indent="-457200" algn="just">
              <a:spcBef>
                <a:spcPts val="0"/>
              </a:spcBef>
              <a:spcAft>
                <a:spcPts val="600"/>
              </a:spcAft>
              <a:buFont typeface="+mj-lt"/>
              <a:buAutoNum type="alphaUcPeriod"/>
            </a:pPr>
            <a:r>
              <a:rPr lang="en-US" sz="2400">
                <a:solidFill>
                  <a:schemeClr val="tx1"/>
                </a:solidFill>
                <a:effectLst/>
                <a:latin typeface="Cambria" panose="02040503050406030204" pitchFamily="18" charset="0"/>
                <a:ea typeface="Cambria" panose="02040503050406030204" pitchFamily="18" charset="0"/>
              </a:rPr>
              <a:t>Kiểu nhân vật thần, hội tụ vẻ đẹp của sức mạnh và sự biến hoá.</a:t>
            </a:r>
          </a:p>
          <a:p>
            <a:pPr marL="457200" marR="0" indent="-457200" algn="just">
              <a:spcBef>
                <a:spcPts val="0"/>
              </a:spcBef>
              <a:spcAft>
                <a:spcPts val="600"/>
              </a:spcAft>
              <a:buFont typeface="+mj-lt"/>
              <a:buAutoNum type="alphaUcPeriod"/>
            </a:pPr>
            <a:r>
              <a:rPr lang="en-US" sz="2400">
                <a:solidFill>
                  <a:schemeClr val="tx1"/>
                </a:solidFill>
                <a:effectLst/>
                <a:latin typeface="Cambria" panose="02040503050406030204" pitchFamily="18" charset="0"/>
                <a:ea typeface="Cambria" panose="02040503050406030204" pitchFamily="18" charset="0"/>
              </a:rPr>
              <a:t>Kiểu nhân vật anh hùng, hội tụ vẻ đẹp của sức mạnh và cảm xúc.</a:t>
            </a:r>
          </a:p>
          <a:p>
            <a:pPr marL="457200" marR="0" indent="-457200" algn="just">
              <a:spcBef>
                <a:spcPts val="0"/>
              </a:spcBef>
              <a:spcAft>
                <a:spcPts val="600"/>
              </a:spcAft>
              <a:buFont typeface="+mj-lt"/>
              <a:buAutoNum type="alphaUcPeriod"/>
            </a:pPr>
            <a:r>
              <a:rPr lang="en-US" sz="2400">
                <a:solidFill>
                  <a:schemeClr val="tx1"/>
                </a:solidFill>
                <a:effectLst/>
                <a:latin typeface="Cambria" panose="02040503050406030204" pitchFamily="18" charset="0"/>
                <a:ea typeface="Cambria" panose="02040503050406030204" pitchFamily="18" charset="0"/>
              </a:rPr>
              <a:t>Kiểu nhân vật thần, hội tụ vẻ đẹp của yếu tố hoang đường và thần thánh.</a:t>
            </a:r>
          </a:p>
          <a:p>
            <a:pPr marL="457200" marR="0" indent="-457200" algn="just">
              <a:spcBef>
                <a:spcPts val="0"/>
              </a:spcBef>
              <a:spcAft>
                <a:spcPts val="600"/>
              </a:spcAft>
              <a:buFont typeface="+mj-lt"/>
              <a:buAutoNum type="alphaUcPeriod"/>
            </a:pPr>
            <a:r>
              <a:rPr lang="en-US" sz="2400">
                <a:solidFill>
                  <a:schemeClr val="tx1"/>
                </a:solidFill>
                <a:effectLst/>
                <a:latin typeface="Cambria" panose="02040503050406030204" pitchFamily="18" charset="0"/>
                <a:ea typeface="Cambria" panose="02040503050406030204" pitchFamily="18" charset="0"/>
              </a:rPr>
              <a:t>Kiểu nhân vật anh hùng, hội tự vẻ đẹp của sức mạnh và trí tuệ.</a:t>
            </a:r>
          </a:p>
        </p:txBody>
      </p:sp>
      <p:sp>
        <p:nvSpPr>
          <p:cNvPr id="6" name="Oval 5">
            <a:extLst>
              <a:ext uri="{FF2B5EF4-FFF2-40B4-BE49-F238E27FC236}">
                <a16:creationId xmlns:a16="http://schemas.microsoft.com/office/drawing/2014/main" xmlns="" id="{27A3188E-4C7F-EC5B-EAD7-BA2EFB74F3B0}"/>
              </a:ext>
            </a:extLst>
          </p:cNvPr>
          <p:cNvSpPr/>
          <p:nvPr/>
        </p:nvSpPr>
        <p:spPr>
          <a:xfrm>
            <a:off x="304800" y="3810000"/>
            <a:ext cx="6858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5">
                                            <p:txEl>
                                              <p:pRg st="0" end="0"/>
                                            </p:txEl>
                                          </p:spTgt>
                                        </p:tgtEl>
                                        <p:attrNameLst>
                                          <p:attrName>style.visibility</p:attrName>
                                        </p:attrNameLst>
                                      </p:cBhvr>
                                      <p:to>
                                        <p:strVal val="visible"/>
                                      </p:to>
                                    </p:set>
                                    <p:animEffect transition="in" filter="randombar(horizontal)">
                                      <p:cBhvr>
                                        <p:cTn id="7" dur="500"/>
                                        <p:tgtEl>
                                          <p:spTgt spid="6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5">
                                            <p:txEl>
                                              <p:pRg st="1" end="1"/>
                                            </p:txEl>
                                          </p:spTgt>
                                        </p:tgtEl>
                                        <p:attrNameLst>
                                          <p:attrName>style.visibility</p:attrName>
                                        </p:attrNameLst>
                                      </p:cBhvr>
                                      <p:to>
                                        <p:strVal val="visible"/>
                                      </p:to>
                                    </p:set>
                                    <p:animEffect transition="in" filter="randombar(horizontal)">
                                      <p:cBhvr>
                                        <p:cTn id="10" dur="500"/>
                                        <p:tgtEl>
                                          <p:spTgt spid="65">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65">
                                            <p:txEl>
                                              <p:pRg st="2" end="2"/>
                                            </p:txEl>
                                          </p:spTgt>
                                        </p:tgtEl>
                                        <p:attrNameLst>
                                          <p:attrName>style.visibility</p:attrName>
                                        </p:attrNameLst>
                                      </p:cBhvr>
                                      <p:to>
                                        <p:strVal val="visible"/>
                                      </p:to>
                                    </p:set>
                                    <p:animEffect transition="in" filter="randombar(horizontal)">
                                      <p:cBhvr>
                                        <p:cTn id="13" dur="500"/>
                                        <p:tgtEl>
                                          <p:spTgt spid="65">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65">
                                            <p:txEl>
                                              <p:pRg st="3" end="3"/>
                                            </p:txEl>
                                          </p:spTgt>
                                        </p:tgtEl>
                                        <p:attrNameLst>
                                          <p:attrName>style.visibility</p:attrName>
                                        </p:attrNameLst>
                                      </p:cBhvr>
                                      <p:to>
                                        <p:strVal val="visible"/>
                                      </p:to>
                                    </p:set>
                                    <p:animEffect transition="in" filter="randombar(horizontal)">
                                      <p:cBhvr>
                                        <p:cTn id="16" dur="500"/>
                                        <p:tgtEl>
                                          <p:spTgt spid="6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1250"/>
                                        <p:tgtEl>
                                          <p:spTgt spid="6"/>
                                        </p:tgtEl>
                                      </p:cBhvr>
                                    </p:animEffect>
                                  </p:childTnLst>
                                </p:cTn>
                              </p:par>
                              <p:par>
                                <p:cTn id="22" presetID="19" presetClass="emph" presetSubtype="0" fill="hold" nodeType="withEffect">
                                  <p:stCondLst>
                                    <p:cond delay="0"/>
                                  </p:stCondLst>
                                  <p:childTnLst>
                                    <p:animClr clrSpc="rgb" dir="cw">
                                      <p:cBhvr override="childStyle">
                                        <p:cTn id="23" dur="1000" fill="hold"/>
                                        <p:tgtEl>
                                          <p:spTgt spid="65">
                                            <p:txEl>
                                              <p:pRg st="3" end="3"/>
                                            </p:txEl>
                                          </p:spTgt>
                                        </p:tgtEl>
                                        <p:attrNameLst>
                                          <p:attrName>style.color</p:attrName>
                                        </p:attrNameLst>
                                      </p:cBhvr>
                                      <p:to>
                                        <a:srgbClr val="B6351D"/>
                                      </p:to>
                                    </p:animClr>
                                    <p:animClr clrSpc="rgb" dir="cw">
                                      <p:cBhvr>
                                        <p:cTn id="24" dur="1000" fill="hold"/>
                                        <p:tgtEl>
                                          <p:spTgt spid="65">
                                            <p:txEl>
                                              <p:pRg st="3" end="3"/>
                                            </p:txEl>
                                          </p:spTgt>
                                        </p:tgtEl>
                                        <p:attrNameLst>
                                          <p:attrName>fillcolor</p:attrName>
                                        </p:attrNameLst>
                                      </p:cBhvr>
                                      <p:to>
                                        <a:srgbClr val="B6351D"/>
                                      </p:to>
                                    </p:animClr>
                                    <p:set>
                                      <p:cBhvr>
                                        <p:cTn id="25" dur="1000" fill="hold"/>
                                        <p:tgtEl>
                                          <p:spTgt spid="65">
                                            <p:txEl>
                                              <p:pRg st="3" end="3"/>
                                            </p:txEl>
                                          </p:spTgt>
                                        </p:tgtEl>
                                        <p:attrNameLst>
                                          <p:attrName>fill.type</p:attrName>
                                        </p:attrNameLst>
                                      </p:cBhvr>
                                      <p:to>
                                        <p:strVal val="solid"/>
                                      </p:to>
                                    </p:set>
                                    <p:set>
                                      <p:cBhvr>
                                        <p:cTn id="26" dur="1000" fill="hold"/>
                                        <p:tgtEl>
                                          <p:spTgt spid="65">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60"/>
        <p:cNvGrpSpPr/>
        <p:nvPr/>
      </p:nvGrpSpPr>
      <p:grpSpPr>
        <a:xfrm>
          <a:off x="0" y="0"/>
          <a:ext cx="0" cy="0"/>
          <a:chOff x="0" y="0"/>
          <a:chExt cx="0" cy="0"/>
        </a:xfrm>
      </p:grpSpPr>
      <p:grpSp>
        <p:nvGrpSpPr>
          <p:cNvPr id="4375" name="Google Shape;4375;p59"/>
          <p:cNvGrpSpPr/>
          <p:nvPr/>
        </p:nvGrpSpPr>
        <p:grpSpPr>
          <a:xfrm rot="167458">
            <a:off x="9784711" y="908421"/>
            <a:ext cx="1741503" cy="788888"/>
            <a:chOff x="9581727" y="5929329"/>
            <a:chExt cx="1249476" cy="566112"/>
          </a:xfrm>
        </p:grpSpPr>
        <p:sp>
          <p:nvSpPr>
            <p:cNvPr id="4376" name="Google Shape;4376;p59"/>
            <p:cNvSpPr/>
            <p:nvPr/>
          </p:nvSpPr>
          <p:spPr>
            <a:xfrm>
              <a:off x="9581727" y="5929329"/>
              <a:ext cx="1249476" cy="566112"/>
            </a:xfrm>
            <a:custGeom>
              <a:avLst/>
              <a:gdLst/>
              <a:ahLst/>
              <a:cxnLst/>
              <a:rect l="l" t="t" r="r" b="b"/>
              <a:pathLst>
                <a:path w="15147" h="6863" extrusionOk="0">
                  <a:moveTo>
                    <a:pt x="6439" y="0"/>
                  </a:moveTo>
                  <a:cubicBezTo>
                    <a:pt x="5792" y="0"/>
                    <a:pt x="5111" y="334"/>
                    <a:pt x="4832" y="915"/>
                  </a:cubicBezTo>
                  <a:cubicBezTo>
                    <a:pt x="4687" y="1214"/>
                    <a:pt x="4655" y="1583"/>
                    <a:pt x="4813" y="1876"/>
                  </a:cubicBezTo>
                  <a:cubicBezTo>
                    <a:pt x="4728" y="1720"/>
                    <a:pt x="4354" y="1673"/>
                    <a:pt x="4184" y="1673"/>
                  </a:cubicBezTo>
                  <a:cubicBezTo>
                    <a:pt x="4176" y="1673"/>
                    <a:pt x="4169" y="1673"/>
                    <a:pt x="4162" y="1673"/>
                  </a:cubicBezTo>
                  <a:cubicBezTo>
                    <a:pt x="4003" y="1677"/>
                    <a:pt x="3861" y="1714"/>
                    <a:pt x="3733" y="1788"/>
                  </a:cubicBezTo>
                  <a:cubicBezTo>
                    <a:pt x="3673" y="1824"/>
                    <a:pt x="3615" y="1868"/>
                    <a:pt x="3558" y="1920"/>
                  </a:cubicBezTo>
                  <a:cubicBezTo>
                    <a:pt x="3247" y="2213"/>
                    <a:pt x="3104" y="2687"/>
                    <a:pt x="3228" y="3101"/>
                  </a:cubicBezTo>
                  <a:cubicBezTo>
                    <a:pt x="3115" y="3055"/>
                    <a:pt x="2994" y="3033"/>
                    <a:pt x="2872" y="3033"/>
                  </a:cubicBezTo>
                  <a:cubicBezTo>
                    <a:pt x="2575" y="3033"/>
                    <a:pt x="2275" y="3164"/>
                    <a:pt x="2088" y="3395"/>
                  </a:cubicBezTo>
                  <a:cubicBezTo>
                    <a:pt x="1822" y="3723"/>
                    <a:pt x="1801" y="4223"/>
                    <a:pt x="2038" y="4572"/>
                  </a:cubicBezTo>
                  <a:cubicBezTo>
                    <a:pt x="1977" y="4565"/>
                    <a:pt x="1915" y="4562"/>
                    <a:pt x="1854" y="4562"/>
                  </a:cubicBezTo>
                  <a:cubicBezTo>
                    <a:pt x="1321" y="4562"/>
                    <a:pt x="791" y="4822"/>
                    <a:pt x="473" y="5251"/>
                  </a:cubicBezTo>
                  <a:cubicBezTo>
                    <a:pt x="223" y="5586"/>
                    <a:pt x="0" y="6194"/>
                    <a:pt x="332" y="6551"/>
                  </a:cubicBezTo>
                  <a:cubicBezTo>
                    <a:pt x="580" y="6816"/>
                    <a:pt x="909" y="6788"/>
                    <a:pt x="1237" y="6809"/>
                  </a:cubicBezTo>
                  <a:cubicBezTo>
                    <a:pt x="1490" y="6824"/>
                    <a:pt x="1717" y="6863"/>
                    <a:pt x="1969" y="6863"/>
                  </a:cubicBezTo>
                  <a:cubicBezTo>
                    <a:pt x="2004" y="6863"/>
                    <a:pt x="2040" y="6862"/>
                    <a:pt x="2077" y="6860"/>
                  </a:cubicBezTo>
                  <a:cubicBezTo>
                    <a:pt x="2884" y="6822"/>
                    <a:pt x="3693" y="6785"/>
                    <a:pt x="4501" y="6747"/>
                  </a:cubicBezTo>
                  <a:cubicBezTo>
                    <a:pt x="6116" y="6671"/>
                    <a:pt x="7732" y="6594"/>
                    <a:pt x="9347" y="6519"/>
                  </a:cubicBezTo>
                  <a:cubicBezTo>
                    <a:pt x="10261" y="6476"/>
                    <a:pt x="11174" y="6433"/>
                    <a:pt x="12088" y="6390"/>
                  </a:cubicBezTo>
                  <a:cubicBezTo>
                    <a:pt x="12551" y="6369"/>
                    <a:pt x="13017" y="6349"/>
                    <a:pt x="13482" y="6325"/>
                  </a:cubicBezTo>
                  <a:cubicBezTo>
                    <a:pt x="13532" y="6323"/>
                    <a:pt x="13583" y="6322"/>
                    <a:pt x="13633" y="6322"/>
                  </a:cubicBezTo>
                  <a:cubicBezTo>
                    <a:pt x="13738" y="6322"/>
                    <a:pt x="13842" y="6326"/>
                    <a:pt x="13946" y="6326"/>
                  </a:cubicBezTo>
                  <a:cubicBezTo>
                    <a:pt x="14183" y="6326"/>
                    <a:pt x="14415" y="6305"/>
                    <a:pt x="14633" y="6168"/>
                  </a:cubicBezTo>
                  <a:cubicBezTo>
                    <a:pt x="14810" y="6056"/>
                    <a:pt x="14963" y="5884"/>
                    <a:pt x="15045" y="5690"/>
                  </a:cubicBezTo>
                  <a:cubicBezTo>
                    <a:pt x="15147" y="5450"/>
                    <a:pt x="15038" y="5311"/>
                    <a:pt x="14876" y="5125"/>
                  </a:cubicBezTo>
                  <a:cubicBezTo>
                    <a:pt x="14627" y="4841"/>
                    <a:pt x="14224" y="4670"/>
                    <a:pt x="13835" y="4670"/>
                  </a:cubicBezTo>
                  <a:cubicBezTo>
                    <a:pt x="13539" y="4670"/>
                    <a:pt x="13251" y="4769"/>
                    <a:pt x="13047" y="4993"/>
                  </a:cubicBezTo>
                  <a:cubicBezTo>
                    <a:pt x="13198" y="4756"/>
                    <a:pt x="13108" y="4389"/>
                    <a:pt x="12866" y="4227"/>
                  </a:cubicBezTo>
                  <a:cubicBezTo>
                    <a:pt x="12752" y="4151"/>
                    <a:pt x="12618" y="4116"/>
                    <a:pt x="12481" y="4116"/>
                  </a:cubicBezTo>
                  <a:cubicBezTo>
                    <a:pt x="12291" y="4116"/>
                    <a:pt x="12097" y="4183"/>
                    <a:pt x="11945" y="4298"/>
                  </a:cubicBezTo>
                  <a:cubicBezTo>
                    <a:pt x="12171" y="3956"/>
                    <a:pt x="12205" y="3480"/>
                    <a:pt x="11983" y="3135"/>
                  </a:cubicBezTo>
                  <a:cubicBezTo>
                    <a:pt x="11826" y="2893"/>
                    <a:pt x="11537" y="2743"/>
                    <a:pt x="11253" y="2743"/>
                  </a:cubicBezTo>
                  <a:cubicBezTo>
                    <a:pt x="11133" y="2743"/>
                    <a:pt x="11013" y="2770"/>
                    <a:pt x="10906" y="2829"/>
                  </a:cubicBezTo>
                  <a:cubicBezTo>
                    <a:pt x="10545" y="3025"/>
                    <a:pt x="10427" y="3579"/>
                    <a:pt x="10709" y="3876"/>
                  </a:cubicBezTo>
                  <a:cubicBezTo>
                    <a:pt x="10562" y="3838"/>
                    <a:pt x="10409" y="3820"/>
                    <a:pt x="10256" y="3820"/>
                  </a:cubicBezTo>
                  <a:cubicBezTo>
                    <a:pt x="10030" y="3820"/>
                    <a:pt x="9804" y="3861"/>
                    <a:pt x="9594" y="3941"/>
                  </a:cubicBezTo>
                  <a:cubicBezTo>
                    <a:pt x="9514" y="3790"/>
                    <a:pt x="9342" y="3710"/>
                    <a:pt x="9173" y="3710"/>
                  </a:cubicBezTo>
                  <a:cubicBezTo>
                    <a:pt x="9031" y="3710"/>
                    <a:pt x="8890" y="3766"/>
                    <a:pt x="8806" y="3881"/>
                  </a:cubicBezTo>
                  <a:cubicBezTo>
                    <a:pt x="8790" y="3591"/>
                    <a:pt x="8581" y="3322"/>
                    <a:pt x="8305" y="3235"/>
                  </a:cubicBezTo>
                  <a:cubicBezTo>
                    <a:pt x="8239" y="3215"/>
                    <a:pt x="8170" y="3205"/>
                    <a:pt x="8102" y="3205"/>
                  </a:cubicBezTo>
                  <a:cubicBezTo>
                    <a:pt x="7890" y="3205"/>
                    <a:pt x="7678" y="3298"/>
                    <a:pt x="7542" y="3460"/>
                  </a:cubicBezTo>
                  <a:lnTo>
                    <a:pt x="7542" y="3460"/>
                  </a:lnTo>
                  <a:cubicBezTo>
                    <a:pt x="7998" y="2887"/>
                    <a:pt x="8214" y="2130"/>
                    <a:pt x="8136" y="1403"/>
                  </a:cubicBezTo>
                  <a:cubicBezTo>
                    <a:pt x="8066" y="742"/>
                    <a:pt x="7492" y="210"/>
                    <a:pt x="6862" y="51"/>
                  </a:cubicBezTo>
                  <a:cubicBezTo>
                    <a:pt x="6726" y="17"/>
                    <a:pt x="6583" y="0"/>
                    <a:pt x="6439"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4377" name="Google Shape;4377;p59"/>
            <p:cNvSpPr/>
            <p:nvPr/>
          </p:nvSpPr>
          <p:spPr>
            <a:xfrm>
              <a:off x="10012160" y="5974120"/>
              <a:ext cx="191542" cy="168027"/>
            </a:xfrm>
            <a:custGeom>
              <a:avLst/>
              <a:gdLst/>
              <a:ahLst/>
              <a:cxnLst/>
              <a:rect l="l" t="t" r="r" b="b"/>
              <a:pathLst>
                <a:path w="2322" h="2037" extrusionOk="0">
                  <a:moveTo>
                    <a:pt x="1077" y="1"/>
                  </a:moveTo>
                  <a:cubicBezTo>
                    <a:pt x="822" y="1"/>
                    <a:pt x="570" y="88"/>
                    <a:pt x="369" y="278"/>
                  </a:cubicBezTo>
                  <a:cubicBezTo>
                    <a:pt x="154" y="482"/>
                    <a:pt x="1" y="795"/>
                    <a:pt x="49" y="1094"/>
                  </a:cubicBezTo>
                  <a:cubicBezTo>
                    <a:pt x="50" y="1098"/>
                    <a:pt x="53" y="1100"/>
                    <a:pt x="57" y="1100"/>
                  </a:cubicBezTo>
                  <a:cubicBezTo>
                    <a:pt x="62" y="1100"/>
                    <a:pt x="67" y="1097"/>
                    <a:pt x="67" y="1092"/>
                  </a:cubicBezTo>
                  <a:cubicBezTo>
                    <a:pt x="70" y="822"/>
                    <a:pt x="164" y="574"/>
                    <a:pt x="355" y="379"/>
                  </a:cubicBezTo>
                  <a:cubicBezTo>
                    <a:pt x="541" y="188"/>
                    <a:pt x="794" y="70"/>
                    <a:pt x="1061" y="68"/>
                  </a:cubicBezTo>
                  <a:cubicBezTo>
                    <a:pt x="1065" y="68"/>
                    <a:pt x="1069" y="68"/>
                    <a:pt x="1073" y="68"/>
                  </a:cubicBezTo>
                  <a:cubicBezTo>
                    <a:pt x="1338" y="68"/>
                    <a:pt x="1598" y="170"/>
                    <a:pt x="1802" y="336"/>
                  </a:cubicBezTo>
                  <a:cubicBezTo>
                    <a:pt x="2020" y="514"/>
                    <a:pt x="2165" y="764"/>
                    <a:pt x="2222" y="1040"/>
                  </a:cubicBezTo>
                  <a:cubicBezTo>
                    <a:pt x="2255" y="1205"/>
                    <a:pt x="2259" y="1376"/>
                    <a:pt x="2234" y="1540"/>
                  </a:cubicBezTo>
                  <a:cubicBezTo>
                    <a:pt x="2222" y="1620"/>
                    <a:pt x="2203" y="1699"/>
                    <a:pt x="2179" y="1777"/>
                  </a:cubicBezTo>
                  <a:cubicBezTo>
                    <a:pt x="2154" y="1859"/>
                    <a:pt x="2116" y="1937"/>
                    <a:pt x="2091" y="2021"/>
                  </a:cubicBezTo>
                  <a:cubicBezTo>
                    <a:pt x="2090" y="2028"/>
                    <a:pt x="2097" y="2036"/>
                    <a:pt x="2104" y="2036"/>
                  </a:cubicBezTo>
                  <a:cubicBezTo>
                    <a:pt x="2107" y="2036"/>
                    <a:pt x="2109" y="2035"/>
                    <a:pt x="2112" y="2032"/>
                  </a:cubicBezTo>
                  <a:cubicBezTo>
                    <a:pt x="2205" y="1918"/>
                    <a:pt x="2253" y="1753"/>
                    <a:pt x="2281" y="1612"/>
                  </a:cubicBezTo>
                  <a:cubicBezTo>
                    <a:pt x="2312" y="1454"/>
                    <a:pt x="2322" y="1291"/>
                    <a:pt x="2303" y="1132"/>
                  </a:cubicBezTo>
                  <a:cubicBezTo>
                    <a:pt x="2268" y="828"/>
                    <a:pt x="2135" y="544"/>
                    <a:pt x="1909" y="335"/>
                  </a:cubicBezTo>
                  <a:cubicBezTo>
                    <a:pt x="1680" y="121"/>
                    <a:pt x="1377" y="1"/>
                    <a:pt x="1077"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4378" name="Google Shape;4378;p59"/>
            <p:cNvSpPr/>
            <p:nvPr/>
          </p:nvSpPr>
          <p:spPr>
            <a:xfrm>
              <a:off x="10097537" y="6028067"/>
              <a:ext cx="54526" cy="80590"/>
            </a:xfrm>
            <a:custGeom>
              <a:avLst/>
              <a:gdLst/>
              <a:ahLst/>
              <a:cxnLst/>
              <a:rect l="l" t="t" r="r" b="b"/>
              <a:pathLst>
                <a:path w="661" h="977" extrusionOk="0">
                  <a:moveTo>
                    <a:pt x="24" y="0"/>
                  </a:moveTo>
                  <a:cubicBezTo>
                    <a:pt x="1" y="0"/>
                    <a:pt x="1" y="34"/>
                    <a:pt x="24" y="36"/>
                  </a:cubicBezTo>
                  <a:cubicBezTo>
                    <a:pt x="216" y="42"/>
                    <a:pt x="372" y="179"/>
                    <a:pt x="458" y="344"/>
                  </a:cubicBezTo>
                  <a:cubicBezTo>
                    <a:pt x="507" y="438"/>
                    <a:pt x="534" y="541"/>
                    <a:pt x="553" y="645"/>
                  </a:cubicBezTo>
                  <a:cubicBezTo>
                    <a:pt x="571" y="751"/>
                    <a:pt x="570" y="864"/>
                    <a:pt x="606" y="965"/>
                  </a:cubicBezTo>
                  <a:cubicBezTo>
                    <a:pt x="609" y="972"/>
                    <a:pt x="617" y="976"/>
                    <a:pt x="624" y="976"/>
                  </a:cubicBezTo>
                  <a:cubicBezTo>
                    <a:pt x="631" y="976"/>
                    <a:pt x="637" y="973"/>
                    <a:pt x="638" y="965"/>
                  </a:cubicBezTo>
                  <a:cubicBezTo>
                    <a:pt x="661" y="853"/>
                    <a:pt x="638" y="731"/>
                    <a:pt x="617" y="620"/>
                  </a:cubicBezTo>
                  <a:cubicBezTo>
                    <a:pt x="594" y="504"/>
                    <a:pt x="559" y="391"/>
                    <a:pt x="495" y="291"/>
                  </a:cubicBezTo>
                  <a:cubicBezTo>
                    <a:pt x="392" y="128"/>
                    <a:pt x="221" y="1"/>
                    <a:pt x="24"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4379" name="Google Shape;4379;p59"/>
            <p:cNvSpPr/>
            <p:nvPr/>
          </p:nvSpPr>
          <p:spPr>
            <a:xfrm>
              <a:off x="9897251" y="6115586"/>
              <a:ext cx="103937" cy="37862"/>
            </a:xfrm>
            <a:custGeom>
              <a:avLst/>
              <a:gdLst/>
              <a:ahLst/>
              <a:cxnLst/>
              <a:rect l="l" t="t" r="r" b="b"/>
              <a:pathLst>
                <a:path w="1260" h="459" extrusionOk="0">
                  <a:moveTo>
                    <a:pt x="480" y="0"/>
                  </a:moveTo>
                  <a:cubicBezTo>
                    <a:pt x="318" y="0"/>
                    <a:pt x="157" y="41"/>
                    <a:pt x="17" y="123"/>
                  </a:cubicBezTo>
                  <a:cubicBezTo>
                    <a:pt x="0" y="132"/>
                    <a:pt x="10" y="153"/>
                    <a:pt x="25" y="153"/>
                  </a:cubicBezTo>
                  <a:cubicBezTo>
                    <a:pt x="27" y="153"/>
                    <a:pt x="30" y="152"/>
                    <a:pt x="33" y="151"/>
                  </a:cubicBezTo>
                  <a:cubicBezTo>
                    <a:pt x="166" y="92"/>
                    <a:pt x="311" y="59"/>
                    <a:pt x="456" y="59"/>
                  </a:cubicBezTo>
                  <a:cubicBezTo>
                    <a:pt x="550" y="59"/>
                    <a:pt x="643" y="72"/>
                    <a:pt x="734" y="102"/>
                  </a:cubicBezTo>
                  <a:cubicBezTo>
                    <a:pt x="835" y="135"/>
                    <a:pt x="929" y="186"/>
                    <a:pt x="1012" y="251"/>
                  </a:cubicBezTo>
                  <a:cubicBezTo>
                    <a:pt x="1053" y="283"/>
                    <a:pt x="1094" y="318"/>
                    <a:pt x="1131" y="357"/>
                  </a:cubicBezTo>
                  <a:cubicBezTo>
                    <a:pt x="1164" y="392"/>
                    <a:pt x="1193" y="431"/>
                    <a:pt x="1234" y="456"/>
                  </a:cubicBezTo>
                  <a:cubicBezTo>
                    <a:pt x="1237" y="458"/>
                    <a:pt x="1239" y="459"/>
                    <a:pt x="1242" y="459"/>
                  </a:cubicBezTo>
                  <a:cubicBezTo>
                    <a:pt x="1252" y="459"/>
                    <a:pt x="1260" y="448"/>
                    <a:pt x="1258" y="437"/>
                  </a:cubicBezTo>
                  <a:cubicBezTo>
                    <a:pt x="1241" y="341"/>
                    <a:pt x="1132" y="253"/>
                    <a:pt x="1057" y="195"/>
                  </a:cubicBezTo>
                  <a:cubicBezTo>
                    <a:pt x="962" y="124"/>
                    <a:pt x="856" y="70"/>
                    <a:pt x="743" y="37"/>
                  </a:cubicBezTo>
                  <a:cubicBezTo>
                    <a:pt x="658" y="12"/>
                    <a:pt x="569" y="0"/>
                    <a:pt x="480"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4380" name="Google Shape;4380;p59"/>
            <p:cNvSpPr/>
            <p:nvPr/>
          </p:nvSpPr>
          <p:spPr>
            <a:xfrm>
              <a:off x="10184977" y="6237667"/>
              <a:ext cx="104845" cy="64093"/>
            </a:xfrm>
            <a:custGeom>
              <a:avLst/>
              <a:gdLst/>
              <a:ahLst/>
              <a:cxnLst/>
              <a:rect l="l" t="t" r="r" b="b"/>
              <a:pathLst>
                <a:path w="1271" h="777" extrusionOk="0">
                  <a:moveTo>
                    <a:pt x="527" y="1"/>
                  </a:moveTo>
                  <a:cubicBezTo>
                    <a:pt x="336" y="1"/>
                    <a:pt x="146" y="75"/>
                    <a:pt x="9" y="212"/>
                  </a:cubicBezTo>
                  <a:cubicBezTo>
                    <a:pt x="0" y="221"/>
                    <a:pt x="9" y="234"/>
                    <a:pt x="18" y="234"/>
                  </a:cubicBezTo>
                  <a:cubicBezTo>
                    <a:pt x="21" y="234"/>
                    <a:pt x="24" y="233"/>
                    <a:pt x="27" y="230"/>
                  </a:cubicBezTo>
                  <a:cubicBezTo>
                    <a:pt x="156" y="115"/>
                    <a:pt x="328" y="53"/>
                    <a:pt x="499" y="53"/>
                  </a:cubicBezTo>
                  <a:cubicBezTo>
                    <a:pt x="601" y="53"/>
                    <a:pt x="703" y="75"/>
                    <a:pt x="795" y="121"/>
                  </a:cubicBezTo>
                  <a:cubicBezTo>
                    <a:pt x="916" y="181"/>
                    <a:pt x="1014" y="280"/>
                    <a:pt x="1081" y="396"/>
                  </a:cubicBezTo>
                  <a:cubicBezTo>
                    <a:pt x="1113" y="451"/>
                    <a:pt x="1136" y="511"/>
                    <a:pt x="1152" y="573"/>
                  </a:cubicBezTo>
                  <a:cubicBezTo>
                    <a:pt x="1168" y="637"/>
                    <a:pt x="1169" y="705"/>
                    <a:pt x="1190" y="768"/>
                  </a:cubicBezTo>
                  <a:cubicBezTo>
                    <a:pt x="1192" y="773"/>
                    <a:pt x="1199" y="777"/>
                    <a:pt x="1205" y="777"/>
                  </a:cubicBezTo>
                  <a:cubicBezTo>
                    <a:pt x="1209" y="777"/>
                    <a:pt x="1213" y="775"/>
                    <a:pt x="1216" y="770"/>
                  </a:cubicBezTo>
                  <a:cubicBezTo>
                    <a:pt x="1271" y="642"/>
                    <a:pt x="1204" y="473"/>
                    <a:pt x="1139" y="361"/>
                  </a:cubicBezTo>
                  <a:cubicBezTo>
                    <a:pt x="1066" y="234"/>
                    <a:pt x="954" y="127"/>
                    <a:pt x="820" y="64"/>
                  </a:cubicBezTo>
                  <a:cubicBezTo>
                    <a:pt x="727" y="21"/>
                    <a:pt x="627" y="1"/>
                    <a:pt x="527"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4381" name="Google Shape;4381;p59"/>
            <p:cNvSpPr/>
            <p:nvPr/>
          </p:nvSpPr>
          <p:spPr>
            <a:xfrm>
              <a:off x="10223994" y="6280066"/>
              <a:ext cx="34563" cy="33160"/>
            </a:xfrm>
            <a:custGeom>
              <a:avLst/>
              <a:gdLst/>
              <a:ahLst/>
              <a:cxnLst/>
              <a:rect l="l" t="t" r="r" b="b"/>
              <a:pathLst>
                <a:path w="419" h="402" extrusionOk="0">
                  <a:moveTo>
                    <a:pt x="26" y="1"/>
                  </a:moveTo>
                  <a:cubicBezTo>
                    <a:pt x="7" y="1"/>
                    <a:pt x="0" y="30"/>
                    <a:pt x="20" y="34"/>
                  </a:cubicBezTo>
                  <a:cubicBezTo>
                    <a:pt x="110" y="51"/>
                    <a:pt x="193" y="98"/>
                    <a:pt x="258" y="164"/>
                  </a:cubicBezTo>
                  <a:cubicBezTo>
                    <a:pt x="289" y="197"/>
                    <a:pt x="316" y="233"/>
                    <a:pt x="337" y="275"/>
                  </a:cubicBezTo>
                  <a:cubicBezTo>
                    <a:pt x="348" y="294"/>
                    <a:pt x="357" y="315"/>
                    <a:pt x="364" y="339"/>
                  </a:cubicBezTo>
                  <a:cubicBezTo>
                    <a:pt x="370" y="360"/>
                    <a:pt x="375" y="381"/>
                    <a:pt x="389" y="398"/>
                  </a:cubicBezTo>
                  <a:cubicBezTo>
                    <a:pt x="391" y="400"/>
                    <a:pt x="394" y="402"/>
                    <a:pt x="397" y="402"/>
                  </a:cubicBezTo>
                  <a:cubicBezTo>
                    <a:pt x="403" y="402"/>
                    <a:pt x="408" y="398"/>
                    <a:pt x="410" y="393"/>
                  </a:cubicBezTo>
                  <a:cubicBezTo>
                    <a:pt x="419" y="369"/>
                    <a:pt x="412" y="343"/>
                    <a:pt x="403" y="323"/>
                  </a:cubicBezTo>
                  <a:cubicBezTo>
                    <a:pt x="396" y="298"/>
                    <a:pt x="385" y="276"/>
                    <a:pt x="373" y="255"/>
                  </a:cubicBezTo>
                  <a:cubicBezTo>
                    <a:pt x="350" y="212"/>
                    <a:pt x="320" y="172"/>
                    <a:pt x="285" y="138"/>
                  </a:cubicBezTo>
                  <a:cubicBezTo>
                    <a:pt x="216" y="69"/>
                    <a:pt x="126" y="19"/>
                    <a:pt x="30" y="1"/>
                  </a:cubicBezTo>
                  <a:cubicBezTo>
                    <a:pt x="28" y="1"/>
                    <a:pt x="27" y="1"/>
                    <a:pt x="26"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4382" name="Google Shape;4382;p59"/>
            <p:cNvSpPr/>
            <p:nvPr/>
          </p:nvSpPr>
          <p:spPr>
            <a:xfrm>
              <a:off x="10366537" y="6288397"/>
              <a:ext cx="92306" cy="24251"/>
            </a:xfrm>
            <a:custGeom>
              <a:avLst/>
              <a:gdLst/>
              <a:ahLst/>
              <a:cxnLst/>
              <a:rect l="l" t="t" r="r" b="b"/>
              <a:pathLst>
                <a:path w="1119" h="294" extrusionOk="0">
                  <a:moveTo>
                    <a:pt x="642" y="0"/>
                  </a:moveTo>
                  <a:cubicBezTo>
                    <a:pt x="604" y="0"/>
                    <a:pt x="567" y="2"/>
                    <a:pt x="529" y="7"/>
                  </a:cubicBezTo>
                  <a:cubicBezTo>
                    <a:pt x="333" y="34"/>
                    <a:pt x="137" y="131"/>
                    <a:pt x="6" y="280"/>
                  </a:cubicBezTo>
                  <a:cubicBezTo>
                    <a:pt x="1" y="286"/>
                    <a:pt x="6" y="293"/>
                    <a:pt x="13" y="293"/>
                  </a:cubicBezTo>
                  <a:cubicBezTo>
                    <a:pt x="14" y="293"/>
                    <a:pt x="16" y="293"/>
                    <a:pt x="17" y="292"/>
                  </a:cubicBezTo>
                  <a:cubicBezTo>
                    <a:pt x="173" y="171"/>
                    <a:pt x="350" y="90"/>
                    <a:pt x="547" y="76"/>
                  </a:cubicBezTo>
                  <a:cubicBezTo>
                    <a:pt x="569" y="75"/>
                    <a:pt x="592" y="74"/>
                    <a:pt x="614" y="74"/>
                  </a:cubicBezTo>
                  <a:cubicBezTo>
                    <a:pt x="685" y="74"/>
                    <a:pt x="756" y="82"/>
                    <a:pt x="826" y="100"/>
                  </a:cubicBezTo>
                  <a:cubicBezTo>
                    <a:pt x="913" y="121"/>
                    <a:pt x="999" y="177"/>
                    <a:pt x="1088" y="187"/>
                  </a:cubicBezTo>
                  <a:cubicBezTo>
                    <a:pt x="1089" y="187"/>
                    <a:pt x="1089" y="187"/>
                    <a:pt x="1090" y="187"/>
                  </a:cubicBezTo>
                  <a:cubicBezTo>
                    <a:pt x="1105" y="187"/>
                    <a:pt x="1118" y="164"/>
                    <a:pt x="1108" y="149"/>
                  </a:cubicBezTo>
                  <a:cubicBezTo>
                    <a:pt x="1052" y="72"/>
                    <a:pt x="933" y="42"/>
                    <a:pt x="845" y="22"/>
                  </a:cubicBezTo>
                  <a:cubicBezTo>
                    <a:pt x="778" y="8"/>
                    <a:pt x="710" y="0"/>
                    <a:pt x="642"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4383" name="Google Shape;4383;p59"/>
            <p:cNvSpPr/>
            <p:nvPr/>
          </p:nvSpPr>
          <p:spPr>
            <a:xfrm>
              <a:off x="10476909" y="6185123"/>
              <a:ext cx="59805" cy="53617"/>
            </a:xfrm>
            <a:custGeom>
              <a:avLst/>
              <a:gdLst/>
              <a:ahLst/>
              <a:cxnLst/>
              <a:rect l="l" t="t" r="r" b="b"/>
              <a:pathLst>
                <a:path w="725" h="650" extrusionOk="0">
                  <a:moveTo>
                    <a:pt x="584" y="0"/>
                  </a:moveTo>
                  <a:cubicBezTo>
                    <a:pt x="539" y="0"/>
                    <a:pt x="493" y="8"/>
                    <a:pt x="455" y="17"/>
                  </a:cubicBezTo>
                  <a:cubicBezTo>
                    <a:pt x="364" y="38"/>
                    <a:pt x="281" y="81"/>
                    <a:pt x="211" y="142"/>
                  </a:cubicBezTo>
                  <a:cubicBezTo>
                    <a:pt x="69" y="264"/>
                    <a:pt x="0" y="455"/>
                    <a:pt x="25" y="637"/>
                  </a:cubicBezTo>
                  <a:cubicBezTo>
                    <a:pt x="25" y="645"/>
                    <a:pt x="32" y="649"/>
                    <a:pt x="38" y="649"/>
                  </a:cubicBezTo>
                  <a:cubicBezTo>
                    <a:pt x="45" y="649"/>
                    <a:pt x="51" y="645"/>
                    <a:pt x="50" y="637"/>
                  </a:cubicBezTo>
                  <a:cubicBezTo>
                    <a:pt x="40" y="466"/>
                    <a:pt x="111" y="293"/>
                    <a:pt x="243" y="181"/>
                  </a:cubicBezTo>
                  <a:cubicBezTo>
                    <a:pt x="308" y="127"/>
                    <a:pt x="388" y="91"/>
                    <a:pt x="471" y="73"/>
                  </a:cubicBezTo>
                  <a:cubicBezTo>
                    <a:pt x="513" y="63"/>
                    <a:pt x="555" y="59"/>
                    <a:pt x="598" y="59"/>
                  </a:cubicBezTo>
                  <a:cubicBezTo>
                    <a:pt x="615" y="59"/>
                    <a:pt x="631" y="60"/>
                    <a:pt x="648" y="60"/>
                  </a:cubicBezTo>
                  <a:cubicBezTo>
                    <a:pt x="670" y="60"/>
                    <a:pt x="692" y="59"/>
                    <a:pt x="715" y="54"/>
                  </a:cubicBezTo>
                  <a:cubicBezTo>
                    <a:pt x="724" y="52"/>
                    <a:pt x="724" y="41"/>
                    <a:pt x="717" y="37"/>
                  </a:cubicBezTo>
                  <a:cubicBezTo>
                    <a:pt x="680" y="9"/>
                    <a:pt x="633" y="0"/>
                    <a:pt x="584"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4384" name="Google Shape;4384;p59"/>
            <p:cNvSpPr/>
            <p:nvPr/>
          </p:nvSpPr>
          <p:spPr>
            <a:xfrm>
              <a:off x="10502976" y="6212096"/>
              <a:ext cx="29779" cy="24416"/>
            </a:xfrm>
            <a:custGeom>
              <a:avLst/>
              <a:gdLst/>
              <a:ahLst/>
              <a:cxnLst/>
              <a:rect l="l" t="t" r="r" b="b"/>
              <a:pathLst>
                <a:path w="361" h="296" extrusionOk="0">
                  <a:moveTo>
                    <a:pt x="299" y="1"/>
                  </a:moveTo>
                  <a:cubicBezTo>
                    <a:pt x="275" y="1"/>
                    <a:pt x="250" y="6"/>
                    <a:pt x="230" y="12"/>
                  </a:cubicBezTo>
                  <a:cubicBezTo>
                    <a:pt x="189" y="24"/>
                    <a:pt x="150" y="45"/>
                    <a:pt x="117" y="72"/>
                  </a:cubicBezTo>
                  <a:cubicBezTo>
                    <a:pt x="51" y="125"/>
                    <a:pt x="7" y="200"/>
                    <a:pt x="1" y="285"/>
                  </a:cubicBezTo>
                  <a:cubicBezTo>
                    <a:pt x="0" y="292"/>
                    <a:pt x="6" y="296"/>
                    <a:pt x="11" y="296"/>
                  </a:cubicBezTo>
                  <a:cubicBezTo>
                    <a:pt x="15" y="296"/>
                    <a:pt x="19" y="293"/>
                    <a:pt x="20" y="288"/>
                  </a:cubicBezTo>
                  <a:cubicBezTo>
                    <a:pt x="34" y="214"/>
                    <a:pt x="79" y="145"/>
                    <a:pt x="139" y="101"/>
                  </a:cubicBezTo>
                  <a:cubicBezTo>
                    <a:pt x="169" y="80"/>
                    <a:pt x="202" y="62"/>
                    <a:pt x="238" y="54"/>
                  </a:cubicBezTo>
                  <a:cubicBezTo>
                    <a:pt x="255" y="48"/>
                    <a:pt x="273" y="45"/>
                    <a:pt x="291" y="44"/>
                  </a:cubicBezTo>
                  <a:cubicBezTo>
                    <a:pt x="311" y="43"/>
                    <a:pt x="329" y="43"/>
                    <a:pt x="348" y="36"/>
                  </a:cubicBezTo>
                  <a:cubicBezTo>
                    <a:pt x="358" y="32"/>
                    <a:pt x="360" y="20"/>
                    <a:pt x="352" y="14"/>
                  </a:cubicBezTo>
                  <a:cubicBezTo>
                    <a:pt x="337" y="4"/>
                    <a:pt x="318" y="1"/>
                    <a:pt x="299"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4385" name="Google Shape;4385;p59"/>
            <p:cNvSpPr/>
            <p:nvPr/>
          </p:nvSpPr>
          <p:spPr>
            <a:xfrm>
              <a:off x="10580929" y="6300440"/>
              <a:ext cx="66652" cy="56339"/>
            </a:xfrm>
            <a:custGeom>
              <a:avLst/>
              <a:gdLst/>
              <a:ahLst/>
              <a:cxnLst/>
              <a:rect l="l" t="t" r="r" b="b"/>
              <a:pathLst>
                <a:path w="808" h="683" extrusionOk="0">
                  <a:moveTo>
                    <a:pt x="191" y="0"/>
                  </a:moveTo>
                  <a:cubicBezTo>
                    <a:pt x="135" y="0"/>
                    <a:pt x="78" y="5"/>
                    <a:pt x="23" y="14"/>
                  </a:cubicBezTo>
                  <a:cubicBezTo>
                    <a:pt x="1" y="18"/>
                    <a:pt x="10" y="50"/>
                    <a:pt x="31" y="50"/>
                  </a:cubicBezTo>
                  <a:cubicBezTo>
                    <a:pt x="32" y="50"/>
                    <a:pt x="32" y="50"/>
                    <a:pt x="33" y="50"/>
                  </a:cubicBezTo>
                  <a:cubicBezTo>
                    <a:pt x="76" y="44"/>
                    <a:pt x="121" y="41"/>
                    <a:pt x="166" y="41"/>
                  </a:cubicBezTo>
                  <a:cubicBezTo>
                    <a:pt x="321" y="41"/>
                    <a:pt x="480" y="81"/>
                    <a:pt x="594" y="189"/>
                  </a:cubicBezTo>
                  <a:cubicBezTo>
                    <a:pt x="658" y="249"/>
                    <a:pt x="704" y="324"/>
                    <a:pt x="727" y="409"/>
                  </a:cubicBezTo>
                  <a:cubicBezTo>
                    <a:pt x="738" y="451"/>
                    <a:pt x="740" y="494"/>
                    <a:pt x="738" y="538"/>
                  </a:cubicBezTo>
                  <a:cubicBezTo>
                    <a:pt x="734" y="582"/>
                    <a:pt x="724" y="623"/>
                    <a:pt x="717" y="666"/>
                  </a:cubicBezTo>
                  <a:cubicBezTo>
                    <a:pt x="717" y="674"/>
                    <a:pt x="723" y="682"/>
                    <a:pt x="730" y="682"/>
                  </a:cubicBezTo>
                  <a:cubicBezTo>
                    <a:pt x="733" y="682"/>
                    <a:pt x="736" y="681"/>
                    <a:pt x="739" y="678"/>
                  </a:cubicBezTo>
                  <a:cubicBezTo>
                    <a:pt x="808" y="611"/>
                    <a:pt x="808" y="497"/>
                    <a:pt x="790" y="412"/>
                  </a:cubicBezTo>
                  <a:cubicBezTo>
                    <a:pt x="768" y="315"/>
                    <a:pt x="716" y="221"/>
                    <a:pt x="643" y="155"/>
                  </a:cubicBezTo>
                  <a:cubicBezTo>
                    <a:pt x="521" y="42"/>
                    <a:pt x="355" y="0"/>
                    <a:pt x="191"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4386" name="Google Shape;4386;p59"/>
            <p:cNvSpPr/>
            <p:nvPr/>
          </p:nvSpPr>
          <p:spPr>
            <a:xfrm>
              <a:off x="10678349" y="6348036"/>
              <a:ext cx="90821" cy="25901"/>
            </a:xfrm>
            <a:custGeom>
              <a:avLst/>
              <a:gdLst/>
              <a:ahLst/>
              <a:cxnLst/>
              <a:rect l="l" t="t" r="r" b="b"/>
              <a:pathLst>
                <a:path w="1101" h="314" extrusionOk="0">
                  <a:moveTo>
                    <a:pt x="588" y="1"/>
                  </a:moveTo>
                  <a:cubicBezTo>
                    <a:pt x="381" y="1"/>
                    <a:pt x="176" y="69"/>
                    <a:pt x="9" y="195"/>
                  </a:cubicBezTo>
                  <a:cubicBezTo>
                    <a:pt x="1" y="201"/>
                    <a:pt x="5" y="213"/>
                    <a:pt x="13" y="213"/>
                  </a:cubicBezTo>
                  <a:cubicBezTo>
                    <a:pt x="15" y="213"/>
                    <a:pt x="16" y="213"/>
                    <a:pt x="18" y="212"/>
                  </a:cubicBezTo>
                  <a:cubicBezTo>
                    <a:pt x="181" y="115"/>
                    <a:pt x="366" y="60"/>
                    <a:pt x="556" y="60"/>
                  </a:cubicBezTo>
                  <a:cubicBezTo>
                    <a:pt x="577" y="60"/>
                    <a:pt x="598" y="61"/>
                    <a:pt x="619" y="62"/>
                  </a:cubicBezTo>
                  <a:cubicBezTo>
                    <a:pt x="709" y="67"/>
                    <a:pt x="798" y="88"/>
                    <a:pt x="878" y="128"/>
                  </a:cubicBezTo>
                  <a:cubicBezTo>
                    <a:pt x="958" y="169"/>
                    <a:pt x="1005" y="231"/>
                    <a:pt x="1055" y="303"/>
                  </a:cubicBezTo>
                  <a:cubicBezTo>
                    <a:pt x="1060" y="310"/>
                    <a:pt x="1069" y="314"/>
                    <a:pt x="1077" y="314"/>
                  </a:cubicBezTo>
                  <a:cubicBezTo>
                    <a:pt x="1089" y="314"/>
                    <a:pt x="1100" y="306"/>
                    <a:pt x="1099" y="291"/>
                  </a:cubicBezTo>
                  <a:cubicBezTo>
                    <a:pt x="1084" y="99"/>
                    <a:pt x="832" y="19"/>
                    <a:pt x="673" y="5"/>
                  </a:cubicBezTo>
                  <a:cubicBezTo>
                    <a:pt x="645" y="2"/>
                    <a:pt x="616" y="1"/>
                    <a:pt x="588"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grpSp>
      <p:grpSp>
        <p:nvGrpSpPr>
          <p:cNvPr id="4387" name="Google Shape;4387;p59"/>
          <p:cNvGrpSpPr/>
          <p:nvPr/>
        </p:nvGrpSpPr>
        <p:grpSpPr>
          <a:xfrm>
            <a:off x="376261" y="3359097"/>
            <a:ext cx="1167480" cy="385935"/>
            <a:chOff x="10939183" y="5739773"/>
            <a:chExt cx="569428" cy="188236"/>
          </a:xfrm>
        </p:grpSpPr>
        <p:sp>
          <p:nvSpPr>
            <p:cNvPr id="4388" name="Google Shape;4388;p59"/>
            <p:cNvSpPr/>
            <p:nvPr/>
          </p:nvSpPr>
          <p:spPr>
            <a:xfrm>
              <a:off x="10939183" y="5739773"/>
              <a:ext cx="569428" cy="188236"/>
            </a:xfrm>
            <a:custGeom>
              <a:avLst/>
              <a:gdLst/>
              <a:ahLst/>
              <a:cxnLst/>
              <a:rect l="l" t="t" r="r" b="b"/>
              <a:pathLst>
                <a:path w="6903" h="2282" extrusionOk="0">
                  <a:moveTo>
                    <a:pt x="3677" y="1"/>
                  </a:moveTo>
                  <a:cubicBezTo>
                    <a:pt x="3594" y="1"/>
                    <a:pt x="3513" y="13"/>
                    <a:pt x="3435" y="39"/>
                  </a:cubicBezTo>
                  <a:cubicBezTo>
                    <a:pt x="3149" y="132"/>
                    <a:pt x="2934" y="403"/>
                    <a:pt x="2907" y="705"/>
                  </a:cubicBezTo>
                  <a:cubicBezTo>
                    <a:pt x="2795" y="626"/>
                    <a:pt x="2659" y="585"/>
                    <a:pt x="2524" y="585"/>
                  </a:cubicBezTo>
                  <a:cubicBezTo>
                    <a:pt x="2408" y="585"/>
                    <a:pt x="2292" y="615"/>
                    <a:pt x="2195" y="676"/>
                  </a:cubicBezTo>
                  <a:cubicBezTo>
                    <a:pt x="1984" y="805"/>
                    <a:pt x="1867" y="1070"/>
                    <a:pt x="1912" y="1320"/>
                  </a:cubicBezTo>
                  <a:cubicBezTo>
                    <a:pt x="1772" y="1223"/>
                    <a:pt x="1621" y="1181"/>
                    <a:pt x="1470" y="1181"/>
                  </a:cubicBezTo>
                  <a:cubicBezTo>
                    <a:pt x="1346" y="1181"/>
                    <a:pt x="1222" y="1209"/>
                    <a:pt x="1103" y="1257"/>
                  </a:cubicBezTo>
                  <a:cubicBezTo>
                    <a:pt x="890" y="1342"/>
                    <a:pt x="666" y="1547"/>
                    <a:pt x="682" y="1797"/>
                  </a:cubicBezTo>
                  <a:cubicBezTo>
                    <a:pt x="682" y="1801"/>
                    <a:pt x="683" y="1806"/>
                    <a:pt x="683" y="1808"/>
                  </a:cubicBezTo>
                  <a:cubicBezTo>
                    <a:pt x="616" y="1777"/>
                    <a:pt x="543" y="1761"/>
                    <a:pt x="470" y="1761"/>
                  </a:cubicBezTo>
                  <a:cubicBezTo>
                    <a:pt x="403" y="1761"/>
                    <a:pt x="337" y="1775"/>
                    <a:pt x="276" y="1801"/>
                  </a:cubicBezTo>
                  <a:cubicBezTo>
                    <a:pt x="179" y="1845"/>
                    <a:pt x="0" y="1975"/>
                    <a:pt x="43" y="2104"/>
                  </a:cubicBezTo>
                  <a:cubicBezTo>
                    <a:pt x="68" y="2178"/>
                    <a:pt x="144" y="2225"/>
                    <a:pt x="221" y="2238"/>
                  </a:cubicBezTo>
                  <a:cubicBezTo>
                    <a:pt x="313" y="2253"/>
                    <a:pt x="411" y="2258"/>
                    <a:pt x="510" y="2258"/>
                  </a:cubicBezTo>
                  <a:cubicBezTo>
                    <a:pt x="632" y="2258"/>
                    <a:pt x="755" y="2251"/>
                    <a:pt x="869" y="2249"/>
                  </a:cubicBezTo>
                  <a:cubicBezTo>
                    <a:pt x="1181" y="2244"/>
                    <a:pt x="1491" y="2241"/>
                    <a:pt x="1803" y="2238"/>
                  </a:cubicBezTo>
                  <a:cubicBezTo>
                    <a:pt x="2425" y="2231"/>
                    <a:pt x="3048" y="2228"/>
                    <a:pt x="3671" y="2228"/>
                  </a:cubicBezTo>
                  <a:cubicBezTo>
                    <a:pt x="4176" y="2228"/>
                    <a:pt x="4683" y="2231"/>
                    <a:pt x="5189" y="2235"/>
                  </a:cubicBezTo>
                  <a:cubicBezTo>
                    <a:pt x="5460" y="2237"/>
                    <a:pt x="5729" y="2238"/>
                    <a:pt x="6000" y="2243"/>
                  </a:cubicBezTo>
                  <a:cubicBezTo>
                    <a:pt x="6120" y="2245"/>
                    <a:pt x="6256" y="2281"/>
                    <a:pt x="6384" y="2281"/>
                  </a:cubicBezTo>
                  <a:cubicBezTo>
                    <a:pt x="6464" y="2281"/>
                    <a:pt x="6541" y="2267"/>
                    <a:pt x="6609" y="2222"/>
                  </a:cubicBezTo>
                  <a:cubicBezTo>
                    <a:pt x="6903" y="2021"/>
                    <a:pt x="6689" y="1724"/>
                    <a:pt x="6492" y="1541"/>
                  </a:cubicBezTo>
                  <a:cubicBezTo>
                    <a:pt x="6307" y="1368"/>
                    <a:pt x="6049" y="1294"/>
                    <a:pt x="5799" y="1294"/>
                  </a:cubicBezTo>
                  <a:cubicBezTo>
                    <a:pt x="5767" y="1294"/>
                    <a:pt x="5735" y="1295"/>
                    <a:pt x="5703" y="1297"/>
                  </a:cubicBezTo>
                  <a:cubicBezTo>
                    <a:pt x="5586" y="1305"/>
                    <a:pt x="5454" y="1345"/>
                    <a:pt x="5414" y="1453"/>
                  </a:cubicBezTo>
                  <a:cubicBezTo>
                    <a:pt x="5419" y="1260"/>
                    <a:pt x="5282" y="1079"/>
                    <a:pt x="5098" y="1015"/>
                  </a:cubicBezTo>
                  <a:cubicBezTo>
                    <a:pt x="5032" y="992"/>
                    <a:pt x="4962" y="982"/>
                    <a:pt x="4892" y="982"/>
                  </a:cubicBezTo>
                  <a:cubicBezTo>
                    <a:pt x="4855" y="982"/>
                    <a:pt x="4817" y="985"/>
                    <a:pt x="4781" y="991"/>
                  </a:cubicBezTo>
                  <a:cubicBezTo>
                    <a:pt x="4728" y="1000"/>
                    <a:pt x="4501" y="1042"/>
                    <a:pt x="4481" y="1099"/>
                  </a:cubicBezTo>
                  <a:lnTo>
                    <a:pt x="4481" y="1099"/>
                  </a:lnTo>
                  <a:cubicBezTo>
                    <a:pt x="4579" y="815"/>
                    <a:pt x="4498" y="471"/>
                    <a:pt x="4281" y="251"/>
                  </a:cubicBezTo>
                  <a:cubicBezTo>
                    <a:pt x="4123" y="90"/>
                    <a:pt x="3897" y="1"/>
                    <a:pt x="3677"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4389" name="Google Shape;4389;p59"/>
            <p:cNvSpPr/>
            <p:nvPr/>
          </p:nvSpPr>
          <p:spPr>
            <a:xfrm>
              <a:off x="11121733" y="5815579"/>
              <a:ext cx="37450" cy="34645"/>
            </a:xfrm>
            <a:custGeom>
              <a:avLst/>
              <a:gdLst/>
              <a:ahLst/>
              <a:cxnLst/>
              <a:rect l="l" t="t" r="r" b="b"/>
              <a:pathLst>
                <a:path w="454" h="420" extrusionOk="0">
                  <a:moveTo>
                    <a:pt x="349" y="0"/>
                  </a:moveTo>
                  <a:cubicBezTo>
                    <a:pt x="327" y="0"/>
                    <a:pt x="303" y="4"/>
                    <a:pt x="283" y="9"/>
                  </a:cubicBezTo>
                  <a:cubicBezTo>
                    <a:pt x="225" y="27"/>
                    <a:pt x="168" y="56"/>
                    <a:pt x="125" y="98"/>
                  </a:cubicBezTo>
                  <a:cubicBezTo>
                    <a:pt x="83" y="140"/>
                    <a:pt x="50" y="192"/>
                    <a:pt x="28" y="247"/>
                  </a:cubicBezTo>
                  <a:cubicBezTo>
                    <a:pt x="18" y="274"/>
                    <a:pt x="12" y="301"/>
                    <a:pt x="8" y="331"/>
                  </a:cubicBezTo>
                  <a:cubicBezTo>
                    <a:pt x="4" y="357"/>
                    <a:pt x="1" y="389"/>
                    <a:pt x="14" y="415"/>
                  </a:cubicBezTo>
                  <a:cubicBezTo>
                    <a:pt x="15" y="418"/>
                    <a:pt x="19" y="419"/>
                    <a:pt x="22" y="419"/>
                  </a:cubicBezTo>
                  <a:cubicBezTo>
                    <a:pt x="25" y="419"/>
                    <a:pt x="28" y="418"/>
                    <a:pt x="29" y="415"/>
                  </a:cubicBezTo>
                  <a:cubicBezTo>
                    <a:pt x="40" y="391"/>
                    <a:pt x="40" y="367"/>
                    <a:pt x="45" y="342"/>
                  </a:cubicBezTo>
                  <a:cubicBezTo>
                    <a:pt x="51" y="317"/>
                    <a:pt x="61" y="290"/>
                    <a:pt x="72" y="267"/>
                  </a:cubicBezTo>
                  <a:cubicBezTo>
                    <a:pt x="94" y="219"/>
                    <a:pt x="126" y="179"/>
                    <a:pt x="168" y="147"/>
                  </a:cubicBezTo>
                  <a:cubicBezTo>
                    <a:pt x="211" y="117"/>
                    <a:pt x="259" y="98"/>
                    <a:pt x="310" y="88"/>
                  </a:cubicBezTo>
                  <a:cubicBezTo>
                    <a:pt x="335" y="82"/>
                    <a:pt x="358" y="77"/>
                    <a:pt x="384" y="75"/>
                  </a:cubicBezTo>
                  <a:cubicBezTo>
                    <a:pt x="403" y="72"/>
                    <a:pt x="437" y="66"/>
                    <a:pt x="449" y="51"/>
                  </a:cubicBezTo>
                  <a:cubicBezTo>
                    <a:pt x="454" y="45"/>
                    <a:pt x="453" y="40"/>
                    <a:pt x="452" y="36"/>
                  </a:cubicBezTo>
                  <a:cubicBezTo>
                    <a:pt x="441" y="12"/>
                    <a:pt x="396" y="3"/>
                    <a:pt x="373" y="2"/>
                  </a:cubicBezTo>
                  <a:cubicBezTo>
                    <a:pt x="365" y="1"/>
                    <a:pt x="358" y="0"/>
                    <a:pt x="349"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4390" name="Google Shape;4390;p59"/>
            <p:cNvSpPr/>
            <p:nvPr/>
          </p:nvSpPr>
          <p:spPr>
            <a:xfrm>
              <a:off x="11154812" y="5831911"/>
              <a:ext cx="23592" cy="11136"/>
            </a:xfrm>
            <a:custGeom>
              <a:avLst/>
              <a:gdLst/>
              <a:ahLst/>
              <a:cxnLst/>
              <a:rect l="l" t="t" r="r" b="b"/>
              <a:pathLst>
                <a:path w="286" h="135" extrusionOk="0">
                  <a:moveTo>
                    <a:pt x="236" y="1"/>
                  </a:moveTo>
                  <a:cubicBezTo>
                    <a:pt x="235" y="1"/>
                    <a:pt x="234" y="1"/>
                    <a:pt x="232" y="1"/>
                  </a:cubicBezTo>
                  <a:cubicBezTo>
                    <a:pt x="218" y="1"/>
                    <a:pt x="206" y="4"/>
                    <a:pt x="192" y="7"/>
                  </a:cubicBezTo>
                  <a:cubicBezTo>
                    <a:pt x="168" y="13"/>
                    <a:pt x="141" y="22"/>
                    <a:pt x="117" y="33"/>
                  </a:cubicBezTo>
                  <a:cubicBezTo>
                    <a:pt x="94" y="45"/>
                    <a:pt x="73" y="58"/>
                    <a:pt x="52" y="73"/>
                  </a:cubicBezTo>
                  <a:cubicBezTo>
                    <a:pt x="41" y="81"/>
                    <a:pt x="32" y="89"/>
                    <a:pt x="21" y="98"/>
                  </a:cubicBezTo>
                  <a:cubicBezTo>
                    <a:pt x="10" y="107"/>
                    <a:pt x="4" y="114"/>
                    <a:pt x="2" y="127"/>
                  </a:cubicBezTo>
                  <a:cubicBezTo>
                    <a:pt x="1" y="133"/>
                    <a:pt x="8" y="135"/>
                    <a:pt x="13" y="135"/>
                  </a:cubicBezTo>
                  <a:cubicBezTo>
                    <a:pt x="25" y="134"/>
                    <a:pt x="32" y="127"/>
                    <a:pt x="41" y="119"/>
                  </a:cubicBezTo>
                  <a:cubicBezTo>
                    <a:pt x="50" y="111"/>
                    <a:pt x="60" y="105"/>
                    <a:pt x="71" y="98"/>
                  </a:cubicBezTo>
                  <a:cubicBezTo>
                    <a:pt x="91" y="85"/>
                    <a:pt x="113" y="74"/>
                    <a:pt x="137" y="65"/>
                  </a:cubicBezTo>
                  <a:cubicBezTo>
                    <a:pt x="158" y="55"/>
                    <a:pt x="180" y="48"/>
                    <a:pt x="203" y="42"/>
                  </a:cubicBezTo>
                  <a:cubicBezTo>
                    <a:pt x="214" y="39"/>
                    <a:pt x="228" y="37"/>
                    <a:pt x="240" y="34"/>
                  </a:cubicBezTo>
                  <a:cubicBezTo>
                    <a:pt x="251" y="31"/>
                    <a:pt x="262" y="27"/>
                    <a:pt x="276" y="23"/>
                  </a:cubicBezTo>
                  <a:cubicBezTo>
                    <a:pt x="285" y="22"/>
                    <a:pt x="281" y="6"/>
                    <a:pt x="271" y="5"/>
                  </a:cubicBezTo>
                  <a:cubicBezTo>
                    <a:pt x="260" y="4"/>
                    <a:pt x="248" y="1"/>
                    <a:pt x="236"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4391" name="Google Shape;4391;p59"/>
            <p:cNvSpPr/>
            <p:nvPr/>
          </p:nvSpPr>
          <p:spPr>
            <a:xfrm>
              <a:off x="11212720" y="5794462"/>
              <a:ext cx="57166" cy="16415"/>
            </a:xfrm>
            <a:custGeom>
              <a:avLst/>
              <a:gdLst/>
              <a:ahLst/>
              <a:cxnLst/>
              <a:rect l="l" t="t" r="r" b="b"/>
              <a:pathLst>
                <a:path w="693" h="199" extrusionOk="0">
                  <a:moveTo>
                    <a:pt x="393" y="1"/>
                  </a:moveTo>
                  <a:cubicBezTo>
                    <a:pt x="376" y="1"/>
                    <a:pt x="360" y="1"/>
                    <a:pt x="343" y="3"/>
                  </a:cubicBezTo>
                  <a:cubicBezTo>
                    <a:pt x="215" y="16"/>
                    <a:pt x="88" y="74"/>
                    <a:pt x="9" y="177"/>
                  </a:cubicBezTo>
                  <a:cubicBezTo>
                    <a:pt x="1" y="187"/>
                    <a:pt x="12" y="198"/>
                    <a:pt x="22" y="198"/>
                  </a:cubicBezTo>
                  <a:cubicBezTo>
                    <a:pt x="25" y="198"/>
                    <a:pt x="28" y="197"/>
                    <a:pt x="31" y="195"/>
                  </a:cubicBezTo>
                  <a:cubicBezTo>
                    <a:pt x="120" y="120"/>
                    <a:pt x="229" y="78"/>
                    <a:pt x="348" y="78"/>
                  </a:cubicBezTo>
                  <a:cubicBezTo>
                    <a:pt x="350" y="78"/>
                    <a:pt x="351" y="78"/>
                    <a:pt x="353" y="78"/>
                  </a:cubicBezTo>
                  <a:cubicBezTo>
                    <a:pt x="408" y="79"/>
                    <a:pt x="464" y="87"/>
                    <a:pt x="518" y="105"/>
                  </a:cubicBezTo>
                  <a:cubicBezTo>
                    <a:pt x="546" y="114"/>
                    <a:pt x="574" y="124"/>
                    <a:pt x="601" y="137"/>
                  </a:cubicBezTo>
                  <a:cubicBezTo>
                    <a:pt x="619" y="146"/>
                    <a:pt x="641" y="156"/>
                    <a:pt x="662" y="156"/>
                  </a:cubicBezTo>
                  <a:cubicBezTo>
                    <a:pt x="667" y="156"/>
                    <a:pt x="673" y="155"/>
                    <a:pt x="678" y="154"/>
                  </a:cubicBezTo>
                  <a:cubicBezTo>
                    <a:pt x="686" y="153"/>
                    <a:pt x="692" y="145"/>
                    <a:pt x="691" y="138"/>
                  </a:cubicBezTo>
                  <a:cubicBezTo>
                    <a:pt x="686" y="76"/>
                    <a:pt x="598" y="40"/>
                    <a:pt x="546" y="24"/>
                  </a:cubicBezTo>
                  <a:cubicBezTo>
                    <a:pt x="497" y="8"/>
                    <a:pt x="445" y="1"/>
                    <a:pt x="393"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4392" name="Google Shape;4392;p59"/>
            <p:cNvSpPr/>
            <p:nvPr/>
          </p:nvSpPr>
          <p:spPr>
            <a:xfrm>
              <a:off x="11304778" y="5859050"/>
              <a:ext cx="52381" cy="14930"/>
            </a:xfrm>
            <a:custGeom>
              <a:avLst/>
              <a:gdLst/>
              <a:ahLst/>
              <a:cxnLst/>
              <a:rect l="l" t="t" r="r" b="b"/>
              <a:pathLst>
                <a:path w="635" h="181" extrusionOk="0">
                  <a:moveTo>
                    <a:pt x="292" y="1"/>
                  </a:moveTo>
                  <a:cubicBezTo>
                    <a:pt x="243" y="1"/>
                    <a:pt x="195" y="7"/>
                    <a:pt x="148" y="21"/>
                  </a:cubicBezTo>
                  <a:cubicBezTo>
                    <a:pt x="100" y="36"/>
                    <a:pt x="38" y="54"/>
                    <a:pt x="6" y="95"/>
                  </a:cubicBezTo>
                  <a:cubicBezTo>
                    <a:pt x="0" y="102"/>
                    <a:pt x="9" y="114"/>
                    <a:pt x="17" y="114"/>
                  </a:cubicBezTo>
                  <a:cubicBezTo>
                    <a:pt x="17" y="114"/>
                    <a:pt x="18" y="114"/>
                    <a:pt x="19" y="114"/>
                  </a:cubicBezTo>
                  <a:cubicBezTo>
                    <a:pt x="42" y="108"/>
                    <a:pt x="61" y="95"/>
                    <a:pt x="84" y="86"/>
                  </a:cubicBezTo>
                  <a:cubicBezTo>
                    <a:pt x="108" y="76"/>
                    <a:pt x="133" y="69"/>
                    <a:pt x="159" y="64"/>
                  </a:cubicBezTo>
                  <a:cubicBezTo>
                    <a:pt x="187" y="58"/>
                    <a:pt x="217" y="56"/>
                    <a:pt x="246" y="56"/>
                  </a:cubicBezTo>
                  <a:cubicBezTo>
                    <a:pt x="267" y="56"/>
                    <a:pt x="289" y="57"/>
                    <a:pt x="310" y="59"/>
                  </a:cubicBezTo>
                  <a:cubicBezTo>
                    <a:pt x="360" y="65"/>
                    <a:pt x="409" y="79"/>
                    <a:pt x="454" y="100"/>
                  </a:cubicBezTo>
                  <a:cubicBezTo>
                    <a:pt x="477" y="110"/>
                    <a:pt x="499" y="123"/>
                    <a:pt x="522" y="137"/>
                  </a:cubicBezTo>
                  <a:cubicBezTo>
                    <a:pt x="544" y="151"/>
                    <a:pt x="568" y="163"/>
                    <a:pt x="592" y="177"/>
                  </a:cubicBezTo>
                  <a:cubicBezTo>
                    <a:pt x="596" y="180"/>
                    <a:pt x="600" y="181"/>
                    <a:pt x="604" y="181"/>
                  </a:cubicBezTo>
                  <a:cubicBezTo>
                    <a:pt x="623" y="181"/>
                    <a:pt x="635" y="157"/>
                    <a:pt x="621" y="139"/>
                  </a:cubicBezTo>
                  <a:cubicBezTo>
                    <a:pt x="602" y="116"/>
                    <a:pt x="585" y="97"/>
                    <a:pt x="560" y="80"/>
                  </a:cubicBezTo>
                  <a:cubicBezTo>
                    <a:pt x="535" y="63"/>
                    <a:pt x="509" y="49"/>
                    <a:pt x="480" y="38"/>
                  </a:cubicBezTo>
                  <a:cubicBezTo>
                    <a:pt x="426" y="17"/>
                    <a:pt x="369" y="4"/>
                    <a:pt x="313" y="1"/>
                  </a:cubicBezTo>
                  <a:cubicBezTo>
                    <a:pt x="306" y="1"/>
                    <a:pt x="299" y="1"/>
                    <a:pt x="292"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4393" name="Google Shape;4393;p59"/>
            <p:cNvSpPr/>
            <p:nvPr/>
          </p:nvSpPr>
          <p:spPr>
            <a:xfrm>
              <a:off x="11043285" y="5866144"/>
              <a:ext cx="41163" cy="20539"/>
            </a:xfrm>
            <a:custGeom>
              <a:avLst/>
              <a:gdLst/>
              <a:ahLst/>
              <a:cxnLst/>
              <a:rect l="l" t="t" r="r" b="b"/>
              <a:pathLst>
                <a:path w="499" h="249" extrusionOk="0">
                  <a:moveTo>
                    <a:pt x="365" y="1"/>
                  </a:moveTo>
                  <a:cubicBezTo>
                    <a:pt x="359" y="1"/>
                    <a:pt x="354" y="1"/>
                    <a:pt x="348" y="1"/>
                  </a:cubicBezTo>
                  <a:cubicBezTo>
                    <a:pt x="297" y="4"/>
                    <a:pt x="246" y="14"/>
                    <a:pt x="201" y="36"/>
                  </a:cubicBezTo>
                  <a:cubicBezTo>
                    <a:pt x="117" y="77"/>
                    <a:pt x="34" y="141"/>
                    <a:pt x="3" y="232"/>
                  </a:cubicBezTo>
                  <a:cubicBezTo>
                    <a:pt x="0" y="240"/>
                    <a:pt x="8" y="249"/>
                    <a:pt x="17" y="249"/>
                  </a:cubicBezTo>
                  <a:cubicBezTo>
                    <a:pt x="19" y="249"/>
                    <a:pt x="22" y="248"/>
                    <a:pt x="24" y="245"/>
                  </a:cubicBezTo>
                  <a:cubicBezTo>
                    <a:pt x="52" y="211"/>
                    <a:pt x="78" y="180"/>
                    <a:pt x="114" y="153"/>
                  </a:cubicBezTo>
                  <a:cubicBezTo>
                    <a:pt x="145" y="127"/>
                    <a:pt x="184" y="105"/>
                    <a:pt x="225" y="93"/>
                  </a:cubicBezTo>
                  <a:cubicBezTo>
                    <a:pt x="265" y="81"/>
                    <a:pt x="306" y="70"/>
                    <a:pt x="348" y="70"/>
                  </a:cubicBezTo>
                  <a:cubicBezTo>
                    <a:pt x="369" y="70"/>
                    <a:pt x="390" y="72"/>
                    <a:pt x="412" y="74"/>
                  </a:cubicBezTo>
                  <a:cubicBezTo>
                    <a:pt x="423" y="75"/>
                    <a:pt x="434" y="80"/>
                    <a:pt x="446" y="81"/>
                  </a:cubicBezTo>
                  <a:cubicBezTo>
                    <a:pt x="447" y="81"/>
                    <a:pt x="449" y="81"/>
                    <a:pt x="450" y="81"/>
                  </a:cubicBezTo>
                  <a:cubicBezTo>
                    <a:pt x="461" y="81"/>
                    <a:pt x="470" y="77"/>
                    <a:pt x="480" y="73"/>
                  </a:cubicBezTo>
                  <a:cubicBezTo>
                    <a:pt x="493" y="69"/>
                    <a:pt x="499" y="52"/>
                    <a:pt x="488" y="38"/>
                  </a:cubicBezTo>
                  <a:cubicBezTo>
                    <a:pt x="480" y="28"/>
                    <a:pt x="471" y="17"/>
                    <a:pt x="458" y="12"/>
                  </a:cubicBezTo>
                  <a:cubicBezTo>
                    <a:pt x="445" y="8"/>
                    <a:pt x="430" y="6"/>
                    <a:pt x="417" y="4"/>
                  </a:cubicBezTo>
                  <a:cubicBezTo>
                    <a:pt x="400" y="2"/>
                    <a:pt x="382" y="1"/>
                    <a:pt x="365"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grpSp>
      <p:sp>
        <p:nvSpPr>
          <p:cNvPr id="4394" name="Google Shape;4394;p59"/>
          <p:cNvSpPr/>
          <p:nvPr/>
        </p:nvSpPr>
        <p:spPr>
          <a:xfrm>
            <a:off x="469400" y="6414367"/>
            <a:ext cx="2743600" cy="214000"/>
          </a:xfrm>
          <a:prstGeom prst="ellipse">
            <a:avLst/>
          </a:prstGeom>
          <a:solidFill>
            <a:srgbClr val="000000">
              <a:alpha val="17320"/>
            </a:srgbClr>
          </a:solidFill>
          <a:ln>
            <a:noFill/>
          </a:ln>
        </p:spPr>
        <p:txBody>
          <a:bodyPr spcFirstLastPara="1" wrap="square" lIns="121900" tIns="121900" rIns="121900" bIns="121900" anchor="ctr" anchorCtr="0">
            <a:noAutofit/>
          </a:bodyPr>
          <a:lstStyle/>
          <a:p>
            <a:endParaRPr sz="2489"/>
          </a:p>
        </p:txBody>
      </p:sp>
      <p:pic>
        <p:nvPicPr>
          <p:cNvPr id="169" name="Picture 168">
            <a:extLst>
              <a:ext uri="{FF2B5EF4-FFF2-40B4-BE49-F238E27FC236}">
                <a16:creationId xmlns:a16="http://schemas.microsoft.com/office/drawing/2014/main" xmlns="" id="{5F87B6AF-18EC-C5D1-8CC1-E65C7ED05C70}"/>
              </a:ext>
            </a:extLst>
          </p:cNvPr>
          <p:cNvPicPr>
            <a:picLocks noChangeAspect="1"/>
          </p:cNvPicPr>
          <p:nvPr/>
        </p:nvPicPr>
        <p:blipFill rotWithShape="1">
          <a:blip r:embed="rId3"/>
          <a:srcRect l="33995" r="32006"/>
          <a:stretch/>
        </p:blipFill>
        <p:spPr>
          <a:xfrm>
            <a:off x="1190351" y="1177024"/>
            <a:ext cx="3318723" cy="5490630"/>
          </a:xfrm>
          <a:prstGeom prst="rect">
            <a:avLst/>
          </a:prstGeom>
          <a:effectLst>
            <a:outerShdw blurRad="50800" dist="38100" dir="16200000" rotWithShape="0">
              <a:prstClr val="black">
                <a:alpha val="40000"/>
              </a:prstClr>
            </a:outerShdw>
          </a:effectLst>
        </p:spPr>
      </p:pic>
      <p:sp>
        <p:nvSpPr>
          <p:cNvPr id="170" name="TextBox 169">
            <a:extLst>
              <a:ext uri="{FF2B5EF4-FFF2-40B4-BE49-F238E27FC236}">
                <a16:creationId xmlns:a16="http://schemas.microsoft.com/office/drawing/2014/main" xmlns="" id="{3AD7BCF6-EA4E-0D7A-EC4E-AB5FC21FBF13}"/>
              </a:ext>
            </a:extLst>
          </p:cNvPr>
          <p:cNvSpPr txBox="1"/>
          <p:nvPr/>
        </p:nvSpPr>
        <p:spPr>
          <a:xfrm>
            <a:off x="4507609" y="1999795"/>
            <a:ext cx="7036779" cy="2529667"/>
          </a:xfrm>
          <a:prstGeom prst="rect">
            <a:avLst/>
          </a:prstGeom>
          <a:noFill/>
        </p:spPr>
        <p:txBody>
          <a:bodyPr wrap="square">
            <a:spAutoFit/>
          </a:bodyPr>
          <a:lstStyle/>
          <a:p>
            <a:pPr marL="0" marR="0" algn="ctr">
              <a:lnSpc>
                <a:spcPct val="115000"/>
              </a:lnSpc>
              <a:spcBef>
                <a:spcPts val="0"/>
              </a:spcBef>
              <a:spcAft>
                <a:spcPts val="0"/>
              </a:spcAft>
            </a:pPr>
            <a:r>
              <a:rPr lang="vi-VN" sz="2800" b="1" i="1">
                <a:solidFill>
                  <a:srgbClr val="000000"/>
                </a:solidFill>
                <a:effectLst/>
                <a:latin typeface="Cambria" panose="02040503050406030204" pitchFamily="18" charset="0"/>
                <a:ea typeface="Times New Roman" panose="02020603050405020304" pitchFamily="18" charset="0"/>
              </a:rPr>
              <a:t>2. Em ấn tượng nhất với chiến công nào của Hê-ra-clét trong đoạn trích? Viết một đoạn văn ngắn (từ 7 đến 10 câu) bình luận về chiến công ấy, qua đó nhận xét vẻ đẹp của người anh hùng Hê-ra-clét.</a:t>
            </a:r>
            <a:endParaRPr lang="en-US" sz="2400" b="1" i="1">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97"/>
        <p:cNvGrpSpPr/>
        <p:nvPr/>
      </p:nvGrpSpPr>
      <p:grpSpPr>
        <a:xfrm>
          <a:off x="0" y="0"/>
          <a:ext cx="0" cy="0"/>
          <a:chOff x="0" y="0"/>
          <a:chExt cx="0" cy="0"/>
        </a:xfrm>
      </p:grpSpPr>
      <p:sp>
        <p:nvSpPr>
          <p:cNvPr id="5825" name="Google Shape;5825;p71"/>
          <p:cNvSpPr/>
          <p:nvPr/>
        </p:nvSpPr>
        <p:spPr>
          <a:xfrm flipH="1">
            <a:off x="882700" y="5772700"/>
            <a:ext cx="4108400" cy="391600"/>
          </a:xfrm>
          <a:prstGeom prst="ellipse">
            <a:avLst/>
          </a:prstGeom>
          <a:solidFill>
            <a:srgbClr val="000000">
              <a:alpha val="17320"/>
            </a:srgbClr>
          </a:solidFill>
          <a:ln>
            <a:noFill/>
          </a:ln>
        </p:spPr>
        <p:txBody>
          <a:bodyPr spcFirstLastPara="1" wrap="square" lIns="121900" tIns="121900" rIns="121900" bIns="121900" anchor="ctr" anchorCtr="0">
            <a:noAutofit/>
          </a:bodyPr>
          <a:lstStyle/>
          <a:p>
            <a:endParaRPr sz="2489"/>
          </a:p>
        </p:txBody>
      </p:sp>
      <p:grpSp>
        <p:nvGrpSpPr>
          <p:cNvPr id="5826" name="Google Shape;5826;p71"/>
          <p:cNvGrpSpPr/>
          <p:nvPr/>
        </p:nvGrpSpPr>
        <p:grpSpPr>
          <a:xfrm flipH="1">
            <a:off x="-101351" y="896157"/>
            <a:ext cx="4993996" cy="5072343"/>
            <a:chOff x="54251" y="2686246"/>
            <a:chExt cx="1679068" cy="1705410"/>
          </a:xfrm>
        </p:grpSpPr>
        <p:sp>
          <p:nvSpPr>
            <p:cNvPr id="5827" name="Google Shape;5827;p71"/>
            <p:cNvSpPr/>
            <p:nvPr/>
          </p:nvSpPr>
          <p:spPr>
            <a:xfrm>
              <a:off x="1293009" y="3511298"/>
              <a:ext cx="172025" cy="165542"/>
            </a:xfrm>
            <a:custGeom>
              <a:avLst/>
              <a:gdLst/>
              <a:ahLst/>
              <a:cxnLst/>
              <a:rect l="l" t="t" r="r" b="b"/>
              <a:pathLst>
                <a:path w="4591" h="4418" extrusionOk="0">
                  <a:moveTo>
                    <a:pt x="1310" y="1"/>
                  </a:moveTo>
                  <a:lnTo>
                    <a:pt x="1" y="2753"/>
                  </a:lnTo>
                  <a:cubicBezTo>
                    <a:pt x="1" y="2753"/>
                    <a:pt x="1822" y="4418"/>
                    <a:pt x="2445" y="4418"/>
                  </a:cubicBezTo>
                  <a:cubicBezTo>
                    <a:pt x="2452" y="4418"/>
                    <a:pt x="2459" y="4417"/>
                    <a:pt x="2466" y="4417"/>
                  </a:cubicBezTo>
                  <a:cubicBezTo>
                    <a:pt x="3068" y="4376"/>
                    <a:pt x="4591" y="2172"/>
                    <a:pt x="4350" y="1491"/>
                  </a:cubicBezTo>
                  <a:cubicBezTo>
                    <a:pt x="4110" y="810"/>
                    <a:pt x="2632" y="542"/>
                    <a:pt x="1310"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828" name="Google Shape;5828;p71"/>
            <p:cNvSpPr/>
            <p:nvPr/>
          </p:nvSpPr>
          <p:spPr>
            <a:xfrm>
              <a:off x="562382" y="2785317"/>
              <a:ext cx="70331" cy="78237"/>
            </a:xfrm>
            <a:custGeom>
              <a:avLst/>
              <a:gdLst/>
              <a:ahLst/>
              <a:cxnLst/>
              <a:rect l="l" t="t" r="r" b="b"/>
              <a:pathLst>
                <a:path w="1877" h="2088" extrusionOk="0">
                  <a:moveTo>
                    <a:pt x="1197" y="1"/>
                  </a:moveTo>
                  <a:lnTo>
                    <a:pt x="1197" y="1"/>
                  </a:lnTo>
                  <a:cubicBezTo>
                    <a:pt x="1197" y="1"/>
                    <a:pt x="1638" y="316"/>
                    <a:pt x="1099" y="594"/>
                  </a:cubicBezTo>
                  <a:cubicBezTo>
                    <a:pt x="726" y="785"/>
                    <a:pt x="0" y="1263"/>
                    <a:pt x="791" y="2088"/>
                  </a:cubicBezTo>
                  <a:lnTo>
                    <a:pt x="1832" y="1928"/>
                  </a:lnTo>
                  <a:cubicBezTo>
                    <a:pt x="1096" y="1908"/>
                    <a:pt x="609" y="1209"/>
                    <a:pt x="1210" y="773"/>
                  </a:cubicBezTo>
                  <a:cubicBezTo>
                    <a:pt x="1877" y="289"/>
                    <a:pt x="1197" y="1"/>
                    <a:pt x="1197" y="1"/>
                  </a:cubicBezTo>
                  <a:close/>
                </a:path>
              </a:pathLst>
            </a:custGeom>
            <a:solidFill>
              <a:srgbClr val="505D6C"/>
            </a:solidFill>
            <a:ln>
              <a:noFill/>
            </a:ln>
          </p:spPr>
          <p:txBody>
            <a:bodyPr spcFirstLastPara="1" wrap="square" lIns="121900" tIns="121900" rIns="121900" bIns="121900" anchor="ctr" anchorCtr="0">
              <a:noAutofit/>
            </a:bodyPr>
            <a:lstStyle/>
            <a:p>
              <a:endParaRPr sz="2489"/>
            </a:p>
          </p:txBody>
        </p:sp>
        <p:sp>
          <p:nvSpPr>
            <p:cNvPr id="5829" name="Google Shape;5829;p71"/>
            <p:cNvSpPr/>
            <p:nvPr/>
          </p:nvSpPr>
          <p:spPr>
            <a:xfrm>
              <a:off x="408342" y="2896565"/>
              <a:ext cx="117918" cy="93413"/>
            </a:xfrm>
            <a:custGeom>
              <a:avLst/>
              <a:gdLst/>
              <a:ahLst/>
              <a:cxnLst/>
              <a:rect l="l" t="t" r="r" b="b"/>
              <a:pathLst>
                <a:path w="3147" h="2493" extrusionOk="0">
                  <a:moveTo>
                    <a:pt x="3146" y="0"/>
                  </a:moveTo>
                  <a:cubicBezTo>
                    <a:pt x="1787" y="357"/>
                    <a:pt x="1824" y="1254"/>
                    <a:pt x="1230" y="1254"/>
                  </a:cubicBezTo>
                  <a:cubicBezTo>
                    <a:pt x="1192" y="1254"/>
                    <a:pt x="1153" y="1250"/>
                    <a:pt x="1110" y="1243"/>
                  </a:cubicBezTo>
                  <a:cubicBezTo>
                    <a:pt x="698" y="1172"/>
                    <a:pt x="931" y="620"/>
                    <a:pt x="1152" y="620"/>
                  </a:cubicBezTo>
                  <a:cubicBezTo>
                    <a:pt x="1183" y="620"/>
                    <a:pt x="1213" y="631"/>
                    <a:pt x="1242" y="655"/>
                  </a:cubicBezTo>
                  <a:cubicBezTo>
                    <a:pt x="1192" y="583"/>
                    <a:pt x="1116" y="549"/>
                    <a:pt x="1029" y="549"/>
                  </a:cubicBezTo>
                  <a:cubicBezTo>
                    <a:pt x="631" y="549"/>
                    <a:pt x="1" y="1247"/>
                    <a:pt x="614" y="2140"/>
                  </a:cubicBezTo>
                  <a:cubicBezTo>
                    <a:pt x="791" y="2397"/>
                    <a:pt x="983" y="2493"/>
                    <a:pt x="1172" y="2493"/>
                  </a:cubicBezTo>
                  <a:cubicBezTo>
                    <a:pt x="1716" y="2493"/>
                    <a:pt x="2226" y="1694"/>
                    <a:pt x="2226" y="1694"/>
                  </a:cubicBezTo>
                  <a:lnTo>
                    <a:pt x="3146" y="0"/>
                  </a:lnTo>
                  <a:close/>
                </a:path>
              </a:pathLst>
            </a:custGeom>
            <a:solidFill>
              <a:srgbClr val="2B3138"/>
            </a:solidFill>
            <a:ln>
              <a:noFill/>
            </a:ln>
          </p:spPr>
          <p:txBody>
            <a:bodyPr spcFirstLastPara="1" wrap="square" lIns="121900" tIns="121900" rIns="121900" bIns="121900" anchor="ctr" anchorCtr="0">
              <a:noAutofit/>
            </a:bodyPr>
            <a:lstStyle/>
            <a:p>
              <a:endParaRPr sz="2489"/>
            </a:p>
          </p:txBody>
        </p:sp>
        <p:sp>
          <p:nvSpPr>
            <p:cNvPr id="5830" name="Google Shape;5830;p71"/>
            <p:cNvSpPr/>
            <p:nvPr/>
          </p:nvSpPr>
          <p:spPr>
            <a:xfrm>
              <a:off x="651111" y="2887835"/>
              <a:ext cx="116457" cy="72917"/>
            </a:xfrm>
            <a:custGeom>
              <a:avLst/>
              <a:gdLst/>
              <a:ahLst/>
              <a:cxnLst/>
              <a:rect l="l" t="t" r="r" b="b"/>
              <a:pathLst>
                <a:path w="3108" h="1946" extrusionOk="0">
                  <a:moveTo>
                    <a:pt x="2144" y="1"/>
                  </a:moveTo>
                  <a:cubicBezTo>
                    <a:pt x="2013" y="1"/>
                    <a:pt x="1908" y="59"/>
                    <a:pt x="1872" y="178"/>
                  </a:cubicBezTo>
                  <a:cubicBezTo>
                    <a:pt x="1900" y="132"/>
                    <a:pt x="1939" y="113"/>
                    <a:pt x="1983" y="113"/>
                  </a:cubicBezTo>
                  <a:cubicBezTo>
                    <a:pt x="2183" y="113"/>
                    <a:pt x="2471" y="530"/>
                    <a:pt x="2146" y="704"/>
                  </a:cubicBezTo>
                  <a:cubicBezTo>
                    <a:pt x="2058" y="750"/>
                    <a:pt x="1981" y="770"/>
                    <a:pt x="1908" y="770"/>
                  </a:cubicBezTo>
                  <a:cubicBezTo>
                    <a:pt x="1479" y="770"/>
                    <a:pt x="1208" y="90"/>
                    <a:pt x="98" y="90"/>
                  </a:cubicBezTo>
                  <a:cubicBezTo>
                    <a:pt x="66" y="90"/>
                    <a:pt x="34" y="91"/>
                    <a:pt x="1" y="92"/>
                  </a:cubicBezTo>
                  <a:lnTo>
                    <a:pt x="1270" y="1455"/>
                  </a:lnTo>
                  <a:cubicBezTo>
                    <a:pt x="1270" y="1455"/>
                    <a:pt x="1796" y="1945"/>
                    <a:pt x="2254" y="1945"/>
                  </a:cubicBezTo>
                  <a:cubicBezTo>
                    <a:pt x="2489" y="1945"/>
                    <a:pt x="2707" y="1816"/>
                    <a:pt x="2825" y="1423"/>
                  </a:cubicBezTo>
                  <a:cubicBezTo>
                    <a:pt x="3107" y="491"/>
                    <a:pt x="2521" y="1"/>
                    <a:pt x="2144" y="1"/>
                  </a:cubicBezTo>
                  <a:close/>
                </a:path>
              </a:pathLst>
            </a:custGeom>
            <a:solidFill>
              <a:srgbClr val="2B3138"/>
            </a:solidFill>
            <a:ln>
              <a:noFill/>
            </a:ln>
          </p:spPr>
          <p:txBody>
            <a:bodyPr spcFirstLastPara="1" wrap="square" lIns="121900" tIns="121900" rIns="121900" bIns="121900" anchor="ctr" anchorCtr="0">
              <a:noAutofit/>
            </a:bodyPr>
            <a:lstStyle/>
            <a:p>
              <a:endParaRPr sz="2489"/>
            </a:p>
          </p:txBody>
        </p:sp>
        <p:sp>
          <p:nvSpPr>
            <p:cNvPr id="5831" name="Google Shape;5831;p71"/>
            <p:cNvSpPr/>
            <p:nvPr/>
          </p:nvSpPr>
          <p:spPr>
            <a:xfrm>
              <a:off x="553127" y="2816604"/>
              <a:ext cx="114920" cy="79961"/>
            </a:xfrm>
            <a:custGeom>
              <a:avLst/>
              <a:gdLst/>
              <a:ahLst/>
              <a:cxnLst/>
              <a:rect l="l" t="t" r="r" b="b"/>
              <a:pathLst>
                <a:path w="3067" h="2134" extrusionOk="0">
                  <a:moveTo>
                    <a:pt x="1912" y="1"/>
                  </a:moveTo>
                  <a:cubicBezTo>
                    <a:pt x="1673" y="1"/>
                    <a:pt x="1501" y="156"/>
                    <a:pt x="1547" y="383"/>
                  </a:cubicBezTo>
                  <a:cubicBezTo>
                    <a:pt x="1548" y="283"/>
                    <a:pt x="1606" y="241"/>
                    <a:pt x="1683" y="241"/>
                  </a:cubicBezTo>
                  <a:cubicBezTo>
                    <a:pt x="1871" y="241"/>
                    <a:pt x="2173" y="497"/>
                    <a:pt x="2020" y="795"/>
                  </a:cubicBezTo>
                  <a:cubicBezTo>
                    <a:pt x="1924" y="982"/>
                    <a:pt x="1806" y="1036"/>
                    <a:pt x="1662" y="1036"/>
                  </a:cubicBezTo>
                  <a:cubicBezTo>
                    <a:pt x="1463" y="1036"/>
                    <a:pt x="1213" y="933"/>
                    <a:pt x="896" y="933"/>
                  </a:cubicBezTo>
                  <a:cubicBezTo>
                    <a:pt x="643" y="933"/>
                    <a:pt x="347" y="999"/>
                    <a:pt x="1" y="1236"/>
                  </a:cubicBezTo>
                  <a:lnTo>
                    <a:pt x="1680" y="2018"/>
                  </a:lnTo>
                  <a:cubicBezTo>
                    <a:pt x="1680" y="2018"/>
                    <a:pt x="1987" y="2133"/>
                    <a:pt x="2299" y="2133"/>
                  </a:cubicBezTo>
                  <a:cubicBezTo>
                    <a:pt x="2679" y="2133"/>
                    <a:pt x="3066" y="1962"/>
                    <a:pt x="2914" y="1204"/>
                  </a:cubicBezTo>
                  <a:cubicBezTo>
                    <a:pt x="2736" y="320"/>
                    <a:pt x="2254" y="1"/>
                    <a:pt x="1912" y="1"/>
                  </a:cubicBezTo>
                  <a:close/>
                </a:path>
              </a:pathLst>
            </a:custGeom>
            <a:solidFill>
              <a:srgbClr val="505D6C"/>
            </a:solidFill>
            <a:ln>
              <a:noFill/>
            </a:ln>
          </p:spPr>
          <p:txBody>
            <a:bodyPr spcFirstLastPara="1" wrap="square" lIns="121900" tIns="121900" rIns="121900" bIns="121900" anchor="ctr" anchorCtr="0">
              <a:noAutofit/>
            </a:bodyPr>
            <a:lstStyle/>
            <a:p>
              <a:endParaRPr sz="2489"/>
            </a:p>
          </p:txBody>
        </p:sp>
        <p:sp>
          <p:nvSpPr>
            <p:cNvPr id="5832" name="Google Shape;5832;p71"/>
            <p:cNvSpPr/>
            <p:nvPr/>
          </p:nvSpPr>
          <p:spPr>
            <a:xfrm>
              <a:off x="515132" y="2818066"/>
              <a:ext cx="115557" cy="72355"/>
            </a:xfrm>
            <a:custGeom>
              <a:avLst/>
              <a:gdLst/>
              <a:ahLst/>
              <a:cxnLst/>
              <a:rect l="l" t="t" r="r" b="b"/>
              <a:pathLst>
                <a:path w="3084" h="1931" extrusionOk="0">
                  <a:moveTo>
                    <a:pt x="1189" y="1"/>
                  </a:moveTo>
                  <a:cubicBezTo>
                    <a:pt x="681" y="1"/>
                    <a:pt x="1" y="466"/>
                    <a:pt x="309" y="1501"/>
                  </a:cubicBezTo>
                  <a:cubicBezTo>
                    <a:pt x="404" y="1823"/>
                    <a:pt x="567" y="1931"/>
                    <a:pt x="742" y="1931"/>
                  </a:cubicBezTo>
                  <a:cubicBezTo>
                    <a:pt x="1103" y="1931"/>
                    <a:pt x="1519" y="1471"/>
                    <a:pt x="1519" y="1471"/>
                  </a:cubicBezTo>
                  <a:lnTo>
                    <a:pt x="3084" y="931"/>
                  </a:lnTo>
                  <a:cubicBezTo>
                    <a:pt x="2757" y="750"/>
                    <a:pt x="2477" y="701"/>
                    <a:pt x="2237" y="701"/>
                  </a:cubicBezTo>
                  <a:cubicBezTo>
                    <a:pt x="1961" y="701"/>
                    <a:pt x="1739" y="766"/>
                    <a:pt x="1562" y="766"/>
                  </a:cubicBezTo>
                  <a:cubicBezTo>
                    <a:pt x="1424" y="766"/>
                    <a:pt x="1314" y="727"/>
                    <a:pt x="1226" y="589"/>
                  </a:cubicBezTo>
                  <a:cubicBezTo>
                    <a:pt x="1088" y="371"/>
                    <a:pt x="1237" y="231"/>
                    <a:pt x="1433" y="231"/>
                  </a:cubicBezTo>
                  <a:cubicBezTo>
                    <a:pt x="1510" y="231"/>
                    <a:pt x="1595" y="253"/>
                    <a:pt x="1671" y="300"/>
                  </a:cubicBezTo>
                  <a:cubicBezTo>
                    <a:pt x="1630" y="104"/>
                    <a:pt x="1429" y="1"/>
                    <a:pt x="1189" y="1"/>
                  </a:cubicBezTo>
                  <a:close/>
                </a:path>
              </a:pathLst>
            </a:custGeom>
            <a:solidFill>
              <a:srgbClr val="505D6C"/>
            </a:solidFill>
            <a:ln>
              <a:noFill/>
            </a:ln>
          </p:spPr>
          <p:txBody>
            <a:bodyPr spcFirstLastPara="1" wrap="square" lIns="121900" tIns="121900" rIns="121900" bIns="121900" anchor="ctr" anchorCtr="0">
              <a:noAutofit/>
            </a:bodyPr>
            <a:lstStyle/>
            <a:p>
              <a:endParaRPr sz="2489"/>
            </a:p>
          </p:txBody>
        </p:sp>
        <p:sp>
          <p:nvSpPr>
            <p:cNvPr id="5833" name="Google Shape;5833;p71"/>
            <p:cNvSpPr/>
            <p:nvPr/>
          </p:nvSpPr>
          <p:spPr>
            <a:xfrm>
              <a:off x="710950" y="2937070"/>
              <a:ext cx="161383" cy="99895"/>
            </a:xfrm>
            <a:custGeom>
              <a:avLst/>
              <a:gdLst/>
              <a:ahLst/>
              <a:cxnLst/>
              <a:rect l="l" t="t" r="r" b="b"/>
              <a:pathLst>
                <a:path w="4307" h="2666" extrusionOk="0">
                  <a:moveTo>
                    <a:pt x="0" y="1"/>
                  </a:moveTo>
                  <a:lnTo>
                    <a:pt x="1149" y="2006"/>
                  </a:lnTo>
                  <a:cubicBezTo>
                    <a:pt x="1149" y="2006"/>
                    <a:pt x="1669" y="2666"/>
                    <a:pt x="2423" y="2666"/>
                  </a:cubicBezTo>
                  <a:cubicBezTo>
                    <a:pt x="2719" y="2666"/>
                    <a:pt x="3052" y="2564"/>
                    <a:pt x="3404" y="2280"/>
                  </a:cubicBezTo>
                  <a:cubicBezTo>
                    <a:pt x="4307" y="1549"/>
                    <a:pt x="3491" y="748"/>
                    <a:pt x="2939" y="748"/>
                  </a:cubicBezTo>
                  <a:cubicBezTo>
                    <a:pt x="2824" y="748"/>
                    <a:pt x="2721" y="783"/>
                    <a:pt x="2647" y="860"/>
                  </a:cubicBezTo>
                  <a:cubicBezTo>
                    <a:pt x="2703" y="826"/>
                    <a:pt x="2766" y="810"/>
                    <a:pt x="2830" y="810"/>
                  </a:cubicBezTo>
                  <a:cubicBezTo>
                    <a:pt x="3167" y="810"/>
                    <a:pt x="3523" y="1247"/>
                    <a:pt x="2900" y="1678"/>
                  </a:cubicBezTo>
                  <a:cubicBezTo>
                    <a:pt x="2804" y="1745"/>
                    <a:pt x="2717" y="1775"/>
                    <a:pt x="2636" y="1775"/>
                  </a:cubicBezTo>
                  <a:cubicBezTo>
                    <a:pt x="2091" y="1775"/>
                    <a:pt x="1755" y="450"/>
                    <a:pt x="0" y="1"/>
                  </a:cubicBezTo>
                  <a:close/>
                </a:path>
              </a:pathLst>
            </a:custGeom>
            <a:solidFill>
              <a:srgbClr val="2B3138"/>
            </a:solidFill>
            <a:ln>
              <a:noFill/>
            </a:ln>
          </p:spPr>
          <p:txBody>
            <a:bodyPr spcFirstLastPara="1" wrap="square" lIns="121900" tIns="121900" rIns="121900" bIns="121900" anchor="ctr" anchorCtr="0">
              <a:noAutofit/>
            </a:bodyPr>
            <a:lstStyle/>
            <a:p>
              <a:endParaRPr sz="2489"/>
            </a:p>
          </p:txBody>
        </p:sp>
        <p:sp>
          <p:nvSpPr>
            <p:cNvPr id="5834" name="Google Shape;5834;p71"/>
            <p:cNvSpPr/>
            <p:nvPr/>
          </p:nvSpPr>
          <p:spPr>
            <a:xfrm>
              <a:off x="809946" y="3041274"/>
              <a:ext cx="579698" cy="587605"/>
            </a:xfrm>
            <a:custGeom>
              <a:avLst/>
              <a:gdLst/>
              <a:ahLst/>
              <a:cxnLst/>
              <a:rect l="l" t="t" r="r" b="b"/>
              <a:pathLst>
                <a:path w="15471" h="15682" extrusionOk="0">
                  <a:moveTo>
                    <a:pt x="0" y="0"/>
                  </a:moveTo>
                  <a:lnTo>
                    <a:pt x="1137" y="9642"/>
                  </a:lnTo>
                  <a:lnTo>
                    <a:pt x="13609" y="15681"/>
                  </a:lnTo>
                  <a:lnTo>
                    <a:pt x="15471" y="13735"/>
                  </a:lnTo>
                  <a:cubicBezTo>
                    <a:pt x="9902" y="7105"/>
                    <a:pt x="2467" y="1306"/>
                    <a:pt x="0"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835" name="Google Shape;5835;p71"/>
            <p:cNvSpPr/>
            <p:nvPr/>
          </p:nvSpPr>
          <p:spPr>
            <a:xfrm>
              <a:off x="834938" y="3278572"/>
              <a:ext cx="528702" cy="350307"/>
            </a:xfrm>
            <a:custGeom>
              <a:avLst/>
              <a:gdLst/>
              <a:ahLst/>
              <a:cxnLst/>
              <a:rect l="l" t="t" r="r" b="b"/>
              <a:pathLst>
                <a:path w="14110" h="9349" extrusionOk="0">
                  <a:moveTo>
                    <a:pt x="1" y="1"/>
                  </a:moveTo>
                  <a:lnTo>
                    <a:pt x="131" y="3556"/>
                  </a:lnTo>
                  <a:lnTo>
                    <a:pt x="12942" y="9348"/>
                  </a:lnTo>
                  <a:lnTo>
                    <a:pt x="14110" y="8423"/>
                  </a:lnTo>
                  <a:lnTo>
                    <a:pt x="1" y="1"/>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836" name="Google Shape;5836;p71"/>
            <p:cNvSpPr/>
            <p:nvPr/>
          </p:nvSpPr>
          <p:spPr>
            <a:xfrm>
              <a:off x="588236" y="2863742"/>
              <a:ext cx="269522" cy="307329"/>
            </a:xfrm>
            <a:custGeom>
              <a:avLst/>
              <a:gdLst/>
              <a:ahLst/>
              <a:cxnLst/>
              <a:rect l="l" t="t" r="r" b="b"/>
              <a:pathLst>
                <a:path w="7193" h="8202" extrusionOk="0">
                  <a:moveTo>
                    <a:pt x="1352" y="1"/>
                  </a:moveTo>
                  <a:cubicBezTo>
                    <a:pt x="1" y="1"/>
                    <a:pt x="2222" y="7045"/>
                    <a:pt x="2222" y="7045"/>
                  </a:cubicBezTo>
                  <a:lnTo>
                    <a:pt x="7193" y="8202"/>
                  </a:lnTo>
                  <a:cubicBezTo>
                    <a:pt x="5910" y="5476"/>
                    <a:pt x="3565" y="1057"/>
                    <a:pt x="1643" y="83"/>
                  </a:cubicBezTo>
                  <a:cubicBezTo>
                    <a:pt x="1532" y="27"/>
                    <a:pt x="1435" y="1"/>
                    <a:pt x="1352" y="1"/>
                  </a:cubicBezTo>
                  <a:close/>
                </a:path>
              </a:pathLst>
            </a:custGeom>
            <a:solidFill>
              <a:srgbClr val="2B3138"/>
            </a:solidFill>
            <a:ln>
              <a:noFill/>
            </a:ln>
          </p:spPr>
          <p:txBody>
            <a:bodyPr spcFirstLastPara="1" wrap="square" lIns="121900" tIns="121900" rIns="121900" bIns="121900" anchor="ctr" anchorCtr="0">
              <a:noAutofit/>
            </a:bodyPr>
            <a:lstStyle/>
            <a:p>
              <a:endParaRPr sz="2489"/>
            </a:p>
          </p:txBody>
        </p:sp>
        <p:sp>
          <p:nvSpPr>
            <p:cNvPr id="5837" name="Google Shape;5837;p71"/>
            <p:cNvSpPr/>
            <p:nvPr/>
          </p:nvSpPr>
          <p:spPr>
            <a:xfrm>
              <a:off x="362442" y="2867826"/>
              <a:ext cx="248951" cy="306205"/>
            </a:xfrm>
            <a:custGeom>
              <a:avLst/>
              <a:gdLst/>
              <a:ahLst/>
              <a:cxnLst/>
              <a:rect l="l" t="t" r="r" b="b"/>
              <a:pathLst>
                <a:path w="6644" h="8172" extrusionOk="0">
                  <a:moveTo>
                    <a:pt x="5256" y="0"/>
                  </a:moveTo>
                  <a:cubicBezTo>
                    <a:pt x="5169" y="0"/>
                    <a:pt x="5069" y="27"/>
                    <a:pt x="4954" y="84"/>
                  </a:cubicBezTo>
                  <a:cubicBezTo>
                    <a:pt x="2985" y="1058"/>
                    <a:pt x="1314" y="5446"/>
                    <a:pt x="0" y="8172"/>
                  </a:cubicBezTo>
                  <a:lnTo>
                    <a:pt x="4453" y="6936"/>
                  </a:lnTo>
                  <a:cubicBezTo>
                    <a:pt x="4453" y="6936"/>
                    <a:pt x="6643" y="0"/>
                    <a:pt x="5256" y="0"/>
                  </a:cubicBezTo>
                  <a:close/>
                </a:path>
              </a:pathLst>
            </a:custGeom>
            <a:solidFill>
              <a:srgbClr val="2B3138"/>
            </a:solidFill>
            <a:ln>
              <a:noFill/>
            </a:ln>
          </p:spPr>
          <p:txBody>
            <a:bodyPr spcFirstLastPara="1" wrap="square" lIns="121900" tIns="121900" rIns="121900" bIns="121900" anchor="ctr" anchorCtr="0">
              <a:noAutofit/>
            </a:bodyPr>
            <a:lstStyle/>
            <a:p>
              <a:endParaRPr sz="2489"/>
            </a:p>
          </p:txBody>
        </p:sp>
        <p:sp>
          <p:nvSpPr>
            <p:cNvPr id="5838" name="Google Shape;5838;p71"/>
            <p:cNvSpPr/>
            <p:nvPr/>
          </p:nvSpPr>
          <p:spPr>
            <a:xfrm>
              <a:off x="260224" y="3070389"/>
              <a:ext cx="213242" cy="574378"/>
            </a:xfrm>
            <a:custGeom>
              <a:avLst/>
              <a:gdLst/>
              <a:ahLst/>
              <a:cxnLst/>
              <a:rect l="l" t="t" r="r" b="b"/>
              <a:pathLst>
                <a:path w="5691" h="15329" extrusionOk="0">
                  <a:moveTo>
                    <a:pt x="4750" y="0"/>
                  </a:moveTo>
                  <a:cubicBezTo>
                    <a:pt x="1925" y="1962"/>
                    <a:pt x="513" y="6589"/>
                    <a:pt x="592" y="11217"/>
                  </a:cubicBezTo>
                  <a:cubicBezTo>
                    <a:pt x="611" y="12329"/>
                    <a:pt x="0" y="15329"/>
                    <a:pt x="1450" y="15329"/>
                  </a:cubicBezTo>
                  <a:cubicBezTo>
                    <a:pt x="1536" y="15329"/>
                    <a:pt x="1628" y="15318"/>
                    <a:pt x="1729" y="15296"/>
                  </a:cubicBezTo>
                  <a:cubicBezTo>
                    <a:pt x="3533" y="14904"/>
                    <a:pt x="5691" y="10315"/>
                    <a:pt x="5691" y="10315"/>
                  </a:cubicBezTo>
                  <a:lnTo>
                    <a:pt x="4750" y="0"/>
                  </a:ln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839" name="Google Shape;5839;p71"/>
            <p:cNvSpPr/>
            <p:nvPr/>
          </p:nvSpPr>
          <p:spPr>
            <a:xfrm>
              <a:off x="270565" y="3070389"/>
              <a:ext cx="202900" cy="574340"/>
            </a:xfrm>
            <a:custGeom>
              <a:avLst/>
              <a:gdLst/>
              <a:ahLst/>
              <a:cxnLst/>
              <a:rect l="l" t="t" r="r" b="b"/>
              <a:pathLst>
                <a:path w="5415" h="15328" extrusionOk="0">
                  <a:moveTo>
                    <a:pt x="4473" y="0"/>
                  </a:moveTo>
                  <a:cubicBezTo>
                    <a:pt x="3879" y="413"/>
                    <a:pt x="3297" y="4032"/>
                    <a:pt x="3297" y="5492"/>
                  </a:cubicBezTo>
                  <a:cubicBezTo>
                    <a:pt x="3297" y="9282"/>
                    <a:pt x="2260" y="12355"/>
                    <a:pt x="982" y="12355"/>
                  </a:cubicBezTo>
                  <a:cubicBezTo>
                    <a:pt x="737" y="12355"/>
                    <a:pt x="499" y="12239"/>
                    <a:pt x="276" y="12027"/>
                  </a:cubicBezTo>
                  <a:lnTo>
                    <a:pt x="276" y="12027"/>
                  </a:lnTo>
                  <a:cubicBezTo>
                    <a:pt x="175" y="13365"/>
                    <a:pt x="0" y="15328"/>
                    <a:pt x="1174" y="15328"/>
                  </a:cubicBezTo>
                  <a:cubicBezTo>
                    <a:pt x="1260" y="15328"/>
                    <a:pt x="1353" y="15317"/>
                    <a:pt x="1454" y="15295"/>
                  </a:cubicBezTo>
                  <a:cubicBezTo>
                    <a:pt x="3257" y="14902"/>
                    <a:pt x="5415" y="10314"/>
                    <a:pt x="5415" y="10314"/>
                  </a:cubicBezTo>
                  <a:lnTo>
                    <a:pt x="4473" y="0"/>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840" name="Google Shape;5840;p71"/>
            <p:cNvSpPr/>
            <p:nvPr/>
          </p:nvSpPr>
          <p:spPr>
            <a:xfrm>
              <a:off x="342170" y="2980536"/>
              <a:ext cx="583970" cy="733588"/>
            </a:xfrm>
            <a:custGeom>
              <a:avLst/>
              <a:gdLst/>
              <a:ahLst/>
              <a:cxnLst/>
              <a:rect l="l" t="t" r="r" b="b"/>
              <a:pathLst>
                <a:path w="15585" h="19578" extrusionOk="0">
                  <a:moveTo>
                    <a:pt x="7508" y="0"/>
                  </a:moveTo>
                  <a:cubicBezTo>
                    <a:pt x="2926" y="0"/>
                    <a:pt x="732" y="4818"/>
                    <a:pt x="732" y="4818"/>
                  </a:cubicBezTo>
                  <a:cubicBezTo>
                    <a:pt x="732" y="4818"/>
                    <a:pt x="1" y="8529"/>
                    <a:pt x="3190" y="14073"/>
                  </a:cubicBezTo>
                  <a:cubicBezTo>
                    <a:pt x="6335" y="19540"/>
                    <a:pt x="13539" y="19577"/>
                    <a:pt x="13735" y="19577"/>
                  </a:cubicBezTo>
                  <a:cubicBezTo>
                    <a:pt x="13738" y="19577"/>
                    <a:pt x="13739" y="19577"/>
                    <a:pt x="13739" y="19577"/>
                  </a:cubicBezTo>
                  <a:cubicBezTo>
                    <a:pt x="12838" y="17263"/>
                    <a:pt x="13152" y="14988"/>
                    <a:pt x="13152" y="14988"/>
                  </a:cubicBezTo>
                  <a:cubicBezTo>
                    <a:pt x="13152" y="14988"/>
                    <a:pt x="15113" y="8059"/>
                    <a:pt x="15584" y="5812"/>
                  </a:cubicBezTo>
                  <a:cubicBezTo>
                    <a:pt x="15584" y="5812"/>
                    <a:pt x="14590" y="1366"/>
                    <a:pt x="8995" y="163"/>
                  </a:cubicBezTo>
                  <a:cubicBezTo>
                    <a:pt x="8474" y="51"/>
                    <a:pt x="7979" y="0"/>
                    <a:pt x="7508"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841" name="Google Shape;5841;p71"/>
            <p:cNvSpPr/>
            <p:nvPr/>
          </p:nvSpPr>
          <p:spPr>
            <a:xfrm>
              <a:off x="412164" y="2859732"/>
              <a:ext cx="337492" cy="551858"/>
            </a:xfrm>
            <a:custGeom>
              <a:avLst/>
              <a:gdLst/>
              <a:ahLst/>
              <a:cxnLst/>
              <a:rect l="l" t="t" r="r" b="b"/>
              <a:pathLst>
                <a:path w="9007" h="14728" extrusionOk="0">
                  <a:moveTo>
                    <a:pt x="5463" y="1"/>
                  </a:moveTo>
                  <a:cubicBezTo>
                    <a:pt x="4698" y="1"/>
                    <a:pt x="3405" y="140"/>
                    <a:pt x="3199" y="1277"/>
                  </a:cubicBezTo>
                  <a:cubicBezTo>
                    <a:pt x="2612" y="2063"/>
                    <a:pt x="2135" y="3271"/>
                    <a:pt x="1464" y="4998"/>
                  </a:cubicBezTo>
                  <a:cubicBezTo>
                    <a:pt x="1" y="8772"/>
                    <a:pt x="3101" y="14227"/>
                    <a:pt x="6590" y="14700"/>
                  </a:cubicBezTo>
                  <a:cubicBezTo>
                    <a:pt x="6728" y="14719"/>
                    <a:pt x="6860" y="14728"/>
                    <a:pt x="6984" y="14728"/>
                  </a:cubicBezTo>
                  <a:cubicBezTo>
                    <a:pt x="8617" y="14728"/>
                    <a:pt x="9006" y="13179"/>
                    <a:pt x="8131" y="12067"/>
                  </a:cubicBezTo>
                  <a:lnTo>
                    <a:pt x="8131" y="12067"/>
                  </a:lnTo>
                  <a:cubicBezTo>
                    <a:pt x="8462" y="12833"/>
                    <a:pt x="8044" y="13691"/>
                    <a:pt x="7377" y="13691"/>
                  </a:cubicBezTo>
                  <a:cubicBezTo>
                    <a:pt x="7094" y="13691"/>
                    <a:pt x="6767" y="13537"/>
                    <a:pt x="6432" y="13157"/>
                  </a:cubicBezTo>
                  <a:cubicBezTo>
                    <a:pt x="5308" y="11881"/>
                    <a:pt x="8942" y="9649"/>
                    <a:pt x="8890" y="6806"/>
                  </a:cubicBezTo>
                  <a:cubicBezTo>
                    <a:pt x="8855" y="4923"/>
                    <a:pt x="7984" y="2549"/>
                    <a:pt x="6989" y="1161"/>
                  </a:cubicBezTo>
                  <a:cubicBezTo>
                    <a:pt x="7140" y="433"/>
                    <a:pt x="5940" y="1"/>
                    <a:pt x="5463"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842" name="Google Shape;5842;p71"/>
            <p:cNvSpPr/>
            <p:nvPr/>
          </p:nvSpPr>
          <p:spPr>
            <a:xfrm>
              <a:off x="675391" y="2929539"/>
              <a:ext cx="92738" cy="112447"/>
            </a:xfrm>
            <a:custGeom>
              <a:avLst/>
              <a:gdLst/>
              <a:ahLst/>
              <a:cxnLst/>
              <a:rect l="l" t="t" r="r" b="b"/>
              <a:pathLst>
                <a:path w="2475" h="3001" extrusionOk="0">
                  <a:moveTo>
                    <a:pt x="0" y="1"/>
                  </a:moveTo>
                  <a:lnTo>
                    <a:pt x="684" y="2213"/>
                  </a:lnTo>
                  <a:cubicBezTo>
                    <a:pt x="684" y="2213"/>
                    <a:pt x="970" y="3001"/>
                    <a:pt x="1580" y="3001"/>
                  </a:cubicBezTo>
                  <a:cubicBezTo>
                    <a:pt x="1727" y="3001"/>
                    <a:pt x="1894" y="2955"/>
                    <a:pt x="2080" y="2841"/>
                  </a:cubicBezTo>
                  <a:cubicBezTo>
                    <a:pt x="2327" y="2688"/>
                    <a:pt x="2451" y="2529"/>
                    <a:pt x="2475" y="2332"/>
                  </a:cubicBezTo>
                  <a:lnTo>
                    <a:pt x="2197" y="2176"/>
                  </a:lnTo>
                  <a:cubicBezTo>
                    <a:pt x="2158" y="2264"/>
                    <a:pt x="2008" y="2208"/>
                    <a:pt x="1881" y="2269"/>
                  </a:cubicBezTo>
                  <a:cubicBezTo>
                    <a:pt x="1835" y="2291"/>
                    <a:pt x="1793" y="2301"/>
                    <a:pt x="1755" y="2301"/>
                  </a:cubicBezTo>
                  <a:cubicBezTo>
                    <a:pt x="1322" y="2301"/>
                    <a:pt x="1292" y="976"/>
                    <a:pt x="0"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843" name="Google Shape;5843;p71"/>
            <p:cNvSpPr/>
            <p:nvPr/>
          </p:nvSpPr>
          <p:spPr>
            <a:xfrm>
              <a:off x="683110" y="2938119"/>
              <a:ext cx="168765" cy="254047"/>
            </a:xfrm>
            <a:custGeom>
              <a:avLst/>
              <a:gdLst/>
              <a:ahLst/>
              <a:cxnLst/>
              <a:rect l="l" t="t" r="r" b="b"/>
              <a:pathLst>
                <a:path w="4504" h="6780" extrusionOk="0">
                  <a:moveTo>
                    <a:pt x="1" y="1"/>
                  </a:moveTo>
                  <a:lnTo>
                    <a:pt x="106" y="4584"/>
                  </a:lnTo>
                  <a:cubicBezTo>
                    <a:pt x="106" y="4584"/>
                    <a:pt x="268" y="6779"/>
                    <a:pt x="2115" y="6779"/>
                  </a:cubicBezTo>
                  <a:cubicBezTo>
                    <a:pt x="2266" y="6779"/>
                    <a:pt x="2427" y="6765"/>
                    <a:pt x="2601" y="6733"/>
                  </a:cubicBezTo>
                  <a:cubicBezTo>
                    <a:pt x="4504" y="6388"/>
                    <a:pt x="3802" y="4165"/>
                    <a:pt x="2991" y="4165"/>
                  </a:cubicBezTo>
                  <a:cubicBezTo>
                    <a:pt x="2940" y="4165"/>
                    <a:pt x="2888" y="4174"/>
                    <a:pt x="2837" y="4192"/>
                  </a:cubicBezTo>
                  <a:cubicBezTo>
                    <a:pt x="3442" y="4192"/>
                    <a:pt x="3914" y="5738"/>
                    <a:pt x="2601" y="5843"/>
                  </a:cubicBezTo>
                  <a:cubicBezTo>
                    <a:pt x="2578" y="5845"/>
                    <a:pt x="2556" y="5846"/>
                    <a:pt x="2535" y="5846"/>
                  </a:cubicBezTo>
                  <a:cubicBezTo>
                    <a:pt x="1320" y="5846"/>
                    <a:pt x="2220" y="2910"/>
                    <a:pt x="1"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844" name="Google Shape;5844;p71"/>
            <p:cNvSpPr/>
            <p:nvPr/>
          </p:nvSpPr>
          <p:spPr>
            <a:xfrm>
              <a:off x="396839" y="2980760"/>
              <a:ext cx="514576" cy="733363"/>
            </a:xfrm>
            <a:custGeom>
              <a:avLst/>
              <a:gdLst/>
              <a:ahLst/>
              <a:cxnLst/>
              <a:rect l="l" t="t" r="r" b="b"/>
              <a:pathLst>
                <a:path w="13733" h="19572" extrusionOk="0">
                  <a:moveTo>
                    <a:pt x="5771" y="0"/>
                  </a:moveTo>
                  <a:lnTo>
                    <a:pt x="5771" y="0"/>
                  </a:lnTo>
                  <a:cubicBezTo>
                    <a:pt x="2558" y="132"/>
                    <a:pt x="1834" y="9877"/>
                    <a:pt x="997" y="11216"/>
                  </a:cubicBezTo>
                  <a:cubicBezTo>
                    <a:pt x="538" y="10500"/>
                    <a:pt x="308" y="10215"/>
                    <a:pt x="233" y="10215"/>
                  </a:cubicBezTo>
                  <a:cubicBezTo>
                    <a:pt x="1" y="10215"/>
                    <a:pt x="1235" y="12922"/>
                    <a:pt x="1725" y="14067"/>
                  </a:cubicBezTo>
                  <a:cubicBezTo>
                    <a:pt x="2021" y="14759"/>
                    <a:pt x="2534" y="15293"/>
                    <a:pt x="3005" y="15802"/>
                  </a:cubicBezTo>
                  <a:cubicBezTo>
                    <a:pt x="3270" y="13901"/>
                    <a:pt x="4348" y="11821"/>
                    <a:pt x="5997" y="11821"/>
                  </a:cubicBezTo>
                  <a:cubicBezTo>
                    <a:pt x="6098" y="11821"/>
                    <a:pt x="6201" y="11828"/>
                    <a:pt x="6306" y="11844"/>
                  </a:cubicBezTo>
                  <a:cubicBezTo>
                    <a:pt x="8461" y="12174"/>
                    <a:pt x="10587" y="15509"/>
                    <a:pt x="10776" y="18167"/>
                  </a:cubicBezTo>
                  <a:cubicBezTo>
                    <a:pt x="10808" y="18620"/>
                    <a:pt x="10789" y="19049"/>
                    <a:pt x="10723" y="19449"/>
                  </a:cubicBezTo>
                  <a:cubicBezTo>
                    <a:pt x="11609" y="19568"/>
                    <a:pt x="12197" y="19571"/>
                    <a:pt x="12252" y="19571"/>
                  </a:cubicBezTo>
                  <a:cubicBezTo>
                    <a:pt x="12255" y="19571"/>
                    <a:pt x="12256" y="19571"/>
                    <a:pt x="12256" y="19571"/>
                  </a:cubicBezTo>
                  <a:cubicBezTo>
                    <a:pt x="11355" y="17257"/>
                    <a:pt x="11669" y="14982"/>
                    <a:pt x="11669" y="14982"/>
                  </a:cubicBezTo>
                  <a:cubicBezTo>
                    <a:pt x="11669" y="14982"/>
                    <a:pt x="13548" y="10119"/>
                    <a:pt x="13732" y="7399"/>
                  </a:cubicBezTo>
                  <a:lnTo>
                    <a:pt x="13732" y="7399"/>
                  </a:lnTo>
                  <a:cubicBezTo>
                    <a:pt x="13027" y="9962"/>
                    <a:pt x="11597" y="11525"/>
                    <a:pt x="11121" y="11805"/>
                  </a:cubicBezTo>
                  <a:cubicBezTo>
                    <a:pt x="11000" y="11877"/>
                    <a:pt x="10775" y="11908"/>
                    <a:pt x="10481" y="11908"/>
                  </a:cubicBezTo>
                  <a:cubicBezTo>
                    <a:pt x="9162" y="11908"/>
                    <a:pt x="6466" y="11281"/>
                    <a:pt x="5601" y="10864"/>
                  </a:cubicBezTo>
                  <a:cubicBezTo>
                    <a:pt x="4544" y="10354"/>
                    <a:pt x="5170" y="4550"/>
                    <a:pt x="5209" y="353"/>
                  </a:cubicBezTo>
                  <a:cubicBezTo>
                    <a:pt x="5209" y="353"/>
                    <a:pt x="5429" y="204"/>
                    <a:pt x="5771"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845" name="Google Shape;5845;p71"/>
            <p:cNvSpPr/>
            <p:nvPr/>
          </p:nvSpPr>
          <p:spPr>
            <a:xfrm>
              <a:off x="366376" y="3061621"/>
              <a:ext cx="78425" cy="380620"/>
            </a:xfrm>
            <a:custGeom>
              <a:avLst/>
              <a:gdLst/>
              <a:ahLst/>
              <a:cxnLst/>
              <a:rect l="l" t="t" r="r" b="b"/>
              <a:pathLst>
                <a:path w="2093" h="10158" extrusionOk="0">
                  <a:moveTo>
                    <a:pt x="2092" y="0"/>
                  </a:moveTo>
                  <a:lnTo>
                    <a:pt x="1176" y="828"/>
                  </a:lnTo>
                  <a:cubicBezTo>
                    <a:pt x="1176" y="828"/>
                    <a:pt x="1" y="3942"/>
                    <a:pt x="373" y="6942"/>
                  </a:cubicBezTo>
                  <a:lnTo>
                    <a:pt x="1392" y="10158"/>
                  </a:lnTo>
                  <a:lnTo>
                    <a:pt x="2092" y="0"/>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846" name="Google Shape;5846;p71"/>
            <p:cNvSpPr/>
            <p:nvPr/>
          </p:nvSpPr>
          <p:spPr>
            <a:xfrm>
              <a:off x="334264" y="3969669"/>
              <a:ext cx="977330" cy="419926"/>
            </a:xfrm>
            <a:custGeom>
              <a:avLst/>
              <a:gdLst/>
              <a:ahLst/>
              <a:cxnLst/>
              <a:rect l="l" t="t" r="r" b="b"/>
              <a:pathLst>
                <a:path w="26083" h="11207" extrusionOk="0">
                  <a:moveTo>
                    <a:pt x="12883" y="0"/>
                  </a:moveTo>
                  <a:cubicBezTo>
                    <a:pt x="8117" y="0"/>
                    <a:pt x="1" y="11207"/>
                    <a:pt x="1" y="11207"/>
                  </a:cubicBezTo>
                  <a:cubicBezTo>
                    <a:pt x="3034" y="9498"/>
                    <a:pt x="5789" y="8929"/>
                    <a:pt x="8113" y="8929"/>
                  </a:cubicBezTo>
                  <a:cubicBezTo>
                    <a:pt x="12761" y="8929"/>
                    <a:pt x="15690" y="11207"/>
                    <a:pt x="15690" y="11207"/>
                  </a:cubicBezTo>
                  <a:lnTo>
                    <a:pt x="26083" y="11207"/>
                  </a:lnTo>
                  <a:cubicBezTo>
                    <a:pt x="26083" y="11207"/>
                    <a:pt x="18670" y="10579"/>
                    <a:pt x="15584" y="2264"/>
                  </a:cubicBezTo>
                  <a:cubicBezTo>
                    <a:pt x="14985" y="650"/>
                    <a:pt x="14032" y="0"/>
                    <a:pt x="12883"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5847" name="Google Shape;5847;p71"/>
            <p:cNvSpPr/>
            <p:nvPr/>
          </p:nvSpPr>
          <p:spPr>
            <a:xfrm>
              <a:off x="783155" y="3790000"/>
              <a:ext cx="258506" cy="598171"/>
            </a:xfrm>
            <a:custGeom>
              <a:avLst/>
              <a:gdLst/>
              <a:ahLst/>
              <a:cxnLst/>
              <a:rect l="l" t="t" r="r" b="b"/>
              <a:pathLst>
                <a:path w="6899" h="15964" extrusionOk="0">
                  <a:moveTo>
                    <a:pt x="2924" y="1"/>
                  </a:moveTo>
                  <a:lnTo>
                    <a:pt x="0" y="2988"/>
                  </a:lnTo>
                  <a:cubicBezTo>
                    <a:pt x="3241" y="11242"/>
                    <a:pt x="6703" y="15963"/>
                    <a:pt x="6703" y="15963"/>
                  </a:cubicBezTo>
                  <a:lnTo>
                    <a:pt x="6899" y="15963"/>
                  </a:lnTo>
                  <a:lnTo>
                    <a:pt x="2924" y="1"/>
                  </a:ln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848" name="Google Shape;5848;p71"/>
            <p:cNvSpPr/>
            <p:nvPr/>
          </p:nvSpPr>
          <p:spPr>
            <a:xfrm>
              <a:off x="783155" y="3790000"/>
              <a:ext cx="235087" cy="504009"/>
            </a:xfrm>
            <a:custGeom>
              <a:avLst/>
              <a:gdLst/>
              <a:ahLst/>
              <a:cxnLst/>
              <a:rect l="l" t="t" r="r" b="b"/>
              <a:pathLst>
                <a:path w="6274" h="13451" extrusionOk="0">
                  <a:moveTo>
                    <a:pt x="2924" y="1"/>
                  </a:moveTo>
                  <a:lnTo>
                    <a:pt x="0" y="2988"/>
                  </a:lnTo>
                  <a:cubicBezTo>
                    <a:pt x="1714" y="7352"/>
                    <a:pt x="3488" y="10727"/>
                    <a:pt x="4782" y="12940"/>
                  </a:cubicBezTo>
                  <a:cubicBezTo>
                    <a:pt x="5265" y="13058"/>
                    <a:pt x="5768" y="13228"/>
                    <a:pt x="6274" y="13450"/>
                  </a:cubicBezTo>
                  <a:lnTo>
                    <a:pt x="2924" y="1"/>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849" name="Google Shape;5849;p71"/>
            <p:cNvSpPr/>
            <p:nvPr/>
          </p:nvSpPr>
          <p:spPr>
            <a:xfrm>
              <a:off x="474927" y="3731547"/>
              <a:ext cx="135529" cy="647069"/>
            </a:xfrm>
            <a:custGeom>
              <a:avLst/>
              <a:gdLst/>
              <a:ahLst/>
              <a:cxnLst/>
              <a:rect l="l" t="t" r="r" b="b"/>
              <a:pathLst>
                <a:path w="3617" h="17269" extrusionOk="0">
                  <a:moveTo>
                    <a:pt x="0" y="0"/>
                  </a:moveTo>
                  <a:lnTo>
                    <a:pt x="309" y="17269"/>
                  </a:lnTo>
                  <a:lnTo>
                    <a:pt x="499" y="17269"/>
                  </a:lnTo>
                  <a:cubicBezTo>
                    <a:pt x="499" y="17269"/>
                    <a:pt x="2624" y="12162"/>
                    <a:pt x="3616" y="3231"/>
                  </a:cubicBezTo>
                  <a:lnTo>
                    <a:pt x="0" y="0"/>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850" name="Google Shape;5850;p71"/>
            <p:cNvSpPr/>
            <p:nvPr/>
          </p:nvSpPr>
          <p:spPr>
            <a:xfrm>
              <a:off x="127280" y="3033631"/>
              <a:ext cx="1214178" cy="1358025"/>
            </a:xfrm>
            <a:custGeom>
              <a:avLst/>
              <a:gdLst/>
              <a:ahLst/>
              <a:cxnLst/>
              <a:rect l="l" t="t" r="r" b="b"/>
              <a:pathLst>
                <a:path w="32404" h="36243" extrusionOk="0">
                  <a:moveTo>
                    <a:pt x="8767" y="1"/>
                  </a:moveTo>
                  <a:lnTo>
                    <a:pt x="8139" y="629"/>
                  </a:lnTo>
                  <a:cubicBezTo>
                    <a:pt x="5681" y="7009"/>
                    <a:pt x="10432" y="22414"/>
                    <a:pt x="7001" y="32593"/>
                  </a:cubicBezTo>
                  <a:cubicBezTo>
                    <a:pt x="6308" y="34653"/>
                    <a:pt x="5144" y="35295"/>
                    <a:pt x="3962" y="35295"/>
                  </a:cubicBezTo>
                  <a:cubicBezTo>
                    <a:pt x="2006" y="35295"/>
                    <a:pt x="1" y="33534"/>
                    <a:pt x="1" y="33534"/>
                  </a:cubicBezTo>
                  <a:lnTo>
                    <a:pt x="1" y="33534"/>
                  </a:lnTo>
                  <a:cubicBezTo>
                    <a:pt x="1" y="33534"/>
                    <a:pt x="1687" y="36243"/>
                    <a:pt x="5806" y="36243"/>
                  </a:cubicBezTo>
                  <a:cubicBezTo>
                    <a:pt x="8528" y="36243"/>
                    <a:pt x="9434" y="31848"/>
                    <a:pt x="19539" y="31168"/>
                  </a:cubicBezTo>
                  <a:cubicBezTo>
                    <a:pt x="19811" y="31149"/>
                    <a:pt x="20067" y="31141"/>
                    <a:pt x="20309" y="31141"/>
                  </a:cubicBezTo>
                  <a:cubicBezTo>
                    <a:pt x="26153" y="31141"/>
                    <a:pt x="23918" y="36240"/>
                    <a:pt x="32403" y="36240"/>
                  </a:cubicBezTo>
                  <a:cubicBezTo>
                    <a:pt x="24611" y="36136"/>
                    <a:pt x="21945" y="19925"/>
                    <a:pt x="19017" y="17101"/>
                  </a:cubicBezTo>
                  <a:cubicBezTo>
                    <a:pt x="16088" y="14278"/>
                    <a:pt x="7513" y="6015"/>
                    <a:pt x="8767"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5851" name="Google Shape;5851;p71"/>
            <p:cNvSpPr/>
            <p:nvPr/>
          </p:nvSpPr>
          <p:spPr>
            <a:xfrm>
              <a:off x="499844" y="3432424"/>
              <a:ext cx="179331" cy="696530"/>
            </a:xfrm>
            <a:custGeom>
              <a:avLst/>
              <a:gdLst/>
              <a:ahLst/>
              <a:cxnLst/>
              <a:rect l="l" t="t" r="r" b="b"/>
              <a:pathLst>
                <a:path w="4786" h="18589" extrusionOk="0">
                  <a:moveTo>
                    <a:pt x="0" y="0"/>
                  </a:moveTo>
                  <a:lnTo>
                    <a:pt x="0" y="0"/>
                  </a:lnTo>
                  <a:cubicBezTo>
                    <a:pt x="1" y="1"/>
                    <a:pt x="2426" y="3875"/>
                    <a:pt x="2616" y="9359"/>
                  </a:cubicBezTo>
                  <a:cubicBezTo>
                    <a:pt x="2759" y="13527"/>
                    <a:pt x="4785" y="18588"/>
                    <a:pt x="4785" y="18588"/>
                  </a:cubicBezTo>
                  <a:cubicBezTo>
                    <a:pt x="4785" y="18588"/>
                    <a:pt x="3321" y="13178"/>
                    <a:pt x="3321" y="9255"/>
                  </a:cubicBezTo>
                  <a:cubicBezTo>
                    <a:pt x="3321" y="5334"/>
                    <a:pt x="2328" y="3451"/>
                    <a:pt x="0" y="0"/>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5852" name="Google Shape;5852;p71"/>
            <p:cNvSpPr/>
            <p:nvPr/>
          </p:nvSpPr>
          <p:spPr>
            <a:xfrm>
              <a:off x="127280" y="3033631"/>
              <a:ext cx="1214140" cy="1357950"/>
            </a:xfrm>
            <a:custGeom>
              <a:avLst/>
              <a:gdLst/>
              <a:ahLst/>
              <a:cxnLst/>
              <a:rect l="l" t="t" r="r" b="b"/>
              <a:pathLst>
                <a:path w="32403" h="36241" extrusionOk="0">
                  <a:moveTo>
                    <a:pt x="8767" y="1"/>
                  </a:moveTo>
                  <a:lnTo>
                    <a:pt x="8281" y="488"/>
                  </a:lnTo>
                  <a:lnTo>
                    <a:pt x="8180" y="3219"/>
                  </a:lnTo>
                  <a:cubicBezTo>
                    <a:pt x="8180" y="3219"/>
                    <a:pt x="7994" y="4616"/>
                    <a:pt x="7442" y="8048"/>
                  </a:cubicBezTo>
                  <a:cubicBezTo>
                    <a:pt x="7740" y="15450"/>
                    <a:pt x="9443" y="25345"/>
                    <a:pt x="7001" y="32592"/>
                  </a:cubicBezTo>
                  <a:cubicBezTo>
                    <a:pt x="6308" y="34651"/>
                    <a:pt x="5144" y="35294"/>
                    <a:pt x="3963" y="35294"/>
                  </a:cubicBezTo>
                  <a:cubicBezTo>
                    <a:pt x="2006" y="35294"/>
                    <a:pt x="1" y="33532"/>
                    <a:pt x="1" y="33532"/>
                  </a:cubicBezTo>
                  <a:lnTo>
                    <a:pt x="1" y="33532"/>
                  </a:lnTo>
                  <a:cubicBezTo>
                    <a:pt x="1" y="33532"/>
                    <a:pt x="1687" y="36241"/>
                    <a:pt x="5806" y="36241"/>
                  </a:cubicBezTo>
                  <a:cubicBezTo>
                    <a:pt x="7457" y="36241"/>
                    <a:pt x="8442" y="34623"/>
                    <a:pt x="11214" y="33200"/>
                  </a:cubicBezTo>
                  <a:cubicBezTo>
                    <a:pt x="11093" y="32971"/>
                    <a:pt x="10975" y="32730"/>
                    <a:pt x="10858" y="32475"/>
                  </a:cubicBezTo>
                  <a:cubicBezTo>
                    <a:pt x="7937" y="26047"/>
                    <a:pt x="8165" y="7782"/>
                    <a:pt x="8661" y="7557"/>
                  </a:cubicBezTo>
                  <a:cubicBezTo>
                    <a:pt x="8668" y="7554"/>
                    <a:pt x="8676" y="7553"/>
                    <a:pt x="8686" y="7553"/>
                  </a:cubicBezTo>
                  <a:cubicBezTo>
                    <a:pt x="9389" y="7553"/>
                    <a:pt x="17748" y="15505"/>
                    <a:pt x="20628" y="21844"/>
                  </a:cubicBezTo>
                  <a:cubicBezTo>
                    <a:pt x="22274" y="25468"/>
                    <a:pt x="23052" y="29017"/>
                    <a:pt x="22938" y="31645"/>
                  </a:cubicBezTo>
                  <a:cubicBezTo>
                    <a:pt x="25686" y="32930"/>
                    <a:pt x="25565" y="36240"/>
                    <a:pt x="32402" y="36240"/>
                  </a:cubicBezTo>
                  <a:cubicBezTo>
                    <a:pt x="24611" y="36136"/>
                    <a:pt x="21945" y="19925"/>
                    <a:pt x="19017" y="17101"/>
                  </a:cubicBezTo>
                  <a:cubicBezTo>
                    <a:pt x="16088" y="14278"/>
                    <a:pt x="7513" y="6015"/>
                    <a:pt x="8767" y="1"/>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5853" name="Google Shape;5853;p71"/>
            <p:cNvSpPr/>
            <p:nvPr/>
          </p:nvSpPr>
          <p:spPr>
            <a:xfrm>
              <a:off x="99665" y="3285204"/>
              <a:ext cx="302345" cy="349408"/>
            </a:xfrm>
            <a:custGeom>
              <a:avLst/>
              <a:gdLst/>
              <a:ahLst/>
              <a:cxnLst/>
              <a:rect l="l" t="t" r="r" b="b"/>
              <a:pathLst>
                <a:path w="8069" h="9325" extrusionOk="0">
                  <a:moveTo>
                    <a:pt x="2170" y="1"/>
                  </a:moveTo>
                  <a:cubicBezTo>
                    <a:pt x="1333" y="1"/>
                    <a:pt x="0" y="785"/>
                    <a:pt x="40" y="1366"/>
                  </a:cubicBezTo>
                  <a:cubicBezTo>
                    <a:pt x="281" y="4875"/>
                    <a:pt x="3135" y="8986"/>
                    <a:pt x="5622" y="9308"/>
                  </a:cubicBezTo>
                  <a:cubicBezTo>
                    <a:pt x="5707" y="9319"/>
                    <a:pt x="5795" y="9325"/>
                    <a:pt x="5884" y="9325"/>
                  </a:cubicBezTo>
                  <a:cubicBezTo>
                    <a:pt x="6875" y="9325"/>
                    <a:pt x="8069" y="8565"/>
                    <a:pt x="7518" y="5183"/>
                  </a:cubicBezTo>
                  <a:cubicBezTo>
                    <a:pt x="6917" y="1497"/>
                    <a:pt x="3535" y="1508"/>
                    <a:pt x="2744" y="248"/>
                  </a:cubicBezTo>
                  <a:cubicBezTo>
                    <a:pt x="2634" y="74"/>
                    <a:pt x="2425" y="1"/>
                    <a:pt x="2170"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854" name="Google Shape;5854;p71"/>
            <p:cNvSpPr/>
            <p:nvPr/>
          </p:nvSpPr>
          <p:spPr>
            <a:xfrm>
              <a:off x="101126" y="3332529"/>
              <a:ext cx="307329" cy="312425"/>
            </a:xfrm>
            <a:custGeom>
              <a:avLst/>
              <a:gdLst/>
              <a:ahLst/>
              <a:cxnLst/>
              <a:rect l="l" t="t" r="r" b="b"/>
              <a:pathLst>
                <a:path w="8202" h="8338" extrusionOk="0">
                  <a:moveTo>
                    <a:pt x="503" y="0"/>
                  </a:moveTo>
                  <a:cubicBezTo>
                    <a:pt x="315" y="0"/>
                    <a:pt x="132" y="30"/>
                    <a:pt x="0" y="104"/>
                  </a:cubicBezTo>
                  <a:cubicBezTo>
                    <a:pt x="242" y="3615"/>
                    <a:pt x="3059" y="8001"/>
                    <a:pt x="5546" y="8324"/>
                  </a:cubicBezTo>
                  <a:cubicBezTo>
                    <a:pt x="5617" y="8333"/>
                    <a:pt x="5691" y="8338"/>
                    <a:pt x="5767" y="8338"/>
                  </a:cubicBezTo>
                  <a:cubicBezTo>
                    <a:pt x="6790" y="8338"/>
                    <a:pt x="8202" y="7457"/>
                    <a:pt x="7642" y="4025"/>
                  </a:cubicBezTo>
                  <a:cubicBezTo>
                    <a:pt x="7584" y="3672"/>
                    <a:pt x="7442" y="3163"/>
                    <a:pt x="7328" y="2849"/>
                  </a:cubicBezTo>
                  <a:cubicBezTo>
                    <a:pt x="7000" y="4014"/>
                    <a:pt x="6143" y="4452"/>
                    <a:pt x="5488" y="4452"/>
                  </a:cubicBezTo>
                  <a:cubicBezTo>
                    <a:pt x="5427" y="4452"/>
                    <a:pt x="5368" y="4448"/>
                    <a:pt x="5311" y="4441"/>
                  </a:cubicBezTo>
                  <a:cubicBezTo>
                    <a:pt x="3593" y="4218"/>
                    <a:pt x="1929" y="3103"/>
                    <a:pt x="1381" y="269"/>
                  </a:cubicBezTo>
                  <a:cubicBezTo>
                    <a:pt x="1357" y="141"/>
                    <a:pt x="914" y="0"/>
                    <a:pt x="503"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855" name="Google Shape;5855;p71"/>
            <p:cNvSpPr/>
            <p:nvPr/>
          </p:nvSpPr>
          <p:spPr>
            <a:xfrm>
              <a:off x="686070" y="2923394"/>
              <a:ext cx="168765" cy="254047"/>
            </a:xfrm>
            <a:custGeom>
              <a:avLst/>
              <a:gdLst/>
              <a:ahLst/>
              <a:cxnLst/>
              <a:rect l="l" t="t" r="r" b="b"/>
              <a:pathLst>
                <a:path w="4504" h="6780" extrusionOk="0">
                  <a:moveTo>
                    <a:pt x="0" y="1"/>
                  </a:moveTo>
                  <a:lnTo>
                    <a:pt x="106" y="4585"/>
                  </a:lnTo>
                  <a:cubicBezTo>
                    <a:pt x="106" y="4585"/>
                    <a:pt x="267" y="6779"/>
                    <a:pt x="2114" y="6779"/>
                  </a:cubicBezTo>
                  <a:cubicBezTo>
                    <a:pt x="2265" y="6779"/>
                    <a:pt x="2427" y="6765"/>
                    <a:pt x="2601" y="6733"/>
                  </a:cubicBezTo>
                  <a:cubicBezTo>
                    <a:pt x="4504" y="6388"/>
                    <a:pt x="3802" y="4165"/>
                    <a:pt x="2991" y="4165"/>
                  </a:cubicBezTo>
                  <a:cubicBezTo>
                    <a:pt x="2940" y="4165"/>
                    <a:pt x="2888" y="4174"/>
                    <a:pt x="2837" y="4192"/>
                  </a:cubicBezTo>
                  <a:cubicBezTo>
                    <a:pt x="3442" y="4192"/>
                    <a:pt x="3913" y="5738"/>
                    <a:pt x="2601" y="5843"/>
                  </a:cubicBezTo>
                  <a:cubicBezTo>
                    <a:pt x="2578" y="5845"/>
                    <a:pt x="2556" y="5846"/>
                    <a:pt x="2535" y="5846"/>
                  </a:cubicBezTo>
                  <a:cubicBezTo>
                    <a:pt x="1320" y="5846"/>
                    <a:pt x="2219" y="2911"/>
                    <a:pt x="0" y="1"/>
                  </a:cubicBezTo>
                  <a:close/>
                </a:path>
              </a:pathLst>
            </a:custGeom>
            <a:solidFill>
              <a:srgbClr val="424A56"/>
            </a:solidFill>
            <a:ln>
              <a:noFill/>
            </a:ln>
          </p:spPr>
          <p:txBody>
            <a:bodyPr spcFirstLastPara="1" wrap="square" lIns="121900" tIns="121900" rIns="121900" bIns="121900" anchor="ctr" anchorCtr="0">
              <a:noAutofit/>
            </a:bodyPr>
            <a:lstStyle/>
            <a:p>
              <a:endParaRPr sz="2489"/>
            </a:p>
          </p:txBody>
        </p:sp>
        <p:sp>
          <p:nvSpPr>
            <p:cNvPr id="5856" name="Google Shape;5856;p71"/>
            <p:cNvSpPr/>
            <p:nvPr/>
          </p:nvSpPr>
          <p:spPr>
            <a:xfrm>
              <a:off x="672656" y="2904322"/>
              <a:ext cx="113534" cy="114059"/>
            </a:xfrm>
            <a:custGeom>
              <a:avLst/>
              <a:gdLst/>
              <a:ahLst/>
              <a:cxnLst/>
              <a:rect l="l" t="t" r="r" b="b"/>
              <a:pathLst>
                <a:path w="3030" h="3044" extrusionOk="0">
                  <a:moveTo>
                    <a:pt x="1" y="1"/>
                  </a:moveTo>
                  <a:lnTo>
                    <a:pt x="688" y="2214"/>
                  </a:lnTo>
                  <a:cubicBezTo>
                    <a:pt x="688" y="2214"/>
                    <a:pt x="992" y="3043"/>
                    <a:pt x="1694" y="3043"/>
                  </a:cubicBezTo>
                  <a:cubicBezTo>
                    <a:pt x="1844" y="3043"/>
                    <a:pt x="2012" y="3005"/>
                    <a:pt x="2200" y="2913"/>
                  </a:cubicBezTo>
                  <a:cubicBezTo>
                    <a:pt x="3029" y="2505"/>
                    <a:pt x="2492" y="1601"/>
                    <a:pt x="2097" y="1601"/>
                  </a:cubicBezTo>
                  <a:cubicBezTo>
                    <a:pt x="2049" y="1601"/>
                    <a:pt x="2003" y="1615"/>
                    <a:pt x="1961" y="1644"/>
                  </a:cubicBezTo>
                  <a:cubicBezTo>
                    <a:pt x="1978" y="1640"/>
                    <a:pt x="1995" y="1638"/>
                    <a:pt x="2012" y="1638"/>
                  </a:cubicBezTo>
                  <a:cubicBezTo>
                    <a:pt x="2302" y="1638"/>
                    <a:pt x="2665" y="2261"/>
                    <a:pt x="2076" y="2480"/>
                  </a:cubicBezTo>
                  <a:cubicBezTo>
                    <a:pt x="2035" y="2496"/>
                    <a:pt x="1996" y="2503"/>
                    <a:pt x="1960" y="2503"/>
                  </a:cubicBezTo>
                  <a:cubicBezTo>
                    <a:pt x="1453" y="2503"/>
                    <a:pt x="1408" y="1052"/>
                    <a:pt x="1" y="1"/>
                  </a:cubicBezTo>
                  <a:close/>
                </a:path>
              </a:pathLst>
            </a:custGeom>
            <a:solidFill>
              <a:srgbClr val="424A56"/>
            </a:solidFill>
            <a:ln>
              <a:noFill/>
            </a:ln>
          </p:spPr>
          <p:txBody>
            <a:bodyPr spcFirstLastPara="1" wrap="square" lIns="121900" tIns="121900" rIns="121900" bIns="121900" anchor="ctr" anchorCtr="0">
              <a:noAutofit/>
            </a:bodyPr>
            <a:lstStyle/>
            <a:p>
              <a:endParaRPr sz="2489"/>
            </a:p>
          </p:txBody>
        </p:sp>
        <p:sp>
          <p:nvSpPr>
            <p:cNvPr id="5857" name="Google Shape;5857;p71"/>
            <p:cNvSpPr/>
            <p:nvPr/>
          </p:nvSpPr>
          <p:spPr>
            <a:xfrm>
              <a:off x="384699" y="2929801"/>
              <a:ext cx="117843" cy="137178"/>
            </a:xfrm>
            <a:custGeom>
              <a:avLst/>
              <a:gdLst/>
              <a:ahLst/>
              <a:cxnLst/>
              <a:rect l="l" t="t" r="r" b="b"/>
              <a:pathLst>
                <a:path w="3145" h="3661" extrusionOk="0">
                  <a:moveTo>
                    <a:pt x="3145" y="0"/>
                  </a:moveTo>
                  <a:lnTo>
                    <a:pt x="3145" y="0"/>
                  </a:lnTo>
                  <a:cubicBezTo>
                    <a:pt x="1647" y="1398"/>
                    <a:pt x="1837" y="3082"/>
                    <a:pt x="1213" y="3082"/>
                  </a:cubicBezTo>
                  <a:cubicBezTo>
                    <a:pt x="1182" y="3082"/>
                    <a:pt x="1149" y="3077"/>
                    <a:pt x="1114" y="3069"/>
                  </a:cubicBezTo>
                  <a:cubicBezTo>
                    <a:pt x="392" y="2894"/>
                    <a:pt x="754" y="2109"/>
                    <a:pt x="1095" y="2109"/>
                  </a:cubicBezTo>
                  <a:cubicBezTo>
                    <a:pt x="1106" y="2109"/>
                    <a:pt x="1117" y="2110"/>
                    <a:pt x="1129" y="2112"/>
                  </a:cubicBezTo>
                  <a:cubicBezTo>
                    <a:pt x="1087" y="2089"/>
                    <a:pt x="1044" y="2079"/>
                    <a:pt x="1000" y="2079"/>
                  </a:cubicBezTo>
                  <a:cubicBezTo>
                    <a:pt x="539" y="2079"/>
                    <a:pt x="0" y="3212"/>
                    <a:pt x="1033" y="3573"/>
                  </a:cubicBezTo>
                  <a:cubicBezTo>
                    <a:pt x="1208" y="3634"/>
                    <a:pt x="1365" y="3661"/>
                    <a:pt x="1507" y="3661"/>
                  </a:cubicBezTo>
                  <a:cubicBezTo>
                    <a:pt x="2410" y="3661"/>
                    <a:pt x="2667" y="2587"/>
                    <a:pt x="2667" y="2587"/>
                  </a:cubicBezTo>
                  <a:lnTo>
                    <a:pt x="3145" y="0"/>
                  </a:lnTo>
                  <a:close/>
                </a:path>
              </a:pathLst>
            </a:custGeom>
            <a:solidFill>
              <a:srgbClr val="424A56"/>
            </a:solidFill>
            <a:ln>
              <a:noFill/>
            </a:ln>
          </p:spPr>
          <p:txBody>
            <a:bodyPr spcFirstLastPara="1" wrap="square" lIns="121900" tIns="121900" rIns="121900" bIns="121900" anchor="ctr" anchorCtr="0">
              <a:noAutofit/>
            </a:bodyPr>
            <a:lstStyle/>
            <a:p>
              <a:endParaRPr sz="2489"/>
            </a:p>
          </p:txBody>
        </p:sp>
        <p:sp>
          <p:nvSpPr>
            <p:cNvPr id="5858" name="Google Shape;5858;p71"/>
            <p:cNvSpPr/>
            <p:nvPr/>
          </p:nvSpPr>
          <p:spPr>
            <a:xfrm>
              <a:off x="406806" y="2845531"/>
              <a:ext cx="334532" cy="542865"/>
            </a:xfrm>
            <a:custGeom>
              <a:avLst/>
              <a:gdLst/>
              <a:ahLst/>
              <a:cxnLst/>
              <a:rect l="l" t="t" r="r" b="b"/>
              <a:pathLst>
                <a:path w="8928" h="14488" extrusionOk="0">
                  <a:moveTo>
                    <a:pt x="5384" y="1"/>
                  </a:moveTo>
                  <a:cubicBezTo>
                    <a:pt x="4619" y="1"/>
                    <a:pt x="3326" y="138"/>
                    <a:pt x="3120" y="1256"/>
                  </a:cubicBezTo>
                  <a:cubicBezTo>
                    <a:pt x="2533" y="2029"/>
                    <a:pt x="2134" y="3178"/>
                    <a:pt x="1464" y="4877"/>
                  </a:cubicBezTo>
                  <a:cubicBezTo>
                    <a:pt x="0" y="8590"/>
                    <a:pt x="3023" y="13995"/>
                    <a:pt x="6510" y="14460"/>
                  </a:cubicBezTo>
                  <a:cubicBezTo>
                    <a:pt x="6649" y="14479"/>
                    <a:pt x="6781" y="14488"/>
                    <a:pt x="6905" y="14488"/>
                  </a:cubicBezTo>
                  <a:cubicBezTo>
                    <a:pt x="8538" y="14488"/>
                    <a:pt x="8928" y="12965"/>
                    <a:pt x="8053" y="11872"/>
                  </a:cubicBezTo>
                  <a:lnTo>
                    <a:pt x="8053" y="11872"/>
                  </a:lnTo>
                  <a:cubicBezTo>
                    <a:pt x="8383" y="12625"/>
                    <a:pt x="7965" y="13469"/>
                    <a:pt x="7298" y="13469"/>
                  </a:cubicBezTo>
                  <a:cubicBezTo>
                    <a:pt x="7015" y="13469"/>
                    <a:pt x="6687" y="13318"/>
                    <a:pt x="6353" y="12945"/>
                  </a:cubicBezTo>
                  <a:cubicBezTo>
                    <a:pt x="5229" y="11688"/>
                    <a:pt x="8863" y="9493"/>
                    <a:pt x="8810" y="6695"/>
                  </a:cubicBezTo>
                  <a:cubicBezTo>
                    <a:pt x="8776" y="4843"/>
                    <a:pt x="7905" y="2508"/>
                    <a:pt x="6909" y="1142"/>
                  </a:cubicBezTo>
                  <a:cubicBezTo>
                    <a:pt x="7061" y="427"/>
                    <a:pt x="5861" y="1"/>
                    <a:pt x="5384" y="1"/>
                  </a:cubicBezTo>
                  <a:close/>
                </a:path>
              </a:pathLst>
            </a:custGeom>
            <a:solidFill>
              <a:srgbClr val="505D6C"/>
            </a:solidFill>
            <a:ln>
              <a:noFill/>
            </a:ln>
          </p:spPr>
          <p:txBody>
            <a:bodyPr spcFirstLastPara="1" wrap="square" lIns="121900" tIns="121900" rIns="121900" bIns="121900" anchor="ctr" anchorCtr="0">
              <a:noAutofit/>
            </a:bodyPr>
            <a:lstStyle/>
            <a:p>
              <a:endParaRPr sz="2489"/>
            </a:p>
          </p:txBody>
        </p:sp>
        <p:sp>
          <p:nvSpPr>
            <p:cNvPr id="5859" name="Google Shape;5859;p71"/>
            <p:cNvSpPr/>
            <p:nvPr/>
          </p:nvSpPr>
          <p:spPr>
            <a:xfrm>
              <a:off x="564442" y="2934298"/>
              <a:ext cx="49910" cy="32187"/>
            </a:xfrm>
            <a:custGeom>
              <a:avLst/>
              <a:gdLst/>
              <a:ahLst/>
              <a:cxnLst/>
              <a:rect l="l" t="t" r="r" b="b"/>
              <a:pathLst>
                <a:path w="1332" h="859" extrusionOk="0">
                  <a:moveTo>
                    <a:pt x="310" y="0"/>
                  </a:moveTo>
                  <a:lnTo>
                    <a:pt x="1" y="682"/>
                  </a:lnTo>
                  <a:cubicBezTo>
                    <a:pt x="172" y="798"/>
                    <a:pt x="367" y="859"/>
                    <a:pt x="587" y="859"/>
                  </a:cubicBezTo>
                  <a:cubicBezTo>
                    <a:pt x="808" y="859"/>
                    <a:pt x="1056" y="797"/>
                    <a:pt x="1331" y="668"/>
                  </a:cubicBezTo>
                  <a:lnTo>
                    <a:pt x="1015" y="0"/>
                  </a:lnTo>
                  <a:close/>
                </a:path>
              </a:pathLst>
            </a:custGeom>
            <a:solidFill>
              <a:srgbClr val="424A56"/>
            </a:solidFill>
            <a:ln>
              <a:noFill/>
            </a:ln>
          </p:spPr>
          <p:txBody>
            <a:bodyPr spcFirstLastPara="1" wrap="square" lIns="121900" tIns="121900" rIns="121900" bIns="121900" anchor="ctr" anchorCtr="0">
              <a:noAutofit/>
            </a:bodyPr>
            <a:lstStyle/>
            <a:p>
              <a:endParaRPr sz="2489"/>
            </a:p>
          </p:txBody>
        </p:sp>
        <p:sp>
          <p:nvSpPr>
            <p:cNvPr id="5860" name="Google Shape;5860;p71"/>
            <p:cNvSpPr/>
            <p:nvPr/>
          </p:nvSpPr>
          <p:spPr>
            <a:xfrm>
              <a:off x="536602" y="2930551"/>
              <a:ext cx="109525" cy="21808"/>
            </a:xfrm>
            <a:custGeom>
              <a:avLst/>
              <a:gdLst/>
              <a:ahLst/>
              <a:cxnLst/>
              <a:rect l="l" t="t" r="r" b="b"/>
              <a:pathLst>
                <a:path w="2923" h="582" extrusionOk="0">
                  <a:moveTo>
                    <a:pt x="2923" y="0"/>
                  </a:moveTo>
                  <a:lnTo>
                    <a:pt x="2923" y="0"/>
                  </a:lnTo>
                  <a:cubicBezTo>
                    <a:pt x="2568" y="81"/>
                    <a:pt x="2014" y="154"/>
                    <a:pt x="1471" y="154"/>
                  </a:cubicBezTo>
                  <a:cubicBezTo>
                    <a:pt x="781" y="154"/>
                    <a:pt x="1" y="97"/>
                    <a:pt x="1" y="97"/>
                  </a:cubicBezTo>
                  <a:lnTo>
                    <a:pt x="1" y="97"/>
                  </a:lnTo>
                  <a:cubicBezTo>
                    <a:pt x="1" y="97"/>
                    <a:pt x="40" y="582"/>
                    <a:pt x="670" y="582"/>
                  </a:cubicBezTo>
                  <a:cubicBezTo>
                    <a:pt x="861" y="582"/>
                    <a:pt x="1108" y="537"/>
                    <a:pt x="1425" y="420"/>
                  </a:cubicBezTo>
                  <a:cubicBezTo>
                    <a:pt x="1675" y="499"/>
                    <a:pt x="1884" y="531"/>
                    <a:pt x="2059" y="531"/>
                  </a:cubicBezTo>
                  <a:cubicBezTo>
                    <a:pt x="2774" y="531"/>
                    <a:pt x="2923" y="0"/>
                    <a:pt x="2923" y="0"/>
                  </a:cubicBezTo>
                  <a:close/>
                </a:path>
              </a:pathLst>
            </a:custGeom>
            <a:solidFill>
              <a:srgbClr val="424A56"/>
            </a:solidFill>
            <a:ln>
              <a:noFill/>
            </a:ln>
          </p:spPr>
          <p:txBody>
            <a:bodyPr spcFirstLastPara="1" wrap="square" lIns="121900" tIns="121900" rIns="121900" bIns="121900" anchor="ctr" anchorCtr="0">
              <a:noAutofit/>
            </a:bodyPr>
            <a:lstStyle/>
            <a:p>
              <a:endParaRPr sz="2489"/>
            </a:p>
          </p:txBody>
        </p:sp>
        <p:sp>
          <p:nvSpPr>
            <p:cNvPr id="5861" name="Google Shape;5861;p71"/>
            <p:cNvSpPr/>
            <p:nvPr/>
          </p:nvSpPr>
          <p:spPr>
            <a:xfrm>
              <a:off x="506514" y="2888322"/>
              <a:ext cx="179107" cy="31475"/>
            </a:xfrm>
            <a:custGeom>
              <a:avLst/>
              <a:gdLst/>
              <a:ahLst/>
              <a:cxnLst/>
              <a:rect l="l" t="t" r="r" b="b"/>
              <a:pathLst>
                <a:path w="4780" h="840" extrusionOk="0">
                  <a:moveTo>
                    <a:pt x="4249" y="0"/>
                  </a:moveTo>
                  <a:cubicBezTo>
                    <a:pt x="3546" y="159"/>
                    <a:pt x="2900" y="209"/>
                    <a:pt x="2347" y="209"/>
                  </a:cubicBezTo>
                  <a:cubicBezTo>
                    <a:pt x="1455" y="209"/>
                    <a:pt x="809" y="80"/>
                    <a:pt x="566" y="80"/>
                  </a:cubicBezTo>
                  <a:cubicBezTo>
                    <a:pt x="501" y="80"/>
                    <a:pt x="464" y="90"/>
                    <a:pt x="460" y="113"/>
                  </a:cubicBezTo>
                  <a:cubicBezTo>
                    <a:pt x="300" y="324"/>
                    <a:pt x="148" y="565"/>
                    <a:pt x="0" y="839"/>
                  </a:cubicBezTo>
                  <a:lnTo>
                    <a:pt x="4779" y="839"/>
                  </a:lnTo>
                  <a:cubicBezTo>
                    <a:pt x="4610" y="534"/>
                    <a:pt x="4431" y="250"/>
                    <a:pt x="4249" y="0"/>
                  </a:cubicBezTo>
                  <a:close/>
                  <a:moveTo>
                    <a:pt x="4779" y="839"/>
                  </a:moveTo>
                  <a:cubicBezTo>
                    <a:pt x="4779" y="839"/>
                    <a:pt x="4779" y="840"/>
                    <a:pt x="4780" y="840"/>
                  </a:cubicBezTo>
                  <a:lnTo>
                    <a:pt x="4780" y="839"/>
                  </a:lnTo>
                  <a:close/>
                </a:path>
              </a:pathLst>
            </a:custGeom>
            <a:solidFill>
              <a:srgbClr val="424A56"/>
            </a:solidFill>
            <a:ln>
              <a:noFill/>
            </a:ln>
          </p:spPr>
          <p:txBody>
            <a:bodyPr spcFirstLastPara="1" wrap="square" lIns="121900" tIns="121900" rIns="121900" bIns="121900" anchor="ctr" anchorCtr="0">
              <a:noAutofit/>
            </a:bodyPr>
            <a:lstStyle/>
            <a:p>
              <a:endParaRPr sz="2489"/>
            </a:p>
          </p:txBody>
        </p:sp>
        <p:sp>
          <p:nvSpPr>
            <p:cNvPr id="5862" name="Google Shape;5862;p71"/>
            <p:cNvSpPr/>
            <p:nvPr/>
          </p:nvSpPr>
          <p:spPr>
            <a:xfrm>
              <a:off x="403846" y="2968358"/>
              <a:ext cx="340490" cy="420076"/>
            </a:xfrm>
            <a:custGeom>
              <a:avLst/>
              <a:gdLst/>
              <a:ahLst/>
              <a:cxnLst/>
              <a:rect l="l" t="t" r="r" b="b"/>
              <a:pathLst>
                <a:path w="9087" h="11211" extrusionOk="0">
                  <a:moveTo>
                    <a:pt x="8127" y="0"/>
                  </a:moveTo>
                  <a:cubicBezTo>
                    <a:pt x="8215" y="511"/>
                    <a:pt x="8262" y="1052"/>
                    <a:pt x="8262" y="1613"/>
                  </a:cubicBezTo>
                  <a:cubicBezTo>
                    <a:pt x="8262" y="4732"/>
                    <a:pt x="6805" y="7261"/>
                    <a:pt x="5007" y="7261"/>
                  </a:cubicBezTo>
                  <a:cubicBezTo>
                    <a:pt x="3210" y="7261"/>
                    <a:pt x="1751" y="4733"/>
                    <a:pt x="1751" y="1613"/>
                  </a:cubicBezTo>
                  <a:cubicBezTo>
                    <a:pt x="1751" y="1349"/>
                    <a:pt x="1762" y="1089"/>
                    <a:pt x="1783" y="836"/>
                  </a:cubicBezTo>
                  <a:lnTo>
                    <a:pt x="1783" y="836"/>
                  </a:lnTo>
                  <a:cubicBezTo>
                    <a:pt x="1681" y="1089"/>
                    <a:pt x="1576" y="1358"/>
                    <a:pt x="1464" y="1640"/>
                  </a:cubicBezTo>
                  <a:cubicBezTo>
                    <a:pt x="0" y="5351"/>
                    <a:pt x="3102" y="10717"/>
                    <a:pt x="6589" y="11183"/>
                  </a:cubicBezTo>
                  <a:cubicBezTo>
                    <a:pt x="6728" y="11202"/>
                    <a:pt x="6860" y="11211"/>
                    <a:pt x="6984" y="11211"/>
                  </a:cubicBezTo>
                  <a:cubicBezTo>
                    <a:pt x="8617" y="11211"/>
                    <a:pt x="9007" y="9689"/>
                    <a:pt x="8132" y="8596"/>
                  </a:cubicBezTo>
                  <a:lnTo>
                    <a:pt x="8132" y="8596"/>
                  </a:lnTo>
                  <a:cubicBezTo>
                    <a:pt x="8462" y="9347"/>
                    <a:pt x="8045" y="10191"/>
                    <a:pt x="7377" y="10191"/>
                  </a:cubicBezTo>
                  <a:cubicBezTo>
                    <a:pt x="7094" y="10191"/>
                    <a:pt x="6766" y="10039"/>
                    <a:pt x="6432" y="9665"/>
                  </a:cubicBezTo>
                  <a:cubicBezTo>
                    <a:pt x="5308" y="8410"/>
                    <a:pt x="9086" y="6266"/>
                    <a:pt x="9033" y="3468"/>
                  </a:cubicBezTo>
                  <a:cubicBezTo>
                    <a:pt x="9013" y="2397"/>
                    <a:pt x="8640" y="892"/>
                    <a:pt x="8127" y="0"/>
                  </a:cubicBezTo>
                  <a:close/>
                </a:path>
              </a:pathLst>
            </a:custGeom>
            <a:solidFill>
              <a:srgbClr val="424A56"/>
            </a:solidFill>
            <a:ln>
              <a:noFill/>
            </a:ln>
          </p:spPr>
          <p:txBody>
            <a:bodyPr spcFirstLastPara="1" wrap="square" lIns="121900" tIns="121900" rIns="121900" bIns="121900" anchor="ctr" anchorCtr="0">
              <a:noAutofit/>
            </a:bodyPr>
            <a:lstStyle/>
            <a:p>
              <a:endParaRPr sz="2489"/>
            </a:p>
          </p:txBody>
        </p:sp>
        <p:sp>
          <p:nvSpPr>
            <p:cNvPr id="5863" name="Google Shape;5863;p71"/>
            <p:cNvSpPr/>
            <p:nvPr/>
          </p:nvSpPr>
          <p:spPr>
            <a:xfrm>
              <a:off x="536452" y="2929876"/>
              <a:ext cx="109974" cy="16637"/>
            </a:xfrm>
            <a:custGeom>
              <a:avLst/>
              <a:gdLst/>
              <a:ahLst/>
              <a:cxnLst/>
              <a:rect l="l" t="t" r="r" b="b"/>
              <a:pathLst>
                <a:path w="2935" h="444" extrusionOk="0">
                  <a:moveTo>
                    <a:pt x="2934" y="0"/>
                  </a:moveTo>
                  <a:lnTo>
                    <a:pt x="2934" y="0"/>
                  </a:lnTo>
                  <a:cubicBezTo>
                    <a:pt x="2689" y="53"/>
                    <a:pt x="2347" y="66"/>
                    <a:pt x="1979" y="66"/>
                  </a:cubicBezTo>
                  <a:cubicBezTo>
                    <a:pt x="1816" y="66"/>
                    <a:pt x="1648" y="63"/>
                    <a:pt x="1480" y="61"/>
                  </a:cubicBezTo>
                  <a:cubicBezTo>
                    <a:pt x="1336" y="59"/>
                    <a:pt x="1188" y="58"/>
                    <a:pt x="1043" y="58"/>
                  </a:cubicBezTo>
                  <a:cubicBezTo>
                    <a:pt x="494" y="58"/>
                    <a:pt x="1" y="70"/>
                    <a:pt x="1" y="70"/>
                  </a:cubicBezTo>
                  <a:cubicBezTo>
                    <a:pt x="1" y="70"/>
                    <a:pt x="29" y="443"/>
                    <a:pt x="590" y="443"/>
                  </a:cubicBezTo>
                  <a:cubicBezTo>
                    <a:pt x="789" y="443"/>
                    <a:pt x="1057" y="396"/>
                    <a:pt x="1415" y="267"/>
                  </a:cubicBezTo>
                  <a:cubicBezTo>
                    <a:pt x="1714" y="368"/>
                    <a:pt x="1956" y="407"/>
                    <a:pt x="2152" y="407"/>
                  </a:cubicBezTo>
                  <a:cubicBezTo>
                    <a:pt x="2788" y="407"/>
                    <a:pt x="2934" y="0"/>
                    <a:pt x="2934"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864" name="Google Shape;5864;p71"/>
            <p:cNvSpPr/>
            <p:nvPr/>
          </p:nvSpPr>
          <p:spPr>
            <a:xfrm>
              <a:off x="536415" y="2929801"/>
              <a:ext cx="109974" cy="10829"/>
            </a:xfrm>
            <a:custGeom>
              <a:avLst/>
              <a:gdLst/>
              <a:ahLst/>
              <a:cxnLst/>
              <a:rect l="l" t="t" r="r" b="b"/>
              <a:pathLst>
                <a:path w="2935" h="289" extrusionOk="0">
                  <a:moveTo>
                    <a:pt x="2934" y="0"/>
                  </a:moveTo>
                  <a:lnTo>
                    <a:pt x="2934" y="0"/>
                  </a:lnTo>
                  <a:cubicBezTo>
                    <a:pt x="2688" y="54"/>
                    <a:pt x="2344" y="66"/>
                    <a:pt x="1974" y="66"/>
                  </a:cubicBezTo>
                  <a:cubicBezTo>
                    <a:pt x="1812" y="66"/>
                    <a:pt x="1645" y="64"/>
                    <a:pt x="1479" y="62"/>
                  </a:cubicBezTo>
                  <a:cubicBezTo>
                    <a:pt x="1335" y="60"/>
                    <a:pt x="1187" y="59"/>
                    <a:pt x="1043" y="59"/>
                  </a:cubicBezTo>
                  <a:cubicBezTo>
                    <a:pt x="495" y="59"/>
                    <a:pt x="1" y="71"/>
                    <a:pt x="1" y="71"/>
                  </a:cubicBezTo>
                  <a:cubicBezTo>
                    <a:pt x="1" y="71"/>
                    <a:pt x="7" y="153"/>
                    <a:pt x="71" y="240"/>
                  </a:cubicBezTo>
                  <a:cubicBezTo>
                    <a:pt x="145" y="269"/>
                    <a:pt x="286" y="283"/>
                    <a:pt x="459" y="283"/>
                  </a:cubicBezTo>
                  <a:cubicBezTo>
                    <a:pt x="744" y="283"/>
                    <a:pt x="1115" y="245"/>
                    <a:pt x="1414" y="175"/>
                  </a:cubicBezTo>
                  <a:cubicBezTo>
                    <a:pt x="1603" y="256"/>
                    <a:pt x="1868" y="289"/>
                    <a:pt x="2122" y="289"/>
                  </a:cubicBezTo>
                  <a:cubicBezTo>
                    <a:pt x="2396" y="289"/>
                    <a:pt x="2656" y="251"/>
                    <a:pt x="2793" y="194"/>
                  </a:cubicBezTo>
                  <a:cubicBezTo>
                    <a:pt x="2899" y="95"/>
                    <a:pt x="2934" y="0"/>
                    <a:pt x="2934"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865" name="Google Shape;5865;p71"/>
            <p:cNvSpPr/>
            <p:nvPr/>
          </p:nvSpPr>
          <p:spPr>
            <a:xfrm>
              <a:off x="573698" y="2935909"/>
              <a:ext cx="31437" cy="26266"/>
            </a:xfrm>
            <a:custGeom>
              <a:avLst/>
              <a:gdLst/>
              <a:ahLst/>
              <a:cxnLst/>
              <a:rect l="l" t="t" r="r" b="b"/>
              <a:pathLst>
                <a:path w="839" h="701" extrusionOk="0">
                  <a:moveTo>
                    <a:pt x="194" y="1"/>
                  </a:moveTo>
                  <a:lnTo>
                    <a:pt x="1" y="556"/>
                  </a:lnTo>
                  <a:cubicBezTo>
                    <a:pt x="109" y="651"/>
                    <a:pt x="231" y="700"/>
                    <a:pt x="370" y="700"/>
                  </a:cubicBezTo>
                  <a:cubicBezTo>
                    <a:pt x="509" y="700"/>
                    <a:pt x="665" y="650"/>
                    <a:pt x="838" y="545"/>
                  </a:cubicBezTo>
                  <a:lnTo>
                    <a:pt x="639" y="1"/>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866" name="Google Shape;5866;p71"/>
            <p:cNvSpPr/>
            <p:nvPr/>
          </p:nvSpPr>
          <p:spPr>
            <a:xfrm>
              <a:off x="578231" y="2937370"/>
              <a:ext cx="21545" cy="21733"/>
            </a:xfrm>
            <a:custGeom>
              <a:avLst/>
              <a:gdLst/>
              <a:ahLst/>
              <a:cxnLst/>
              <a:rect l="l" t="t" r="r" b="b"/>
              <a:pathLst>
                <a:path w="575" h="580" extrusionOk="0">
                  <a:moveTo>
                    <a:pt x="289" y="0"/>
                  </a:moveTo>
                  <a:cubicBezTo>
                    <a:pt x="238" y="0"/>
                    <a:pt x="186" y="15"/>
                    <a:pt x="133" y="44"/>
                  </a:cubicBezTo>
                  <a:lnTo>
                    <a:pt x="0" y="469"/>
                  </a:lnTo>
                  <a:cubicBezTo>
                    <a:pt x="75" y="541"/>
                    <a:pt x="159" y="579"/>
                    <a:pt x="255" y="579"/>
                  </a:cubicBezTo>
                  <a:cubicBezTo>
                    <a:pt x="350" y="579"/>
                    <a:pt x="457" y="541"/>
                    <a:pt x="575" y="461"/>
                  </a:cubicBezTo>
                  <a:lnTo>
                    <a:pt x="438" y="44"/>
                  </a:lnTo>
                  <a:cubicBezTo>
                    <a:pt x="389" y="15"/>
                    <a:pt x="339" y="0"/>
                    <a:pt x="289"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867" name="Google Shape;5867;p71"/>
            <p:cNvSpPr/>
            <p:nvPr/>
          </p:nvSpPr>
          <p:spPr>
            <a:xfrm>
              <a:off x="363566" y="3030258"/>
              <a:ext cx="164943" cy="270309"/>
            </a:xfrm>
            <a:custGeom>
              <a:avLst/>
              <a:gdLst/>
              <a:ahLst/>
              <a:cxnLst/>
              <a:rect l="l" t="t" r="r" b="b"/>
              <a:pathLst>
                <a:path w="4402" h="7214" extrusionOk="0">
                  <a:moveTo>
                    <a:pt x="2608" y="0"/>
                  </a:moveTo>
                  <a:lnTo>
                    <a:pt x="2608" y="0"/>
                  </a:lnTo>
                  <a:cubicBezTo>
                    <a:pt x="1274" y="3495"/>
                    <a:pt x="3087" y="6058"/>
                    <a:pt x="1780" y="6348"/>
                  </a:cubicBezTo>
                  <a:cubicBezTo>
                    <a:pt x="1673" y="6371"/>
                    <a:pt x="1576" y="6382"/>
                    <a:pt x="1486" y="6382"/>
                  </a:cubicBezTo>
                  <a:cubicBezTo>
                    <a:pt x="479" y="6382"/>
                    <a:pt x="532" y="5005"/>
                    <a:pt x="1071" y="4841"/>
                  </a:cubicBezTo>
                  <a:cubicBezTo>
                    <a:pt x="1063" y="4841"/>
                    <a:pt x="1056" y="4841"/>
                    <a:pt x="1048" y="4841"/>
                  </a:cubicBezTo>
                  <a:cubicBezTo>
                    <a:pt x="177" y="4841"/>
                    <a:pt x="1" y="7213"/>
                    <a:pt x="1775" y="7213"/>
                  </a:cubicBezTo>
                  <a:cubicBezTo>
                    <a:pt x="1859" y="7213"/>
                    <a:pt x="1947" y="7208"/>
                    <a:pt x="2040" y="7197"/>
                  </a:cubicBezTo>
                  <a:cubicBezTo>
                    <a:pt x="4402" y="6915"/>
                    <a:pt x="3839" y="4408"/>
                    <a:pt x="3839" y="4408"/>
                  </a:cubicBezTo>
                  <a:lnTo>
                    <a:pt x="2608" y="0"/>
                  </a:lnTo>
                  <a:close/>
                </a:path>
              </a:pathLst>
            </a:custGeom>
            <a:solidFill>
              <a:srgbClr val="424A56"/>
            </a:solidFill>
            <a:ln>
              <a:noFill/>
            </a:ln>
          </p:spPr>
          <p:txBody>
            <a:bodyPr spcFirstLastPara="1" wrap="square" lIns="121900" tIns="121900" rIns="121900" bIns="121900" anchor="ctr" anchorCtr="0">
              <a:noAutofit/>
            </a:bodyPr>
            <a:lstStyle/>
            <a:p>
              <a:endParaRPr sz="2489"/>
            </a:p>
          </p:txBody>
        </p:sp>
        <p:sp>
          <p:nvSpPr>
            <p:cNvPr id="5868" name="Google Shape;5868;p71"/>
            <p:cNvSpPr/>
            <p:nvPr/>
          </p:nvSpPr>
          <p:spPr>
            <a:xfrm>
              <a:off x="651111" y="3020141"/>
              <a:ext cx="92963" cy="152053"/>
            </a:xfrm>
            <a:custGeom>
              <a:avLst/>
              <a:gdLst/>
              <a:ahLst/>
              <a:cxnLst/>
              <a:rect l="l" t="t" r="r" b="b"/>
              <a:pathLst>
                <a:path w="2481" h="4058" extrusionOk="0">
                  <a:moveTo>
                    <a:pt x="920" y="0"/>
                  </a:moveTo>
                  <a:cubicBezTo>
                    <a:pt x="1" y="0"/>
                    <a:pt x="25" y="1272"/>
                    <a:pt x="516" y="1291"/>
                  </a:cubicBezTo>
                  <a:cubicBezTo>
                    <a:pt x="227" y="1177"/>
                    <a:pt x="243" y="451"/>
                    <a:pt x="763" y="451"/>
                  </a:cubicBezTo>
                  <a:cubicBezTo>
                    <a:pt x="826" y="451"/>
                    <a:pt x="898" y="462"/>
                    <a:pt x="977" y="486"/>
                  </a:cubicBezTo>
                  <a:cubicBezTo>
                    <a:pt x="1704" y="708"/>
                    <a:pt x="576" y="2049"/>
                    <a:pt x="1187" y="4058"/>
                  </a:cubicBezTo>
                  <a:lnTo>
                    <a:pt x="2061" y="1664"/>
                  </a:lnTo>
                  <a:cubicBezTo>
                    <a:pt x="2061" y="1664"/>
                    <a:pt x="2481" y="296"/>
                    <a:pt x="1158" y="26"/>
                  </a:cubicBezTo>
                  <a:cubicBezTo>
                    <a:pt x="1072" y="8"/>
                    <a:pt x="993" y="0"/>
                    <a:pt x="920" y="0"/>
                  </a:cubicBezTo>
                  <a:close/>
                </a:path>
              </a:pathLst>
            </a:custGeom>
            <a:solidFill>
              <a:srgbClr val="424A56"/>
            </a:solidFill>
            <a:ln>
              <a:noFill/>
            </a:ln>
          </p:spPr>
          <p:txBody>
            <a:bodyPr spcFirstLastPara="1" wrap="square" lIns="121900" tIns="121900" rIns="121900" bIns="121900" anchor="ctr" anchorCtr="0">
              <a:noAutofit/>
            </a:bodyPr>
            <a:lstStyle/>
            <a:p>
              <a:endParaRPr sz="2489"/>
            </a:p>
          </p:txBody>
        </p:sp>
        <p:sp>
          <p:nvSpPr>
            <p:cNvPr id="5869" name="Google Shape;5869;p71"/>
            <p:cNvSpPr/>
            <p:nvPr/>
          </p:nvSpPr>
          <p:spPr>
            <a:xfrm>
              <a:off x="449747" y="2985894"/>
              <a:ext cx="89703" cy="148681"/>
            </a:xfrm>
            <a:custGeom>
              <a:avLst/>
              <a:gdLst/>
              <a:ahLst/>
              <a:cxnLst/>
              <a:rect l="l" t="t" r="r" b="b"/>
              <a:pathLst>
                <a:path w="2394" h="3968" extrusionOk="0">
                  <a:moveTo>
                    <a:pt x="1355" y="0"/>
                  </a:moveTo>
                  <a:cubicBezTo>
                    <a:pt x="1334" y="0"/>
                    <a:pt x="1312" y="1"/>
                    <a:pt x="1291" y="2"/>
                  </a:cubicBezTo>
                  <a:cubicBezTo>
                    <a:pt x="0" y="68"/>
                    <a:pt x="228" y="1480"/>
                    <a:pt x="228" y="1480"/>
                  </a:cubicBezTo>
                  <a:cubicBezTo>
                    <a:pt x="267" y="2130"/>
                    <a:pt x="648" y="3041"/>
                    <a:pt x="1050" y="3968"/>
                  </a:cubicBezTo>
                  <a:cubicBezTo>
                    <a:pt x="350" y="1844"/>
                    <a:pt x="688" y="594"/>
                    <a:pt x="1406" y="483"/>
                  </a:cubicBezTo>
                  <a:cubicBezTo>
                    <a:pt x="1446" y="477"/>
                    <a:pt x="1485" y="474"/>
                    <a:pt x="1521" y="474"/>
                  </a:cubicBezTo>
                  <a:cubicBezTo>
                    <a:pt x="2116" y="474"/>
                    <a:pt x="2048" y="1274"/>
                    <a:pt x="1743" y="1347"/>
                  </a:cubicBezTo>
                  <a:cubicBezTo>
                    <a:pt x="1753" y="1348"/>
                    <a:pt x="1763" y="1349"/>
                    <a:pt x="1773" y="1349"/>
                  </a:cubicBezTo>
                  <a:cubicBezTo>
                    <a:pt x="2245" y="1349"/>
                    <a:pt x="2394" y="0"/>
                    <a:pt x="1355" y="0"/>
                  </a:cubicBezTo>
                  <a:close/>
                </a:path>
              </a:pathLst>
            </a:custGeom>
            <a:solidFill>
              <a:srgbClr val="424A56"/>
            </a:solidFill>
            <a:ln>
              <a:noFill/>
            </a:ln>
          </p:spPr>
          <p:txBody>
            <a:bodyPr spcFirstLastPara="1" wrap="square" lIns="121900" tIns="121900" rIns="121900" bIns="121900" anchor="ctr" anchorCtr="0">
              <a:noAutofit/>
            </a:bodyPr>
            <a:lstStyle/>
            <a:p>
              <a:endParaRPr sz="2489"/>
            </a:p>
          </p:txBody>
        </p:sp>
        <p:sp>
          <p:nvSpPr>
            <p:cNvPr id="5870" name="Google Shape;5870;p71"/>
            <p:cNvSpPr/>
            <p:nvPr/>
          </p:nvSpPr>
          <p:spPr>
            <a:xfrm>
              <a:off x="1016143" y="4356471"/>
              <a:ext cx="91165" cy="32636"/>
            </a:xfrm>
            <a:custGeom>
              <a:avLst/>
              <a:gdLst/>
              <a:ahLst/>
              <a:cxnLst/>
              <a:rect l="l" t="t" r="r" b="b"/>
              <a:pathLst>
                <a:path w="2433" h="871" extrusionOk="0">
                  <a:moveTo>
                    <a:pt x="405" y="1"/>
                  </a:moveTo>
                  <a:cubicBezTo>
                    <a:pt x="380" y="1"/>
                    <a:pt x="359" y="3"/>
                    <a:pt x="341" y="9"/>
                  </a:cubicBezTo>
                  <a:cubicBezTo>
                    <a:pt x="1" y="112"/>
                    <a:pt x="158" y="871"/>
                    <a:pt x="158" y="871"/>
                  </a:cubicBezTo>
                  <a:lnTo>
                    <a:pt x="2433" y="871"/>
                  </a:lnTo>
                  <a:cubicBezTo>
                    <a:pt x="2433" y="871"/>
                    <a:pt x="857" y="1"/>
                    <a:pt x="405"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871" name="Google Shape;5871;p71"/>
            <p:cNvSpPr/>
            <p:nvPr/>
          </p:nvSpPr>
          <p:spPr>
            <a:xfrm>
              <a:off x="418871" y="4356471"/>
              <a:ext cx="90677" cy="32636"/>
            </a:xfrm>
            <a:custGeom>
              <a:avLst/>
              <a:gdLst/>
              <a:ahLst/>
              <a:cxnLst/>
              <a:rect l="l" t="t" r="r" b="b"/>
              <a:pathLst>
                <a:path w="2420" h="871" extrusionOk="0">
                  <a:moveTo>
                    <a:pt x="2017" y="1"/>
                  </a:moveTo>
                  <a:cubicBezTo>
                    <a:pt x="1568" y="1"/>
                    <a:pt x="1" y="871"/>
                    <a:pt x="1" y="871"/>
                  </a:cubicBezTo>
                  <a:lnTo>
                    <a:pt x="2263" y="871"/>
                  </a:lnTo>
                  <a:cubicBezTo>
                    <a:pt x="2263" y="871"/>
                    <a:pt x="2419" y="112"/>
                    <a:pt x="2081" y="9"/>
                  </a:cubicBezTo>
                  <a:cubicBezTo>
                    <a:pt x="2063" y="3"/>
                    <a:pt x="2042" y="1"/>
                    <a:pt x="2017"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872" name="Google Shape;5872;p71"/>
            <p:cNvSpPr/>
            <p:nvPr/>
          </p:nvSpPr>
          <p:spPr>
            <a:xfrm>
              <a:off x="503104" y="2807799"/>
              <a:ext cx="181205" cy="104579"/>
            </a:xfrm>
            <a:custGeom>
              <a:avLst/>
              <a:gdLst/>
              <a:ahLst/>
              <a:cxnLst/>
              <a:rect l="l" t="t" r="r" b="b"/>
              <a:pathLst>
                <a:path w="4836" h="2791" extrusionOk="0">
                  <a:moveTo>
                    <a:pt x="501" y="1"/>
                  </a:moveTo>
                  <a:cubicBezTo>
                    <a:pt x="501" y="1"/>
                    <a:pt x="1" y="1231"/>
                    <a:pt x="258" y="2654"/>
                  </a:cubicBezTo>
                  <a:lnTo>
                    <a:pt x="4807" y="2791"/>
                  </a:lnTo>
                  <a:cubicBezTo>
                    <a:pt x="4828" y="1910"/>
                    <a:pt x="4835" y="1090"/>
                    <a:pt x="4526" y="306"/>
                  </a:cubicBezTo>
                  <a:lnTo>
                    <a:pt x="4526" y="306"/>
                  </a:lnTo>
                  <a:cubicBezTo>
                    <a:pt x="4526" y="307"/>
                    <a:pt x="4541" y="1954"/>
                    <a:pt x="4171" y="2061"/>
                  </a:cubicBezTo>
                  <a:cubicBezTo>
                    <a:pt x="4109" y="2079"/>
                    <a:pt x="3974" y="2095"/>
                    <a:pt x="3796" y="2110"/>
                  </a:cubicBezTo>
                  <a:cubicBezTo>
                    <a:pt x="3786" y="1152"/>
                    <a:pt x="3477" y="78"/>
                    <a:pt x="3477" y="78"/>
                  </a:cubicBezTo>
                  <a:cubicBezTo>
                    <a:pt x="3477" y="78"/>
                    <a:pt x="3442" y="1092"/>
                    <a:pt x="3274" y="2141"/>
                  </a:cubicBezTo>
                  <a:cubicBezTo>
                    <a:pt x="3127" y="2147"/>
                    <a:pt x="2972" y="2151"/>
                    <a:pt x="2811" y="2154"/>
                  </a:cubicBezTo>
                  <a:cubicBezTo>
                    <a:pt x="2691" y="1695"/>
                    <a:pt x="2536" y="1125"/>
                    <a:pt x="2536" y="1125"/>
                  </a:cubicBezTo>
                  <a:cubicBezTo>
                    <a:pt x="2536" y="1125"/>
                    <a:pt x="2424" y="1573"/>
                    <a:pt x="2367" y="2160"/>
                  </a:cubicBezTo>
                  <a:cubicBezTo>
                    <a:pt x="2146" y="2160"/>
                    <a:pt x="1924" y="2159"/>
                    <a:pt x="1722" y="2152"/>
                  </a:cubicBezTo>
                  <a:cubicBezTo>
                    <a:pt x="1480" y="1120"/>
                    <a:pt x="1359" y="115"/>
                    <a:pt x="1359" y="115"/>
                  </a:cubicBezTo>
                  <a:cubicBezTo>
                    <a:pt x="1359" y="115"/>
                    <a:pt x="1175" y="1190"/>
                    <a:pt x="1274" y="2128"/>
                  </a:cubicBezTo>
                  <a:cubicBezTo>
                    <a:pt x="1007" y="2109"/>
                    <a:pt x="812" y="2077"/>
                    <a:pt x="749" y="2031"/>
                  </a:cubicBezTo>
                  <a:cubicBezTo>
                    <a:pt x="481" y="1834"/>
                    <a:pt x="501" y="1"/>
                    <a:pt x="501" y="1"/>
                  </a:cubicBezTo>
                  <a:close/>
                </a:path>
              </a:pathLst>
            </a:custGeom>
            <a:solidFill>
              <a:srgbClr val="B7B7B7"/>
            </a:solidFill>
            <a:ln>
              <a:noFill/>
            </a:ln>
          </p:spPr>
          <p:txBody>
            <a:bodyPr spcFirstLastPara="1" wrap="square" lIns="121900" tIns="121900" rIns="121900" bIns="121900" anchor="ctr" anchorCtr="0">
              <a:noAutofit/>
            </a:bodyPr>
            <a:lstStyle/>
            <a:p>
              <a:endParaRPr sz="2489"/>
            </a:p>
          </p:txBody>
        </p:sp>
        <p:sp>
          <p:nvSpPr>
            <p:cNvPr id="5873" name="Google Shape;5873;p71"/>
            <p:cNvSpPr/>
            <p:nvPr/>
          </p:nvSpPr>
          <p:spPr>
            <a:xfrm>
              <a:off x="518954" y="3401024"/>
              <a:ext cx="289568" cy="379234"/>
            </a:xfrm>
            <a:custGeom>
              <a:avLst/>
              <a:gdLst/>
              <a:ahLst/>
              <a:cxnLst/>
              <a:rect l="l" t="t" r="r" b="b"/>
              <a:pathLst>
                <a:path w="7728" h="10121" extrusionOk="0">
                  <a:moveTo>
                    <a:pt x="0" y="0"/>
                  </a:moveTo>
                  <a:lnTo>
                    <a:pt x="0" y="0"/>
                  </a:lnTo>
                  <a:cubicBezTo>
                    <a:pt x="2239" y="3566"/>
                    <a:pt x="4763" y="6960"/>
                    <a:pt x="7727" y="10120"/>
                  </a:cubicBezTo>
                  <a:cubicBezTo>
                    <a:pt x="7727" y="10120"/>
                    <a:pt x="5312" y="5364"/>
                    <a:pt x="0" y="0"/>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5874" name="Google Shape;5874;p71"/>
            <p:cNvSpPr/>
            <p:nvPr/>
          </p:nvSpPr>
          <p:spPr>
            <a:xfrm>
              <a:off x="657106" y="3819938"/>
              <a:ext cx="231340" cy="386953"/>
            </a:xfrm>
            <a:custGeom>
              <a:avLst/>
              <a:gdLst/>
              <a:ahLst/>
              <a:cxnLst/>
              <a:rect l="l" t="t" r="r" b="b"/>
              <a:pathLst>
                <a:path w="6174" h="10327" extrusionOk="0">
                  <a:moveTo>
                    <a:pt x="1" y="0"/>
                  </a:moveTo>
                  <a:lnTo>
                    <a:pt x="1" y="0"/>
                  </a:lnTo>
                  <a:cubicBezTo>
                    <a:pt x="1" y="1"/>
                    <a:pt x="1342" y="6037"/>
                    <a:pt x="3839" y="10326"/>
                  </a:cubicBezTo>
                  <a:cubicBezTo>
                    <a:pt x="4334" y="10269"/>
                    <a:pt x="4852" y="10221"/>
                    <a:pt x="5399" y="10184"/>
                  </a:cubicBezTo>
                  <a:cubicBezTo>
                    <a:pt x="5673" y="10163"/>
                    <a:pt x="5929" y="10157"/>
                    <a:pt x="6173" y="10157"/>
                  </a:cubicBezTo>
                  <a:cubicBezTo>
                    <a:pt x="1988" y="3742"/>
                    <a:pt x="1" y="1"/>
                    <a:pt x="1" y="0"/>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5875" name="Google Shape;5875;p71"/>
            <p:cNvSpPr/>
            <p:nvPr/>
          </p:nvSpPr>
          <p:spPr>
            <a:xfrm>
              <a:off x="127280" y="4171032"/>
              <a:ext cx="1214178" cy="220623"/>
            </a:xfrm>
            <a:custGeom>
              <a:avLst/>
              <a:gdLst/>
              <a:ahLst/>
              <a:cxnLst/>
              <a:rect l="l" t="t" r="r" b="b"/>
              <a:pathLst>
                <a:path w="32404" h="5888" extrusionOk="0">
                  <a:moveTo>
                    <a:pt x="20189" y="0"/>
                  </a:moveTo>
                  <a:cubicBezTo>
                    <a:pt x="19947" y="0"/>
                    <a:pt x="19692" y="9"/>
                    <a:pt x="19421" y="27"/>
                  </a:cubicBezTo>
                  <a:cubicBezTo>
                    <a:pt x="9315" y="707"/>
                    <a:pt x="8411" y="5102"/>
                    <a:pt x="5688" y="5102"/>
                  </a:cubicBezTo>
                  <a:cubicBezTo>
                    <a:pt x="5073" y="5102"/>
                    <a:pt x="4514" y="5041"/>
                    <a:pt x="4004" y="4938"/>
                  </a:cubicBezTo>
                  <a:cubicBezTo>
                    <a:pt x="3989" y="4939"/>
                    <a:pt x="3975" y="4939"/>
                    <a:pt x="3960" y="4939"/>
                  </a:cubicBezTo>
                  <a:cubicBezTo>
                    <a:pt x="2004" y="4939"/>
                    <a:pt x="1" y="3179"/>
                    <a:pt x="1" y="3179"/>
                  </a:cubicBezTo>
                  <a:lnTo>
                    <a:pt x="1" y="3179"/>
                  </a:lnTo>
                  <a:cubicBezTo>
                    <a:pt x="1" y="3179"/>
                    <a:pt x="1687" y="5888"/>
                    <a:pt x="5806" y="5888"/>
                  </a:cubicBezTo>
                  <a:cubicBezTo>
                    <a:pt x="8528" y="5888"/>
                    <a:pt x="9329" y="1493"/>
                    <a:pt x="19435" y="813"/>
                  </a:cubicBezTo>
                  <a:cubicBezTo>
                    <a:pt x="19707" y="794"/>
                    <a:pt x="19963" y="786"/>
                    <a:pt x="20206" y="786"/>
                  </a:cubicBezTo>
                  <a:cubicBezTo>
                    <a:pt x="26057" y="786"/>
                    <a:pt x="23918" y="5885"/>
                    <a:pt x="32403" y="5885"/>
                  </a:cubicBezTo>
                  <a:cubicBezTo>
                    <a:pt x="31202" y="5869"/>
                    <a:pt x="30122" y="5469"/>
                    <a:pt x="29144" y="4794"/>
                  </a:cubicBezTo>
                  <a:cubicBezTo>
                    <a:pt x="24287" y="3692"/>
                    <a:pt x="25165" y="0"/>
                    <a:pt x="20189"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5876" name="Google Shape;5876;p71"/>
            <p:cNvSpPr/>
            <p:nvPr/>
          </p:nvSpPr>
          <p:spPr>
            <a:xfrm>
              <a:off x="1152272" y="2890458"/>
              <a:ext cx="437050" cy="1498650"/>
            </a:xfrm>
            <a:custGeom>
              <a:avLst/>
              <a:gdLst/>
              <a:ahLst/>
              <a:cxnLst/>
              <a:rect l="l" t="t" r="r" b="b"/>
              <a:pathLst>
                <a:path w="11664" h="39996" extrusionOk="0">
                  <a:moveTo>
                    <a:pt x="11462" y="0"/>
                  </a:moveTo>
                  <a:lnTo>
                    <a:pt x="1" y="39868"/>
                  </a:lnTo>
                  <a:lnTo>
                    <a:pt x="561" y="39996"/>
                  </a:lnTo>
                  <a:lnTo>
                    <a:pt x="11664" y="46"/>
                  </a:lnTo>
                  <a:lnTo>
                    <a:pt x="11462" y="0"/>
                  </a:lnTo>
                  <a:close/>
                </a:path>
              </a:pathLst>
            </a:custGeom>
            <a:solidFill>
              <a:srgbClr val="666666"/>
            </a:solidFill>
            <a:ln>
              <a:noFill/>
            </a:ln>
          </p:spPr>
          <p:txBody>
            <a:bodyPr spcFirstLastPara="1" wrap="square" lIns="121900" tIns="121900" rIns="121900" bIns="121900" anchor="ctr" anchorCtr="0">
              <a:noAutofit/>
            </a:bodyPr>
            <a:lstStyle/>
            <a:p>
              <a:endParaRPr sz="2489"/>
            </a:p>
          </p:txBody>
        </p:sp>
        <p:sp>
          <p:nvSpPr>
            <p:cNvPr id="5877" name="Google Shape;5877;p71"/>
            <p:cNvSpPr/>
            <p:nvPr/>
          </p:nvSpPr>
          <p:spPr>
            <a:xfrm>
              <a:off x="1403433" y="2686246"/>
              <a:ext cx="329886" cy="439186"/>
            </a:xfrm>
            <a:custGeom>
              <a:avLst/>
              <a:gdLst/>
              <a:ahLst/>
              <a:cxnLst/>
              <a:rect l="l" t="t" r="r" b="b"/>
              <a:pathLst>
                <a:path w="8804" h="11721" extrusionOk="0">
                  <a:moveTo>
                    <a:pt x="6435" y="1"/>
                  </a:moveTo>
                  <a:lnTo>
                    <a:pt x="4034" y="6169"/>
                  </a:lnTo>
                  <a:lnTo>
                    <a:pt x="4615" y="5774"/>
                  </a:lnTo>
                  <a:lnTo>
                    <a:pt x="3394" y="9792"/>
                  </a:lnTo>
                  <a:cubicBezTo>
                    <a:pt x="3264" y="10265"/>
                    <a:pt x="2779" y="10544"/>
                    <a:pt x="2330" y="10544"/>
                  </a:cubicBezTo>
                  <a:cubicBezTo>
                    <a:pt x="2122" y="10544"/>
                    <a:pt x="1922" y="10484"/>
                    <a:pt x="1769" y="10355"/>
                  </a:cubicBezTo>
                  <a:cubicBezTo>
                    <a:pt x="1067" y="9765"/>
                    <a:pt x="465" y="8549"/>
                    <a:pt x="844" y="6653"/>
                  </a:cubicBezTo>
                  <a:lnTo>
                    <a:pt x="2204" y="2439"/>
                  </a:lnTo>
                  <a:lnTo>
                    <a:pt x="0" y="6567"/>
                  </a:lnTo>
                  <a:lnTo>
                    <a:pt x="670" y="6186"/>
                  </a:lnTo>
                  <a:lnTo>
                    <a:pt x="670" y="6186"/>
                  </a:lnTo>
                  <a:cubicBezTo>
                    <a:pt x="142" y="8734"/>
                    <a:pt x="708" y="10850"/>
                    <a:pt x="1999" y="11145"/>
                  </a:cubicBezTo>
                  <a:lnTo>
                    <a:pt x="4357" y="11686"/>
                  </a:lnTo>
                  <a:cubicBezTo>
                    <a:pt x="4459" y="11709"/>
                    <a:pt x="4563" y="11721"/>
                    <a:pt x="4668" y="11721"/>
                  </a:cubicBezTo>
                  <a:cubicBezTo>
                    <a:pt x="5899" y="11721"/>
                    <a:pt x="7340" y="10172"/>
                    <a:pt x="8158" y="7902"/>
                  </a:cubicBezTo>
                  <a:lnTo>
                    <a:pt x="8545" y="8525"/>
                  </a:lnTo>
                  <a:lnTo>
                    <a:pt x="8803" y="3953"/>
                  </a:lnTo>
                  <a:lnTo>
                    <a:pt x="7760" y="8238"/>
                  </a:lnTo>
                  <a:cubicBezTo>
                    <a:pt x="7214" y="9728"/>
                    <a:pt x="6070" y="10840"/>
                    <a:pt x="4966" y="11134"/>
                  </a:cubicBezTo>
                  <a:cubicBezTo>
                    <a:pt x="4899" y="11151"/>
                    <a:pt x="4831" y="11160"/>
                    <a:pt x="4764" y="11160"/>
                  </a:cubicBezTo>
                  <a:cubicBezTo>
                    <a:pt x="4196" y="11160"/>
                    <a:pt x="3664" y="10554"/>
                    <a:pt x="3842" y="9940"/>
                  </a:cubicBezTo>
                  <a:lnTo>
                    <a:pt x="4915" y="5843"/>
                  </a:lnTo>
                  <a:lnTo>
                    <a:pt x="5215" y="6440"/>
                  </a:lnTo>
                  <a:lnTo>
                    <a:pt x="6435" y="1"/>
                  </a:lnTo>
                  <a:close/>
                </a:path>
              </a:pathLst>
            </a:custGeom>
            <a:solidFill>
              <a:srgbClr val="999999"/>
            </a:solidFill>
            <a:ln>
              <a:noFill/>
            </a:ln>
          </p:spPr>
          <p:txBody>
            <a:bodyPr spcFirstLastPara="1" wrap="square" lIns="121900" tIns="121900" rIns="121900" bIns="121900" anchor="ctr" anchorCtr="0">
              <a:noAutofit/>
            </a:bodyPr>
            <a:lstStyle/>
            <a:p>
              <a:endParaRPr sz="2489"/>
            </a:p>
          </p:txBody>
        </p:sp>
        <p:sp>
          <p:nvSpPr>
            <p:cNvPr id="5878" name="Google Shape;5878;p71"/>
            <p:cNvSpPr/>
            <p:nvPr/>
          </p:nvSpPr>
          <p:spPr>
            <a:xfrm>
              <a:off x="433223" y="3626443"/>
              <a:ext cx="462455" cy="139463"/>
            </a:xfrm>
            <a:custGeom>
              <a:avLst/>
              <a:gdLst/>
              <a:ahLst/>
              <a:cxnLst/>
              <a:rect l="l" t="t" r="r" b="b"/>
              <a:pathLst>
                <a:path w="12342" h="3722" extrusionOk="0">
                  <a:moveTo>
                    <a:pt x="6438" y="0"/>
                  </a:moveTo>
                  <a:cubicBezTo>
                    <a:pt x="5706" y="0"/>
                    <a:pt x="5143" y="322"/>
                    <a:pt x="4879" y="1124"/>
                  </a:cubicBezTo>
                  <a:cubicBezTo>
                    <a:pt x="4879" y="1124"/>
                    <a:pt x="4682" y="1101"/>
                    <a:pt x="4356" y="1101"/>
                  </a:cubicBezTo>
                  <a:cubicBezTo>
                    <a:pt x="3415" y="1101"/>
                    <a:pt x="1404" y="1289"/>
                    <a:pt x="1" y="2747"/>
                  </a:cubicBezTo>
                  <a:cubicBezTo>
                    <a:pt x="19" y="3056"/>
                    <a:pt x="32" y="3365"/>
                    <a:pt x="47" y="3675"/>
                  </a:cubicBezTo>
                  <a:cubicBezTo>
                    <a:pt x="1559" y="2544"/>
                    <a:pt x="3407" y="2383"/>
                    <a:pt x="4335" y="2383"/>
                  </a:cubicBezTo>
                  <a:cubicBezTo>
                    <a:pt x="4704" y="2383"/>
                    <a:pt x="4928" y="2408"/>
                    <a:pt x="4928" y="2408"/>
                  </a:cubicBezTo>
                  <a:cubicBezTo>
                    <a:pt x="5228" y="1498"/>
                    <a:pt x="5867" y="1133"/>
                    <a:pt x="6698" y="1133"/>
                  </a:cubicBezTo>
                  <a:cubicBezTo>
                    <a:pt x="8231" y="1133"/>
                    <a:pt x="10417" y="2373"/>
                    <a:pt x="12342" y="3722"/>
                  </a:cubicBezTo>
                  <a:cubicBezTo>
                    <a:pt x="12138" y="3276"/>
                    <a:pt x="11935" y="2870"/>
                    <a:pt x="11735" y="2513"/>
                  </a:cubicBezTo>
                  <a:cubicBezTo>
                    <a:pt x="9966" y="1240"/>
                    <a:pt x="7875" y="0"/>
                    <a:pt x="6438"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5879" name="Google Shape;5879;p71"/>
            <p:cNvSpPr/>
            <p:nvPr/>
          </p:nvSpPr>
          <p:spPr>
            <a:xfrm>
              <a:off x="537127" y="3067466"/>
              <a:ext cx="125862" cy="192558"/>
            </a:xfrm>
            <a:custGeom>
              <a:avLst/>
              <a:gdLst/>
              <a:ahLst/>
              <a:cxnLst/>
              <a:rect l="l" t="t" r="r" b="b"/>
              <a:pathLst>
                <a:path w="3359" h="5139" extrusionOk="0">
                  <a:moveTo>
                    <a:pt x="1458" y="0"/>
                  </a:moveTo>
                  <a:cubicBezTo>
                    <a:pt x="1458" y="1"/>
                    <a:pt x="2393" y="732"/>
                    <a:pt x="1673" y="1609"/>
                  </a:cubicBezTo>
                  <a:cubicBezTo>
                    <a:pt x="1126" y="2276"/>
                    <a:pt x="1" y="4025"/>
                    <a:pt x="2045" y="5139"/>
                  </a:cubicBezTo>
                  <a:lnTo>
                    <a:pt x="3359" y="4041"/>
                  </a:lnTo>
                  <a:lnTo>
                    <a:pt x="3359" y="4041"/>
                  </a:lnTo>
                  <a:cubicBezTo>
                    <a:pt x="3204" y="4120"/>
                    <a:pt x="3043" y="4157"/>
                    <a:pt x="2885" y="4157"/>
                  </a:cubicBezTo>
                  <a:cubicBezTo>
                    <a:pt x="2064" y="4157"/>
                    <a:pt x="1326" y="3168"/>
                    <a:pt x="1968" y="2000"/>
                  </a:cubicBezTo>
                  <a:cubicBezTo>
                    <a:pt x="2733" y="608"/>
                    <a:pt x="1458" y="1"/>
                    <a:pt x="1458" y="0"/>
                  </a:cubicBezTo>
                  <a:close/>
                </a:path>
              </a:pathLst>
            </a:custGeom>
            <a:solidFill>
              <a:srgbClr val="424A56"/>
            </a:solidFill>
            <a:ln>
              <a:noFill/>
            </a:ln>
          </p:spPr>
          <p:txBody>
            <a:bodyPr spcFirstLastPara="1" wrap="square" lIns="121900" tIns="121900" rIns="121900" bIns="121900" anchor="ctr" anchorCtr="0">
              <a:noAutofit/>
            </a:bodyPr>
            <a:lstStyle/>
            <a:p>
              <a:endParaRPr sz="2489"/>
            </a:p>
          </p:txBody>
        </p:sp>
        <p:sp>
          <p:nvSpPr>
            <p:cNvPr id="5880" name="Google Shape;5880;p71"/>
            <p:cNvSpPr/>
            <p:nvPr/>
          </p:nvSpPr>
          <p:spPr>
            <a:xfrm>
              <a:off x="478299" y="3118538"/>
              <a:ext cx="75989" cy="122340"/>
            </a:xfrm>
            <a:custGeom>
              <a:avLst/>
              <a:gdLst/>
              <a:ahLst/>
              <a:cxnLst/>
              <a:rect l="l" t="t" r="r" b="b"/>
              <a:pathLst>
                <a:path w="2028" h="3265" extrusionOk="0">
                  <a:moveTo>
                    <a:pt x="1154" y="1"/>
                  </a:moveTo>
                  <a:cubicBezTo>
                    <a:pt x="824" y="1"/>
                    <a:pt x="477" y="199"/>
                    <a:pt x="264" y="886"/>
                  </a:cubicBezTo>
                  <a:cubicBezTo>
                    <a:pt x="1" y="1722"/>
                    <a:pt x="1871" y="3265"/>
                    <a:pt x="1871" y="3265"/>
                  </a:cubicBezTo>
                  <a:cubicBezTo>
                    <a:pt x="250" y="1487"/>
                    <a:pt x="1074" y="493"/>
                    <a:pt x="1243" y="349"/>
                  </a:cubicBezTo>
                  <a:cubicBezTo>
                    <a:pt x="1293" y="306"/>
                    <a:pt x="1383" y="291"/>
                    <a:pt x="1484" y="291"/>
                  </a:cubicBezTo>
                  <a:cubicBezTo>
                    <a:pt x="1724" y="291"/>
                    <a:pt x="2027" y="376"/>
                    <a:pt x="2027" y="376"/>
                  </a:cubicBezTo>
                  <a:cubicBezTo>
                    <a:pt x="2027" y="376"/>
                    <a:pt x="1607" y="1"/>
                    <a:pt x="1154" y="1"/>
                  </a:cubicBezTo>
                  <a:close/>
                </a:path>
              </a:pathLst>
            </a:custGeom>
            <a:solidFill>
              <a:srgbClr val="424A56"/>
            </a:solidFill>
            <a:ln>
              <a:noFill/>
            </a:ln>
          </p:spPr>
          <p:txBody>
            <a:bodyPr spcFirstLastPara="1" wrap="square" lIns="121900" tIns="121900" rIns="121900" bIns="121900" anchor="ctr" anchorCtr="0">
              <a:noAutofit/>
            </a:bodyPr>
            <a:lstStyle/>
            <a:p>
              <a:endParaRPr sz="2489"/>
            </a:p>
          </p:txBody>
        </p:sp>
        <p:sp>
          <p:nvSpPr>
            <p:cNvPr id="5881" name="Google Shape;5881;p71"/>
            <p:cNvSpPr/>
            <p:nvPr/>
          </p:nvSpPr>
          <p:spPr>
            <a:xfrm>
              <a:off x="609669" y="2933735"/>
              <a:ext cx="17911" cy="4684"/>
            </a:xfrm>
            <a:custGeom>
              <a:avLst/>
              <a:gdLst/>
              <a:ahLst/>
              <a:cxnLst/>
              <a:rect l="l" t="t" r="r" b="b"/>
              <a:pathLst>
                <a:path w="478" h="125" extrusionOk="0">
                  <a:moveTo>
                    <a:pt x="241" y="0"/>
                  </a:moveTo>
                  <a:cubicBezTo>
                    <a:pt x="111" y="0"/>
                    <a:pt x="1" y="85"/>
                    <a:pt x="1" y="108"/>
                  </a:cubicBezTo>
                  <a:cubicBezTo>
                    <a:pt x="1" y="122"/>
                    <a:pt x="37" y="125"/>
                    <a:pt x="92" y="125"/>
                  </a:cubicBezTo>
                  <a:cubicBezTo>
                    <a:pt x="135" y="125"/>
                    <a:pt x="189" y="123"/>
                    <a:pt x="246" y="123"/>
                  </a:cubicBezTo>
                  <a:cubicBezTo>
                    <a:pt x="304" y="123"/>
                    <a:pt x="355" y="125"/>
                    <a:pt x="395" y="125"/>
                  </a:cubicBezTo>
                  <a:cubicBezTo>
                    <a:pt x="446" y="125"/>
                    <a:pt x="478" y="122"/>
                    <a:pt x="478" y="108"/>
                  </a:cubicBezTo>
                  <a:cubicBezTo>
                    <a:pt x="478" y="85"/>
                    <a:pt x="373" y="0"/>
                    <a:pt x="241" y="0"/>
                  </a:cubicBezTo>
                  <a:close/>
                </a:path>
              </a:pathLst>
            </a:custGeom>
            <a:solidFill>
              <a:srgbClr val="2B3138"/>
            </a:solidFill>
            <a:ln>
              <a:noFill/>
            </a:ln>
          </p:spPr>
          <p:txBody>
            <a:bodyPr spcFirstLastPara="1" wrap="square" lIns="121900" tIns="121900" rIns="121900" bIns="121900" anchor="ctr" anchorCtr="0">
              <a:noAutofit/>
            </a:bodyPr>
            <a:lstStyle/>
            <a:p>
              <a:endParaRPr sz="2489"/>
            </a:p>
          </p:txBody>
        </p:sp>
        <p:sp>
          <p:nvSpPr>
            <p:cNvPr id="5882" name="Google Shape;5882;p71"/>
            <p:cNvSpPr/>
            <p:nvPr/>
          </p:nvSpPr>
          <p:spPr>
            <a:xfrm>
              <a:off x="548518" y="2933735"/>
              <a:ext cx="17873" cy="4684"/>
            </a:xfrm>
            <a:custGeom>
              <a:avLst/>
              <a:gdLst/>
              <a:ahLst/>
              <a:cxnLst/>
              <a:rect l="l" t="t" r="r" b="b"/>
              <a:pathLst>
                <a:path w="477" h="125" extrusionOk="0">
                  <a:moveTo>
                    <a:pt x="242" y="0"/>
                  </a:moveTo>
                  <a:cubicBezTo>
                    <a:pt x="110" y="0"/>
                    <a:pt x="0" y="85"/>
                    <a:pt x="0" y="108"/>
                  </a:cubicBezTo>
                  <a:cubicBezTo>
                    <a:pt x="0" y="122"/>
                    <a:pt x="36" y="125"/>
                    <a:pt x="91" y="125"/>
                  </a:cubicBezTo>
                  <a:cubicBezTo>
                    <a:pt x="134" y="125"/>
                    <a:pt x="188" y="123"/>
                    <a:pt x="245" y="123"/>
                  </a:cubicBezTo>
                  <a:cubicBezTo>
                    <a:pt x="303" y="123"/>
                    <a:pt x="355" y="125"/>
                    <a:pt x="394" y="125"/>
                  </a:cubicBezTo>
                  <a:cubicBezTo>
                    <a:pt x="445" y="125"/>
                    <a:pt x="477" y="122"/>
                    <a:pt x="477" y="108"/>
                  </a:cubicBezTo>
                  <a:cubicBezTo>
                    <a:pt x="477" y="85"/>
                    <a:pt x="373" y="0"/>
                    <a:pt x="242" y="0"/>
                  </a:cubicBezTo>
                  <a:close/>
                </a:path>
              </a:pathLst>
            </a:custGeom>
            <a:solidFill>
              <a:srgbClr val="2B3138"/>
            </a:solidFill>
            <a:ln>
              <a:noFill/>
            </a:ln>
          </p:spPr>
          <p:txBody>
            <a:bodyPr spcFirstLastPara="1" wrap="square" lIns="121900" tIns="121900" rIns="121900" bIns="121900" anchor="ctr" anchorCtr="0">
              <a:noAutofit/>
            </a:bodyPr>
            <a:lstStyle/>
            <a:p>
              <a:endParaRPr sz="2489"/>
            </a:p>
          </p:txBody>
        </p:sp>
        <p:sp>
          <p:nvSpPr>
            <p:cNvPr id="5883" name="Google Shape;5883;p71"/>
            <p:cNvSpPr/>
            <p:nvPr/>
          </p:nvSpPr>
          <p:spPr>
            <a:xfrm>
              <a:off x="763371" y="3391244"/>
              <a:ext cx="52945" cy="22594"/>
            </a:xfrm>
            <a:custGeom>
              <a:avLst/>
              <a:gdLst/>
              <a:ahLst/>
              <a:cxnLst/>
              <a:rect l="l" t="t" r="r" b="b"/>
              <a:pathLst>
                <a:path w="1413" h="603" extrusionOk="0">
                  <a:moveTo>
                    <a:pt x="706" y="1"/>
                  </a:moveTo>
                  <a:cubicBezTo>
                    <a:pt x="316" y="1"/>
                    <a:pt x="0" y="136"/>
                    <a:pt x="0" y="302"/>
                  </a:cubicBezTo>
                  <a:cubicBezTo>
                    <a:pt x="0" y="468"/>
                    <a:pt x="316" y="602"/>
                    <a:pt x="706" y="602"/>
                  </a:cubicBezTo>
                  <a:cubicBezTo>
                    <a:pt x="1098" y="602"/>
                    <a:pt x="1413" y="468"/>
                    <a:pt x="1413" y="302"/>
                  </a:cubicBezTo>
                  <a:cubicBezTo>
                    <a:pt x="1413" y="136"/>
                    <a:pt x="1097" y="1"/>
                    <a:pt x="706" y="1"/>
                  </a:cubicBezTo>
                  <a:close/>
                </a:path>
              </a:pathLst>
            </a:custGeom>
            <a:solidFill>
              <a:srgbClr val="CD734A"/>
            </a:solidFill>
            <a:ln>
              <a:noFill/>
            </a:ln>
          </p:spPr>
          <p:txBody>
            <a:bodyPr spcFirstLastPara="1" wrap="square" lIns="121900" tIns="121900" rIns="121900" bIns="121900" anchor="ctr" anchorCtr="0">
              <a:noAutofit/>
            </a:bodyPr>
            <a:lstStyle/>
            <a:p>
              <a:endParaRPr sz="2489"/>
            </a:p>
          </p:txBody>
        </p:sp>
        <p:sp>
          <p:nvSpPr>
            <p:cNvPr id="5884" name="Google Shape;5884;p71"/>
            <p:cNvSpPr/>
            <p:nvPr/>
          </p:nvSpPr>
          <p:spPr>
            <a:xfrm>
              <a:off x="523937" y="2843433"/>
              <a:ext cx="91951" cy="66584"/>
            </a:xfrm>
            <a:custGeom>
              <a:avLst/>
              <a:gdLst/>
              <a:ahLst/>
              <a:cxnLst/>
              <a:rect l="l" t="t" r="r" b="b"/>
              <a:pathLst>
                <a:path w="2454" h="1777" extrusionOk="0">
                  <a:moveTo>
                    <a:pt x="931" y="1"/>
                  </a:moveTo>
                  <a:cubicBezTo>
                    <a:pt x="852" y="128"/>
                    <a:pt x="772" y="260"/>
                    <a:pt x="693" y="394"/>
                  </a:cubicBezTo>
                  <a:cubicBezTo>
                    <a:pt x="687" y="649"/>
                    <a:pt x="692" y="919"/>
                    <a:pt x="720" y="1179"/>
                  </a:cubicBezTo>
                  <a:cubicBezTo>
                    <a:pt x="538" y="1164"/>
                    <a:pt x="390" y="1145"/>
                    <a:pt x="294" y="1120"/>
                  </a:cubicBezTo>
                  <a:cubicBezTo>
                    <a:pt x="190" y="1319"/>
                    <a:pt x="92" y="1516"/>
                    <a:pt x="0" y="1711"/>
                  </a:cubicBezTo>
                  <a:lnTo>
                    <a:pt x="2148" y="1776"/>
                  </a:lnTo>
                  <a:cubicBezTo>
                    <a:pt x="2256" y="1581"/>
                    <a:pt x="2357" y="1389"/>
                    <a:pt x="2454" y="1198"/>
                  </a:cubicBezTo>
                  <a:lnTo>
                    <a:pt x="2454" y="1198"/>
                  </a:lnTo>
                  <a:cubicBezTo>
                    <a:pt x="2389" y="1200"/>
                    <a:pt x="2323" y="1202"/>
                    <a:pt x="2257" y="1203"/>
                  </a:cubicBezTo>
                  <a:cubicBezTo>
                    <a:pt x="2137" y="744"/>
                    <a:pt x="1983" y="174"/>
                    <a:pt x="1983" y="174"/>
                  </a:cubicBezTo>
                  <a:cubicBezTo>
                    <a:pt x="1983" y="174"/>
                    <a:pt x="1871" y="622"/>
                    <a:pt x="1814" y="1209"/>
                  </a:cubicBezTo>
                  <a:cubicBezTo>
                    <a:pt x="1592" y="1209"/>
                    <a:pt x="1371" y="1208"/>
                    <a:pt x="1169" y="1201"/>
                  </a:cubicBezTo>
                  <a:cubicBezTo>
                    <a:pt x="1069" y="772"/>
                    <a:pt x="989" y="350"/>
                    <a:pt x="931" y="1"/>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5885" name="Google Shape;5885;p71"/>
            <p:cNvSpPr/>
            <p:nvPr/>
          </p:nvSpPr>
          <p:spPr>
            <a:xfrm>
              <a:off x="629678" y="2810684"/>
              <a:ext cx="9592" cy="48336"/>
            </a:xfrm>
            <a:custGeom>
              <a:avLst/>
              <a:gdLst/>
              <a:ahLst/>
              <a:cxnLst/>
              <a:rect l="l" t="t" r="r" b="b"/>
              <a:pathLst>
                <a:path w="256" h="1290" extrusionOk="0">
                  <a:moveTo>
                    <a:pt x="99" y="1"/>
                  </a:moveTo>
                  <a:cubicBezTo>
                    <a:pt x="99" y="1"/>
                    <a:pt x="82" y="568"/>
                    <a:pt x="0" y="1290"/>
                  </a:cubicBezTo>
                  <a:cubicBezTo>
                    <a:pt x="95" y="1074"/>
                    <a:pt x="180" y="863"/>
                    <a:pt x="256" y="662"/>
                  </a:cubicBezTo>
                  <a:cubicBezTo>
                    <a:pt x="177" y="272"/>
                    <a:pt x="99" y="1"/>
                    <a:pt x="99" y="1"/>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5886" name="Google Shape;5886;p71"/>
            <p:cNvSpPr/>
            <p:nvPr/>
          </p:nvSpPr>
          <p:spPr>
            <a:xfrm>
              <a:off x="54251" y="3195014"/>
              <a:ext cx="164231" cy="183753"/>
            </a:xfrm>
            <a:custGeom>
              <a:avLst/>
              <a:gdLst/>
              <a:ahLst/>
              <a:cxnLst/>
              <a:rect l="l" t="t" r="r" b="b"/>
              <a:pathLst>
                <a:path w="4383" h="4904" extrusionOk="0">
                  <a:moveTo>
                    <a:pt x="2211" y="1"/>
                  </a:moveTo>
                  <a:cubicBezTo>
                    <a:pt x="1962" y="1"/>
                    <a:pt x="1702" y="22"/>
                    <a:pt x="1444" y="57"/>
                  </a:cubicBezTo>
                  <a:cubicBezTo>
                    <a:pt x="668" y="163"/>
                    <a:pt x="1" y="2409"/>
                    <a:pt x="268" y="3050"/>
                  </a:cubicBezTo>
                  <a:cubicBezTo>
                    <a:pt x="535" y="3692"/>
                    <a:pt x="1349" y="4846"/>
                    <a:pt x="1349" y="4846"/>
                  </a:cubicBezTo>
                  <a:cubicBezTo>
                    <a:pt x="1349" y="4846"/>
                    <a:pt x="1748" y="4904"/>
                    <a:pt x="2175" y="4904"/>
                  </a:cubicBezTo>
                  <a:cubicBezTo>
                    <a:pt x="2416" y="4904"/>
                    <a:pt x="2667" y="4885"/>
                    <a:pt x="2860" y="4828"/>
                  </a:cubicBezTo>
                  <a:cubicBezTo>
                    <a:pt x="3395" y="4667"/>
                    <a:pt x="4062" y="3077"/>
                    <a:pt x="4222" y="2677"/>
                  </a:cubicBezTo>
                  <a:cubicBezTo>
                    <a:pt x="4383" y="2275"/>
                    <a:pt x="3822" y="618"/>
                    <a:pt x="3422" y="298"/>
                  </a:cubicBezTo>
                  <a:cubicBezTo>
                    <a:pt x="3154" y="84"/>
                    <a:pt x="2708" y="1"/>
                    <a:pt x="2211"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887" name="Google Shape;5887;p71"/>
            <p:cNvSpPr/>
            <p:nvPr/>
          </p:nvSpPr>
          <p:spPr>
            <a:xfrm>
              <a:off x="58410" y="3191567"/>
              <a:ext cx="131557" cy="117543"/>
            </a:xfrm>
            <a:custGeom>
              <a:avLst/>
              <a:gdLst/>
              <a:ahLst/>
              <a:cxnLst/>
              <a:rect l="l" t="t" r="r" b="b"/>
              <a:pathLst>
                <a:path w="3511" h="3137" extrusionOk="0">
                  <a:moveTo>
                    <a:pt x="1815" y="1"/>
                  </a:moveTo>
                  <a:cubicBezTo>
                    <a:pt x="1641" y="1"/>
                    <a:pt x="1464" y="12"/>
                    <a:pt x="1291" y="36"/>
                  </a:cubicBezTo>
                  <a:cubicBezTo>
                    <a:pt x="580" y="134"/>
                    <a:pt x="0" y="2145"/>
                    <a:pt x="109" y="2953"/>
                  </a:cubicBezTo>
                  <a:cubicBezTo>
                    <a:pt x="363" y="2997"/>
                    <a:pt x="1060" y="3137"/>
                    <a:pt x="1601" y="3137"/>
                  </a:cubicBezTo>
                  <a:cubicBezTo>
                    <a:pt x="1930" y="3137"/>
                    <a:pt x="2202" y="3085"/>
                    <a:pt x="2280" y="2928"/>
                  </a:cubicBezTo>
                  <a:cubicBezTo>
                    <a:pt x="2982" y="1524"/>
                    <a:pt x="3222" y="1024"/>
                    <a:pt x="3511" y="640"/>
                  </a:cubicBezTo>
                  <a:cubicBezTo>
                    <a:pt x="3444" y="529"/>
                    <a:pt x="3374" y="441"/>
                    <a:pt x="3311" y="390"/>
                  </a:cubicBezTo>
                  <a:cubicBezTo>
                    <a:pt x="2999" y="141"/>
                    <a:pt x="2421" y="1"/>
                    <a:pt x="1815"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888" name="Google Shape;5888;p71"/>
            <p:cNvSpPr/>
            <p:nvPr/>
          </p:nvSpPr>
          <p:spPr>
            <a:xfrm>
              <a:off x="169771" y="3223041"/>
              <a:ext cx="53245" cy="68120"/>
            </a:xfrm>
            <a:custGeom>
              <a:avLst/>
              <a:gdLst/>
              <a:ahLst/>
              <a:cxnLst/>
              <a:rect l="l" t="t" r="r" b="b"/>
              <a:pathLst>
                <a:path w="1421" h="1818" extrusionOk="0">
                  <a:moveTo>
                    <a:pt x="732" y="1"/>
                  </a:moveTo>
                  <a:cubicBezTo>
                    <a:pt x="501" y="1"/>
                    <a:pt x="78" y="1306"/>
                    <a:pt x="0" y="1593"/>
                  </a:cubicBezTo>
                  <a:cubicBezTo>
                    <a:pt x="0" y="1593"/>
                    <a:pt x="311" y="1818"/>
                    <a:pt x="620" y="1818"/>
                  </a:cubicBezTo>
                  <a:cubicBezTo>
                    <a:pt x="808" y="1818"/>
                    <a:pt x="996" y="1735"/>
                    <a:pt x="1112" y="1467"/>
                  </a:cubicBezTo>
                  <a:cubicBezTo>
                    <a:pt x="1420" y="758"/>
                    <a:pt x="975" y="70"/>
                    <a:pt x="748" y="3"/>
                  </a:cubicBezTo>
                  <a:cubicBezTo>
                    <a:pt x="743" y="1"/>
                    <a:pt x="738" y="1"/>
                    <a:pt x="732"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889" name="Google Shape;5889;p71"/>
            <p:cNvSpPr/>
            <p:nvPr/>
          </p:nvSpPr>
          <p:spPr>
            <a:xfrm>
              <a:off x="106709" y="3263209"/>
              <a:ext cx="56692" cy="26079"/>
            </a:xfrm>
            <a:custGeom>
              <a:avLst/>
              <a:gdLst/>
              <a:ahLst/>
              <a:cxnLst/>
              <a:rect l="l" t="t" r="r" b="b"/>
              <a:pathLst>
                <a:path w="1513" h="696" extrusionOk="0">
                  <a:moveTo>
                    <a:pt x="694" y="1"/>
                  </a:moveTo>
                  <a:cubicBezTo>
                    <a:pt x="461" y="1"/>
                    <a:pt x="230" y="35"/>
                    <a:pt x="0" y="94"/>
                  </a:cubicBezTo>
                  <a:cubicBezTo>
                    <a:pt x="872" y="174"/>
                    <a:pt x="1283" y="696"/>
                    <a:pt x="1283" y="696"/>
                  </a:cubicBezTo>
                  <a:lnTo>
                    <a:pt x="1513" y="154"/>
                  </a:lnTo>
                  <a:cubicBezTo>
                    <a:pt x="1238" y="47"/>
                    <a:pt x="965" y="1"/>
                    <a:pt x="694"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890" name="Google Shape;5890;p71"/>
            <p:cNvSpPr/>
            <p:nvPr/>
          </p:nvSpPr>
          <p:spPr>
            <a:xfrm>
              <a:off x="124320" y="3228287"/>
              <a:ext cx="56767" cy="26079"/>
            </a:xfrm>
            <a:custGeom>
              <a:avLst/>
              <a:gdLst/>
              <a:ahLst/>
              <a:cxnLst/>
              <a:rect l="l" t="t" r="r" b="b"/>
              <a:pathLst>
                <a:path w="1515" h="696" extrusionOk="0">
                  <a:moveTo>
                    <a:pt x="692" y="0"/>
                  </a:moveTo>
                  <a:cubicBezTo>
                    <a:pt x="461" y="0"/>
                    <a:pt x="230" y="34"/>
                    <a:pt x="1" y="94"/>
                  </a:cubicBezTo>
                  <a:cubicBezTo>
                    <a:pt x="873" y="174"/>
                    <a:pt x="1283" y="695"/>
                    <a:pt x="1283" y="695"/>
                  </a:cubicBezTo>
                  <a:lnTo>
                    <a:pt x="1514" y="154"/>
                  </a:lnTo>
                  <a:cubicBezTo>
                    <a:pt x="1238" y="47"/>
                    <a:pt x="964" y="0"/>
                    <a:pt x="692"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5891" name="Google Shape;5891;p71"/>
            <p:cNvSpPr/>
            <p:nvPr/>
          </p:nvSpPr>
          <p:spPr>
            <a:xfrm>
              <a:off x="1306386" y="3501518"/>
              <a:ext cx="101956" cy="121028"/>
            </a:xfrm>
            <a:custGeom>
              <a:avLst/>
              <a:gdLst/>
              <a:ahLst/>
              <a:cxnLst/>
              <a:rect l="l" t="t" r="r" b="b"/>
              <a:pathLst>
                <a:path w="2721" h="3230" extrusionOk="0">
                  <a:moveTo>
                    <a:pt x="476" y="1"/>
                  </a:moveTo>
                  <a:cubicBezTo>
                    <a:pt x="476" y="1"/>
                    <a:pt x="0" y="415"/>
                    <a:pt x="79" y="1044"/>
                  </a:cubicBezTo>
                  <a:cubicBezTo>
                    <a:pt x="179" y="1836"/>
                    <a:pt x="1212" y="1858"/>
                    <a:pt x="1331" y="1858"/>
                  </a:cubicBezTo>
                  <a:cubicBezTo>
                    <a:pt x="1338" y="1858"/>
                    <a:pt x="1342" y="1858"/>
                    <a:pt x="1342" y="1858"/>
                  </a:cubicBezTo>
                  <a:lnTo>
                    <a:pt x="1342" y="1858"/>
                  </a:lnTo>
                  <a:cubicBezTo>
                    <a:pt x="1342" y="1858"/>
                    <a:pt x="1007" y="2476"/>
                    <a:pt x="1002" y="2895"/>
                  </a:cubicBezTo>
                  <a:cubicBezTo>
                    <a:pt x="999" y="3133"/>
                    <a:pt x="1242" y="3230"/>
                    <a:pt x="1468" y="3230"/>
                  </a:cubicBezTo>
                  <a:cubicBezTo>
                    <a:pt x="1640" y="3230"/>
                    <a:pt x="1803" y="3173"/>
                    <a:pt x="1838" y="3080"/>
                  </a:cubicBezTo>
                  <a:cubicBezTo>
                    <a:pt x="1902" y="2910"/>
                    <a:pt x="2720" y="1463"/>
                    <a:pt x="2521" y="1068"/>
                  </a:cubicBezTo>
                  <a:cubicBezTo>
                    <a:pt x="2323" y="674"/>
                    <a:pt x="2004" y="661"/>
                    <a:pt x="476"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892" name="Google Shape;5892;p71"/>
            <p:cNvSpPr/>
            <p:nvPr/>
          </p:nvSpPr>
          <p:spPr>
            <a:xfrm>
              <a:off x="1392417" y="3570313"/>
              <a:ext cx="67446" cy="37507"/>
            </a:xfrm>
            <a:custGeom>
              <a:avLst/>
              <a:gdLst/>
              <a:ahLst/>
              <a:cxnLst/>
              <a:rect l="l" t="t" r="r" b="b"/>
              <a:pathLst>
                <a:path w="1800" h="1001" extrusionOk="0">
                  <a:moveTo>
                    <a:pt x="527" y="0"/>
                  </a:moveTo>
                  <a:cubicBezTo>
                    <a:pt x="457" y="0"/>
                    <a:pt x="396" y="4"/>
                    <a:pt x="346" y="12"/>
                  </a:cubicBezTo>
                  <a:cubicBezTo>
                    <a:pt x="195" y="35"/>
                    <a:pt x="0" y="538"/>
                    <a:pt x="121" y="699"/>
                  </a:cubicBezTo>
                  <a:cubicBezTo>
                    <a:pt x="228" y="844"/>
                    <a:pt x="822" y="1001"/>
                    <a:pt x="1153" y="1001"/>
                  </a:cubicBezTo>
                  <a:cubicBezTo>
                    <a:pt x="1192" y="1001"/>
                    <a:pt x="1227" y="999"/>
                    <a:pt x="1258" y="994"/>
                  </a:cubicBezTo>
                  <a:cubicBezTo>
                    <a:pt x="1548" y="951"/>
                    <a:pt x="1799" y="414"/>
                    <a:pt x="1666" y="250"/>
                  </a:cubicBezTo>
                  <a:cubicBezTo>
                    <a:pt x="1554" y="111"/>
                    <a:pt x="915" y="0"/>
                    <a:pt x="527"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893" name="Google Shape;5893;p71"/>
            <p:cNvSpPr/>
            <p:nvPr/>
          </p:nvSpPr>
          <p:spPr>
            <a:xfrm>
              <a:off x="1373645" y="3608907"/>
              <a:ext cx="65835" cy="37845"/>
            </a:xfrm>
            <a:custGeom>
              <a:avLst/>
              <a:gdLst/>
              <a:ahLst/>
              <a:cxnLst/>
              <a:rect l="l" t="t" r="r" b="b"/>
              <a:pathLst>
                <a:path w="1757" h="1010" extrusionOk="0">
                  <a:moveTo>
                    <a:pt x="448" y="0"/>
                  </a:moveTo>
                  <a:cubicBezTo>
                    <a:pt x="393" y="0"/>
                    <a:pt x="344" y="3"/>
                    <a:pt x="304" y="9"/>
                  </a:cubicBezTo>
                  <a:cubicBezTo>
                    <a:pt x="156" y="30"/>
                    <a:pt x="0" y="530"/>
                    <a:pt x="130" y="692"/>
                  </a:cubicBezTo>
                  <a:cubicBezTo>
                    <a:pt x="248" y="839"/>
                    <a:pt x="858" y="1009"/>
                    <a:pt x="1179" y="1009"/>
                  </a:cubicBezTo>
                  <a:cubicBezTo>
                    <a:pt x="1211" y="1009"/>
                    <a:pt x="1240" y="1008"/>
                    <a:pt x="1266" y="1004"/>
                  </a:cubicBezTo>
                  <a:cubicBezTo>
                    <a:pt x="1548" y="966"/>
                    <a:pt x="1756" y="433"/>
                    <a:pt x="1614" y="269"/>
                  </a:cubicBezTo>
                  <a:cubicBezTo>
                    <a:pt x="1490" y="125"/>
                    <a:pt x="824" y="0"/>
                    <a:pt x="448"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5894" name="Google Shape;5894;p71"/>
            <p:cNvSpPr/>
            <p:nvPr/>
          </p:nvSpPr>
          <p:spPr>
            <a:xfrm>
              <a:off x="1349589" y="3638546"/>
              <a:ext cx="65910" cy="39493"/>
            </a:xfrm>
            <a:custGeom>
              <a:avLst/>
              <a:gdLst/>
              <a:ahLst/>
              <a:cxnLst/>
              <a:rect l="l" t="t" r="r" b="b"/>
              <a:pathLst>
                <a:path w="1759" h="1054" extrusionOk="0">
                  <a:moveTo>
                    <a:pt x="400" y="1"/>
                  </a:moveTo>
                  <a:cubicBezTo>
                    <a:pt x="375" y="1"/>
                    <a:pt x="353" y="2"/>
                    <a:pt x="332" y="3"/>
                  </a:cubicBezTo>
                  <a:cubicBezTo>
                    <a:pt x="184" y="16"/>
                    <a:pt x="0" y="506"/>
                    <a:pt x="118" y="675"/>
                  </a:cubicBezTo>
                  <a:cubicBezTo>
                    <a:pt x="233" y="838"/>
                    <a:pt x="888" y="1053"/>
                    <a:pt x="1194" y="1053"/>
                  </a:cubicBezTo>
                  <a:cubicBezTo>
                    <a:pt x="1208" y="1053"/>
                    <a:pt x="1222" y="1053"/>
                    <a:pt x="1235" y="1052"/>
                  </a:cubicBezTo>
                  <a:cubicBezTo>
                    <a:pt x="1519" y="1029"/>
                    <a:pt x="1759" y="510"/>
                    <a:pt x="1626" y="338"/>
                  </a:cubicBezTo>
                  <a:cubicBezTo>
                    <a:pt x="1502" y="175"/>
                    <a:pt x="753" y="1"/>
                    <a:pt x="400"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161;p30">
            <a:extLst>
              <a:ext uri="{FF2B5EF4-FFF2-40B4-BE49-F238E27FC236}">
                <a16:creationId xmlns:a16="http://schemas.microsoft.com/office/drawing/2014/main" xmlns="" id="{9E59B32C-B616-DF4F-EAD5-19FD31F766E8}"/>
              </a:ext>
            </a:extLst>
          </p:cNvPr>
          <p:cNvGrpSpPr/>
          <p:nvPr/>
        </p:nvGrpSpPr>
        <p:grpSpPr>
          <a:xfrm>
            <a:off x="-1076934" y="-200659"/>
            <a:ext cx="14811331" cy="9528984"/>
            <a:chOff x="-807700" y="-150494"/>
            <a:chExt cx="11108498" cy="7146738"/>
          </a:xfrm>
        </p:grpSpPr>
        <p:sp>
          <p:nvSpPr>
            <p:cNvPr id="5" name="Google Shape;1162;p30">
              <a:extLst>
                <a:ext uri="{FF2B5EF4-FFF2-40B4-BE49-F238E27FC236}">
                  <a16:creationId xmlns:a16="http://schemas.microsoft.com/office/drawing/2014/main" xmlns="" id="{4263CBD2-BF7C-786F-E71C-90E09D3F32E0}"/>
                </a:ext>
              </a:extLst>
            </p:cNvPr>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121900" tIns="121900" rIns="121900" bIns="121900" anchor="ctr" anchorCtr="0">
              <a:noAutofit/>
            </a:bodyPr>
            <a:lstStyle/>
            <a:p>
              <a:endParaRPr sz="2489"/>
            </a:p>
          </p:txBody>
        </p:sp>
        <p:sp>
          <p:nvSpPr>
            <p:cNvPr id="6" name="Google Shape;1163;p30">
              <a:extLst>
                <a:ext uri="{FF2B5EF4-FFF2-40B4-BE49-F238E27FC236}">
                  <a16:creationId xmlns:a16="http://schemas.microsoft.com/office/drawing/2014/main" xmlns="" id="{3DEF0D8A-053F-BF45-2F26-46CA621B77CE}"/>
                </a:ext>
              </a:extLst>
            </p:cNvPr>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121900" tIns="121900" rIns="121900" bIns="121900" anchor="ctr" anchorCtr="0">
              <a:noAutofit/>
            </a:bodyPr>
            <a:lstStyle/>
            <a:p>
              <a:endParaRPr sz="2489"/>
            </a:p>
          </p:txBody>
        </p:sp>
        <p:sp>
          <p:nvSpPr>
            <p:cNvPr id="7" name="Google Shape;1164;p30">
              <a:extLst>
                <a:ext uri="{FF2B5EF4-FFF2-40B4-BE49-F238E27FC236}">
                  <a16:creationId xmlns:a16="http://schemas.microsoft.com/office/drawing/2014/main" xmlns="" id="{F45ADAE6-F7F5-FE9A-AE33-31ABECA582E5}"/>
                </a:ext>
              </a:extLst>
            </p:cNvPr>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121900" tIns="121900" rIns="121900" bIns="121900" anchor="ctr" anchorCtr="0">
              <a:noAutofit/>
            </a:bodyPr>
            <a:lstStyle/>
            <a:p>
              <a:endParaRPr sz="2489"/>
            </a:p>
          </p:txBody>
        </p:sp>
      </p:grpSp>
      <p:grpSp>
        <p:nvGrpSpPr>
          <p:cNvPr id="8" name="Google Shape;1166;p30">
            <a:extLst>
              <a:ext uri="{FF2B5EF4-FFF2-40B4-BE49-F238E27FC236}">
                <a16:creationId xmlns:a16="http://schemas.microsoft.com/office/drawing/2014/main" xmlns="" id="{01A4D897-ACE6-7580-147D-FF71E29E9414}"/>
              </a:ext>
            </a:extLst>
          </p:cNvPr>
          <p:cNvGrpSpPr/>
          <p:nvPr/>
        </p:nvGrpSpPr>
        <p:grpSpPr>
          <a:xfrm>
            <a:off x="2724566" y="4815004"/>
            <a:ext cx="853999" cy="1223113"/>
            <a:chOff x="4231075" y="2556050"/>
            <a:chExt cx="494250" cy="707875"/>
          </a:xfrm>
        </p:grpSpPr>
        <p:sp>
          <p:nvSpPr>
            <p:cNvPr id="9" name="Google Shape;1167;p30">
              <a:extLst>
                <a:ext uri="{FF2B5EF4-FFF2-40B4-BE49-F238E27FC236}">
                  <a16:creationId xmlns:a16="http://schemas.microsoft.com/office/drawing/2014/main" xmlns="" id="{FAFC7A82-0D4C-ECF7-F003-B9A9D61CF308}"/>
                </a:ext>
              </a:extLst>
            </p:cNvPr>
            <p:cNvSpPr/>
            <p:nvPr/>
          </p:nvSpPr>
          <p:spPr>
            <a:xfrm>
              <a:off x="4475125" y="2847175"/>
              <a:ext cx="29250" cy="416750"/>
            </a:xfrm>
            <a:custGeom>
              <a:avLst/>
              <a:gdLst/>
              <a:ahLst/>
              <a:cxnLst/>
              <a:rect l="l" t="t" r="r" b="b"/>
              <a:pathLst>
                <a:path w="1170" h="16670" extrusionOk="0">
                  <a:moveTo>
                    <a:pt x="234" y="0"/>
                  </a:moveTo>
                  <a:cubicBezTo>
                    <a:pt x="234" y="1"/>
                    <a:pt x="795" y="9614"/>
                    <a:pt x="0" y="16475"/>
                  </a:cubicBezTo>
                  <a:lnTo>
                    <a:pt x="1123" y="16669"/>
                  </a:lnTo>
                  <a:cubicBezTo>
                    <a:pt x="282" y="11162"/>
                    <a:pt x="1169" y="774"/>
                    <a:pt x="1169" y="774"/>
                  </a:cubicBezTo>
                  <a:lnTo>
                    <a:pt x="234" y="0"/>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0" name="Google Shape;1168;p30">
              <a:extLst>
                <a:ext uri="{FF2B5EF4-FFF2-40B4-BE49-F238E27FC236}">
                  <a16:creationId xmlns:a16="http://schemas.microsoft.com/office/drawing/2014/main" xmlns="" id="{48D559BF-7AF4-B2AB-60FC-0B0FE5744B12}"/>
                </a:ext>
              </a:extLst>
            </p:cNvPr>
            <p:cNvSpPr/>
            <p:nvPr/>
          </p:nvSpPr>
          <p:spPr>
            <a:xfrm>
              <a:off x="4235150" y="2561500"/>
              <a:ext cx="490175" cy="463350"/>
            </a:xfrm>
            <a:custGeom>
              <a:avLst/>
              <a:gdLst/>
              <a:ahLst/>
              <a:cxnLst/>
              <a:rect l="l" t="t" r="r" b="b"/>
              <a:pathLst>
                <a:path w="19607" h="18534" extrusionOk="0">
                  <a:moveTo>
                    <a:pt x="10504" y="0"/>
                  </a:moveTo>
                  <a:cubicBezTo>
                    <a:pt x="9136" y="0"/>
                    <a:pt x="7642" y="152"/>
                    <a:pt x="6102" y="502"/>
                  </a:cubicBezTo>
                  <a:cubicBezTo>
                    <a:pt x="5237" y="698"/>
                    <a:pt x="4429" y="1134"/>
                    <a:pt x="3779" y="1707"/>
                  </a:cubicBezTo>
                  <a:cubicBezTo>
                    <a:pt x="3127" y="2278"/>
                    <a:pt x="2706" y="3147"/>
                    <a:pt x="2953" y="3899"/>
                  </a:cubicBezTo>
                  <a:cubicBezTo>
                    <a:pt x="2371" y="4028"/>
                    <a:pt x="1876" y="4432"/>
                    <a:pt x="1538" y="4898"/>
                  </a:cubicBezTo>
                  <a:cubicBezTo>
                    <a:pt x="1198" y="5365"/>
                    <a:pt x="995" y="5895"/>
                    <a:pt x="792" y="6419"/>
                  </a:cubicBezTo>
                  <a:cubicBezTo>
                    <a:pt x="400" y="7442"/>
                    <a:pt x="1" y="8516"/>
                    <a:pt x="174" y="9554"/>
                  </a:cubicBezTo>
                  <a:cubicBezTo>
                    <a:pt x="291" y="10268"/>
                    <a:pt x="671" y="10905"/>
                    <a:pt x="1055" y="11521"/>
                  </a:cubicBezTo>
                  <a:cubicBezTo>
                    <a:pt x="1725" y="12596"/>
                    <a:pt x="2478" y="13700"/>
                    <a:pt x="3680" y="14267"/>
                  </a:cubicBezTo>
                  <a:cubicBezTo>
                    <a:pt x="3573" y="14284"/>
                    <a:pt x="3472" y="14345"/>
                    <a:pt x="3410" y="14429"/>
                  </a:cubicBezTo>
                  <a:cubicBezTo>
                    <a:pt x="3279" y="15832"/>
                    <a:pt x="4085" y="17215"/>
                    <a:pt x="5401" y="17844"/>
                  </a:cubicBezTo>
                  <a:cubicBezTo>
                    <a:pt x="5928" y="18095"/>
                    <a:pt x="6519" y="18231"/>
                    <a:pt x="7116" y="18320"/>
                  </a:cubicBezTo>
                  <a:cubicBezTo>
                    <a:pt x="7343" y="18353"/>
                    <a:pt x="7584" y="18375"/>
                    <a:pt x="7826" y="18375"/>
                  </a:cubicBezTo>
                  <a:cubicBezTo>
                    <a:pt x="8317" y="18375"/>
                    <a:pt x="8807" y="18285"/>
                    <a:pt x="9174" y="18025"/>
                  </a:cubicBezTo>
                  <a:cubicBezTo>
                    <a:pt x="9610" y="18365"/>
                    <a:pt x="10223" y="18534"/>
                    <a:pt x="10843" y="18534"/>
                  </a:cubicBezTo>
                  <a:cubicBezTo>
                    <a:pt x="11049" y="18534"/>
                    <a:pt x="11256" y="18515"/>
                    <a:pt x="11458" y="18478"/>
                  </a:cubicBezTo>
                  <a:cubicBezTo>
                    <a:pt x="12103" y="18359"/>
                    <a:pt x="12812" y="17990"/>
                    <a:pt x="12930" y="17394"/>
                  </a:cubicBezTo>
                  <a:cubicBezTo>
                    <a:pt x="13034" y="17512"/>
                    <a:pt x="13278" y="17569"/>
                    <a:pt x="13601" y="17569"/>
                  </a:cubicBezTo>
                  <a:cubicBezTo>
                    <a:pt x="14299" y="17569"/>
                    <a:pt x="15364" y="17299"/>
                    <a:pt x="16163" y="16787"/>
                  </a:cubicBezTo>
                  <a:cubicBezTo>
                    <a:pt x="18109" y="15539"/>
                    <a:pt x="18970" y="12985"/>
                    <a:pt x="17974" y="11143"/>
                  </a:cubicBezTo>
                  <a:cubicBezTo>
                    <a:pt x="18229" y="11132"/>
                    <a:pt x="18472" y="10935"/>
                    <a:pt x="18519" y="10703"/>
                  </a:cubicBezTo>
                  <a:cubicBezTo>
                    <a:pt x="18564" y="10739"/>
                    <a:pt x="18621" y="10755"/>
                    <a:pt x="18681" y="10755"/>
                  </a:cubicBezTo>
                  <a:cubicBezTo>
                    <a:pt x="18791" y="10755"/>
                    <a:pt x="18911" y="10702"/>
                    <a:pt x="18988" y="10620"/>
                  </a:cubicBezTo>
                  <a:cubicBezTo>
                    <a:pt x="19106" y="10493"/>
                    <a:pt x="19147" y="10325"/>
                    <a:pt x="19175" y="10163"/>
                  </a:cubicBezTo>
                  <a:cubicBezTo>
                    <a:pt x="19607" y="7825"/>
                    <a:pt x="18764" y="5394"/>
                    <a:pt x="16978" y="3827"/>
                  </a:cubicBezTo>
                  <a:cubicBezTo>
                    <a:pt x="16822" y="3691"/>
                    <a:pt x="16637" y="3553"/>
                    <a:pt x="16416" y="3553"/>
                  </a:cubicBezTo>
                  <a:cubicBezTo>
                    <a:pt x="16406" y="3553"/>
                    <a:pt x="16396" y="3554"/>
                    <a:pt x="16385" y="3554"/>
                  </a:cubicBezTo>
                  <a:cubicBezTo>
                    <a:pt x="16596" y="3488"/>
                    <a:pt x="17025" y="3306"/>
                    <a:pt x="17143" y="3021"/>
                  </a:cubicBezTo>
                  <a:cubicBezTo>
                    <a:pt x="17782" y="1467"/>
                    <a:pt x="14755" y="0"/>
                    <a:pt x="10504"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 name="Google Shape;1169;p30">
              <a:extLst>
                <a:ext uri="{FF2B5EF4-FFF2-40B4-BE49-F238E27FC236}">
                  <a16:creationId xmlns:a16="http://schemas.microsoft.com/office/drawing/2014/main" xmlns="" id="{0ABEFBDB-ADE0-37B3-66B3-C8599D25AEA1}"/>
                </a:ext>
              </a:extLst>
            </p:cNvPr>
            <p:cNvSpPr/>
            <p:nvPr/>
          </p:nvSpPr>
          <p:spPr>
            <a:xfrm>
              <a:off x="4454400" y="2566575"/>
              <a:ext cx="221750" cy="116150"/>
            </a:xfrm>
            <a:custGeom>
              <a:avLst/>
              <a:gdLst/>
              <a:ahLst/>
              <a:cxnLst/>
              <a:rect l="l" t="t" r="r" b="b"/>
              <a:pathLst>
                <a:path w="8870" h="4646" extrusionOk="0">
                  <a:moveTo>
                    <a:pt x="4373" y="0"/>
                  </a:moveTo>
                  <a:cubicBezTo>
                    <a:pt x="4354" y="7"/>
                    <a:pt x="4334" y="10"/>
                    <a:pt x="4316" y="15"/>
                  </a:cubicBezTo>
                  <a:cubicBezTo>
                    <a:pt x="1698" y="726"/>
                    <a:pt x="1" y="2068"/>
                    <a:pt x="363" y="3169"/>
                  </a:cubicBezTo>
                  <a:cubicBezTo>
                    <a:pt x="657" y="4065"/>
                    <a:pt x="2246" y="4645"/>
                    <a:pt x="4390" y="4645"/>
                  </a:cubicBezTo>
                  <a:cubicBezTo>
                    <a:pt x="5190" y="4645"/>
                    <a:pt x="6066" y="4565"/>
                    <a:pt x="6982" y="4390"/>
                  </a:cubicBezTo>
                  <a:cubicBezTo>
                    <a:pt x="7556" y="4279"/>
                    <a:pt x="8094" y="4144"/>
                    <a:pt x="8589" y="3987"/>
                  </a:cubicBezTo>
                  <a:cubicBezTo>
                    <a:pt x="8468" y="3861"/>
                    <a:pt x="8342" y="3739"/>
                    <a:pt x="8210" y="3623"/>
                  </a:cubicBezTo>
                  <a:cubicBezTo>
                    <a:pt x="8054" y="3488"/>
                    <a:pt x="7870" y="3349"/>
                    <a:pt x="7649" y="3349"/>
                  </a:cubicBezTo>
                  <a:cubicBezTo>
                    <a:pt x="7638" y="3349"/>
                    <a:pt x="7627" y="3350"/>
                    <a:pt x="7616" y="3350"/>
                  </a:cubicBezTo>
                  <a:cubicBezTo>
                    <a:pt x="7827" y="3283"/>
                    <a:pt x="8257" y="3101"/>
                    <a:pt x="8374" y="2817"/>
                  </a:cubicBezTo>
                  <a:cubicBezTo>
                    <a:pt x="8870" y="1610"/>
                    <a:pt x="7154" y="457"/>
                    <a:pt x="4373"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12" name="Google Shape;1170;p30">
              <a:extLst>
                <a:ext uri="{FF2B5EF4-FFF2-40B4-BE49-F238E27FC236}">
                  <a16:creationId xmlns:a16="http://schemas.microsoft.com/office/drawing/2014/main" xmlns="" id="{DD21111F-E0B5-177A-5D0A-313EA5705B30}"/>
                </a:ext>
              </a:extLst>
            </p:cNvPr>
            <p:cNvSpPr/>
            <p:nvPr/>
          </p:nvSpPr>
          <p:spPr>
            <a:xfrm>
              <a:off x="4511525" y="2678150"/>
              <a:ext cx="203400" cy="231600"/>
            </a:xfrm>
            <a:custGeom>
              <a:avLst/>
              <a:gdLst/>
              <a:ahLst/>
              <a:cxnLst/>
              <a:rect l="l" t="t" r="r" b="b"/>
              <a:pathLst>
                <a:path w="8136" h="9264" extrusionOk="0">
                  <a:moveTo>
                    <a:pt x="1" y="0"/>
                  </a:moveTo>
                  <a:cubicBezTo>
                    <a:pt x="600" y="580"/>
                    <a:pt x="6395" y="5196"/>
                    <a:pt x="6088" y="8025"/>
                  </a:cubicBezTo>
                  <a:cubicBezTo>
                    <a:pt x="5989" y="8934"/>
                    <a:pt x="6223" y="9263"/>
                    <a:pt x="6552" y="9263"/>
                  </a:cubicBezTo>
                  <a:cubicBezTo>
                    <a:pt x="6776" y="9263"/>
                    <a:pt x="7044" y="9111"/>
                    <a:pt x="7280" y="8886"/>
                  </a:cubicBezTo>
                  <a:cubicBezTo>
                    <a:pt x="7417" y="8053"/>
                    <a:pt x="7313" y="7207"/>
                    <a:pt x="6919" y="6477"/>
                  </a:cubicBezTo>
                  <a:cubicBezTo>
                    <a:pt x="7174" y="6466"/>
                    <a:pt x="7417" y="6269"/>
                    <a:pt x="7464" y="6037"/>
                  </a:cubicBezTo>
                  <a:cubicBezTo>
                    <a:pt x="7509" y="6073"/>
                    <a:pt x="7566" y="6089"/>
                    <a:pt x="7626" y="6089"/>
                  </a:cubicBezTo>
                  <a:cubicBezTo>
                    <a:pt x="7736" y="6089"/>
                    <a:pt x="7856" y="6036"/>
                    <a:pt x="7933" y="5954"/>
                  </a:cubicBezTo>
                  <a:cubicBezTo>
                    <a:pt x="8051" y="5827"/>
                    <a:pt x="8135" y="5660"/>
                    <a:pt x="8120" y="5497"/>
                  </a:cubicBezTo>
                  <a:cubicBezTo>
                    <a:pt x="7961" y="3663"/>
                    <a:pt x="3546" y="139"/>
                    <a:pt x="1"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13" name="Google Shape;1171;p30">
              <a:extLst>
                <a:ext uri="{FF2B5EF4-FFF2-40B4-BE49-F238E27FC236}">
                  <a16:creationId xmlns:a16="http://schemas.microsoft.com/office/drawing/2014/main" xmlns="" id="{9229A6BD-276F-AE10-E713-8409FF005F5A}"/>
                </a:ext>
              </a:extLst>
            </p:cNvPr>
            <p:cNvSpPr/>
            <p:nvPr/>
          </p:nvSpPr>
          <p:spPr>
            <a:xfrm>
              <a:off x="4384400" y="2865875"/>
              <a:ext cx="317725" cy="159000"/>
            </a:xfrm>
            <a:custGeom>
              <a:avLst/>
              <a:gdLst/>
              <a:ahLst/>
              <a:cxnLst/>
              <a:rect l="l" t="t" r="r" b="b"/>
              <a:pathLst>
                <a:path w="12709" h="6360" extrusionOk="0">
                  <a:moveTo>
                    <a:pt x="7882" y="0"/>
                  </a:moveTo>
                  <a:cubicBezTo>
                    <a:pt x="6378" y="0"/>
                    <a:pt x="4917" y="137"/>
                    <a:pt x="4293" y="157"/>
                  </a:cubicBezTo>
                  <a:cubicBezTo>
                    <a:pt x="1993" y="226"/>
                    <a:pt x="0" y="3454"/>
                    <a:pt x="1470" y="6183"/>
                  </a:cubicBezTo>
                  <a:cubicBezTo>
                    <a:pt x="1599" y="6194"/>
                    <a:pt x="1729" y="6200"/>
                    <a:pt x="1860" y="6200"/>
                  </a:cubicBezTo>
                  <a:cubicBezTo>
                    <a:pt x="2349" y="6200"/>
                    <a:pt x="2838" y="6111"/>
                    <a:pt x="3204" y="5851"/>
                  </a:cubicBezTo>
                  <a:cubicBezTo>
                    <a:pt x="3640" y="6191"/>
                    <a:pt x="4253" y="6360"/>
                    <a:pt x="4873" y="6360"/>
                  </a:cubicBezTo>
                  <a:cubicBezTo>
                    <a:pt x="5079" y="6360"/>
                    <a:pt x="5286" y="6341"/>
                    <a:pt x="5488" y="6304"/>
                  </a:cubicBezTo>
                  <a:cubicBezTo>
                    <a:pt x="6135" y="6186"/>
                    <a:pt x="6896" y="5939"/>
                    <a:pt x="7015" y="5344"/>
                  </a:cubicBezTo>
                  <a:cubicBezTo>
                    <a:pt x="7050" y="5417"/>
                    <a:pt x="7293" y="5477"/>
                    <a:pt x="7660" y="5477"/>
                  </a:cubicBezTo>
                  <a:cubicBezTo>
                    <a:pt x="8849" y="5477"/>
                    <a:pt x="11332" y="4846"/>
                    <a:pt x="12201" y="2002"/>
                  </a:cubicBezTo>
                  <a:cubicBezTo>
                    <a:pt x="12709" y="338"/>
                    <a:pt x="10243" y="0"/>
                    <a:pt x="7882"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14" name="Google Shape;1172;p30">
              <a:extLst>
                <a:ext uri="{FF2B5EF4-FFF2-40B4-BE49-F238E27FC236}">
                  <a16:creationId xmlns:a16="http://schemas.microsoft.com/office/drawing/2014/main" xmlns="" id="{768D6F49-8538-CA53-FB72-8EA732AF8C78}"/>
                </a:ext>
              </a:extLst>
            </p:cNvPr>
            <p:cNvSpPr/>
            <p:nvPr/>
          </p:nvSpPr>
          <p:spPr>
            <a:xfrm>
              <a:off x="4490000" y="2898500"/>
              <a:ext cx="91325" cy="94425"/>
            </a:xfrm>
            <a:custGeom>
              <a:avLst/>
              <a:gdLst/>
              <a:ahLst/>
              <a:cxnLst/>
              <a:rect l="l" t="t" r="r" b="b"/>
              <a:pathLst>
                <a:path w="3653" h="3777" extrusionOk="0">
                  <a:moveTo>
                    <a:pt x="3479" y="0"/>
                  </a:moveTo>
                  <a:cubicBezTo>
                    <a:pt x="969" y="1432"/>
                    <a:pt x="59" y="3139"/>
                    <a:pt x="59" y="3139"/>
                  </a:cubicBezTo>
                  <a:lnTo>
                    <a:pt x="1" y="3776"/>
                  </a:lnTo>
                  <a:cubicBezTo>
                    <a:pt x="1" y="3776"/>
                    <a:pt x="1468" y="1121"/>
                    <a:pt x="3652" y="22"/>
                  </a:cubicBezTo>
                  <a:lnTo>
                    <a:pt x="3479"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5" name="Google Shape;1173;p30">
              <a:extLst>
                <a:ext uri="{FF2B5EF4-FFF2-40B4-BE49-F238E27FC236}">
                  <a16:creationId xmlns:a16="http://schemas.microsoft.com/office/drawing/2014/main" xmlns="" id="{1C00FBFB-2526-A686-2A26-7E41DA3A6679}"/>
                </a:ext>
              </a:extLst>
            </p:cNvPr>
            <p:cNvSpPr/>
            <p:nvPr/>
          </p:nvSpPr>
          <p:spPr>
            <a:xfrm>
              <a:off x="4401725" y="2863400"/>
              <a:ext cx="92125" cy="109500"/>
            </a:xfrm>
            <a:custGeom>
              <a:avLst/>
              <a:gdLst/>
              <a:ahLst/>
              <a:cxnLst/>
              <a:rect l="l" t="t" r="r" b="b"/>
              <a:pathLst>
                <a:path w="3685" h="4380" extrusionOk="0">
                  <a:moveTo>
                    <a:pt x="1" y="0"/>
                  </a:moveTo>
                  <a:cubicBezTo>
                    <a:pt x="2847" y="1439"/>
                    <a:pt x="3550" y="4379"/>
                    <a:pt x="3550" y="4379"/>
                  </a:cubicBezTo>
                  <a:lnTo>
                    <a:pt x="3685" y="3567"/>
                  </a:lnTo>
                  <a:cubicBezTo>
                    <a:pt x="3685" y="3567"/>
                    <a:pt x="2361" y="1218"/>
                    <a:pt x="201" y="25"/>
                  </a:cubicBezTo>
                  <a:lnTo>
                    <a:pt x="1"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6" name="Google Shape;1174;p30">
              <a:extLst>
                <a:ext uri="{FF2B5EF4-FFF2-40B4-BE49-F238E27FC236}">
                  <a16:creationId xmlns:a16="http://schemas.microsoft.com/office/drawing/2014/main" xmlns="" id="{E2137D7D-67F5-DC3F-DB09-64F7E67E485A}"/>
                </a:ext>
              </a:extLst>
            </p:cNvPr>
            <p:cNvSpPr/>
            <p:nvPr/>
          </p:nvSpPr>
          <p:spPr>
            <a:xfrm>
              <a:off x="4364425" y="2912525"/>
              <a:ext cx="126650" cy="113200"/>
            </a:xfrm>
            <a:custGeom>
              <a:avLst/>
              <a:gdLst/>
              <a:ahLst/>
              <a:cxnLst/>
              <a:rect l="l" t="t" r="r" b="b"/>
              <a:pathLst>
                <a:path w="5066" h="4528" extrusionOk="0">
                  <a:moveTo>
                    <a:pt x="0" y="0"/>
                  </a:moveTo>
                  <a:lnTo>
                    <a:pt x="0" y="0"/>
                  </a:lnTo>
                  <a:cubicBezTo>
                    <a:pt x="3999" y="2256"/>
                    <a:pt x="4995" y="4527"/>
                    <a:pt x="4995" y="4527"/>
                  </a:cubicBezTo>
                  <a:lnTo>
                    <a:pt x="5066" y="3930"/>
                  </a:lnTo>
                  <a:cubicBezTo>
                    <a:pt x="5066" y="3930"/>
                    <a:pt x="3803" y="2076"/>
                    <a:pt x="248" y="12"/>
                  </a:cubicBezTo>
                  <a:lnTo>
                    <a:pt x="0"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7" name="Google Shape;1175;p30">
              <a:extLst>
                <a:ext uri="{FF2B5EF4-FFF2-40B4-BE49-F238E27FC236}">
                  <a16:creationId xmlns:a16="http://schemas.microsoft.com/office/drawing/2014/main" xmlns="" id="{6902FFA7-09C4-7423-98CF-9F972BB6E49D}"/>
                </a:ext>
              </a:extLst>
            </p:cNvPr>
            <p:cNvSpPr/>
            <p:nvPr/>
          </p:nvSpPr>
          <p:spPr>
            <a:xfrm>
              <a:off x="4511200" y="2935275"/>
              <a:ext cx="85600" cy="22200"/>
            </a:xfrm>
            <a:custGeom>
              <a:avLst/>
              <a:gdLst/>
              <a:ahLst/>
              <a:cxnLst/>
              <a:rect l="l" t="t" r="r" b="b"/>
              <a:pathLst>
                <a:path w="3424" h="888" extrusionOk="0">
                  <a:moveTo>
                    <a:pt x="3203" y="1"/>
                  </a:moveTo>
                  <a:cubicBezTo>
                    <a:pt x="1579" y="1"/>
                    <a:pt x="364" y="545"/>
                    <a:pt x="364" y="545"/>
                  </a:cubicBezTo>
                  <a:lnTo>
                    <a:pt x="0" y="887"/>
                  </a:lnTo>
                  <a:cubicBezTo>
                    <a:pt x="0" y="887"/>
                    <a:pt x="1401" y="71"/>
                    <a:pt x="3176" y="71"/>
                  </a:cubicBezTo>
                  <a:cubicBezTo>
                    <a:pt x="3258" y="71"/>
                    <a:pt x="3341" y="73"/>
                    <a:pt x="3424" y="77"/>
                  </a:cubicBezTo>
                  <a:lnTo>
                    <a:pt x="3385" y="3"/>
                  </a:lnTo>
                  <a:cubicBezTo>
                    <a:pt x="3324" y="2"/>
                    <a:pt x="3263" y="1"/>
                    <a:pt x="3203"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8" name="Google Shape;1176;p30">
              <a:extLst>
                <a:ext uri="{FF2B5EF4-FFF2-40B4-BE49-F238E27FC236}">
                  <a16:creationId xmlns:a16="http://schemas.microsoft.com/office/drawing/2014/main" xmlns="" id="{B172E676-84DF-0A47-5076-3015C11FF2E6}"/>
                </a:ext>
              </a:extLst>
            </p:cNvPr>
            <p:cNvSpPr/>
            <p:nvPr/>
          </p:nvSpPr>
          <p:spPr>
            <a:xfrm>
              <a:off x="4490050" y="3042150"/>
              <a:ext cx="42325" cy="50575"/>
            </a:xfrm>
            <a:custGeom>
              <a:avLst/>
              <a:gdLst/>
              <a:ahLst/>
              <a:cxnLst/>
              <a:rect l="l" t="t" r="r" b="b"/>
              <a:pathLst>
                <a:path w="1693" h="2023" extrusionOk="0">
                  <a:moveTo>
                    <a:pt x="1617" y="0"/>
                  </a:moveTo>
                  <a:cubicBezTo>
                    <a:pt x="466" y="606"/>
                    <a:pt x="6" y="1594"/>
                    <a:pt x="6" y="1594"/>
                  </a:cubicBezTo>
                  <a:lnTo>
                    <a:pt x="1" y="2023"/>
                  </a:lnTo>
                  <a:cubicBezTo>
                    <a:pt x="1" y="2023"/>
                    <a:pt x="397" y="686"/>
                    <a:pt x="1693" y="49"/>
                  </a:cubicBezTo>
                  <a:lnTo>
                    <a:pt x="1617"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9" name="Google Shape;1177;p30">
              <a:extLst>
                <a:ext uri="{FF2B5EF4-FFF2-40B4-BE49-F238E27FC236}">
                  <a16:creationId xmlns:a16="http://schemas.microsoft.com/office/drawing/2014/main" xmlns="" id="{5A43A9EA-A9C2-B140-A8EC-D197F530F5C7}"/>
                </a:ext>
              </a:extLst>
            </p:cNvPr>
            <p:cNvSpPr/>
            <p:nvPr/>
          </p:nvSpPr>
          <p:spPr>
            <a:xfrm>
              <a:off x="4475125" y="2847175"/>
              <a:ext cx="29250" cy="416750"/>
            </a:xfrm>
            <a:custGeom>
              <a:avLst/>
              <a:gdLst/>
              <a:ahLst/>
              <a:cxnLst/>
              <a:rect l="l" t="t" r="r" b="b"/>
              <a:pathLst>
                <a:path w="1170" h="16670" extrusionOk="0">
                  <a:moveTo>
                    <a:pt x="234" y="0"/>
                  </a:moveTo>
                  <a:cubicBezTo>
                    <a:pt x="234" y="1"/>
                    <a:pt x="795" y="9614"/>
                    <a:pt x="0" y="16475"/>
                  </a:cubicBezTo>
                  <a:lnTo>
                    <a:pt x="1123" y="16669"/>
                  </a:lnTo>
                  <a:cubicBezTo>
                    <a:pt x="282" y="11162"/>
                    <a:pt x="1169" y="774"/>
                    <a:pt x="1169" y="774"/>
                  </a:cubicBezTo>
                  <a:lnTo>
                    <a:pt x="234" y="0"/>
                  </a:lnTo>
                  <a:close/>
                </a:path>
              </a:pathLst>
            </a:custGeom>
            <a:solidFill>
              <a:srgbClr val="8F6027">
                <a:alpha val="48100"/>
              </a:srgbClr>
            </a:solidFill>
            <a:ln>
              <a:noFill/>
            </a:ln>
          </p:spPr>
          <p:txBody>
            <a:bodyPr spcFirstLastPara="1" wrap="square" lIns="121900" tIns="121900" rIns="121900" bIns="121900" anchor="ctr" anchorCtr="0">
              <a:noAutofit/>
            </a:bodyPr>
            <a:lstStyle/>
            <a:p>
              <a:endParaRPr sz="2489"/>
            </a:p>
          </p:txBody>
        </p:sp>
        <p:sp>
          <p:nvSpPr>
            <p:cNvPr id="20" name="Google Shape;1178;p30">
              <a:extLst>
                <a:ext uri="{FF2B5EF4-FFF2-40B4-BE49-F238E27FC236}">
                  <a16:creationId xmlns:a16="http://schemas.microsoft.com/office/drawing/2014/main" xmlns="" id="{B0B87E4D-84EF-573B-F10B-1FBF2669BC68}"/>
                </a:ext>
              </a:extLst>
            </p:cNvPr>
            <p:cNvSpPr/>
            <p:nvPr/>
          </p:nvSpPr>
          <p:spPr>
            <a:xfrm>
              <a:off x="4480975" y="2847175"/>
              <a:ext cx="23400" cy="202300"/>
            </a:xfrm>
            <a:custGeom>
              <a:avLst/>
              <a:gdLst/>
              <a:ahLst/>
              <a:cxnLst/>
              <a:rect l="l" t="t" r="r" b="b"/>
              <a:pathLst>
                <a:path w="936" h="8092" extrusionOk="0">
                  <a:moveTo>
                    <a:pt x="0" y="0"/>
                  </a:moveTo>
                  <a:cubicBezTo>
                    <a:pt x="0" y="0"/>
                    <a:pt x="200" y="3432"/>
                    <a:pt x="192" y="7659"/>
                  </a:cubicBezTo>
                  <a:cubicBezTo>
                    <a:pt x="313" y="7795"/>
                    <a:pt x="434" y="7940"/>
                    <a:pt x="555" y="8091"/>
                  </a:cubicBezTo>
                  <a:cubicBezTo>
                    <a:pt x="645" y="4159"/>
                    <a:pt x="935" y="774"/>
                    <a:pt x="935" y="774"/>
                  </a:cubicBezTo>
                  <a:lnTo>
                    <a:pt x="0"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1" name="Google Shape;1179;p30">
              <a:extLst>
                <a:ext uri="{FF2B5EF4-FFF2-40B4-BE49-F238E27FC236}">
                  <a16:creationId xmlns:a16="http://schemas.microsoft.com/office/drawing/2014/main" xmlns="" id="{886F6040-3519-94FB-806A-5D15B5A3694E}"/>
                </a:ext>
              </a:extLst>
            </p:cNvPr>
            <p:cNvSpPr/>
            <p:nvPr/>
          </p:nvSpPr>
          <p:spPr>
            <a:xfrm>
              <a:off x="4406675" y="2674650"/>
              <a:ext cx="317875" cy="274000"/>
            </a:xfrm>
            <a:custGeom>
              <a:avLst/>
              <a:gdLst/>
              <a:ahLst/>
              <a:cxnLst/>
              <a:rect l="l" t="t" r="r" b="b"/>
              <a:pathLst>
                <a:path w="12715" h="10960" extrusionOk="0">
                  <a:moveTo>
                    <a:pt x="3558" y="1"/>
                  </a:moveTo>
                  <a:cubicBezTo>
                    <a:pt x="1468" y="1"/>
                    <a:pt x="1" y="1731"/>
                    <a:pt x="565" y="4123"/>
                  </a:cubicBezTo>
                  <a:cubicBezTo>
                    <a:pt x="1128" y="6507"/>
                    <a:pt x="4733" y="10960"/>
                    <a:pt x="8548" y="10960"/>
                  </a:cubicBezTo>
                  <a:cubicBezTo>
                    <a:pt x="8634" y="10960"/>
                    <a:pt x="8720" y="10958"/>
                    <a:pt x="8806" y="10953"/>
                  </a:cubicBezTo>
                  <a:cubicBezTo>
                    <a:pt x="12715" y="10743"/>
                    <a:pt x="11849" y="7019"/>
                    <a:pt x="9994" y="4209"/>
                  </a:cubicBezTo>
                  <a:cubicBezTo>
                    <a:pt x="8380" y="1761"/>
                    <a:pt x="5803" y="179"/>
                    <a:pt x="3890" y="15"/>
                  </a:cubicBezTo>
                  <a:cubicBezTo>
                    <a:pt x="3778" y="5"/>
                    <a:pt x="3667" y="1"/>
                    <a:pt x="3558"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2" name="Google Shape;1180;p30">
              <a:extLst>
                <a:ext uri="{FF2B5EF4-FFF2-40B4-BE49-F238E27FC236}">
                  <a16:creationId xmlns:a16="http://schemas.microsoft.com/office/drawing/2014/main" xmlns="" id="{12A16DDC-BBE4-1206-8E3B-E71AAFAC3B0C}"/>
                </a:ext>
              </a:extLst>
            </p:cNvPr>
            <p:cNvSpPr/>
            <p:nvPr/>
          </p:nvSpPr>
          <p:spPr>
            <a:xfrm>
              <a:off x="4411750" y="2690050"/>
              <a:ext cx="301725" cy="258600"/>
            </a:xfrm>
            <a:custGeom>
              <a:avLst/>
              <a:gdLst/>
              <a:ahLst/>
              <a:cxnLst/>
              <a:rect l="l" t="t" r="r" b="b"/>
              <a:pathLst>
                <a:path w="12069" h="10344" extrusionOk="0">
                  <a:moveTo>
                    <a:pt x="1423" y="1"/>
                  </a:moveTo>
                  <a:cubicBezTo>
                    <a:pt x="480" y="707"/>
                    <a:pt x="0" y="1969"/>
                    <a:pt x="362" y="3507"/>
                  </a:cubicBezTo>
                  <a:cubicBezTo>
                    <a:pt x="925" y="5891"/>
                    <a:pt x="4530" y="10344"/>
                    <a:pt x="8345" y="10344"/>
                  </a:cubicBezTo>
                  <a:cubicBezTo>
                    <a:pt x="8431" y="10344"/>
                    <a:pt x="8517" y="10342"/>
                    <a:pt x="8603" y="10337"/>
                  </a:cubicBezTo>
                  <a:cubicBezTo>
                    <a:pt x="12068" y="10151"/>
                    <a:pt x="11779" y="7206"/>
                    <a:pt x="10380" y="4582"/>
                  </a:cubicBezTo>
                  <a:lnTo>
                    <a:pt x="10380" y="4582"/>
                  </a:lnTo>
                  <a:cubicBezTo>
                    <a:pt x="9980" y="4783"/>
                    <a:pt x="9471" y="4913"/>
                    <a:pt x="8833" y="4946"/>
                  </a:cubicBezTo>
                  <a:cubicBezTo>
                    <a:pt x="8747" y="4951"/>
                    <a:pt x="8661" y="4953"/>
                    <a:pt x="8574" y="4953"/>
                  </a:cubicBezTo>
                  <a:cubicBezTo>
                    <a:pt x="5633" y="4953"/>
                    <a:pt x="2816" y="2306"/>
                    <a:pt x="1423"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23" name="Google Shape;1181;p30">
              <a:extLst>
                <a:ext uri="{FF2B5EF4-FFF2-40B4-BE49-F238E27FC236}">
                  <a16:creationId xmlns:a16="http://schemas.microsoft.com/office/drawing/2014/main" xmlns="" id="{9E8AB9C5-3A02-0C29-BC22-F7FBF7B92F7A}"/>
                </a:ext>
              </a:extLst>
            </p:cNvPr>
            <p:cNvSpPr/>
            <p:nvPr/>
          </p:nvSpPr>
          <p:spPr>
            <a:xfrm>
              <a:off x="4303650" y="2556050"/>
              <a:ext cx="393350" cy="120800"/>
            </a:xfrm>
            <a:custGeom>
              <a:avLst/>
              <a:gdLst/>
              <a:ahLst/>
              <a:cxnLst/>
              <a:rect l="l" t="t" r="r" b="b"/>
              <a:pathLst>
                <a:path w="15734" h="4832" extrusionOk="0">
                  <a:moveTo>
                    <a:pt x="7633" y="0"/>
                  </a:moveTo>
                  <a:cubicBezTo>
                    <a:pt x="3729" y="0"/>
                    <a:pt x="618" y="1503"/>
                    <a:pt x="203" y="3212"/>
                  </a:cubicBezTo>
                  <a:cubicBezTo>
                    <a:pt x="1" y="4041"/>
                    <a:pt x="3026" y="4831"/>
                    <a:pt x="6825" y="4831"/>
                  </a:cubicBezTo>
                  <a:cubicBezTo>
                    <a:pt x="8438" y="4831"/>
                    <a:pt x="10189" y="4689"/>
                    <a:pt x="11892" y="4347"/>
                  </a:cubicBezTo>
                  <a:cubicBezTo>
                    <a:pt x="15733" y="3576"/>
                    <a:pt x="15147" y="1741"/>
                    <a:pt x="13013" y="958"/>
                  </a:cubicBezTo>
                  <a:cubicBezTo>
                    <a:pt x="11174" y="284"/>
                    <a:pt x="9329" y="0"/>
                    <a:pt x="7633"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4" name="Google Shape;1182;p30">
              <a:extLst>
                <a:ext uri="{FF2B5EF4-FFF2-40B4-BE49-F238E27FC236}">
                  <a16:creationId xmlns:a16="http://schemas.microsoft.com/office/drawing/2014/main" xmlns="" id="{A427657D-7695-0C1D-6C05-56D4640C3CC6}"/>
                </a:ext>
              </a:extLst>
            </p:cNvPr>
            <p:cNvSpPr/>
            <p:nvPr/>
          </p:nvSpPr>
          <p:spPr>
            <a:xfrm>
              <a:off x="4231075" y="2642500"/>
              <a:ext cx="351850" cy="281825"/>
            </a:xfrm>
            <a:custGeom>
              <a:avLst/>
              <a:gdLst/>
              <a:ahLst/>
              <a:cxnLst/>
              <a:rect l="l" t="t" r="r" b="b"/>
              <a:pathLst>
                <a:path w="14074" h="11273" extrusionOk="0">
                  <a:moveTo>
                    <a:pt x="5962" y="0"/>
                  </a:moveTo>
                  <a:cubicBezTo>
                    <a:pt x="4286" y="0"/>
                    <a:pt x="2706" y="456"/>
                    <a:pt x="1687" y="1540"/>
                  </a:cubicBezTo>
                  <a:cubicBezTo>
                    <a:pt x="950" y="2324"/>
                    <a:pt x="0" y="4851"/>
                    <a:pt x="336" y="6315"/>
                  </a:cubicBezTo>
                  <a:cubicBezTo>
                    <a:pt x="1471" y="11272"/>
                    <a:pt x="4448" y="11228"/>
                    <a:pt x="5191" y="11264"/>
                  </a:cubicBezTo>
                  <a:cubicBezTo>
                    <a:pt x="5279" y="11268"/>
                    <a:pt x="5367" y="11270"/>
                    <a:pt x="5455" y="11270"/>
                  </a:cubicBezTo>
                  <a:cubicBezTo>
                    <a:pt x="9347" y="11270"/>
                    <a:pt x="12915" y="7230"/>
                    <a:pt x="13429" y="5063"/>
                  </a:cubicBezTo>
                  <a:cubicBezTo>
                    <a:pt x="14073" y="2354"/>
                    <a:pt x="9769" y="0"/>
                    <a:pt x="5962"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5" name="Google Shape;1183;p30">
              <a:extLst>
                <a:ext uri="{FF2B5EF4-FFF2-40B4-BE49-F238E27FC236}">
                  <a16:creationId xmlns:a16="http://schemas.microsoft.com/office/drawing/2014/main" xmlns="" id="{63871364-0CC1-720D-6805-E7B3D3FF8D1C}"/>
                </a:ext>
              </a:extLst>
            </p:cNvPr>
            <p:cNvSpPr/>
            <p:nvPr/>
          </p:nvSpPr>
          <p:spPr>
            <a:xfrm>
              <a:off x="4238600" y="2622125"/>
              <a:ext cx="199475" cy="146875"/>
            </a:xfrm>
            <a:custGeom>
              <a:avLst/>
              <a:gdLst/>
              <a:ahLst/>
              <a:cxnLst/>
              <a:rect l="l" t="t" r="r" b="b"/>
              <a:pathLst>
                <a:path w="7979" h="5875" extrusionOk="0">
                  <a:moveTo>
                    <a:pt x="3049" y="0"/>
                  </a:moveTo>
                  <a:lnTo>
                    <a:pt x="3049" y="0"/>
                  </a:lnTo>
                  <a:cubicBezTo>
                    <a:pt x="2937" y="186"/>
                    <a:pt x="2852" y="376"/>
                    <a:pt x="2805" y="569"/>
                  </a:cubicBezTo>
                  <a:cubicBezTo>
                    <a:pt x="2752" y="781"/>
                    <a:pt x="2919" y="992"/>
                    <a:pt x="3253" y="1189"/>
                  </a:cubicBezTo>
                  <a:cubicBezTo>
                    <a:pt x="2531" y="1439"/>
                    <a:pt x="1890" y="1819"/>
                    <a:pt x="1386" y="2355"/>
                  </a:cubicBezTo>
                  <a:cubicBezTo>
                    <a:pt x="834" y="2941"/>
                    <a:pt x="162" y="4510"/>
                    <a:pt x="1" y="5875"/>
                  </a:cubicBezTo>
                  <a:cubicBezTo>
                    <a:pt x="1035" y="2890"/>
                    <a:pt x="4271" y="1112"/>
                    <a:pt x="7539" y="1112"/>
                  </a:cubicBezTo>
                  <a:cubicBezTo>
                    <a:pt x="7685" y="1112"/>
                    <a:pt x="7832" y="1116"/>
                    <a:pt x="7978" y="1123"/>
                  </a:cubicBezTo>
                  <a:cubicBezTo>
                    <a:pt x="7978" y="1123"/>
                    <a:pt x="3035" y="879"/>
                    <a:pt x="3049"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26" name="Google Shape;1184;p30">
              <a:extLst>
                <a:ext uri="{FF2B5EF4-FFF2-40B4-BE49-F238E27FC236}">
                  <a16:creationId xmlns:a16="http://schemas.microsoft.com/office/drawing/2014/main" xmlns="" id="{2ABA1A13-8154-6756-DE66-B13E840E39AB}"/>
                </a:ext>
              </a:extLst>
            </p:cNvPr>
            <p:cNvSpPr/>
            <p:nvPr/>
          </p:nvSpPr>
          <p:spPr>
            <a:xfrm>
              <a:off x="4279025" y="2639100"/>
              <a:ext cx="23425" cy="20750"/>
            </a:xfrm>
            <a:custGeom>
              <a:avLst/>
              <a:gdLst/>
              <a:ahLst/>
              <a:cxnLst/>
              <a:rect l="l" t="t" r="r" b="b"/>
              <a:pathLst>
                <a:path w="937" h="830" extrusionOk="0">
                  <a:moveTo>
                    <a:pt x="99" y="0"/>
                  </a:moveTo>
                  <a:cubicBezTo>
                    <a:pt x="99" y="0"/>
                    <a:pt x="1" y="672"/>
                    <a:pt x="283" y="802"/>
                  </a:cubicBezTo>
                  <a:cubicBezTo>
                    <a:pt x="325" y="822"/>
                    <a:pt x="361" y="830"/>
                    <a:pt x="394" y="830"/>
                  </a:cubicBezTo>
                  <a:cubicBezTo>
                    <a:pt x="524" y="830"/>
                    <a:pt x="581" y="701"/>
                    <a:pt x="581" y="701"/>
                  </a:cubicBezTo>
                  <a:cubicBezTo>
                    <a:pt x="937" y="624"/>
                    <a:pt x="623" y="223"/>
                    <a:pt x="9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 name="Google Shape;1185;p30">
              <a:extLst>
                <a:ext uri="{FF2B5EF4-FFF2-40B4-BE49-F238E27FC236}">
                  <a16:creationId xmlns:a16="http://schemas.microsoft.com/office/drawing/2014/main" xmlns="" id="{C510C4DD-2C84-35FE-6895-247486591E3E}"/>
                </a:ext>
              </a:extLst>
            </p:cNvPr>
            <p:cNvSpPr/>
            <p:nvPr/>
          </p:nvSpPr>
          <p:spPr>
            <a:xfrm>
              <a:off x="4289475" y="2622675"/>
              <a:ext cx="17800" cy="19300"/>
            </a:xfrm>
            <a:custGeom>
              <a:avLst/>
              <a:gdLst/>
              <a:ahLst/>
              <a:cxnLst/>
              <a:rect l="l" t="t" r="r" b="b"/>
              <a:pathLst>
                <a:path w="712" h="772" extrusionOk="0">
                  <a:moveTo>
                    <a:pt x="253" y="1"/>
                  </a:moveTo>
                  <a:cubicBezTo>
                    <a:pt x="253" y="1"/>
                    <a:pt x="0" y="516"/>
                    <a:pt x="152" y="705"/>
                  </a:cubicBezTo>
                  <a:cubicBezTo>
                    <a:pt x="192" y="754"/>
                    <a:pt x="232" y="771"/>
                    <a:pt x="268" y="771"/>
                  </a:cubicBezTo>
                  <a:cubicBezTo>
                    <a:pt x="346" y="771"/>
                    <a:pt x="406" y="689"/>
                    <a:pt x="406" y="689"/>
                  </a:cubicBezTo>
                  <a:cubicBezTo>
                    <a:pt x="415" y="690"/>
                    <a:pt x="424" y="690"/>
                    <a:pt x="432" y="690"/>
                  </a:cubicBezTo>
                  <a:cubicBezTo>
                    <a:pt x="712" y="690"/>
                    <a:pt x="554" y="254"/>
                    <a:pt x="25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8" name="Google Shape;1186;p30">
              <a:extLst>
                <a:ext uri="{FF2B5EF4-FFF2-40B4-BE49-F238E27FC236}">
                  <a16:creationId xmlns:a16="http://schemas.microsoft.com/office/drawing/2014/main" xmlns="" id="{E2436079-4781-A710-357E-E99CB82D8C12}"/>
                </a:ext>
              </a:extLst>
            </p:cNvPr>
            <p:cNvSpPr/>
            <p:nvPr/>
          </p:nvSpPr>
          <p:spPr>
            <a:xfrm>
              <a:off x="4264225" y="2659575"/>
              <a:ext cx="13325" cy="7000"/>
            </a:xfrm>
            <a:custGeom>
              <a:avLst/>
              <a:gdLst/>
              <a:ahLst/>
              <a:cxnLst/>
              <a:rect l="l" t="t" r="r" b="b"/>
              <a:pathLst>
                <a:path w="533" h="280" extrusionOk="0">
                  <a:moveTo>
                    <a:pt x="270" y="1"/>
                  </a:moveTo>
                  <a:cubicBezTo>
                    <a:pt x="185" y="1"/>
                    <a:pt x="87" y="17"/>
                    <a:pt x="1" y="51"/>
                  </a:cubicBezTo>
                  <a:cubicBezTo>
                    <a:pt x="1" y="51"/>
                    <a:pt x="226" y="280"/>
                    <a:pt x="381" y="280"/>
                  </a:cubicBezTo>
                  <a:cubicBezTo>
                    <a:pt x="390" y="280"/>
                    <a:pt x="398" y="279"/>
                    <a:pt x="406" y="277"/>
                  </a:cubicBezTo>
                  <a:cubicBezTo>
                    <a:pt x="533" y="253"/>
                    <a:pt x="459" y="146"/>
                    <a:pt x="459" y="146"/>
                  </a:cubicBezTo>
                  <a:cubicBezTo>
                    <a:pt x="519" y="49"/>
                    <a:pt x="414" y="1"/>
                    <a:pt x="270"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 name="Google Shape;1187;p30">
              <a:extLst>
                <a:ext uri="{FF2B5EF4-FFF2-40B4-BE49-F238E27FC236}">
                  <a16:creationId xmlns:a16="http://schemas.microsoft.com/office/drawing/2014/main" xmlns="" id="{FEC5DC6F-656D-4D16-86D1-AA0AD54330F6}"/>
                </a:ext>
              </a:extLst>
            </p:cNvPr>
            <p:cNvSpPr/>
            <p:nvPr/>
          </p:nvSpPr>
          <p:spPr>
            <a:xfrm>
              <a:off x="4273750" y="2796400"/>
              <a:ext cx="282150" cy="130475"/>
            </a:xfrm>
            <a:custGeom>
              <a:avLst/>
              <a:gdLst/>
              <a:ahLst/>
              <a:cxnLst/>
              <a:rect l="l" t="t" r="r" b="b"/>
              <a:pathLst>
                <a:path w="11286" h="5219" extrusionOk="0">
                  <a:moveTo>
                    <a:pt x="11286" y="1"/>
                  </a:moveTo>
                  <a:lnTo>
                    <a:pt x="11286" y="1"/>
                  </a:lnTo>
                  <a:cubicBezTo>
                    <a:pt x="9441" y="1915"/>
                    <a:pt x="6266" y="3860"/>
                    <a:pt x="2893" y="3860"/>
                  </a:cubicBezTo>
                  <a:cubicBezTo>
                    <a:pt x="2784" y="3860"/>
                    <a:pt x="2674" y="3858"/>
                    <a:pt x="2564" y="3854"/>
                  </a:cubicBezTo>
                  <a:cubicBezTo>
                    <a:pt x="2137" y="3837"/>
                    <a:pt x="1114" y="3837"/>
                    <a:pt x="0" y="3355"/>
                  </a:cubicBezTo>
                  <a:lnTo>
                    <a:pt x="0" y="3355"/>
                  </a:lnTo>
                  <a:cubicBezTo>
                    <a:pt x="1318" y="5096"/>
                    <a:pt x="3008" y="5187"/>
                    <a:pt x="3532" y="5212"/>
                  </a:cubicBezTo>
                  <a:cubicBezTo>
                    <a:pt x="3617" y="5216"/>
                    <a:pt x="3703" y="5218"/>
                    <a:pt x="3787" y="5218"/>
                  </a:cubicBezTo>
                  <a:cubicBezTo>
                    <a:pt x="7091" y="5218"/>
                    <a:pt x="10117" y="2207"/>
                    <a:pt x="11286"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30" name="Google Shape;1188;p30">
              <a:extLst>
                <a:ext uri="{FF2B5EF4-FFF2-40B4-BE49-F238E27FC236}">
                  <a16:creationId xmlns:a16="http://schemas.microsoft.com/office/drawing/2014/main" xmlns="" id="{8385A89F-E4F2-37D5-93C3-877B86ED8B62}"/>
                </a:ext>
              </a:extLst>
            </p:cNvPr>
            <p:cNvSpPr/>
            <p:nvPr/>
          </p:nvSpPr>
          <p:spPr>
            <a:xfrm>
              <a:off x="4525050" y="2885925"/>
              <a:ext cx="170150" cy="66050"/>
            </a:xfrm>
            <a:custGeom>
              <a:avLst/>
              <a:gdLst/>
              <a:ahLst/>
              <a:cxnLst/>
              <a:rect l="l" t="t" r="r" b="b"/>
              <a:pathLst>
                <a:path w="6806" h="2642" extrusionOk="0">
                  <a:moveTo>
                    <a:pt x="4512" y="0"/>
                  </a:moveTo>
                  <a:cubicBezTo>
                    <a:pt x="4361" y="0"/>
                    <a:pt x="4208" y="4"/>
                    <a:pt x="4056" y="9"/>
                  </a:cubicBezTo>
                  <a:cubicBezTo>
                    <a:pt x="2670" y="58"/>
                    <a:pt x="1" y="449"/>
                    <a:pt x="200" y="1125"/>
                  </a:cubicBezTo>
                  <a:cubicBezTo>
                    <a:pt x="350" y="1636"/>
                    <a:pt x="2723" y="2642"/>
                    <a:pt x="4126" y="2642"/>
                  </a:cubicBezTo>
                  <a:cubicBezTo>
                    <a:pt x="4159" y="2642"/>
                    <a:pt x="4193" y="2641"/>
                    <a:pt x="4225" y="2640"/>
                  </a:cubicBezTo>
                  <a:cubicBezTo>
                    <a:pt x="5611" y="2592"/>
                    <a:pt x="6483" y="1779"/>
                    <a:pt x="6624" y="1091"/>
                  </a:cubicBezTo>
                  <a:cubicBezTo>
                    <a:pt x="6805" y="207"/>
                    <a:pt x="5727" y="0"/>
                    <a:pt x="4512"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 name="Google Shape;1189;p30">
              <a:extLst>
                <a:ext uri="{FF2B5EF4-FFF2-40B4-BE49-F238E27FC236}">
                  <a16:creationId xmlns:a16="http://schemas.microsoft.com/office/drawing/2014/main" xmlns="" id="{83EE1AF8-45FC-3C1F-ACDC-F81352677661}"/>
                </a:ext>
              </a:extLst>
            </p:cNvPr>
            <p:cNvSpPr/>
            <p:nvPr/>
          </p:nvSpPr>
          <p:spPr>
            <a:xfrm>
              <a:off x="4535850" y="2816950"/>
              <a:ext cx="22750" cy="21975"/>
            </a:xfrm>
            <a:custGeom>
              <a:avLst/>
              <a:gdLst/>
              <a:ahLst/>
              <a:cxnLst/>
              <a:rect l="l" t="t" r="r" b="b"/>
              <a:pathLst>
                <a:path w="910" h="879" extrusionOk="0">
                  <a:moveTo>
                    <a:pt x="532" y="1"/>
                  </a:moveTo>
                  <a:cubicBezTo>
                    <a:pt x="430" y="1"/>
                    <a:pt x="359" y="84"/>
                    <a:pt x="359" y="84"/>
                  </a:cubicBezTo>
                  <a:cubicBezTo>
                    <a:pt x="353" y="84"/>
                    <a:pt x="347" y="84"/>
                    <a:pt x="341" y="84"/>
                  </a:cubicBezTo>
                  <a:cubicBezTo>
                    <a:pt x="1" y="84"/>
                    <a:pt x="181" y="539"/>
                    <a:pt x="611" y="878"/>
                  </a:cubicBezTo>
                  <a:cubicBezTo>
                    <a:pt x="611" y="878"/>
                    <a:pt x="909" y="256"/>
                    <a:pt x="678" y="60"/>
                  </a:cubicBezTo>
                  <a:cubicBezTo>
                    <a:pt x="626" y="16"/>
                    <a:pt x="576" y="1"/>
                    <a:pt x="532"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2" name="Google Shape;1190;p30">
              <a:extLst>
                <a:ext uri="{FF2B5EF4-FFF2-40B4-BE49-F238E27FC236}">
                  <a16:creationId xmlns:a16="http://schemas.microsoft.com/office/drawing/2014/main" xmlns="" id="{75C95453-D33F-25EF-12D2-607E9338A165}"/>
                </a:ext>
              </a:extLst>
            </p:cNvPr>
            <p:cNvSpPr/>
            <p:nvPr/>
          </p:nvSpPr>
          <p:spPr>
            <a:xfrm>
              <a:off x="4526625" y="2832425"/>
              <a:ext cx="15700" cy="18725"/>
            </a:xfrm>
            <a:custGeom>
              <a:avLst/>
              <a:gdLst/>
              <a:ahLst/>
              <a:cxnLst/>
              <a:rect l="l" t="t" r="r" b="b"/>
              <a:pathLst>
                <a:path w="628" h="749" extrusionOk="0">
                  <a:moveTo>
                    <a:pt x="419" y="0"/>
                  </a:moveTo>
                  <a:cubicBezTo>
                    <a:pt x="353" y="0"/>
                    <a:pt x="291" y="48"/>
                    <a:pt x="291" y="48"/>
                  </a:cubicBezTo>
                  <a:cubicBezTo>
                    <a:pt x="262" y="38"/>
                    <a:pt x="237" y="33"/>
                    <a:pt x="214" y="33"/>
                  </a:cubicBezTo>
                  <a:cubicBezTo>
                    <a:pt x="1" y="33"/>
                    <a:pt x="32" y="452"/>
                    <a:pt x="229" y="748"/>
                  </a:cubicBezTo>
                  <a:cubicBezTo>
                    <a:pt x="229" y="748"/>
                    <a:pt x="627" y="316"/>
                    <a:pt x="538" y="96"/>
                  </a:cubicBezTo>
                  <a:cubicBezTo>
                    <a:pt x="510" y="22"/>
                    <a:pt x="464" y="0"/>
                    <a:pt x="41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3" name="Google Shape;1191;p30">
              <a:extLst>
                <a:ext uri="{FF2B5EF4-FFF2-40B4-BE49-F238E27FC236}">
                  <a16:creationId xmlns:a16="http://schemas.microsoft.com/office/drawing/2014/main" xmlns="" id="{96FDD272-13AE-A151-14C8-8557F7D5B79F}"/>
                </a:ext>
              </a:extLst>
            </p:cNvPr>
            <p:cNvSpPr/>
            <p:nvPr/>
          </p:nvSpPr>
          <p:spPr>
            <a:xfrm>
              <a:off x="4560950" y="2814325"/>
              <a:ext cx="13375" cy="8100"/>
            </a:xfrm>
            <a:custGeom>
              <a:avLst/>
              <a:gdLst/>
              <a:ahLst/>
              <a:cxnLst/>
              <a:rect l="l" t="t" r="r" b="b"/>
              <a:pathLst>
                <a:path w="535" h="324" extrusionOk="0">
                  <a:moveTo>
                    <a:pt x="201" y="0"/>
                  </a:moveTo>
                  <a:cubicBezTo>
                    <a:pt x="85" y="0"/>
                    <a:pt x="123" y="114"/>
                    <a:pt x="123" y="114"/>
                  </a:cubicBezTo>
                  <a:cubicBezTo>
                    <a:pt x="1" y="222"/>
                    <a:pt x="221" y="324"/>
                    <a:pt x="451" y="324"/>
                  </a:cubicBezTo>
                  <a:cubicBezTo>
                    <a:pt x="479" y="324"/>
                    <a:pt x="507" y="322"/>
                    <a:pt x="535" y="319"/>
                  </a:cubicBezTo>
                  <a:cubicBezTo>
                    <a:pt x="535" y="319"/>
                    <a:pt x="370" y="11"/>
                    <a:pt x="213" y="1"/>
                  </a:cubicBezTo>
                  <a:cubicBezTo>
                    <a:pt x="209" y="0"/>
                    <a:pt x="205" y="0"/>
                    <a:pt x="20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4" name="Google Shape;1192;p30">
              <a:extLst>
                <a:ext uri="{FF2B5EF4-FFF2-40B4-BE49-F238E27FC236}">
                  <a16:creationId xmlns:a16="http://schemas.microsoft.com/office/drawing/2014/main" xmlns="" id="{AB348D01-B761-6A18-1AE3-77CB79A73064}"/>
                </a:ext>
              </a:extLst>
            </p:cNvPr>
            <p:cNvSpPr/>
            <p:nvPr/>
          </p:nvSpPr>
          <p:spPr>
            <a:xfrm>
              <a:off x="4585925" y="2692375"/>
              <a:ext cx="23475" cy="16025"/>
            </a:xfrm>
            <a:custGeom>
              <a:avLst/>
              <a:gdLst/>
              <a:ahLst/>
              <a:cxnLst/>
              <a:rect l="l" t="t" r="r" b="b"/>
              <a:pathLst>
                <a:path w="939" h="641" extrusionOk="0">
                  <a:moveTo>
                    <a:pt x="931" y="0"/>
                  </a:moveTo>
                  <a:cubicBezTo>
                    <a:pt x="853" y="0"/>
                    <a:pt x="187" y="8"/>
                    <a:pt x="84" y="262"/>
                  </a:cubicBezTo>
                  <a:cubicBezTo>
                    <a:pt x="1" y="463"/>
                    <a:pt x="230" y="519"/>
                    <a:pt x="230" y="519"/>
                  </a:cubicBezTo>
                  <a:cubicBezTo>
                    <a:pt x="264" y="603"/>
                    <a:pt x="317" y="641"/>
                    <a:pt x="382" y="641"/>
                  </a:cubicBezTo>
                  <a:cubicBezTo>
                    <a:pt x="556" y="641"/>
                    <a:pt x="807" y="366"/>
                    <a:pt x="939" y="1"/>
                  </a:cubicBezTo>
                  <a:cubicBezTo>
                    <a:pt x="939" y="1"/>
                    <a:pt x="936" y="0"/>
                    <a:pt x="931"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35" name="Google Shape;1193;p30">
              <a:extLst>
                <a:ext uri="{FF2B5EF4-FFF2-40B4-BE49-F238E27FC236}">
                  <a16:creationId xmlns:a16="http://schemas.microsoft.com/office/drawing/2014/main" xmlns="" id="{090E629A-4A0C-7367-777E-C0107D0FBBCB}"/>
                </a:ext>
              </a:extLst>
            </p:cNvPr>
            <p:cNvSpPr/>
            <p:nvPr/>
          </p:nvSpPr>
          <p:spPr>
            <a:xfrm>
              <a:off x="4605550" y="2701475"/>
              <a:ext cx="23475" cy="10925"/>
            </a:xfrm>
            <a:custGeom>
              <a:avLst/>
              <a:gdLst/>
              <a:ahLst/>
              <a:cxnLst/>
              <a:rect l="l" t="t" r="r" b="b"/>
              <a:pathLst>
                <a:path w="939" h="437" extrusionOk="0">
                  <a:moveTo>
                    <a:pt x="431" y="1"/>
                  </a:moveTo>
                  <a:cubicBezTo>
                    <a:pt x="321" y="1"/>
                    <a:pt x="219" y="18"/>
                    <a:pt x="158" y="69"/>
                  </a:cubicBezTo>
                  <a:cubicBezTo>
                    <a:pt x="1" y="203"/>
                    <a:pt x="205" y="296"/>
                    <a:pt x="205" y="296"/>
                  </a:cubicBezTo>
                  <a:cubicBezTo>
                    <a:pt x="208" y="395"/>
                    <a:pt x="266" y="437"/>
                    <a:pt x="350" y="437"/>
                  </a:cubicBezTo>
                  <a:cubicBezTo>
                    <a:pt x="513" y="437"/>
                    <a:pt x="775" y="282"/>
                    <a:pt x="939" y="78"/>
                  </a:cubicBezTo>
                  <a:cubicBezTo>
                    <a:pt x="939" y="78"/>
                    <a:pt x="666" y="1"/>
                    <a:pt x="431"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36" name="Google Shape;1194;p30">
              <a:extLst>
                <a:ext uri="{FF2B5EF4-FFF2-40B4-BE49-F238E27FC236}">
                  <a16:creationId xmlns:a16="http://schemas.microsoft.com/office/drawing/2014/main" xmlns="" id="{C8637E24-1659-7066-B3CD-1AEE9EE3B815}"/>
                </a:ext>
              </a:extLst>
            </p:cNvPr>
            <p:cNvSpPr/>
            <p:nvPr/>
          </p:nvSpPr>
          <p:spPr>
            <a:xfrm>
              <a:off x="4577325" y="2679325"/>
              <a:ext cx="9475" cy="11375"/>
            </a:xfrm>
            <a:custGeom>
              <a:avLst/>
              <a:gdLst/>
              <a:ahLst/>
              <a:cxnLst/>
              <a:rect l="l" t="t" r="r" b="b"/>
              <a:pathLst>
                <a:path w="379" h="455" extrusionOk="0">
                  <a:moveTo>
                    <a:pt x="252" y="1"/>
                  </a:moveTo>
                  <a:cubicBezTo>
                    <a:pt x="252" y="1"/>
                    <a:pt x="1" y="258"/>
                    <a:pt x="52" y="394"/>
                  </a:cubicBezTo>
                  <a:cubicBezTo>
                    <a:pt x="69" y="441"/>
                    <a:pt x="98" y="454"/>
                    <a:pt x="125" y="454"/>
                  </a:cubicBezTo>
                  <a:cubicBezTo>
                    <a:pt x="165" y="454"/>
                    <a:pt x="202" y="427"/>
                    <a:pt x="202" y="427"/>
                  </a:cubicBezTo>
                  <a:cubicBezTo>
                    <a:pt x="220" y="433"/>
                    <a:pt x="236" y="437"/>
                    <a:pt x="251" y="437"/>
                  </a:cubicBezTo>
                  <a:cubicBezTo>
                    <a:pt x="379" y="437"/>
                    <a:pt x="367" y="184"/>
                    <a:pt x="252"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37" name="Google Shape;1195;p30">
              <a:extLst>
                <a:ext uri="{FF2B5EF4-FFF2-40B4-BE49-F238E27FC236}">
                  <a16:creationId xmlns:a16="http://schemas.microsoft.com/office/drawing/2014/main" xmlns="" id="{B1ED2DBD-2950-6E73-300D-37C0F5922E18}"/>
                </a:ext>
              </a:extLst>
            </p:cNvPr>
            <p:cNvSpPr/>
            <p:nvPr/>
          </p:nvSpPr>
          <p:spPr>
            <a:xfrm>
              <a:off x="4679975" y="2657800"/>
              <a:ext cx="24675" cy="14900"/>
            </a:xfrm>
            <a:custGeom>
              <a:avLst/>
              <a:gdLst/>
              <a:ahLst/>
              <a:cxnLst/>
              <a:rect l="l" t="t" r="r" b="b"/>
              <a:pathLst>
                <a:path w="987" h="596" extrusionOk="0">
                  <a:moveTo>
                    <a:pt x="729" y="1"/>
                  </a:moveTo>
                  <a:cubicBezTo>
                    <a:pt x="501" y="1"/>
                    <a:pt x="192" y="31"/>
                    <a:pt x="105" y="189"/>
                  </a:cubicBezTo>
                  <a:cubicBezTo>
                    <a:pt x="1" y="380"/>
                    <a:pt x="221" y="459"/>
                    <a:pt x="221" y="459"/>
                  </a:cubicBezTo>
                  <a:cubicBezTo>
                    <a:pt x="246" y="554"/>
                    <a:pt x="302" y="596"/>
                    <a:pt x="374" y="596"/>
                  </a:cubicBezTo>
                  <a:cubicBezTo>
                    <a:pt x="548" y="596"/>
                    <a:pt x="818" y="352"/>
                    <a:pt x="986" y="13"/>
                  </a:cubicBezTo>
                  <a:cubicBezTo>
                    <a:pt x="986" y="13"/>
                    <a:pt x="874" y="1"/>
                    <a:pt x="729"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8" name="Google Shape;1196;p30">
              <a:extLst>
                <a:ext uri="{FF2B5EF4-FFF2-40B4-BE49-F238E27FC236}">
                  <a16:creationId xmlns:a16="http://schemas.microsoft.com/office/drawing/2014/main" xmlns="" id="{69C91F07-00C3-D446-E825-400FD0426556}"/>
                </a:ext>
              </a:extLst>
            </p:cNvPr>
            <p:cNvSpPr/>
            <p:nvPr/>
          </p:nvSpPr>
          <p:spPr>
            <a:xfrm>
              <a:off x="4699150" y="2667725"/>
              <a:ext cx="23700" cy="10800"/>
            </a:xfrm>
            <a:custGeom>
              <a:avLst/>
              <a:gdLst/>
              <a:ahLst/>
              <a:cxnLst/>
              <a:rect l="l" t="t" r="r" b="b"/>
              <a:pathLst>
                <a:path w="948" h="432" extrusionOk="0">
                  <a:moveTo>
                    <a:pt x="369" y="0"/>
                  </a:moveTo>
                  <a:cubicBezTo>
                    <a:pt x="291" y="0"/>
                    <a:pt x="222" y="13"/>
                    <a:pt x="173" y="46"/>
                  </a:cubicBezTo>
                  <a:cubicBezTo>
                    <a:pt x="1" y="163"/>
                    <a:pt x="193" y="276"/>
                    <a:pt x="193" y="276"/>
                  </a:cubicBezTo>
                  <a:cubicBezTo>
                    <a:pt x="183" y="385"/>
                    <a:pt x="248" y="432"/>
                    <a:pt x="349" y="432"/>
                  </a:cubicBezTo>
                  <a:cubicBezTo>
                    <a:pt x="514" y="432"/>
                    <a:pt x="772" y="308"/>
                    <a:pt x="947" y="132"/>
                  </a:cubicBezTo>
                  <a:cubicBezTo>
                    <a:pt x="947" y="132"/>
                    <a:pt x="617" y="0"/>
                    <a:pt x="36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9" name="Google Shape;1197;p30">
              <a:extLst>
                <a:ext uri="{FF2B5EF4-FFF2-40B4-BE49-F238E27FC236}">
                  <a16:creationId xmlns:a16="http://schemas.microsoft.com/office/drawing/2014/main" xmlns="" id="{19BE57B7-F505-EABD-6065-ECF5A1FE2256}"/>
                </a:ext>
              </a:extLst>
            </p:cNvPr>
            <p:cNvSpPr/>
            <p:nvPr/>
          </p:nvSpPr>
          <p:spPr>
            <a:xfrm>
              <a:off x="4673600" y="2642600"/>
              <a:ext cx="9225" cy="11000"/>
            </a:xfrm>
            <a:custGeom>
              <a:avLst/>
              <a:gdLst/>
              <a:ahLst/>
              <a:cxnLst/>
              <a:rect l="l" t="t" r="r" b="b"/>
              <a:pathLst>
                <a:path w="369" h="440" extrusionOk="0">
                  <a:moveTo>
                    <a:pt x="280" y="0"/>
                  </a:moveTo>
                  <a:cubicBezTo>
                    <a:pt x="280" y="0"/>
                    <a:pt x="0" y="232"/>
                    <a:pt x="34" y="371"/>
                  </a:cubicBezTo>
                  <a:cubicBezTo>
                    <a:pt x="47" y="425"/>
                    <a:pt x="78" y="439"/>
                    <a:pt x="109" y="439"/>
                  </a:cubicBezTo>
                  <a:cubicBezTo>
                    <a:pt x="145" y="439"/>
                    <a:pt x="180" y="419"/>
                    <a:pt x="180" y="419"/>
                  </a:cubicBezTo>
                  <a:cubicBezTo>
                    <a:pt x="200" y="429"/>
                    <a:pt x="219" y="434"/>
                    <a:pt x="235" y="434"/>
                  </a:cubicBezTo>
                  <a:cubicBezTo>
                    <a:pt x="354" y="434"/>
                    <a:pt x="369" y="188"/>
                    <a:pt x="280"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0" name="Google Shape;1198;p30">
              <a:extLst>
                <a:ext uri="{FF2B5EF4-FFF2-40B4-BE49-F238E27FC236}">
                  <a16:creationId xmlns:a16="http://schemas.microsoft.com/office/drawing/2014/main" xmlns="" id="{E6E0294D-0022-BF8D-BE9A-C2C6F3575996}"/>
                </a:ext>
              </a:extLst>
            </p:cNvPr>
            <p:cNvSpPr/>
            <p:nvPr/>
          </p:nvSpPr>
          <p:spPr>
            <a:xfrm>
              <a:off x="4690800" y="2679625"/>
              <a:ext cx="13350" cy="7075"/>
            </a:xfrm>
            <a:custGeom>
              <a:avLst/>
              <a:gdLst/>
              <a:ahLst/>
              <a:cxnLst/>
              <a:rect l="l" t="t" r="r" b="b"/>
              <a:pathLst>
                <a:path w="534" h="283" extrusionOk="0">
                  <a:moveTo>
                    <a:pt x="155" y="1"/>
                  </a:moveTo>
                  <a:cubicBezTo>
                    <a:pt x="147" y="1"/>
                    <a:pt x="139" y="1"/>
                    <a:pt x="131" y="2"/>
                  </a:cubicBezTo>
                  <a:cubicBezTo>
                    <a:pt x="1" y="24"/>
                    <a:pt x="72" y="133"/>
                    <a:pt x="72" y="133"/>
                  </a:cubicBezTo>
                  <a:cubicBezTo>
                    <a:pt x="6" y="231"/>
                    <a:pt x="120" y="283"/>
                    <a:pt x="274" y="283"/>
                  </a:cubicBezTo>
                  <a:cubicBezTo>
                    <a:pt x="356" y="283"/>
                    <a:pt x="449" y="268"/>
                    <a:pt x="533" y="239"/>
                  </a:cubicBezTo>
                  <a:cubicBezTo>
                    <a:pt x="533" y="239"/>
                    <a:pt x="311" y="1"/>
                    <a:pt x="155"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 name="Google Shape;1199;p30">
              <a:extLst>
                <a:ext uri="{FF2B5EF4-FFF2-40B4-BE49-F238E27FC236}">
                  <a16:creationId xmlns:a16="http://schemas.microsoft.com/office/drawing/2014/main" xmlns="" id="{FB579C84-387C-7940-B364-DFFE98B21806}"/>
                </a:ext>
              </a:extLst>
            </p:cNvPr>
            <p:cNvSpPr/>
            <p:nvPr/>
          </p:nvSpPr>
          <p:spPr>
            <a:xfrm>
              <a:off x="4587475" y="2823425"/>
              <a:ext cx="47950" cy="45350"/>
            </a:xfrm>
            <a:custGeom>
              <a:avLst/>
              <a:gdLst/>
              <a:ahLst/>
              <a:cxnLst/>
              <a:rect l="l" t="t" r="r" b="b"/>
              <a:pathLst>
                <a:path w="1918" h="1814" extrusionOk="0">
                  <a:moveTo>
                    <a:pt x="959" y="0"/>
                  </a:moveTo>
                  <a:cubicBezTo>
                    <a:pt x="430" y="0"/>
                    <a:pt x="1" y="406"/>
                    <a:pt x="1" y="907"/>
                  </a:cubicBezTo>
                  <a:cubicBezTo>
                    <a:pt x="1" y="1408"/>
                    <a:pt x="430" y="1813"/>
                    <a:pt x="959" y="1813"/>
                  </a:cubicBezTo>
                  <a:cubicBezTo>
                    <a:pt x="1488" y="1813"/>
                    <a:pt x="1917" y="1408"/>
                    <a:pt x="1917" y="907"/>
                  </a:cubicBezTo>
                  <a:cubicBezTo>
                    <a:pt x="1917" y="406"/>
                    <a:pt x="1488" y="0"/>
                    <a:pt x="959"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42" name="Google Shape;1200;p30">
              <a:extLst>
                <a:ext uri="{FF2B5EF4-FFF2-40B4-BE49-F238E27FC236}">
                  <a16:creationId xmlns:a16="http://schemas.microsoft.com/office/drawing/2014/main" xmlns="" id="{5D79E896-C817-9E84-FCAC-A33DA6DA8411}"/>
                </a:ext>
              </a:extLst>
            </p:cNvPr>
            <p:cNvSpPr/>
            <p:nvPr/>
          </p:nvSpPr>
          <p:spPr>
            <a:xfrm>
              <a:off x="4593525" y="2824975"/>
              <a:ext cx="39600" cy="34100"/>
            </a:xfrm>
            <a:custGeom>
              <a:avLst/>
              <a:gdLst/>
              <a:ahLst/>
              <a:cxnLst/>
              <a:rect l="l" t="t" r="r" b="b"/>
              <a:pathLst>
                <a:path w="1584" h="1364" extrusionOk="0">
                  <a:moveTo>
                    <a:pt x="980" y="1"/>
                  </a:moveTo>
                  <a:cubicBezTo>
                    <a:pt x="916" y="1"/>
                    <a:pt x="853" y="15"/>
                    <a:pt x="792" y="46"/>
                  </a:cubicBezTo>
                  <a:cubicBezTo>
                    <a:pt x="745" y="24"/>
                    <a:pt x="694" y="14"/>
                    <a:pt x="640" y="14"/>
                  </a:cubicBezTo>
                  <a:cubicBezTo>
                    <a:pt x="352" y="14"/>
                    <a:pt x="0" y="307"/>
                    <a:pt x="0" y="644"/>
                  </a:cubicBezTo>
                  <a:cubicBezTo>
                    <a:pt x="0" y="1041"/>
                    <a:pt x="354" y="1364"/>
                    <a:pt x="792" y="1364"/>
                  </a:cubicBezTo>
                  <a:cubicBezTo>
                    <a:pt x="1229" y="1364"/>
                    <a:pt x="1583" y="1041"/>
                    <a:pt x="1583" y="644"/>
                  </a:cubicBezTo>
                  <a:cubicBezTo>
                    <a:pt x="1583" y="315"/>
                    <a:pt x="1282" y="1"/>
                    <a:pt x="980"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3" name="Google Shape;1201;p30">
              <a:extLst>
                <a:ext uri="{FF2B5EF4-FFF2-40B4-BE49-F238E27FC236}">
                  <a16:creationId xmlns:a16="http://schemas.microsoft.com/office/drawing/2014/main" xmlns="" id="{BD8DD6E9-5341-8B3B-9F20-EDAAAAA463D0}"/>
                </a:ext>
              </a:extLst>
            </p:cNvPr>
            <p:cNvSpPr/>
            <p:nvPr/>
          </p:nvSpPr>
          <p:spPr>
            <a:xfrm>
              <a:off x="4300900" y="2732375"/>
              <a:ext cx="47950" cy="45350"/>
            </a:xfrm>
            <a:custGeom>
              <a:avLst/>
              <a:gdLst/>
              <a:ahLst/>
              <a:cxnLst/>
              <a:rect l="l" t="t" r="r" b="b"/>
              <a:pathLst>
                <a:path w="1918" h="1814" extrusionOk="0">
                  <a:moveTo>
                    <a:pt x="959" y="1"/>
                  </a:moveTo>
                  <a:cubicBezTo>
                    <a:pt x="430" y="1"/>
                    <a:pt x="1" y="406"/>
                    <a:pt x="1" y="907"/>
                  </a:cubicBezTo>
                  <a:cubicBezTo>
                    <a:pt x="1" y="1408"/>
                    <a:pt x="430" y="1814"/>
                    <a:pt x="959" y="1814"/>
                  </a:cubicBezTo>
                  <a:cubicBezTo>
                    <a:pt x="1488" y="1814"/>
                    <a:pt x="1917" y="1408"/>
                    <a:pt x="1917" y="907"/>
                  </a:cubicBezTo>
                  <a:cubicBezTo>
                    <a:pt x="1917" y="406"/>
                    <a:pt x="1488" y="1"/>
                    <a:pt x="959"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44" name="Google Shape;1202;p30">
              <a:extLst>
                <a:ext uri="{FF2B5EF4-FFF2-40B4-BE49-F238E27FC236}">
                  <a16:creationId xmlns:a16="http://schemas.microsoft.com/office/drawing/2014/main" xmlns="" id="{CDCDCCB8-08AE-78F7-0333-161CF97CE17D}"/>
                </a:ext>
              </a:extLst>
            </p:cNvPr>
            <p:cNvSpPr/>
            <p:nvPr/>
          </p:nvSpPr>
          <p:spPr>
            <a:xfrm>
              <a:off x="4642950" y="2694825"/>
              <a:ext cx="47925" cy="45350"/>
            </a:xfrm>
            <a:custGeom>
              <a:avLst/>
              <a:gdLst/>
              <a:ahLst/>
              <a:cxnLst/>
              <a:rect l="l" t="t" r="r" b="b"/>
              <a:pathLst>
                <a:path w="1917" h="1814" extrusionOk="0">
                  <a:moveTo>
                    <a:pt x="959" y="1"/>
                  </a:moveTo>
                  <a:cubicBezTo>
                    <a:pt x="430" y="1"/>
                    <a:pt x="1" y="406"/>
                    <a:pt x="1" y="907"/>
                  </a:cubicBezTo>
                  <a:cubicBezTo>
                    <a:pt x="1" y="1408"/>
                    <a:pt x="429" y="1814"/>
                    <a:pt x="959" y="1814"/>
                  </a:cubicBezTo>
                  <a:cubicBezTo>
                    <a:pt x="959" y="1814"/>
                    <a:pt x="960" y="1814"/>
                    <a:pt x="961" y="1814"/>
                  </a:cubicBezTo>
                  <a:cubicBezTo>
                    <a:pt x="1488" y="1814"/>
                    <a:pt x="1917" y="1408"/>
                    <a:pt x="1917" y="907"/>
                  </a:cubicBezTo>
                  <a:cubicBezTo>
                    <a:pt x="1917" y="406"/>
                    <a:pt x="1488" y="1"/>
                    <a:pt x="959"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45" name="Google Shape;1203;p30">
              <a:extLst>
                <a:ext uri="{FF2B5EF4-FFF2-40B4-BE49-F238E27FC236}">
                  <a16:creationId xmlns:a16="http://schemas.microsoft.com/office/drawing/2014/main" xmlns="" id="{2701B16E-3FFF-E8C3-1182-E9D4D2E9FE6C}"/>
                </a:ext>
              </a:extLst>
            </p:cNvPr>
            <p:cNvSpPr/>
            <p:nvPr/>
          </p:nvSpPr>
          <p:spPr>
            <a:xfrm>
              <a:off x="4649025" y="2696425"/>
              <a:ext cx="39625" cy="34100"/>
            </a:xfrm>
            <a:custGeom>
              <a:avLst/>
              <a:gdLst/>
              <a:ahLst/>
              <a:cxnLst/>
              <a:rect l="l" t="t" r="r" b="b"/>
              <a:pathLst>
                <a:path w="1585" h="1364" extrusionOk="0">
                  <a:moveTo>
                    <a:pt x="981" y="1"/>
                  </a:moveTo>
                  <a:cubicBezTo>
                    <a:pt x="917" y="1"/>
                    <a:pt x="853" y="15"/>
                    <a:pt x="792" y="46"/>
                  </a:cubicBezTo>
                  <a:cubicBezTo>
                    <a:pt x="745" y="24"/>
                    <a:pt x="693" y="14"/>
                    <a:pt x="639" y="14"/>
                  </a:cubicBezTo>
                  <a:cubicBezTo>
                    <a:pt x="351" y="14"/>
                    <a:pt x="0" y="307"/>
                    <a:pt x="0" y="643"/>
                  </a:cubicBezTo>
                  <a:cubicBezTo>
                    <a:pt x="0" y="1040"/>
                    <a:pt x="354" y="1364"/>
                    <a:pt x="792" y="1364"/>
                  </a:cubicBezTo>
                  <a:cubicBezTo>
                    <a:pt x="1229" y="1364"/>
                    <a:pt x="1584" y="1040"/>
                    <a:pt x="1584" y="643"/>
                  </a:cubicBezTo>
                  <a:cubicBezTo>
                    <a:pt x="1584" y="314"/>
                    <a:pt x="1283" y="1"/>
                    <a:pt x="981"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6" name="Google Shape;1204;p30">
              <a:extLst>
                <a:ext uri="{FF2B5EF4-FFF2-40B4-BE49-F238E27FC236}">
                  <a16:creationId xmlns:a16="http://schemas.microsoft.com/office/drawing/2014/main" xmlns="" id="{D45D8635-B050-9454-6173-40607BA67007}"/>
                </a:ext>
              </a:extLst>
            </p:cNvPr>
            <p:cNvSpPr/>
            <p:nvPr/>
          </p:nvSpPr>
          <p:spPr>
            <a:xfrm>
              <a:off x="4326550" y="2908875"/>
              <a:ext cx="47900" cy="45350"/>
            </a:xfrm>
            <a:custGeom>
              <a:avLst/>
              <a:gdLst/>
              <a:ahLst/>
              <a:cxnLst/>
              <a:rect l="l" t="t" r="r" b="b"/>
              <a:pathLst>
                <a:path w="1916" h="1814" extrusionOk="0">
                  <a:moveTo>
                    <a:pt x="957" y="1"/>
                  </a:moveTo>
                  <a:cubicBezTo>
                    <a:pt x="428" y="1"/>
                    <a:pt x="0" y="408"/>
                    <a:pt x="0" y="907"/>
                  </a:cubicBezTo>
                  <a:cubicBezTo>
                    <a:pt x="0" y="1408"/>
                    <a:pt x="428" y="1814"/>
                    <a:pt x="957" y="1814"/>
                  </a:cubicBezTo>
                  <a:cubicBezTo>
                    <a:pt x="1487" y="1814"/>
                    <a:pt x="1916" y="1408"/>
                    <a:pt x="1916" y="907"/>
                  </a:cubicBezTo>
                  <a:cubicBezTo>
                    <a:pt x="1916" y="408"/>
                    <a:pt x="1487" y="1"/>
                    <a:pt x="957"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47" name="Google Shape;1205;p30">
              <a:extLst>
                <a:ext uri="{FF2B5EF4-FFF2-40B4-BE49-F238E27FC236}">
                  <a16:creationId xmlns:a16="http://schemas.microsoft.com/office/drawing/2014/main" xmlns="" id="{BE982DD1-8FAA-A10B-9C86-8003E2E3C389}"/>
                </a:ext>
              </a:extLst>
            </p:cNvPr>
            <p:cNvSpPr/>
            <p:nvPr/>
          </p:nvSpPr>
          <p:spPr>
            <a:xfrm>
              <a:off x="4332600" y="2910450"/>
              <a:ext cx="39625" cy="34100"/>
            </a:xfrm>
            <a:custGeom>
              <a:avLst/>
              <a:gdLst/>
              <a:ahLst/>
              <a:cxnLst/>
              <a:rect l="l" t="t" r="r" b="b"/>
              <a:pathLst>
                <a:path w="1585" h="1364" extrusionOk="0">
                  <a:moveTo>
                    <a:pt x="981" y="1"/>
                  </a:moveTo>
                  <a:cubicBezTo>
                    <a:pt x="917" y="1"/>
                    <a:pt x="854" y="15"/>
                    <a:pt x="792" y="46"/>
                  </a:cubicBezTo>
                  <a:cubicBezTo>
                    <a:pt x="746" y="25"/>
                    <a:pt x="694" y="14"/>
                    <a:pt x="641" y="14"/>
                  </a:cubicBezTo>
                  <a:cubicBezTo>
                    <a:pt x="352" y="14"/>
                    <a:pt x="1" y="308"/>
                    <a:pt x="1" y="643"/>
                  </a:cubicBezTo>
                  <a:cubicBezTo>
                    <a:pt x="1" y="1041"/>
                    <a:pt x="355" y="1364"/>
                    <a:pt x="792" y="1364"/>
                  </a:cubicBezTo>
                  <a:cubicBezTo>
                    <a:pt x="1230" y="1364"/>
                    <a:pt x="1584" y="1041"/>
                    <a:pt x="1584" y="643"/>
                  </a:cubicBezTo>
                  <a:cubicBezTo>
                    <a:pt x="1584" y="315"/>
                    <a:pt x="1283" y="1"/>
                    <a:pt x="981"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grpSp>
          <p:nvGrpSpPr>
            <p:cNvPr id="48" name="Google Shape;1206;p30">
              <a:extLst>
                <a:ext uri="{FF2B5EF4-FFF2-40B4-BE49-F238E27FC236}">
                  <a16:creationId xmlns:a16="http://schemas.microsoft.com/office/drawing/2014/main" xmlns="" id="{DA399A20-BABD-32DC-B07B-7853AA1C7454}"/>
                </a:ext>
              </a:extLst>
            </p:cNvPr>
            <p:cNvGrpSpPr/>
            <p:nvPr/>
          </p:nvGrpSpPr>
          <p:grpSpPr>
            <a:xfrm>
              <a:off x="4297350" y="2726300"/>
              <a:ext cx="49250" cy="41775"/>
              <a:chOff x="4297350" y="2726300"/>
              <a:chExt cx="49250" cy="41775"/>
            </a:xfrm>
          </p:grpSpPr>
          <p:sp>
            <p:nvSpPr>
              <p:cNvPr id="73" name="Google Shape;1207;p30">
                <a:extLst>
                  <a:ext uri="{FF2B5EF4-FFF2-40B4-BE49-F238E27FC236}">
                    <a16:creationId xmlns:a16="http://schemas.microsoft.com/office/drawing/2014/main" xmlns="" id="{2197610D-E37A-C4B1-3A2E-394B586F941C}"/>
                  </a:ext>
                </a:extLst>
              </p:cNvPr>
              <p:cNvSpPr/>
              <p:nvPr/>
            </p:nvSpPr>
            <p:spPr>
              <a:xfrm>
                <a:off x="4306975" y="2733950"/>
                <a:ext cx="39625" cy="34075"/>
              </a:xfrm>
              <a:custGeom>
                <a:avLst/>
                <a:gdLst/>
                <a:ahLst/>
                <a:cxnLst/>
                <a:rect l="l" t="t" r="r" b="b"/>
                <a:pathLst>
                  <a:path w="1585" h="1363" extrusionOk="0">
                    <a:moveTo>
                      <a:pt x="981" y="0"/>
                    </a:moveTo>
                    <a:cubicBezTo>
                      <a:pt x="917" y="0"/>
                      <a:pt x="853" y="14"/>
                      <a:pt x="792" y="45"/>
                    </a:cubicBezTo>
                    <a:cubicBezTo>
                      <a:pt x="745" y="23"/>
                      <a:pt x="694" y="13"/>
                      <a:pt x="641" y="13"/>
                    </a:cubicBezTo>
                    <a:cubicBezTo>
                      <a:pt x="352" y="13"/>
                      <a:pt x="0" y="307"/>
                      <a:pt x="0" y="643"/>
                    </a:cubicBezTo>
                    <a:cubicBezTo>
                      <a:pt x="0" y="1040"/>
                      <a:pt x="354" y="1363"/>
                      <a:pt x="792" y="1363"/>
                    </a:cubicBezTo>
                    <a:cubicBezTo>
                      <a:pt x="1229" y="1363"/>
                      <a:pt x="1584" y="1040"/>
                      <a:pt x="1584" y="643"/>
                    </a:cubicBezTo>
                    <a:cubicBezTo>
                      <a:pt x="1584" y="314"/>
                      <a:pt x="1283" y="0"/>
                      <a:pt x="981"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grpSp>
            <p:nvGrpSpPr>
              <p:cNvPr id="74" name="Google Shape;1208;p30">
                <a:extLst>
                  <a:ext uri="{FF2B5EF4-FFF2-40B4-BE49-F238E27FC236}">
                    <a16:creationId xmlns:a16="http://schemas.microsoft.com/office/drawing/2014/main" xmlns="" id="{218BB199-5529-75C4-6825-4FFC792B3E80}"/>
                  </a:ext>
                </a:extLst>
              </p:cNvPr>
              <p:cNvGrpSpPr/>
              <p:nvPr/>
            </p:nvGrpSpPr>
            <p:grpSpPr>
              <a:xfrm>
                <a:off x="4297350" y="2726300"/>
                <a:ext cx="49250" cy="41775"/>
                <a:chOff x="4297350" y="2726300"/>
                <a:chExt cx="49250" cy="41775"/>
              </a:xfrm>
            </p:grpSpPr>
            <p:sp>
              <p:nvSpPr>
                <p:cNvPr id="75" name="Google Shape;1209;p30">
                  <a:extLst>
                    <a:ext uri="{FF2B5EF4-FFF2-40B4-BE49-F238E27FC236}">
                      <a16:creationId xmlns:a16="http://schemas.microsoft.com/office/drawing/2014/main" xmlns="" id="{52933F87-3D76-3BE6-9203-F887E7CDFD69}"/>
                    </a:ext>
                  </a:extLst>
                </p:cNvPr>
                <p:cNvSpPr/>
                <p:nvPr/>
              </p:nvSpPr>
              <p:spPr>
                <a:xfrm>
                  <a:off x="4306975" y="2733950"/>
                  <a:ext cx="39625" cy="34075"/>
                </a:xfrm>
                <a:custGeom>
                  <a:avLst/>
                  <a:gdLst/>
                  <a:ahLst/>
                  <a:cxnLst/>
                  <a:rect l="l" t="t" r="r" b="b"/>
                  <a:pathLst>
                    <a:path w="1585" h="1363" extrusionOk="0">
                      <a:moveTo>
                        <a:pt x="981" y="0"/>
                      </a:moveTo>
                      <a:cubicBezTo>
                        <a:pt x="917" y="0"/>
                        <a:pt x="853" y="14"/>
                        <a:pt x="792" y="45"/>
                      </a:cubicBezTo>
                      <a:cubicBezTo>
                        <a:pt x="745" y="23"/>
                        <a:pt x="694" y="13"/>
                        <a:pt x="641" y="13"/>
                      </a:cubicBezTo>
                      <a:cubicBezTo>
                        <a:pt x="352" y="13"/>
                        <a:pt x="0" y="307"/>
                        <a:pt x="0" y="643"/>
                      </a:cubicBezTo>
                      <a:cubicBezTo>
                        <a:pt x="0" y="1040"/>
                        <a:pt x="354" y="1363"/>
                        <a:pt x="792" y="1363"/>
                      </a:cubicBezTo>
                      <a:cubicBezTo>
                        <a:pt x="1229" y="1363"/>
                        <a:pt x="1584" y="1040"/>
                        <a:pt x="1584" y="643"/>
                      </a:cubicBezTo>
                      <a:cubicBezTo>
                        <a:pt x="1584" y="314"/>
                        <a:pt x="1283" y="0"/>
                        <a:pt x="981" y="0"/>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grpSp>
              <p:nvGrpSpPr>
                <p:cNvPr id="76" name="Google Shape;1210;p30">
                  <a:extLst>
                    <a:ext uri="{FF2B5EF4-FFF2-40B4-BE49-F238E27FC236}">
                      <a16:creationId xmlns:a16="http://schemas.microsoft.com/office/drawing/2014/main" xmlns="" id="{F43222C1-6408-82F7-E981-3EA525101C49}"/>
                    </a:ext>
                  </a:extLst>
                </p:cNvPr>
                <p:cNvGrpSpPr/>
                <p:nvPr/>
              </p:nvGrpSpPr>
              <p:grpSpPr>
                <a:xfrm>
                  <a:off x="4297350" y="2726300"/>
                  <a:ext cx="48675" cy="41775"/>
                  <a:chOff x="4297350" y="2726300"/>
                  <a:chExt cx="48675" cy="41775"/>
                </a:xfrm>
              </p:grpSpPr>
              <p:sp>
                <p:nvSpPr>
                  <p:cNvPr id="77" name="Google Shape;1211;p30">
                    <a:extLst>
                      <a:ext uri="{FF2B5EF4-FFF2-40B4-BE49-F238E27FC236}">
                        <a16:creationId xmlns:a16="http://schemas.microsoft.com/office/drawing/2014/main" xmlns="" id="{335B7F9E-1216-4D81-EA82-BD1682C47AF4}"/>
                      </a:ext>
                    </a:extLst>
                  </p:cNvPr>
                  <p:cNvSpPr/>
                  <p:nvPr/>
                </p:nvSpPr>
                <p:spPr>
                  <a:xfrm>
                    <a:off x="4307025" y="2734450"/>
                    <a:ext cx="38600" cy="33625"/>
                  </a:xfrm>
                  <a:custGeom>
                    <a:avLst/>
                    <a:gdLst/>
                    <a:ahLst/>
                    <a:cxnLst/>
                    <a:rect l="l" t="t" r="r" b="b"/>
                    <a:pathLst>
                      <a:path w="1544" h="1345" extrusionOk="0">
                        <a:moveTo>
                          <a:pt x="574" y="1"/>
                        </a:moveTo>
                        <a:lnTo>
                          <a:pt x="574" y="1"/>
                        </a:lnTo>
                        <a:cubicBezTo>
                          <a:pt x="300" y="40"/>
                          <a:pt x="0" y="313"/>
                          <a:pt x="0" y="624"/>
                        </a:cubicBezTo>
                        <a:cubicBezTo>
                          <a:pt x="0" y="1021"/>
                          <a:pt x="356" y="1345"/>
                          <a:pt x="793" y="1345"/>
                        </a:cubicBezTo>
                        <a:cubicBezTo>
                          <a:pt x="1143" y="1345"/>
                          <a:pt x="1440" y="1136"/>
                          <a:pt x="1543" y="848"/>
                        </a:cubicBezTo>
                        <a:lnTo>
                          <a:pt x="1543" y="848"/>
                        </a:lnTo>
                        <a:cubicBezTo>
                          <a:pt x="1414" y="920"/>
                          <a:pt x="1253" y="963"/>
                          <a:pt x="1079" y="963"/>
                        </a:cubicBezTo>
                        <a:cubicBezTo>
                          <a:pt x="660" y="963"/>
                          <a:pt x="320" y="716"/>
                          <a:pt x="320" y="412"/>
                        </a:cubicBezTo>
                        <a:cubicBezTo>
                          <a:pt x="320" y="249"/>
                          <a:pt x="419" y="101"/>
                          <a:pt x="574"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78" name="Google Shape;1212;p30">
                    <a:extLst>
                      <a:ext uri="{FF2B5EF4-FFF2-40B4-BE49-F238E27FC236}">
                        <a16:creationId xmlns:a16="http://schemas.microsoft.com/office/drawing/2014/main" xmlns="" id="{4940769D-728E-E8D5-2B13-17E3E8BF7720}"/>
                      </a:ext>
                    </a:extLst>
                  </p:cNvPr>
                  <p:cNvSpPr/>
                  <p:nvPr/>
                </p:nvSpPr>
                <p:spPr>
                  <a:xfrm>
                    <a:off x="4316750" y="2733175"/>
                    <a:ext cx="19650" cy="15050"/>
                  </a:xfrm>
                  <a:custGeom>
                    <a:avLst/>
                    <a:gdLst/>
                    <a:ahLst/>
                    <a:cxnLst/>
                    <a:rect l="l" t="t" r="r" b="b"/>
                    <a:pathLst>
                      <a:path w="786" h="602" extrusionOk="0">
                        <a:moveTo>
                          <a:pt x="378" y="1"/>
                        </a:moveTo>
                        <a:cubicBezTo>
                          <a:pt x="194" y="1"/>
                          <a:pt x="174" y="159"/>
                          <a:pt x="174" y="159"/>
                        </a:cubicBezTo>
                        <a:cubicBezTo>
                          <a:pt x="0" y="402"/>
                          <a:pt x="786" y="601"/>
                          <a:pt x="786" y="601"/>
                        </a:cubicBezTo>
                        <a:cubicBezTo>
                          <a:pt x="786" y="601"/>
                          <a:pt x="718" y="62"/>
                          <a:pt x="459" y="10"/>
                        </a:cubicBezTo>
                        <a:cubicBezTo>
                          <a:pt x="429" y="4"/>
                          <a:pt x="402" y="1"/>
                          <a:pt x="378"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79" name="Google Shape;1213;p30">
                    <a:extLst>
                      <a:ext uri="{FF2B5EF4-FFF2-40B4-BE49-F238E27FC236}">
                        <a16:creationId xmlns:a16="http://schemas.microsoft.com/office/drawing/2014/main" xmlns="" id="{1CCC3D9D-C46C-35EF-F371-26D7B705DEF3}"/>
                      </a:ext>
                    </a:extLst>
                  </p:cNvPr>
                  <p:cNvSpPr/>
                  <p:nvPr/>
                </p:nvSpPr>
                <p:spPr>
                  <a:xfrm>
                    <a:off x="4309225" y="2732650"/>
                    <a:ext cx="23175" cy="19525"/>
                  </a:xfrm>
                  <a:custGeom>
                    <a:avLst/>
                    <a:gdLst/>
                    <a:ahLst/>
                    <a:cxnLst/>
                    <a:rect l="l" t="t" r="r" b="b"/>
                    <a:pathLst>
                      <a:path w="927" h="781" extrusionOk="0">
                        <a:moveTo>
                          <a:pt x="587" y="0"/>
                        </a:moveTo>
                        <a:cubicBezTo>
                          <a:pt x="541" y="0"/>
                          <a:pt x="483" y="11"/>
                          <a:pt x="410" y="38"/>
                        </a:cubicBezTo>
                        <a:cubicBezTo>
                          <a:pt x="51" y="170"/>
                          <a:pt x="1" y="780"/>
                          <a:pt x="1" y="780"/>
                        </a:cubicBezTo>
                        <a:cubicBezTo>
                          <a:pt x="1" y="780"/>
                          <a:pt x="926" y="385"/>
                          <a:pt x="763" y="156"/>
                        </a:cubicBezTo>
                        <a:cubicBezTo>
                          <a:pt x="763" y="156"/>
                          <a:pt x="762" y="0"/>
                          <a:pt x="587"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80" name="Google Shape;1214;p30">
                    <a:extLst>
                      <a:ext uri="{FF2B5EF4-FFF2-40B4-BE49-F238E27FC236}">
                        <a16:creationId xmlns:a16="http://schemas.microsoft.com/office/drawing/2014/main" xmlns="" id="{8684D64B-C5D0-B71F-372F-0EC3CF1935E9}"/>
                      </a:ext>
                    </a:extLst>
                  </p:cNvPr>
                  <p:cNvSpPr/>
                  <p:nvPr/>
                </p:nvSpPr>
                <p:spPr>
                  <a:xfrm>
                    <a:off x="4297350" y="2729250"/>
                    <a:ext cx="32125" cy="9725"/>
                  </a:xfrm>
                  <a:custGeom>
                    <a:avLst/>
                    <a:gdLst/>
                    <a:ahLst/>
                    <a:cxnLst/>
                    <a:rect l="l" t="t" r="r" b="b"/>
                    <a:pathLst>
                      <a:path w="1285" h="389" extrusionOk="0">
                        <a:moveTo>
                          <a:pt x="783" y="1"/>
                        </a:moveTo>
                        <a:cubicBezTo>
                          <a:pt x="434" y="1"/>
                          <a:pt x="0" y="57"/>
                          <a:pt x="0" y="57"/>
                        </a:cubicBezTo>
                        <a:cubicBezTo>
                          <a:pt x="0" y="57"/>
                          <a:pt x="355" y="389"/>
                          <a:pt x="748" y="389"/>
                        </a:cubicBezTo>
                        <a:cubicBezTo>
                          <a:pt x="783" y="389"/>
                          <a:pt x="817" y="386"/>
                          <a:pt x="852" y="381"/>
                        </a:cubicBezTo>
                        <a:cubicBezTo>
                          <a:pt x="1284" y="312"/>
                          <a:pt x="1206" y="146"/>
                          <a:pt x="1206" y="146"/>
                        </a:cubicBezTo>
                        <a:cubicBezTo>
                          <a:pt x="1261" y="33"/>
                          <a:pt x="1046" y="1"/>
                          <a:pt x="78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81" name="Google Shape;1215;p30">
                    <a:extLst>
                      <a:ext uri="{FF2B5EF4-FFF2-40B4-BE49-F238E27FC236}">
                        <a16:creationId xmlns:a16="http://schemas.microsoft.com/office/drawing/2014/main" xmlns="" id="{294B6734-54FB-EEC6-D20E-B68DE145C4F6}"/>
                      </a:ext>
                    </a:extLst>
                  </p:cNvPr>
                  <p:cNvSpPr/>
                  <p:nvPr/>
                </p:nvSpPr>
                <p:spPr>
                  <a:xfrm>
                    <a:off x="4323075" y="2726300"/>
                    <a:ext cx="22950" cy="10725"/>
                  </a:xfrm>
                  <a:custGeom>
                    <a:avLst/>
                    <a:gdLst/>
                    <a:ahLst/>
                    <a:cxnLst/>
                    <a:rect l="l" t="t" r="r" b="b"/>
                    <a:pathLst>
                      <a:path w="918" h="429" extrusionOk="0">
                        <a:moveTo>
                          <a:pt x="355" y="0"/>
                        </a:moveTo>
                        <a:cubicBezTo>
                          <a:pt x="305" y="0"/>
                          <a:pt x="259" y="10"/>
                          <a:pt x="221" y="34"/>
                        </a:cubicBezTo>
                        <a:cubicBezTo>
                          <a:pt x="0" y="170"/>
                          <a:pt x="146" y="325"/>
                          <a:pt x="146" y="325"/>
                        </a:cubicBezTo>
                        <a:cubicBezTo>
                          <a:pt x="166" y="401"/>
                          <a:pt x="231" y="428"/>
                          <a:pt x="315" y="428"/>
                        </a:cubicBezTo>
                        <a:cubicBezTo>
                          <a:pt x="545" y="428"/>
                          <a:pt x="917" y="223"/>
                          <a:pt x="917" y="223"/>
                        </a:cubicBezTo>
                        <a:cubicBezTo>
                          <a:pt x="917" y="223"/>
                          <a:pt x="592" y="0"/>
                          <a:pt x="355"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82" name="Google Shape;1216;p30">
                    <a:extLst>
                      <a:ext uri="{FF2B5EF4-FFF2-40B4-BE49-F238E27FC236}">
                        <a16:creationId xmlns:a16="http://schemas.microsoft.com/office/drawing/2014/main" xmlns="" id="{36508EE5-65E8-C47E-AAC2-75C1AAEA668D}"/>
                      </a:ext>
                    </a:extLst>
                  </p:cNvPr>
                  <p:cNvSpPr/>
                  <p:nvPr/>
                </p:nvSpPr>
                <p:spPr>
                  <a:xfrm>
                    <a:off x="4319225" y="2729075"/>
                    <a:ext cx="20300" cy="13325"/>
                  </a:xfrm>
                  <a:custGeom>
                    <a:avLst/>
                    <a:gdLst/>
                    <a:ahLst/>
                    <a:cxnLst/>
                    <a:rect l="l" t="t" r="r" b="b"/>
                    <a:pathLst>
                      <a:path w="812" h="533" extrusionOk="0">
                        <a:moveTo>
                          <a:pt x="360" y="1"/>
                        </a:moveTo>
                        <a:cubicBezTo>
                          <a:pt x="112" y="1"/>
                          <a:pt x="126" y="193"/>
                          <a:pt x="126" y="193"/>
                        </a:cubicBezTo>
                        <a:cubicBezTo>
                          <a:pt x="0" y="459"/>
                          <a:pt x="812" y="532"/>
                          <a:pt x="812" y="532"/>
                        </a:cubicBezTo>
                        <a:cubicBezTo>
                          <a:pt x="812" y="532"/>
                          <a:pt x="643" y="11"/>
                          <a:pt x="378" y="1"/>
                        </a:cubicBezTo>
                        <a:cubicBezTo>
                          <a:pt x="372" y="1"/>
                          <a:pt x="366" y="1"/>
                          <a:pt x="360"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grpSp>
        <p:sp>
          <p:nvSpPr>
            <p:cNvPr id="49" name="Google Shape;1217;p30">
              <a:extLst>
                <a:ext uri="{FF2B5EF4-FFF2-40B4-BE49-F238E27FC236}">
                  <a16:creationId xmlns:a16="http://schemas.microsoft.com/office/drawing/2014/main" xmlns="" id="{D72C7107-D119-86A4-C463-8EF69391C3FF}"/>
                </a:ext>
              </a:extLst>
            </p:cNvPr>
            <p:cNvSpPr/>
            <p:nvPr/>
          </p:nvSpPr>
          <p:spPr>
            <a:xfrm>
              <a:off x="4593525" y="2824975"/>
              <a:ext cx="39600" cy="34100"/>
            </a:xfrm>
            <a:custGeom>
              <a:avLst/>
              <a:gdLst/>
              <a:ahLst/>
              <a:cxnLst/>
              <a:rect l="l" t="t" r="r" b="b"/>
              <a:pathLst>
                <a:path w="1584" h="1364" extrusionOk="0">
                  <a:moveTo>
                    <a:pt x="980" y="1"/>
                  </a:moveTo>
                  <a:cubicBezTo>
                    <a:pt x="916" y="1"/>
                    <a:pt x="853" y="15"/>
                    <a:pt x="792" y="46"/>
                  </a:cubicBezTo>
                  <a:cubicBezTo>
                    <a:pt x="745" y="24"/>
                    <a:pt x="694" y="14"/>
                    <a:pt x="640" y="14"/>
                  </a:cubicBezTo>
                  <a:cubicBezTo>
                    <a:pt x="352" y="14"/>
                    <a:pt x="0" y="307"/>
                    <a:pt x="0" y="644"/>
                  </a:cubicBezTo>
                  <a:cubicBezTo>
                    <a:pt x="0" y="1041"/>
                    <a:pt x="354" y="1364"/>
                    <a:pt x="792" y="1364"/>
                  </a:cubicBezTo>
                  <a:cubicBezTo>
                    <a:pt x="1229" y="1364"/>
                    <a:pt x="1583" y="1041"/>
                    <a:pt x="1583" y="644"/>
                  </a:cubicBezTo>
                  <a:cubicBezTo>
                    <a:pt x="1583" y="315"/>
                    <a:pt x="1282" y="1"/>
                    <a:pt x="980" y="1"/>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sp>
          <p:nvSpPr>
            <p:cNvPr id="50" name="Google Shape;1218;p30">
              <a:extLst>
                <a:ext uri="{FF2B5EF4-FFF2-40B4-BE49-F238E27FC236}">
                  <a16:creationId xmlns:a16="http://schemas.microsoft.com/office/drawing/2014/main" xmlns="" id="{45E8A95B-505D-DFF9-D7F7-0EB273A5FCED}"/>
                </a:ext>
              </a:extLst>
            </p:cNvPr>
            <p:cNvSpPr/>
            <p:nvPr/>
          </p:nvSpPr>
          <p:spPr>
            <a:xfrm>
              <a:off x="4649025" y="2696425"/>
              <a:ext cx="39625" cy="34100"/>
            </a:xfrm>
            <a:custGeom>
              <a:avLst/>
              <a:gdLst/>
              <a:ahLst/>
              <a:cxnLst/>
              <a:rect l="l" t="t" r="r" b="b"/>
              <a:pathLst>
                <a:path w="1585" h="1364" extrusionOk="0">
                  <a:moveTo>
                    <a:pt x="981" y="1"/>
                  </a:moveTo>
                  <a:cubicBezTo>
                    <a:pt x="917" y="1"/>
                    <a:pt x="853" y="15"/>
                    <a:pt x="792" y="46"/>
                  </a:cubicBezTo>
                  <a:cubicBezTo>
                    <a:pt x="745" y="24"/>
                    <a:pt x="693" y="14"/>
                    <a:pt x="639" y="14"/>
                  </a:cubicBezTo>
                  <a:cubicBezTo>
                    <a:pt x="351" y="14"/>
                    <a:pt x="0" y="307"/>
                    <a:pt x="0" y="643"/>
                  </a:cubicBezTo>
                  <a:cubicBezTo>
                    <a:pt x="0" y="1040"/>
                    <a:pt x="354" y="1364"/>
                    <a:pt x="792" y="1364"/>
                  </a:cubicBezTo>
                  <a:cubicBezTo>
                    <a:pt x="1229" y="1364"/>
                    <a:pt x="1584" y="1040"/>
                    <a:pt x="1584" y="643"/>
                  </a:cubicBezTo>
                  <a:cubicBezTo>
                    <a:pt x="1584" y="314"/>
                    <a:pt x="1283" y="1"/>
                    <a:pt x="981" y="1"/>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sp>
          <p:nvSpPr>
            <p:cNvPr id="51" name="Google Shape;1219;p30">
              <a:extLst>
                <a:ext uri="{FF2B5EF4-FFF2-40B4-BE49-F238E27FC236}">
                  <a16:creationId xmlns:a16="http://schemas.microsoft.com/office/drawing/2014/main" xmlns="" id="{E0F4FDBF-234C-18B7-B5C5-84B56F726279}"/>
                </a:ext>
              </a:extLst>
            </p:cNvPr>
            <p:cNvSpPr/>
            <p:nvPr/>
          </p:nvSpPr>
          <p:spPr>
            <a:xfrm>
              <a:off x="4332600" y="2910450"/>
              <a:ext cx="39625" cy="34100"/>
            </a:xfrm>
            <a:custGeom>
              <a:avLst/>
              <a:gdLst/>
              <a:ahLst/>
              <a:cxnLst/>
              <a:rect l="l" t="t" r="r" b="b"/>
              <a:pathLst>
                <a:path w="1585" h="1364" extrusionOk="0">
                  <a:moveTo>
                    <a:pt x="981" y="1"/>
                  </a:moveTo>
                  <a:cubicBezTo>
                    <a:pt x="917" y="1"/>
                    <a:pt x="854" y="15"/>
                    <a:pt x="792" y="46"/>
                  </a:cubicBezTo>
                  <a:cubicBezTo>
                    <a:pt x="746" y="25"/>
                    <a:pt x="694" y="14"/>
                    <a:pt x="641" y="14"/>
                  </a:cubicBezTo>
                  <a:cubicBezTo>
                    <a:pt x="352" y="14"/>
                    <a:pt x="1" y="308"/>
                    <a:pt x="1" y="643"/>
                  </a:cubicBezTo>
                  <a:cubicBezTo>
                    <a:pt x="1" y="1041"/>
                    <a:pt x="355" y="1364"/>
                    <a:pt x="792" y="1364"/>
                  </a:cubicBezTo>
                  <a:cubicBezTo>
                    <a:pt x="1230" y="1364"/>
                    <a:pt x="1584" y="1041"/>
                    <a:pt x="1584" y="643"/>
                  </a:cubicBezTo>
                  <a:cubicBezTo>
                    <a:pt x="1584" y="315"/>
                    <a:pt x="1283" y="1"/>
                    <a:pt x="981" y="1"/>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grpSp>
          <p:nvGrpSpPr>
            <p:cNvPr id="52" name="Google Shape;1220;p30">
              <a:extLst>
                <a:ext uri="{FF2B5EF4-FFF2-40B4-BE49-F238E27FC236}">
                  <a16:creationId xmlns:a16="http://schemas.microsoft.com/office/drawing/2014/main" xmlns="" id="{6E8EBFDB-F13A-6772-45FE-9031D05D37CD}"/>
                </a:ext>
              </a:extLst>
            </p:cNvPr>
            <p:cNvGrpSpPr/>
            <p:nvPr/>
          </p:nvGrpSpPr>
          <p:grpSpPr>
            <a:xfrm>
              <a:off x="4583900" y="2817300"/>
              <a:ext cx="48675" cy="41775"/>
              <a:chOff x="4583900" y="2817300"/>
              <a:chExt cx="48675" cy="41775"/>
            </a:xfrm>
          </p:grpSpPr>
          <p:sp>
            <p:nvSpPr>
              <p:cNvPr id="67" name="Google Shape;1221;p30">
                <a:extLst>
                  <a:ext uri="{FF2B5EF4-FFF2-40B4-BE49-F238E27FC236}">
                    <a16:creationId xmlns:a16="http://schemas.microsoft.com/office/drawing/2014/main" xmlns="" id="{AC56ACE7-C5ED-EA53-6E89-4894B7F191B4}"/>
                  </a:ext>
                </a:extLst>
              </p:cNvPr>
              <p:cNvSpPr/>
              <p:nvPr/>
            </p:nvSpPr>
            <p:spPr>
              <a:xfrm>
                <a:off x="4593575" y="2825450"/>
                <a:ext cx="38600" cy="33625"/>
              </a:xfrm>
              <a:custGeom>
                <a:avLst/>
                <a:gdLst/>
                <a:ahLst/>
                <a:cxnLst/>
                <a:rect l="l" t="t" r="r" b="b"/>
                <a:pathLst>
                  <a:path w="1544" h="1345" extrusionOk="0">
                    <a:moveTo>
                      <a:pt x="574" y="1"/>
                    </a:moveTo>
                    <a:lnTo>
                      <a:pt x="574" y="1"/>
                    </a:lnTo>
                    <a:cubicBezTo>
                      <a:pt x="300" y="41"/>
                      <a:pt x="0" y="314"/>
                      <a:pt x="0" y="624"/>
                    </a:cubicBezTo>
                    <a:cubicBezTo>
                      <a:pt x="0" y="1022"/>
                      <a:pt x="354" y="1345"/>
                      <a:pt x="792" y="1345"/>
                    </a:cubicBezTo>
                    <a:cubicBezTo>
                      <a:pt x="1143" y="1345"/>
                      <a:pt x="1439" y="1137"/>
                      <a:pt x="1543" y="849"/>
                    </a:cubicBezTo>
                    <a:lnTo>
                      <a:pt x="1543" y="849"/>
                    </a:lnTo>
                    <a:cubicBezTo>
                      <a:pt x="1415" y="921"/>
                      <a:pt x="1254" y="964"/>
                      <a:pt x="1079" y="964"/>
                    </a:cubicBezTo>
                    <a:cubicBezTo>
                      <a:pt x="659" y="964"/>
                      <a:pt x="320" y="716"/>
                      <a:pt x="320" y="412"/>
                    </a:cubicBezTo>
                    <a:cubicBezTo>
                      <a:pt x="320" y="248"/>
                      <a:pt x="419" y="101"/>
                      <a:pt x="574"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68" name="Google Shape;1222;p30">
                <a:extLst>
                  <a:ext uri="{FF2B5EF4-FFF2-40B4-BE49-F238E27FC236}">
                    <a16:creationId xmlns:a16="http://schemas.microsoft.com/office/drawing/2014/main" xmlns="" id="{9EC4FC98-7A26-5EFD-2B26-08C66D4A0CD5}"/>
                  </a:ext>
                </a:extLst>
              </p:cNvPr>
              <p:cNvSpPr/>
              <p:nvPr/>
            </p:nvSpPr>
            <p:spPr>
              <a:xfrm>
                <a:off x="4603300" y="2824250"/>
                <a:ext cx="19650" cy="15000"/>
              </a:xfrm>
              <a:custGeom>
                <a:avLst/>
                <a:gdLst/>
                <a:ahLst/>
                <a:cxnLst/>
                <a:rect l="l" t="t" r="r" b="b"/>
                <a:pathLst>
                  <a:path w="786" h="600" extrusionOk="0">
                    <a:moveTo>
                      <a:pt x="379" y="0"/>
                    </a:moveTo>
                    <a:cubicBezTo>
                      <a:pt x="194" y="0"/>
                      <a:pt x="174" y="158"/>
                      <a:pt x="174" y="158"/>
                    </a:cubicBezTo>
                    <a:cubicBezTo>
                      <a:pt x="0" y="401"/>
                      <a:pt x="785" y="600"/>
                      <a:pt x="785" y="600"/>
                    </a:cubicBezTo>
                    <a:cubicBezTo>
                      <a:pt x="785" y="600"/>
                      <a:pt x="718" y="61"/>
                      <a:pt x="459" y="9"/>
                    </a:cubicBezTo>
                    <a:cubicBezTo>
                      <a:pt x="429" y="3"/>
                      <a:pt x="403" y="0"/>
                      <a:pt x="379"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69" name="Google Shape;1223;p30">
                <a:extLst>
                  <a:ext uri="{FF2B5EF4-FFF2-40B4-BE49-F238E27FC236}">
                    <a16:creationId xmlns:a16="http://schemas.microsoft.com/office/drawing/2014/main" xmlns="" id="{F0DA1392-DE28-8E1A-6520-1C40950EC00A}"/>
                  </a:ext>
                </a:extLst>
              </p:cNvPr>
              <p:cNvSpPr/>
              <p:nvPr/>
            </p:nvSpPr>
            <p:spPr>
              <a:xfrm>
                <a:off x="4595775" y="2823700"/>
                <a:ext cx="23175" cy="19500"/>
              </a:xfrm>
              <a:custGeom>
                <a:avLst/>
                <a:gdLst/>
                <a:ahLst/>
                <a:cxnLst/>
                <a:rect l="l" t="t" r="r" b="b"/>
                <a:pathLst>
                  <a:path w="927" h="780" extrusionOk="0">
                    <a:moveTo>
                      <a:pt x="586" y="0"/>
                    </a:moveTo>
                    <a:cubicBezTo>
                      <a:pt x="540" y="0"/>
                      <a:pt x="483" y="11"/>
                      <a:pt x="410" y="38"/>
                    </a:cubicBezTo>
                    <a:cubicBezTo>
                      <a:pt x="51" y="170"/>
                      <a:pt x="1" y="780"/>
                      <a:pt x="1" y="780"/>
                    </a:cubicBezTo>
                    <a:cubicBezTo>
                      <a:pt x="1" y="780"/>
                      <a:pt x="926" y="385"/>
                      <a:pt x="763" y="157"/>
                    </a:cubicBezTo>
                    <a:cubicBezTo>
                      <a:pt x="763" y="157"/>
                      <a:pt x="762" y="0"/>
                      <a:pt x="586"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70" name="Google Shape;1224;p30">
                <a:extLst>
                  <a:ext uri="{FF2B5EF4-FFF2-40B4-BE49-F238E27FC236}">
                    <a16:creationId xmlns:a16="http://schemas.microsoft.com/office/drawing/2014/main" xmlns="" id="{CC68D30A-BB31-AE45-41A3-B28455FF9B37}"/>
                  </a:ext>
                </a:extLst>
              </p:cNvPr>
              <p:cNvSpPr/>
              <p:nvPr/>
            </p:nvSpPr>
            <p:spPr>
              <a:xfrm>
                <a:off x="4583900" y="2820300"/>
                <a:ext cx="32100" cy="9725"/>
              </a:xfrm>
              <a:custGeom>
                <a:avLst/>
                <a:gdLst/>
                <a:ahLst/>
                <a:cxnLst/>
                <a:rect l="l" t="t" r="r" b="b"/>
                <a:pathLst>
                  <a:path w="1284" h="389" extrusionOk="0">
                    <a:moveTo>
                      <a:pt x="782" y="0"/>
                    </a:moveTo>
                    <a:cubicBezTo>
                      <a:pt x="434" y="0"/>
                      <a:pt x="0" y="57"/>
                      <a:pt x="0" y="57"/>
                    </a:cubicBezTo>
                    <a:cubicBezTo>
                      <a:pt x="0" y="57"/>
                      <a:pt x="354" y="389"/>
                      <a:pt x="747" y="389"/>
                    </a:cubicBezTo>
                    <a:cubicBezTo>
                      <a:pt x="782" y="389"/>
                      <a:pt x="816" y="386"/>
                      <a:pt x="851" y="380"/>
                    </a:cubicBezTo>
                    <a:cubicBezTo>
                      <a:pt x="1283" y="312"/>
                      <a:pt x="1206" y="145"/>
                      <a:pt x="1206" y="145"/>
                    </a:cubicBezTo>
                    <a:cubicBezTo>
                      <a:pt x="1261" y="33"/>
                      <a:pt x="1046" y="0"/>
                      <a:pt x="782"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71" name="Google Shape;1225;p30">
                <a:extLst>
                  <a:ext uri="{FF2B5EF4-FFF2-40B4-BE49-F238E27FC236}">
                    <a16:creationId xmlns:a16="http://schemas.microsoft.com/office/drawing/2014/main" xmlns="" id="{EDED66B7-74DD-C47D-5463-54FD289181C1}"/>
                  </a:ext>
                </a:extLst>
              </p:cNvPr>
              <p:cNvSpPr/>
              <p:nvPr/>
            </p:nvSpPr>
            <p:spPr>
              <a:xfrm>
                <a:off x="4609650" y="2817300"/>
                <a:ext cx="22925" cy="10750"/>
              </a:xfrm>
              <a:custGeom>
                <a:avLst/>
                <a:gdLst/>
                <a:ahLst/>
                <a:cxnLst/>
                <a:rect l="l" t="t" r="r" b="b"/>
                <a:pathLst>
                  <a:path w="917" h="430" extrusionOk="0">
                    <a:moveTo>
                      <a:pt x="354" y="1"/>
                    </a:moveTo>
                    <a:cubicBezTo>
                      <a:pt x="304" y="1"/>
                      <a:pt x="258" y="11"/>
                      <a:pt x="219" y="35"/>
                    </a:cubicBezTo>
                    <a:cubicBezTo>
                      <a:pt x="0" y="172"/>
                      <a:pt x="145" y="326"/>
                      <a:pt x="145" y="326"/>
                    </a:cubicBezTo>
                    <a:cubicBezTo>
                      <a:pt x="165" y="401"/>
                      <a:pt x="230" y="429"/>
                      <a:pt x="314" y="429"/>
                    </a:cubicBezTo>
                    <a:cubicBezTo>
                      <a:pt x="543" y="429"/>
                      <a:pt x="916" y="223"/>
                      <a:pt x="916" y="223"/>
                    </a:cubicBezTo>
                    <a:cubicBezTo>
                      <a:pt x="916" y="223"/>
                      <a:pt x="591" y="1"/>
                      <a:pt x="354"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72" name="Google Shape;1226;p30">
                <a:extLst>
                  <a:ext uri="{FF2B5EF4-FFF2-40B4-BE49-F238E27FC236}">
                    <a16:creationId xmlns:a16="http://schemas.microsoft.com/office/drawing/2014/main" xmlns="" id="{F8AEA906-C9B7-C9A3-2BE1-A76A49E46330}"/>
                  </a:ext>
                </a:extLst>
              </p:cNvPr>
              <p:cNvSpPr/>
              <p:nvPr/>
            </p:nvSpPr>
            <p:spPr>
              <a:xfrm>
                <a:off x="4605775" y="2820125"/>
                <a:ext cx="20300" cy="13300"/>
              </a:xfrm>
              <a:custGeom>
                <a:avLst/>
                <a:gdLst/>
                <a:ahLst/>
                <a:cxnLst/>
                <a:rect l="l" t="t" r="r" b="b"/>
                <a:pathLst>
                  <a:path w="812" h="532" extrusionOk="0">
                    <a:moveTo>
                      <a:pt x="357" y="0"/>
                    </a:moveTo>
                    <a:cubicBezTo>
                      <a:pt x="113" y="0"/>
                      <a:pt x="126" y="192"/>
                      <a:pt x="126" y="192"/>
                    </a:cubicBezTo>
                    <a:cubicBezTo>
                      <a:pt x="0" y="459"/>
                      <a:pt x="812" y="532"/>
                      <a:pt x="812" y="532"/>
                    </a:cubicBezTo>
                    <a:cubicBezTo>
                      <a:pt x="812" y="532"/>
                      <a:pt x="643" y="11"/>
                      <a:pt x="377" y="1"/>
                    </a:cubicBezTo>
                    <a:cubicBezTo>
                      <a:pt x="370" y="0"/>
                      <a:pt x="363" y="0"/>
                      <a:pt x="357"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nvGrpSpPr>
            <p:cNvPr id="53" name="Google Shape;1227;p30">
              <a:extLst>
                <a:ext uri="{FF2B5EF4-FFF2-40B4-BE49-F238E27FC236}">
                  <a16:creationId xmlns:a16="http://schemas.microsoft.com/office/drawing/2014/main" xmlns="" id="{81FAC5DC-C343-42CB-151C-9EE306476111}"/>
                </a:ext>
              </a:extLst>
            </p:cNvPr>
            <p:cNvGrpSpPr/>
            <p:nvPr/>
          </p:nvGrpSpPr>
          <p:grpSpPr>
            <a:xfrm>
              <a:off x="4639375" y="2688750"/>
              <a:ext cx="48675" cy="41775"/>
              <a:chOff x="4639375" y="2688750"/>
              <a:chExt cx="48675" cy="41775"/>
            </a:xfrm>
          </p:grpSpPr>
          <p:sp>
            <p:nvSpPr>
              <p:cNvPr id="61" name="Google Shape;1228;p30">
                <a:extLst>
                  <a:ext uri="{FF2B5EF4-FFF2-40B4-BE49-F238E27FC236}">
                    <a16:creationId xmlns:a16="http://schemas.microsoft.com/office/drawing/2014/main" xmlns="" id="{EFD6C794-75D2-5B1D-73E8-B3D1F63C3BC1}"/>
                  </a:ext>
                </a:extLst>
              </p:cNvPr>
              <p:cNvSpPr/>
              <p:nvPr/>
            </p:nvSpPr>
            <p:spPr>
              <a:xfrm>
                <a:off x="4649050" y="2696900"/>
                <a:ext cx="38600" cy="33625"/>
              </a:xfrm>
              <a:custGeom>
                <a:avLst/>
                <a:gdLst/>
                <a:ahLst/>
                <a:cxnLst/>
                <a:rect l="l" t="t" r="r" b="b"/>
                <a:pathLst>
                  <a:path w="1544" h="1345" extrusionOk="0">
                    <a:moveTo>
                      <a:pt x="573" y="1"/>
                    </a:moveTo>
                    <a:lnTo>
                      <a:pt x="573" y="1"/>
                    </a:lnTo>
                    <a:cubicBezTo>
                      <a:pt x="299" y="40"/>
                      <a:pt x="0" y="313"/>
                      <a:pt x="0" y="624"/>
                    </a:cubicBezTo>
                    <a:cubicBezTo>
                      <a:pt x="0" y="1021"/>
                      <a:pt x="355" y="1345"/>
                      <a:pt x="793" y="1345"/>
                    </a:cubicBezTo>
                    <a:cubicBezTo>
                      <a:pt x="1143" y="1345"/>
                      <a:pt x="1439" y="1136"/>
                      <a:pt x="1543" y="848"/>
                    </a:cubicBezTo>
                    <a:lnTo>
                      <a:pt x="1543" y="848"/>
                    </a:lnTo>
                    <a:cubicBezTo>
                      <a:pt x="1415" y="920"/>
                      <a:pt x="1253" y="963"/>
                      <a:pt x="1078" y="963"/>
                    </a:cubicBezTo>
                    <a:cubicBezTo>
                      <a:pt x="659" y="963"/>
                      <a:pt x="319" y="715"/>
                      <a:pt x="319" y="412"/>
                    </a:cubicBezTo>
                    <a:cubicBezTo>
                      <a:pt x="319" y="249"/>
                      <a:pt x="419" y="101"/>
                      <a:pt x="573"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62" name="Google Shape;1229;p30">
                <a:extLst>
                  <a:ext uri="{FF2B5EF4-FFF2-40B4-BE49-F238E27FC236}">
                    <a16:creationId xmlns:a16="http://schemas.microsoft.com/office/drawing/2014/main" xmlns="" id="{BA80D5AD-BB68-2118-5D58-582E7134CEF2}"/>
                  </a:ext>
                </a:extLst>
              </p:cNvPr>
              <p:cNvSpPr/>
              <p:nvPr/>
            </p:nvSpPr>
            <p:spPr>
              <a:xfrm>
                <a:off x="4658800" y="2695675"/>
                <a:ext cx="19650" cy="15025"/>
              </a:xfrm>
              <a:custGeom>
                <a:avLst/>
                <a:gdLst/>
                <a:ahLst/>
                <a:cxnLst/>
                <a:rect l="l" t="t" r="r" b="b"/>
                <a:pathLst>
                  <a:path w="786" h="601" extrusionOk="0">
                    <a:moveTo>
                      <a:pt x="379" y="0"/>
                    </a:moveTo>
                    <a:cubicBezTo>
                      <a:pt x="194" y="0"/>
                      <a:pt x="174" y="158"/>
                      <a:pt x="174" y="158"/>
                    </a:cubicBezTo>
                    <a:cubicBezTo>
                      <a:pt x="0" y="401"/>
                      <a:pt x="785" y="600"/>
                      <a:pt x="785" y="600"/>
                    </a:cubicBezTo>
                    <a:cubicBezTo>
                      <a:pt x="785" y="600"/>
                      <a:pt x="719" y="61"/>
                      <a:pt x="459" y="9"/>
                    </a:cubicBezTo>
                    <a:cubicBezTo>
                      <a:pt x="429" y="3"/>
                      <a:pt x="403" y="0"/>
                      <a:pt x="379"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63" name="Google Shape;1230;p30">
                <a:extLst>
                  <a:ext uri="{FF2B5EF4-FFF2-40B4-BE49-F238E27FC236}">
                    <a16:creationId xmlns:a16="http://schemas.microsoft.com/office/drawing/2014/main" xmlns="" id="{350C4F96-F506-2901-3361-7772451D3D6F}"/>
                  </a:ext>
                </a:extLst>
              </p:cNvPr>
              <p:cNvSpPr/>
              <p:nvPr/>
            </p:nvSpPr>
            <p:spPr>
              <a:xfrm>
                <a:off x="4651275" y="2695100"/>
                <a:ext cx="23175" cy="19525"/>
              </a:xfrm>
              <a:custGeom>
                <a:avLst/>
                <a:gdLst/>
                <a:ahLst/>
                <a:cxnLst/>
                <a:rect l="l" t="t" r="r" b="b"/>
                <a:pathLst>
                  <a:path w="927" h="781" extrusionOk="0">
                    <a:moveTo>
                      <a:pt x="586" y="1"/>
                    </a:moveTo>
                    <a:cubicBezTo>
                      <a:pt x="540" y="1"/>
                      <a:pt x="482" y="11"/>
                      <a:pt x="410" y="38"/>
                    </a:cubicBezTo>
                    <a:cubicBezTo>
                      <a:pt x="51" y="170"/>
                      <a:pt x="1" y="780"/>
                      <a:pt x="1" y="780"/>
                    </a:cubicBezTo>
                    <a:cubicBezTo>
                      <a:pt x="1" y="780"/>
                      <a:pt x="926" y="385"/>
                      <a:pt x="763" y="156"/>
                    </a:cubicBezTo>
                    <a:cubicBezTo>
                      <a:pt x="763" y="156"/>
                      <a:pt x="762" y="1"/>
                      <a:pt x="586"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64" name="Google Shape;1231;p30">
                <a:extLst>
                  <a:ext uri="{FF2B5EF4-FFF2-40B4-BE49-F238E27FC236}">
                    <a16:creationId xmlns:a16="http://schemas.microsoft.com/office/drawing/2014/main" xmlns="" id="{E570278D-485A-25B2-81C5-4EA301D2E467}"/>
                  </a:ext>
                </a:extLst>
              </p:cNvPr>
              <p:cNvSpPr/>
              <p:nvPr/>
            </p:nvSpPr>
            <p:spPr>
              <a:xfrm>
                <a:off x="4639375" y="2691700"/>
                <a:ext cx="32150" cy="9725"/>
              </a:xfrm>
              <a:custGeom>
                <a:avLst/>
                <a:gdLst/>
                <a:ahLst/>
                <a:cxnLst/>
                <a:rect l="l" t="t" r="r" b="b"/>
                <a:pathLst>
                  <a:path w="1286" h="389" extrusionOk="0">
                    <a:moveTo>
                      <a:pt x="782" y="1"/>
                    </a:moveTo>
                    <a:cubicBezTo>
                      <a:pt x="433" y="1"/>
                      <a:pt x="0" y="57"/>
                      <a:pt x="0" y="57"/>
                    </a:cubicBezTo>
                    <a:cubicBezTo>
                      <a:pt x="0" y="57"/>
                      <a:pt x="354" y="389"/>
                      <a:pt x="747" y="389"/>
                    </a:cubicBezTo>
                    <a:cubicBezTo>
                      <a:pt x="781" y="389"/>
                      <a:pt x="816" y="386"/>
                      <a:pt x="851" y="381"/>
                    </a:cubicBezTo>
                    <a:cubicBezTo>
                      <a:pt x="1285" y="314"/>
                      <a:pt x="1206" y="146"/>
                      <a:pt x="1206" y="146"/>
                    </a:cubicBezTo>
                    <a:cubicBezTo>
                      <a:pt x="1261" y="33"/>
                      <a:pt x="1046" y="1"/>
                      <a:pt x="782"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65" name="Google Shape;1232;p30">
                <a:extLst>
                  <a:ext uri="{FF2B5EF4-FFF2-40B4-BE49-F238E27FC236}">
                    <a16:creationId xmlns:a16="http://schemas.microsoft.com/office/drawing/2014/main" xmlns="" id="{26DD1E46-0E55-2C86-23F2-C2AEF6C07F22}"/>
                  </a:ext>
                </a:extLst>
              </p:cNvPr>
              <p:cNvSpPr/>
              <p:nvPr/>
            </p:nvSpPr>
            <p:spPr>
              <a:xfrm>
                <a:off x="4665125" y="2688750"/>
                <a:ext cx="22925" cy="10725"/>
              </a:xfrm>
              <a:custGeom>
                <a:avLst/>
                <a:gdLst/>
                <a:ahLst/>
                <a:cxnLst/>
                <a:rect l="l" t="t" r="r" b="b"/>
                <a:pathLst>
                  <a:path w="917" h="429" extrusionOk="0">
                    <a:moveTo>
                      <a:pt x="354" y="0"/>
                    </a:moveTo>
                    <a:cubicBezTo>
                      <a:pt x="304" y="0"/>
                      <a:pt x="258" y="10"/>
                      <a:pt x="219" y="34"/>
                    </a:cubicBezTo>
                    <a:cubicBezTo>
                      <a:pt x="0" y="171"/>
                      <a:pt x="144" y="325"/>
                      <a:pt x="144" y="325"/>
                    </a:cubicBezTo>
                    <a:cubicBezTo>
                      <a:pt x="165" y="401"/>
                      <a:pt x="229" y="428"/>
                      <a:pt x="314" y="428"/>
                    </a:cubicBezTo>
                    <a:cubicBezTo>
                      <a:pt x="543" y="428"/>
                      <a:pt x="916" y="222"/>
                      <a:pt x="916" y="222"/>
                    </a:cubicBezTo>
                    <a:cubicBezTo>
                      <a:pt x="916" y="222"/>
                      <a:pt x="591" y="0"/>
                      <a:pt x="354"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66" name="Google Shape;1233;p30">
                <a:extLst>
                  <a:ext uri="{FF2B5EF4-FFF2-40B4-BE49-F238E27FC236}">
                    <a16:creationId xmlns:a16="http://schemas.microsoft.com/office/drawing/2014/main" xmlns="" id="{7473C89A-DED1-D864-0B1E-358CE088CAFE}"/>
                  </a:ext>
                </a:extLst>
              </p:cNvPr>
              <p:cNvSpPr/>
              <p:nvPr/>
            </p:nvSpPr>
            <p:spPr>
              <a:xfrm>
                <a:off x="4661250" y="2691550"/>
                <a:ext cx="20300" cy="13325"/>
              </a:xfrm>
              <a:custGeom>
                <a:avLst/>
                <a:gdLst/>
                <a:ahLst/>
                <a:cxnLst/>
                <a:rect l="l" t="t" r="r" b="b"/>
                <a:pathLst>
                  <a:path w="812" h="533" extrusionOk="0">
                    <a:moveTo>
                      <a:pt x="357" y="0"/>
                    </a:moveTo>
                    <a:cubicBezTo>
                      <a:pt x="113" y="0"/>
                      <a:pt x="126" y="193"/>
                      <a:pt x="126" y="193"/>
                    </a:cubicBezTo>
                    <a:cubicBezTo>
                      <a:pt x="0" y="459"/>
                      <a:pt x="812" y="532"/>
                      <a:pt x="812" y="532"/>
                    </a:cubicBezTo>
                    <a:cubicBezTo>
                      <a:pt x="812" y="532"/>
                      <a:pt x="643" y="11"/>
                      <a:pt x="376" y="1"/>
                    </a:cubicBezTo>
                    <a:cubicBezTo>
                      <a:pt x="370" y="1"/>
                      <a:pt x="363" y="0"/>
                      <a:pt x="357"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nvGrpSpPr>
            <p:cNvPr id="54" name="Google Shape;1234;p30">
              <a:extLst>
                <a:ext uri="{FF2B5EF4-FFF2-40B4-BE49-F238E27FC236}">
                  <a16:creationId xmlns:a16="http://schemas.microsoft.com/office/drawing/2014/main" xmlns="" id="{3BB3B590-5F6E-DC4C-9039-D319C9082456}"/>
                </a:ext>
              </a:extLst>
            </p:cNvPr>
            <p:cNvGrpSpPr/>
            <p:nvPr/>
          </p:nvGrpSpPr>
          <p:grpSpPr>
            <a:xfrm>
              <a:off x="4323000" y="2902825"/>
              <a:ext cx="48625" cy="41750"/>
              <a:chOff x="4323000" y="2902825"/>
              <a:chExt cx="48625" cy="41750"/>
            </a:xfrm>
          </p:grpSpPr>
          <p:sp>
            <p:nvSpPr>
              <p:cNvPr id="55" name="Google Shape;1235;p30">
                <a:extLst>
                  <a:ext uri="{FF2B5EF4-FFF2-40B4-BE49-F238E27FC236}">
                    <a16:creationId xmlns:a16="http://schemas.microsoft.com/office/drawing/2014/main" xmlns="" id="{0E411ABE-242B-A5A9-49CE-98BD40441BEB}"/>
                  </a:ext>
                </a:extLst>
              </p:cNvPr>
              <p:cNvSpPr/>
              <p:nvPr/>
            </p:nvSpPr>
            <p:spPr>
              <a:xfrm>
                <a:off x="4332625" y="2910975"/>
                <a:ext cx="38625" cy="33600"/>
              </a:xfrm>
              <a:custGeom>
                <a:avLst/>
                <a:gdLst/>
                <a:ahLst/>
                <a:cxnLst/>
                <a:rect l="l" t="t" r="r" b="b"/>
                <a:pathLst>
                  <a:path w="1545" h="1344" extrusionOk="0">
                    <a:moveTo>
                      <a:pt x="574" y="0"/>
                    </a:moveTo>
                    <a:lnTo>
                      <a:pt x="574" y="0"/>
                    </a:lnTo>
                    <a:cubicBezTo>
                      <a:pt x="300" y="40"/>
                      <a:pt x="1" y="313"/>
                      <a:pt x="1" y="623"/>
                    </a:cubicBezTo>
                    <a:cubicBezTo>
                      <a:pt x="1" y="1021"/>
                      <a:pt x="355" y="1344"/>
                      <a:pt x="792" y="1344"/>
                    </a:cubicBezTo>
                    <a:cubicBezTo>
                      <a:pt x="1143" y="1344"/>
                      <a:pt x="1440" y="1136"/>
                      <a:pt x="1544" y="849"/>
                    </a:cubicBezTo>
                    <a:lnTo>
                      <a:pt x="1544" y="849"/>
                    </a:lnTo>
                    <a:cubicBezTo>
                      <a:pt x="1414" y="920"/>
                      <a:pt x="1254" y="963"/>
                      <a:pt x="1078" y="963"/>
                    </a:cubicBezTo>
                    <a:cubicBezTo>
                      <a:pt x="660" y="963"/>
                      <a:pt x="319" y="716"/>
                      <a:pt x="319" y="411"/>
                    </a:cubicBezTo>
                    <a:cubicBezTo>
                      <a:pt x="319" y="248"/>
                      <a:pt x="418" y="100"/>
                      <a:pt x="574"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56" name="Google Shape;1236;p30">
                <a:extLst>
                  <a:ext uri="{FF2B5EF4-FFF2-40B4-BE49-F238E27FC236}">
                    <a16:creationId xmlns:a16="http://schemas.microsoft.com/office/drawing/2014/main" xmlns="" id="{431ECCFA-278B-CBDC-1B85-650738F35321}"/>
                  </a:ext>
                </a:extLst>
              </p:cNvPr>
              <p:cNvSpPr/>
              <p:nvPr/>
            </p:nvSpPr>
            <p:spPr>
              <a:xfrm>
                <a:off x="4342375" y="2909750"/>
                <a:ext cx="19675" cy="15025"/>
              </a:xfrm>
              <a:custGeom>
                <a:avLst/>
                <a:gdLst/>
                <a:ahLst/>
                <a:cxnLst/>
                <a:rect l="l" t="t" r="r" b="b"/>
                <a:pathLst>
                  <a:path w="787" h="601" extrusionOk="0">
                    <a:moveTo>
                      <a:pt x="380" y="0"/>
                    </a:moveTo>
                    <a:cubicBezTo>
                      <a:pt x="195" y="0"/>
                      <a:pt x="175" y="159"/>
                      <a:pt x="175" y="159"/>
                    </a:cubicBezTo>
                    <a:cubicBezTo>
                      <a:pt x="1" y="401"/>
                      <a:pt x="786" y="600"/>
                      <a:pt x="786" y="600"/>
                    </a:cubicBezTo>
                    <a:cubicBezTo>
                      <a:pt x="786" y="600"/>
                      <a:pt x="719" y="62"/>
                      <a:pt x="459" y="9"/>
                    </a:cubicBezTo>
                    <a:cubicBezTo>
                      <a:pt x="430" y="3"/>
                      <a:pt x="403" y="0"/>
                      <a:pt x="380"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57" name="Google Shape;1237;p30">
                <a:extLst>
                  <a:ext uri="{FF2B5EF4-FFF2-40B4-BE49-F238E27FC236}">
                    <a16:creationId xmlns:a16="http://schemas.microsoft.com/office/drawing/2014/main" xmlns="" id="{A00C58B2-BBB8-8384-D23B-38256355999B}"/>
                  </a:ext>
                </a:extLst>
              </p:cNvPr>
              <p:cNvSpPr/>
              <p:nvPr/>
            </p:nvSpPr>
            <p:spPr>
              <a:xfrm>
                <a:off x="4334875" y="2909175"/>
                <a:ext cx="23125" cy="19525"/>
              </a:xfrm>
              <a:custGeom>
                <a:avLst/>
                <a:gdLst/>
                <a:ahLst/>
                <a:cxnLst/>
                <a:rect l="l" t="t" r="r" b="b"/>
                <a:pathLst>
                  <a:path w="925" h="781" extrusionOk="0">
                    <a:moveTo>
                      <a:pt x="585" y="1"/>
                    </a:moveTo>
                    <a:cubicBezTo>
                      <a:pt x="539" y="1"/>
                      <a:pt x="481" y="11"/>
                      <a:pt x="408" y="38"/>
                    </a:cubicBezTo>
                    <a:cubicBezTo>
                      <a:pt x="50" y="170"/>
                      <a:pt x="0" y="780"/>
                      <a:pt x="0" y="780"/>
                    </a:cubicBezTo>
                    <a:cubicBezTo>
                      <a:pt x="0" y="780"/>
                      <a:pt x="925" y="385"/>
                      <a:pt x="762" y="156"/>
                    </a:cubicBezTo>
                    <a:cubicBezTo>
                      <a:pt x="762" y="156"/>
                      <a:pt x="761" y="1"/>
                      <a:pt x="585"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58" name="Google Shape;1238;p30">
                <a:extLst>
                  <a:ext uri="{FF2B5EF4-FFF2-40B4-BE49-F238E27FC236}">
                    <a16:creationId xmlns:a16="http://schemas.microsoft.com/office/drawing/2014/main" xmlns="" id="{0C1FAC29-59F3-CF64-B1BD-E6BE232D1D23}"/>
                  </a:ext>
                </a:extLst>
              </p:cNvPr>
              <p:cNvSpPr/>
              <p:nvPr/>
            </p:nvSpPr>
            <p:spPr>
              <a:xfrm>
                <a:off x="4323000" y="2905775"/>
                <a:ext cx="32075" cy="9725"/>
              </a:xfrm>
              <a:custGeom>
                <a:avLst/>
                <a:gdLst/>
                <a:ahLst/>
                <a:cxnLst/>
                <a:rect l="l" t="t" r="r" b="b"/>
                <a:pathLst>
                  <a:path w="1283" h="389" extrusionOk="0">
                    <a:moveTo>
                      <a:pt x="781" y="0"/>
                    </a:moveTo>
                    <a:cubicBezTo>
                      <a:pt x="432" y="0"/>
                      <a:pt x="0" y="56"/>
                      <a:pt x="0" y="56"/>
                    </a:cubicBezTo>
                    <a:cubicBezTo>
                      <a:pt x="0" y="56"/>
                      <a:pt x="354" y="389"/>
                      <a:pt x="747" y="389"/>
                    </a:cubicBezTo>
                    <a:cubicBezTo>
                      <a:pt x="782" y="389"/>
                      <a:pt x="816" y="386"/>
                      <a:pt x="851" y="381"/>
                    </a:cubicBezTo>
                    <a:cubicBezTo>
                      <a:pt x="1283" y="313"/>
                      <a:pt x="1205" y="145"/>
                      <a:pt x="1205" y="145"/>
                    </a:cubicBezTo>
                    <a:cubicBezTo>
                      <a:pt x="1260" y="32"/>
                      <a:pt x="1045" y="0"/>
                      <a:pt x="78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59" name="Google Shape;1239;p30">
                <a:extLst>
                  <a:ext uri="{FF2B5EF4-FFF2-40B4-BE49-F238E27FC236}">
                    <a16:creationId xmlns:a16="http://schemas.microsoft.com/office/drawing/2014/main" xmlns="" id="{EA61270D-A49F-3200-3390-577C3C94429E}"/>
                  </a:ext>
                </a:extLst>
              </p:cNvPr>
              <p:cNvSpPr/>
              <p:nvPr/>
            </p:nvSpPr>
            <p:spPr>
              <a:xfrm>
                <a:off x="4348700" y="2902825"/>
                <a:ext cx="22925" cy="10725"/>
              </a:xfrm>
              <a:custGeom>
                <a:avLst/>
                <a:gdLst/>
                <a:ahLst/>
                <a:cxnLst/>
                <a:rect l="l" t="t" r="r" b="b"/>
                <a:pathLst>
                  <a:path w="917" h="429" extrusionOk="0">
                    <a:moveTo>
                      <a:pt x="353" y="0"/>
                    </a:moveTo>
                    <a:cubicBezTo>
                      <a:pt x="303" y="0"/>
                      <a:pt x="257" y="10"/>
                      <a:pt x="219" y="34"/>
                    </a:cubicBezTo>
                    <a:cubicBezTo>
                      <a:pt x="1" y="171"/>
                      <a:pt x="144" y="325"/>
                      <a:pt x="144" y="325"/>
                    </a:cubicBezTo>
                    <a:cubicBezTo>
                      <a:pt x="164" y="401"/>
                      <a:pt x="229" y="429"/>
                      <a:pt x="314" y="429"/>
                    </a:cubicBezTo>
                    <a:cubicBezTo>
                      <a:pt x="543" y="429"/>
                      <a:pt x="917" y="223"/>
                      <a:pt x="917" y="223"/>
                    </a:cubicBezTo>
                    <a:cubicBezTo>
                      <a:pt x="917" y="223"/>
                      <a:pt x="591" y="0"/>
                      <a:pt x="353"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60" name="Google Shape;1240;p30">
                <a:extLst>
                  <a:ext uri="{FF2B5EF4-FFF2-40B4-BE49-F238E27FC236}">
                    <a16:creationId xmlns:a16="http://schemas.microsoft.com/office/drawing/2014/main" xmlns="" id="{149A1F6A-1719-5168-3109-19143A255FB8}"/>
                  </a:ext>
                </a:extLst>
              </p:cNvPr>
              <p:cNvSpPr/>
              <p:nvPr/>
            </p:nvSpPr>
            <p:spPr>
              <a:xfrm>
                <a:off x="4344850" y="2905600"/>
                <a:ext cx="20325" cy="13300"/>
              </a:xfrm>
              <a:custGeom>
                <a:avLst/>
                <a:gdLst/>
                <a:ahLst/>
                <a:cxnLst/>
                <a:rect l="l" t="t" r="r" b="b"/>
                <a:pathLst>
                  <a:path w="813" h="532" extrusionOk="0">
                    <a:moveTo>
                      <a:pt x="359" y="1"/>
                    </a:moveTo>
                    <a:cubicBezTo>
                      <a:pt x="112" y="1"/>
                      <a:pt x="125" y="193"/>
                      <a:pt x="125" y="193"/>
                    </a:cubicBezTo>
                    <a:cubicBezTo>
                      <a:pt x="1" y="460"/>
                      <a:pt x="813" y="531"/>
                      <a:pt x="813" y="531"/>
                    </a:cubicBezTo>
                    <a:cubicBezTo>
                      <a:pt x="813" y="531"/>
                      <a:pt x="644" y="12"/>
                      <a:pt x="377" y="1"/>
                    </a:cubicBezTo>
                    <a:cubicBezTo>
                      <a:pt x="371" y="1"/>
                      <a:pt x="365" y="1"/>
                      <a:pt x="359"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grpSp>
        <p:nvGrpSpPr>
          <p:cNvPr id="83" name="Google Shape;1241;p30">
            <a:extLst>
              <a:ext uri="{FF2B5EF4-FFF2-40B4-BE49-F238E27FC236}">
                <a16:creationId xmlns:a16="http://schemas.microsoft.com/office/drawing/2014/main" xmlns="" id="{1D38A5CA-4247-3B9D-3A51-F5764396B108}"/>
              </a:ext>
            </a:extLst>
          </p:cNvPr>
          <p:cNvGrpSpPr/>
          <p:nvPr/>
        </p:nvGrpSpPr>
        <p:grpSpPr>
          <a:xfrm>
            <a:off x="1853957" y="4745803"/>
            <a:ext cx="469708" cy="980967"/>
            <a:chOff x="2481135" y="1176223"/>
            <a:chExt cx="272495" cy="569094"/>
          </a:xfrm>
        </p:grpSpPr>
        <p:sp>
          <p:nvSpPr>
            <p:cNvPr id="84" name="Google Shape;1242;p30">
              <a:extLst>
                <a:ext uri="{FF2B5EF4-FFF2-40B4-BE49-F238E27FC236}">
                  <a16:creationId xmlns:a16="http://schemas.microsoft.com/office/drawing/2014/main" xmlns="" id="{E876ECAE-3EBD-25A1-5424-D4421E93B75A}"/>
                </a:ext>
              </a:extLst>
            </p:cNvPr>
            <p:cNvSpPr/>
            <p:nvPr/>
          </p:nvSpPr>
          <p:spPr>
            <a:xfrm>
              <a:off x="2481135" y="1176223"/>
              <a:ext cx="153017" cy="569094"/>
            </a:xfrm>
            <a:custGeom>
              <a:avLst/>
              <a:gdLst/>
              <a:ahLst/>
              <a:cxnLst/>
              <a:rect l="l" t="t" r="r" b="b"/>
              <a:pathLst>
                <a:path w="3016" h="11217" extrusionOk="0">
                  <a:moveTo>
                    <a:pt x="1855" y="1"/>
                  </a:moveTo>
                  <a:cubicBezTo>
                    <a:pt x="1853" y="1"/>
                    <a:pt x="1850" y="1"/>
                    <a:pt x="1848" y="1"/>
                  </a:cubicBezTo>
                  <a:cubicBezTo>
                    <a:pt x="1768" y="5"/>
                    <a:pt x="1661" y="77"/>
                    <a:pt x="1631" y="153"/>
                  </a:cubicBezTo>
                  <a:cubicBezTo>
                    <a:pt x="641" y="2626"/>
                    <a:pt x="68" y="5274"/>
                    <a:pt x="12" y="7938"/>
                  </a:cubicBezTo>
                  <a:cubicBezTo>
                    <a:pt x="1" y="8492"/>
                    <a:pt x="12" y="9050"/>
                    <a:pt x="133" y="9591"/>
                  </a:cubicBezTo>
                  <a:cubicBezTo>
                    <a:pt x="254" y="10133"/>
                    <a:pt x="490" y="10658"/>
                    <a:pt x="879" y="11053"/>
                  </a:cubicBezTo>
                  <a:cubicBezTo>
                    <a:pt x="993" y="11168"/>
                    <a:pt x="1144" y="11216"/>
                    <a:pt x="1312" y="11216"/>
                  </a:cubicBezTo>
                  <a:cubicBezTo>
                    <a:pt x="1727" y="11216"/>
                    <a:pt x="2236" y="10917"/>
                    <a:pt x="2478" y="10598"/>
                  </a:cubicBezTo>
                  <a:cubicBezTo>
                    <a:pt x="2821" y="10151"/>
                    <a:pt x="2922" y="9567"/>
                    <a:pt x="2959" y="9005"/>
                  </a:cubicBezTo>
                  <a:cubicBezTo>
                    <a:pt x="3015" y="8140"/>
                    <a:pt x="2945" y="7273"/>
                    <a:pt x="2876" y="6408"/>
                  </a:cubicBezTo>
                  <a:cubicBezTo>
                    <a:pt x="2707" y="4302"/>
                    <a:pt x="2733" y="2123"/>
                    <a:pt x="2036" y="127"/>
                  </a:cubicBezTo>
                  <a:cubicBezTo>
                    <a:pt x="2010" y="54"/>
                    <a:pt x="1934" y="1"/>
                    <a:pt x="1855" y="1"/>
                  </a:cubicBezTo>
                  <a:close/>
                </a:path>
              </a:pathLst>
            </a:custGeom>
            <a:solidFill>
              <a:srgbClr val="ACBA8D"/>
            </a:solidFill>
            <a:ln>
              <a:noFill/>
            </a:ln>
          </p:spPr>
          <p:txBody>
            <a:bodyPr spcFirstLastPara="1" wrap="square" lIns="121900" tIns="121900" rIns="121900" bIns="121900" anchor="ctr" anchorCtr="0">
              <a:noAutofit/>
            </a:bodyPr>
            <a:lstStyle/>
            <a:p>
              <a:endParaRPr sz="2489"/>
            </a:p>
          </p:txBody>
        </p:sp>
        <p:sp>
          <p:nvSpPr>
            <p:cNvPr id="85" name="Google Shape;1243;p30">
              <a:extLst>
                <a:ext uri="{FF2B5EF4-FFF2-40B4-BE49-F238E27FC236}">
                  <a16:creationId xmlns:a16="http://schemas.microsoft.com/office/drawing/2014/main" xmlns="" id="{05D5D54E-B2D7-F724-7605-0D771A2FB9D3}"/>
                </a:ext>
              </a:extLst>
            </p:cNvPr>
            <p:cNvSpPr/>
            <p:nvPr/>
          </p:nvSpPr>
          <p:spPr>
            <a:xfrm>
              <a:off x="2644702" y="1405491"/>
              <a:ext cx="108928" cy="318311"/>
            </a:xfrm>
            <a:custGeom>
              <a:avLst/>
              <a:gdLst/>
              <a:ahLst/>
              <a:cxnLst/>
              <a:rect l="l" t="t" r="r" b="b"/>
              <a:pathLst>
                <a:path w="2147" h="6274" extrusionOk="0">
                  <a:moveTo>
                    <a:pt x="1077" y="0"/>
                  </a:moveTo>
                  <a:cubicBezTo>
                    <a:pt x="993" y="0"/>
                    <a:pt x="890" y="44"/>
                    <a:pt x="872" y="115"/>
                  </a:cubicBezTo>
                  <a:cubicBezTo>
                    <a:pt x="438" y="1764"/>
                    <a:pt x="0" y="3444"/>
                    <a:pt x="66" y="5147"/>
                  </a:cubicBezTo>
                  <a:cubicBezTo>
                    <a:pt x="76" y="5395"/>
                    <a:pt x="98" y="5650"/>
                    <a:pt x="217" y="5867"/>
                  </a:cubicBezTo>
                  <a:cubicBezTo>
                    <a:pt x="325" y="6067"/>
                    <a:pt x="534" y="6227"/>
                    <a:pt x="758" y="6227"/>
                  </a:cubicBezTo>
                  <a:cubicBezTo>
                    <a:pt x="778" y="6227"/>
                    <a:pt x="798" y="6225"/>
                    <a:pt x="818" y="6223"/>
                  </a:cubicBezTo>
                  <a:cubicBezTo>
                    <a:pt x="898" y="6258"/>
                    <a:pt x="988" y="6274"/>
                    <a:pt x="1082" y="6274"/>
                  </a:cubicBezTo>
                  <a:cubicBezTo>
                    <a:pt x="1434" y="6274"/>
                    <a:pt x="1840" y="6047"/>
                    <a:pt x="1975" y="5747"/>
                  </a:cubicBezTo>
                  <a:cubicBezTo>
                    <a:pt x="2146" y="5370"/>
                    <a:pt x="2109" y="4932"/>
                    <a:pt x="2069" y="4519"/>
                  </a:cubicBezTo>
                  <a:cubicBezTo>
                    <a:pt x="1923" y="3066"/>
                    <a:pt x="1613" y="1620"/>
                    <a:pt x="1301" y="192"/>
                  </a:cubicBezTo>
                  <a:cubicBezTo>
                    <a:pt x="1282" y="105"/>
                    <a:pt x="1212" y="31"/>
                    <a:pt x="1127" y="7"/>
                  </a:cubicBezTo>
                  <a:cubicBezTo>
                    <a:pt x="1112" y="2"/>
                    <a:pt x="1095" y="0"/>
                    <a:pt x="1077" y="0"/>
                  </a:cubicBezTo>
                  <a:close/>
                </a:path>
              </a:pathLst>
            </a:custGeom>
            <a:solidFill>
              <a:srgbClr val="ACBA8D"/>
            </a:solidFill>
            <a:ln>
              <a:noFill/>
            </a:ln>
          </p:spPr>
          <p:txBody>
            <a:bodyPr spcFirstLastPara="1" wrap="square" lIns="121900" tIns="121900" rIns="121900" bIns="121900" anchor="ctr" anchorCtr="0">
              <a:noAutofit/>
            </a:bodyPr>
            <a:lstStyle/>
            <a:p>
              <a:endParaRPr sz="2489"/>
            </a:p>
          </p:txBody>
        </p:sp>
      </p:grpSp>
      <p:grpSp>
        <p:nvGrpSpPr>
          <p:cNvPr id="86" name="Google Shape;1244;p30">
            <a:extLst>
              <a:ext uri="{FF2B5EF4-FFF2-40B4-BE49-F238E27FC236}">
                <a16:creationId xmlns:a16="http://schemas.microsoft.com/office/drawing/2014/main" xmlns="" id="{A541A100-B2E8-C005-B309-191E86B3CF19}"/>
              </a:ext>
            </a:extLst>
          </p:cNvPr>
          <p:cNvGrpSpPr/>
          <p:nvPr/>
        </p:nvGrpSpPr>
        <p:grpSpPr>
          <a:xfrm>
            <a:off x="300717" y="5007096"/>
            <a:ext cx="1318569" cy="640411"/>
            <a:chOff x="1492875" y="1181650"/>
            <a:chExt cx="487300" cy="236675"/>
          </a:xfrm>
        </p:grpSpPr>
        <p:sp>
          <p:nvSpPr>
            <p:cNvPr id="87" name="Google Shape;1245;p30">
              <a:extLst>
                <a:ext uri="{FF2B5EF4-FFF2-40B4-BE49-F238E27FC236}">
                  <a16:creationId xmlns:a16="http://schemas.microsoft.com/office/drawing/2014/main" xmlns="" id="{339B7557-AF02-6B93-C0D4-9554774C185D}"/>
                </a:ext>
              </a:extLst>
            </p:cNvPr>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88" name="Google Shape;1246;p30">
              <a:extLst>
                <a:ext uri="{FF2B5EF4-FFF2-40B4-BE49-F238E27FC236}">
                  <a16:creationId xmlns:a16="http://schemas.microsoft.com/office/drawing/2014/main" xmlns="" id="{4FA34471-22BC-7316-AA6E-112F6D0CAF93}"/>
                </a:ext>
              </a:extLst>
            </p:cNvPr>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89" name="Google Shape;1247;p30">
              <a:extLst>
                <a:ext uri="{FF2B5EF4-FFF2-40B4-BE49-F238E27FC236}">
                  <a16:creationId xmlns:a16="http://schemas.microsoft.com/office/drawing/2014/main" xmlns="" id="{905AEAE3-A4F5-4493-9757-B1E3DCC558E3}"/>
                </a:ext>
              </a:extLst>
            </p:cNvPr>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0" name="Google Shape;1248;p30">
              <a:extLst>
                <a:ext uri="{FF2B5EF4-FFF2-40B4-BE49-F238E27FC236}">
                  <a16:creationId xmlns:a16="http://schemas.microsoft.com/office/drawing/2014/main" xmlns="" id="{1607A5D3-DE45-5D95-50BB-CDCE8101ECE5}"/>
                </a:ext>
              </a:extLst>
            </p:cNvPr>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1" name="Google Shape;1249;p30">
              <a:extLst>
                <a:ext uri="{FF2B5EF4-FFF2-40B4-BE49-F238E27FC236}">
                  <a16:creationId xmlns:a16="http://schemas.microsoft.com/office/drawing/2014/main" xmlns="" id="{76E832B9-C601-C229-C463-D0D225C229FB}"/>
                </a:ext>
              </a:extLst>
            </p:cNvPr>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2" name="Google Shape;1250;p30">
              <a:extLst>
                <a:ext uri="{FF2B5EF4-FFF2-40B4-BE49-F238E27FC236}">
                  <a16:creationId xmlns:a16="http://schemas.microsoft.com/office/drawing/2014/main" xmlns="" id="{1836466A-6B16-1E5E-A43C-15C301DBB258}"/>
                </a:ext>
              </a:extLst>
            </p:cNvPr>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3" name="Google Shape;1251;p30">
              <a:extLst>
                <a:ext uri="{FF2B5EF4-FFF2-40B4-BE49-F238E27FC236}">
                  <a16:creationId xmlns:a16="http://schemas.microsoft.com/office/drawing/2014/main" xmlns="" id="{97BFA420-6B9B-F1EA-2C1B-B99AE069573E}"/>
                </a:ext>
              </a:extLst>
            </p:cNvPr>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4" name="Google Shape;1252;p30">
              <a:extLst>
                <a:ext uri="{FF2B5EF4-FFF2-40B4-BE49-F238E27FC236}">
                  <a16:creationId xmlns:a16="http://schemas.microsoft.com/office/drawing/2014/main" xmlns="" id="{C856C983-E7D5-35FD-C4C1-7286E9CDE617}"/>
                </a:ext>
              </a:extLst>
            </p:cNvPr>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5" name="Google Shape;1253;p30">
              <a:extLst>
                <a:ext uri="{FF2B5EF4-FFF2-40B4-BE49-F238E27FC236}">
                  <a16:creationId xmlns:a16="http://schemas.microsoft.com/office/drawing/2014/main" xmlns="" id="{D6554F57-8FDA-3726-8426-02DE6452E49D}"/>
                </a:ext>
              </a:extLst>
            </p:cNvPr>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6" name="Google Shape;1254;p30">
              <a:extLst>
                <a:ext uri="{FF2B5EF4-FFF2-40B4-BE49-F238E27FC236}">
                  <a16:creationId xmlns:a16="http://schemas.microsoft.com/office/drawing/2014/main" xmlns="" id="{70E095F1-FDE0-0883-8283-F5BBBBB477DE}"/>
                </a:ext>
              </a:extLst>
            </p:cNvPr>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7" name="Google Shape;1255;p30">
              <a:extLst>
                <a:ext uri="{FF2B5EF4-FFF2-40B4-BE49-F238E27FC236}">
                  <a16:creationId xmlns:a16="http://schemas.microsoft.com/office/drawing/2014/main" xmlns="" id="{EFB19FF6-063C-5C5E-BB1C-1859530C9BBE}"/>
                </a:ext>
              </a:extLst>
            </p:cNvPr>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8" name="Google Shape;1256;p30">
              <a:extLst>
                <a:ext uri="{FF2B5EF4-FFF2-40B4-BE49-F238E27FC236}">
                  <a16:creationId xmlns:a16="http://schemas.microsoft.com/office/drawing/2014/main" xmlns="" id="{5AE6E30C-A9B6-30B7-8CB8-85EE97A0DDAC}"/>
                </a:ext>
              </a:extLst>
            </p:cNvPr>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9" name="Google Shape;1257;p30">
              <a:extLst>
                <a:ext uri="{FF2B5EF4-FFF2-40B4-BE49-F238E27FC236}">
                  <a16:creationId xmlns:a16="http://schemas.microsoft.com/office/drawing/2014/main" xmlns="" id="{F479300C-55B6-E8D2-5CE6-ADDE9B8AAFD1}"/>
                </a:ext>
              </a:extLst>
            </p:cNvPr>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100" name="Google Shape;1258;p30">
              <a:extLst>
                <a:ext uri="{FF2B5EF4-FFF2-40B4-BE49-F238E27FC236}">
                  <a16:creationId xmlns:a16="http://schemas.microsoft.com/office/drawing/2014/main" xmlns="" id="{3808E193-04CF-C478-8B47-52284CC0C8CC}"/>
                </a:ext>
              </a:extLst>
            </p:cNvPr>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101" name="Google Shape;1259;p30">
              <a:extLst>
                <a:ext uri="{FF2B5EF4-FFF2-40B4-BE49-F238E27FC236}">
                  <a16:creationId xmlns:a16="http://schemas.microsoft.com/office/drawing/2014/main" xmlns="" id="{B9D0E6B1-9D22-FF75-E3A4-E5B6EA2A3CD9}"/>
                </a:ext>
              </a:extLst>
            </p:cNvPr>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102" name="Google Shape;1260;p30">
              <a:extLst>
                <a:ext uri="{FF2B5EF4-FFF2-40B4-BE49-F238E27FC236}">
                  <a16:creationId xmlns:a16="http://schemas.microsoft.com/office/drawing/2014/main" xmlns="" id="{B516E356-0B90-95C5-4A98-C24FAC495A43}"/>
                </a:ext>
              </a:extLst>
            </p:cNvPr>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103" name="Google Shape;1261;p30">
              <a:extLst>
                <a:ext uri="{FF2B5EF4-FFF2-40B4-BE49-F238E27FC236}">
                  <a16:creationId xmlns:a16="http://schemas.microsoft.com/office/drawing/2014/main" xmlns="" id="{C1649A79-1B88-385A-FE8A-967CF0A287C6}"/>
                </a:ext>
              </a:extLst>
            </p:cNvPr>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104" name="Google Shape;1262;p30">
              <a:extLst>
                <a:ext uri="{FF2B5EF4-FFF2-40B4-BE49-F238E27FC236}">
                  <a16:creationId xmlns:a16="http://schemas.microsoft.com/office/drawing/2014/main" xmlns="" id="{65C4747B-1113-92F2-F3F8-56D0E4B21716}"/>
                </a:ext>
              </a:extLst>
            </p:cNvPr>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105" name="Google Shape;1263;p30">
              <a:extLst>
                <a:ext uri="{FF2B5EF4-FFF2-40B4-BE49-F238E27FC236}">
                  <a16:creationId xmlns:a16="http://schemas.microsoft.com/office/drawing/2014/main" xmlns="" id="{8E59E017-F21A-15DF-8557-76B49137F968}"/>
                </a:ext>
              </a:extLst>
            </p:cNvPr>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106" name="Google Shape;1264;p30">
              <a:extLst>
                <a:ext uri="{FF2B5EF4-FFF2-40B4-BE49-F238E27FC236}">
                  <a16:creationId xmlns:a16="http://schemas.microsoft.com/office/drawing/2014/main" xmlns="" id="{5729B76D-E995-38F1-CDA5-F1B0D8302BD9}"/>
                </a:ext>
              </a:extLst>
            </p:cNvPr>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grpSp>
      <p:sp>
        <p:nvSpPr>
          <p:cNvPr id="107" name="Google Shape;1265;p30">
            <a:extLst>
              <a:ext uri="{FF2B5EF4-FFF2-40B4-BE49-F238E27FC236}">
                <a16:creationId xmlns:a16="http://schemas.microsoft.com/office/drawing/2014/main" xmlns="" id="{DA1A9B34-BFB8-283D-8DE8-7F91E42D5E37}"/>
              </a:ext>
            </a:extLst>
          </p:cNvPr>
          <p:cNvSpPr/>
          <p:nvPr/>
        </p:nvSpPr>
        <p:spPr>
          <a:xfrm>
            <a:off x="-127166" y="5537234"/>
            <a:ext cx="12446135" cy="1320804"/>
          </a:xfrm>
          <a:custGeom>
            <a:avLst/>
            <a:gdLst/>
            <a:ahLst/>
            <a:cxnLst/>
            <a:rect l="l" t="t" r="r" b="b"/>
            <a:pathLst>
              <a:path w="26230" h="4477" extrusionOk="0">
                <a:moveTo>
                  <a:pt x="1377" y="0"/>
                </a:moveTo>
                <a:cubicBezTo>
                  <a:pt x="1162" y="0"/>
                  <a:pt x="947" y="10"/>
                  <a:pt x="734" y="30"/>
                </a:cubicBezTo>
                <a:cubicBezTo>
                  <a:pt x="527" y="49"/>
                  <a:pt x="165" y="59"/>
                  <a:pt x="1" y="218"/>
                </a:cubicBezTo>
                <a:lnTo>
                  <a:pt x="79" y="4476"/>
                </a:lnTo>
                <a:lnTo>
                  <a:pt x="26105" y="4476"/>
                </a:lnTo>
                <a:cubicBezTo>
                  <a:pt x="26105" y="4476"/>
                  <a:pt x="26225" y="221"/>
                  <a:pt x="26225" y="218"/>
                </a:cubicBezTo>
                <a:cubicBezTo>
                  <a:pt x="26230" y="39"/>
                  <a:pt x="24620" y="11"/>
                  <a:pt x="24538" y="10"/>
                </a:cubicBezTo>
                <a:cubicBezTo>
                  <a:pt x="24411" y="8"/>
                  <a:pt x="24284" y="7"/>
                  <a:pt x="24157" y="7"/>
                </a:cubicBezTo>
                <a:cubicBezTo>
                  <a:pt x="21512" y="7"/>
                  <a:pt x="18846" y="418"/>
                  <a:pt x="16243" y="821"/>
                </a:cubicBezTo>
                <a:cubicBezTo>
                  <a:pt x="14921" y="1024"/>
                  <a:pt x="13588" y="1217"/>
                  <a:pt x="12277" y="1485"/>
                </a:cubicBezTo>
                <a:cubicBezTo>
                  <a:pt x="12274" y="1485"/>
                  <a:pt x="12272" y="1485"/>
                  <a:pt x="12269" y="1486"/>
                </a:cubicBezTo>
                <a:cubicBezTo>
                  <a:pt x="11673" y="1608"/>
                  <a:pt x="11113" y="1669"/>
                  <a:pt x="10557" y="1669"/>
                </a:cubicBezTo>
                <a:cubicBezTo>
                  <a:pt x="9820" y="1669"/>
                  <a:pt x="9093" y="1561"/>
                  <a:pt x="8307" y="1342"/>
                </a:cubicBezTo>
                <a:cubicBezTo>
                  <a:pt x="6806" y="923"/>
                  <a:pt x="5337" y="513"/>
                  <a:pt x="3804" y="260"/>
                </a:cubicBezTo>
                <a:cubicBezTo>
                  <a:pt x="3015" y="130"/>
                  <a:pt x="2190" y="0"/>
                  <a:pt x="1377" y="0"/>
                </a:cubicBezTo>
                <a:close/>
              </a:path>
            </a:pathLst>
          </a:custGeom>
          <a:solidFill>
            <a:srgbClr val="738A61"/>
          </a:solidFill>
          <a:ln>
            <a:noFill/>
          </a:ln>
        </p:spPr>
        <p:txBody>
          <a:bodyPr spcFirstLastPara="1" wrap="square" lIns="121900" tIns="121900" rIns="121900" bIns="121900" anchor="ctr" anchorCtr="0">
            <a:noAutofit/>
          </a:bodyPr>
          <a:lstStyle/>
          <a:p>
            <a:endParaRPr sz="2489"/>
          </a:p>
        </p:txBody>
      </p:sp>
      <p:grpSp>
        <p:nvGrpSpPr>
          <p:cNvPr id="108" name="Google Shape;1266;p30">
            <a:extLst>
              <a:ext uri="{FF2B5EF4-FFF2-40B4-BE49-F238E27FC236}">
                <a16:creationId xmlns:a16="http://schemas.microsoft.com/office/drawing/2014/main" xmlns="" id="{8425FA04-CB66-7211-520C-BFD6C809FCC7}"/>
              </a:ext>
            </a:extLst>
          </p:cNvPr>
          <p:cNvGrpSpPr/>
          <p:nvPr/>
        </p:nvGrpSpPr>
        <p:grpSpPr>
          <a:xfrm>
            <a:off x="2552428" y="5667663"/>
            <a:ext cx="1198267" cy="361767"/>
            <a:chOff x="4622100" y="3983100"/>
            <a:chExt cx="898700" cy="271325"/>
          </a:xfrm>
        </p:grpSpPr>
        <p:sp>
          <p:nvSpPr>
            <p:cNvPr id="109" name="Google Shape;1267;p30">
              <a:extLst>
                <a:ext uri="{FF2B5EF4-FFF2-40B4-BE49-F238E27FC236}">
                  <a16:creationId xmlns:a16="http://schemas.microsoft.com/office/drawing/2014/main" xmlns="" id="{306CDA49-AC72-2A16-5F1D-9A52665E5B78}"/>
                </a:ext>
              </a:extLst>
            </p:cNvPr>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0" name="Google Shape;1268;p30">
              <a:extLst>
                <a:ext uri="{FF2B5EF4-FFF2-40B4-BE49-F238E27FC236}">
                  <a16:creationId xmlns:a16="http://schemas.microsoft.com/office/drawing/2014/main" xmlns="" id="{B02834BD-8D2A-89F1-C2E4-A1CDB734CC94}"/>
                </a:ext>
              </a:extLst>
            </p:cNvPr>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121900" tIns="121900" rIns="121900" bIns="121900" anchor="ctr" anchorCtr="0">
              <a:noAutofit/>
            </a:bodyPr>
            <a:lstStyle/>
            <a:p>
              <a:endParaRPr sz="2489"/>
            </a:p>
          </p:txBody>
        </p:sp>
        <p:sp>
          <p:nvSpPr>
            <p:cNvPr id="111" name="Google Shape;1269;p30">
              <a:extLst>
                <a:ext uri="{FF2B5EF4-FFF2-40B4-BE49-F238E27FC236}">
                  <a16:creationId xmlns:a16="http://schemas.microsoft.com/office/drawing/2014/main" xmlns="" id="{EE70158B-6128-EB6A-9C9C-39569729520A}"/>
                </a:ext>
              </a:extLst>
            </p:cNvPr>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grpSp>
      <p:sp>
        <p:nvSpPr>
          <p:cNvPr id="114" name="Rectangle: Rounded Corners 113">
            <a:extLst>
              <a:ext uri="{FF2B5EF4-FFF2-40B4-BE49-F238E27FC236}">
                <a16:creationId xmlns:a16="http://schemas.microsoft.com/office/drawing/2014/main" xmlns="" id="{A84402F8-485D-3860-5EB3-6E62A0DE28A6}"/>
              </a:ext>
            </a:extLst>
          </p:cNvPr>
          <p:cNvSpPr/>
          <p:nvPr/>
        </p:nvSpPr>
        <p:spPr>
          <a:xfrm>
            <a:off x="1551707" y="460690"/>
            <a:ext cx="5966693" cy="3190657"/>
          </a:xfrm>
          <a:prstGeom prst="roundRect">
            <a:avLst/>
          </a:prstGeom>
          <a:solidFill>
            <a:schemeClr val="accent3">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p>
        </p:txBody>
      </p:sp>
      <p:sp>
        <p:nvSpPr>
          <p:cNvPr id="113" name="TextBox 112">
            <a:extLst>
              <a:ext uri="{FF2B5EF4-FFF2-40B4-BE49-F238E27FC236}">
                <a16:creationId xmlns:a16="http://schemas.microsoft.com/office/drawing/2014/main" xmlns="" id="{BCBDE978-A3CD-5C5D-C7A1-4E799FC51AAD}"/>
              </a:ext>
            </a:extLst>
          </p:cNvPr>
          <p:cNvSpPr txBox="1"/>
          <p:nvPr/>
        </p:nvSpPr>
        <p:spPr>
          <a:xfrm>
            <a:off x="1684767" y="740359"/>
            <a:ext cx="5700575" cy="2600712"/>
          </a:xfrm>
          <a:prstGeom prst="rect">
            <a:avLst/>
          </a:prstGeom>
          <a:noFill/>
        </p:spPr>
        <p:txBody>
          <a:bodyPr wrap="square">
            <a:spAutoFit/>
          </a:bodyPr>
          <a:lstStyle/>
          <a:p>
            <a:pPr algn="ctr">
              <a:lnSpc>
                <a:spcPct val="115000"/>
              </a:lnSpc>
            </a:pPr>
            <a:r>
              <a:rPr lang="en-US" sz="3733" b="1" i="1">
                <a:latin typeface="Cambria" panose="02040503050406030204" pitchFamily="18" charset="0"/>
                <a:ea typeface="Cambria" panose="02040503050406030204" pitchFamily="18" charset="0"/>
              </a:rPr>
              <a:t>Câu 2:</a:t>
            </a:r>
            <a:r>
              <a:rPr lang="en-US" sz="3733">
                <a:latin typeface="Cambria" panose="02040503050406030204" pitchFamily="18" charset="0"/>
                <a:ea typeface="Cambria" panose="02040503050406030204" pitchFamily="18" charset="0"/>
              </a:rPr>
              <a:t> Đây là ai?</a:t>
            </a:r>
          </a:p>
          <a:p>
            <a:pPr algn="ctr">
              <a:lnSpc>
                <a:spcPct val="115000"/>
              </a:lnSpc>
            </a:pPr>
            <a:r>
              <a:rPr lang="en-US" sz="2667">
                <a:latin typeface="Cambria" panose="02040503050406030204" pitchFamily="18" charset="0"/>
                <a:ea typeface="Cambria" panose="02040503050406030204" pitchFamily="18" charset="0"/>
              </a:rPr>
              <a:t>Gợi ý: Đây là vua của các vị thần; là thần bầu trời và sấm sét; biểu tượng bao gồm tia sét, đại bàng, cây quyền trượng và cái cân.</a:t>
            </a:r>
            <a:endParaRPr lang="en-US" sz="6400">
              <a:latin typeface="Cambria" panose="02040503050406030204" pitchFamily="18" charset="0"/>
              <a:ea typeface="Cambria" panose="02040503050406030204" pitchFamily="18" charset="0"/>
            </a:endParaRPr>
          </a:p>
        </p:txBody>
      </p:sp>
      <p:pic>
        <p:nvPicPr>
          <p:cNvPr id="116" name="Picture 115">
            <a:hlinkClick r:id="rId2" action="ppaction://hlinksldjump"/>
            <a:extLst>
              <a:ext uri="{FF2B5EF4-FFF2-40B4-BE49-F238E27FC236}">
                <a16:creationId xmlns:a16="http://schemas.microsoft.com/office/drawing/2014/main" xmlns="" id="{2DF6DD5F-43AC-762D-096D-953F71951740}"/>
              </a:ext>
            </a:extLst>
          </p:cNvPr>
          <p:cNvPicPr>
            <a:picLocks noChangeAspect="1"/>
          </p:cNvPicPr>
          <p:nvPr/>
        </p:nvPicPr>
        <p:blipFill>
          <a:blip r:embed="rId3">
            <a:alphaModFix amt="85000"/>
          </a:blip>
          <a:stretch>
            <a:fillRect/>
          </a:stretch>
        </p:blipFill>
        <p:spPr>
          <a:xfrm>
            <a:off x="189717" y="218877"/>
            <a:ext cx="990600" cy="990600"/>
          </a:xfrm>
          <a:prstGeom prst="rect">
            <a:avLst/>
          </a:prstGeom>
        </p:spPr>
      </p:pic>
      <p:sp>
        <p:nvSpPr>
          <p:cNvPr id="118" name="TextBox 117">
            <a:extLst>
              <a:ext uri="{FF2B5EF4-FFF2-40B4-BE49-F238E27FC236}">
                <a16:creationId xmlns:a16="http://schemas.microsoft.com/office/drawing/2014/main" xmlns="" id="{10490B85-269E-93B5-C7D7-6C15DEE0C5FE}"/>
              </a:ext>
            </a:extLst>
          </p:cNvPr>
          <p:cNvSpPr txBox="1"/>
          <p:nvPr/>
        </p:nvSpPr>
        <p:spPr>
          <a:xfrm>
            <a:off x="1915724" y="4283475"/>
            <a:ext cx="7168896" cy="748988"/>
          </a:xfrm>
          <a:prstGeom prst="rect">
            <a:avLst/>
          </a:prstGeom>
          <a:noFill/>
        </p:spPr>
        <p:txBody>
          <a:bodyPr wrap="square">
            <a:spAutoFit/>
          </a:bodyPr>
          <a:lstStyle/>
          <a:p>
            <a:pPr algn="ctr"/>
            <a:r>
              <a:rPr lang="en-US" sz="4267" b="1">
                <a:latin typeface="Cambria" panose="02040503050406030204" pitchFamily="18" charset="0"/>
                <a:ea typeface="Cambria" panose="02040503050406030204" pitchFamily="18" charset="0"/>
              </a:rPr>
              <a:t>Thần Dớt</a:t>
            </a:r>
          </a:p>
        </p:txBody>
      </p:sp>
      <p:pic>
        <p:nvPicPr>
          <p:cNvPr id="3" name="Picture 2">
            <a:extLst>
              <a:ext uri="{FF2B5EF4-FFF2-40B4-BE49-F238E27FC236}">
                <a16:creationId xmlns:a16="http://schemas.microsoft.com/office/drawing/2014/main" xmlns="" id="{69287991-572D-83F9-3346-0673038AF233}"/>
              </a:ext>
            </a:extLst>
          </p:cNvPr>
          <p:cNvPicPr>
            <a:picLocks noChangeAspect="1"/>
          </p:cNvPicPr>
          <p:nvPr/>
        </p:nvPicPr>
        <p:blipFill rotWithShape="1">
          <a:blip r:embed="rId4"/>
          <a:srcRect l="31218" t="13987" r="33769" b="17320"/>
          <a:stretch/>
        </p:blipFill>
        <p:spPr>
          <a:xfrm>
            <a:off x="7198519" y="-302982"/>
            <a:ext cx="5554313" cy="7048573"/>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5737930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5000"/>
                                  </p:iterate>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fade">
                                      <p:cBhvr>
                                        <p:cTn id="12" dur="1000"/>
                                        <p:tgtEl>
                                          <p:spTgt spid="118"/>
                                        </p:tgtEl>
                                      </p:cBhvr>
                                    </p:animEffect>
                                    <p:anim calcmode="lin" valueType="num">
                                      <p:cBhvr>
                                        <p:cTn id="13" dur="1000" fill="hold"/>
                                        <p:tgtEl>
                                          <p:spTgt spid="118"/>
                                        </p:tgtEl>
                                        <p:attrNameLst>
                                          <p:attrName>ppt_x</p:attrName>
                                        </p:attrNameLst>
                                      </p:cBhvr>
                                      <p:tavLst>
                                        <p:tav tm="0">
                                          <p:val>
                                            <p:strVal val="#ppt_x"/>
                                          </p:val>
                                        </p:tav>
                                        <p:tav tm="100000">
                                          <p:val>
                                            <p:strVal val="#ppt_x"/>
                                          </p:val>
                                        </p:tav>
                                      </p:tavLst>
                                    </p:anim>
                                    <p:anim calcmode="lin" valueType="num">
                                      <p:cBhvr>
                                        <p:cTn id="14" dur="1000" fill="hold"/>
                                        <p:tgtEl>
                                          <p:spTgt spid="1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161;p30">
            <a:extLst>
              <a:ext uri="{FF2B5EF4-FFF2-40B4-BE49-F238E27FC236}">
                <a16:creationId xmlns:a16="http://schemas.microsoft.com/office/drawing/2014/main" xmlns="" id="{9E59B32C-B616-DF4F-EAD5-19FD31F766E8}"/>
              </a:ext>
            </a:extLst>
          </p:cNvPr>
          <p:cNvGrpSpPr/>
          <p:nvPr/>
        </p:nvGrpSpPr>
        <p:grpSpPr>
          <a:xfrm>
            <a:off x="-1076934" y="-200659"/>
            <a:ext cx="14811331" cy="9528984"/>
            <a:chOff x="-807700" y="-150494"/>
            <a:chExt cx="11108498" cy="7146738"/>
          </a:xfrm>
        </p:grpSpPr>
        <p:sp>
          <p:nvSpPr>
            <p:cNvPr id="5" name="Google Shape;1162;p30">
              <a:extLst>
                <a:ext uri="{FF2B5EF4-FFF2-40B4-BE49-F238E27FC236}">
                  <a16:creationId xmlns:a16="http://schemas.microsoft.com/office/drawing/2014/main" xmlns="" id="{4263CBD2-BF7C-786F-E71C-90E09D3F32E0}"/>
                </a:ext>
              </a:extLst>
            </p:cNvPr>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121900" tIns="121900" rIns="121900" bIns="121900" anchor="ctr" anchorCtr="0">
              <a:noAutofit/>
            </a:bodyPr>
            <a:lstStyle/>
            <a:p>
              <a:endParaRPr sz="2489"/>
            </a:p>
          </p:txBody>
        </p:sp>
        <p:sp>
          <p:nvSpPr>
            <p:cNvPr id="6" name="Google Shape;1163;p30">
              <a:extLst>
                <a:ext uri="{FF2B5EF4-FFF2-40B4-BE49-F238E27FC236}">
                  <a16:creationId xmlns:a16="http://schemas.microsoft.com/office/drawing/2014/main" xmlns="" id="{3DEF0D8A-053F-BF45-2F26-46CA621B77CE}"/>
                </a:ext>
              </a:extLst>
            </p:cNvPr>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121900" tIns="121900" rIns="121900" bIns="121900" anchor="ctr" anchorCtr="0">
              <a:noAutofit/>
            </a:bodyPr>
            <a:lstStyle/>
            <a:p>
              <a:endParaRPr sz="2489"/>
            </a:p>
          </p:txBody>
        </p:sp>
        <p:sp>
          <p:nvSpPr>
            <p:cNvPr id="7" name="Google Shape;1164;p30">
              <a:extLst>
                <a:ext uri="{FF2B5EF4-FFF2-40B4-BE49-F238E27FC236}">
                  <a16:creationId xmlns:a16="http://schemas.microsoft.com/office/drawing/2014/main" xmlns="" id="{F45ADAE6-F7F5-FE9A-AE33-31ABECA582E5}"/>
                </a:ext>
              </a:extLst>
            </p:cNvPr>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121900" tIns="121900" rIns="121900" bIns="121900" anchor="ctr" anchorCtr="0">
              <a:noAutofit/>
            </a:bodyPr>
            <a:lstStyle/>
            <a:p>
              <a:endParaRPr sz="2489"/>
            </a:p>
          </p:txBody>
        </p:sp>
      </p:grpSp>
      <p:grpSp>
        <p:nvGrpSpPr>
          <p:cNvPr id="8" name="Google Shape;1166;p30">
            <a:extLst>
              <a:ext uri="{FF2B5EF4-FFF2-40B4-BE49-F238E27FC236}">
                <a16:creationId xmlns:a16="http://schemas.microsoft.com/office/drawing/2014/main" xmlns="" id="{01A4D897-ACE6-7580-147D-FF71E29E9414}"/>
              </a:ext>
            </a:extLst>
          </p:cNvPr>
          <p:cNvGrpSpPr/>
          <p:nvPr/>
        </p:nvGrpSpPr>
        <p:grpSpPr>
          <a:xfrm>
            <a:off x="2724566" y="4815004"/>
            <a:ext cx="853999" cy="1223113"/>
            <a:chOff x="4231075" y="2556050"/>
            <a:chExt cx="494250" cy="707875"/>
          </a:xfrm>
        </p:grpSpPr>
        <p:sp>
          <p:nvSpPr>
            <p:cNvPr id="9" name="Google Shape;1167;p30">
              <a:extLst>
                <a:ext uri="{FF2B5EF4-FFF2-40B4-BE49-F238E27FC236}">
                  <a16:creationId xmlns:a16="http://schemas.microsoft.com/office/drawing/2014/main" xmlns="" id="{FAFC7A82-0D4C-ECF7-F003-B9A9D61CF308}"/>
                </a:ext>
              </a:extLst>
            </p:cNvPr>
            <p:cNvSpPr/>
            <p:nvPr/>
          </p:nvSpPr>
          <p:spPr>
            <a:xfrm>
              <a:off x="4475125" y="2847175"/>
              <a:ext cx="29250" cy="416750"/>
            </a:xfrm>
            <a:custGeom>
              <a:avLst/>
              <a:gdLst/>
              <a:ahLst/>
              <a:cxnLst/>
              <a:rect l="l" t="t" r="r" b="b"/>
              <a:pathLst>
                <a:path w="1170" h="16670" extrusionOk="0">
                  <a:moveTo>
                    <a:pt x="234" y="0"/>
                  </a:moveTo>
                  <a:cubicBezTo>
                    <a:pt x="234" y="1"/>
                    <a:pt x="795" y="9614"/>
                    <a:pt x="0" y="16475"/>
                  </a:cubicBezTo>
                  <a:lnTo>
                    <a:pt x="1123" y="16669"/>
                  </a:lnTo>
                  <a:cubicBezTo>
                    <a:pt x="282" y="11162"/>
                    <a:pt x="1169" y="774"/>
                    <a:pt x="1169" y="774"/>
                  </a:cubicBezTo>
                  <a:lnTo>
                    <a:pt x="234" y="0"/>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0" name="Google Shape;1168;p30">
              <a:extLst>
                <a:ext uri="{FF2B5EF4-FFF2-40B4-BE49-F238E27FC236}">
                  <a16:creationId xmlns:a16="http://schemas.microsoft.com/office/drawing/2014/main" xmlns="" id="{48D559BF-7AF4-B2AB-60FC-0B0FE5744B12}"/>
                </a:ext>
              </a:extLst>
            </p:cNvPr>
            <p:cNvSpPr/>
            <p:nvPr/>
          </p:nvSpPr>
          <p:spPr>
            <a:xfrm>
              <a:off x="4235150" y="2561500"/>
              <a:ext cx="490175" cy="463350"/>
            </a:xfrm>
            <a:custGeom>
              <a:avLst/>
              <a:gdLst/>
              <a:ahLst/>
              <a:cxnLst/>
              <a:rect l="l" t="t" r="r" b="b"/>
              <a:pathLst>
                <a:path w="19607" h="18534" extrusionOk="0">
                  <a:moveTo>
                    <a:pt x="10504" y="0"/>
                  </a:moveTo>
                  <a:cubicBezTo>
                    <a:pt x="9136" y="0"/>
                    <a:pt x="7642" y="152"/>
                    <a:pt x="6102" y="502"/>
                  </a:cubicBezTo>
                  <a:cubicBezTo>
                    <a:pt x="5237" y="698"/>
                    <a:pt x="4429" y="1134"/>
                    <a:pt x="3779" y="1707"/>
                  </a:cubicBezTo>
                  <a:cubicBezTo>
                    <a:pt x="3127" y="2278"/>
                    <a:pt x="2706" y="3147"/>
                    <a:pt x="2953" y="3899"/>
                  </a:cubicBezTo>
                  <a:cubicBezTo>
                    <a:pt x="2371" y="4028"/>
                    <a:pt x="1876" y="4432"/>
                    <a:pt x="1538" y="4898"/>
                  </a:cubicBezTo>
                  <a:cubicBezTo>
                    <a:pt x="1198" y="5365"/>
                    <a:pt x="995" y="5895"/>
                    <a:pt x="792" y="6419"/>
                  </a:cubicBezTo>
                  <a:cubicBezTo>
                    <a:pt x="400" y="7442"/>
                    <a:pt x="1" y="8516"/>
                    <a:pt x="174" y="9554"/>
                  </a:cubicBezTo>
                  <a:cubicBezTo>
                    <a:pt x="291" y="10268"/>
                    <a:pt x="671" y="10905"/>
                    <a:pt x="1055" y="11521"/>
                  </a:cubicBezTo>
                  <a:cubicBezTo>
                    <a:pt x="1725" y="12596"/>
                    <a:pt x="2478" y="13700"/>
                    <a:pt x="3680" y="14267"/>
                  </a:cubicBezTo>
                  <a:cubicBezTo>
                    <a:pt x="3573" y="14284"/>
                    <a:pt x="3472" y="14345"/>
                    <a:pt x="3410" y="14429"/>
                  </a:cubicBezTo>
                  <a:cubicBezTo>
                    <a:pt x="3279" y="15832"/>
                    <a:pt x="4085" y="17215"/>
                    <a:pt x="5401" y="17844"/>
                  </a:cubicBezTo>
                  <a:cubicBezTo>
                    <a:pt x="5928" y="18095"/>
                    <a:pt x="6519" y="18231"/>
                    <a:pt x="7116" y="18320"/>
                  </a:cubicBezTo>
                  <a:cubicBezTo>
                    <a:pt x="7343" y="18353"/>
                    <a:pt x="7584" y="18375"/>
                    <a:pt x="7826" y="18375"/>
                  </a:cubicBezTo>
                  <a:cubicBezTo>
                    <a:pt x="8317" y="18375"/>
                    <a:pt x="8807" y="18285"/>
                    <a:pt x="9174" y="18025"/>
                  </a:cubicBezTo>
                  <a:cubicBezTo>
                    <a:pt x="9610" y="18365"/>
                    <a:pt x="10223" y="18534"/>
                    <a:pt x="10843" y="18534"/>
                  </a:cubicBezTo>
                  <a:cubicBezTo>
                    <a:pt x="11049" y="18534"/>
                    <a:pt x="11256" y="18515"/>
                    <a:pt x="11458" y="18478"/>
                  </a:cubicBezTo>
                  <a:cubicBezTo>
                    <a:pt x="12103" y="18359"/>
                    <a:pt x="12812" y="17990"/>
                    <a:pt x="12930" y="17394"/>
                  </a:cubicBezTo>
                  <a:cubicBezTo>
                    <a:pt x="13034" y="17512"/>
                    <a:pt x="13278" y="17569"/>
                    <a:pt x="13601" y="17569"/>
                  </a:cubicBezTo>
                  <a:cubicBezTo>
                    <a:pt x="14299" y="17569"/>
                    <a:pt x="15364" y="17299"/>
                    <a:pt x="16163" y="16787"/>
                  </a:cubicBezTo>
                  <a:cubicBezTo>
                    <a:pt x="18109" y="15539"/>
                    <a:pt x="18970" y="12985"/>
                    <a:pt x="17974" y="11143"/>
                  </a:cubicBezTo>
                  <a:cubicBezTo>
                    <a:pt x="18229" y="11132"/>
                    <a:pt x="18472" y="10935"/>
                    <a:pt x="18519" y="10703"/>
                  </a:cubicBezTo>
                  <a:cubicBezTo>
                    <a:pt x="18564" y="10739"/>
                    <a:pt x="18621" y="10755"/>
                    <a:pt x="18681" y="10755"/>
                  </a:cubicBezTo>
                  <a:cubicBezTo>
                    <a:pt x="18791" y="10755"/>
                    <a:pt x="18911" y="10702"/>
                    <a:pt x="18988" y="10620"/>
                  </a:cubicBezTo>
                  <a:cubicBezTo>
                    <a:pt x="19106" y="10493"/>
                    <a:pt x="19147" y="10325"/>
                    <a:pt x="19175" y="10163"/>
                  </a:cubicBezTo>
                  <a:cubicBezTo>
                    <a:pt x="19607" y="7825"/>
                    <a:pt x="18764" y="5394"/>
                    <a:pt x="16978" y="3827"/>
                  </a:cubicBezTo>
                  <a:cubicBezTo>
                    <a:pt x="16822" y="3691"/>
                    <a:pt x="16637" y="3553"/>
                    <a:pt x="16416" y="3553"/>
                  </a:cubicBezTo>
                  <a:cubicBezTo>
                    <a:pt x="16406" y="3553"/>
                    <a:pt x="16396" y="3554"/>
                    <a:pt x="16385" y="3554"/>
                  </a:cubicBezTo>
                  <a:cubicBezTo>
                    <a:pt x="16596" y="3488"/>
                    <a:pt x="17025" y="3306"/>
                    <a:pt x="17143" y="3021"/>
                  </a:cubicBezTo>
                  <a:cubicBezTo>
                    <a:pt x="17782" y="1467"/>
                    <a:pt x="14755" y="0"/>
                    <a:pt x="10504"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 name="Google Shape;1169;p30">
              <a:extLst>
                <a:ext uri="{FF2B5EF4-FFF2-40B4-BE49-F238E27FC236}">
                  <a16:creationId xmlns:a16="http://schemas.microsoft.com/office/drawing/2014/main" xmlns="" id="{0ABEFBDB-ADE0-37B3-66B3-C8599D25AEA1}"/>
                </a:ext>
              </a:extLst>
            </p:cNvPr>
            <p:cNvSpPr/>
            <p:nvPr/>
          </p:nvSpPr>
          <p:spPr>
            <a:xfrm>
              <a:off x="4454400" y="2566575"/>
              <a:ext cx="221750" cy="116150"/>
            </a:xfrm>
            <a:custGeom>
              <a:avLst/>
              <a:gdLst/>
              <a:ahLst/>
              <a:cxnLst/>
              <a:rect l="l" t="t" r="r" b="b"/>
              <a:pathLst>
                <a:path w="8870" h="4646" extrusionOk="0">
                  <a:moveTo>
                    <a:pt x="4373" y="0"/>
                  </a:moveTo>
                  <a:cubicBezTo>
                    <a:pt x="4354" y="7"/>
                    <a:pt x="4334" y="10"/>
                    <a:pt x="4316" y="15"/>
                  </a:cubicBezTo>
                  <a:cubicBezTo>
                    <a:pt x="1698" y="726"/>
                    <a:pt x="1" y="2068"/>
                    <a:pt x="363" y="3169"/>
                  </a:cubicBezTo>
                  <a:cubicBezTo>
                    <a:pt x="657" y="4065"/>
                    <a:pt x="2246" y="4645"/>
                    <a:pt x="4390" y="4645"/>
                  </a:cubicBezTo>
                  <a:cubicBezTo>
                    <a:pt x="5190" y="4645"/>
                    <a:pt x="6066" y="4565"/>
                    <a:pt x="6982" y="4390"/>
                  </a:cubicBezTo>
                  <a:cubicBezTo>
                    <a:pt x="7556" y="4279"/>
                    <a:pt x="8094" y="4144"/>
                    <a:pt x="8589" y="3987"/>
                  </a:cubicBezTo>
                  <a:cubicBezTo>
                    <a:pt x="8468" y="3861"/>
                    <a:pt x="8342" y="3739"/>
                    <a:pt x="8210" y="3623"/>
                  </a:cubicBezTo>
                  <a:cubicBezTo>
                    <a:pt x="8054" y="3488"/>
                    <a:pt x="7870" y="3349"/>
                    <a:pt x="7649" y="3349"/>
                  </a:cubicBezTo>
                  <a:cubicBezTo>
                    <a:pt x="7638" y="3349"/>
                    <a:pt x="7627" y="3350"/>
                    <a:pt x="7616" y="3350"/>
                  </a:cubicBezTo>
                  <a:cubicBezTo>
                    <a:pt x="7827" y="3283"/>
                    <a:pt x="8257" y="3101"/>
                    <a:pt x="8374" y="2817"/>
                  </a:cubicBezTo>
                  <a:cubicBezTo>
                    <a:pt x="8870" y="1610"/>
                    <a:pt x="7154" y="457"/>
                    <a:pt x="4373"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12" name="Google Shape;1170;p30">
              <a:extLst>
                <a:ext uri="{FF2B5EF4-FFF2-40B4-BE49-F238E27FC236}">
                  <a16:creationId xmlns:a16="http://schemas.microsoft.com/office/drawing/2014/main" xmlns="" id="{DD21111F-E0B5-177A-5D0A-313EA5705B30}"/>
                </a:ext>
              </a:extLst>
            </p:cNvPr>
            <p:cNvSpPr/>
            <p:nvPr/>
          </p:nvSpPr>
          <p:spPr>
            <a:xfrm>
              <a:off x="4511525" y="2678150"/>
              <a:ext cx="203400" cy="231600"/>
            </a:xfrm>
            <a:custGeom>
              <a:avLst/>
              <a:gdLst/>
              <a:ahLst/>
              <a:cxnLst/>
              <a:rect l="l" t="t" r="r" b="b"/>
              <a:pathLst>
                <a:path w="8136" h="9264" extrusionOk="0">
                  <a:moveTo>
                    <a:pt x="1" y="0"/>
                  </a:moveTo>
                  <a:cubicBezTo>
                    <a:pt x="600" y="580"/>
                    <a:pt x="6395" y="5196"/>
                    <a:pt x="6088" y="8025"/>
                  </a:cubicBezTo>
                  <a:cubicBezTo>
                    <a:pt x="5989" y="8934"/>
                    <a:pt x="6223" y="9263"/>
                    <a:pt x="6552" y="9263"/>
                  </a:cubicBezTo>
                  <a:cubicBezTo>
                    <a:pt x="6776" y="9263"/>
                    <a:pt x="7044" y="9111"/>
                    <a:pt x="7280" y="8886"/>
                  </a:cubicBezTo>
                  <a:cubicBezTo>
                    <a:pt x="7417" y="8053"/>
                    <a:pt x="7313" y="7207"/>
                    <a:pt x="6919" y="6477"/>
                  </a:cubicBezTo>
                  <a:cubicBezTo>
                    <a:pt x="7174" y="6466"/>
                    <a:pt x="7417" y="6269"/>
                    <a:pt x="7464" y="6037"/>
                  </a:cubicBezTo>
                  <a:cubicBezTo>
                    <a:pt x="7509" y="6073"/>
                    <a:pt x="7566" y="6089"/>
                    <a:pt x="7626" y="6089"/>
                  </a:cubicBezTo>
                  <a:cubicBezTo>
                    <a:pt x="7736" y="6089"/>
                    <a:pt x="7856" y="6036"/>
                    <a:pt x="7933" y="5954"/>
                  </a:cubicBezTo>
                  <a:cubicBezTo>
                    <a:pt x="8051" y="5827"/>
                    <a:pt x="8135" y="5660"/>
                    <a:pt x="8120" y="5497"/>
                  </a:cubicBezTo>
                  <a:cubicBezTo>
                    <a:pt x="7961" y="3663"/>
                    <a:pt x="3546" y="139"/>
                    <a:pt x="1"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13" name="Google Shape;1171;p30">
              <a:extLst>
                <a:ext uri="{FF2B5EF4-FFF2-40B4-BE49-F238E27FC236}">
                  <a16:creationId xmlns:a16="http://schemas.microsoft.com/office/drawing/2014/main" xmlns="" id="{9229A6BD-276F-AE10-E713-8409FF005F5A}"/>
                </a:ext>
              </a:extLst>
            </p:cNvPr>
            <p:cNvSpPr/>
            <p:nvPr/>
          </p:nvSpPr>
          <p:spPr>
            <a:xfrm>
              <a:off x="4384400" y="2865875"/>
              <a:ext cx="317725" cy="159000"/>
            </a:xfrm>
            <a:custGeom>
              <a:avLst/>
              <a:gdLst/>
              <a:ahLst/>
              <a:cxnLst/>
              <a:rect l="l" t="t" r="r" b="b"/>
              <a:pathLst>
                <a:path w="12709" h="6360" extrusionOk="0">
                  <a:moveTo>
                    <a:pt x="7882" y="0"/>
                  </a:moveTo>
                  <a:cubicBezTo>
                    <a:pt x="6378" y="0"/>
                    <a:pt x="4917" y="137"/>
                    <a:pt x="4293" y="157"/>
                  </a:cubicBezTo>
                  <a:cubicBezTo>
                    <a:pt x="1993" y="226"/>
                    <a:pt x="0" y="3454"/>
                    <a:pt x="1470" y="6183"/>
                  </a:cubicBezTo>
                  <a:cubicBezTo>
                    <a:pt x="1599" y="6194"/>
                    <a:pt x="1729" y="6200"/>
                    <a:pt x="1860" y="6200"/>
                  </a:cubicBezTo>
                  <a:cubicBezTo>
                    <a:pt x="2349" y="6200"/>
                    <a:pt x="2838" y="6111"/>
                    <a:pt x="3204" y="5851"/>
                  </a:cubicBezTo>
                  <a:cubicBezTo>
                    <a:pt x="3640" y="6191"/>
                    <a:pt x="4253" y="6360"/>
                    <a:pt x="4873" y="6360"/>
                  </a:cubicBezTo>
                  <a:cubicBezTo>
                    <a:pt x="5079" y="6360"/>
                    <a:pt x="5286" y="6341"/>
                    <a:pt x="5488" y="6304"/>
                  </a:cubicBezTo>
                  <a:cubicBezTo>
                    <a:pt x="6135" y="6186"/>
                    <a:pt x="6896" y="5939"/>
                    <a:pt x="7015" y="5344"/>
                  </a:cubicBezTo>
                  <a:cubicBezTo>
                    <a:pt x="7050" y="5417"/>
                    <a:pt x="7293" y="5477"/>
                    <a:pt x="7660" y="5477"/>
                  </a:cubicBezTo>
                  <a:cubicBezTo>
                    <a:pt x="8849" y="5477"/>
                    <a:pt x="11332" y="4846"/>
                    <a:pt x="12201" y="2002"/>
                  </a:cubicBezTo>
                  <a:cubicBezTo>
                    <a:pt x="12709" y="338"/>
                    <a:pt x="10243" y="0"/>
                    <a:pt x="7882"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14" name="Google Shape;1172;p30">
              <a:extLst>
                <a:ext uri="{FF2B5EF4-FFF2-40B4-BE49-F238E27FC236}">
                  <a16:creationId xmlns:a16="http://schemas.microsoft.com/office/drawing/2014/main" xmlns="" id="{768D6F49-8538-CA53-FB72-8EA732AF8C78}"/>
                </a:ext>
              </a:extLst>
            </p:cNvPr>
            <p:cNvSpPr/>
            <p:nvPr/>
          </p:nvSpPr>
          <p:spPr>
            <a:xfrm>
              <a:off x="4490000" y="2898500"/>
              <a:ext cx="91325" cy="94425"/>
            </a:xfrm>
            <a:custGeom>
              <a:avLst/>
              <a:gdLst/>
              <a:ahLst/>
              <a:cxnLst/>
              <a:rect l="l" t="t" r="r" b="b"/>
              <a:pathLst>
                <a:path w="3653" h="3777" extrusionOk="0">
                  <a:moveTo>
                    <a:pt x="3479" y="0"/>
                  </a:moveTo>
                  <a:cubicBezTo>
                    <a:pt x="969" y="1432"/>
                    <a:pt x="59" y="3139"/>
                    <a:pt x="59" y="3139"/>
                  </a:cubicBezTo>
                  <a:lnTo>
                    <a:pt x="1" y="3776"/>
                  </a:lnTo>
                  <a:cubicBezTo>
                    <a:pt x="1" y="3776"/>
                    <a:pt x="1468" y="1121"/>
                    <a:pt x="3652" y="22"/>
                  </a:cubicBezTo>
                  <a:lnTo>
                    <a:pt x="3479"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5" name="Google Shape;1173;p30">
              <a:extLst>
                <a:ext uri="{FF2B5EF4-FFF2-40B4-BE49-F238E27FC236}">
                  <a16:creationId xmlns:a16="http://schemas.microsoft.com/office/drawing/2014/main" xmlns="" id="{1C00FBFB-2526-A686-2A26-7E41DA3A6679}"/>
                </a:ext>
              </a:extLst>
            </p:cNvPr>
            <p:cNvSpPr/>
            <p:nvPr/>
          </p:nvSpPr>
          <p:spPr>
            <a:xfrm>
              <a:off x="4401725" y="2863400"/>
              <a:ext cx="92125" cy="109500"/>
            </a:xfrm>
            <a:custGeom>
              <a:avLst/>
              <a:gdLst/>
              <a:ahLst/>
              <a:cxnLst/>
              <a:rect l="l" t="t" r="r" b="b"/>
              <a:pathLst>
                <a:path w="3685" h="4380" extrusionOk="0">
                  <a:moveTo>
                    <a:pt x="1" y="0"/>
                  </a:moveTo>
                  <a:cubicBezTo>
                    <a:pt x="2847" y="1439"/>
                    <a:pt x="3550" y="4379"/>
                    <a:pt x="3550" y="4379"/>
                  </a:cubicBezTo>
                  <a:lnTo>
                    <a:pt x="3685" y="3567"/>
                  </a:lnTo>
                  <a:cubicBezTo>
                    <a:pt x="3685" y="3567"/>
                    <a:pt x="2361" y="1218"/>
                    <a:pt x="201" y="25"/>
                  </a:cubicBezTo>
                  <a:lnTo>
                    <a:pt x="1"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6" name="Google Shape;1174;p30">
              <a:extLst>
                <a:ext uri="{FF2B5EF4-FFF2-40B4-BE49-F238E27FC236}">
                  <a16:creationId xmlns:a16="http://schemas.microsoft.com/office/drawing/2014/main" xmlns="" id="{E2137D7D-67F5-DC3F-DB09-64F7E67E485A}"/>
                </a:ext>
              </a:extLst>
            </p:cNvPr>
            <p:cNvSpPr/>
            <p:nvPr/>
          </p:nvSpPr>
          <p:spPr>
            <a:xfrm>
              <a:off x="4364425" y="2912525"/>
              <a:ext cx="126650" cy="113200"/>
            </a:xfrm>
            <a:custGeom>
              <a:avLst/>
              <a:gdLst/>
              <a:ahLst/>
              <a:cxnLst/>
              <a:rect l="l" t="t" r="r" b="b"/>
              <a:pathLst>
                <a:path w="5066" h="4528" extrusionOk="0">
                  <a:moveTo>
                    <a:pt x="0" y="0"/>
                  </a:moveTo>
                  <a:lnTo>
                    <a:pt x="0" y="0"/>
                  </a:lnTo>
                  <a:cubicBezTo>
                    <a:pt x="3999" y="2256"/>
                    <a:pt x="4995" y="4527"/>
                    <a:pt x="4995" y="4527"/>
                  </a:cubicBezTo>
                  <a:lnTo>
                    <a:pt x="5066" y="3930"/>
                  </a:lnTo>
                  <a:cubicBezTo>
                    <a:pt x="5066" y="3930"/>
                    <a:pt x="3803" y="2076"/>
                    <a:pt x="248" y="12"/>
                  </a:cubicBezTo>
                  <a:lnTo>
                    <a:pt x="0"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7" name="Google Shape;1175;p30">
              <a:extLst>
                <a:ext uri="{FF2B5EF4-FFF2-40B4-BE49-F238E27FC236}">
                  <a16:creationId xmlns:a16="http://schemas.microsoft.com/office/drawing/2014/main" xmlns="" id="{6902FFA7-09C4-7423-98CF-9F972BB6E49D}"/>
                </a:ext>
              </a:extLst>
            </p:cNvPr>
            <p:cNvSpPr/>
            <p:nvPr/>
          </p:nvSpPr>
          <p:spPr>
            <a:xfrm>
              <a:off x="4511200" y="2935275"/>
              <a:ext cx="85600" cy="22200"/>
            </a:xfrm>
            <a:custGeom>
              <a:avLst/>
              <a:gdLst/>
              <a:ahLst/>
              <a:cxnLst/>
              <a:rect l="l" t="t" r="r" b="b"/>
              <a:pathLst>
                <a:path w="3424" h="888" extrusionOk="0">
                  <a:moveTo>
                    <a:pt x="3203" y="1"/>
                  </a:moveTo>
                  <a:cubicBezTo>
                    <a:pt x="1579" y="1"/>
                    <a:pt x="364" y="545"/>
                    <a:pt x="364" y="545"/>
                  </a:cubicBezTo>
                  <a:lnTo>
                    <a:pt x="0" y="887"/>
                  </a:lnTo>
                  <a:cubicBezTo>
                    <a:pt x="0" y="887"/>
                    <a:pt x="1401" y="71"/>
                    <a:pt x="3176" y="71"/>
                  </a:cubicBezTo>
                  <a:cubicBezTo>
                    <a:pt x="3258" y="71"/>
                    <a:pt x="3341" y="73"/>
                    <a:pt x="3424" y="77"/>
                  </a:cubicBezTo>
                  <a:lnTo>
                    <a:pt x="3385" y="3"/>
                  </a:lnTo>
                  <a:cubicBezTo>
                    <a:pt x="3324" y="2"/>
                    <a:pt x="3263" y="1"/>
                    <a:pt x="3203"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8" name="Google Shape;1176;p30">
              <a:extLst>
                <a:ext uri="{FF2B5EF4-FFF2-40B4-BE49-F238E27FC236}">
                  <a16:creationId xmlns:a16="http://schemas.microsoft.com/office/drawing/2014/main" xmlns="" id="{B172E676-84DF-0A47-5076-3015C11FF2E6}"/>
                </a:ext>
              </a:extLst>
            </p:cNvPr>
            <p:cNvSpPr/>
            <p:nvPr/>
          </p:nvSpPr>
          <p:spPr>
            <a:xfrm>
              <a:off x="4490050" y="3042150"/>
              <a:ext cx="42325" cy="50575"/>
            </a:xfrm>
            <a:custGeom>
              <a:avLst/>
              <a:gdLst/>
              <a:ahLst/>
              <a:cxnLst/>
              <a:rect l="l" t="t" r="r" b="b"/>
              <a:pathLst>
                <a:path w="1693" h="2023" extrusionOk="0">
                  <a:moveTo>
                    <a:pt x="1617" y="0"/>
                  </a:moveTo>
                  <a:cubicBezTo>
                    <a:pt x="466" y="606"/>
                    <a:pt x="6" y="1594"/>
                    <a:pt x="6" y="1594"/>
                  </a:cubicBezTo>
                  <a:lnTo>
                    <a:pt x="1" y="2023"/>
                  </a:lnTo>
                  <a:cubicBezTo>
                    <a:pt x="1" y="2023"/>
                    <a:pt x="397" y="686"/>
                    <a:pt x="1693" y="49"/>
                  </a:cubicBezTo>
                  <a:lnTo>
                    <a:pt x="1617"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9" name="Google Shape;1177;p30">
              <a:extLst>
                <a:ext uri="{FF2B5EF4-FFF2-40B4-BE49-F238E27FC236}">
                  <a16:creationId xmlns:a16="http://schemas.microsoft.com/office/drawing/2014/main" xmlns="" id="{5A43A9EA-A9C2-B140-A8EC-D197F530F5C7}"/>
                </a:ext>
              </a:extLst>
            </p:cNvPr>
            <p:cNvSpPr/>
            <p:nvPr/>
          </p:nvSpPr>
          <p:spPr>
            <a:xfrm>
              <a:off x="4475125" y="2847175"/>
              <a:ext cx="29250" cy="416750"/>
            </a:xfrm>
            <a:custGeom>
              <a:avLst/>
              <a:gdLst/>
              <a:ahLst/>
              <a:cxnLst/>
              <a:rect l="l" t="t" r="r" b="b"/>
              <a:pathLst>
                <a:path w="1170" h="16670" extrusionOk="0">
                  <a:moveTo>
                    <a:pt x="234" y="0"/>
                  </a:moveTo>
                  <a:cubicBezTo>
                    <a:pt x="234" y="1"/>
                    <a:pt x="795" y="9614"/>
                    <a:pt x="0" y="16475"/>
                  </a:cubicBezTo>
                  <a:lnTo>
                    <a:pt x="1123" y="16669"/>
                  </a:lnTo>
                  <a:cubicBezTo>
                    <a:pt x="282" y="11162"/>
                    <a:pt x="1169" y="774"/>
                    <a:pt x="1169" y="774"/>
                  </a:cubicBezTo>
                  <a:lnTo>
                    <a:pt x="234" y="0"/>
                  </a:lnTo>
                  <a:close/>
                </a:path>
              </a:pathLst>
            </a:custGeom>
            <a:solidFill>
              <a:srgbClr val="8F6027">
                <a:alpha val="48100"/>
              </a:srgbClr>
            </a:solidFill>
            <a:ln>
              <a:noFill/>
            </a:ln>
          </p:spPr>
          <p:txBody>
            <a:bodyPr spcFirstLastPara="1" wrap="square" lIns="121900" tIns="121900" rIns="121900" bIns="121900" anchor="ctr" anchorCtr="0">
              <a:noAutofit/>
            </a:bodyPr>
            <a:lstStyle/>
            <a:p>
              <a:endParaRPr sz="2489"/>
            </a:p>
          </p:txBody>
        </p:sp>
        <p:sp>
          <p:nvSpPr>
            <p:cNvPr id="20" name="Google Shape;1178;p30">
              <a:extLst>
                <a:ext uri="{FF2B5EF4-FFF2-40B4-BE49-F238E27FC236}">
                  <a16:creationId xmlns:a16="http://schemas.microsoft.com/office/drawing/2014/main" xmlns="" id="{B0B87E4D-84EF-573B-F10B-1FBF2669BC68}"/>
                </a:ext>
              </a:extLst>
            </p:cNvPr>
            <p:cNvSpPr/>
            <p:nvPr/>
          </p:nvSpPr>
          <p:spPr>
            <a:xfrm>
              <a:off x="4480975" y="2847175"/>
              <a:ext cx="23400" cy="202300"/>
            </a:xfrm>
            <a:custGeom>
              <a:avLst/>
              <a:gdLst/>
              <a:ahLst/>
              <a:cxnLst/>
              <a:rect l="l" t="t" r="r" b="b"/>
              <a:pathLst>
                <a:path w="936" h="8092" extrusionOk="0">
                  <a:moveTo>
                    <a:pt x="0" y="0"/>
                  </a:moveTo>
                  <a:cubicBezTo>
                    <a:pt x="0" y="0"/>
                    <a:pt x="200" y="3432"/>
                    <a:pt x="192" y="7659"/>
                  </a:cubicBezTo>
                  <a:cubicBezTo>
                    <a:pt x="313" y="7795"/>
                    <a:pt x="434" y="7940"/>
                    <a:pt x="555" y="8091"/>
                  </a:cubicBezTo>
                  <a:cubicBezTo>
                    <a:pt x="645" y="4159"/>
                    <a:pt x="935" y="774"/>
                    <a:pt x="935" y="774"/>
                  </a:cubicBezTo>
                  <a:lnTo>
                    <a:pt x="0"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1" name="Google Shape;1179;p30">
              <a:extLst>
                <a:ext uri="{FF2B5EF4-FFF2-40B4-BE49-F238E27FC236}">
                  <a16:creationId xmlns:a16="http://schemas.microsoft.com/office/drawing/2014/main" xmlns="" id="{886F6040-3519-94FB-806A-5D15B5A3694E}"/>
                </a:ext>
              </a:extLst>
            </p:cNvPr>
            <p:cNvSpPr/>
            <p:nvPr/>
          </p:nvSpPr>
          <p:spPr>
            <a:xfrm>
              <a:off x="4406675" y="2674650"/>
              <a:ext cx="317875" cy="274000"/>
            </a:xfrm>
            <a:custGeom>
              <a:avLst/>
              <a:gdLst/>
              <a:ahLst/>
              <a:cxnLst/>
              <a:rect l="l" t="t" r="r" b="b"/>
              <a:pathLst>
                <a:path w="12715" h="10960" extrusionOk="0">
                  <a:moveTo>
                    <a:pt x="3558" y="1"/>
                  </a:moveTo>
                  <a:cubicBezTo>
                    <a:pt x="1468" y="1"/>
                    <a:pt x="1" y="1731"/>
                    <a:pt x="565" y="4123"/>
                  </a:cubicBezTo>
                  <a:cubicBezTo>
                    <a:pt x="1128" y="6507"/>
                    <a:pt x="4733" y="10960"/>
                    <a:pt x="8548" y="10960"/>
                  </a:cubicBezTo>
                  <a:cubicBezTo>
                    <a:pt x="8634" y="10960"/>
                    <a:pt x="8720" y="10958"/>
                    <a:pt x="8806" y="10953"/>
                  </a:cubicBezTo>
                  <a:cubicBezTo>
                    <a:pt x="12715" y="10743"/>
                    <a:pt x="11849" y="7019"/>
                    <a:pt x="9994" y="4209"/>
                  </a:cubicBezTo>
                  <a:cubicBezTo>
                    <a:pt x="8380" y="1761"/>
                    <a:pt x="5803" y="179"/>
                    <a:pt x="3890" y="15"/>
                  </a:cubicBezTo>
                  <a:cubicBezTo>
                    <a:pt x="3778" y="5"/>
                    <a:pt x="3667" y="1"/>
                    <a:pt x="3558"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2" name="Google Shape;1180;p30">
              <a:extLst>
                <a:ext uri="{FF2B5EF4-FFF2-40B4-BE49-F238E27FC236}">
                  <a16:creationId xmlns:a16="http://schemas.microsoft.com/office/drawing/2014/main" xmlns="" id="{12A16DDC-BBE4-1206-8E3B-E71AAFAC3B0C}"/>
                </a:ext>
              </a:extLst>
            </p:cNvPr>
            <p:cNvSpPr/>
            <p:nvPr/>
          </p:nvSpPr>
          <p:spPr>
            <a:xfrm>
              <a:off x="4411750" y="2690050"/>
              <a:ext cx="301725" cy="258600"/>
            </a:xfrm>
            <a:custGeom>
              <a:avLst/>
              <a:gdLst/>
              <a:ahLst/>
              <a:cxnLst/>
              <a:rect l="l" t="t" r="r" b="b"/>
              <a:pathLst>
                <a:path w="12069" h="10344" extrusionOk="0">
                  <a:moveTo>
                    <a:pt x="1423" y="1"/>
                  </a:moveTo>
                  <a:cubicBezTo>
                    <a:pt x="480" y="707"/>
                    <a:pt x="0" y="1969"/>
                    <a:pt x="362" y="3507"/>
                  </a:cubicBezTo>
                  <a:cubicBezTo>
                    <a:pt x="925" y="5891"/>
                    <a:pt x="4530" y="10344"/>
                    <a:pt x="8345" y="10344"/>
                  </a:cubicBezTo>
                  <a:cubicBezTo>
                    <a:pt x="8431" y="10344"/>
                    <a:pt x="8517" y="10342"/>
                    <a:pt x="8603" y="10337"/>
                  </a:cubicBezTo>
                  <a:cubicBezTo>
                    <a:pt x="12068" y="10151"/>
                    <a:pt x="11779" y="7206"/>
                    <a:pt x="10380" y="4582"/>
                  </a:cubicBezTo>
                  <a:lnTo>
                    <a:pt x="10380" y="4582"/>
                  </a:lnTo>
                  <a:cubicBezTo>
                    <a:pt x="9980" y="4783"/>
                    <a:pt x="9471" y="4913"/>
                    <a:pt x="8833" y="4946"/>
                  </a:cubicBezTo>
                  <a:cubicBezTo>
                    <a:pt x="8747" y="4951"/>
                    <a:pt x="8661" y="4953"/>
                    <a:pt x="8574" y="4953"/>
                  </a:cubicBezTo>
                  <a:cubicBezTo>
                    <a:pt x="5633" y="4953"/>
                    <a:pt x="2816" y="2306"/>
                    <a:pt x="1423"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23" name="Google Shape;1181;p30">
              <a:extLst>
                <a:ext uri="{FF2B5EF4-FFF2-40B4-BE49-F238E27FC236}">
                  <a16:creationId xmlns:a16="http://schemas.microsoft.com/office/drawing/2014/main" xmlns="" id="{9E8AB9C5-3A02-0C29-BC22-F7FBF7B92F7A}"/>
                </a:ext>
              </a:extLst>
            </p:cNvPr>
            <p:cNvSpPr/>
            <p:nvPr/>
          </p:nvSpPr>
          <p:spPr>
            <a:xfrm>
              <a:off x="4303650" y="2556050"/>
              <a:ext cx="393350" cy="120800"/>
            </a:xfrm>
            <a:custGeom>
              <a:avLst/>
              <a:gdLst/>
              <a:ahLst/>
              <a:cxnLst/>
              <a:rect l="l" t="t" r="r" b="b"/>
              <a:pathLst>
                <a:path w="15734" h="4832" extrusionOk="0">
                  <a:moveTo>
                    <a:pt x="7633" y="0"/>
                  </a:moveTo>
                  <a:cubicBezTo>
                    <a:pt x="3729" y="0"/>
                    <a:pt x="618" y="1503"/>
                    <a:pt x="203" y="3212"/>
                  </a:cubicBezTo>
                  <a:cubicBezTo>
                    <a:pt x="1" y="4041"/>
                    <a:pt x="3026" y="4831"/>
                    <a:pt x="6825" y="4831"/>
                  </a:cubicBezTo>
                  <a:cubicBezTo>
                    <a:pt x="8438" y="4831"/>
                    <a:pt x="10189" y="4689"/>
                    <a:pt x="11892" y="4347"/>
                  </a:cubicBezTo>
                  <a:cubicBezTo>
                    <a:pt x="15733" y="3576"/>
                    <a:pt x="15147" y="1741"/>
                    <a:pt x="13013" y="958"/>
                  </a:cubicBezTo>
                  <a:cubicBezTo>
                    <a:pt x="11174" y="284"/>
                    <a:pt x="9329" y="0"/>
                    <a:pt x="7633"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4" name="Google Shape;1182;p30">
              <a:extLst>
                <a:ext uri="{FF2B5EF4-FFF2-40B4-BE49-F238E27FC236}">
                  <a16:creationId xmlns:a16="http://schemas.microsoft.com/office/drawing/2014/main" xmlns="" id="{A427657D-7695-0C1D-6C05-56D4640C3CC6}"/>
                </a:ext>
              </a:extLst>
            </p:cNvPr>
            <p:cNvSpPr/>
            <p:nvPr/>
          </p:nvSpPr>
          <p:spPr>
            <a:xfrm>
              <a:off x="4231075" y="2642500"/>
              <a:ext cx="351850" cy="281825"/>
            </a:xfrm>
            <a:custGeom>
              <a:avLst/>
              <a:gdLst/>
              <a:ahLst/>
              <a:cxnLst/>
              <a:rect l="l" t="t" r="r" b="b"/>
              <a:pathLst>
                <a:path w="14074" h="11273" extrusionOk="0">
                  <a:moveTo>
                    <a:pt x="5962" y="0"/>
                  </a:moveTo>
                  <a:cubicBezTo>
                    <a:pt x="4286" y="0"/>
                    <a:pt x="2706" y="456"/>
                    <a:pt x="1687" y="1540"/>
                  </a:cubicBezTo>
                  <a:cubicBezTo>
                    <a:pt x="950" y="2324"/>
                    <a:pt x="0" y="4851"/>
                    <a:pt x="336" y="6315"/>
                  </a:cubicBezTo>
                  <a:cubicBezTo>
                    <a:pt x="1471" y="11272"/>
                    <a:pt x="4448" y="11228"/>
                    <a:pt x="5191" y="11264"/>
                  </a:cubicBezTo>
                  <a:cubicBezTo>
                    <a:pt x="5279" y="11268"/>
                    <a:pt x="5367" y="11270"/>
                    <a:pt x="5455" y="11270"/>
                  </a:cubicBezTo>
                  <a:cubicBezTo>
                    <a:pt x="9347" y="11270"/>
                    <a:pt x="12915" y="7230"/>
                    <a:pt x="13429" y="5063"/>
                  </a:cubicBezTo>
                  <a:cubicBezTo>
                    <a:pt x="14073" y="2354"/>
                    <a:pt x="9769" y="0"/>
                    <a:pt x="5962"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5" name="Google Shape;1183;p30">
              <a:extLst>
                <a:ext uri="{FF2B5EF4-FFF2-40B4-BE49-F238E27FC236}">
                  <a16:creationId xmlns:a16="http://schemas.microsoft.com/office/drawing/2014/main" xmlns="" id="{63871364-0CC1-720D-6805-E7B3D3FF8D1C}"/>
                </a:ext>
              </a:extLst>
            </p:cNvPr>
            <p:cNvSpPr/>
            <p:nvPr/>
          </p:nvSpPr>
          <p:spPr>
            <a:xfrm>
              <a:off x="4238600" y="2622125"/>
              <a:ext cx="199475" cy="146875"/>
            </a:xfrm>
            <a:custGeom>
              <a:avLst/>
              <a:gdLst/>
              <a:ahLst/>
              <a:cxnLst/>
              <a:rect l="l" t="t" r="r" b="b"/>
              <a:pathLst>
                <a:path w="7979" h="5875" extrusionOk="0">
                  <a:moveTo>
                    <a:pt x="3049" y="0"/>
                  </a:moveTo>
                  <a:lnTo>
                    <a:pt x="3049" y="0"/>
                  </a:lnTo>
                  <a:cubicBezTo>
                    <a:pt x="2937" y="186"/>
                    <a:pt x="2852" y="376"/>
                    <a:pt x="2805" y="569"/>
                  </a:cubicBezTo>
                  <a:cubicBezTo>
                    <a:pt x="2752" y="781"/>
                    <a:pt x="2919" y="992"/>
                    <a:pt x="3253" y="1189"/>
                  </a:cubicBezTo>
                  <a:cubicBezTo>
                    <a:pt x="2531" y="1439"/>
                    <a:pt x="1890" y="1819"/>
                    <a:pt x="1386" y="2355"/>
                  </a:cubicBezTo>
                  <a:cubicBezTo>
                    <a:pt x="834" y="2941"/>
                    <a:pt x="162" y="4510"/>
                    <a:pt x="1" y="5875"/>
                  </a:cubicBezTo>
                  <a:cubicBezTo>
                    <a:pt x="1035" y="2890"/>
                    <a:pt x="4271" y="1112"/>
                    <a:pt x="7539" y="1112"/>
                  </a:cubicBezTo>
                  <a:cubicBezTo>
                    <a:pt x="7685" y="1112"/>
                    <a:pt x="7832" y="1116"/>
                    <a:pt x="7978" y="1123"/>
                  </a:cubicBezTo>
                  <a:cubicBezTo>
                    <a:pt x="7978" y="1123"/>
                    <a:pt x="3035" y="879"/>
                    <a:pt x="3049"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26" name="Google Shape;1184;p30">
              <a:extLst>
                <a:ext uri="{FF2B5EF4-FFF2-40B4-BE49-F238E27FC236}">
                  <a16:creationId xmlns:a16="http://schemas.microsoft.com/office/drawing/2014/main" xmlns="" id="{2ABA1A13-8154-6756-DE66-B13E840E39AB}"/>
                </a:ext>
              </a:extLst>
            </p:cNvPr>
            <p:cNvSpPr/>
            <p:nvPr/>
          </p:nvSpPr>
          <p:spPr>
            <a:xfrm>
              <a:off x="4279025" y="2639100"/>
              <a:ext cx="23425" cy="20750"/>
            </a:xfrm>
            <a:custGeom>
              <a:avLst/>
              <a:gdLst/>
              <a:ahLst/>
              <a:cxnLst/>
              <a:rect l="l" t="t" r="r" b="b"/>
              <a:pathLst>
                <a:path w="937" h="830" extrusionOk="0">
                  <a:moveTo>
                    <a:pt x="99" y="0"/>
                  </a:moveTo>
                  <a:cubicBezTo>
                    <a:pt x="99" y="0"/>
                    <a:pt x="1" y="672"/>
                    <a:pt x="283" y="802"/>
                  </a:cubicBezTo>
                  <a:cubicBezTo>
                    <a:pt x="325" y="822"/>
                    <a:pt x="361" y="830"/>
                    <a:pt x="394" y="830"/>
                  </a:cubicBezTo>
                  <a:cubicBezTo>
                    <a:pt x="524" y="830"/>
                    <a:pt x="581" y="701"/>
                    <a:pt x="581" y="701"/>
                  </a:cubicBezTo>
                  <a:cubicBezTo>
                    <a:pt x="937" y="624"/>
                    <a:pt x="623" y="223"/>
                    <a:pt x="9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 name="Google Shape;1185;p30">
              <a:extLst>
                <a:ext uri="{FF2B5EF4-FFF2-40B4-BE49-F238E27FC236}">
                  <a16:creationId xmlns:a16="http://schemas.microsoft.com/office/drawing/2014/main" xmlns="" id="{C510C4DD-2C84-35FE-6895-247486591E3E}"/>
                </a:ext>
              </a:extLst>
            </p:cNvPr>
            <p:cNvSpPr/>
            <p:nvPr/>
          </p:nvSpPr>
          <p:spPr>
            <a:xfrm>
              <a:off x="4289475" y="2622675"/>
              <a:ext cx="17800" cy="19300"/>
            </a:xfrm>
            <a:custGeom>
              <a:avLst/>
              <a:gdLst/>
              <a:ahLst/>
              <a:cxnLst/>
              <a:rect l="l" t="t" r="r" b="b"/>
              <a:pathLst>
                <a:path w="712" h="772" extrusionOk="0">
                  <a:moveTo>
                    <a:pt x="253" y="1"/>
                  </a:moveTo>
                  <a:cubicBezTo>
                    <a:pt x="253" y="1"/>
                    <a:pt x="0" y="516"/>
                    <a:pt x="152" y="705"/>
                  </a:cubicBezTo>
                  <a:cubicBezTo>
                    <a:pt x="192" y="754"/>
                    <a:pt x="232" y="771"/>
                    <a:pt x="268" y="771"/>
                  </a:cubicBezTo>
                  <a:cubicBezTo>
                    <a:pt x="346" y="771"/>
                    <a:pt x="406" y="689"/>
                    <a:pt x="406" y="689"/>
                  </a:cubicBezTo>
                  <a:cubicBezTo>
                    <a:pt x="415" y="690"/>
                    <a:pt x="424" y="690"/>
                    <a:pt x="432" y="690"/>
                  </a:cubicBezTo>
                  <a:cubicBezTo>
                    <a:pt x="712" y="690"/>
                    <a:pt x="554" y="254"/>
                    <a:pt x="25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8" name="Google Shape;1186;p30">
              <a:extLst>
                <a:ext uri="{FF2B5EF4-FFF2-40B4-BE49-F238E27FC236}">
                  <a16:creationId xmlns:a16="http://schemas.microsoft.com/office/drawing/2014/main" xmlns="" id="{E2436079-4781-A710-357E-E99CB82D8C12}"/>
                </a:ext>
              </a:extLst>
            </p:cNvPr>
            <p:cNvSpPr/>
            <p:nvPr/>
          </p:nvSpPr>
          <p:spPr>
            <a:xfrm>
              <a:off x="4264225" y="2659575"/>
              <a:ext cx="13325" cy="7000"/>
            </a:xfrm>
            <a:custGeom>
              <a:avLst/>
              <a:gdLst/>
              <a:ahLst/>
              <a:cxnLst/>
              <a:rect l="l" t="t" r="r" b="b"/>
              <a:pathLst>
                <a:path w="533" h="280" extrusionOk="0">
                  <a:moveTo>
                    <a:pt x="270" y="1"/>
                  </a:moveTo>
                  <a:cubicBezTo>
                    <a:pt x="185" y="1"/>
                    <a:pt x="87" y="17"/>
                    <a:pt x="1" y="51"/>
                  </a:cubicBezTo>
                  <a:cubicBezTo>
                    <a:pt x="1" y="51"/>
                    <a:pt x="226" y="280"/>
                    <a:pt x="381" y="280"/>
                  </a:cubicBezTo>
                  <a:cubicBezTo>
                    <a:pt x="390" y="280"/>
                    <a:pt x="398" y="279"/>
                    <a:pt x="406" y="277"/>
                  </a:cubicBezTo>
                  <a:cubicBezTo>
                    <a:pt x="533" y="253"/>
                    <a:pt x="459" y="146"/>
                    <a:pt x="459" y="146"/>
                  </a:cubicBezTo>
                  <a:cubicBezTo>
                    <a:pt x="519" y="49"/>
                    <a:pt x="414" y="1"/>
                    <a:pt x="270"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 name="Google Shape;1187;p30">
              <a:extLst>
                <a:ext uri="{FF2B5EF4-FFF2-40B4-BE49-F238E27FC236}">
                  <a16:creationId xmlns:a16="http://schemas.microsoft.com/office/drawing/2014/main" xmlns="" id="{FEC5DC6F-656D-4D16-86D1-AA0AD54330F6}"/>
                </a:ext>
              </a:extLst>
            </p:cNvPr>
            <p:cNvSpPr/>
            <p:nvPr/>
          </p:nvSpPr>
          <p:spPr>
            <a:xfrm>
              <a:off x="4273750" y="2796400"/>
              <a:ext cx="282150" cy="130475"/>
            </a:xfrm>
            <a:custGeom>
              <a:avLst/>
              <a:gdLst/>
              <a:ahLst/>
              <a:cxnLst/>
              <a:rect l="l" t="t" r="r" b="b"/>
              <a:pathLst>
                <a:path w="11286" h="5219" extrusionOk="0">
                  <a:moveTo>
                    <a:pt x="11286" y="1"/>
                  </a:moveTo>
                  <a:lnTo>
                    <a:pt x="11286" y="1"/>
                  </a:lnTo>
                  <a:cubicBezTo>
                    <a:pt x="9441" y="1915"/>
                    <a:pt x="6266" y="3860"/>
                    <a:pt x="2893" y="3860"/>
                  </a:cubicBezTo>
                  <a:cubicBezTo>
                    <a:pt x="2784" y="3860"/>
                    <a:pt x="2674" y="3858"/>
                    <a:pt x="2564" y="3854"/>
                  </a:cubicBezTo>
                  <a:cubicBezTo>
                    <a:pt x="2137" y="3837"/>
                    <a:pt x="1114" y="3837"/>
                    <a:pt x="0" y="3355"/>
                  </a:cubicBezTo>
                  <a:lnTo>
                    <a:pt x="0" y="3355"/>
                  </a:lnTo>
                  <a:cubicBezTo>
                    <a:pt x="1318" y="5096"/>
                    <a:pt x="3008" y="5187"/>
                    <a:pt x="3532" y="5212"/>
                  </a:cubicBezTo>
                  <a:cubicBezTo>
                    <a:pt x="3617" y="5216"/>
                    <a:pt x="3703" y="5218"/>
                    <a:pt x="3787" y="5218"/>
                  </a:cubicBezTo>
                  <a:cubicBezTo>
                    <a:pt x="7091" y="5218"/>
                    <a:pt x="10117" y="2207"/>
                    <a:pt x="11286"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30" name="Google Shape;1188;p30">
              <a:extLst>
                <a:ext uri="{FF2B5EF4-FFF2-40B4-BE49-F238E27FC236}">
                  <a16:creationId xmlns:a16="http://schemas.microsoft.com/office/drawing/2014/main" xmlns="" id="{8385A89F-E4F2-37D5-93C3-877B86ED8B62}"/>
                </a:ext>
              </a:extLst>
            </p:cNvPr>
            <p:cNvSpPr/>
            <p:nvPr/>
          </p:nvSpPr>
          <p:spPr>
            <a:xfrm>
              <a:off x="4525050" y="2885925"/>
              <a:ext cx="170150" cy="66050"/>
            </a:xfrm>
            <a:custGeom>
              <a:avLst/>
              <a:gdLst/>
              <a:ahLst/>
              <a:cxnLst/>
              <a:rect l="l" t="t" r="r" b="b"/>
              <a:pathLst>
                <a:path w="6806" h="2642" extrusionOk="0">
                  <a:moveTo>
                    <a:pt x="4512" y="0"/>
                  </a:moveTo>
                  <a:cubicBezTo>
                    <a:pt x="4361" y="0"/>
                    <a:pt x="4208" y="4"/>
                    <a:pt x="4056" y="9"/>
                  </a:cubicBezTo>
                  <a:cubicBezTo>
                    <a:pt x="2670" y="58"/>
                    <a:pt x="1" y="449"/>
                    <a:pt x="200" y="1125"/>
                  </a:cubicBezTo>
                  <a:cubicBezTo>
                    <a:pt x="350" y="1636"/>
                    <a:pt x="2723" y="2642"/>
                    <a:pt x="4126" y="2642"/>
                  </a:cubicBezTo>
                  <a:cubicBezTo>
                    <a:pt x="4159" y="2642"/>
                    <a:pt x="4193" y="2641"/>
                    <a:pt x="4225" y="2640"/>
                  </a:cubicBezTo>
                  <a:cubicBezTo>
                    <a:pt x="5611" y="2592"/>
                    <a:pt x="6483" y="1779"/>
                    <a:pt x="6624" y="1091"/>
                  </a:cubicBezTo>
                  <a:cubicBezTo>
                    <a:pt x="6805" y="207"/>
                    <a:pt x="5727" y="0"/>
                    <a:pt x="4512"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 name="Google Shape;1189;p30">
              <a:extLst>
                <a:ext uri="{FF2B5EF4-FFF2-40B4-BE49-F238E27FC236}">
                  <a16:creationId xmlns:a16="http://schemas.microsoft.com/office/drawing/2014/main" xmlns="" id="{83EE1AF8-45FC-3C1F-ACDC-F81352677661}"/>
                </a:ext>
              </a:extLst>
            </p:cNvPr>
            <p:cNvSpPr/>
            <p:nvPr/>
          </p:nvSpPr>
          <p:spPr>
            <a:xfrm>
              <a:off x="4535850" y="2816950"/>
              <a:ext cx="22750" cy="21975"/>
            </a:xfrm>
            <a:custGeom>
              <a:avLst/>
              <a:gdLst/>
              <a:ahLst/>
              <a:cxnLst/>
              <a:rect l="l" t="t" r="r" b="b"/>
              <a:pathLst>
                <a:path w="910" h="879" extrusionOk="0">
                  <a:moveTo>
                    <a:pt x="532" y="1"/>
                  </a:moveTo>
                  <a:cubicBezTo>
                    <a:pt x="430" y="1"/>
                    <a:pt x="359" y="84"/>
                    <a:pt x="359" y="84"/>
                  </a:cubicBezTo>
                  <a:cubicBezTo>
                    <a:pt x="353" y="84"/>
                    <a:pt x="347" y="84"/>
                    <a:pt x="341" y="84"/>
                  </a:cubicBezTo>
                  <a:cubicBezTo>
                    <a:pt x="1" y="84"/>
                    <a:pt x="181" y="539"/>
                    <a:pt x="611" y="878"/>
                  </a:cubicBezTo>
                  <a:cubicBezTo>
                    <a:pt x="611" y="878"/>
                    <a:pt x="909" y="256"/>
                    <a:pt x="678" y="60"/>
                  </a:cubicBezTo>
                  <a:cubicBezTo>
                    <a:pt x="626" y="16"/>
                    <a:pt x="576" y="1"/>
                    <a:pt x="532"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2" name="Google Shape;1190;p30">
              <a:extLst>
                <a:ext uri="{FF2B5EF4-FFF2-40B4-BE49-F238E27FC236}">
                  <a16:creationId xmlns:a16="http://schemas.microsoft.com/office/drawing/2014/main" xmlns="" id="{75C95453-D33F-25EF-12D2-607E9338A165}"/>
                </a:ext>
              </a:extLst>
            </p:cNvPr>
            <p:cNvSpPr/>
            <p:nvPr/>
          </p:nvSpPr>
          <p:spPr>
            <a:xfrm>
              <a:off x="4526625" y="2832425"/>
              <a:ext cx="15700" cy="18725"/>
            </a:xfrm>
            <a:custGeom>
              <a:avLst/>
              <a:gdLst/>
              <a:ahLst/>
              <a:cxnLst/>
              <a:rect l="l" t="t" r="r" b="b"/>
              <a:pathLst>
                <a:path w="628" h="749" extrusionOk="0">
                  <a:moveTo>
                    <a:pt x="419" y="0"/>
                  </a:moveTo>
                  <a:cubicBezTo>
                    <a:pt x="353" y="0"/>
                    <a:pt x="291" y="48"/>
                    <a:pt x="291" y="48"/>
                  </a:cubicBezTo>
                  <a:cubicBezTo>
                    <a:pt x="262" y="38"/>
                    <a:pt x="237" y="33"/>
                    <a:pt x="214" y="33"/>
                  </a:cubicBezTo>
                  <a:cubicBezTo>
                    <a:pt x="1" y="33"/>
                    <a:pt x="32" y="452"/>
                    <a:pt x="229" y="748"/>
                  </a:cubicBezTo>
                  <a:cubicBezTo>
                    <a:pt x="229" y="748"/>
                    <a:pt x="627" y="316"/>
                    <a:pt x="538" y="96"/>
                  </a:cubicBezTo>
                  <a:cubicBezTo>
                    <a:pt x="510" y="22"/>
                    <a:pt x="464" y="0"/>
                    <a:pt x="41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3" name="Google Shape;1191;p30">
              <a:extLst>
                <a:ext uri="{FF2B5EF4-FFF2-40B4-BE49-F238E27FC236}">
                  <a16:creationId xmlns:a16="http://schemas.microsoft.com/office/drawing/2014/main" xmlns="" id="{96FDD272-13AE-A151-14C8-8557F7D5B79F}"/>
                </a:ext>
              </a:extLst>
            </p:cNvPr>
            <p:cNvSpPr/>
            <p:nvPr/>
          </p:nvSpPr>
          <p:spPr>
            <a:xfrm>
              <a:off x="4560950" y="2814325"/>
              <a:ext cx="13375" cy="8100"/>
            </a:xfrm>
            <a:custGeom>
              <a:avLst/>
              <a:gdLst/>
              <a:ahLst/>
              <a:cxnLst/>
              <a:rect l="l" t="t" r="r" b="b"/>
              <a:pathLst>
                <a:path w="535" h="324" extrusionOk="0">
                  <a:moveTo>
                    <a:pt x="201" y="0"/>
                  </a:moveTo>
                  <a:cubicBezTo>
                    <a:pt x="85" y="0"/>
                    <a:pt x="123" y="114"/>
                    <a:pt x="123" y="114"/>
                  </a:cubicBezTo>
                  <a:cubicBezTo>
                    <a:pt x="1" y="222"/>
                    <a:pt x="221" y="324"/>
                    <a:pt x="451" y="324"/>
                  </a:cubicBezTo>
                  <a:cubicBezTo>
                    <a:pt x="479" y="324"/>
                    <a:pt x="507" y="322"/>
                    <a:pt x="535" y="319"/>
                  </a:cubicBezTo>
                  <a:cubicBezTo>
                    <a:pt x="535" y="319"/>
                    <a:pt x="370" y="11"/>
                    <a:pt x="213" y="1"/>
                  </a:cubicBezTo>
                  <a:cubicBezTo>
                    <a:pt x="209" y="0"/>
                    <a:pt x="205" y="0"/>
                    <a:pt x="20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4" name="Google Shape;1192;p30">
              <a:extLst>
                <a:ext uri="{FF2B5EF4-FFF2-40B4-BE49-F238E27FC236}">
                  <a16:creationId xmlns:a16="http://schemas.microsoft.com/office/drawing/2014/main" xmlns="" id="{AB348D01-B761-6A18-1AE3-77CB79A73064}"/>
                </a:ext>
              </a:extLst>
            </p:cNvPr>
            <p:cNvSpPr/>
            <p:nvPr/>
          </p:nvSpPr>
          <p:spPr>
            <a:xfrm>
              <a:off x="4585925" y="2692375"/>
              <a:ext cx="23475" cy="16025"/>
            </a:xfrm>
            <a:custGeom>
              <a:avLst/>
              <a:gdLst/>
              <a:ahLst/>
              <a:cxnLst/>
              <a:rect l="l" t="t" r="r" b="b"/>
              <a:pathLst>
                <a:path w="939" h="641" extrusionOk="0">
                  <a:moveTo>
                    <a:pt x="931" y="0"/>
                  </a:moveTo>
                  <a:cubicBezTo>
                    <a:pt x="853" y="0"/>
                    <a:pt x="187" y="8"/>
                    <a:pt x="84" y="262"/>
                  </a:cubicBezTo>
                  <a:cubicBezTo>
                    <a:pt x="1" y="463"/>
                    <a:pt x="230" y="519"/>
                    <a:pt x="230" y="519"/>
                  </a:cubicBezTo>
                  <a:cubicBezTo>
                    <a:pt x="264" y="603"/>
                    <a:pt x="317" y="641"/>
                    <a:pt x="382" y="641"/>
                  </a:cubicBezTo>
                  <a:cubicBezTo>
                    <a:pt x="556" y="641"/>
                    <a:pt x="807" y="366"/>
                    <a:pt x="939" y="1"/>
                  </a:cubicBezTo>
                  <a:cubicBezTo>
                    <a:pt x="939" y="1"/>
                    <a:pt x="936" y="0"/>
                    <a:pt x="931"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35" name="Google Shape;1193;p30">
              <a:extLst>
                <a:ext uri="{FF2B5EF4-FFF2-40B4-BE49-F238E27FC236}">
                  <a16:creationId xmlns:a16="http://schemas.microsoft.com/office/drawing/2014/main" xmlns="" id="{090E629A-4A0C-7367-777E-C0107D0FBBCB}"/>
                </a:ext>
              </a:extLst>
            </p:cNvPr>
            <p:cNvSpPr/>
            <p:nvPr/>
          </p:nvSpPr>
          <p:spPr>
            <a:xfrm>
              <a:off x="4605550" y="2701475"/>
              <a:ext cx="23475" cy="10925"/>
            </a:xfrm>
            <a:custGeom>
              <a:avLst/>
              <a:gdLst/>
              <a:ahLst/>
              <a:cxnLst/>
              <a:rect l="l" t="t" r="r" b="b"/>
              <a:pathLst>
                <a:path w="939" h="437" extrusionOk="0">
                  <a:moveTo>
                    <a:pt x="431" y="1"/>
                  </a:moveTo>
                  <a:cubicBezTo>
                    <a:pt x="321" y="1"/>
                    <a:pt x="219" y="18"/>
                    <a:pt x="158" y="69"/>
                  </a:cubicBezTo>
                  <a:cubicBezTo>
                    <a:pt x="1" y="203"/>
                    <a:pt x="205" y="296"/>
                    <a:pt x="205" y="296"/>
                  </a:cubicBezTo>
                  <a:cubicBezTo>
                    <a:pt x="208" y="395"/>
                    <a:pt x="266" y="437"/>
                    <a:pt x="350" y="437"/>
                  </a:cubicBezTo>
                  <a:cubicBezTo>
                    <a:pt x="513" y="437"/>
                    <a:pt x="775" y="282"/>
                    <a:pt x="939" y="78"/>
                  </a:cubicBezTo>
                  <a:cubicBezTo>
                    <a:pt x="939" y="78"/>
                    <a:pt x="666" y="1"/>
                    <a:pt x="431"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36" name="Google Shape;1194;p30">
              <a:extLst>
                <a:ext uri="{FF2B5EF4-FFF2-40B4-BE49-F238E27FC236}">
                  <a16:creationId xmlns:a16="http://schemas.microsoft.com/office/drawing/2014/main" xmlns="" id="{C8637E24-1659-7066-B3CD-1AEE9EE3B815}"/>
                </a:ext>
              </a:extLst>
            </p:cNvPr>
            <p:cNvSpPr/>
            <p:nvPr/>
          </p:nvSpPr>
          <p:spPr>
            <a:xfrm>
              <a:off x="4577325" y="2679325"/>
              <a:ext cx="9475" cy="11375"/>
            </a:xfrm>
            <a:custGeom>
              <a:avLst/>
              <a:gdLst/>
              <a:ahLst/>
              <a:cxnLst/>
              <a:rect l="l" t="t" r="r" b="b"/>
              <a:pathLst>
                <a:path w="379" h="455" extrusionOk="0">
                  <a:moveTo>
                    <a:pt x="252" y="1"/>
                  </a:moveTo>
                  <a:cubicBezTo>
                    <a:pt x="252" y="1"/>
                    <a:pt x="1" y="258"/>
                    <a:pt x="52" y="394"/>
                  </a:cubicBezTo>
                  <a:cubicBezTo>
                    <a:pt x="69" y="441"/>
                    <a:pt x="98" y="454"/>
                    <a:pt x="125" y="454"/>
                  </a:cubicBezTo>
                  <a:cubicBezTo>
                    <a:pt x="165" y="454"/>
                    <a:pt x="202" y="427"/>
                    <a:pt x="202" y="427"/>
                  </a:cubicBezTo>
                  <a:cubicBezTo>
                    <a:pt x="220" y="433"/>
                    <a:pt x="236" y="437"/>
                    <a:pt x="251" y="437"/>
                  </a:cubicBezTo>
                  <a:cubicBezTo>
                    <a:pt x="379" y="437"/>
                    <a:pt x="367" y="184"/>
                    <a:pt x="252"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37" name="Google Shape;1195;p30">
              <a:extLst>
                <a:ext uri="{FF2B5EF4-FFF2-40B4-BE49-F238E27FC236}">
                  <a16:creationId xmlns:a16="http://schemas.microsoft.com/office/drawing/2014/main" xmlns="" id="{B1ED2DBD-2950-6E73-300D-37C0F5922E18}"/>
                </a:ext>
              </a:extLst>
            </p:cNvPr>
            <p:cNvSpPr/>
            <p:nvPr/>
          </p:nvSpPr>
          <p:spPr>
            <a:xfrm>
              <a:off x="4679975" y="2657800"/>
              <a:ext cx="24675" cy="14900"/>
            </a:xfrm>
            <a:custGeom>
              <a:avLst/>
              <a:gdLst/>
              <a:ahLst/>
              <a:cxnLst/>
              <a:rect l="l" t="t" r="r" b="b"/>
              <a:pathLst>
                <a:path w="987" h="596" extrusionOk="0">
                  <a:moveTo>
                    <a:pt x="729" y="1"/>
                  </a:moveTo>
                  <a:cubicBezTo>
                    <a:pt x="501" y="1"/>
                    <a:pt x="192" y="31"/>
                    <a:pt x="105" y="189"/>
                  </a:cubicBezTo>
                  <a:cubicBezTo>
                    <a:pt x="1" y="380"/>
                    <a:pt x="221" y="459"/>
                    <a:pt x="221" y="459"/>
                  </a:cubicBezTo>
                  <a:cubicBezTo>
                    <a:pt x="246" y="554"/>
                    <a:pt x="302" y="596"/>
                    <a:pt x="374" y="596"/>
                  </a:cubicBezTo>
                  <a:cubicBezTo>
                    <a:pt x="548" y="596"/>
                    <a:pt x="818" y="352"/>
                    <a:pt x="986" y="13"/>
                  </a:cubicBezTo>
                  <a:cubicBezTo>
                    <a:pt x="986" y="13"/>
                    <a:pt x="874" y="1"/>
                    <a:pt x="729"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8" name="Google Shape;1196;p30">
              <a:extLst>
                <a:ext uri="{FF2B5EF4-FFF2-40B4-BE49-F238E27FC236}">
                  <a16:creationId xmlns:a16="http://schemas.microsoft.com/office/drawing/2014/main" xmlns="" id="{69C91F07-00C3-D446-E825-400FD0426556}"/>
                </a:ext>
              </a:extLst>
            </p:cNvPr>
            <p:cNvSpPr/>
            <p:nvPr/>
          </p:nvSpPr>
          <p:spPr>
            <a:xfrm>
              <a:off x="4699150" y="2667725"/>
              <a:ext cx="23700" cy="10800"/>
            </a:xfrm>
            <a:custGeom>
              <a:avLst/>
              <a:gdLst/>
              <a:ahLst/>
              <a:cxnLst/>
              <a:rect l="l" t="t" r="r" b="b"/>
              <a:pathLst>
                <a:path w="948" h="432" extrusionOk="0">
                  <a:moveTo>
                    <a:pt x="369" y="0"/>
                  </a:moveTo>
                  <a:cubicBezTo>
                    <a:pt x="291" y="0"/>
                    <a:pt x="222" y="13"/>
                    <a:pt x="173" y="46"/>
                  </a:cubicBezTo>
                  <a:cubicBezTo>
                    <a:pt x="1" y="163"/>
                    <a:pt x="193" y="276"/>
                    <a:pt x="193" y="276"/>
                  </a:cubicBezTo>
                  <a:cubicBezTo>
                    <a:pt x="183" y="385"/>
                    <a:pt x="248" y="432"/>
                    <a:pt x="349" y="432"/>
                  </a:cubicBezTo>
                  <a:cubicBezTo>
                    <a:pt x="514" y="432"/>
                    <a:pt x="772" y="308"/>
                    <a:pt x="947" y="132"/>
                  </a:cubicBezTo>
                  <a:cubicBezTo>
                    <a:pt x="947" y="132"/>
                    <a:pt x="617" y="0"/>
                    <a:pt x="36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9" name="Google Shape;1197;p30">
              <a:extLst>
                <a:ext uri="{FF2B5EF4-FFF2-40B4-BE49-F238E27FC236}">
                  <a16:creationId xmlns:a16="http://schemas.microsoft.com/office/drawing/2014/main" xmlns="" id="{19BE57B7-F505-EABD-6065-ECF5A1FE2256}"/>
                </a:ext>
              </a:extLst>
            </p:cNvPr>
            <p:cNvSpPr/>
            <p:nvPr/>
          </p:nvSpPr>
          <p:spPr>
            <a:xfrm>
              <a:off x="4673600" y="2642600"/>
              <a:ext cx="9225" cy="11000"/>
            </a:xfrm>
            <a:custGeom>
              <a:avLst/>
              <a:gdLst/>
              <a:ahLst/>
              <a:cxnLst/>
              <a:rect l="l" t="t" r="r" b="b"/>
              <a:pathLst>
                <a:path w="369" h="440" extrusionOk="0">
                  <a:moveTo>
                    <a:pt x="280" y="0"/>
                  </a:moveTo>
                  <a:cubicBezTo>
                    <a:pt x="280" y="0"/>
                    <a:pt x="0" y="232"/>
                    <a:pt x="34" y="371"/>
                  </a:cubicBezTo>
                  <a:cubicBezTo>
                    <a:pt x="47" y="425"/>
                    <a:pt x="78" y="439"/>
                    <a:pt x="109" y="439"/>
                  </a:cubicBezTo>
                  <a:cubicBezTo>
                    <a:pt x="145" y="439"/>
                    <a:pt x="180" y="419"/>
                    <a:pt x="180" y="419"/>
                  </a:cubicBezTo>
                  <a:cubicBezTo>
                    <a:pt x="200" y="429"/>
                    <a:pt x="219" y="434"/>
                    <a:pt x="235" y="434"/>
                  </a:cubicBezTo>
                  <a:cubicBezTo>
                    <a:pt x="354" y="434"/>
                    <a:pt x="369" y="188"/>
                    <a:pt x="280"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0" name="Google Shape;1198;p30">
              <a:extLst>
                <a:ext uri="{FF2B5EF4-FFF2-40B4-BE49-F238E27FC236}">
                  <a16:creationId xmlns:a16="http://schemas.microsoft.com/office/drawing/2014/main" xmlns="" id="{E6E0294D-0022-BF8D-BE9A-C2C6F3575996}"/>
                </a:ext>
              </a:extLst>
            </p:cNvPr>
            <p:cNvSpPr/>
            <p:nvPr/>
          </p:nvSpPr>
          <p:spPr>
            <a:xfrm>
              <a:off x="4690800" y="2679625"/>
              <a:ext cx="13350" cy="7075"/>
            </a:xfrm>
            <a:custGeom>
              <a:avLst/>
              <a:gdLst/>
              <a:ahLst/>
              <a:cxnLst/>
              <a:rect l="l" t="t" r="r" b="b"/>
              <a:pathLst>
                <a:path w="534" h="283" extrusionOk="0">
                  <a:moveTo>
                    <a:pt x="155" y="1"/>
                  </a:moveTo>
                  <a:cubicBezTo>
                    <a:pt x="147" y="1"/>
                    <a:pt x="139" y="1"/>
                    <a:pt x="131" y="2"/>
                  </a:cubicBezTo>
                  <a:cubicBezTo>
                    <a:pt x="1" y="24"/>
                    <a:pt x="72" y="133"/>
                    <a:pt x="72" y="133"/>
                  </a:cubicBezTo>
                  <a:cubicBezTo>
                    <a:pt x="6" y="231"/>
                    <a:pt x="120" y="283"/>
                    <a:pt x="274" y="283"/>
                  </a:cubicBezTo>
                  <a:cubicBezTo>
                    <a:pt x="356" y="283"/>
                    <a:pt x="449" y="268"/>
                    <a:pt x="533" y="239"/>
                  </a:cubicBezTo>
                  <a:cubicBezTo>
                    <a:pt x="533" y="239"/>
                    <a:pt x="311" y="1"/>
                    <a:pt x="155"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 name="Google Shape;1199;p30">
              <a:extLst>
                <a:ext uri="{FF2B5EF4-FFF2-40B4-BE49-F238E27FC236}">
                  <a16:creationId xmlns:a16="http://schemas.microsoft.com/office/drawing/2014/main" xmlns="" id="{FB579C84-387C-7940-B364-DFFE98B21806}"/>
                </a:ext>
              </a:extLst>
            </p:cNvPr>
            <p:cNvSpPr/>
            <p:nvPr/>
          </p:nvSpPr>
          <p:spPr>
            <a:xfrm>
              <a:off x="4587475" y="2823425"/>
              <a:ext cx="47950" cy="45350"/>
            </a:xfrm>
            <a:custGeom>
              <a:avLst/>
              <a:gdLst/>
              <a:ahLst/>
              <a:cxnLst/>
              <a:rect l="l" t="t" r="r" b="b"/>
              <a:pathLst>
                <a:path w="1918" h="1814" extrusionOk="0">
                  <a:moveTo>
                    <a:pt x="959" y="0"/>
                  </a:moveTo>
                  <a:cubicBezTo>
                    <a:pt x="430" y="0"/>
                    <a:pt x="1" y="406"/>
                    <a:pt x="1" y="907"/>
                  </a:cubicBezTo>
                  <a:cubicBezTo>
                    <a:pt x="1" y="1408"/>
                    <a:pt x="430" y="1813"/>
                    <a:pt x="959" y="1813"/>
                  </a:cubicBezTo>
                  <a:cubicBezTo>
                    <a:pt x="1488" y="1813"/>
                    <a:pt x="1917" y="1408"/>
                    <a:pt x="1917" y="907"/>
                  </a:cubicBezTo>
                  <a:cubicBezTo>
                    <a:pt x="1917" y="406"/>
                    <a:pt x="1488" y="0"/>
                    <a:pt x="959"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42" name="Google Shape;1200;p30">
              <a:extLst>
                <a:ext uri="{FF2B5EF4-FFF2-40B4-BE49-F238E27FC236}">
                  <a16:creationId xmlns:a16="http://schemas.microsoft.com/office/drawing/2014/main" xmlns="" id="{5D79E896-C817-9E84-FCAC-A33DA6DA8411}"/>
                </a:ext>
              </a:extLst>
            </p:cNvPr>
            <p:cNvSpPr/>
            <p:nvPr/>
          </p:nvSpPr>
          <p:spPr>
            <a:xfrm>
              <a:off x="4593525" y="2824975"/>
              <a:ext cx="39600" cy="34100"/>
            </a:xfrm>
            <a:custGeom>
              <a:avLst/>
              <a:gdLst/>
              <a:ahLst/>
              <a:cxnLst/>
              <a:rect l="l" t="t" r="r" b="b"/>
              <a:pathLst>
                <a:path w="1584" h="1364" extrusionOk="0">
                  <a:moveTo>
                    <a:pt x="980" y="1"/>
                  </a:moveTo>
                  <a:cubicBezTo>
                    <a:pt x="916" y="1"/>
                    <a:pt x="853" y="15"/>
                    <a:pt x="792" y="46"/>
                  </a:cubicBezTo>
                  <a:cubicBezTo>
                    <a:pt x="745" y="24"/>
                    <a:pt x="694" y="14"/>
                    <a:pt x="640" y="14"/>
                  </a:cubicBezTo>
                  <a:cubicBezTo>
                    <a:pt x="352" y="14"/>
                    <a:pt x="0" y="307"/>
                    <a:pt x="0" y="644"/>
                  </a:cubicBezTo>
                  <a:cubicBezTo>
                    <a:pt x="0" y="1041"/>
                    <a:pt x="354" y="1364"/>
                    <a:pt x="792" y="1364"/>
                  </a:cubicBezTo>
                  <a:cubicBezTo>
                    <a:pt x="1229" y="1364"/>
                    <a:pt x="1583" y="1041"/>
                    <a:pt x="1583" y="644"/>
                  </a:cubicBezTo>
                  <a:cubicBezTo>
                    <a:pt x="1583" y="315"/>
                    <a:pt x="1282" y="1"/>
                    <a:pt x="980"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3" name="Google Shape;1201;p30">
              <a:extLst>
                <a:ext uri="{FF2B5EF4-FFF2-40B4-BE49-F238E27FC236}">
                  <a16:creationId xmlns:a16="http://schemas.microsoft.com/office/drawing/2014/main" xmlns="" id="{BD8DD6E9-5341-8B3B-9F20-EDAAAAA463D0}"/>
                </a:ext>
              </a:extLst>
            </p:cNvPr>
            <p:cNvSpPr/>
            <p:nvPr/>
          </p:nvSpPr>
          <p:spPr>
            <a:xfrm>
              <a:off x="4300900" y="2732375"/>
              <a:ext cx="47950" cy="45350"/>
            </a:xfrm>
            <a:custGeom>
              <a:avLst/>
              <a:gdLst/>
              <a:ahLst/>
              <a:cxnLst/>
              <a:rect l="l" t="t" r="r" b="b"/>
              <a:pathLst>
                <a:path w="1918" h="1814" extrusionOk="0">
                  <a:moveTo>
                    <a:pt x="959" y="1"/>
                  </a:moveTo>
                  <a:cubicBezTo>
                    <a:pt x="430" y="1"/>
                    <a:pt x="1" y="406"/>
                    <a:pt x="1" y="907"/>
                  </a:cubicBezTo>
                  <a:cubicBezTo>
                    <a:pt x="1" y="1408"/>
                    <a:pt x="430" y="1814"/>
                    <a:pt x="959" y="1814"/>
                  </a:cubicBezTo>
                  <a:cubicBezTo>
                    <a:pt x="1488" y="1814"/>
                    <a:pt x="1917" y="1408"/>
                    <a:pt x="1917" y="907"/>
                  </a:cubicBezTo>
                  <a:cubicBezTo>
                    <a:pt x="1917" y="406"/>
                    <a:pt x="1488" y="1"/>
                    <a:pt x="959"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44" name="Google Shape;1202;p30">
              <a:extLst>
                <a:ext uri="{FF2B5EF4-FFF2-40B4-BE49-F238E27FC236}">
                  <a16:creationId xmlns:a16="http://schemas.microsoft.com/office/drawing/2014/main" xmlns="" id="{CDCDCCB8-08AE-78F7-0333-161CF97CE17D}"/>
                </a:ext>
              </a:extLst>
            </p:cNvPr>
            <p:cNvSpPr/>
            <p:nvPr/>
          </p:nvSpPr>
          <p:spPr>
            <a:xfrm>
              <a:off x="4642950" y="2694825"/>
              <a:ext cx="47925" cy="45350"/>
            </a:xfrm>
            <a:custGeom>
              <a:avLst/>
              <a:gdLst/>
              <a:ahLst/>
              <a:cxnLst/>
              <a:rect l="l" t="t" r="r" b="b"/>
              <a:pathLst>
                <a:path w="1917" h="1814" extrusionOk="0">
                  <a:moveTo>
                    <a:pt x="959" y="1"/>
                  </a:moveTo>
                  <a:cubicBezTo>
                    <a:pt x="430" y="1"/>
                    <a:pt x="1" y="406"/>
                    <a:pt x="1" y="907"/>
                  </a:cubicBezTo>
                  <a:cubicBezTo>
                    <a:pt x="1" y="1408"/>
                    <a:pt x="429" y="1814"/>
                    <a:pt x="959" y="1814"/>
                  </a:cubicBezTo>
                  <a:cubicBezTo>
                    <a:pt x="959" y="1814"/>
                    <a:pt x="960" y="1814"/>
                    <a:pt x="961" y="1814"/>
                  </a:cubicBezTo>
                  <a:cubicBezTo>
                    <a:pt x="1488" y="1814"/>
                    <a:pt x="1917" y="1408"/>
                    <a:pt x="1917" y="907"/>
                  </a:cubicBezTo>
                  <a:cubicBezTo>
                    <a:pt x="1917" y="406"/>
                    <a:pt x="1488" y="1"/>
                    <a:pt x="959"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45" name="Google Shape;1203;p30">
              <a:extLst>
                <a:ext uri="{FF2B5EF4-FFF2-40B4-BE49-F238E27FC236}">
                  <a16:creationId xmlns:a16="http://schemas.microsoft.com/office/drawing/2014/main" xmlns="" id="{2701B16E-3FFF-E8C3-1182-E9D4D2E9FE6C}"/>
                </a:ext>
              </a:extLst>
            </p:cNvPr>
            <p:cNvSpPr/>
            <p:nvPr/>
          </p:nvSpPr>
          <p:spPr>
            <a:xfrm>
              <a:off x="4649025" y="2696425"/>
              <a:ext cx="39625" cy="34100"/>
            </a:xfrm>
            <a:custGeom>
              <a:avLst/>
              <a:gdLst/>
              <a:ahLst/>
              <a:cxnLst/>
              <a:rect l="l" t="t" r="r" b="b"/>
              <a:pathLst>
                <a:path w="1585" h="1364" extrusionOk="0">
                  <a:moveTo>
                    <a:pt x="981" y="1"/>
                  </a:moveTo>
                  <a:cubicBezTo>
                    <a:pt x="917" y="1"/>
                    <a:pt x="853" y="15"/>
                    <a:pt x="792" y="46"/>
                  </a:cubicBezTo>
                  <a:cubicBezTo>
                    <a:pt x="745" y="24"/>
                    <a:pt x="693" y="14"/>
                    <a:pt x="639" y="14"/>
                  </a:cubicBezTo>
                  <a:cubicBezTo>
                    <a:pt x="351" y="14"/>
                    <a:pt x="0" y="307"/>
                    <a:pt x="0" y="643"/>
                  </a:cubicBezTo>
                  <a:cubicBezTo>
                    <a:pt x="0" y="1040"/>
                    <a:pt x="354" y="1364"/>
                    <a:pt x="792" y="1364"/>
                  </a:cubicBezTo>
                  <a:cubicBezTo>
                    <a:pt x="1229" y="1364"/>
                    <a:pt x="1584" y="1040"/>
                    <a:pt x="1584" y="643"/>
                  </a:cubicBezTo>
                  <a:cubicBezTo>
                    <a:pt x="1584" y="314"/>
                    <a:pt x="1283" y="1"/>
                    <a:pt x="981"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6" name="Google Shape;1204;p30">
              <a:extLst>
                <a:ext uri="{FF2B5EF4-FFF2-40B4-BE49-F238E27FC236}">
                  <a16:creationId xmlns:a16="http://schemas.microsoft.com/office/drawing/2014/main" xmlns="" id="{D45D8635-B050-9454-6173-40607BA67007}"/>
                </a:ext>
              </a:extLst>
            </p:cNvPr>
            <p:cNvSpPr/>
            <p:nvPr/>
          </p:nvSpPr>
          <p:spPr>
            <a:xfrm>
              <a:off x="4326550" y="2908875"/>
              <a:ext cx="47900" cy="45350"/>
            </a:xfrm>
            <a:custGeom>
              <a:avLst/>
              <a:gdLst/>
              <a:ahLst/>
              <a:cxnLst/>
              <a:rect l="l" t="t" r="r" b="b"/>
              <a:pathLst>
                <a:path w="1916" h="1814" extrusionOk="0">
                  <a:moveTo>
                    <a:pt x="957" y="1"/>
                  </a:moveTo>
                  <a:cubicBezTo>
                    <a:pt x="428" y="1"/>
                    <a:pt x="0" y="408"/>
                    <a:pt x="0" y="907"/>
                  </a:cubicBezTo>
                  <a:cubicBezTo>
                    <a:pt x="0" y="1408"/>
                    <a:pt x="428" y="1814"/>
                    <a:pt x="957" y="1814"/>
                  </a:cubicBezTo>
                  <a:cubicBezTo>
                    <a:pt x="1487" y="1814"/>
                    <a:pt x="1916" y="1408"/>
                    <a:pt x="1916" y="907"/>
                  </a:cubicBezTo>
                  <a:cubicBezTo>
                    <a:pt x="1916" y="408"/>
                    <a:pt x="1487" y="1"/>
                    <a:pt x="957"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47" name="Google Shape;1205;p30">
              <a:extLst>
                <a:ext uri="{FF2B5EF4-FFF2-40B4-BE49-F238E27FC236}">
                  <a16:creationId xmlns:a16="http://schemas.microsoft.com/office/drawing/2014/main" xmlns="" id="{BE982DD1-8FAA-A10B-9C86-8003E2E3C389}"/>
                </a:ext>
              </a:extLst>
            </p:cNvPr>
            <p:cNvSpPr/>
            <p:nvPr/>
          </p:nvSpPr>
          <p:spPr>
            <a:xfrm>
              <a:off x="4332600" y="2910450"/>
              <a:ext cx="39625" cy="34100"/>
            </a:xfrm>
            <a:custGeom>
              <a:avLst/>
              <a:gdLst/>
              <a:ahLst/>
              <a:cxnLst/>
              <a:rect l="l" t="t" r="r" b="b"/>
              <a:pathLst>
                <a:path w="1585" h="1364" extrusionOk="0">
                  <a:moveTo>
                    <a:pt x="981" y="1"/>
                  </a:moveTo>
                  <a:cubicBezTo>
                    <a:pt x="917" y="1"/>
                    <a:pt x="854" y="15"/>
                    <a:pt x="792" y="46"/>
                  </a:cubicBezTo>
                  <a:cubicBezTo>
                    <a:pt x="746" y="25"/>
                    <a:pt x="694" y="14"/>
                    <a:pt x="641" y="14"/>
                  </a:cubicBezTo>
                  <a:cubicBezTo>
                    <a:pt x="352" y="14"/>
                    <a:pt x="1" y="308"/>
                    <a:pt x="1" y="643"/>
                  </a:cubicBezTo>
                  <a:cubicBezTo>
                    <a:pt x="1" y="1041"/>
                    <a:pt x="355" y="1364"/>
                    <a:pt x="792" y="1364"/>
                  </a:cubicBezTo>
                  <a:cubicBezTo>
                    <a:pt x="1230" y="1364"/>
                    <a:pt x="1584" y="1041"/>
                    <a:pt x="1584" y="643"/>
                  </a:cubicBezTo>
                  <a:cubicBezTo>
                    <a:pt x="1584" y="315"/>
                    <a:pt x="1283" y="1"/>
                    <a:pt x="981"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grpSp>
          <p:nvGrpSpPr>
            <p:cNvPr id="48" name="Google Shape;1206;p30">
              <a:extLst>
                <a:ext uri="{FF2B5EF4-FFF2-40B4-BE49-F238E27FC236}">
                  <a16:creationId xmlns:a16="http://schemas.microsoft.com/office/drawing/2014/main" xmlns="" id="{DA399A20-BABD-32DC-B07B-7853AA1C7454}"/>
                </a:ext>
              </a:extLst>
            </p:cNvPr>
            <p:cNvGrpSpPr/>
            <p:nvPr/>
          </p:nvGrpSpPr>
          <p:grpSpPr>
            <a:xfrm>
              <a:off x="4297350" y="2726300"/>
              <a:ext cx="49250" cy="41775"/>
              <a:chOff x="4297350" y="2726300"/>
              <a:chExt cx="49250" cy="41775"/>
            </a:xfrm>
          </p:grpSpPr>
          <p:sp>
            <p:nvSpPr>
              <p:cNvPr id="73" name="Google Shape;1207;p30">
                <a:extLst>
                  <a:ext uri="{FF2B5EF4-FFF2-40B4-BE49-F238E27FC236}">
                    <a16:creationId xmlns:a16="http://schemas.microsoft.com/office/drawing/2014/main" xmlns="" id="{2197610D-E37A-C4B1-3A2E-394B586F941C}"/>
                  </a:ext>
                </a:extLst>
              </p:cNvPr>
              <p:cNvSpPr/>
              <p:nvPr/>
            </p:nvSpPr>
            <p:spPr>
              <a:xfrm>
                <a:off x="4306975" y="2733950"/>
                <a:ext cx="39625" cy="34075"/>
              </a:xfrm>
              <a:custGeom>
                <a:avLst/>
                <a:gdLst/>
                <a:ahLst/>
                <a:cxnLst/>
                <a:rect l="l" t="t" r="r" b="b"/>
                <a:pathLst>
                  <a:path w="1585" h="1363" extrusionOk="0">
                    <a:moveTo>
                      <a:pt x="981" y="0"/>
                    </a:moveTo>
                    <a:cubicBezTo>
                      <a:pt x="917" y="0"/>
                      <a:pt x="853" y="14"/>
                      <a:pt x="792" y="45"/>
                    </a:cubicBezTo>
                    <a:cubicBezTo>
                      <a:pt x="745" y="23"/>
                      <a:pt x="694" y="13"/>
                      <a:pt x="641" y="13"/>
                    </a:cubicBezTo>
                    <a:cubicBezTo>
                      <a:pt x="352" y="13"/>
                      <a:pt x="0" y="307"/>
                      <a:pt x="0" y="643"/>
                    </a:cubicBezTo>
                    <a:cubicBezTo>
                      <a:pt x="0" y="1040"/>
                      <a:pt x="354" y="1363"/>
                      <a:pt x="792" y="1363"/>
                    </a:cubicBezTo>
                    <a:cubicBezTo>
                      <a:pt x="1229" y="1363"/>
                      <a:pt x="1584" y="1040"/>
                      <a:pt x="1584" y="643"/>
                    </a:cubicBezTo>
                    <a:cubicBezTo>
                      <a:pt x="1584" y="314"/>
                      <a:pt x="1283" y="0"/>
                      <a:pt x="981"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grpSp>
            <p:nvGrpSpPr>
              <p:cNvPr id="74" name="Google Shape;1208;p30">
                <a:extLst>
                  <a:ext uri="{FF2B5EF4-FFF2-40B4-BE49-F238E27FC236}">
                    <a16:creationId xmlns:a16="http://schemas.microsoft.com/office/drawing/2014/main" xmlns="" id="{218BB199-5529-75C4-6825-4FFC792B3E80}"/>
                  </a:ext>
                </a:extLst>
              </p:cNvPr>
              <p:cNvGrpSpPr/>
              <p:nvPr/>
            </p:nvGrpSpPr>
            <p:grpSpPr>
              <a:xfrm>
                <a:off x="4297350" y="2726300"/>
                <a:ext cx="49250" cy="41775"/>
                <a:chOff x="4297350" y="2726300"/>
                <a:chExt cx="49250" cy="41775"/>
              </a:xfrm>
            </p:grpSpPr>
            <p:sp>
              <p:nvSpPr>
                <p:cNvPr id="75" name="Google Shape;1209;p30">
                  <a:extLst>
                    <a:ext uri="{FF2B5EF4-FFF2-40B4-BE49-F238E27FC236}">
                      <a16:creationId xmlns:a16="http://schemas.microsoft.com/office/drawing/2014/main" xmlns="" id="{52933F87-3D76-3BE6-9203-F887E7CDFD69}"/>
                    </a:ext>
                  </a:extLst>
                </p:cNvPr>
                <p:cNvSpPr/>
                <p:nvPr/>
              </p:nvSpPr>
              <p:spPr>
                <a:xfrm>
                  <a:off x="4306975" y="2733950"/>
                  <a:ext cx="39625" cy="34075"/>
                </a:xfrm>
                <a:custGeom>
                  <a:avLst/>
                  <a:gdLst/>
                  <a:ahLst/>
                  <a:cxnLst/>
                  <a:rect l="l" t="t" r="r" b="b"/>
                  <a:pathLst>
                    <a:path w="1585" h="1363" extrusionOk="0">
                      <a:moveTo>
                        <a:pt x="981" y="0"/>
                      </a:moveTo>
                      <a:cubicBezTo>
                        <a:pt x="917" y="0"/>
                        <a:pt x="853" y="14"/>
                        <a:pt x="792" y="45"/>
                      </a:cubicBezTo>
                      <a:cubicBezTo>
                        <a:pt x="745" y="23"/>
                        <a:pt x="694" y="13"/>
                        <a:pt x="641" y="13"/>
                      </a:cubicBezTo>
                      <a:cubicBezTo>
                        <a:pt x="352" y="13"/>
                        <a:pt x="0" y="307"/>
                        <a:pt x="0" y="643"/>
                      </a:cubicBezTo>
                      <a:cubicBezTo>
                        <a:pt x="0" y="1040"/>
                        <a:pt x="354" y="1363"/>
                        <a:pt x="792" y="1363"/>
                      </a:cubicBezTo>
                      <a:cubicBezTo>
                        <a:pt x="1229" y="1363"/>
                        <a:pt x="1584" y="1040"/>
                        <a:pt x="1584" y="643"/>
                      </a:cubicBezTo>
                      <a:cubicBezTo>
                        <a:pt x="1584" y="314"/>
                        <a:pt x="1283" y="0"/>
                        <a:pt x="981" y="0"/>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grpSp>
              <p:nvGrpSpPr>
                <p:cNvPr id="76" name="Google Shape;1210;p30">
                  <a:extLst>
                    <a:ext uri="{FF2B5EF4-FFF2-40B4-BE49-F238E27FC236}">
                      <a16:creationId xmlns:a16="http://schemas.microsoft.com/office/drawing/2014/main" xmlns="" id="{F43222C1-6408-82F7-E981-3EA525101C49}"/>
                    </a:ext>
                  </a:extLst>
                </p:cNvPr>
                <p:cNvGrpSpPr/>
                <p:nvPr/>
              </p:nvGrpSpPr>
              <p:grpSpPr>
                <a:xfrm>
                  <a:off x="4297350" y="2726300"/>
                  <a:ext cx="48675" cy="41775"/>
                  <a:chOff x="4297350" y="2726300"/>
                  <a:chExt cx="48675" cy="41775"/>
                </a:xfrm>
              </p:grpSpPr>
              <p:sp>
                <p:nvSpPr>
                  <p:cNvPr id="77" name="Google Shape;1211;p30">
                    <a:extLst>
                      <a:ext uri="{FF2B5EF4-FFF2-40B4-BE49-F238E27FC236}">
                        <a16:creationId xmlns:a16="http://schemas.microsoft.com/office/drawing/2014/main" xmlns="" id="{335B7F9E-1216-4D81-EA82-BD1682C47AF4}"/>
                      </a:ext>
                    </a:extLst>
                  </p:cNvPr>
                  <p:cNvSpPr/>
                  <p:nvPr/>
                </p:nvSpPr>
                <p:spPr>
                  <a:xfrm>
                    <a:off x="4307025" y="2734450"/>
                    <a:ext cx="38600" cy="33625"/>
                  </a:xfrm>
                  <a:custGeom>
                    <a:avLst/>
                    <a:gdLst/>
                    <a:ahLst/>
                    <a:cxnLst/>
                    <a:rect l="l" t="t" r="r" b="b"/>
                    <a:pathLst>
                      <a:path w="1544" h="1345" extrusionOk="0">
                        <a:moveTo>
                          <a:pt x="574" y="1"/>
                        </a:moveTo>
                        <a:lnTo>
                          <a:pt x="574" y="1"/>
                        </a:lnTo>
                        <a:cubicBezTo>
                          <a:pt x="300" y="40"/>
                          <a:pt x="0" y="313"/>
                          <a:pt x="0" y="624"/>
                        </a:cubicBezTo>
                        <a:cubicBezTo>
                          <a:pt x="0" y="1021"/>
                          <a:pt x="356" y="1345"/>
                          <a:pt x="793" y="1345"/>
                        </a:cubicBezTo>
                        <a:cubicBezTo>
                          <a:pt x="1143" y="1345"/>
                          <a:pt x="1440" y="1136"/>
                          <a:pt x="1543" y="848"/>
                        </a:cubicBezTo>
                        <a:lnTo>
                          <a:pt x="1543" y="848"/>
                        </a:lnTo>
                        <a:cubicBezTo>
                          <a:pt x="1414" y="920"/>
                          <a:pt x="1253" y="963"/>
                          <a:pt x="1079" y="963"/>
                        </a:cubicBezTo>
                        <a:cubicBezTo>
                          <a:pt x="660" y="963"/>
                          <a:pt x="320" y="716"/>
                          <a:pt x="320" y="412"/>
                        </a:cubicBezTo>
                        <a:cubicBezTo>
                          <a:pt x="320" y="249"/>
                          <a:pt x="419" y="101"/>
                          <a:pt x="574"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78" name="Google Shape;1212;p30">
                    <a:extLst>
                      <a:ext uri="{FF2B5EF4-FFF2-40B4-BE49-F238E27FC236}">
                        <a16:creationId xmlns:a16="http://schemas.microsoft.com/office/drawing/2014/main" xmlns="" id="{4940769D-728E-E8D5-2B13-17E3E8BF7720}"/>
                      </a:ext>
                    </a:extLst>
                  </p:cNvPr>
                  <p:cNvSpPr/>
                  <p:nvPr/>
                </p:nvSpPr>
                <p:spPr>
                  <a:xfrm>
                    <a:off x="4316750" y="2733175"/>
                    <a:ext cx="19650" cy="15050"/>
                  </a:xfrm>
                  <a:custGeom>
                    <a:avLst/>
                    <a:gdLst/>
                    <a:ahLst/>
                    <a:cxnLst/>
                    <a:rect l="l" t="t" r="r" b="b"/>
                    <a:pathLst>
                      <a:path w="786" h="602" extrusionOk="0">
                        <a:moveTo>
                          <a:pt x="378" y="1"/>
                        </a:moveTo>
                        <a:cubicBezTo>
                          <a:pt x="194" y="1"/>
                          <a:pt x="174" y="159"/>
                          <a:pt x="174" y="159"/>
                        </a:cubicBezTo>
                        <a:cubicBezTo>
                          <a:pt x="0" y="402"/>
                          <a:pt x="786" y="601"/>
                          <a:pt x="786" y="601"/>
                        </a:cubicBezTo>
                        <a:cubicBezTo>
                          <a:pt x="786" y="601"/>
                          <a:pt x="718" y="62"/>
                          <a:pt x="459" y="10"/>
                        </a:cubicBezTo>
                        <a:cubicBezTo>
                          <a:pt x="429" y="4"/>
                          <a:pt x="402" y="1"/>
                          <a:pt x="378"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79" name="Google Shape;1213;p30">
                    <a:extLst>
                      <a:ext uri="{FF2B5EF4-FFF2-40B4-BE49-F238E27FC236}">
                        <a16:creationId xmlns:a16="http://schemas.microsoft.com/office/drawing/2014/main" xmlns="" id="{1CCC3D9D-C46C-35EF-F371-26D7B705DEF3}"/>
                      </a:ext>
                    </a:extLst>
                  </p:cNvPr>
                  <p:cNvSpPr/>
                  <p:nvPr/>
                </p:nvSpPr>
                <p:spPr>
                  <a:xfrm>
                    <a:off x="4309225" y="2732650"/>
                    <a:ext cx="23175" cy="19525"/>
                  </a:xfrm>
                  <a:custGeom>
                    <a:avLst/>
                    <a:gdLst/>
                    <a:ahLst/>
                    <a:cxnLst/>
                    <a:rect l="l" t="t" r="r" b="b"/>
                    <a:pathLst>
                      <a:path w="927" h="781" extrusionOk="0">
                        <a:moveTo>
                          <a:pt x="587" y="0"/>
                        </a:moveTo>
                        <a:cubicBezTo>
                          <a:pt x="541" y="0"/>
                          <a:pt x="483" y="11"/>
                          <a:pt x="410" y="38"/>
                        </a:cubicBezTo>
                        <a:cubicBezTo>
                          <a:pt x="51" y="170"/>
                          <a:pt x="1" y="780"/>
                          <a:pt x="1" y="780"/>
                        </a:cubicBezTo>
                        <a:cubicBezTo>
                          <a:pt x="1" y="780"/>
                          <a:pt x="926" y="385"/>
                          <a:pt x="763" y="156"/>
                        </a:cubicBezTo>
                        <a:cubicBezTo>
                          <a:pt x="763" y="156"/>
                          <a:pt x="762" y="0"/>
                          <a:pt x="587"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80" name="Google Shape;1214;p30">
                    <a:extLst>
                      <a:ext uri="{FF2B5EF4-FFF2-40B4-BE49-F238E27FC236}">
                        <a16:creationId xmlns:a16="http://schemas.microsoft.com/office/drawing/2014/main" xmlns="" id="{8684D64B-C5D0-B71F-372F-0EC3CF1935E9}"/>
                      </a:ext>
                    </a:extLst>
                  </p:cNvPr>
                  <p:cNvSpPr/>
                  <p:nvPr/>
                </p:nvSpPr>
                <p:spPr>
                  <a:xfrm>
                    <a:off x="4297350" y="2729250"/>
                    <a:ext cx="32125" cy="9725"/>
                  </a:xfrm>
                  <a:custGeom>
                    <a:avLst/>
                    <a:gdLst/>
                    <a:ahLst/>
                    <a:cxnLst/>
                    <a:rect l="l" t="t" r="r" b="b"/>
                    <a:pathLst>
                      <a:path w="1285" h="389" extrusionOk="0">
                        <a:moveTo>
                          <a:pt x="783" y="1"/>
                        </a:moveTo>
                        <a:cubicBezTo>
                          <a:pt x="434" y="1"/>
                          <a:pt x="0" y="57"/>
                          <a:pt x="0" y="57"/>
                        </a:cubicBezTo>
                        <a:cubicBezTo>
                          <a:pt x="0" y="57"/>
                          <a:pt x="355" y="389"/>
                          <a:pt x="748" y="389"/>
                        </a:cubicBezTo>
                        <a:cubicBezTo>
                          <a:pt x="783" y="389"/>
                          <a:pt x="817" y="386"/>
                          <a:pt x="852" y="381"/>
                        </a:cubicBezTo>
                        <a:cubicBezTo>
                          <a:pt x="1284" y="312"/>
                          <a:pt x="1206" y="146"/>
                          <a:pt x="1206" y="146"/>
                        </a:cubicBezTo>
                        <a:cubicBezTo>
                          <a:pt x="1261" y="33"/>
                          <a:pt x="1046" y="1"/>
                          <a:pt x="78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81" name="Google Shape;1215;p30">
                    <a:extLst>
                      <a:ext uri="{FF2B5EF4-FFF2-40B4-BE49-F238E27FC236}">
                        <a16:creationId xmlns:a16="http://schemas.microsoft.com/office/drawing/2014/main" xmlns="" id="{294B6734-54FB-EEC6-D20E-B68DE145C4F6}"/>
                      </a:ext>
                    </a:extLst>
                  </p:cNvPr>
                  <p:cNvSpPr/>
                  <p:nvPr/>
                </p:nvSpPr>
                <p:spPr>
                  <a:xfrm>
                    <a:off x="4323075" y="2726300"/>
                    <a:ext cx="22950" cy="10725"/>
                  </a:xfrm>
                  <a:custGeom>
                    <a:avLst/>
                    <a:gdLst/>
                    <a:ahLst/>
                    <a:cxnLst/>
                    <a:rect l="l" t="t" r="r" b="b"/>
                    <a:pathLst>
                      <a:path w="918" h="429" extrusionOk="0">
                        <a:moveTo>
                          <a:pt x="355" y="0"/>
                        </a:moveTo>
                        <a:cubicBezTo>
                          <a:pt x="305" y="0"/>
                          <a:pt x="259" y="10"/>
                          <a:pt x="221" y="34"/>
                        </a:cubicBezTo>
                        <a:cubicBezTo>
                          <a:pt x="0" y="170"/>
                          <a:pt x="146" y="325"/>
                          <a:pt x="146" y="325"/>
                        </a:cubicBezTo>
                        <a:cubicBezTo>
                          <a:pt x="166" y="401"/>
                          <a:pt x="231" y="428"/>
                          <a:pt x="315" y="428"/>
                        </a:cubicBezTo>
                        <a:cubicBezTo>
                          <a:pt x="545" y="428"/>
                          <a:pt x="917" y="223"/>
                          <a:pt x="917" y="223"/>
                        </a:cubicBezTo>
                        <a:cubicBezTo>
                          <a:pt x="917" y="223"/>
                          <a:pt x="592" y="0"/>
                          <a:pt x="355"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82" name="Google Shape;1216;p30">
                    <a:extLst>
                      <a:ext uri="{FF2B5EF4-FFF2-40B4-BE49-F238E27FC236}">
                        <a16:creationId xmlns:a16="http://schemas.microsoft.com/office/drawing/2014/main" xmlns="" id="{36508EE5-65E8-C47E-AAC2-75C1AAEA668D}"/>
                      </a:ext>
                    </a:extLst>
                  </p:cNvPr>
                  <p:cNvSpPr/>
                  <p:nvPr/>
                </p:nvSpPr>
                <p:spPr>
                  <a:xfrm>
                    <a:off x="4319225" y="2729075"/>
                    <a:ext cx="20300" cy="13325"/>
                  </a:xfrm>
                  <a:custGeom>
                    <a:avLst/>
                    <a:gdLst/>
                    <a:ahLst/>
                    <a:cxnLst/>
                    <a:rect l="l" t="t" r="r" b="b"/>
                    <a:pathLst>
                      <a:path w="812" h="533" extrusionOk="0">
                        <a:moveTo>
                          <a:pt x="360" y="1"/>
                        </a:moveTo>
                        <a:cubicBezTo>
                          <a:pt x="112" y="1"/>
                          <a:pt x="126" y="193"/>
                          <a:pt x="126" y="193"/>
                        </a:cubicBezTo>
                        <a:cubicBezTo>
                          <a:pt x="0" y="459"/>
                          <a:pt x="812" y="532"/>
                          <a:pt x="812" y="532"/>
                        </a:cubicBezTo>
                        <a:cubicBezTo>
                          <a:pt x="812" y="532"/>
                          <a:pt x="643" y="11"/>
                          <a:pt x="378" y="1"/>
                        </a:cubicBezTo>
                        <a:cubicBezTo>
                          <a:pt x="372" y="1"/>
                          <a:pt x="366" y="1"/>
                          <a:pt x="360"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grpSp>
        <p:sp>
          <p:nvSpPr>
            <p:cNvPr id="49" name="Google Shape;1217;p30">
              <a:extLst>
                <a:ext uri="{FF2B5EF4-FFF2-40B4-BE49-F238E27FC236}">
                  <a16:creationId xmlns:a16="http://schemas.microsoft.com/office/drawing/2014/main" xmlns="" id="{D72C7107-D119-86A4-C463-8EF69391C3FF}"/>
                </a:ext>
              </a:extLst>
            </p:cNvPr>
            <p:cNvSpPr/>
            <p:nvPr/>
          </p:nvSpPr>
          <p:spPr>
            <a:xfrm>
              <a:off x="4593525" y="2824975"/>
              <a:ext cx="39600" cy="34100"/>
            </a:xfrm>
            <a:custGeom>
              <a:avLst/>
              <a:gdLst/>
              <a:ahLst/>
              <a:cxnLst/>
              <a:rect l="l" t="t" r="r" b="b"/>
              <a:pathLst>
                <a:path w="1584" h="1364" extrusionOk="0">
                  <a:moveTo>
                    <a:pt x="980" y="1"/>
                  </a:moveTo>
                  <a:cubicBezTo>
                    <a:pt x="916" y="1"/>
                    <a:pt x="853" y="15"/>
                    <a:pt x="792" y="46"/>
                  </a:cubicBezTo>
                  <a:cubicBezTo>
                    <a:pt x="745" y="24"/>
                    <a:pt x="694" y="14"/>
                    <a:pt x="640" y="14"/>
                  </a:cubicBezTo>
                  <a:cubicBezTo>
                    <a:pt x="352" y="14"/>
                    <a:pt x="0" y="307"/>
                    <a:pt x="0" y="644"/>
                  </a:cubicBezTo>
                  <a:cubicBezTo>
                    <a:pt x="0" y="1041"/>
                    <a:pt x="354" y="1364"/>
                    <a:pt x="792" y="1364"/>
                  </a:cubicBezTo>
                  <a:cubicBezTo>
                    <a:pt x="1229" y="1364"/>
                    <a:pt x="1583" y="1041"/>
                    <a:pt x="1583" y="644"/>
                  </a:cubicBezTo>
                  <a:cubicBezTo>
                    <a:pt x="1583" y="315"/>
                    <a:pt x="1282" y="1"/>
                    <a:pt x="980" y="1"/>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sp>
          <p:nvSpPr>
            <p:cNvPr id="50" name="Google Shape;1218;p30">
              <a:extLst>
                <a:ext uri="{FF2B5EF4-FFF2-40B4-BE49-F238E27FC236}">
                  <a16:creationId xmlns:a16="http://schemas.microsoft.com/office/drawing/2014/main" xmlns="" id="{45E8A95B-505D-DFF9-D7F7-0EB273A5FCED}"/>
                </a:ext>
              </a:extLst>
            </p:cNvPr>
            <p:cNvSpPr/>
            <p:nvPr/>
          </p:nvSpPr>
          <p:spPr>
            <a:xfrm>
              <a:off x="4649025" y="2696425"/>
              <a:ext cx="39625" cy="34100"/>
            </a:xfrm>
            <a:custGeom>
              <a:avLst/>
              <a:gdLst/>
              <a:ahLst/>
              <a:cxnLst/>
              <a:rect l="l" t="t" r="r" b="b"/>
              <a:pathLst>
                <a:path w="1585" h="1364" extrusionOk="0">
                  <a:moveTo>
                    <a:pt x="981" y="1"/>
                  </a:moveTo>
                  <a:cubicBezTo>
                    <a:pt x="917" y="1"/>
                    <a:pt x="853" y="15"/>
                    <a:pt x="792" y="46"/>
                  </a:cubicBezTo>
                  <a:cubicBezTo>
                    <a:pt x="745" y="24"/>
                    <a:pt x="693" y="14"/>
                    <a:pt x="639" y="14"/>
                  </a:cubicBezTo>
                  <a:cubicBezTo>
                    <a:pt x="351" y="14"/>
                    <a:pt x="0" y="307"/>
                    <a:pt x="0" y="643"/>
                  </a:cubicBezTo>
                  <a:cubicBezTo>
                    <a:pt x="0" y="1040"/>
                    <a:pt x="354" y="1364"/>
                    <a:pt x="792" y="1364"/>
                  </a:cubicBezTo>
                  <a:cubicBezTo>
                    <a:pt x="1229" y="1364"/>
                    <a:pt x="1584" y="1040"/>
                    <a:pt x="1584" y="643"/>
                  </a:cubicBezTo>
                  <a:cubicBezTo>
                    <a:pt x="1584" y="314"/>
                    <a:pt x="1283" y="1"/>
                    <a:pt x="981" y="1"/>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sp>
          <p:nvSpPr>
            <p:cNvPr id="51" name="Google Shape;1219;p30">
              <a:extLst>
                <a:ext uri="{FF2B5EF4-FFF2-40B4-BE49-F238E27FC236}">
                  <a16:creationId xmlns:a16="http://schemas.microsoft.com/office/drawing/2014/main" xmlns="" id="{E0F4FDBF-234C-18B7-B5C5-84B56F726279}"/>
                </a:ext>
              </a:extLst>
            </p:cNvPr>
            <p:cNvSpPr/>
            <p:nvPr/>
          </p:nvSpPr>
          <p:spPr>
            <a:xfrm>
              <a:off x="4332600" y="2910450"/>
              <a:ext cx="39625" cy="34100"/>
            </a:xfrm>
            <a:custGeom>
              <a:avLst/>
              <a:gdLst/>
              <a:ahLst/>
              <a:cxnLst/>
              <a:rect l="l" t="t" r="r" b="b"/>
              <a:pathLst>
                <a:path w="1585" h="1364" extrusionOk="0">
                  <a:moveTo>
                    <a:pt x="981" y="1"/>
                  </a:moveTo>
                  <a:cubicBezTo>
                    <a:pt x="917" y="1"/>
                    <a:pt x="854" y="15"/>
                    <a:pt x="792" y="46"/>
                  </a:cubicBezTo>
                  <a:cubicBezTo>
                    <a:pt x="746" y="25"/>
                    <a:pt x="694" y="14"/>
                    <a:pt x="641" y="14"/>
                  </a:cubicBezTo>
                  <a:cubicBezTo>
                    <a:pt x="352" y="14"/>
                    <a:pt x="1" y="308"/>
                    <a:pt x="1" y="643"/>
                  </a:cubicBezTo>
                  <a:cubicBezTo>
                    <a:pt x="1" y="1041"/>
                    <a:pt x="355" y="1364"/>
                    <a:pt x="792" y="1364"/>
                  </a:cubicBezTo>
                  <a:cubicBezTo>
                    <a:pt x="1230" y="1364"/>
                    <a:pt x="1584" y="1041"/>
                    <a:pt x="1584" y="643"/>
                  </a:cubicBezTo>
                  <a:cubicBezTo>
                    <a:pt x="1584" y="315"/>
                    <a:pt x="1283" y="1"/>
                    <a:pt x="981" y="1"/>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grpSp>
          <p:nvGrpSpPr>
            <p:cNvPr id="52" name="Google Shape;1220;p30">
              <a:extLst>
                <a:ext uri="{FF2B5EF4-FFF2-40B4-BE49-F238E27FC236}">
                  <a16:creationId xmlns:a16="http://schemas.microsoft.com/office/drawing/2014/main" xmlns="" id="{6E8EBFDB-F13A-6772-45FE-9031D05D37CD}"/>
                </a:ext>
              </a:extLst>
            </p:cNvPr>
            <p:cNvGrpSpPr/>
            <p:nvPr/>
          </p:nvGrpSpPr>
          <p:grpSpPr>
            <a:xfrm>
              <a:off x="4583900" y="2817300"/>
              <a:ext cx="48675" cy="41775"/>
              <a:chOff x="4583900" y="2817300"/>
              <a:chExt cx="48675" cy="41775"/>
            </a:xfrm>
          </p:grpSpPr>
          <p:sp>
            <p:nvSpPr>
              <p:cNvPr id="67" name="Google Shape;1221;p30">
                <a:extLst>
                  <a:ext uri="{FF2B5EF4-FFF2-40B4-BE49-F238E27FC236}">
                    <a16:creationId xmlns:a16="http://schemas.microsoft.com/office/drawing/2014/main" xmlns="" id="{AC56ACE7-C5ED-EA53-6E89-4894B7F191B4}"/>
                  </a:ext>
                </a:extLst>
              </p:cNvPr>
              <p:cNvSpPr/>
              <p:nvPr/>
            </p:nvSpPr>
            <p:spPr>
              <a:xfrm>
                <a:off x="4593575" y="2825450"/>
                <a:ext cx="38600" cy="33625"/>
              </a:xfrm>
              <a:custGeom>
                <a:avLst/>
                <a:gdLst/>
                <a:ahLst/>
                <a:cxnLst/>
                <a:rect l="l" t="t" r="r" b="b"/>
                <a:pathLst>
                  <a:path w="1544" h="1345" extrusionOk="0">
                    <a:moveTo>
                      <a:pt x="574" y="1"/>
                    </a:moveTo>
                    <a:lnTo>
                      <a:pt x="574" y="1"/>
                    </a:lnTo>
                    <a:cubicBezTo>
                      <a:pt x="300" y="41"/>
                      <a:pt x="0" y="314"/>
                      <a:pt x="0" y="624"/>
                    </a:cubicBezTo>
                    <a:cubicBezTo>
                      <a:pt x="0" y="1022"/>
                      <a:pt x="354" y="1345"/>
                      <a:pt x="792" y="1345"/>
                    </a:cubicBezTo>
                    <a:cubicBezTo>
                      <a:pt x="1143" y="1345"/>
                      <a:pt x="1439" y="1137"/>
                      <a:pt x="1543" y="849"/>
                    </a:cubicBezTo>
                    <a:lnTo>
                      <a:pt x="1543" y="849"/>
                    </a:lnTo>
                    <a:cubicBezTo>
                      <a:pt x="1415" y="921"/>
                      <a:pt x="1254" y="964"/>
                      <a:pt x="1079" y="964"/>
                    </a:cubicBezTo>
                    <a:cubicBezTo>
                      <a:pt x="659" y="964"/>
                      <a:pt x="320" y="716"/>
                      <a:pt x="320" y="412"/>
                    </a:cubicBezTo>
                    <a:cubicBezTo>
                      <a:pt x="320" y="248"/>
                      <a:pt x="419" y="101"/>
                      <a:pt x="574"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68" name="Google Shape;1222;p30">
                <a:extLst>
                  <a:ext uri="{FF2B5EF4-FFF2-40B4-BE49-F238E27FC236}">
                    <a16:creationId xmlns:a16="http://schemas.microsoft.com/office/drawing/2014/main" xmlns="" id="{9EC4FC98-7A26-5EFD-2B26-08C66D4A0CD5}"/>
                  </a:ext>
                </a:extLst>
              </p:cNvPr>
              <p:cNvSpPr/>
              <p:nvPr/>
            </p:nvSpPr>
            <p:spPr>
              <a:xfrm>
                <a:off x="4603300" y="2824250"/>
                <a:ext cx="19650" cy="15000"/>
              </a:xfrm>
              <a:custGeom>
                <a:avLst/>
                <a:gdLst/>
                <a:ahLst/>
                <a:cxnLst/>
                <a:rect l="l" t="t" r="r" b="b"/>
                <a:pathLst>
                  <a:path w="786" h="600" extrusionOk="0">
                    <a:moveTo>
                      <a:pt x="379" y="0"/>
                    </a:moveTo>
                    <a:cubicBezTo>
                      <a:pt x="194" y="0"/>
                      <a:pt x="174" y="158"/>
                      <a:pt x="174" y="158"/>
                    </a:cubicBezTo>
                    <a:cubicBezTo>
                      <a:pt x="0" y="401"/>
                      <a:pt x="785" y="600"/>
                      <a:pt x="785" y="600"/>
                    </a:cubicBezTo>
                    <a:cubicBezTo>
                      <a:pt x="785" y="600"/>
                      <a:pt x="718" y="61"/>
                      <a:pt x="459" y="9"/>
                    </a:cubicBezTo>
                    <a:cubicBezTo>
                      <a:pt x="429" y="3"/>
                      <a:pt x="403" y="0"/>
                      <a:pt x="379"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69" name="Google Shape;1223;p30">
                <a:extLst>
                  <a:ext uri="{FF2B5EF4-FFF2-40B4-BE49-F238E27FC236}">
                    <a16:creationId xmlns:a16="http://schemas.microsoft.com/office/drawing/2014/main" xmlns="" id="{F0DA1392-DE28-8E1A-6520-1C40950EC00A}"/>
                  </a:ext>
                </a:extLst>
              </p:cNvPr>
              <p:cNvSpPr/>
              <p:nvPr/>
            </p:nvSpPr>
            <p:spPr>
              <a:xfrm>
                <a:off x="4595775" y="2823700"/>
                <a:ext cx="23175" cy="19500"/>
              </a:xfrm>
              <a:custGeom>
                <a:avLst/>
                <a:gdLst/>
                <a:ahLst/>
                <a:cxnLst/>
                <a:rect l="l" t="t" r="r" b="b"/>
                <a:pathLst>
                  <a:path w="927" h="780" extrusionOk="0">
                    <a:moveTo>
                      <a:pt x="586" y="0"/>
                    </a:moveTo>
                    <a:cubicBezTo>
                      <a:pt x="540" y="0"/>
                      <a:pt x="483" y="11"/>
                      <a:pt x="410" y="38"/>
                    </a:cubicBezTo>
                    <a:cubicBezTo>
                      <a:pt x="51" y="170"/>
                      <a:pt x="1" y="780"/>
                      <a:pt x="1" y="780"/>
                    </a:cubicBezTo>
                    <a:cubicBezTo>
                      <a:pt x="1" y="780"/>
                      <a:pt x="926" y="385"/>
                      <a:pt x="763" y="157"/>
                    </a:cubicBezTo>
                    <a:cubicBezTo>
                      <a:pt x="763" y="157"/>
                      <a:pt x="762" y="0"/>
                      <a:pt x="586"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70" name="Google Shape;1224;p30">
                <a:extLst>
                  <a:ext uri="{FF2B5EF4-FFF2-40B4-BE49-F238E27FC236}">
                    <a16:creationId xmlns:a16="http://schemas.microsoft.com/office/drawing/2014/main" xmlns="" id="{CC68D30A-BB31-AE45-41A3-B28455FF9B37}"/>
                  </a:ext>
                </a:extLst>
              </p:cNvPr>
              <p:cNvSpPr/>
              <p:nvPr/>
            </p:nvSpPr>
            <p:spPr>
              <a:xfrm>
                <a:off x="4583900" y="2820300"/>
                <a:ext cx="32100" cy="9725"/>
              </a:xfrm>
              <a:custGeom>
                <a:avLst/>
                <a:gdLst/>
                <a:ahLst/>
                <a:cxnLst/>
                <a:rect l="l" t="t" r="r" b="b"/>
                <a:pathLst>
                  <a:path w="1284" h="389" extrusionOk="0">
                    <a:moveTo>
                      <a:pt x="782" y="0"/>
                    </a:moveTo>
                    <a:cubicBezTo>
                      <a:pt x="434" y="0"/>
                      <a:pt x="0" y="57"/>
                      <a:pt x="0" y="57"/>
                    </a:cubicBezTo>
                    <a:cubicBezTo>
                      <a:pt x="0" y="57"/>
                      <a:pt x="354" y="389"/>
                      <a:pt x="747" y="389"/>
                    </a:cubicBezTo>
                    <a:cubicBezTo>
                      <a:pt x="782" y="389"/>
                      <a:pt x="816" y="386"/>
                      <a:pt x="851" y="380"/>
                    </a:cubicBezTo>
                    <a:cubicBezTo>
                      <a:pt x="1283" y="312"/>
                      <a:pt x="1206" y="145"/>
                      <a:pt x="1206" y="145"/>
                    </a:cubicBezTo>
                    <a:cubicBezTo>
                      <a:pt x="1261" y="33"/>
                      <a:pt x="1046" y="0"/>
                      <a:pt x="782"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71" name="Google Shape;1225;p30">
                <a:extLst>
                  <a:ext uri="{FF2B5EF4-FFF2-40B4-BE49-F238E27FC236}">
                    <a16:creationId xmlns:a16="http://schemas.microsoft.com/office/drawing/2014/main" xmlns="" id="{EDED66B7-74DD-C47D-5463-54FD289181C1}"/>
                  </a:ext>
                </a:extLst>
              </p:cNvPr>
              <p:cNvSpPr/>
              <p:nvPr/>
            </p:nvSpPr>
            <p:spPr>
              <a:xfrm>
                <a:off x="4609650" y="2817300"/>
                <a:ext cx="22925" cy="10750"/>
              </a:xfrm>
              <a:custGeom>
                <a:avLst/>
                <a:gdLst/>
                <a:ahLst/>
                <a:cxnLst/>
                <a:rect l="l" t="t" r="r" b="b"/>
                <a:pathLst>
                  <a:path w="917" h="430" extrusionOk="0">
                    <a:moveTo>
                      <a:pt x="354" y="1"/>
                    </a:moveTo>
                    <a:cubicBezTo>
                      <a:pt x="304" y="1"/>
                      <a:pt x="258" y="11"/>
                      <a:pt x="219" y="35"/>
                    </a:cubicBezTo>
                    <a:cubicBezTo>
                      <a:pt x="0" y="172"/>
                      <a:pt x="145" y="326"/>
                      <a:pt x="145" y="326"/>
                    </a:cubicBezTo>
                    <a:cubicBezTo>
                      <a:pt x="165" y="401"/>
                      <a:pt x="230" y="429"/>
                      <a:pt x="314" y="429"/>
                    </a:cubicBezTo>
                    <a:cubicBezTo>
                      <a:pt x="543" y="429"/>
                      <a:pt x="916" y="223"/>
                      <a:pt x="916" y="223"/>
                    </a:cubicBezTo>
                    <a:cubicBezTo>
                      <a:pt x="916" y="223"/>
                      <a:pt x="591" y="1"/>
                      <a:pt x="354"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72" name="Google Shape;1226;p30">
                <a:extLst>
                  <a:ext uri="{FF2B5EF4-FFF2-40B4-BE49-F238E27FC236}">
                    <a16:creationId xmlns:a16="http://schemas.microsoft.com/office/drawing/2014/main" xmlns="" id="{F8AEA906-C9B7-C9A3-2BE1-A76A49E46330}"/>
                  </a:ext>
                </a:extLst>
              </p:cNvPr>
              <p:cNvSpPr/>
              <p:nvPr/>
            </p:nvSpPr>
            <p:spPr>
              <a:xfrm>
                <a:off x="4605775" y="2820125"/>
                <a:ext cx="20300" cy="13300"/>
              </a:xfrm>
              <a:custGeom>
                <a:avLst/>
                <a:gdLst/>
                <a:ahLst/>
                <a:cxnLst/>
                <a:rect l="l" t="t" r="r" b="b"/>
                <a:pathLst>
                  <a:path w="812" h="532" extrusionOk="0">
                    <a:moveTo>
                      <a:pt x="357" y="0"/>
                    </a:moveTo>
                    <a:cubicBezTo>
                      <a:pt x="113" y="0"/>
                      <a:pt x="126" y="192"/>
                      <a:pt x="126" y="192"/>
                    </a:cubicBezTo>
                    <a:cubicBezTo>
                      <a:pt x="0" y="459"/>
                      <a:pt x="812" y="532"/>
                      <a:pt x="812" y="532"/>
                    </a:cubicBezTo>
                    <a:cubicBezTo>
                      <a:pt x="812" y="532"/>
                      <a:pt x="643" y="11"/>
                      <a:pt x="377" y="1"/>
                    </a:cubicBezTo>
                    <a:cubicBezTo>
                      <a:pt x="370" y="0"/>
                      <a:pt x="363" y="0"/>
                      <a:pt x="357"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nvGrpSpPr>
            <p:cNvPr id="53" name="Google Shape;1227;p30">
              <a:extLst>
                <a:ext uri="{FF2B5EF4-FFF2-40B4-BE49-F238E27FC236}">
                  <a16:creationId xmlns:a16="http://schemas.microsoft.com/office/drawing/2014/main" xmlns="" id="{81FAC5DC-C343-42CB-151C-9EE306476111}"/>
                </a:ext>
              </a:extLst>
            </p:cNvPr>
            <p:cNvGrpSpPr/>
            <p:nvPr/>
          </p:nvGrpSpPr>
          <p:grpSpPr>
            <a:xfrm>
              <a:off x="4639375" y="2688750"/>
              <a:ext cx="48675" cy="41775"/>
              <a:chOff x="4639375" y="2688750"/>
              <a:chExt cx="48675" cy="41775"/>
            </a:xfrm>
          </p:grpSpPr>
          <p:sp>
            <p:nvSpPr>
              <p:cNvPr id="61" name="Google Shape;1228;p30">
                <a:extLst>
                  <a:ext uri="{FF2B5EF4-FFF2-40B4-BE49-F238E27FC236}">
                    <a16:creationId xmlns:a16="http://schemas.microsoft.com/office/drawing/2014/main" xmlns="" id="{EFD6C794-75D2-5B1D-73E8-B3D1F63C3BC1}"/>
                  </a:ext>
                </a:extLst>
              </p:cNvPr>
              <p:cNvSpPr/>
              <p:nvPr/>
            </p:nvSpPr>
            <p:spPr>
              <a:xfrm>
                <a:off x="4649050" y="2696900"/>
                <a:ext cx="38600" cy="33625"/>
              </a:xfrm>
              <a:custGeom>
                <a:avLst/>
                <a:gdLst/>
                <a:ahLst/>
                <a:cxnLst/>
                <a:rect l="l" t="t" r="r" b="b"/>
                <a:pathLst>
                  <a:path w="1544" h="1345" extrusionOk="0">
                    <a:moveTo>
                      <a:pt x="573" y="1"/>
                    </a:moveTo>
                    <a:lnTo>
                      <a:pt x="573" y="1"/>
                    </a:lnTo>
                    <a:cubicBezTo>
                      <a:pt x="299" y="40"/>
                      <a:pt x="0" y="313"/>
                      <a:pt x="0" y="624"/>
                    </a:cubicBezTo>
                    <a:cubicBezTo>
                      <a:pt x="0" y="1021"/>
                      <a:pt x="355" y="1345"/>
                      <a:pt x="793" y="1345"/>
                    </a:cubicBezTo>
                    <a:cubicBezTo>
                      <a:pt x="1143" y="1345"/>
                      <a:pt x="1439" y="1136"/>
                      <a:pt x="1543" y="848"/>
                    </a:cubicBezTo>
                    <a:lnTo>
                      <a:pt x="1543" y="848"/>
                    </a:lnTo>
                    <a:cubicBezTo>
                      <a:pt x="1415" y="920"/>
                      <a:pt x="1253" y="963"/>
                      <a:pt x="1078" y="963"/>
                    </a:cubicBezTo>
                    <a:cubicBezTo>
                      <a:pt x="659" y="963"/>
                      <a:pt x="319" y="715"/>
                      <a:pt x="319" y="412"/>
                    </a:cubicBezTo>
                    <a:cubicBezTo>
                      <a:pt x="319" y="249"/>
                      <a:pt x="419" y="101"/>
                      <a:pt x="573"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62" name="Google Shape;1229;p30">
                <a:extLst>
                  <a:ext uri="{FF2B5EF4-FFF2-40B4-BE49-F238E27FC236}">
                    <a16:creationId xmlns:a16="http://schemas.microsoft.com/office/drawing/2014/main" xmlns="" id="{BA80D5AD-BB68-2118-5D58-582E7134CEF2}"/>
                  </a:ext>
                </a:extLst>
              </p:cNvPr>
              <p:cNvSpPr/>
              <p:nvPr/>
            </p:nvSpPr>
            <p:spPr>
              <a:xfrm>
                <a:off x="4658800" y="2695675"/>
                <a:ext cx="19650" cy="15025"/>
              </a:xfrm>
              <a:custGeom>
                <a:avLst/>
                <a:gdLst/>
                <a:ahLst/>
                <a:cxnLst/>
                <a:rect l="l" t="t" r="r" b="b"/>
                <a:pathLst>
                  <a:path w="786" h="601" extrusionOk="0">
                    <a:moveTo>
                      <a:pt x="379" y="0"/>
                    </a:moveTo>
                    <a:cubicBezTo>
                      <a:pt x="194" y="0"/>
                      <a:pt x="174" y="158"/>
                      <a:pt x="174" y="158"/>
                    </a:cubicBezTo>
                    <a:cubicBezTo>
                      <a:pt x="0" y="401"/>
                      <a:pt x="785" y="600"/>
                      <a:pt x="785" y="600"/>
                    </a:cubicBezTo>
                    <a:cubicBezTo>
                      <a:pt x="785" y="600"/>
                      <a:pt x="719" y="61"/>
                      <a:pt x="459" y="9"/>
                    </a:cubicBezTo>
                    <a:cubicBezTo>
                      <a:pt x="429" y="3"/>
                      <a:pt x="403" y="0"/>
                      <a:pt x="379"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63" name="Google Shape;1230;p30">
                <a:extLst>
                  <a:ext uri="{FF2B5EF4-FFF2-40B4-BE49-F238E27FC236}">
                    <a16:creationId xmlns:a16="http://schemas.microsoft.com/office/drawing/2014/main" xmlns="" id="{350C4F96-F506-2901-3361-7772451D3D6F}"/>
                  </a:ext>
                </a:extLst>
              </p:cNvPr>
              <p:cNvSpPr/>
              <p:nvPr/>
            </p:nvSpPr>
            <p:spPr>
              <a:xfrm>
                <a:off x="4651275" y="2695100"/>
                <a:ext cx="23175" cy="19525"/>
              </a:xfrm>
              <a:custGeom>
                <a:avLst/>
                <a:gdLst/>
                <a:ahLst/>
                <a:cxnLst/>
                <a:rect l="l" t="t" r="r" b="b"/>
                <a:pathLst>
                  <a:path w="927" h="781" extrusionOk="0">
                    <a:moveTo>
                      <a:pt x="586" y="1"/>
                    </a:moveTo>
                    <a:cubicBezTo>
                      <a:pt x="540" y="1"/>
                      <a:pt x="482" y="11"/>
                      <a:pt x="410" y="38"/>
                    </a:cubicBezTo>
                    <a:cubicBezTo>
                      <a:pt x="51" y="170"/>
                      <a:pt x="1" y="780"/>
                      <a:pt x="1" y="780"/>
                    </a:cubicBezTo>
                    <a:cubicBezTo>
                      <a:pt x="1" y="780"/>
                      <a:pt x="926" y="385"/>
                      <a:pt x="763" y="156"/>
                    </a:cubicBezTo>
                    <a:cubicBezTo>
                      <a:pt x="763" y="156"/>
                      <a:pt x="762" y="1"/>
                      <a:pt x="586"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64" name="Google Shape;1231;p30">
                <a:extLst>
                  <a:ext uri="{FF2B5EF4-FFF2-40B4-BE49-F238E27FC236}">
                    <a16:creationId xmlns:a16="http://schemas.microsoft.com/office/drawing/2014/main" xmlns="" id="{E570278D-485A-25B2-81C5-4EA301D2E467}"/>
                  </a:ext>
                </a:extLst>
              </p:cNvPr>
              <p:cNvSpPr/>
              <p:nvPr/>
            </p:nvSpPr>
            <p:spPr>
              <a:xfrm>
                <a:off x="4639375" y="2691700"/>
                <a:ext cx="32150" cy="9725"/>
              </a:xfrm>
              <a:custGeom>
                <a:avLst/>
                <a:gdLst/>
                <a:ahLst/>
                <a:cxnLst/>
                <a:rect l="l" t="t" r="r" b="b"/>
                <a:pathLst>
                  <a:path w="1286" h="389" extrusionOk="0">
                    <a:moveTo>
                      <a:pt x="782" y="1"/>
                    </a:moveTo>
                    <a:cubicBezTo>
                      <a:pt x="433" y="1"/>
                      <a:pt x="0" y="57"/>
                      <a:pt x="0" y="57"/>
                    </a:cubicBezTo>
                    <a:cubicBezTo>
                      <a:pt x="0" y="57"/>
                      <a:pt x="354" y="389"/>
                      <a:pt x="747" y="389"/>
                    </a:cubicBezTo>
                    <a:cubicBezTo>
                      <a:pt x="781" y="389"/>
                      <a:pt x="816" y="386"/>
                      <a:pt x="851" y="381"/>
                    </a:cubicBezTo>
                    <a:cubicBezTo>
                      <a:pt x="1285" y="314"/>
                      <a:pt x="1206" y="146"/>
                      <a:pt x="1206" y="146"/>
                    </a:cubicBezTo>
                    <a:cubicBezTo>
                      <a:pt x="1261" y="33"/>
                      <a:pt x="1046" y="1"/>
                      <a:pt x="782"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65" name="Google Shape;1232;p30">
                <a:extLst>
                  <a:ext uri="{FF2B5EF4-FFF2-40B4-BE49-F238E27FC236}">
                    <a16:creationId xmlns:a16="http://schemas.microsoft.com/office/drawing/2014/main" xmlns="" id="{26DD1E46-0E55-2C86-23F2-C2AEF6C07F22}"/>
                  </a:ext>
                </a:extLst>
              </p:cNvPr>
              <p:cNvSpPr/>
              <p:nvPr/>
            </p:nvSpPr>
            <p:spPr>
              <a:xfrm>
                <a:off x="4665125" y="2688750"/>
                <a:ext cx="22925" cy="10725"/>
              </a:xfrm>
              <a:custGeom>
                <a:avLst/>
                <a:gdLst/>
                <a:ahLst/>
                <a:cxnLst/>
                <a:rect l="l" t="t" r="r" b="b"/>
                <a:pathLst>
                  <a:path w="917" h="429" extrusionOk="0">
                    <a:moveTo>
                      <a:pt x="354" y="0"/>
                    </a:moveTo>
                    <a:cubicBezTo>
                      <a:pt x="304" y="0"/>
                      <a:pt x="258" y="10"/>
                      <a:pt x="219" y="34"/>
                    </a:cubicBezTo>
                    <a:cubicBezTo>
                      <a:pt x="0" y="171"/>
                      <a:pt x="144" y="325"/>
                      <a:pt x="144" y="325"/>
                    </a:cubicBezTo>
                    <a:cubicBezTo>
                      <a:pt x="165" y="401"/>
                      <a:pt x="229" y="428"/>
                      <a:pt x="314" y="428"/>
                    </a:cubicBezTo>
                    <a:cubicBezTo>
                      <a:pt x="543" y="428"/>
                      <a:pt x="916" y="222"/>
                      <a:pt x="916" y="222"/>
                    </a:cubicBezTo>
                    <a:cubicBezTo>
                      <a:pt x="916" y="222"/>
                      <a:pt x="591" y="0"/>
                      <a:pt x="354"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66" name="Google Shape;1233;p30">
                <a:extLst>
                  <a:ext uri="{FF2B5EF4-FFF2-40B4-BE49-F238E27FC236}">
                    <a16:creationId xmlns:a16="http://schemas.microsoft.com/office/drawing/2014/main" xmlns="" id="{7473C89A-DED1-D864-0B1E-358CE088CAFE}"/>
                  </a:ext>
                </a:extLst>
              </p:cNvPr>
              <p:cNvSpPr/>
              <p:nvPr/>
            </p:nvSpPr>
            <p:spPr>
              <a:xfrm>
                <a:off x="4661250" y="2691550"/>
                <a:ext cx="20300" cy="13325"/>
              </a:xfrm>
              <a:custGeom>
                <a:avLst/>
                <a:gdLst/>
                <a:ahLst/>
                <a:cxnLst/>
                <a:rect l="l" t="t" r="r" b="b"/>
                <a:pathLst>
                  <a:path w="812" h="533" extrusionOk="0">
                    <a:moveTo>
                      <a:pt x="357" y="0"/>
                    </a:moveTo>
                    <a:cubicBezTo>
                      <a:pt x="113" y="0"/>
                      <a:pt x="126" y="193"/>
                      <a:pt x="126" y="193"/>
                    </a:cubicBezTo>
                    <a:cubicBezTo>
                      <a:pt x="0" y="459"/>
                      <a:pt x="812" y="532"/>
                      <a:pt x="812" y="532"/>
                    </a:cubicBezTo>
                    <a:cubicBezTo>
                      <a:pt x="812" y="532"/>
                      <a:pt x="643" y="11"/>
                      <a:pt x="376" y="1"/>
                    </a:cubicBezTo>
                    <a:cubicBezTo>
                      <a:pt x="370" y="1"/>
                      <a:pt x="363" y="0"/>
                      <a:pt x="357"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nvGrpSpPr>
            <p:cNvPr id="54" name="Google Shape;1234;p30">
              <a:extLst>
                <a:ext uri="{FF2B5EF4-FFF2-40B4-BE49-F238E27FC236}">
                  <a16:creationId xmlns:a16="http://schemas.microsoft.com/office/drawing/2014/main" xmlns="" id="{3BB3B590-5F6E-DC4C-9039-D319C9082456}"/>
                </a:ext>
              </a:extLst>
            </p:cNvPr>
            <p:cNvGrpSpPr/>
            <p:nvPr/>
          </p:nvGrpSpPr>
          <p:grpSpPr>
            <a:xfrm>
              <a:off x="4323000" y="2902825"/>
              <a:ext cx="48625" cy="41750"/>
              <a:chOff x="4323000" y="2902825"/>
              <a:chExt cx="48625" cy="41750"/>
            </a:xfrm>
          </p:grpSpPr>
          <p:sp>
            <p:nvSpPr>
              <p:cNvPr id="55" name="Google Shape;1235;p30">
                <a:extLst>
                  <a:ext uri="{FF2B5EF4-FFF2-40B4-BE49-F238E27FC236}">
                    <a16:creationId xmlns:a16="http://schemas.microsoft.com/office/drawing/2014/main" xmlns="" id="{0E411ABE-242B-A5A9-49CE-98BD40441BEB}"/>
                  </a:ext>
                </a:extLst>
              </p:cNvPr>
              <p:cNvSpPr/>
              <p:nvPr/>
            </p:nvSpPr>
            <p:spPr>
              <a:xfrm>
                <a:off x="4332625" y="2910975"/>
                <a:ext cx="38625" cy="33600"/>
              </a:xfrm>
              <a:custGeom>
                <a:avLst/>
                <a:gdLst/>
                <a:ahLst/>
                <a:cxnLst/>
                <a:rect l="l" t="t" r="r" b="b"/>
                <a:pathLst>
                  <a:path w="1545" h="1344" extrusionOk="0">
                    <a:moveTo>
                      <a:pt x="574" y="0"/>
                    </a:moveTo>
                    <a:lnTo>
                      <a:pt x="574" y="0"/>
                    </a:lnTo>
                    <a:cubicBezTo>
                      <a:pt x="300" y="40"/>
                      <a:pt x="1" y="313"/>
                      <a:pt x="1" y="623"/>
                    </a:cubicBezTo>
                    <a:cubicBezTo>
                      <a:pt x="1" y="1021"/>
                      <a:pt x="355" y="1344"/>
                      <a:pt x="792" y="1344"/>
                    </a:cubicBezTo>
                    <a:cubicBezTo>
                      <a:pt x="1143" y="1344"/>
                      <a:pt x="1440" y="1136"/>
                      <a:pt x="1544" y="849"/>
                    </a:cubicBezTo>
                    <a:lnTo>
                      <a:pt x="1544" y="849"/>
                    </a:lnTo>
                    <a:cubicBezTo>
                      <a:pt x="1414" y="920"/>
                      <a:pt x="1254" y="963"/>
                      <a:pt x="1078" y="963"/>
                    </a:cubicBezTo>
                    <a:cubicBezTo>
                      <a:pt x="660" y="963"/>
                      <a:pt x="319" y="716"/>
                      <a:pt x="319" y="411"/>
                    </a:cubicBezTo>
                    <a:cubicBezTo>
                      <a:pt x="319" y="248"/>
                      <a:pt x="418" y="100"/>
                      <a:pt x="574"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56" name="Google Shape;1236;p30">
                <a:extLst>
                  <a:ext uri="{FF2B5EF4-FFF2-40B4-BE49-F238E27FC236}">
                    <a16:creationId xmlns:a16="http://schemas.microsoft.com/office/drawing/2014/main" xmlns="" id="{431ECCFA-278B-CBDC-1B85-650738F35321}"/>
                  </a:ext>
                </a:extLst>
              </p:cNvPr>
              <p:cNvSpPr/>
              <p:nvPr/>
            </p:nvSpPr>
            <p:spPr>
              <a:xfrm>
                <a:off x="4342375" y="2909750"/>
                <a:ext cx="19675" cy="15025"/>
              </a:xfrm>
              <a:custGeom>
                <a:avLst/>
                <a:gdLst/>
                <a:ahLst/>
                <a:cxnLst/>
                <a:rect l="l" t="t" r="r" b="b"/>
                <a:pathLst>
                  <a:path w="787" h="601" extrusionOk="0">
                    <a:moveTo>
                      <a:pt x="380" y="0"/>
                    </a:moveTo>
                    <a:cubicBezTo>
                      <a:pt x="195" y="0"/>
                      <a:pt x="175" y="159"/>
                      <a:pt x="175" y="159"/>
                    </a:cubicBezTo>
                    <a:cubicBezTo>
                      <a:pt x="1" y="401"/>
                      <a:pt x="786" y="600"/>
                      <a:pt x="786" y="600"/>
                    </a:cubicBezTo>
                    <a:cubicBezTo>
                      <a:pt x="786" y="600"/>
                      <a:pt x="719" y="62"/>
                      <a:pt x="459" y="9"/>
                    </a:cubicBezTo>
                    <a:cubicBezTo>
                      <a:pt x="430" y="3"/>
                      <a:pt x="403" y="0"/>
                      <a:pt x="380"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57" name="Google Shape;1237;p30">
                <a:extLst>
                  <a:ext uri="{FF2B5EF4-FFF2-40B4-BE49-F238E27FC236}">
                    <a16:creationId xmlns:a16="http://schemas.microsoft.com/office/drawing/2014/main" xmlns="" id="{A00C58B2-BBB8-8384-D23B-38256355999B}"/>
                  </a:ext>
                </a:extLst>
              </p:cNvPr>
              <p:cNvSpPr/>
              <p:nvPr/>
            </p:nvSpPr>
            <p:spPr>
              <a:xfrm>
                <a:off x="4334875" y="2909175"/>
                <a:ext cx="23125" cy="19525"/>
              </a:xfrm>
              <a:custGeom>
                <a:avLst/>
                <a:gdLst/>
                <a:ahLst/>
                <a:cxnLst/>
                <a:rect l="l" t="t" r="r" b="b"/>
                <a:pathLst>
                  <a:path w="925" h="781" extrusionOk="0">
                    <a:moveTo>
                      <a:pt x="585" y="1"/>
                    </a:moveTo>
                    <a:cubicBezTo>
                      <a:pt x="539" y="1"/>
                      <a:pt x="481" y="11"/>
                      <a:pt x="408" y="38"/>
                    </a:cubicBezTo>
                    <a:cubicBezTo>
                      <a:pt x="50" y="170"/>
                      <a:pt x="0" y="780"/>
                      <a:pt x="0" y="780"/>
                    </a:cubicBezTo>
                    <a:cubicBezTo>
                      <a:pt x="0" y="780"/>
                      <a:pt x="925" y="385"/>
                      <a:pt x="762" y="156"/>
                    </a:cubicBezTo>
                    <a:cubicBezTo>
                      <a:pt x="762" y="156"/>
                      <a:pt x="761" y="1"/>
                      <a:pt x="585"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58" name="Google Shape;1238;p30">
                <a:extLst>
                  <a:ext uri="{FF2B5EF4-FFF2-40B4-BE49-F238E27FC236}">
                    <a16:creationId xmlns:a16="http://schemas.microsoft.com/office/drawing/2014/main" xmlns="" id="{0C1FAC29-59F3-CF64-B1BD-E6BE232D1D23}"/>
                  </a:ext>
                </a:extLst>
              </p:cNvPr>
              <p:cNvSpPr/>
              <p:nvPr/>
            </p:nvSpPr>
            <p:spPr>
              <a:xfrm>
                <a:off x="4323000" y="2905775"/>
                <a:ext cx="32075" cy="9725"/>
              </a:xfrm>
              <a:custGeom>
                <a:avLst/>
                <a:gdLst/>
                <a:ahLst/>
                <a:cxnLst/>
                <a:rect l="l" t="t" r="r" b="b"/>
                <a:pathLst>
                  <a:path w="1283" h="389" extrusionOk="0">
                    <a:moveTo>
                      <a:pt x="781" y="0"/>
                    </a:moveTo>
                    <a:cubicBezTo>
                      <a:pt x="432" y="0"/>
                      <a:pt x="0" y="56"/>
                      <a:pt x="0" y="56"/>
                    </a:cubicBezTo>
                    <a:cubicBezTo>
                      <a:pt x="0" y="56"/>
                      <a:pt x="354" y="389"/>
                      <a:pt x="747" y="389"/>
                    </a:cubicBezTo>
                    <a:cubicBezTo>
                      <a:pt x="782" y="389"/>
                      <a:pt x="816" y="386"/>
                      <a:pt x="851" y="381"/>
                    </a:cubicBezTo>
                    <a:cubicBezTo>
                      <a:pt x="1283" y="313"/>
                      <a:pt x="1205" y="145"/>
                      <a:pt x="1205" y="145"/>
                    </a:cubicBezTo>
                    <a:cubicBezTo>
                      <a:pt x="1260" y="32"/>
                      <a:pt x="1045" y="0"/>
                      <a:pt x="78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59" name="Google Shape;1239;p30">
                <a:extLst>
                  <a:ext uri="{FF2B5EF4-FFF2-40B4-BE49-F238E27FC236}">
                    <a16:creationId xmlns:a16="http://schemas.microsoft.com/office/drawing/2014/main" xmlns="" id="{EA61270D-A49F-3200-3390-577C3C94429E}"/>
                  </a:ext>
                </a:extLst>
              </p:cNvPr>
              <p:cNvSpPr/>
              <p:nvPr/>
            </p:nvSpPr>
            <p:spPr>
              <a:xfrm>
                <a:off x="4348700" y="2902825"/>
                <a:ext cx="22925" cy="10725"/>
              </a:xfrm>
              <a:custGeom>
                <a:avLst/>
                <a:gdLst/>
                <a:ahLst/>
                <a:cxnLst/>
                <a:rect l="l" t="t" r="r" b="b"/>
                <a:pathLst>
                  <a:path w="917" h="429" extrusionOk="0">
                    <a:moveTo>
                      <a:pt x="353" y="0"/>
                    </a:moveTo>
                    <a:cubicBezTo>
                      <a:pt x="303" y="0"/>
                      <a:pt x="257" y="10"/>
                      <a:pt x="219" y="34"/>
                    </a:cubicBezTo>
                    <a:cubicBezTo>
                      <a:pt x="1" y="171"/>
                      <a:pt x="144" y="325"/>
                      <a:pt x="144" y="325"/>
                    </a:cubicBezTo>
                    <a:cubicBezTo>
                      <a:pt x="164" y="401"/>
                      <a:pt x="229" y="429"/>
                      <a:pt x="314" y="429"/>
                    </a:cubicBezTo>
                    <a:cubicBezTo>
                      <a:pt x="543" y="429"/>
                      <a:pt x="917" y="223"/>
                      <a:pt x="917" y="223"/>
                    </a:cubicBezTo>
                    <a:cubicBezTo>
                      <a:pt x="917" y="223"/>
                      <a:pt x="591" y="0"/>
                      <a:pt x="353"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60" name="Google Shape;1240;p30">
                <a:extLst>
                  <a:ext uri="{FF2B5EF4-FFF2-40B4-BE49-F238E27FC236}">
                    <a16:creationId xmlns:a16="http://schemas.microsoft.com/office/drawing/2014/main" xmlns="" id="{149A1F6A-1719-5168-3109-19143A255FB8}"/>
                  </a:ext>
                </a:extLst>
              </p:cNvPr>
              <p:cNvSpPr/>
              <p:nvPr/>
            </p:nvSpPr>
            <p:spPr>
              <a:xfrm>
                <a:off x="4344850" y="2905600"/>
                <a:ext cx="20325" cy="13300"/>
              </a:xfrm>
              <a:custGeom>
                <a:avLst/>
                <a:gdLst/>
                <a:ahLst/>
                <a:cxnLst/>
                <a:rect l="l" t="t" r="r" b="b"/>
                <a:pathLst>
                  <a:path w="813" h="532" extrusionOk="0">
                    <a:moveTo>
                      <a:pt x="359" y="1"/>
                    </a:moveTo>
                    <a:cubicBezTo>
                      <a:pt x="112" y="1"/>
                      <a:pt x="125" y="193"/>
                      <a:pt x="125" y="193"/>
                    </a:cubicBezTo>
                    <a:cubicBezTo>
                      <a:pt x="1" y="460"/>
                      <a:pt x="813" y="531"/>
                      <a:pt x="813" y="531"/>
                    </a:cubicBezTo>
                    <a:cubicBezTo>
                      <a:pt x="813" y="531"/>
                      <a:pt x="644" y="12"/>
                      <a:pt x="377" y="1"/>
                    </a:cubicBezTo>
                    <a:cubicBezTo>
                      <a:pt x="371" y="1"/>
                      <a:pt x="365" y="1"/>
                      <a:pt x="359"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grpSp>
        <p:nvGrpSpPr>
          <p:cNvPr id="83" name="Google Shape;1241;p30">
            <a:extLst>
              <a:ext uri="{FF2B5EF4-FFF2-40B4-BE49-F238E27FC236}">
                <a16:creationId xmlns:a16="http://schemas.microsoft.com/office/drawing/2014/main" xmlns="" id="{1D38A5CA-4247-3B9D-3A51-F5764396B108}"/>
              </a:ext>
            </a:extLst>
          </p:cNvPr>
          <p:cNvGrpSpPr/>
          <p:nvPr/>
        </p:nvGrpSpPr>
        <p:grpSpPr>
          <a:xfrm>
            <a:off x="1853957" y="4745803"/>
            <a:ext cx="469708" cy="980967"/>
            <a:chOff x="2481135" y="1176223"/>
            <a:chExt cx="272495" cy="569094"/>
          </a:xfrm>
        </p:grpSpPr>
        <p:sp>
          <p:nvSpPr>
            <p:cNvPr id="84" name="Google Shape;1242;p30">
              <a:extLst>
                <a:ext uri="{FF2B5EF4-FFF2-40B4-BE49-F238E27FC236}">
                  <a16:creationId xmlns:a16="http://schemas.microsoft.com/office/drawing/2014/main" xmlns="" id="{E876ECAE-3EBD-25A1-5424-D4421E93B75A}"/>
                </a:ext>
              </a:extLst>
            </p:cNvPr>
            <p:cNvSpPr/>
            <p:nvPr/>
          </p:nvSpPr>
          <p:spPr>
            <a:xfrm>
              <a:off x="2481135" y="1176223"/>
              <a:ext cx="153017" cy="569094"/>
            </a:xfrm>
            <a:custGeom>
              <a:avLst/>
              <a:gdLst/>
              <a:ahLst/>
              <a:cxnLst/>
              <a:rect l="l" t="t" r="r" b="b"/>
              <a:pathLst>
                <a:path w="3016" h="11217" extrusionOk="0">
                  <a:moveTo>
                    <a:pt x="1855" y="1"/>
                  </a:moveTo>
                  <a:cubicBezTo>
                    <a:pt x="1853" y="1"/>
                    <a:pt x="1850" y="1"/>
                    <a:pt x="1848" y="1"/>
                  </a:cubicBezTo>
                  <a:cubicBezTo>
                    <a:pt x="1768" y="5"/>
                    <a:pt x="1661" y="77"/>
                    <a:pt x="1631" y="153"/>
                  </a:cubicBezTo>
                  <a:cubicBezTo>
                    <a:pt x="641" y="2626"/>
                    <a:pt x="68" y="5274"/>
                    <a:pt x="12" y="7938"/>
                  </a:cubicBezTo>
                  <a:cubicBezTo>
                    <a:pt x="1" y="8492"/>
                    <a:pt x="12" y="9050"/>
                    <a:pt x="133" y="9591"/>
                  </a:cubicBezTo>
                  <a:cubicBezTo>
                    <a:pt x="254" y="10133"/>
                    <a:pt x="490" y="10658"/>
                    <a:pt x="879" y="11053"/>
                  </a:cubicBezTo>
                  <a:cubicBezTo>
                    <a:pt x="993" y="11168"/>
                    <a:pt x="1144" y="11216"/>
                    <a:pt x="1312" y="11216"/>
                  </a:cubicBezTo>
                  <a:cubicBezTo>
                    <a:pt x="1727" y="11216"/>
                    <a:pt x="2236" y="10917"/>
                    <a:pt x="2478" y="10598"/>
                  </a:cubicBezTo>
                  <a:cubicBezTo>
                    <a:pt x="2821" y="10151"/>
                    <a:pt x="2922" y="9567"/>
                    <a:pt x="2959" y="9005"/>
                  </a:cubicBezTo>
                  <a:cubicBezTo>
                    <a:pt x="3015" y="8140"/>
                    <a:pt x="2945" y="7273"/>
                    <a:pt x="2876" y="6408"/>
                  </a:cubicBezTo>
                  <a:cubicBezTo>
                    <a:pt x="2707" y="4302"/>
                    <a:pt x="2733" y="2123"/>
                    <a:pt x="2036" y="127"/>
                  </a:cubicBezTo>
                  <a:cubicBezTo>
                    <a:pt x="2010" y="54"/>
                    <a:pt x="1934" y="1"/>
                    <a:pt x="1855" y="1"/>
                  </a:cubicBezTo>
                  <a:close/>
                </a:path>
              </a:pathLst>
            </a:custGeom>
            <a:solidFill>
              <a:srgbClr val="ACBA8D"/>
            </a:solidFill>
            <a:ln>
              <a:noFill/>
            </a:ln>
          </p:spPr>
          <p:txBody>
            <a:bodyPr spcFirstLastPara="1" wrap="square" lIns="121900" tIns="121900" rIns="121900" bIns="121900" anchor="ctr" anchorCtr="0">
              <a:noAutofit/>
            </a:bodyPr>
            <a:lstStyle/>
            <a:p>
              <a:endParaRPr sz="2489"/>
            </a:p>
          </p:txBody>
        </p:sp>
        <p:sp>
          <p:nvSpPr>
            <p:cNvPr id="85" name="Google Shape;1243;p30">
              <a:extLst>
                <a:ext uri="{FF2B5EF4-FFF2-40B4-BE49-F238E27FC236}">
                  <a16:creationId xmlns:a16="http://schemas.microsoft.com/office/drawing/2014/main" xmlns="" id="{05D5D54E-B2D7-F724-7605-0D771A2FB9D3}"/>
                </a:ext>
              </a:extLst>
            </p:cNvPr>
            <p:cNvSpPr/>
            <p:nvPr/>
          </p:nvSpPr>
          <p:spPr>
            <a:xfrm>
              <a:off x="2644702" y="1405491"/>
              <a:ext cx="108928" cy="318311"/>
            </a:xfrm>
            <a:custGeom>
              <a:avLst/>
              <a:gdLst/>
              <a:ahLst/>
              <a:cxnLst/>
              <a:rect l="l" t="t" r="r" b="b"/>
              <a:pathLst>
                <a:path w="2147" h="6274" extrusionOk="0">
                  <a:moveTo>
                    <a:pt x="1077" y="0"/>
                  </a:moveTo>
                  <a:cubicBezTo>
                    <a:pt x="993" y="0"/>
                    <a:pt x="890" y="44"/>
                    <a:pt x="872" y="115"/>
                  </a:cubicBezTo>
                  <a:cubicBezTo>
                    <a:pt x="438" y="1764"/>
                    <a:pt x="0" y="3444"/>
                    <a:pt x="66" y="5147"/>
                  </a:cubicBezTo>
                  <a:cubicBezTo>
                    <a:pt x="76" y="5395"/>
                    <a:pt x="98" y="5650"/>
                    <a:pt x="217" y="5867"/>
                  </a:cubicBezTo>
                  <a:cubicBezTo>
                    <a:pt x="325" y="6067"/>
                    <a:pt x="534" y="6227"/>
                    <a:pt x="758" y="6227"/>
                  </a:cubicBezTo>
                  <a:cubicBezTo>
                    <a:pt x="778" y="6227"/>
                    <a:pt x="798" y="6225"/>
                    <a:pt x="818" y="6223"/>
                  </a:cubicBezTo>
                  <a:cubicBezTo>
                    <a:pt x="898" y="6258"/>
                    <a:pt x="988" y="6274"/>
                    <a:pt x="1082" y="6274"/>
                  </a:cubicBezTo>
                  <a:cubicBezTo>
                    <a:pt x="1434" y="6274"/>
                    <a:pt x="1840" y="6047"/>
                    <a:pt x="1975" y="5747"/>
                  </a:cubicBezTo>
                  <a:cubicBezTo>
                    <a:pt x="2146" y="5370"/>
                    <a:pt x="2109" y="4932"/>
                    <a:pt x="2069" y="4519"/>
                  </a:cubicBezTo>
                  <a:cubicBezTo>
                    <a:pt x="1923" y="3066"/>
                    <a:pt x="1613" y="1620"/>
                    <a:pt x="1301" y="192"/>
                  </a:cubicBezTo>
                  <a:cubicBezTo>
                    <a:pt x="1282" y="105"/>
                    <a:pt x="1212" y="31"/>
                    <a:pt x="1127" y="7"/>
                  </a:cubicBezTo>
                  <a:cubicBezTo>
                    <a:pt x="1112" y="2"/>
                    <a:pt x="1095" y="0"/>
                    <a:pt x="1077" y="0"/>
                  </a:cubicBezTo>
                  <a:close/>
                </a:path>
              </a:pathLst>
            </a:custGeom>
            <a:solidFill>
              <a:srgbClr val="ACBA8D"/>
            </a:solidFill>
            <a:ln>
              <a:noFill/>
            </a:ln>
          </p:spPr>
          <p:txBody>
            <a:bodyPr spcFirstLastPara="1" wrap="square" lIns="121900" tIns="121900" rIns="121900" bIns="121900" anchor="ctr" anchorCtr="0">
              <a:noAutofit/>
            </a:bodyPr>
            <a:lstStyle/>
            <a:p>
              <a:endParaRPr sz="2489"/>
            </a:p>
          </p:txBody>
        </p:sp>
      </p:grpSp>
      <p:grpSp>
        <p:nvGrpSpPr>
          <p:cNvPr id="86" name="Google Shape;1244;p30">
            <a:extLst>
              <a:ext uri="{FF2B5EF4-FFF2-40B4-BE49-F238E27FC236}">
                <a16:creationId xmlns:a16="http://schemas.microsoft.com/office/drawing/2014/main" xmlns="" id="{A541A100-B2E8-C005-B309-191E86B3CF19}"/>
              </a:ext>
            </a:extLst>
          </p:cNvPr>
          <p:cNvGrpSpPr/>
          <p:nvPr/>
        </p:nvGrpSpPr>
        <p:grpSpPr>
          <a:xfrm>
            <a:off x="300717" y="5007096"/>
            <a:ext cx="1318569" cy="640411"/>
            <a:chOff x="1492875" y="1181650"/>
            <a:chExt cx="487300" cy="236675"/>
          </a:xfrm>
        </p:grpSpPr>
        <p:sp>
          <p:nvSpPr>
            <p:cNvPr id="87" name="Google Shape;1245;p30">
              <a:extLst>
                <a:ext uri="{FF2B5EF4-FFF2-40B4-BE49-F238E27FC236}">
                  <a16:creationId xmlns:a16="http://schemas.microsoft.com/office/drawing/2014/main" xmlns="" id="{339B7557-AF02-6B93-C0D4-9554774C185D}"/>
                </a:ext>
              </a:extLst>
            </p:cNvPr>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88" name="Google Shape;1246;p30">
              <a:extLst>
                <a:ext uri="{FF2B5EF4-FFF2-40B4-BE49-F238E27FC236}">
                  <a16:creationId xmlns:a16="http://schemas.microsoft.com/office/drawing/2014/main" xmlns="" id="{4FA34471-22BC-7316-AA6E-112F6D0CAF93}"/>
                </a:ext>
              </a:extLst>
            </p:cNvPr>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89" name="Google Shape;1247;p30">
              <a:extLst>
                <a:ext uri="{FF2B5EF4-FFF2-40B4-BE49-F238E27FC236}">
                  <a16:creationId xmlns:a16="http://schemas.microsoft.com/office/drawing/2014/main" xmlns="" id="{905AEAE3-A4F5-4493-9757-B1E3DCC558E3}"/>
                </a:ext>
              </a:extLst>
            </p:cNvPr>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0" name="Google Shape;1248;p30">
              <a:extLst>
                <a:ext uri="{FF2B5EF4-FFF2-40B4-BE49-F238E27FC236}">
                  <a16:creationId xmlns:a16="http://schemas.microsoft.com/office/drawing/2014/main" xmlns="" id="{1607A5D3-DE45-5D95-50BB-CDCE8101ECE5}"/>
                </a:ext>
              </a:extLst>
            </p:cNvPr>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1" name="Google Shape;1249;p30">
              <a:extLst>
                <a:ext uri="{FF2B5EF4-FFF2-40B4-BE49-F238E27FC236}">
                  <a16:creationId xmlns:a16="http://schemas.microsoft.com/office/drawing/2014/main" xmlns="" id="{76E832B9-C601-C229-C463-D0D225C229FB}"/>
                </a:ext>
              </a:extLst>
            </p:cNvPr>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2" name="Google Shape;1250;p30">
              <a:extLst>
                <a:ext uri="{FF2B5EF4-FFF2-40B4-BE49-F238E27FC236}">
                  <a16:creationId xmlns:a16="http://schemas.microsoft.com/office/drawing/2014/main" xmlns="" id="{1836466A-6B16-1E5E-A43C-15C301DBB258}"/>
                </a:ext>
              </a:extLst>
            </p:cNvPr>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3" name="Google Shape;1251;p30">
              <a:extLst>
                <a:ext uri="{FF2B5EF4-FFF2-40B4-BE49-F238E27FC236}">
                  <a16:creationId xmlns:a16="http://schemas.microsoft.com/office/drawing/2014/main" xmlns="" id="{97BFA420-6B9B-F1EA-2C1B-B99AE069573E}"/>
                </a:ext>
              </a:extLst>
            </p:cNvPr>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4" name="Google Shape;1252;p30">
              <a:extLst>
                <a:ext uri="{FF2B5EF4-FFF2-40B4-BE49-F238E27FC236}">
                  <a16:creationId xmlns:a16="http://schemas.microsoft.com/office/drawing/2014/main" xmlns="" id="{C856C983-E7D5-35FD-C4C1-7286E9CDE617}"/>
                </a:ext>
              </a:extLst>
            </p:cNvPr>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5" name="Google Shape;1253;p30">
              <a:extLst>
                <a:ext uri="{FF2B5EF4-FFF2-40B4-BE49-F238E27FC236}">
                  <a16:creationId xmlns:a16="http://schemas.microsoft.com/office/drawing/2014/main" xmlns="" id="{D6554F57-8FDA-3726-8426-02DE6452E49D}"/>
                </a:ext>
              </a:extLst>
            </p:cNvPr>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6" name="Google Shape;1254;p30">
              <a:extLst>
                <a:ext uri="{FF2B5EF4-FFF2-40B4-BE49-F238E27FC236}">
                  <a16:creationId xmlns:a16="http://schemas.microsoft.com/office/drawing/2014/main" xmlns="" id="{70E095F1-FDE0-0883-8283-F5BBBBB477DE}"/>
                </a:ext>
              </a:extLst>
            </p:cNvPr>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7" name="Google Shape;1255;p30">
              <a:extLst>
                <a:ext uri="{FF2B5EF4-FFF2-40B4-BE49-F238E27FC236}">
                  <a16:creationId xmlns:a16="http://schemas.microsoft.com/office/drawing/2014/main" xmlns="" id="{EFB19FF6-063C-5C5E-BB1C-1859530C9BBE}"/>
                </a:ext>
              </a:extLst>
            </p:cNvPr>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8" name="Google Shape;1256;p30">
              <a:extLst>
                <a:ext uri="{FF2B5EF4-FFF2-40B4-BE49-F238E27FC236}">
                  <a16:creationId xmlns:a16="http://schemas.microsoft.com/office/drawing/2014/main" xmlns="" id="{5AE6E30C-A9B6-30B7-8CB8-85EE97A0DDAC}"/>
                </a:ext>
              </a:extLst>
            </p:cNvPr>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9" name="Google Shape;1257;p30">
              <a:extLst>
                <a:ext uri="{FF2B5EF4-FFF2-40B4-BE49-F238E27FC236}">
                  <a16:creationId xmlns:a16="http://schemas.microsoft.com/office/drawing/2014/main" xmlns="" id="{F479300C-55B6-E8D2-5CE6-ADDE9B8AAFD1}"/>
                </a:ext>
              </a:extLst>
            </p:cNvPr>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100" name="Google Shape;1258;p30">
              <a:extLst>
                <a:ext uri="{FF2B5EF4-FFF2-40B4-BE49-F238E27FC236}">
                  <a16:creationId xmlns:a16="http://schemas.microsoft.com/office/drawing/2014/main" xmlns="" id="{3808E193-04CF-C478-8B47-52284CC0C8CC}"/>
                </a:ext>
              </a:extLst>
            </p:cNvPr>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101" name="Google Shape;1259;p30">
              <a:extLst>
                <a:ext uri="{FF2B5EF4-FFF2-40B4-BE49-F238E27FC236}">
                  <a16:creationId xmlns:a16="http://schemas.microsoft.com/office/drawing/2014/main" xmlns="" id="{B9D0E6B1-9D22-FF75-E3A4-E5B6EA2A3CD9}"/>
                </a:ext>
              </a:extLst>
            </p:cNvPr>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102" name="Google Shape;1260;p30">
              <a:extLst>
                <a:ext uri="{FF2B5EF4-FFF2-40B4-BE49-F238E27FC236}">
                  <a16:creationId xmlns:a16="http://schemas.microsoft.com/office/drawing/2014/main" xmlns="" id="{B516E356-0B90-95C5-4A98-C24FAC495A43}"/>
                </a:ext>
              </a:extLst>
            </p:cNvPr>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103" name="Google Shape;1261;p30">
              <a:extLst>
                <a:ext uri="{FF2B5EF4-FFF2-40B4-BE49-F238E27FC236}">
                  <a16:creationId xmlns:a16="http://schemas.microsoft.com/office/drawing/2014/main" xmlns="" id="{C1649A79-1B88-385A-FE8A-967CF0A287C6}"/>
                </a:ext>
              </a:extLst>
            </p:cNvPr>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104" name="Google Shape;1262;p30">
              <a:extLst>
                <a:ext uri="{FF2B5EF4-FFF2-40B4-BE49-F238E27FC236}">
                  <a16:creationId xmlns:a16="http://schemas.microsoft.com/office/drawing/2014/main" xmlns="" id="{65C4747B-1113-92F2-F3F8-56D0E4B21716}"/>
                </a:ext>
              </a:extLst>
            </p:cNvPr>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105" name="Google Shape;1263;p30">
              <a:extLst>
                <a:ext uri="{FF2B5EF4-FFF2-40B4-BE49-F238E27FC236}">
                  <a16:creationId xmlns:a16="http://schemas.microsoft.com/office/drawing/2014/main" xmlns="" id="{8E59E017-F21A-15DF-8557-76B49137F968}"/>
                </a:ext>
              </a:extLst>
            </p:cNvPr>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106" name="Google Shape;1264;p30">
              <a:extLst>
                <a:ext uri="{FF2B5EF4-FFF2-40B4-BE49-F238E27FC236}">
                  <a16:creationId xmlns:a16="http://schemas.microsoft.com/office/drawing/2014/main" xmlns="" id="{5729B76D-E995-38F1-CDA5-F1B0D8302BD9}"/>
                </a:ext>
              </a:extLst>
            </p:cNvPr>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grpSp>
      <p:sp>
        <p:nvSpPr>
          <p:cNvPr id="107" name="Google Shape;1265;p30">
            <a:extLst>
              <a:ext uri="{FF2B5EF4-FFF2-40B4-BE49-F238E27FC236}">
                <a16:creationId xmlns:a16="http://schemas.microsoft.com/office/drawing/2014/main" xmlns="" id="{DA1A9B34-BFB8-283D-8DE8-7F91E42D5E37}"/>
              </a:ext>
            </a:extLst>
          </p:cNvPr>
          <p:cNvSpPr/>
          <p:nvPr/>
        </p:nvSpPr>
        <p:spPr>
          <a:xfrm>
            <a:off x="-127166" y="5537234"/>
            <a:ext cx="12446135" cy="1320804"/>
          </a:xfrm>
          <a:custGeom>
            <a:avLst/>
            <a:gdLst/>
            <a:ahLst/>
            <a:cxnLst/>
            <a:rect l="l" t="t" r="r" b="b"/>
            <a:pathLst>
              <a:path w="26230" h="4477" extrusionOk="0">
                <a:moveTo>
                  <a:pt x="1377" y="0"/>
                </a:moveTo>
                <a:cubicBezTo>
                  <a:pt x="1162" y="0"/>
                  <a:pt x="947" y="10"/>
                  <a:pt x="734" y="30"/>
                </a:cubicBezTo>
                <a:cubicBezTo>
                  <a:pt x="527" y="49"/>
                  <a:pt x="165" y="59"/>
                  <a:pt x="1" y="218"/>
                </a:cubicBezTo>
                <a:lnTo>
                  <a:pt x="79" y="4476"/>
                </a:lnTo>
                <a:lnTo>
                  <a:pt x="26105" y="4476"/>
                </a:lnTo>
                <a:cubicBezTo>
                  <a:pt x="26105" y="4476"/>
                  <a:pt x="26225" y="221"/>
                  <a:pt x="26225" y="218"/>
                </a:cubicBezTo>
                <a:cubicBezTo>
                  <a:pt x="26230" y="39"/>
                  <a:pt x="24620" y="11"/>
                  <a:pt x="24538" y="10"/>
                </a:cubicBezTo>
                <a:cubicBezTo>
                  <a:pt x="24411" y="8"/>
                  <a:pt x="24284" y="7"/>
                  <a:pt x="24157" y="7"/>
                </a:cubicBezTo>
                <a:cubicBezTo>
                  <a:pt x="21512" y="7"/>
                  <a:pt x="18846" y="418"/>
                  <a:pt x="16243" y="821"/>
                </a:cubicBezTo>
                <a:cubicBezTo>
                  <a:pt x="14921" y="1024"/>
                  <a:pt x="13588" y="1217"/>
                  <a:pt x="12277" y="1485"/>
                </a:cubicBezTo>
                <a:cubicBezTo>
                  <a:pt x="12274" y="1485"/>
                  <a:pt x="12272" y="1485"/>
                  <a:pt x="12269" y="1486"/>
                </a:cubicBezTo>
                <a:cubicBezTo>
                  <a:pt x="11673" y="1608"/>
                  <a:pt x="11113" y="1669"/>
                  <a:pt x="10557" y="1669"/>
                </a:cubicBezTo>
                <a:cubicBezTo>
                  <a:pt x="9820" y="1669"/>
                  <a:pt x="9093" y="1561"/>
                  <a:pt x="8307" y="1342"/>
                </a:cubicBezTo>
                <a:cubicBezTo>
                  <a:pt x="6806" y="923"/>
                  <a:pt x="5337" y="513"/>
                  <a:pt x="3804" y="260"/>
                </a:cubicBezTo>
                <a:cubicBezTo>
                  <a:pt x="3015" y="130"/>
                  <a:pt x="2190" y="0"/>
                  <a:pt x="1377" y="0"/>
                </a:cubicBezTo>
                <a:close/>
              </a:path>
            </a:pathLst>
          </a:custGeom>
          <a:solidFill>
            <a:srgbClr val="738A61"/>
          </a:solidFill>
          <a:ln>
            <a:noFill/>
          </a:ln>
        </p:spPr>
        <p:txBody>
          <a:bodyPr spcFirstLastPara="1" wrap="square" lIns="121900" tIns="121900" rIns="121900" bIns="121900" anchor="ctr" anchorCtr="0">
            <a:noAutofit/>
          </a:bodyPr>
          <a:lstStyle/>
          <a:p>
            <a:endParaRPr sz="2489"/>
          </a:p>
        </p:txBody>
      </p:sp>
      <p:grpSp>
        <p:nvGrpSpPr>
          <p:cNvPr id="108" name="Google Shape;1266;p30">
            <a:extLst>
              <a:ext uri="{FF2B5EF4-FFF2-40B4-BE49-F238E27FC236}">
                <a16:creationId xmlns:a16="http://schemas.microsoft.com/office/drawing/2014/main" xmlns="" id="{8425FA04-CB66-7211-520C-BFD6C809FCC7}"/>
              </a:ext>
            </a:extLst>
          </p:cNvPr>
          <p:cNvGrpSpPr/>
          <p:nvPr/>
        </p:nvGrpSpPr>
        <p:grpSpPr>
          <a:xfrm>
            <a:off x="2552428" y="5667663"/>
            <a:ext cx="1198267" cy="361767"/>
            <a:chOff x="4622100" y="3983100"/>
            <a:chExt cx="898700" cy="271325"/>
          </a:xfrm>
        </p:grpSpPr>
        <p:sp>
          <p:nvSpPr>
            <p:cNvPr id="109" name="Google Shape;1267;p30">
              <a:extLst>
                <a:ext uri="{FF2B5EF4-FFF2-40B4-BE49-F238E27FC236}">
                  <a16:creationId xmlns:a16="http://schemas.microsoft.com/office/drawing/2014/main" xmlns="" id="{306CDA49-AC72-2A16-5F1D-9A52665E5B78}"/>
                </a:ext>
              </a:extLst>
            </p:cNvPr>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0" name="Google Shape;1268;p30">
              <a:extLst>
                <a:ext uri="{FF2B5EF4-FFF2-40B4-BE49-F238E27FC236}">
                  <a16:creationId xmlns:a16="http://schemas.microsoft.com/office/drawing/2014/main" xmlns="" id="{B02834BD-8D2A-89F1-C2E4-A1CDB734CC94}"/>
                </a:ext>
              </a:extLst>
            </p:cNvPr>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121900" tIns="121900" rIns="121900" bIns="121900" anchor="ctr" anchorCtr="0">
              <a:noAutofit/>
            </a:bodyPr>
            <a:lstStyle/>
            <a:p>
              <a:endParaRPr sz="2489"/>
            </a:p>
          </p:txBody>
        </p:sp>
        <p:sp>
          <p:nvSpPr>
            <p:cNvPr id="111" name="Google Shape;1269;p30">
              <a:extLst>
                <a:ext uri="{FF2B5EF4-FFF2-40B4-BE49-F238E27FC236}">
                  <a16:creationId xmlns:a16="http://schemas.microsoft.com/office/drawing/2014/main" xmlns="" id="{EE70158B-6128-EB6A-9C9C-39569729520A}"/>
                </a:ext>
              </a:extLst>
            </p:cNvPr>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grpSp>
      <p:sp>
        <p:nvSpPr>
          <p:cNvPr id="114" name="Rectangle: Rounded Corners 113">
            <a:extLst>
              <a:ext uri="{FF2B5EF4-FFF2-40B4-BE49-F238E27FC236}">
                <a16:creationId xmlns:a16="http://schemas.microsoft.com/office/drawing/2014/main" xmlns="" id="{A84402F8-485D-3860-5EB3-6E62A0DE28A6}"/>
              </a:ext>
            </a:extLst>
          </p:cNvPr>
          <p:cNvSpPr/>
          <p:nvPr/>
        </p:nvSpPr>
        <p:spPr>
          <a:xfrm>
            <a:off x="1551707" y="460690"/>
            <a:ext cx="5966693" cy="3190657"/>
          </a:xfrm>
          <a:prstGeom prst="roundRect">
            <a:avLst/>
          </a:prstGeom>
          <a:solidFill>
            <a:schemeClr val="accent3">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p>
        </p:txBody>
      </p:sp>
      <p:sp>
        <p:nvSpPr>
          <p:cNvPr id="113" name="TextBox 112">
            <a:extLst>
              <a:ext uri="{FF2B5EF4-FFF2-40B4-BE49-F238E27FC236}">
                <a16:creationId xmlns:a16="http://schemas.microsoft.com/office/drawing/2014/main" xmlns="" id="{BCBDE978-A3CD-5C5D-C7A1-4E799FC51AAD}"/>
              </a:ext>
            </a:extLst>
          </p:cNvPr>
          <p:cNvSpPr txBox="1"/>
          <p:nvPr/>
        </p:nvSpPr>
        <p:spPr>
          <a:xfrm>
            <a:off x="1684767" y="740359"/>
            <a:ext cx="5700575" cy="2600712"/>
          </a:xfrm>
          <a:prstGeom prst="rect">
            <a:avLst/>
          </a:prstGeom>
          <a:noFill/>
        </p:spPr>
        <p:txBody>
          <a:bodyPr wrap="square">
            <a:spAutoFit/>
          </a:bodyPr>
          <a:lstStyle/>
          <a:p>
            <a:pPr algn="ctr">
              <a:lnSpc>
                <a:spcPct val="115000"/>
              </a:lnSpc>
            </a:pPr>
            <a:r>
              <a:rPr lang="en-US" sz="3733" b="1" i="1">
                <a:latin typeface="Cambria" panose="02040503050406030204" pitchFamily="18" charset="0"/>
                <a:ea typeface="Cambria" panose="02040503050406030204" pitchFamily="18" charset="0"/>
              </a:rPr>
              <a:t>Câu 3:</a:t>
            </a:r>
            <a:r>
              <a:rPr lang="en-US" sz="3733">
                <a:latin typeface="Cambria" panose="02040503050406030204" pitchFamily="18" charset="0"/>
                <a:ea typeface="Cambria" panose="02040503050406030204" pitchFamily="18" charset="0"/>
              </a:rPr>
              <a:t> Đây là ai?</a:t>
            </a:r>
          </a:p>
          <a:p>
            <a:pPr algn="ctr">
              <a:lnSpc>
                <a:spcPct val="115000"/>
              </a:lnSpc>
            </a:pPr>
            <a:r>
              <a:rPr lang="vi-VN" sz="2667">
                <a:latin typeface="Cambria" panose="02040503050406030204" pitchFamily="18" charset="0"/>
                <a:ea typeface="Cambria" panose="02040503050406030204" pitchFamily="18" charset="0"/>
              </a:rPr>
              <a:t>Gợi ý: Đây là nữ hoàng của các thần; nữ thần hôn nhân và gia đình. Biểu tượng: chim công, quả lựu, vương miện, chim cu, sư tử và bò cái. </a:t>
            </a:r>
            <a:endParaRPr lang="en-US" sz="6400">
              <a:latin typeface="Cambria" panose="02040503050406030204" pitchFamily="18" charset="0"/>
              <a:ea typeface="Cambria" panose="02040503050406030204" pitchFamily="18" charset="0"/>
            </a:endParaRPr>
          </a:p>
        </p:txBody>
      </p:sp>
      <p:pic>
        <p:nvPicPr>
          <p:cNvPr id="116" name="Picture 115">
            <a:hlinkClick r:id="rId2" action="ppaction://hlinksldjump"/>
            <a:extLst>
              <a:ext uri="{FF2B5EF4-FFF2-40B4-BE49-F238E27FC236}">
                <a16:creationId xmlns:a16="http://schemas.microsoft.com/office/drawing/2014/main" xmlns="" id="{2DF6DD5F-43AC-762D-096D-953F71951740}"/>
              </a:ext>
            </a:extLst>
          </p:cNvPr>
          <p:cNvPicPr>
            <a:picLocks noChangeAspect="1"/>
          </p:cNvPicPr>
          <p:nvPr/>
        </p:nvPicPr>
        <p:blipFill>
          <a:blip r:embed="rId3">
            <a:alphaModFix amt="85000"/>
          </a:blip>
          <a:stretch>
            <a:fillRect/>
          </a:stretch>
        </p:blipFill>
        <p:spPr>
          <a:xfrm>
            <a:off x="189717" y="218877"/>
            <a:ext cx="990600" cy="990600"/>
          </a:xfrm>
          <a:prstGeom prst="rect">
            <a:avLst/>
          </a:prstGeom>
        </p:spPr>
      </p:pic>
      <p:sp>
        <p:nvSpPr>
          <p:cNvPr id="118" name="TextBox 117">
            <a:extLst>
              <a:ext uri="{FF2B5EF4-FFF2-40B4-BE49-F238E27FC236}">
                <a16:creationId xmlns:a16="http://schemas.microsoft.com/office/drawing/2014/main" xmlns="" id="{10490B85-269E-93B5-C7D7-6C15DEE0C5FE}"/>
              </a:ext>
            </a:extLst>
          </p:cNvPr>
          <p:cNvSpPr txBox="1"/>
          <p:nvPr/>
        </p:nvSpPr>
        <p:spPr>
          <a:xfrm>
            <a:off x="1915724" y="4283475"/>
            <a:ext cx="7168896" cy="748988"/>
          </a:xfrm>
          <a:prstGeom prst="rect">
            <a:avLst/>
          </a:prstGeom>
          <a:noFill/>
        </p:spPr>
        <p:txBody>
          <a:bodyPr wrap="square">
            <a:spAutoFit/>
          </a:bodyPr>
          <a:lstStyle/>
          <a:p>
            <a:pPr algn="ctr"/>
            <a:r>
              <a:rPr lang="en-US" sz="4267" b="1">
                <a:latin typeface="Cambria" panose="02040503050406030204" pitchFamily="18" charset="0"/>
                <a:ea typeface="Cambria" panose="02040503050406030204" pitchFamily="18" charset="0"/>
              </a:rPr>
              <a:t>Thần Hera</a:t>
            </a:r>
          </a:p>
        </p:txBody>
      </p:sp>
      <p:grpSp>
        <p:nvGrpSpPr>
          <p:cNvPr id="115" name="Google Shape;3274;p52">
            <a:extLst>
              <a:ext uri="{FF2B5EF4-FFF2-40B4-BE49-F238E27FC236}">
                <a16:creationId xmlns:a16="http://schemas.microsoft.com/office/drawing/2014/main" xmlns="" id="{F74869A6-EB50-7680-C5EC-33B61A426196}"/>
              </a:ext>
            </a:extLst>
          </p:cNvPr>
          <p:cNvGrpSpPr/>
          <p:nvPr/>
        </p:nvGrpSpPr>
        <p:grpSpPr>
          <a:xfrm>
            <a:off x="7629342" y="605023"/>
            <a:ext cx="4148271" cy="5647955"/>
            <a:chOff x="7413667" y="2792579"/>
            <a:chExt cx="1244716" cy="1896207"/>
          </a:xfrm>
          <a:effectLst>
            <a:outerShdw blurRad="50800" dist="38100" dir="13500000" algn="br" rotWithShape="0">
              <a:prstClr val="black">
                <a:alpha val="40000"/>
              </a:prstClr>
            </a:outerShdw>
          </a:effectLst>
        </p:grpSpPr>
        <p:sp>
          <p:nvSpPr>
            <p:cNvPr id="117" name="Google Shape;3275;p52">
              <a:extLst>
                <a:ext uri="{FF2B5EF4-FFF2-40B4-BE49-F238E27FC236}">
                  <a16:creationId xmlns:a16="http://schemas.microsoft.com/office/drawing/2014/main" xmlns="" id="{253CFD0C-D712-84EE-BFC7-6CD4AC56527C}"/>
                </a:ext>
              </a:extLst>
            </p:cNvPr>
            <p:cNvSpPr/>
            <p:nvPr/>
          </p:nvSpPr>
          <p:spPr>
            <a:xfrm>
              <a:off x="7939446" y="3149256"/>
              <a:ext cx="139164" cy="742093"/>
            </a:xfrm>
            <a:custGeom>
              <a:avLst/>
              <a:gdLst/>
              <a:ahLst/>
              <a:cxnLst/>
              <a:rect l="l" t="t" r="r" b="b"/>
              <a:pathLst>
                <a:path w="3714" h="19805" extrusionOk="0">
                  <a:moveTo>
                    <a:pt x="3451" y="0"/>
                  </a:moveTo>
                  <a:cubicBezTo>
                    <a:pt x="3451" y="0"/>
                    <a:pt x="0" y="2838"/>
                    <a:pt x="105" y="6848"/>
                  </a:cubicBezTo>
                  <a:cubicBezTo>
                    <a:pt x="195" y="10225"/>
                    <a:pt x="628" y="19805"/>
                    <a:pt x="628" y="19805"/>
                  </a:cubicBezTo>
                  <a:cubicBezTo>
                    <a:pt x="628" y="19805"/>
                    <a:pt x="1520" y="17248"/>
                    <a:pt x="2059" y="15725"/>
                  </a:cubicBezTo>
                  <a:cubicBezTo>
                    <a:pt x="2650" y="14052"/>
                    <a:pt x="3714" y="9988"/>
                    <a:pt x="3451"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19" name="Google Shape;3276;p52">
              <a:extLst>
                <a:ext uri="{FF2B5EF4-FFF2-40B4-BE49-F238E27FC236}">
                  <a16:creationId xmlns:a16="http://schemas.microsoft.com/office/drawing/2014/main" xmlns="" id="{2A76F2D5-D472-177F-1DC4-359727DF1130}"/>
                </a:ext>
              </a:extLst>
            </p:cNvPr>
            <p:cNvSpPr/>
            <p:nvPr/>
          </p:nvSpPr>
          <p:spPr>
            <a:xfrm>
              <a:off x="8527650" y="3107852"/>
              <a:ext cx="61900" cy="20496"/>
            </a:xfrm>
            <a:custGeom>
              <a:avLst/>
              <a:gdLst/>
              <a:ahLst/>
              <a:cxnLst/>
              <a:rect l="l" t="t" r="r" b="b"/>
              <a:pathLst>
                <a:path w="1652" h="547" extrusionOk="0">
                  <a:moveTo>
                    <a:pt x="1447" y="1"/>
                  </a:moveTo>
                  <a:cubicBezTo>
                    <a:pt x="1258" y="1"/>
                    <a:pt x="887" y="88"/>
                    <a:pt x="663" y="88"/>
                  </a:cubicBezTo>
                  <a:cubicBezTo>
                    <a:pt x="655" y="88"/>
                    <a:pt x="648" y="88"/>
                    <a:pt x="641" y="87"/>
                  </a:cubicBezTo>
                  <a:cubicBezTo>
                    <a:pt x="633" y="87"/>
                    <a:pt x="626" y="87"/>
                    <a:pt x="618" y="87"/>
                  </a:cubicBezTo>
                  <a:cubicBezTo>
                    <a:pt x="356" y="87"/>
                    <a:pt x="160" y="231"/>
                    <a:pt x="0" y="546"/>
                  </a:cubicBezTo>
                  <a:cubicBezTo>
                    <a:pt x="0" y="546"/>
                    <a:pt x="10" y="547"/>
                    <a:pt x="28" y="547"/>
                  </a:cubicBezTo>
                  <a:cubicBezTo>
                    <a:pt x="129" y="547"/>
                    <a:pt x="495" y="530"/>
                    <a:pt x="805" y="311"/>
                  </a:cubicBezTo>
                  <a:cubicBezTo>
                    <a:pt x="1014" y="163"/>
                    <a:pt x="1651" y="87"/>
                    <a:pt x="1549" y="19"/>
                  </a:cubicBezTo>
                  <a:cubicBezTo>
                    <a:pt x="1529" y="6"/>
                    <a:pt x="1494" y="1"/>
                    <a:pt x="1447"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120" name="Google Shape;3277;p52">
              <a:extLst>
                <a:ext uri="{FF2B5EF4-FFF2-40B4-BE49-F238E27FC236}">
                  <a16:creationId xmlns:a16="http://schemas.microsoft.com/office/drawing/2014/main" xmlns="" id="{59289920-DC48-D95E-D03A-A623FB62E318}"/>
                </a:ext>
              </a:extLst>
            </p:cNvPr>
            <p:cNvSpPr/>
            <p:nvPr/>
          </p:nvSpPr>
          <p:spPr>
            <a:xfrm>
              <a:off x="7793612" y="3857027"/>
              <a:ext cx="17686" cy="14239"/>
            </a:xfrm>
            <a:custGeom>
              <a:avLst/>
              <a:gdLst/>
              <a:ahLst/>
              <a:cxnLst/>
              <a:rect l="l" t="t" r="r" b="b"/>
              <a:pathLst>
                <a:path w="472" h="380" extrusionOk="0">
                  <a:moveTo>
                    <a:pt x="329" y="0"/>
                  </a:moveTo>
                  <a:cubicBezTo>
                    <a:pt x="273" y="0"/>
                    <a:pt x="205" y="26"/>
                    <a:pt x="144" y="75"/>
                  </a:cubicBezTo>
                  <a:cubicBezTo>
                    <a:pt x="42" y="159"/>
                    <a:pt x="0" y="277"/>
                    <a:pt x="52" y="341"/>
                  </a:cubicBezTo>
                  <a:cubicBezTo>
                    <a:pt x="72" y="367"/>
                    <a:pt x="105" y="379"/>
                    <a:pt x="144" y="379"/>
                  </a:cubicBezTo>
                  <a:cubicBezTo>
                    <a:pt x="199" y="379"/>
                    <a:pt x="267" y="354"/>
                    <a:pt x="327" y="304"/>
                  </a:cubicBezTo>
                  <a:cubicBezTo>
                    <a:pt x="430" y="221"/>
                    <a:pt x="472" y="101"/>
                    <a:pt x="421" y="38"/>
                  </a:cubicBezTo>
                  <a:cubicBezTo>
                    <a:pt x="400" y="13"/>
                    <a:pt x="368" y="0"/>
                    <a:pt x="329"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121" name="Google Shape;3278;p52">
              <a:extLst>
                <a:ext uri="{FF2B5EF4-FFF2-40B4-BE49-F238E27FC236}">
                  <a16:creationId xmlns:a16="http://schemas.microsoft.com/office/drawing/2014/main" xmlns="" id="{20463E39-681A-3120-3F1D-A165B63A3E5D}"/>
                </a:ext>
              </a:extLst>
            </p:cNvPr>
            <p:cNvSpPr/>
            <p:nvPr/>
          </p:nvSpPr>
          <p:spPr>
            <a:xfrm>
              <a:off x="7797359" y="3868680"/>
              <a:ext cx="17648" cy="14276"/>
            </a:xfrm>
            <a:custGeom>
              <a:avLst/>
              <a:gdLst/>
              <a:ahLst/>
              <a:cxnLst/>
              <a:rect l="l" t="t" r="r" b="b"/>
              <a:pathLst>
                <a:path w="471" h="381" extrusionOk="0">
                  <a:moveTo>
                    <a:pt x="328" y="0"/>
                  </a:moveTo>
                  <a:cubicBezTo>
                    <a:pt x="272" y="0"/>
                    <a:pt x="204" y="26"/>
                    <a:pt x="144" y="76"/>
                  </a:cubicBezTo>
                  <a:cubicBezTo>
                    <a:pt x="41" y="159"/>
                    <a:pt x="1" y="278"/>
                    <a:pt x="51" y="342"/>
                  </a:cubicBezTo>
                  <a:cubicBezTo>
                    <a:pt x="71" y="368"/>
                    <a:pt x="105" y="380"/>
                    <a:pt x="143" y="380"/>
                  </a:cubicBezTo>
                  <a:cubicBezTo>
                    <a:pt x="199" y="380"/>
                    <a:pt x="267" y="354"/>
                    <a:pt x="327" y="305"/>
                  </a:cubicBezTo>
                  <a:cubicBezTo>
                    <a:pt x="431" y="221"/>
                    <a:pt x="471" y="103"/>
                    <a:pt x="421" y="39"/>
                  </a:cubicBezTo>
                  <a:cubicBezTo>
                    <a:pt x="400" y="13"/>
                    <a:pt x="367" y="0"/>
                    <a:pt x="328"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122" name="Google Shape;3279;p52">
              <a:extLst>
                <a:ext uri="{FF2B5EF4-FFF2-40B4-BE49-F238E27FC236}">
                  <a16:creationId xmlns:a16="http://schemas.microsoft.com/office/drawing/2014/main" xmlns="" id="{495DBED2-626E-5FA5-CBD2-03EE4C04ED11}"/>
                </a:ext>
              </a:extLst>
            </p:cNvPr>
            <p:cNvSpPr/>
            <p:nvPr/>
          </p:nvSpPr>
          <p:spPr>
            <a:xfrm>
              <a:off x="7790352" y="3845186"/>
              <a:ext cx="17648" cy="14276"/>
            </a:xfrm>
            <a:custGeom>
              <a:avLst/>
              <a:gdLst/>
              <a:ahLst/>
              <a:cxnLst/>
              <a:rect l="l" t="t" r="r" b="b"/>
              <a:pathLst>
                <a:path w="471" h="381" extrusionOk="0">
                  <a:moveTo>
                    <a:pt x="328" y="1"/>
                  </a:moveTo>
                  <a:cubicBezTo>
                    <a:pt x="272" y="1"/>
                    <a:pt x="204" y="26"/>
                    <a:pt x="144" y="76"/>
                  </a:cubicBezTo>
                  <a:cubicBezTo>
                    <a:pt x="41" y="160"/>
                    <a:pt x="0" y="278"/>
                    <a:pt x="50" y="342"/>
                  </a:cubicBezTo>
                  <a:cubicBezTo>
                    <a:pt x="71" y="368"/>
                    <a:pt x="104" y="380"/>
                    <a:pt x="143" y="380"/>
                  </a:cubicBezTo>
                  <a:cubicBezTo>
                    <a:pt x="199" y="380"/>
                    <a:pt x="267" y="354"/>
                    <a:pt x="327" y="305"/>
                  </a:cubicBezTo>
                  <a:cubicBezTo>
                    <a:pt x="429" y="221"/>
                    <a:pt x="471" y="102"/>
                    <a:pt x="421" y="39"/>
                  </a:cubicBezTo>
                  <a:cubicBezTo>
                    <a:pt x="400" y="13"/>
                    <a:pt x="367" y="1"/>
                    <a:pt x="328"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123" name="Google Shape;3280;p52">
              <a:extLst>
                <a:ext uri="{FF2B5EF4-FFF2-40B4-BE49-F238E27FC236}">
                  <a16:creationId xmlns:a16="http://schemas.microsoft.com/office/drawing/2014/main" xmlns="" id="{2B2E8D7B-3D8C-AE47-AA7E-D65D8E4F6481}"/>
                </a:ext>
              </a:extLst>
            </p:cNvPr>
            <p:cNvSpPr/>
            <p:nvPr/>
          </p:nvSpPr>
          <p:spPr>
            <a:xfrm>
              <a:off x="7413667" y="4613883"/>
              <a:ext cx="244679" cy="74865"/>
            </a:xfrm>
            <a:custGeom>
              <a:avLst/>
              <a:gdLst/>
              <a:ahLst/>
              <a:cxnLst/>
              <a:rect l="l" t="t" r="r" b="b"/>
              <a:pathLst>
                <a:path w="6530" h="1998" extrusionOk="0">
                  <a:moveTo>
                    <a:pt x="2754" y="0"/>
                  </a:moveTo>
                  <a:cubicBezTo>
                    <a:pt x="2732" y="0"/>
                    <a:pt x="2712" y="1"/>
                    <a:pt x="2693" y="4"/>
                  </a:cubicBezTo>
                  <a:cubicBezTo>
                    <a:pt x="1870" y="104"/>
                    <a:pt x="1" y="1997"/>
                    <a:pt x="1" y="1997"/>
                  </a:cubicBezTo>
                  <a:lnTo>
                    <a:pt x="6530" y="1997"/>
                  </a:lnTo>
                  <a:cubicBezTo>
                    <a:pt x="6529" y="1997"/>
                    <a:pt x="3653" y="0"/>
                    <a:pt x="2754" y="0"/>
                  </a:cubicBezTo>
                  <a:close/>
                </a:path>
              </a:pathLst>
            </a:custGeom>
            <a:solidFill>
              <a:srgbClr val="DDBD7D"/>
            </a:solidFill>
            <a:ln>
              <a:noFill/>
            </a:ln>
          </p:spPr>
          <p:txBody>
            <a:bodyPr spcFirstLastPara="1" wrap="square" lIns="121900" tIns="121900" rIns="121900" bIns="121900" anchor="ctr" anchorCtr="0">
              <a:noAutofit/>
            </a:bodyPr>
            <a:lstStyle/>
            <a:p>
              <a:endParaRPr sz="2489"/>
            </a:p>
          </p:txBody>
        </p:sp>
        <p:sp>
          <p:nvSpPr>
            <p:cNvPr id="124" name="Google Shape;3281;p52">
              <a:extLst>
                <a:ext uri="{FF2B5EF4-FFF2-40B4-BE49-F238E27FC236}">
                  <a16:creationId xmlns:a16="http://schemas.microsoft.com/office/drawing/2014/main" xmlns="" id="{F0FED903-321D-4DD5-1FC3-0CD017028554}"/>
                </a:ext>
              </a:extLst>
            </p:cNvPr>
            <p:cNvSpPr/>
            <p:nvPr/>
          </p:nvSpPr>
          <p:spPr>
            <a:xfrm>
              <a:off x="7939446" y="3149256"/>
              <a:ext cx="139164" cy="742093"/>
            </a:xfrm>
            <a:custGeom>
              <a:avLst/>
              <a:gdLst/>
              <a:ahLst/>
              <a:cxnLst/>
              <a:rect l="l" t="t" r="r" b="b"/>
              <a:pathLst>
                <a:path w="3714" h="19805" extrusionOk="0">
                  <a:moveTo>
                    <a:pt x="3451" y="0"/>
                  </a:moveTo>
                  <a:cubicBezTo>
                    <a:pt x="3451" y="0"/>
                    <a:pt x="0" y="2838"/>
                    <a:pt x="105" y="6848"/>
                  </a:cubicBezTo>
                  <a:cubicBezTo>
                    <a:pt x="195" y="10225"/>
                    <a:pt x="628" y="19805"/>
                    <a:pt x="628" y="19805"/>
                  </a:cubicBezTo>
                  <a:cubicBezTo>
                    <a:pt x="628" y="19805"/>
                    <a:pt x="1520" y="17248"/>
                    <a:pt x="2059" y="15725"/>
                  </a:cubicBezTo>
                  <a:cubicBezTo>
                    <a:pt x="2650" y="14052"/>
                    <a:pt x="3714" y="9988"/>
                    <a:pt x="3451" y="0"/>
                  </a:cubicBezTo>
                  <a:close/>
                </a:path>
              </a:pathLst>
            </a:custGeom>
            <a:solidFill>
              <a:srgbClr val="D07A5B">
                <a:alpha val="56420"/>
              </a:srgbClr>
            </a:solidFill>
            <a:ln>
              <a:noFill/>
            </a:ln>
          </p:spPr>
          <p:txBody>
            <a:bodyPr spcFirstLastPara="1" wrap="square" lIns="121900" tIns="121900" rIns="121900" bIns="121900" anchor="ctr" anchorCtr="0">
              <a:noAutofit/>
            </a:bodyPr>
            <a:lstStyle/>
            <a:p>
              <a:endParaRPr sz="2489"/>
            </a:p>
          </p:txBody>
        </p:sp>
        <p:sp>
          <p:nvSpPr>
            <p:cNvPr id="125" name="Google Shape;3282;p52">
              <a:extLst>
                <a:ext uri="{FF2B5EF4-FFF2-40B4-BE49-F238E27FC236}">
                  <a16:creationId xmlns:a16="http://schemas.microsoft.com/office/drawing/2014/main" xmlns="" id="{EE9057B5-F1F6-B957-9B77-14108E2F1DFF}"/>
                </a:ext>
              </a:extLst>
            </p:cNvPr>
            <p:cNvSpPr/>
            <p:nvPr/>
          </p:nvSpPr>
          <p:spPr>
            <a:xfrm>
              <a:off x="8109335" y="3159448"/>
              <a:ext cx="427907" cy="490108"/>
            </a:xfrm>
            <a:custGeom>
              <a:avLst/>
              <a:gdLst/>
              <a:ahLst/>
              <a:cxnLst/>
              <a:rect l="l" t="t" r="r" b="b"/>
              <a:pathLst>
                <a:path w="11420" h="13080" extrusionOk="0">
                  <a:moveTo>
                    <a:pt x="10174" y="1"/>
                  </a:moveTo>
                  <a:cubicBezTo>
                    <a:pt x="10174" y="1"/>
                    <a:pt x="9178" y="78"/>
                    <a:pt x="9322" y="2761"/>
                  </a:cubicBezTo>
                  <a:cubicBezTo>
                    <a:pt x="9447" y="5146"/>
                    <a:pt x="9476" y="8361"/>
                    <a:pt x="7930" y="8361"/>
                  </a:cubicBezTo>
                  <a:cubicBezTo>
                    <a:pt x="7764" y="8361"/>
                    <a:pt x="7579" y="8323"/>
                    <a:pt x="7374" y="8244"/>
                  </a:cubicBezTo>
                  <a:cubicBezTo>
                    <a:pt x="3912" y="6897"/>
                    <a:pt x="3838" y="867"/>
                    <a:pt x="3838" y="867"/>
                  </a:cubicBezTo>
                  <a:cubicBezTo>
                    <a:pt x="3838" y="867"/>
                    <a:pt x="1" y="2661"/>
                    <a:pt x="649" y="6349"/>
                  </a:cubicBezTo>
                  <a:cubicBezTo>
                    <a:pt x="1287" y="9980"/>
                    <a:pt x="3737" y="13080"/>
                    <a:pt x="7331" y="13080"/>
                  </a:cubicBezTo>
                  <a:cubicBezTo>
                    <a:pt x="7387" y="13080"/>
                    <a:pt x="7444" y="13079"/>
                    <a:pt x="7502" y="13077"/>
                  </a:cubicBezTo>
                  <a:cubicBezTo>
                    <a:pt x="11188" y="12978"/>
                    <a:pt x="11420" y="6903"/>
                    <a:pt x="10174"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26" name="Google Shape;3283;p52">
              <a:extLst>
                <a:ext uri="{FF2B5EF4-FFF2-40B4-BE49-F238E27FC236}">
                  <a16:creationId xmlns:a16="http://schemas.microsoft.com/office/drawing/2014/main" xmlns="" id="{C7C9227C-A7CE-FECD-F97A-6CE7E73DE0CF}"/>
                </a:ext>
              </a:extLst>
            </p:cNvPr>
            <p:cNvSpPr/>
            <p:nvPr/>
          </p:nvSpPr>
          <p:spPr>
            <a:xfrm>
              <a:off x="8439295" y="3164956"/>
              <a:ext cx="40617" cy="287994"/>
            </a:xfrm>
            <a:custGeom>
              <a:avLst/>
              <a:gdLst/>
              <a:ahLst/>
              <a:cxnLst/>
              <a:rect l="l" t="t" r="r" b="b"/>
              <a:pathLst>
                <a:path w="1084" h="7686" extrusionOk="0">
                  <a:moveTo>
                    <a:pt x="1083" y="0"/>
                  </a:moveTo>
                  <a:lnTo>
                    <a:pt x="1083" y="0"/>
                  </a:lnTo>
                  <a:cubicBezTo>
                    <a:pt x="801" y="242"/>
                    <a:pt x="422" y="889"/>
                    <a:pt x="513" y="2615"/>
                  </a:cubicBezTo>
                  <a:cubicBezTo>
                    <a:pt x="607" y="4411"/>
                    <a:pt x="647" y="6676"/>
                    <a:pt x="1" y="7686"/>
                  </a:cubicBezTo>
                  <a:cubicBezTo>
                    <a:pt x="880" y="6881"/>
                    <a:pt x="842" y="4323"/>
                    <a:pt x="736" y="2341"/>
                  </a:cubicBezTo>
                  <a:cubicBezTo>
                    <a:pt x="668" y="1053"/>
                    <a:pt x="863" y="367"/>
                    <a:pt x="1083" y="0"/>
                  </a:cubicBezTo>
                  <a:close/>
                </a:path>
              </a:pathLst>
            </a:custGeom>
            <a:solidFill>
              <a:srgbClr val="DA8740"/>
            </a:solidFill>
            <a:ln>
              <a:noFill/>
            </a:ln>
          </p:spPr>
          <p:txBody>
            <a:bodyPr spcFirstLastPara="1" wrap="square" lIns="121900" tIns="121900" rIns="121900" bIns="121900" anchor="ctr" anchorCtr="0">
              <a:noAutofit/>
            </a:bodyPr>
            <a:lstStyle/>
            <a:p>
              <a:endParaRPr sz="2489"/>
            </a:p>
          </p:txBody>
        </p:sp>
        <p:sp>
          <p:nvSpPr>
            <p:cNvPr id="127" name="Google Shape;3284;p52">
              <a:extLst>
                <a:ext uri="{FF2B5EF4-FFF2-40B4-BE49-F238E27FC236}">
                  <a16:creationId xmlns:a16="http://schemas.microsoft.com/office/drawing/2014/main" xmlns="" id="{9186E1A7-84E8-2017-171A-C4C4EF958E6B}"/>
                </a:ext>
              </a:extLst>
            </p:cNvPr>
            <p:cNvSpPr/>
            <p:nvPr/>
          </p:nvSpPr>
          <p:spPr>
            <a:xfrm>
              <a:off x="8122449" y="3251662"/>
              <a:ext cx="349145" cy="397894"/>
            </a:xfrm>
            <a:custGeom>
              <a:avLst/>
              <a:gdLst/>
              <a:ahLst/>
              <a:cxnLst/>
              <a:rect l="l" t="t" r="r" b="b"/>
              <a:pathLst>
                <a:path w="9318" h="10619" extrusionOk="0">
                  <a:moveTo>
                    <a:pt x="1433" y="1"/>
                  </a:moveTo>
                  <a:lnTo>
                    <a:pt x="1433" y="1"/>
                  </a:lnTo>
                  <a:cubicBezTo>
                    <a:pt x="648" y="905"/>
                    <a:pt x="1" y="2196"/>
                    <a:pt x="298" y="3888"/>
                  </a:cubicBezTo>
                  <a:cubicBezTo>
                    <a:pt x="936" y="7519"/>
                    <a:pt x="3386" y="10619"/>
                    <a:pt x="6979" y="10619"/>
                  </a:cubicBezTo>
                  <a:cubicBezTo>
                    <a:pt x="7035" y="10619"/>
                    <a:pt x="7092" y="10618"/>
                    <a:pt x="7150" y="10616"/>
                  </a:cubicBezTo>
                  <a:cubicBezTo>
                    <a:pt x="8084" y="10592"/>
                    <a:pt x="8794" y="10182"/>
                    <a:pt x="9318" y="9475"/>
                  </a:cubicBezTo>
                  <a:lnTo>
                    <a:pt x="9318" y="9475"/>
                  </a:lnTo>
                  <a:cubicBezTo>
                    <a:pt x="8821" y="10014"/>
                    <a:pt x="8180" y="10321"/>
                    <a:pt x="7375" y="10343"/>
                  </a:cubicBezTo>
                  <a:cubicBezTo>
                    <a:pt x="7318" y="10344"/>
                    <a:pt x="7261" y="10345"/>
                    <a:pt x="7204" y="10345"/>
                  </a:cubicBezTo>
                  <a:cubicBezTo>
                    <a:pt x="3609" y="10345"/>
                    <a:pt x="1160" y="7245"/>
                    <a:pt x="522" y="3614"/>
                  </a:cubicBezTo>
                  <a:cubicBezTo>
                    <a:pt x="254" y="2087"/>
                    <a:pt x="755" y="885"/>
                    <a:pt x="1433"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28" name="Google Shape;3285;p52">
              <a:extLst>
                <a:ext uri="{FF2B5EF4-FFF2-40B4-BE49-F238E27FC236}">
                  <a16:creationId xmlns:a16="http://schemas.microsoft.com/office/drawing/2014/main" xmlns="" id="{44161070-D0BF-4151-26FE-DC0775DFD950}"/>
                </a:ext>
              </a:extLst>
            </p:cNvPr>
            <p:cNvSpPr/>
            <p:nvPr/>
          </p:nvSpPr>
          <p:spPr>
            <a:xfrm>
              <a:off x="8287504" y="3159485"/>
              <a:ext cx="204848" cy="322617"/>
            </a:xfrm>
            <a:custGeom>
              <a:avLst/>
              <a:gdLst/>
              <a:ahLst/>
              <a:cxnLst/>
              <a:rect l="l" t="t" r="r" b="b"/>
              <a:pathLst>
                <a:path w="5467" h="8610" extrusionOk="0">
                  <a:moveTo>
                    <a:pt x="5421" y="1"/>
                  </a:moveTo>
                  <a:cubicBezTo>
                    <a:pt x="5421" y="1"/>
                    <a:pt x="4425" y="78"/>
                    <a:pt x="4567" y="2761"/>
                  </a:cubicBezTo>
                  <a:cubicBezTo>
                    <a:pt x="4692" y="5140"/>
                    <a:pt x="4663" y="8272"/>
                    <a:pt x="3117" y="8272"/>
                  </a:cubicBezTo>
                  <a:cubicBezTo>
                    <a:pt x="2946" y="8272"/>
                    <a:pt x="2757" y="8234"/>
                    <a:pt x="2548" y="8152"/>
                  </a:cubicBezTo>
                  <a:cubicBezTo>
                    <a:pt x="1265" y="7653"/>
                    <a:pt x="520" y="6603"/>
                    <a:pt x="0" y="5363"/>
                  </a:cubicBezTo>
                  <a:lnTo>
                    <a:pt x="0" y="5363"/>
                  </a:lnTo>
                  <a:cubicBezTo>
                    <a:pt x="511" y="6697"/>
                    <a:pt x="1349" y="7960"/>
                    <a:pt x="2717" y="8493"/>
                  </a:cubicBezTo>
                  <a:cubicBezTo>
                    <a:pt x="2922" y="8572"/>
                    <a:pt x="3107" y="8610"/>
                    <a:pt x="3273" y="8610"/>
                  </a:cubicBezTo>
                  <a:cubicBezTo>
                    <a:pt x="4819" y="8610"/>
                    <a:pt x="4790" y="5395"/>
                    <a:pt x="4665" y="3010"/>
                  </a:cubicBezTo>
                  <a:cubicBezTo>
                    <a:pt x="4543" y="705"/>
                    <a:pt x="5261" y="323"/>
                    <a:pt x="5466" y="262"/>
                  </a:cubicBezTo>
                  <a:cubicBezTo>
                    <a:pt x="5450" y="175"/>
                    <a:pt x="5436" y="88"/>
                    <a:pt x="5421"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29" name="Google Shape;3286;p52">
              <a:extLst>
                <a:ext uri="{FF2B5EF4-FFF2-40B4-BE49-F238E27FC236}">
                  <a16:creationId xmlns:a16="http://schemas.microsoft.com/office/drawing/2014/main" xmlns="" id="{03FB7D33-7495-7D72-48B1-F371C43B0348}"/>
                </a:ext>
              </a:extLst>
            </p:cNvPr>
            <p:cNvSpPr/>
            <p:nvPr/>
          </p:nvSpPr>
          <p:spPr>
            <a:xfrm>
              <a:off x="8109297" y="3191972"/>
              <a:ext cx="144260" cy="287095"/>
            </a:xfrm>
            <a:custGeom>
              <a:avLst/>
              <a:gdLst/>
              <a:ahLst/>
              <a:cxnLst/>
              <a:rect l="l" t="t" r="r" b="b"/>
              <a:pathLst>
                <a:path w="3850" h="7662" extrusionOk="0">
                  <a:moveTo>
                    <a:pt x="3838" y="0"/>
                  </a:moveTo>
                  <a:cubicBezTo>
                    <a:pt x="3838" y="0"/>
                    <a:pt x="0" y="1794"/>
                    <a:pt x="649" y="5482"/>
                  </a:cubicBezTo>
                  <a:cubicBezTo>
                    <a:pt x="782" y="6239"/>
                    <a:pt x="995" y="6974"/>
                    <a:pt x="1279" y="7662"/>
                  </a:cubicBezTo>
                  <a:cubicBezTo>
                    <a:pt x="1044" y="7046"/>
                    <a:pt x="866" y="6397"/>
                    <a:pt x="749" y="5731"/>
                  </a:cubicBezTo>
                  <a:cubicBezTo>
                    <a:pt x="159" y="2374"/>
                    <a:pt x="3284" y="588"/>
                    <a:pt x="3849" y="293"/>
                  </a:cubicBezTo>
                  <a:cubicBezTo>
                    <a:pt x="3839" y="106"/>
                    <a:pt x="3838" y="0"/>
                    <a:pt x="3838" y="0"/>
                  </a:cubicBezTo>
                  <a:close/>
                </a:path>
              </a:pathLst>
            </a:custGeom>
            <a:solidFill>
              <a:srgbClr val="DA8740"/>
            </a:solidFill>
            <a:ln>
              <a:noFill/>
            </a:ln>
          </p:spPr>
          <p:txBody>
            <a:bodyPr spcFirstLastPara="1" wrap="square" lIns="121900" tIns="121900" rIns="121900" bIns="121900" anchor="ctr" anchorCtr="0">
              <a:noAutofit/>
            </a:bodyPr>
            <a:lstStyle/>
            <a:p>
              <a:endParaRPr sz="2489"/>
            </a:p>
          </p:txBody>
        </p:sp>
        <p:sp>
          <p:nvSpPr>
            <p:cNvPr id="130" name="Google Shape;3287;p52">
              <a:extLst>
                <a:ext uri="{FF2B5EF4-FFF2-40B4-BE49-F238E27FC236}">
                  <a16:creationId xmlns:a16="http://schemas.microsoft.com/office/drawing/2014/main" xmlns="" id="{45A30A1A-7F8C-3169-1B35-0050D8368D80}"/>
                </a:ext>
              </a:extLst>
            </p:cNvPr>
            <p:cNvSpPr/>
            <p:nvPr/>
          </p:nvSpPr>
          <p:spPr>
            <a:xfrm>
              <a:off x="8453272" y="3159448"/>
              <a:ext cx="63886" cy="260641"/>
            </a:xfrm>
            <a:custGeom>
              <a:avLst/>
              <a:gdLst/>
              <a:ahLst/>
              <a:cxnLst/>
              <a:rect l="l" t="t" r="r" b="b"/>
              <a:pathLst>
                <a:path w="1705" h="6956" extrusionOk="0">
                  <a:moveTo>
                    <a:pt x="995" y="1"/>
                  </a:moveTo>
                  <a:cubicBezTo>
                    <a:pt x="995" y="1"/>
                    <a:pt x="0" y="78"/>
                    <a:pt x="141" y="2761"/>
                  </a:cubicBezTo>
                  <a:cubicBezTo>
                    <a:pt x="205" y="3997"/>
                    <a:pt x="245" y="5458"/>
                    <a:pt x="52" y="6577"/>
                  </a:cubicBezTo>
                  <a:cubicBezTo>
                    <a:pt x="267" y="6452"/>
                    <a:pt x="482" y="6385"/>
                    <a:pt x="695" y="6385"/>
                  </a:cubicBezTo>
                  <a:cubicBezTo>
                    <a:pt x="746" y="6385"/>
                    <a:pt x="798" y="6389"/>
                    <a:pt x="849" y="6397"/>
                  </a:cubicBezTo>
                  <a:cubicBezTo>
                    <a:pt x="1163" y="6446"/>
                    <a:pt x="1438" y="6643"/>
                    <a:pt x="1671" y="6956"/>
                  </a:cubicBezTo>
                  <a:cubicBezTo>
                    <a:pt x="1704" y="4912"/>
                    <a:pt x="1448" y="2512"/>
                    <a:pt x="995" y="1"/>
                  </a:cubicBezTo>
                  <a:close/>
                </a:path>
              </a:pathLst>
            </a:custGeom>
            <a:solidFill>
              <a:srgbClr val="D07A5B">
                <a:alpha val="56420"/>
              </a:srgbClr>
            </a:solidFill>
            <a:ln>
              <a:noFill/>
            </a:ln>
          </p:spPr>
          <p:txBody>
            <a:bodyPr spcFirstLastPara="1" wrap="square" lIns="121900" tIns="121900" rIns="121900" bIns="121900" anchor="ctr" anchorCtr="0">
              <a:noAutofit/>
            </a:bodyPr>
            <a:lstStyle/>
            <a:p>
              <a:endParaRPr sz="2489"/>
            </a:p>
          </p:txBody>
        </p:sp>
        <p:sp>
          <p:nvSpPr>
            <p:cNvPr id="131" name="Google Shape;3288;p52">
              <a:extLst>
                <a:ext uri="{FF2B5EF4-FFF2-40B4-BE49-F238E27FC236}">
                  <a16:creationId xmlns:a16="http://schemas.microsoft.com/office/drawing/2014/main" xmlns="" id="{D7E888FB-8DF9-8C14-105D-0B99FADD2E7C}"/>
                </a:ext>
              </a:extLst>
            </p:cNvPr>
            <p:cNvSpPr/>
            <p:nvPr/>
          </p:nvSpPr>
          <p:spPr>
            <a:xfrm>
              <a:off x="8109260" y="3191972"/>
              <a:ext cx="292079" cy="455785"/>
            </a:xfrm>
            <a:custGeom>
              <a:avLst/>
              <a:gdLst/>
              <a:ahLst/>
              <a:cxnLst/>
              <a:rect l="l" t="t" r="r" b="b"/>
              <a:pathLst>
                <a:path w="7795" h="12164" extrusionOk="0">
                  <a:moveTo>
                    <a:pt x="3838" y="0"/>
                  </a:moveTo>
                  <a:cubicBezTo>
                    <a:pt x="3838" y="0"/>
                    <a:pt x="0" y="1794"/>
                    <a:pt x="648" y="5482"/>
                  </a:cubicBezTo>
                  <a:cubicBezTo>
                    <a:pt x="1238" y="8848"/>
                    <a:pt x="3386" y="11755"/>
                    <a:pt x="6559" y="12163"/>
                  </a:cubicBezTo>
                  <a:cubicBezTo>
                    <a:pt x="6589" y="11826"/>
                    <a:pt x="6631" y="11484"/>
                    <a:pt x="6684" y="11136"/>
                  </a:cubicBezTo>
                  <a:cubicBezTo>
                    <a:pt x="6904" y="9723"/>
                    <a:pt x="7305" y="8455"/>
                    <a:pt x="7794" y="7483"/>
                  </a:cubicBezTo>
                  <a:cubicBezTo>
                    <a:pt x="7664" y="7469"/>
                    <a:pt x="7525" y="7435"/>
                    <a:pt x="7373" y="7377"/>
                  </a:cubicBezTo>
                  <a:cubicBezTo>
                    <a:pt x="3913" y="6030"/>
                    <a:pt x="3838" y="0"/>
                    <a:pt x="3838" y="0"/>
                  </a:cubicBezTo>
                  <a:close/>
                </a:path>
              </a:pathLst>
            </a:custGeom>
            <a:solidFill>
              <a:srgbClr val="D07A5B">
                <a:alpha val="56420"/>
              </a:srgbClr>
            </a:solidFill>
            <a:ln>
              <a:noFill/>
            </a:ln>
          </p:spPr>
          <p:txBody>
            <a:bodyPr spcFirstLastPara="1" wrap="square" lIns="121900" tIns="121900" rIns="121900" bIns="121900" anchor="ctr" anchorCtr="0">
              <a:noAutofit/>
            </a:bodyPr>
            <a:lstStyle/>
            <a:p>
              <a:endParaRPr sz="2489"/>
            </a:p>
          </p:txBody>
        </p:sp>
        <p:sp>
          <p:nvSpPr>
            <p:cNvPr id="132" name="Google Shape;3289;p52">
              <a:extLst>
                <a:ext uri="{FF2B5EF4-FFF2-40B4-BE49-F238E27FC236}">
                  <a16:creationId xmlns:a16="http://schemas.microsoft.com/office/drawing/2014/main" xmlns="" id="{4E162AF5-2D89-6820-8A03-7D04934DC03F}"/>
                </a:ext>
              </a:extLst>
            </p:cNvPr>
            <p:cNvSpPr/>
            <p:nvPr/>
          </p:nvSpPr>
          <p:spPr>
            <a:xfrm>
              <a:off x="7818005" y="3179794"/>
              <a:ext cx="259442" cy="663893"/>
            </a:xfrm>
            <a:custGeom>
              <a:avLst/>
              <a:gdLst/>
              <a:ahLst/>
              <a:cxnLst/>
              <a:rect l="l" t="t" r="r" b="b"/>
              <a:pathLst>
                <a:path w="6924" h="17718" extrusionOk="0">
                  <a:moveTo>
                    <a:pt x="4732" y="0"/>
                  </a:moveTo>
                  <a:cubicBezTo>
                    <a:pt x="2478" y="5176"/>
                    <a:pt x="612" y="16051"/>
                    <a:pt x="1" y="17542"/>
                  </a:cubicBezTo>
                  <a:lnTo>
                    <a:pt x="149" y="17718"/>
                  </a:lnTo>
                  <a:cubicBezTo>
                    <a:pt x="149" y="17718"/>
                    <a:pt x="5920" y="5937"/>
                    <a:pt x="6422" y="3277"/>
                  </a:cubicBezTo>
                  <a:cubicBezTo>
                    <a:pt x="6924" y="616"/>
                    <a:pt x="4732" y="0"/>
                    <a:pt x="4732"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133" name="Google Shape;3290;p52">
              <a:extLst>
                <a:ext uri="{FF2B5EF4-FFF2-40B4-BE49-F238E27FC236}">
                  <a16:creationId xmlns:a16="http://schemas.microsoft.com/office/drawing/2014/main" xmlns="" id="{483AEA69-31C6-957D-B104-DA4FACEE44C2}"/>
                </a:ext>
              </a:extLst>
            </p:cNvPr>
            <p:cNvSpPr/>
            <p:nvPr/>
          </p:nvSpPr>
          <p:spPr>
            <a:xfrm>
              <a:off x="7818005" y="3832072"/>
              <a:ext cx="7157" cy="11616"/>
            </a:xfrm>
            <a:custGeom>
              <a:avLst/>
              <a:gdLst/>
              <a:ahLst/>
              <a:cxnLst/>
              <a:rect l="l" t="t" r="r" b="b"/>
              <a:pathLst>
                <a:path w="191" h="310" extrusionOk="0">
                  <a:moveTo>
                    <a:pt x="51" y="0"/>
                  </a:moveTo>
                  <a:cubicBezTo>
                    <a:pt x="34" y="51"/>
                    <a:pt x="16" y="96"/>
                    <a:pt x="1" y="134"/>
                  </a:cubicBezTo>
                  <a:lnTo>
                    <a:pt x="149" y="310"/>
                  </a:lnTo>
                  <a:cubicBezTo>
                    <a:pt x="149" y="310"/>
                    <a:pt x="164" y="281"/>
                    <a:pt x="190" y="227"/>
                  </a:cubicBezTo>
                  <a:cubicBezTo>
                    <a:pt x="142" y="154"/>
                    <a:pt x="96" y="78"/>
                    <a:pt x="51"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134" name="Google Shape;3291;p52">
              <a:extLst>
                <a:ext uri="{FF2B5EF4-FFF2-40B4-BE49-F238E27FC236}">
                  <a16:creationId xmlns:a16="http://schemas.microsoft.com/office/drawing/2014/main" xmlns="" id="{D5D0FD47-9A38-76D0-84D8-A0D8CAD72FED}"/>
                </a:ext>
              </a:extLst>
            </p:cNvPr>
            <p:cNvSpPr/>
            <p:nvPr/>
          </p:nvSpPr>
          <p:spPr>
            <a:xfrm>
              <a:off x="7942855" y="3179794"/>
              <a:ext cx="134592" cy="262402"/>
            </a:xfrm>
            <a:custGeom>
              <a:avLst/>
              <a:gdLst/>
              <a:ahLst/>
              <a:cxnLst/>
              <a:rect l="l" t="t" r="r" b="b"/>
              <a:pathLst>
                <a:path w="3592" h="7003" extrusionOk="0">
                  <a:moveTo>
                    <a:pt x="1400" y="0"/>
                  </a:moveTo>
                  <a:cubicBezTo>
                    <a:pt x="914" y="1120"/>
                    <a:pt x="444" y="2505"/>
                    <a:pt x="1" y="4003"/>
                  </a:cubicBezTo>
                  <a:cubicBezTo>
                    <a:pt x="722" y="4559"/>
                    <a:pt x="1334" y="5624"/>
                    <a:pt x="1752" y="7002"/>
                  </a:cubicBezTo>
                  <a:cubicBezTo>
                    <a:pt x="2436" y="5370"/>
                    <a:pt x="2953" y="3992"/>
                    <a:pt x="3090" y="3275"/>
                  </a:cubicBezTo>
                  <a:cubicBezTo>
                    <a:pt x="3592" y="616"/>
                    <a:pt x="1400" y="0"/>
                    <a:pt x="1400"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135" name="Google Shape;3292;p52">
              <a:extLst>
                <a:ext uri="{FF2B5EF4-FFF2-40B4-BE49-F238E27FC236}">
                  <a16:creationId xmlns:a16="http://schemas.microsoft.com/office/drawing/2014/main" xmlns="" id="{2CDAE368-926E-6A3A-BA05-780341321F74}"/>
                </a:ext>
              </a:extLst>
            </p:cNvPr>
            <p:cNvSpPr/>
            <p:nvPr/>
          </p:nvSpPr>
          <p:spPr>
            <a:xfrm>
              <a:off x="7821003" y="3179794"/>
              <a:ext cx="262627" cy="663893"/>
            </a:xfrm>
            <a:custGeom>
              <a:avLst/>
              <a:gdLst/>
              <a:ahLst/>
              <a:cxnLst/>
              <a:rect l="l" t="t" r="r" b="b"/>
              <a:pathLst>
                <a:path w="7009" h="17718" extrusionOk="0">
                  <a:moveTo>
                    <a:pt x="4652" y="0"/>
                  </a:moveTo>
                  <a:cubicBezTo>
                    <a:pt x="4625" y="66"/>
                    <a:pt x="4597" y="132"/>
                    <a:pt x="4568" y="199"/>
                  </a:cubicBezTo>
                  <a:cubicBezTo>
                    <a:pt x="5180" y="542"/>
                    <a:pt x="5566" y="1564"/>
                    <a:pt x="5210" y="3441"/>
                  </a:cubicBezTo>
                  <a:cubicBezTo>
                    <a:pt x="4825" y="5485"/>
                    <a:pt x="102" y="17390"/>
                    <a:pt x="1" y="17638"/>
                  </a:cubicBezTo>
                  <a:lnTo>
                    <a:pt x="69" y="17718"/>
                  </a:lnTo>
                  <a:cubicBezTo>
                    <a:pt x="69" y="17718"/>
                    <a:pt x="6005" y="6051"/>
                    <a:pt x="6508" y="3390"/>
                  </a:cubicBezTo>
                  <a:cubicBezTo>
                    <a:pt x="7009" y="728"/>
                    <a:pt x="4652" y="0"/>
                    <a:pt x="4652"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136" name="Google Shape;3293;p52">
              <a:extLst>
                <a:ext uri="{FF2B5EF4-FFF2-40B4-BE49-F238E27FC236}">
                  <a16:creationId xmlns:a16="http://schemas.microsoft.com/office/drawing/2014/main" xmlns="" id="{12855845-2E58-39DD-24D8-333381BA91CB}"/>
                </a:ext>
              </a:extLst>
            </p:cNvPr>
            <p:cNvSpPr/>
            <p:nvPr/>
          </p:nvSpPr>
          <p:spPr>
            <a:xfrm>
              <a:off x="8373273" y="3102606"/>
              <a:ext cx="187725" cy="287320"/>
            </a:xfrm>
            <a:custGeom>
              <a:avLst/>
              <a:gdLst/>
              <a:ahLst/>
              <a:cxnLst/>
              <a:rect l="l" t="t" r="r" b="b"/>
              <a:pathLst>
                <a:path w="5010" h="7668" extrusionOk="0">
                  <a:moveTo>
                    <a:pt x="4827" y="1"/>
                  </a:moveTo>
                  <a:cubicBezTo>
                    <a:pt x="2359" y="1799"/>
                    <a:pt x="1" y="5543"/>
                    <a:pt x="1" y="5543"/>
                  </a:cubicBezTo>
                  <a:cubicBezTo>
                    <a:pt x="1" y="5543"/>
                    <a:pt x="437" y="7668"/>
                    <a:pt x="1055" y="7668"/>
                  </a:cubicBezTo>
                  <a:cubicBezTo>
                    <a:pt x="1672" y="7668"/>
                    <a:pt x="3375" y="1653"/>
                    <a:pt x="5009" y="178"/>
                  </a:cubicBezTo>
                  <a:lnTo>
                    <a:pt x="4827" y="1"/>
                  </a:ln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137" name="Google Shape;3294;p52">
              <a:extLst>
                <a:ext uri="{FF2B5EF4-FFF2-40B4-BE49-F238E27FC236}">
                  <a16:creationId xmlns:a16="http://schemas.microsoft.com/office/drawing/2014/main" xmlns="" id="{5252A169-3DAE-29C8-F165-FD80C19A1133}"/>
                </a:ext>
              </a:extLst>
            </p:cNvPr>
            <p:cNvSpPr/>
            <p:nvPr/>
          </p:nvSpPr>
          <p:spPr>
            <a:xfrm>
              <a:off x="8382903" y="3102606"/>
              <a:ext cx="178095" cy="287282"/>
            </a:xfrm>
            <a:custGeom>
              <a:avLst/>
              <a:gdLst/>
              <a:ahLst/>
              <a:cxnLst/>
              <a:rect l="l" t="t" r="r" b="b"/>
              <a:pathLst>
                <a:path w="4753" h="7667" extrusionOk="0">
                  <a:moveTo>
                    <a:pt x="4570" y="1"/>
                  </a:moveTo>
                  <a:cubicBezTo>
                    <a:pt x="3977" y="432"/>
                    <a:pt x="3392" y="977"/>
                    <a:pt x="2844" y="1553"/>
                  </a:cubicBezTo>
                  <a:cubicBezTo>
                    <a:pt x="1752" y="3821"/>
                    <a:pt x="791" y="6658"/>
                    <a:pt x="361" y="6658"/>
                  </a:cubicBezTo>
                  <a:cubicBezTo>
                    <a:pt x="230" y="6658"/>
                    <a:pt x="112" y="6641"/>
                    <a:pt x="1" y="6491"/>
                  </a:cubicBezTo>
                  <a:lnTo>
                    <a:pt x="1" y="6491"/>
                  </a:lnTo>
                  <a:cubicBezTo>
                    <a:pt x="188" y="7057"/>
                    <a:pt x="468" y="7667"/>
                    <a:pt x="798" y="7667"/>
                  </a:cubicBezTo>
                  <a:cubicBezTo>
                    <a:pt x="1415" y="7667"/>
                    <a:pt x="3118" y="1651"/>
                    <a:pt x="4752" y="176"/>
                  </a:cubicBezTo>
                  <a:lnTo>
                    <a:pt x="4570" y="1"/>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138" name="Google Shape;3295;p52">
              <a:extLst>
                <a:ext uri="{FF2B5EF4-FFF2-40B4-BE49-F238E27FC236}">
                  <a16:creationId xmlns:a16="http://schemas.microsoft.com/office/drawing/2014/main" xmlns="" id="{6B510E57-9FA2-DF53-AF47-3A55BEBDFF75}"/>
                </a:ext>
              </a:extLst>
            </p:cNvPr>
            <p:cNvSpPr/>
            <p:nvPr/>
          </p:nvSpPr>
          <p:spPr>
            <a:xfrm>
              <a:off x="8445890" y="3177471"/>
              <a:ext cx="45114" cy="91502"/>
            </a:xfrm>
            <a:custGeom>
              <a:avLst/>
              <a:gdLst/>
              <a:ahLst/>
              <a:cxnLst/>
              <a:rect l="l" t="t" r="r" b="b"/>
              <a:pathLst>
                <a:path w="1204" h="2442" extrusionOk="0">
                  <a:moveTo>
                    <a:pt x="842" y="0"/>
                  </a:moveTo>
                  <a:cubicBezTo>
                    <a:pt x="823" y="0"/>
                    <a:pt x="804" y="7"/>
                    <a:pt x="785" y="22"/>
                  </a:cubicBezTo>
                  <a:cubicBezTo>
                    <a:pt x="88" y="570"/>
                    <a:pt x="0" y="1135"/>
                    <a:pt x="31" y="2422"/>
                  </a:cubicBezTo>
                  <a:cubicBezTo>
                    <a:pt x="32" y="2422"/>
                    <a:pt x="108" y="2402"/>
                    <a:pt x="235" y="2402"/>
                  </a:cubicBezTo>
                  <a:cubicBezTo>
                    <a:pt x="321" y="2402"/>
                    <a:pt x="430" y="2411"/>
                    <a:pt x="556" y="2441"/>
                  </a:cubicBezTo>
                  <a:lnTo>
                    <a:pt x="1203" y="627"/>
                  </a:lnTo>
                  <a:cubicBezTo>
                    <a:pt x="1082" y="253"/>
                    <a:pt x="957" y="0"/>
                    <a:pt x="842"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139" name="Google Shape;3296;p52">
              <a:extLst>
                <a:ext uri="{FF2B5EF4-FFF2-40B4-BE49-F238E27FC236}">
                  <a16:creationId xmlns:a16="http://schemas.microsoft.com/office/drawing/2014/main" xmlns="" id="{FD4D51EB-9162-3C6B-F574-CBF6ADCD79F6}"/>
                </a:ext>
              </a:extLst>
            </p:cNvPr>
            <p:cNvSpPr/>
            <p:nvPr/>
          </p:nvSpPr>
          <p:spPr>
            <a:xfrm>
              <a:off x="8185474" y="3132994"/>
              <a:ext cx="245429" cy="256482"/>
            </a:xfrm>
            <a:custGeom>
              <a:avLst/>
              <a:gdLst/>
              <a:ahLst/>
              <a:cxnLst/>
              <a:rect l="l" t="t" r="r" b="b"/>
              <a:pathLst>
                <a:path w="6550" h="6845" extrusionOk="0">
                  <a:moveTo>
                    <a:pt x="286" y="1"/>
                  </a:moveTo>
                  <a:cubicBezTo>
                    <a:pt x="286" y="1"/>
                    <a:pt x="1" y="3202"/>
                    <a:pt x="325" y="3675"/>
                  </a:cubicBezTo>
                  <a:cubicBezTo>
                    <a:pt x="649" y="4148"/>
                    <a:pt x="5268" y="6657"/>
                    <a:pt x="5941" y="6831"/>
                  </a:cubicBezTo>
                  <a:cubicBezTo>
                    <a:pt x="5974" y="6840"/>
                    <a:pt x="6004" y="6844"/>
                    <a:pt x="6031" y="6844"/>
                  </a:cubicBezTo>
                  <a:cubicBezTo>
                    <a:pt x="6549" y="6844"/>
                    <a:pt x="5925" y="5310"/>
                    <a:pt x="5619" y="4813"/>
                  </a:cubicBezTo>
                  <a:cubicBezTo>
                    <a:pt x="5294" y="4290"/>
                    <a:pt x="3500" y="1993"/>
                    <a:pt x="286"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140" name="Google Shape;3297;p52">
              <a:extLst>
                <a:ext uri="{FF2B5EF4-FFF2-40B4-BE49-F238E27FC236}">
                  <a16:creationId xmlns:a16="http://schemas.microsoft.com/office/drawing/2014/main" xmlns="" id="{2C54E942-88A3-47EB-9401-B84E80129116}"/>
                </a:ext>
              </a:extLst>
            </p:cNvPr>
            <p:cNvSpPr/>
            <p:nvPr/>
          </p:nvSpPr>
          <p:spPr>
            <a:xfrm>
              <a:off x="8192481" y="3154614"/>
              <a:ext cx="233551" cy="234899"/>
            </a:xfrm>
            <a:custGeom>
              <a:avLst/>
              <a:gdLst/>
              <a:ahLst/>
              <a:cxnLst/>
              <a:rect l="l" t="t" r="r" b="b"/>
              <a:pathLst>
                <a:path w="6233" h="6269" extrusionOk="0">
                  <a:moveTo>
                    <a:pt x="397" y="1"/>
                  </a:moveTo>
                  <a:cubicBezTo>
                    <a:pt x="384" y="722"/>
                    <a:pt x="1" y="2900"/>
                    <a:pt x="138" y="3098"/>
                  </a:cubicBezTo>
                  <a:cubicBezTo>
                    <a:pt x="462" y="3572"/>
                    <a:pt x="5081" y="6080"/>
                    <a:pt x="5754" y="6254"/>
                  </a:cubicBezTo>
                  <a:cubicBezTo>
                    <a:pt x="5790" y="6264"/>
                    <a:pt x="5824" y="6268"/>
                    <a:pt x="5854" y="6268"/>
                  </a:cubicBezTo>
                  <a:cubicBezTo>
                    <a:pt x="6211" y="6268"/>
                    <a:pt x="6232" y="5672"/>
                    <a:pt x="6003" y="5083"/>
                  </a:cubicBezTo>
                  <a:cubicBezTo>
                    <a:pt x="5982" y="5079"/>
                    <a:pt x="5757" y="5010"/>
                    <a:pt x="5732" y="5003"/>
                  </a:cubicBezTo>
                  <a:cubicBezTo>
                    <a:pt x="5043" y="4774"/>
                    <a:pt x="1441" y="851"/>
                    <a:pt x="397"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141" name="Google Shape;3298;p52">
              <a:extLst>
                <a:ext uri="{FF2B5EF4-FFF2-40B4-BE49-F238E27FC236}">
                  <a16:creationId xmlns:a16="http://schemas.microsoft.com/office/drawing/2014/main" xmlns="" id="{52C71E41-2ED9-1B09-537E-53BFE96E83D3}"/>
                </a:ext>
              </a:extLst>
            </p:cNvPr>
            <p:cNvSpPr/>
            <p:nvPr/>
          </p:nvSpPr>
          <p:spPr>
            <a:xfrm>
              <a:off x="8027125" y="3093763"/>
              <a:ext cx="254833" cy="177046"/>
            </a:xfrm>
            <a:custGeom>
              <a:avLst/>
              <a:gdLst/>
              <a:ahLst/>
              <a:cxnLst/>
              <a:rect l="l" t="t" r="r" b="b"/>
              <a:pathLst>
                <a:path w="6801" h="4725" extrusionOk="0">
                  <a:moveTo>
                    <a:pt x="2304" y="1"/>
                  </a:moveTo>
                  <a:cubicBezTo>
                    <a:pt x="2291" y="1"/>
                    <a:pt x="2279" y="2"/>
                    <a:pt x="2268" y="5"/>
                  </a:cubicBezTo>
                  <a:cubicBezTo>
                    <a:pt x="1944" y="78"/>
                    <a:pt x="1072" y="553"/>
                    <a:pt x="1" y="1798"/>
                  </a:cubicBezTo>
                  <a:cubicBezTo>
                    <a:pt x="1" y="1798"/>
                    <a:pt x="474" y="3518"/>
                    <a:pt x="1297" y="4164"/>
                  </a:cubicBezTo>
                  <a:cubicBezTo>
                    <a:pt x="1765" y="4533"/>
                    <a:pt x="3492" y="4725"/>
                    <a:pt x="4885" y="4725"/>
                  </a:cubicBezTo>
                  <a:cubicBezTo>
                    <a:pt x="5938" y="4725"/>
                    <a:pt x="6800" y="4615"/>
                    <a:pt x="6779" y="4390"/>
                  </a:cubicBezTo>
                  <a:cubicBezTo>
                    <a:pt x="6728" y="3866"/>
                    <a:pt x="4827" y="1703"/>
                    <a:pt x="4503" y="1354"/>
                  </a:cubicBezTo>
                  <a:cubicBezTo>
                    <a:pt x="4189" y="1018"/>
                    <a:pt x="2696" y="1"/>
                    <a:pt x="2304"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142" name="Google Shape;3299;p52">
              <a:extLst>
                <a:ext uri="{FF2B5EF4-FFF2-40B4-BE49-F238E27FC236}">
                  <a16:creationId xmlns:a16="http://schemas.microsoft.com/office/drawing/2014/main" xmlns="" id="{3038415D-7496-1977-9416-2868BE8191E2}"/>
                </a:ext>
              </a:extLst>
            </p:cNvPr>
            <p:cNvSpPr/>
            <p:nvPr/>
          </p:nvSpPr>
          <p:spPr>
            <a:xfrm>
              <a:off x="8116454" y="3148694"/>
              <a:ext cx="123014" cy="117056"/>
            </a:xfrm>
            <a:custGeom>
              <a:avLst/>
              <a:gdLst/>
              <a:ahLst/>
              <a:cxnLst/>
              <a:rect l="l" t="t" r="r" b="b"/>
              <a:pathLst>
                <a:path w="3283" h="3124" extrusionOk="0">
                  <a:moveTo>
                    <a:pt x="2825" y="0"/>
                  </a:moveTo>
                  <a:lnTo>
                    <a:pt x="0" y="2542"/>
                  </a:lnTo>
                  <a:lnTo>
                    <a:pt x="1262" y="3123"/>
                  </a:lnTo>
                  <a:cubicBezTo>
                    <a:pt x="1262" y="3123"/>
                    <a:pt x="2761" y="1535"/>
                    <a:pt x="3283" y="351"/>
                  </a:cubicBezTo>
                  <a:lnTo>
                    <a:pt x="2825" y="0"/>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143" name="Google Shape;3300;p52">
              <a:extLst>
                <a:ext uri="{FF2B5EF4-FFF2-40B4-BE49-F238E27FC236}">
                  <a16:creationId xmlns:a16="http://schemas.microsoft.com/office/drawing/2014/main" xmlns="" id="{0F8AFFBD-3F52-4A33-8057-D719C9CDF641}"/>
                </a:ext>
              </a:extLst>
            </p:cNvPr>
            <p:cNvSpPr/>
            <p:nvPr/>
          </p:nvSpPr>
          <p:spPr>
            <a:xfrm>
              <a:off x="7713089" y="4162070"/>
              <a:ext cx="763189" cy="526678"/>
            </a:xfrm>
            <a:custGeom>
              <a:avLst/>
              <a:gdLst/>
              <a:ahLst/>
              <a:cxnLst/>
              <a:rect l="l" t="t" r="r" b="b"/>
              <a:pathLst>
                <a:path w="20368" h="14056" extrusionOk="0">
                  <a:moveTo>
                    <a:pt x="15849" y="0"/>
                  </a:moveTo>
                  <a:cubicBezTo>
                    <a:pt x="13257" y="333"/>
                    <a:pt x="0" y="14055"/>
                    <a:pt x="0" y="14055"/>
                  </a:cubicBezTo>
                  <a:lnTo>
                    <a:pt x="20367" y="14055"/>
                  </a:lnTo>
                  <a:cubicBezTo>
                    <a:pt x="20001" y="11863"/>
                    <a:pt x="15307" y="9485"/>
                    <a:pt x="16115" y="9221"/>
                  </a:cubicBezTo>
                  <a:cubicBezTo>
                    <a:pt x="18906" y="8307"/>
                    <a:pt x="19106" y="7648"/>
                    <a:pt x="18649" y="5449"/>
                  </a:cubicBezTo>
                  <a:cubicBezTo>
                    <a:pt x="18143" y="3007"/>
                    <a:pt x="15849" y="0"/>
                    <a:pt x="15849" y="0"/>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144" name="Google Shape;3301;p52">
              <a:extLst>
                <a:ext uri="{FF2B5EF4-FFF2-40B4-BE49-F238E27FC236}">
                  <a16:creationId xmlns:a16="http://schemas.microsoft.com/office/drawing/2014/main" xmlns="" id="{BC97389E-9054-3D4F-D8E4-A66A281F8C22}"/>
                </a:ext>
              </a:extLst>
            </p:cNvPr>
            <p:cNvSpPr/>
            <p:nvPr/>
          </p:nvSpPr>
          <p:spPr>
            <a:xfrm>
              <a:off x="7713089" y="4162033"/>
              <a:ext cx="765924" cy="526641"/>
            </a:xfrm>
            <a:custGeom>
              <a:avLst/>
              <a:gdLst/>
              <a:ahLst/>
              <a:cxnLst/>
              <a:rect l="l" t="t" r="r" b="b"/>
              <a:pathLst>
                <a:path w="20441" h="14055" extrusionOk="0">
                  <a:moveTo>
                    <a:pt x="15849" y="0"/>
                  </a:moveTo>
                  <a:cubicBezTo>
                    <a:pt x="13257" y="332"/>
                    <a:pt x="0" y="14054"/>
                    <a:pt x="0" y="14054"/>
                  </a:cubicBezTo>
                  <a:lnTo>
                    <a:pt x="12544" y="14054"/>
                  </a:lnTo>
                  <a:cubicBezTo>
                    <a:pt x="12555" y="14054"/>
                    <a:pt x="12566" y="14054"/>
                    <a:pt x="12577" y="14054"/>
                  </a:cubicBezTo>
                  <a:cubicBezTo>
                    <a:pt x="20440" y="14054"/>
                    <a:pt x="19866" y="13303"/>
                    <a:pt x="16568" y="9934"/>
                  </a:cubicBezTo>
                  <a:cubicBezTo>
                    <a:pt x="16114" y="9555"/>
                    <a:pt x="15880" y="9298"/>
                    <a:pt x="16115" y="9221"/>
                  </a:cubicBezTo>
                  <a:cubicBezTo>
                    <a:pt x="18906" y="8306"/>
                    <a:pt x="19106" y="7648"/>
                    <a:pt x="18649" y="5448"/>
                  </a:cubicBezTo>
                  <a:cubicBezTo>
                    <a:pt x="18143" y="3007"/>
                    <a:pt x="15849" y="0"/>
                    <a:pt x="15849"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45" name="Google Shape;3302;p52">
              <a:extLst>
                <a:ext uri="{FF2B5EF4-FFF2-40B4-BE49-F238E27FC236}">
                  <a16:creationId xmlns:a16="http://schemas.microsoft.com/office/drawing/2014/main" xmlns="" id="{DCB94ADB-D034-8C95-EBEE-3614617A1EC2}"/>
                </a:ext>
              </a:extLst>
            </p:cNvPr>
            <p:cNvSpPr/>
            <p:nvPr/>
          </p:nvSpPr>
          <p:spPr>
            <a:xfrm>
              <a:off x="7911493" y="3735699"/>
              <a:ext cx="293990" cy="953087"/>
            </a:xfrm>
            <a:custGeom>
              <a:avLst/>
              <a:gdLst/>
              <a:ahLst/>
              <a:cxnLst/>
              <a:rect l="l" t="t" r="r" b="b"/>
              <a:pathLst>
                <a:path w="7846" h="25436" extrusionOk="0">
                  <a:moveTo>
                    <a:pt x="7846" y="1"/>
                  </a:moveTo>
                  <a:lnTo>
                    <a:pt x="3798" y="2115"/>
                  </a:lnTo>
                  <a:lnTo>
                    <a:pt x="1" y="25435"/>
                  </a:lnTo>
                  <a:lnTo>
                    <a:pt x="125" y="25435"/>
                  </a:lnTo>
                  <a:cubicBezTo>
                    <a:pt x="2697" y="16945"/>
                    <a:pt x="6501" y="6259"/>
                    <a:pt x="7846"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146" name="Google Shape;3303;p52">
              <a:extLst>
                <a:ext uri="{FF2B5EF4-FFF2-40B4-BE49-F238E27FC236}">
                  <a16:creationId xmlns:a16="http://schemas.microsoft.com/office/drawing/2014/main" xmlns="" id="{93492AB2-752B-640C-E9D1-230FBB2525C2}"/>
                </a:ext>
              </a:extLst>
            </p:cNvPr>
            <p:cNvSpPr/>
            <p:nvPr/>
          </p:nvSpPr>
          <p:spPr>
            <a:xfrm>
              <a:off x="8152575" y="3593763"/>
              <a:ext cx="150030" cy="1094986"/>
            </a:xfrm>
            <a:custGeom>
              <a:avLst/>
              <a:gdLst/>
              <a:ahLst/>
              <a:cxnLst/>
              <a:rect l="l" t="t" r="r" b="b"/>
              <a:pathLst>
                <a:path w="4004" h="29223" extrusionOk="0">
                  <a:moveTo>
                    <a:pt x="0" y="0"/>
                  </a:moveTo>
                  <a:lnTo>
                    <a:pt x="0" y="0"/>
                  </a:lnTo>
                  <a:cubicBezTo>
                    <a:pt x="447" y="6574"/>
                    <a:pt x="1591" y="19864"/>
                    <a:pt x="2526" y="29222"/>
                  </a:cubicBezTo>
                  <a:lnTo>
                    <a:pt x="2659" y="29222"/>
                  </a:lnTo>
                  <a:cubicBezTo>
                    <a:pt x="3305" y="19018"/>
                    <a:pt x="3703" y="8311"/>
                    <a:pt x="4004" y="2212"/>
                  </a:cubicBezTo>
                  <a:lnTo>
                    <a:pt x="0" y="0"/>
                  </a:ln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147" name="Google Shape;3304;p52">
              <a:extLst>
                <a:ext uri="{FF2B5EF4-FFF2-40B4-BE49-F238E27FC236}">
                  <a16:creationId xmlns:a16="http://schemas.microsoft.com/office/drawing/2014/main" xmlns="" id="{163CE514-276E-3D09-EE2E-4F317892B17A}"/>
                </a:ext>
              </a:extLst>
            </p:cNvPr>
            <p:cNvSpPr/>
            <p:nvPr/>
          </p:nvSpPr>
          <p:spPr>
            <a:xfrm>
              <a:off x="8152538" y="3593763"/>
              <a:ext cx="150030" cy="867843"/>
            </a:xfrm>
            <a:custGeom>
              <a:avLst/>
              <a:gdLst/>
              <a:ahLst/>
              <a:cxnLst/>
              <a:rect l="l" t="t" r="r" b="b"/>
              <a:pathLst>
                <a:path w="4004" h="23161" extrusionOk="0">
                  <a:moveTo>
                    <a:pt x="0" y="0"/>
                  </a:moveTo>
                  <a:lnTo>
                    <a:pt x="0" y="0"/>
                  </a:lnTo>
                  <a:cubicBezTo>
                    <a:pt x="357" y="5247"/>
                    <a:pt x="1156" y="14769"/>
                    <a:pt x="1942" y="23160"/>
                  </a:cubicBezTo>
                  <a:cubicBezTo>
                    <a:pt x="2241" y="21348"/>
                    <a:pt x="2711" y="19916"/>
                    <a:pt x="3216" y="19270"/>
                  </a:cubicBezTo>
                  <a:cubicBezTo>
                    <a:pt x="3552" y="12534"/>
                    <a:pt x="3800" y="6324"/>
                    <a:pt x="4004" y="2212"/>
                  </a:cubicBezTo>
                  <a:lnTo>
                    <a:pt x="0" y="0"/>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148" name="Google Shape;3305;p52">
              <a:extLst>
                <a:ext uri="{FF2B5EF4-FFF2-40B4-BE49-F238E27FC236}">
                  <a16:creationId xmlns:a16="http://schemas.microsoft.com/office/drawing/2014/main" xmlns="" id="{D27E7CD0-230D-094A-E338-12E2F8163F56}"/>
                </a:ext>
              </a:extLst>
            </p:cNvPr>
            <p:cNvSpPr/>
            <p:nvPr/>
          </p:nvSpPr>
          <p:spPr>
            <a:xfrm>
              <a:off x="7494002" y="3713479"/>
              <a:ext cx="918802" cy="975269"/>
            </a:xfrm>
            <a:custGeom>
              <a:avLst/>
              <a:gdLst/>
              <a:ahLst/>
              <a:cxnLst/>
              <a:rect l="l" t="t" r="r" b="b"/>
              <a:pathLst>
                <a:path w="24521" h="26028" extrusionOk="0">
                  <a:moveTo>
                    <a:pt x="24520" y="17717"/>
                  </a:moveTo>
                  <a:cubicBezTo>
                    <a:pt x="24521" y="17720"/>
                    <a:pt x="24521" y="17721"/>
                    <a:pt x="24521" y="17721"/>
                  </a:cubicBezTo>
                  <a:cubicBezTo>
                    <a:pt x="24521" y="17720"/>
                    <a:pt x="24521" y="17718"/>
                    <a:pt x="24520" y="17717"/>
                  </a:cubicBezTo>
                  <a:close/>
                  <a:moveTo>
                    <a:pt x="19011" y="0"/>
                  </a:moveTo>
                  <a:cubicBezTo>
                    <a:pt x="16825" y="0"/>
                    <a:pt x="13811" y="1923"/>
                    <a:pt x="10653" y="7557"/>
                  </a:cubicBezTo>
                  <a:cubicBezTo>
                    <a:pt x="10639" y="9329"/>
                    <a:pt x="7449" y="11330"/>
                    <a:pt x="6313" y="21932"/>
                  </a:cubicBezTo>
                  <a:cubicBezTo>
                    <a:pt x="1806" y="23794"/>
                    <a:pt x="2327" y="25296"/>
                    <a:pt x="0" y="26027"/>
                  </a:cubicBezTo>
                  <a:lnTo>
                    <a:pt x="7891" y="26027"/>
                  </a:lnTo>
                  <a:cubicBezTo>
                    <a:pt x="11231" y="24849"/>
                    <a:pt x="12643" y="20644"/>
                    <a:pt x="15151" y="19946"/>
                  </a:cubicBezTo>
                  <a:cubicBezTo>
                    <a:pt x="15151" y="19946"/>
                    <a:pt x="18564" y="14338"/>
                    <a:pt x="21531" y="12720"/>
                  </a:cubicBezTo>
                  <a:cubicBezTo>
                    <a:pt x="21531" y="12720"/>
                    <a:pt x="24407" y="16361"/>
                    <a:pt x="24520" y="17717"/>
                  </a:cubicBezTo>
                  <a:lnTo>
                    <a:pt x="24520" y="17717"/>
                  </a:lnTo>
                  <a:cubicBezTo>
                    <a:pt x="24497" y="17433"/>
                    <a:pt x="23433" y="4576"/>
                    <a:pt x="21955" y="1787"/>
                  </a:cubicBezTo>
                  <a:cubicBezTo>
                    <a:pt x="21400" y="737"/>
                    <a:pt x="20364" y="0"/>
                    <a:pt x="19011"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149" name="Google Shape;3306;p52">
              <a:extLst>
                <a:ext uri="{FF2B5EF4-FFF2-40B4-BE49-F238E27FC236}">
                  <a16:creationId xmlns:a16="http://schemas.microsoft.com/office/drawing/2014/main" xmlns="" id="{6B93FF4E-BD69-5AF1-0A69-409C61FA0652}"/>
                </a:ext>
              </a:extLst>
            </p:cNvPr>
            <p:cNvSpPr/>
            <p:nvPr/>
          </p:nvSpPr>
          <p:spPr>
            <a:xfrm>
              <a:off x="7740480" y="4192346"/>
              <a:ext cx="237822" cy="232164"/>
            </a:xfrm>
            <a:custGeom>
              <a:avLst/>
              <a:gdLst/>
              <a:ahLst/>
              <a:cxnLst/>
              <a:rect l="l" t="t" r="r" b="b"/>
              <a:pathLst>
                <a:path w="6347" h="6196" extrusionOk="0">
                  <a:moveTo>
                    <a:pt x="5644" y="0"/>
                  </a:moveTo>
                  <a:cubicBezTo>
                    <a:pt x="5644" y="0"/>
                    <a:pt x="1247" y="1560"/>
                    <a:pt x="624" y="3329"/>
                  </a:cubicBezTo>
                  <a:cubicBezTo>
                    <a:pt x="1" y="5099"/>
                    <a:pt x="100" y="6195"/>
                    <a:pt x="100" y="6195"/>
                  </a:cubicBezTo>
                  <a:cubicBezTo>
                    <a:pt x="1818" y="3229"/>
                    <a:pt x="6347" y="1966"/>
                    <a:pt x="6347" y="1966"/>
                  </a:cubicBezTo>
                  <a:lnTo>
                    <a:pt x="5644" y="0"/>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150" name="Google Shape;3307;p52">
              <a:extLst>
                <a:ext uri="{FF2B5EF4-FFF2-40B4-BE49-F238E27FC236}">
                  <a16:creationId xmlns:a16="http://schemas.microsoft.com/office/drawing/2014/main" xmlns="" id="{DDD5C9C2-0929-7712-6D2A-59C21A2385CC}"/>
                </a:ext>
              </a:extLst>
            </p:cNvPr>
            <p:cNvSpPr/>
            <p:nvPr/>
          </p:nvSpPr>
          <p:spPr>
            <a:xfrm>
              <a:off x="7999023" y="4020658"/>
              <a:ext cx="413781" cy="429294"/>
            </a:xfrm>
            <a:custGeom>
              <a:avLst/>
              <a:gdLst/>
              <a:ahLst/>
              <a:cxnLst/>
              <a:rect l="l" t="t" r="r" b="b"/>
              <a:pathLst>
                <a:path w="11043" h="11457" extrusionOk="0">
                  <a:moveTo>
                    <a:pt x="9965" y="1"/>
                  </a:moveTo>
                  <a:cubicBezTo>
                    <a:pt x="6524" y="252"/>
                    <a:pt x="1412" y="5059"/>
                    <a:pt x="337" y="9225"/>
                  </a:cubicBezTo>
                  <a:cubicBezTo>
                    <a:pt x="170" y="9874"/>
                    <a:pt x="60" y="10518"/>
                    <a:pt x="0" y="11148"/>
                  </a:cubicBezTo>
                  <a:cubicBezTo>
                    <a:pt x="318" y="11174"/>
                    <a:pt x="643" y="11215"/>
                    <a:pt x="977" y="11271"/>
                  </a:cubicBezTo>
                  <a:cubicBezTo>
                    <a:pt x="1284" y="11323"/>
                    <a:pt x="1581" y="11386"/>
                    <a:pt x="1866" y="11456"/>
                  </a:cubicBezTo>
                  <a:cubicBezTo>
                    <a:pt x="2624" y="10328"/>
                    <a:pt x="5502" y="6212"/>
                    <a:pt x="8053" y="4821"/>
                  </a:cubicBezTo>
                  <a:cubicBezTo>
                    <a:pt x="8053" y="4821"/>
                    <a:pt x="10935" y="8173"/>
                    <a:pt x="11043" y="9523"/>
                  </a:cubicBezTo>
                  <a:cubicBezTo>
                    <a:pt x="11043" y="9523"/>
                    <a:pt x="11010" y="4456"/>
                    <a:pt x="9965" y="1"/>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151" name="Google Shape;3308;p52">
              <a:extLst>
                <a:ext uri="{FF2B5EF4-FFF2-40B4-BE49-F238E27FC236}">
                  <a16:creationId xmlns:a16="http://schemas.microsoft.com/office/drawing/2014/main" xmlns="" id="{647F61F3-1A9A-B935-265A-32B4077AEF90}"/>
                </a:ext>
              </a:extLst>
            </p:cNvPr>
            <p:cNvSpPr/>
            <p:nvPr/>
          </p:nvSpPr>
          <p:spPr>
            <a:xfrm>
              <a:off x="8301668" y="4020771"/>
              <a:ext cx="35971" cy="220961"/>
            </a:xfrm>
            <a:custGeom>
              <a:avLst/>
              <a:gdLst/>
              <a:ahLst/>
              <a:cxnLst/>
              <a:rect l="l" t="t" r="r" b="b"/>
              <a:pathLst>
                <a:path w="960" h="5897" extrusionOk="0">
                  <a:moveTo>
                    <a:pt x="390" y="0"/>
                  </a:moveTo>
                  <a:cubicBezTo>
                    <a:pt x="390" y="1"/>
                    <a:pt x="456" y="3007"/>
                    <a:pt x="0" y="5167"/>
                  </a:cubicBezTo>
                  <a:lnTo>
                    <a:pt x="658" y="5896"/>
                  </a:lnTo>
                  <a:cubicBezTo>
                    <a:pt x="959" y="2589"/>
                    <a:pt x="390" y="1"/>
                    <a:pt x="390"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152" name="Google Shape;3309;p52">
              <a:extLst>
                <a:ext uri="{FF2B5EF4-FFF2-40B4-BE49-F238E27FC236}">
                  <a16:creationId xmlns:a16="http://schemas.microsoft.com/office/drawing/2014/main" xmlns="" id="{7C5BC5CE-242D-A41A-522E-3A289BFF4038}"/>
                </a:ext>
              </a:extLst>
            </p:cNvPr>
            <p:cNvSpPr/>
            <p:nvPr/>
          </p:nvSpPr>
          <p:spPr>
            <a:xfrm>
              <a:off x="7640810" y="4445493"/>
              <a:ext cx="402240" cy="239396"/>
            </a:xfrm>
            <a:custGeom>
              <a:avLst/>
              <a:gdLst/>
              <a:ahLst/>
              <a:cxnLst/>
              <a:rect l="l" t="t" r="r" b="b"/>
              <a:pathLst>
                <a:path w="10735" h="6389" extrusionOk="0">
                  <a:moveTo>
                    <a:pt x="9421" y="1"/>
                  </a:moveTo>
                  <a:cubicBezTo>
                    <a:pt x="7627" y="1"/>
                    <a:pt x="5310" y="1013"/>
                    <a:pt x="3271" y="2553"/>
                  </a:cubicBezTo>
                  <a:cubicBezTo>
                    <a:pt x="1766" y="3689"/>
                    <a:pt x="640" y="5055"/>
                    <a:pt x="1" y="6388"/>
                  </a:cubicBezTo>
                  <a:lnTo>
                    <a:pt x="3904" y="6388"/>
                  </a:lnTo>
                  <a:cubicBezTo>
                    <a:pt x="7001" y="5296"/>
                    <a:pt x="8467" y="1068"/>
                    <a:pt x="10734" y="228"/>
                  </a:cubicBezTo>
                  <a:cubicBezTo>
                    <a:pt x="10344" y="73"/>
                    <a:pt x="9901" y="1"/>
                    <a:pt x="9421" y="1"/>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153" name="Google Shape;3310;p52">
              <a:extLst>
                <a:ext uri="{FF2B5EF4-FFF2-40B4-BE49-F238E27FC236}">
                  <a16:creationId xmlns:a16="http://schemas.microsoft.com/office/drawing/2014/main" xmlns="" id="{28E2970D-8DC6-2BEC-9985-8F60C534B52F}"/>
                </a:ext>
              </a:extLst>
            </p:cNvPr>
            <p:cNvSpPr/>
            <p:nvPr/>
          </p:nvSpPr>
          <p:spPr>
            <a:xfrm>
              <a:off x="7964625" y="2843501"/>
              <a:ext cx="279526" cy="248539"/>
            </a:xfrm>
            <a:custGeom>
              <a:avLst/>
              <a:gdLst/>
              <a:ahLst/>
              <a:cxnLst/>
              <a:rect l="l" t="t" r="r" b="b"/>
              <a:pathLst>
                <a:path w="7460" h="6633" extrusionOk="0">
                  <a:moveTo>
                    <a:pt x="4107" y="1"/>
                  </a:moveTo>
                  <a:cubicBezTo>
                    <a:pt x="4086" y="1"/>
                    <a:pt x="4065" y="1"/>
                    <a:pt x="4042" y="2"/>
                  </a:cubicBezTo>
                  <a:cubicBezTo>
                    <a:pt x="3801" y="13"/>
                    <a:pt x="3593" y="77"/>
                    <a:pt x="3420" y="162"/>
                  </a:cubicBezTo>
                  <a:cubicBezTo>
                    <a:pt x="3386" y="150"/>
                    <a:pt x="3351" y="141"/>
                    <a:pt x="3312" y="134"/>
                  </a:cubicBezTo>
                  <a:cubicBezTo>
                    <a:pt x="3254" y="124"/>
                    <a:pt x="3198" y="120"/>
                    <a:pt x="3144" y="120"/>
                  </a:cubicBezTo>
                  <a:cubicBezTo>
                    <a:pt x="2721" y="120"/>
                    <a:pt x="2442" y="390"/>
                    <a:pt x="2442" y="390"/>
                  </a:cubicBezTo>
                  <a:cubicBezTo>
                    <a:pt x="2442" y="390"/>
                    <a:pt x="2343" y="351"/>
                    <a:pt x="2202" y="351"/>
                  </a:cubicBezTo>
                  <a:cubicBezTo>
                    <a:pt x="2057" y="351"/>
                    <a:pt x="1866" y="392"/>
                    <a:pt x="1691" y="560"/>
                  </a:cubicBezTo>
                  <a:cubicBezTo>
                    <a:pt x="1343" y="895"/>
                    <a:pt x="1313" y="1413"/>
                    <a:pt x="1313" y="1413"/>
                  </a:cubicBezTo>
                  <a:cubicBezTo>
                    <a:pt x="1313" y="1413"/>
                    <a:pt x="1312" y="1413"/>
                    <a:pt x="1311" y="1413"/>
                  </a:cubicBezTo>
                  <a:cubicBezTo>
                    <a:pt x="1270" y="1413"/>
                    <a:pt x="713" y="1428"/>
                    <a:pt x="698" y="2290"/>
                  </a:cubicBezTo>
                  <a:cubicBezTo>
                    <a:pt x="694" y="2513"/>
                    <a:pt x="741" y="2690"/>
                    <a:pt x="812" y="2828"/>
                  </a:cubicBezTo>
                  <a:cubicBezTo>
                    <a:pt x="712" y="2901"/>
                    <a:pt x="618" y="3009"/>
                    <a:pt x="555" y="3177"/>
                  </a:cubicBezTo>
                  <a:cubicBezTo>
                    <a:pt x="371" y="3678"/>
                    <a:pt x="586" y="4239"/>
                    <a:pt x="586" y="4239"/>
                  </a:cubicBezTo>
                  <a:cubicBezTo>
                    <a:pt x="586" y="4239"/>
                    <a:pt x="1" y="4445"/>
                    <a:pt x="400" y="5371"/>
                  </a:cubicBezTo>
                  <a:cubicBezTo>
                    <a:pt x="698" y="6060"/>
                    <a:pt x="1240" y="6141"/>
                    <a:pt x="1478" y="6141"/>
                  </a:cubicBezTo>
                  <a:cubicBezTo>
                    <a:pt x="1550" y="6141"/>
                    <a:pt x="1594" y="6133"/>
                    <a:pt x="1594" y="6133"/>
                  </a:cubicBezTo>
                  <a:lnTo>
                    <a:pt x="1594" y="6133"/>
                  </a:lnTo>
                  <a:cubicBezTo>
                    <a:pt x="1594" y="6133"/>
                    <a:pt x="1576" y="6632"/>
                    <a:pt x="2191" y="6632"/>
                  </a:cubicBezTo>
                  <a:cubicBezTo>
                    <a:pt x="2235" y="6632"/>
                    <a:pt x="2282" y="6630"/>
                    <a:pt x="2333" y="6624"/>
                  </a:cubicBezTo>
                  <a:cubicBezTo>
                    <a:pt x="2486" y="6608"/>
                    <a:pt x="2620" y="6569"/>
                    <a:pt x="2738" y="6517"/>
                  </a:cubicBezTo>
                  <a:cubicBezTo>
                    <a:pt x="2894" y="6570"/>
                    <a:pt x="3045" y="6590"/>
                    <a:pt x="3183" y="6590"/>
                  </a:cubicBezTo>
                  <a:cubicBezTo>
                    <a:pt x="3566" y="6590"/>
                    <a:pt x="3851" y="6440"/>
                    <a:pt x="3851" y="6440"/>
                  </a:cubicBezTo>
                  <a:cubicBezTo>
                    <a:pt x="3851" y="6440"/>
                    <a:pt x="4063" y="6593"/>
                    <a:pt x="4383" y="6593"/>
                  </a:cubicBezTo>
                  <a:cubicBezTo>
                    <a:pt x="4530" y="6593"/>
                    <a:pt x="4699" y="6561"/>
                    <a:pt x="4881" y="6467"/>
                  </a:cubicBezTo>
                  <a:cubicBezTo>
                    <a:pt x="5475" y="6157"/>
                    <a:pt x="5749" y="5504"/>
                    <a:pt x="5749" y="5504"/>
                  </a:cubicBezTo>
                  <a:cubicBezTo>
                    <a:pt x="5749" y="5504"/>
                    <a:pt x="5806" y="5520"/>
                    <a:pt x="5898" y="5520"/>
                  </a:cubicBezTo>
                  <a:cubicBezTo>
                    <a:pt x="6144" y="5520"/>
                    <a:pt x="6645" y="5404"/>
                    <a:pt x="6979" y="4551"/>
                  </a:cubicBezTo>
                  <a:cubicBezTo>
                    <a:pt x="7459" y="3322"/>
                    <a:pt x="6452" y="2852"/>
                    <a:pt x="6452" y="2852"/>
                  </a:cubicBezTo>
                  <a:cubicBezTo>
                    <a:pt x="6452" y="2852"/>
                    <a:pt x="7049" y="2219"/>
                    <a:pt x="6124" y="1708"/>
                  </a:cubicBezTo>
                  <a:cubicBezTo>
                    <a:pt x="6069" y="1678"/>
                    <a:pt x="6012" y="1650"/>
                    <a:pt x="5956" y="1625"/>
                  </a:cubicBezTo>
                  <a:cubicBezTo>
                    <a:pt x="5954" y="1618"/>
                    <a:pt x="5953" y="1612"/>
                    <a:pt x="5952" y="1602"/>
                  </a:cubicBezTo>
                  <a:cubicBezTo>
                    <a:pt x="5753" y="708"/>
                    <a:pt x="5051" y="641"/>
                    <a:pt x="4845" y="641"/>
                  </a:cubicBezTo>
                  <a:cubicBezTo>
                    <a:pt x="4808" y="641"/>
                    <a:pt x="4788" y="643"/>
                    <a:pt x="4788" y="643"/>
                  </a:cubicBezTo>
                  <a:cubicBezTo>
                    <a:pt x="4788" y="643"/>
                    <a:pt x="4912" y="1"/>
                    <a:pt x="4107" y="1"/>
                  </a:cubicBezTo>
                  <a:close/>
                </a:path>
              </a:pathLst>
            </a:custGeom>
            <a:solidFill>
              <a:srgbClr val="743F46"/>
            </a:solidFill>
            <a:ln>
              <a:noFill/>
            </a:ln>
          </p:spPr>
          <p:txBody>
            <a:bodyPr spcFirstLastPara="1" wrap="square" lIns="121900" tIns="121900" rIns="121900" bIns="121900" anchor="ctr" anchorCtr="0">
              <a:noAutofit/>
            </a:bodyPr>
            <a:lstStyle/>
            <a:p>
              <a:endParaRPr sz="2489"/>
            </a:p>
          </p:txBody>
        </p:sp>
        <p:sp>
          <p:nvSpPr>
            <p:cNvPr id="154" name="Google Shape;3311;p52">
              <a:extLst>
                <a:ext uri="{FF2B5EF4-FFF2-40B4-BE49-F238E27FC236}">
                  <a16:creationId xmlns:a16="http://schemas.microsoft.com/office/drawing/2014/main" xmlns="" id="{793EFC17-5E23-BC81-8C51-A81B4048D9B1}"/>
                </a:ext>
              </a:extLst>
            </p:cNvPr>
            <p:cNvSpPr/>
            <p:nvPr/>
          </p:nvSpPr>
          <p:spPr>
            <a:xfrm>
              <a:off x="7964513" y="2854292"/>
              <a:ext cx="268023" cy="237635"/>
            </a:xfrm>
            <a:custGeom>
              <a:avLst/>
              <a:gdLst/>
              <a:ahLst/>
              <a:cxnLst/>
              <a:rect l="l" t="t" r="r" b="b"/>
              <a:pathLst>
                <a:path w="7153" h="6342" extrusionOk="0">
                  <a:moveTo>
                    <a:pt x="2573" y="0"/>
                  </a:moveTo>
                  <a:cubicBezTo>
                    <a:pt x="2490" y="54"/>
                    <a:pt x="2442" y="98"/>
                    <a:pt x="2442" y="98"/>
                  </a:cubicBezTo>
                  <a:cubicBezTo>
                    <a:pt x="2442" y="98"/>
                    <a:pt x="2344" y="60"/>
                    <a:pt x="2203" y="60"/>
                  </a:cubicBezTo>
                  <a:cubicBezTo>
                    <a:pt x="2057" y="60"/>
                    <a:pt x="1866" y="101"/>
                    <a:pt x="1692" y="269"/>
                  </a:cubicBezTo>
                  <a:cubicBezTo>
                    <a:pt x="1343" y="604"/>
                    <a:pt x="1314" y="1122"/>
                    <a:pt x="1314" y="1122"/>
                  </a:cubicBezTo>
                  <a:cubicBezTo>
                    <a:pt x="1314" y="1122"/>
                    <a:pt x="1313" y="1122"/>
                    <a:pt x="1311" y="1122"/>
                  </a:cubicBezTo>
                  <a:cubicBezTo>
                    <a:pt x="1268" y="1122"/>
                    <a:pt x="713" y="1139"/>
                    <a:pt x="698" y="1998"/>
                  </a:cubicBezTo>
                  <a:cubicBezTo>
                    <a:pt x="694" y="2222"/>
                    <a:pt x="740" y="2400"/>
                    <a:pt x="813" y="2538"/>
                  </a:cubicBezTo>
                  <a:cubicBezTo>
                    <a:pt x="713" y="2609"/>
                    <a:pt x="618" y="2719"/>
                    <a:pt x="555" y="2886"/>
                  </a:cubicBezTo>
                  <a:cubicBezTo>
                    <a:pt x="372" y="3386"/>
                    <a:pt x="586" y="3948"/>
                    <a:pt x="586" y="3948"/>
                  </a:cubicBezTo>
                  <a:cubicBezTo>
                    <a:pt x="586" y="3948"/>
                    <a:pt x="1" y="4154"/>
                    <a:pt x="400" y="5080"/>
                  </a:cubicBezTo>
                  <a:cubicBezTo>
                    <a:pt x="698" y="5770"/>
                    <a:pt x="1242" y="5851"/>
                    <a:pt x="1479" y="5851"/>
                  </a:cubicBezTo>
                  <a:cubicBezTo>
                    <a:pt x="1550" y="5851"/>
                    <a:pt x="1594" y="5843"/>
                    <a:pt x="1594" y="5843"/>
                  </a:cubicBezTo>
                  <a:lnTo>
                    <a:pt x="1594" y="5843"/>
                  </a:lnTo>
                  <a:cubicBezTo>
                    <a:pt x="1594" y="5843"/>
                    <a:pt x="1575" y="6342"/>
                    <a:pt x="2192" y="6342"/>
                  </a:cubicBezTo>
                  <a:cubicBezTo>
                    <a:pt x="2236" y="6342"/>
                    <a:pt x="2283" y="6339"/>
                    <a:pt x="2333" y="6334"/>
                  </a:cubicBezTo>
                  <a:cubicBezTo>
                    <a:pt x="2486" y="6318"/>
                    <a:pt x="2620" y="6277"/>
                    <a:pt x="2739" y="6226"/>
                  </a:cubicBezTo>
                  <a:cubicBezTo>
                    <a:pt x="2894" y="6279"/>
                    <a:pt x="3044" y="6299"/>
                    <a:pt x="3182" y="6299"/>
                  </a:cubicBezTo>
                  <a:cubicBezTo>
                    <a:pt x="3565" y="6299"/>
                    <a:pt x="3852" y="6149"/>
                    <a:pt x="3852" y="6149"/>
                  </a:cubicBezTo>
                  <a:cubicBezTo>
                    <a:pt x="3852" y="6149"/>
                    <a:pt x="4064" y="6303"/>
                    <a:pt x="4383" y="6303"/>
                  </a:cubicBezTo>
                  <a:cubicBezTo>
                    <a:pt x="4530" y="6303"/>
                    <a:pt x="4699" y="6270"/>
                    <a:pt x="4881" y="6175"/>
                  </a:cubicBezTo>
                  <a:cubicBezTo>
                    <a:pt x="5476" y="5866"/>
                    <a:pt x="5749" y="5213"/>
                    <a:pt x="5749" y="5213"/>
                  </a:cubicBezTo>
                  <a:cubicBezTo>
                    <a:pt x="5749" y="5213"/>
                    <a:pt x="5805" y="5229"/>
                    <a:pt x="5897" y="5229"/>
                  </a:cubicBezTo>
                  <a:cubicBezTo>
                    <a:pt x="6144" y="5229"/>
                    <a:pt x="6645" y="5113"/>
                    <a:pt x="6979" y="4259"/>
                  </a:cubicBezTo>
                  <a:cubicBezTo>
                    <a:pt x="7153" y="3819"/>
                    <a:pt x="7131" y="3477"/>
                    <a:pt x="7037" y="3217"/>
                  </a:cubicBezTo>
                  <a:lnTo>
                    <a:pt x="7037" y="3217"/>
                  </a:lnTo>
                  <a:cubicBezTo>
                    <a:pt x="6967" y="3259"/>
                    <a:pt x="6891" y="3294"/>
                    <a:pt x="6807" y="3320"/>
                  </a:cubicBezTo>
                  <a:cubicBezTo>
                    <a:pt x="6743" y="3432"/>
                    <a:pt x="6659" y="3544"/>
                    <a:pt x="6546" y="3647"/>
                  </a:cubicBezTo>
                  <a:cubicBezTo>
                    <a:pt x="6347" y="3831"/>
                    <a:pt x="6178" y="3891"/>
                    <a:pt x="6042" y="3891"/>
                  </a:cubicBezTo>
                  <a:cubicBezTo>
                    <a:pt x="5795" y="3891"/>
                    <a:pt x="5659" y="3694"/>
                    <a:pt x="5659" y="3694"/>
                  </a:cubicBezTo>
                  <a:cubicBezTo>
                    <a:pt x="5659" y="3694"/>
                    <a:pt x="5377" y="3989"/>
                    <a:pt x="4911" y="3989"/>
                  </a:cubicBezTo>
                  <a:cubicBezTo>
                    <a:pt x="4718" y="3989"/>
                    <a:pt x="4494" y="3939"/>
                    <a:pt x="4246" y="3795"/>
                  </a:cubicBezTo>
                  <a:cubicBezTo>
                    <a:pt x="3373" y="3291"/>
                    <a:pt x="3719" y="2777"/>
                    <a:pt x="3719" y="2777"/>
                  </a:cubicBezTo>
                  <a:cubicBezTo>
                    <a:pt x="3719" y="2777"/>
                    <a:pt x="3211" y="2453"/>
                    <a:pt x="3061" y="1942"/>
                  </a:cubicBezTo>
                  <a:cubicBezTo>
                    <a:pt x="3011" y="1771"/>
                    <a:pt x="3021" y="1625"/>
                    <a:pt x="3059" y="1508"/>
                  </a:cubicBezTo>
                  <a:lnTo>
                    <a:pt x="3059" y="1508"/>
                  </a:lnTo>
                  <a:cubicBezTo>
                    <a:pt x="2952" y="1559"/>
                    <a:pt x="2811" y="1592"/>
                    <a:pt x="2680" y="1592"/>
                  </a:cubicBezTo>
                  <a:cubicBezTo>
                    <a:pt x="2537" y="1592"/>
                    <a:pt x="2405" y="1553"/>
                    <a:pt x="2337" y="1459"/>
                  </a:cubicBezTo>
                  <a:cubicBezTo>
                    <a:pt x="1817" y="732"/>
                    <a:pt x="2598" y="47"/>
                    <a:pt x="2573" y="0"/>
                  </a:cubicBezTo>
                  <a:close/>
                </a:path>
              </a:pathLst>
            </a:custGeom>
            <a:solidFill>
              <a:srgbClr val="5A2D35"/>
            </a:solidFill>
            <a:ln>
              <a:noFill/>
            </a:ln>
          </p:spPr>
          <p:txBody>
            <a:bodyPr spcFirstLastPara="1" wrap="square" lIns="121900" tIns="121900" rIns="121900" bIns="121900" anchor="ctr" anchorCtr="0">
              <a:noAutofit/>
            </a:bodyPr>
            <a:lstStyle/>
            <a:p>
              <a:endParaRPr sz="2489"/>
            </a:p>
          </p:txBody>
        </p:sp>
        <p:sp>
          <p:nvSpPr>
            <p:cNvPr id="155" name="Google Shape;3312;p52">
              <a:extLst>
                <a:ext uri="{FF2B5EF4-FFF2-40B4-BE49-F238E27FC236}">
                  <a16:creationId xmlns:a16="http://schemas.microsoft.com/office/drawing/2014/main" xmlns="" id="{1FB745FF-B169-3BAD-847C-DFAABEAE9B20}"/>
                </a:ext>
              </a:extLst>
            </p:cNvPr>
            <p:cNvSpPr/>
            <p:nvPr/>
          </p:nvSpPr>
          <p:spPr>
            <a:xfrm>
              <a:off x="8050919" y="2941822"/>
              <a:ext cx="152091" cy="197504"/>
            </a:xfrm>
            <a:custGeom>
              <a:avLst/>
              <a:gdLst/>
              <a:ahLst/>
              <a:cxnLst/>
              <a:rect l="l" t="t" r="r" b="b"/>
              <a:pathLst>
                <a:path w="4059" h="5271" extrusionOk="0">
                  <a:moveTo>
                    <a:pt x="952" y="1"/>
                  </a:moveTo>
                  <a:cubicBezTo>
                    <a:pt x="261" y="2022"/>
                    <a:pt x="1403" y="3893"/>
                    <a:pt x="0" y="5222"/>
                  </a:cubicBezTo>
                  <a:lnTo>
                    <a:pt x="4059" y="5271"/>
                  </a:lnTo>
                  <a:cubicBezTo>
                    <a:pt x="3239" y="4433"/>
                    <a:pt x="1227" y="4009"/>
                    <a:pt x="1700" y="1186"/>
                  </a:cubicBezTo>
                  <a:lnTo>
                    <a:pt x="952" y="1"/>
                  </a:lnTo>
                  <a:close/>
                </a:path>
              </a:pathLst>
            </a:custGeom>
            <a:solidFill>
              <a:srgbClr val="D07A5B"/>
            </a:solidFill>
            <a:ln>
              <a:noFill/>
            </a:ln>
          </p:spPr>
          <p:txBody>
            <a:bodyPr spcFirstLastPara="1" wrap="square" lIns="121900" tIns="121900" rIns="121900" bIns="121900" anchor="ctr" anchorCtr="0">
              <a:noAutofit/>
            </a:bodyPr>
            <a:lstStyle/>
            <a:p>
              <a:endParaRPr sz="2489"/>
            </a:p>
          </p:txBody>
        </p:sp>
        <p:sp>
          <p:nvSpPr>
            <p:cNvPr id="156" name="Google Shape;3313;p52">
              <a:extLst>
                <a:ext uri="{FF2B5EF4-FFF2-40B4-BE49-F238E27FC236}">
                  <a16:creationId xmlns:a16="http://schemas.microsoft.com/office/drawing/2014/main" xmlns="" id="{F0515D15-953F-5524-DE61-4B957490EB12}"/>
                </a:ext>
              </a:extLst>
            </p:cNvPr>
            <p:cNvSpPr/>
            <p:nvPr/>
          </p:nvSpPr>
          <p:spPr>
            <a:xfrm>
              <a:off x="7886088" y="3360362"/>
              <a:ext cx="504271" cy="905687"/>
            </a:xfrm>
            <a:custGeom>
              <a:avLst/>
              <a:gdLst/>
              <a:ahLst/>
              <a:cxnLst/>
              <a:rect l="l" t="t" r="r" b="b"/>
              <a:pathLst>
                <a:path w="13458" h="24171" extrusionOk="0">
                  <a:moveTo>
                    <a:pt x="7432" y="0"/>
                  </a:moveTo>
                  <a:cubicBezTo>
                    <a:pt x="7181" y="0"/>
                    <a:pt x="6944" y="147"/>
                    <a:pt x="6729" y="463"/>
                  </a:cubicBezTo>
                  <a:cubicBezTo>
                    <a:pt x="5483" y="2300"/>
                    <a:pt x="2593" y="7342"/>
                    <a:pt x="1296" y="14916"/>
                  </a:cubicBezTo>
                  <a:cubicBezTo>
                    <a:pt x="1" y="22493"/>
                    <a:pt x="2460" y="24170"/>
                    <a:pt x="2460" y="24170"/>
                  </a:cubicBezTo>
                  <a:cubicBezTo>
                    <a:pt x="8010" y="17791"/>
                    <a:pt x="13158" y="17410"/>
                    <a:pt x="13458" y="15466"/>
                  </a:cubicBezTo>
                  <a:cubicBezTo>
                    <a:pt x="12309" y="8927"/>
                    <a:pt x="9398" y="0"/>
                    <a:pt x="7432"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157" name="Google Shape;3314;p52">
              <a:extLst>
                <a:ext uri="{FF2B5EF4-FFF2-40B4-BE49-F238E27FC236}">
                  <a16:creationId xmlns:a16="http://schemas.microsoft.com/office/drawing/2014/main" xmlns="" id="{C73E8EB1-3FBF-AA29-C4AE-928E5AF2BA65}"/>
                </a:ext>
              </a:extLst>
            </p:cNvPr>
            <p:cNvSpPr/>
            <p:nvPr/>
          </p:nvSpPr>
          <p:spPr>
            <a:xfrm>
              <a:off x="8188696" y="3408324"/>
              <a:ext cx="123201" cy="602368"/>
            </a:xfrm>
            <a:custGeom>
              <a:avLst/>
              <a:gdLst/>
              <a:ahLst/>
              <a:cxnLst/>
              <a:rect l="l" t="t" r="r" b="b"/>
              <a:pathLst>
                <a:path w="3288" h="16076" extrusionOk="0">
                  <a:moveTo>
                    <a:pt x="1" y="1"/>
                  </a:moveTo>
                  <a:lnTo>
                    <a:pt x="1" y="1"/>
                  </a:lnTo>
                  <a:cubicBezTo>
                    <a:pt x="1" y="2"/>
                    <a:pt x="2926" y="10691"/>
                    <a:pt x="2508" y="16076"/>
                  </a:cubicBezTo>
                  <a:lnTo>
                    <a:pt x="3288" y="15599"/>
                  </a:lnTo>
                  <a:cubicBezTo>
                    <a:pt x="3076" y="6547"/>
                    <a:pt x="1" y="2"/>
                    <a:pt x="1"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158" name="Google Shape;3315;p52">
              <a:extLst>
                <a:ext uri="{FF2B5EF4-FFF2-40B4-BE49-F238E27FC236}">
                  <a16:creationId xmlns:a16="http://schemas.microsoft.com/office/drawing/2014/main" xmlns="" id="{11C50617-8D73-AFFE-802D-FAD7E51657C2}"/>
                </a:ext>
              </a:extLst>
            </p:cNvPr>
            <p:cNvSpPr/>
            <p:nvPr/>
          </p:nvSpPr>
          <p:spPr>
            <a:xfrm>
              <a:off x="8106487" y="3422300"/>
              <a:ext cx="79474" cy="679406"/>
            </a:xfrm>
            <a:custGeom>
              <a:avLst/>
              <a:gdLst/>
              <a:ahLst/>
              <a:cxnLst/>
              <a:rect l="l" t="t" r="r" b="b"/>
              <a:pathLst>
                <a:path w="2121" h="18132" extrusionOk="0">
                  <a:moveTo>
                    <a:pt x="1741" y="0"/>
                  </a:moveTo>
                  <a:cubicBezTo>
                    <a:pt x="1741" y="2"/>
                    <a:pt x="0" y="9063"/>
                    <a:pt x="1395" y="18132"/>
                  </a:cubicBezTo>
                  <a:lnTo>
                    <a:pt x="2120" y="16796"/>
                  </a:lnTo>
                  <a:cubicBezTo>
                    <a:pt x="755" y="11578"/>
                    <a:pt x="1741" y="2"/>
                    <a:pt x="1741"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159" name="Google Shape;3316;p52">
              <a:extLst>
                <a:ext uri="{FF2B5EF4-FFF2-40B4-BE49-F238E27FC236}">
                  <a16:creationId xmlns:a16="http://schemas.microsoft.com/office/drawing/2014/main" xmlns="" id="{E84100E3-D26D-1B5D-6709-9CB0915E01CD}"/>
                </a:ext>
              </a:extLst>
            </p:cNvPr>
            <p:cNvSpPr/>
            <p:nvPr/>
          </p:nvSpPr>
          <p:spPr>
            <a:xfrm>
              <a:off x="8024315" y="3462168"/>
              <a:ext cx="108850" cy="726731"/>
            </a:xfrm>
            <a:custGeom>
              <a:avLst/>
              <a:gdLst/>
              <a:ahLst/>
              <a:cxnLst/>
              <a:rect l="l" t="t" r="r" b="b"/>
              <a:pathLst>
                <a:path w="2905" h="19395" extrusionOk="0">
                  <a:moveTo>
                    <a:pt x="2905" y="1"/>
                  </a:moveTo>
                  <a:lnTo>
                    <a:pt x="2905" y="1"/>
                  </a:lnTo>
                  <a:cubicBezTo>
                    <a:pt x="2905" y="2"/>
                    <a:pt x="0" y="9693"/>
                    <a:pt x="233" y="19395"/>
                  </a:cubicBezTo>
                  <a:lnTo>
                    <a:pt x="1130" y="17966"/>
                  </a:lnTo>
                  <a:cubicBezTo>
                    <a:pt x="432" y="12384"/>
                    <a:pt x="2905" y="2"/>
                    <a:pt x="2905"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160" name="Google Shape;3317;p52">
              <a:extLst>
                <a:ext uri="{FF2B5EF4-FFF2-40B4-BE49-F238E27FC236}">
                  <a16:creationId xmlns:a16="http://schemas.microsoft.com/office/drawing/2014/main" xmlns="" id="{1E4B7A51-1388-6F7D-1D4D-060C75DE022C}"/>
                </a:ext>
              </a:extLst>
            </p:cNvPr>
            <p:cNvSpPr/>
            <p:nvPr/>
          </p:nvSpPr>
          <p:spPr>
            <a:xfrm>
              <a:off x="7935736" y="3923349"/>
              <a:ext cx="456497" cy="342738"/>
            </a:xfrm>
            <a:custGeom>
              <a:avLst/>
              <a:gdLst/>
              <a:ahLst/>
              <a:cxnLst/>
              <a:rect l="l" t="t" r="r" b="b"/>
              <a:pathLst>
                <a:path w="12183" h="9147" extrusionOk="0">
                  <a:moveTo>
                    <a:pt x="12053" y="1"/>
                  </a:moveTo>
                  <a:cubicBezTo>
                    <a:pt x="10549" y="1390"/>
                    <a:pt x="5435" y="2269"/>
                    <a:pt x="0" y="7344"/>
                  </a:cubicBezTo>
                  <a:cubicBezTo>
                    <a:pt x="420" y="8714"/>
                    <a:pt x="1135" y="9146"/>
                    <a:pt x="1135" y="9146"/>
                  </a:cubicBezTo>
                  <a:cubicBezTo>
                    <a:pt x="6683" y="2768"/>
                    <a:pt x="11882" y="2535"/>
                    <a:pt x="12183" y="592"/>
                  </a:cubicBezTo>
                  <a:cubicBezTo>
                    <a:pt x="12157" y="445"/>
                    <a:pt x="12079" y="149"/>
                    <a:pt x="12053"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161" name="Google Shape;3318;p52">
              <a:extLst>
                <a:ext uri="{FF2B5EF4-FFF2-40B4-BE49-F238E27FC236}">
                  <a16:creationId xmlns:a16="http://schemas.microsoft.com/office/drawing/2014/main" xmlns="" id="{EF510259-3D9C-1455-73F1-4B7365FD4275}"/>
                </a:ext>
              </a:extLst>
            </p:cNvPr>
            <p:cNvSpPr/>
            <p:nvPr/>
          </p:nvSpPr>
          <p:spPr>
            <a:xfrm>
              <a:off x="7923596" y="3351819"/>
              <a:ext cx="324190" cy="653177"/>
            </a:xfrm>
            <a:custGeom>
              <a:avLst/>
              <a:gdLst/>
              <a:ahLst/>
              <a:cxnLst/>
              <a:rect l="l" t="t" r="r" b="b"/>
              <a:pathLst>
                <a:path w="8652" h="17432" extrusionOk="0">
                  <a:moveTo>
                    <a:pt x="6384" y="1"/>
                  </a:moveTo>
                  <a:cubicBezTo>
                    <a:pt x="6117" y="1"/>
                    <a:pt x="5870" y="151"/>
                    <a:pt x="5655" y="469"/>
                  </a:cubicBezTo>
                  <a:cubicBezTo>
                    <a:pt x="4408" y="2306"/>
                    <a:pt x="1593" y="7571"/>
                    <a:pt x="296" y="15146"/>
                  </a:cubicBezTo>
                  <a:cubicBezTo>
                    <a:pt x="155" y="15979"/>
                    <a:pt x="60" y="16735"/>
                    <a:pt x="0" y="17432"/>
                  </a:cubicBezTo>
                  <a:cubicBezTo>
                    <a:pt x="1559" y="10987"/>
                    <a:pt x="4821" y="2540"/>
                    <a:pt x="6676" y="1988"/>
                  </a:cubicBezTo>
                  <a:cubicBezTo>
                    <a:pt x="6868" y="1931"/>
                    <a:pt x="7041" y="1904"/>
                    <a:pt x="7199" y="1904"/>
                  </a:cubicBezTo>
                  <a:cubicBezTo>
                    <a:pt x="7800" y="1904"/>
                    <a:pt x="8192" y="2289"/>
                    <a:pt x="8651" y="2866"/>
                  </a:cubicBezTo>
                  <a:cubicBezTo>
                    <a:pt x="7924" y="1054"/>
                    <a:pt x="7087" y="1"/>
                    <a:pt x="6384"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162" name="Google Shape;3319;p52">
              <a:extLst>
                <a:ext uri="{FF2B5EF4-FFF2-40B4-BE49-F238E27FC236}">
                  <a16:creationId xmlns:a16="http://schemas.microsoft.com/office/drawing/2014/main" xmlns="" id="{A963928C-0640-BD4A-E35F-C30BF7BAF3C1}"/>
                </a:ext>
              </a:extLst>
            </p:cNvPr>
            <p:cNvSpPr/>
            <p:nvPr/>
          </p:nvSpPr>
          <p:spPr>
            <a:xfrm>
              <a:off x="8056689" y="3272532"/>
              <a:ext cx="185626" cy="150854"/>
            </a:xfrm>
            <a:custGeom>
              <a:avLst/>
              <a:gdLst/>
              <a:ahLst/>
              <a:cxnLst/>
              <a:rect l="l" t="t" r="r" b="b"/>
              <a:pathLst>
                <a:path w="4954" h="4026" extrusionOk="0">
                  <a:moveTo>
                    <a:pt x="4953" y="0"/>
                  </a:moveTo>
                  <a:lnTo>
                    <a:pt x="0" y="964"/>
                  </a:lnTo>
                  <a:cubicBezTo>
                    <a:pt x="1413" y="3023"/>
                    <a:pt x="1227" y="4026"/>
                    <a:pt x="1227" y="4026"/>
                  </a:cubicBezTo>
                  <a:cubicBezTo>
                    <a:pt x="1954" y="3371"/>
                    <a:pt x="2700" y="2934"/>
                    <a:pt x="3371" y="2934"/>
                  </a:cubicBezTo>
                  <a:cubicBezTo>
                    <a:pt x="3663" y="2934"/>
                    <a:pt x="3941" y="3017"/>
                    <a:pt x="4198" y="3201"/>
                  </a:cubicBezTo>
                  <a:lnTo>
                    <a:pt x="4953" y="0"/>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163" name="Google Shape;3320;p52">
              <a:extLst>
                <a:ext uri="{FF2B5EF4-FFF2-40B4-BE49-F238E27FC236}">
                  <a16:creationId xmlns:a16="http://schemas.microsoft.com/office/drawing/2014/main" xmlns="" id="{01E65331-B741-3245-BF16-D4DE196AAED4}"/>
                </a:ext>
              </a:extLst>
            </p:cNvPr>
            <p:cNvSpPr/>
            <p:nvPr/>
          </p:nvSpPr>
          <p:spPr>
            <a:xfrm>
              <a:off x="7986958" y="3131158"/>
              <a:ext cx="308790" cy="232277"/>
            </a:xfrm>
            <a:custGeom>
              <a:avLst/>
              <a:gdLst/>
              <a:ahLst/>
              <a:cxnLst/>
              <a:rect l="l" t="t" r="r" b="b"/>
              <a:pathLst>
                <a:path w="8241" h="6199" extrusionOk="0">
                  <a:moveTo>
                    <a:pt x="1578" y="1"/>
                  </a:moveTo>
                  <a:cubicBezTo>
                    <a:pt x="1537" y="1"/>
                    <a:pt x="1498" y="7"/>
                    <a:pt x="1461" y="20"/>
                  </a:cubicBezTo>
                  <a:cubicBezTo>
                    <a:pt x="898" y="218"/>
                    <a:pt x="1" y="1481"/>
                    <a:pt x="1" y="1481"/>
                  </a:cubicBezTo>
                  <a:cubicBezTo>
                    <a:pt x="1429" y="4039"/>
                    <a:pt x="1860" y="5667"/>
                    <a:pt x="2360" y="6133"/>
                  </a:cubicBezTo>
                  <a:cubicBezTo>
                    <a:pt x="2408" y="6178"/>
                    <a:pt x="2503" y="6199"/>
                    <a:pt x="2634" y="6199"/>
                  </a:cubicBezTo>
                  <a:cubicBezTo>
                    <a:pt x="3854" y="6199"/>
                    <a:pt x="8241" y="4437"/>
                    <a:pt x="8241" y="4437"/>
                  </a:cubicBezTo>
                  <a:cubicBezTo>
                    <a:pt x="8241" y="4437"/>
                    <a:pt x="8199" y="3182"/>
                    <a:pt x="8000" y="2918"/>
                  </a:cubicBezTo>
                  <a:cubicBezTo>
                    <a:pt x="7800" y="2652"/>
                    <a:pt x="5848" y="2711"/>
                    <a:pt x="4252" y="1847"/>
                  </a:cubicBezTo>
                  <a:cubicBezTo>
                    <a:pt x="3189" y="1271"/>
                    <a:pt x="2168" y="1"/>
                    <a:pt x="1578"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164" name="Google Shape;3321;p52">
              <a:extLst>
                <a:ext uri="{FF2B5EF4-FFF2-40B4-BE49-F238E27FC236}">
                  <a16:creationId xmlns:a16="http://schemas.microsoft.com/office/drawing/2014/main" xmlns="" id="{C4B696CD-00BE-0831-5852-ABF5B2841429}"/>
                </a:ext>
              </a:extLst>
            </p:cNvPr>
            <p:cNvSpPr/>
            <p:nvPr/>
          </p:nvSpPr>
          <p:spPr>
            <a:xfrm>
              <a:off x="8048071" y="3211231"/>
              <a:ext cx="153177" cy="102968"/>
            </a:xfrm>
            <a:custGeom>
              <a:avLst/>
              <a:gdLst/>
              <a:ahLst/>
              <a:cxnLst/>
              <a:rect l="l" t="t" r="r" b="b"/>
              <a:pathLst>
                <a:path w="4088" h="2748" extrusionOk="0">
                  <a:moveTo>
                    <a:pt x="3305" y="0"/>
                  </a:moveTo>
                  <a:lnTo>
                    <a:pt x="1" y="1985"/>
                  </a:lnTo>
                  <a:lnTo>
                    <a:pt x="1231" y="2747"/>
                  </a:lnTo>
                  <a:cubicBezTo>
                    <a:pt x="1231" y="2747"/>
                    <a:pt x="3272" y="1255"/>
                    <a:pt x="4088" y="277"/>
                  </a:cubicBezTo>
                  <a:lnTo>
                    <a:pt x="3305" y="0"/>
                  </a:ln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165" name="Google Shape;3322;p52">
              <a:extLst>
                <a:ext uri="{FF2B5EF4-FFF2-40B4-BE49-F238E27FC236}">
                  <a16:creationId xmlns:a16="http://schemas.microsoft.com/office/drawing/2014/main" xmlns="" id="{28654C14-F7AC-C2CF-850B-6D5105F53889}"/>
                </a:ext>
              </a:extLst>
            </p:cNvPr>
            <p:cNvSpPr/>
            <p:nvPr/>
          </p:nvSpPr>
          <p:spPr>
            <a:xfrm>
              <a:off x="7986958" y="3155963"/>
              <a:ext cx="308790" cy="213579"/>
            </a:xfrm>
            <a:custGeom>
              <a:avLst/>
              <a:gdLst/>
              <a:ahLst/>
              <a:cxnLst/>
              <a:rect l="l" t="t" r="r" b="b"/>
              <a:pathLst>
                <a:path w="8241" h="5700" extrusionOk="0">
                  <a:moveTo>
                    <a:pt x="666" y="1"/>
                  </a:moveTo>
                  <a:cubicBezTo>
                    <a:pt x="302" y="396"/>
                    <a:pt x="1" y="821"/>
                    <a:pt x="1" y="821"/>
                  </a:cubicBezTo>
                  <a:cubicBezTo>
                    <a:pt x="1163" y="3295"/>
                    <a:pt x="1811" y="5173"/>
                    <a:pt x="2311" y="5638"/>
                  </a:cubicBezTo>
                  <a:cubicBezTo>
                    <a:pt x="2356" y="5681"/>
                    <a:pt x="2442" y="5700"/>
                    <a:pt x="2562" y="5700"/>
                  </a:cubicBezTo>
                  <a:cubicBezTo>
                    <a:pt x="3753" y="5700"/>
                    <a:pt x="8241" y="3779"/>
                    <a:pt x="8241" y="3779"/>
                  </a:cubicBezTo>
                  <a:cubicBezTo>
                    <a:pt x="8241" y="3779"/>
                    <a:pt x="8237" y="3688"/>
                    <a:pt x="8230" y="3551"/>
                  </a:cubicBezTo>
                  <a:cubicBezTo>
                    <a:pt x="6953" y="3951"/>
                    <a:pt x="4840" y="4413"/>
                    <a:pt x="3867" y="4413"/>
                  </a:cubicBezTo>
                  <a:cubicBezTo>
                    <a:pt x="3632" y="4413"/>
                    <a:pt x="3463" y="4386"/>
                    <a:pt x="3389" y="4325"/>
                  </a:cubicBezTo>
                  <a:cubicBezTo>
                    <a:pt x="2861" y="3891"/>
                    <a:pt x="2398" y="2610"/>
                    <a:pt x="666"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166" name="Google Shape;3323;p52">
              <a:extLst>
                <a:ext uri="{FF2B5EF4-FFF2-40B4-BE49-F238E27FC236}">
                  <a16:creationId xmlns:a16="http://schemas.microsoft.com/office/drawing/2014/main" xmlns="" id="{CF007F43-BF95-7F37-ACDE-E681E2357B83}"/>
                </a:ext>
              </a:extLst>
            </p:cNvPr>
            <p:cNvSpPr/>
            <p:nvPr/>
          </p:nvSpPr>
          <p:spPr>
            <a:xfrm>
              <a:off x="8434799" y="3087393"/>
              <a:ext cx="223583" cy="27091"/>
            </a:xfrm>
            <a:custGeom>
              <a:avLst/>
              <a:gdLst/>
              <a:ahLst/>
              <a:cxnLst/>
              <a:rect l="l" t="t" r="r" b="b"/>
              <a:pathLst>
                <a:path w="5967" h="723" extrusionOk="0">
                  <a:moveTo>
                    <a:pt x="0" y="0"/>
                  </a:moveTo>
                  <a:cubicBezTo>
                    <a:pt x="75" y="277"/>
                    <a:pt x="2368" y="723"/>
                    <a:pt x="2984" y="723"/>
                  </a:cubicBezTo>
                  <a:cubicBezTo>
                    <a:pt x="3600" y="723"/>
                    <a:pt x="5892" y="277"/>
                    <a:pt x="5967"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67" name="Google Shape;3324;p52">
              <a:extLst>
                <a:ext uri="{FF2B5EF4-FFF2-40B4-BE49-F238E27FC236}">
                  <a16:creationId xmlns:a16="http://schemas.microsoft.com/office/drawing/2014/main" xmlns="" id="{C2B0BD76-5364-50F4-BA5D-9991598C5057}"/>
                </a:ext>
              </a:extLst>
            </p:cNvPr>
            <p:cNvSpPr/>
            <p:nvPr/>
          </p:nvSpPr>
          <p:spPr>
            <a:xfrm>
              <a:off x="8434762" y="3087356"/>
              <a:ext cx="223583" cy="8656"/>
            </a:xfrm>
            <a:custGeom>
              <a:avLst/>
              <a:gdLst/>
              <a:ahLst/>
              <a:cxnLst/>
              <a:rect l="l" t="t" r="r" b="b"/>
              <a:pathLst>
                <a:path w="5967" h="231" extrusionOk="0">
                  <a:moveTo>
                    <a:pt x="0" y="0"/>
                  </a:moveTo>
                  <a:cubicBezTo>
                    <a:pt x="21" y="70"/>
                    <a:pt x="179" y="150"/>
                    <a:pt x="415" y="231"/>
                  </a:cubicBezTo>
                  <a:lnTo>
                    <a:pt x="5552" y="231"/>
                  </a:lnTo>
                  <a:cubicBezTo>
                    <a:pt x="5790" y="150"/>
                    <a:pt x="5948" y="70"/>
                    <a:pt x="5966" y="0"/>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168" name="Google Shape;3325;p52">
              <a:extLst>
                <a:ext uri="{FF2B5EF4-FFF2-40B4-BE49-F238E27FC236}">
                  <a16:creationId xmlns:a16="http://schemas.microsoft.com/office/drawing/2014/main" xmlns="" id="{0588001E-434E-ECBE-13CD-6929744BEE18}"/>
                </a:ext>
              </a:extLst>
            </p:cNvPr>
            <p:cNvSpPr/>
            <p:nvPr/>
          </p:nvSpPr>
          <p:spPr>
            <a:xfrm>
              <a:off x="8459454" y="3152066"/>
              <a:ext cx="68645" cy="146021"/>
            </a:xfrm>
            <a:custGeom>
              <a:avLst/>
              <a:gdLst/>
              <a:ahLst/>
              <a:cxnLst/>
              <a:rect l="l" t="t" r="r" b="b"/>
              <a:pathLst>
                <a:path w="1832" h="3897" extrusionOk="0">
                  <a:moveTo>
                    <a:pt x="826" y="0"/>
                  </a:moveTo>
                  <a:cubicBezTo>
                    <a:pt x="823" y="0"/>
                    <a:pt x="820" y="0"/>
                    <a:pt x="817" y="1"/>
                  </a:cubicBezTo>
                  <a:cubicBezTo>
                    <a:pt x="284" y="42"/>
                    <a:pt x="0" y="657"/>
                    <a:pt x="18" y="2468"/>
                  </a:cubicBezTo>
                  <a:cubicBezTo>
                    <a:pt x="18" y="2468"/>
                    <a:pt x="93" y="2449"/>
                    <a:pt x="219" y="2449"/>
                  </a:cubicBezTo>
                  <a:cubicBezTo>
                    <a:pt x="378" y="2449"/>
                    <a:pt x="619" y="2479"/>
                    <a:pt x="894" y="2618"/>
                  </a:cubicBezTo>
                  <a:cubicBezTo>
                    <a:pt x="1317" y="2831"/>
                    <a:pt x="1727" y="3897"/>
                    <a:pt x="1812" y="3897"/>
                  </a:cubicBezTo>
                  <a:cubicBezTo>
                    <a:pt x="1826" y="3897"/>
                    <a:pt x="1831" y="3867"/>
                    <a:pt x="1826" y="3797"/>
                  </a:cubicBezTo>
                  <a:cubicBezTo>
                    <a:pt x="1788" y="3318"/>
                    <a:pt x="1354" y="0"/>
                    <a:pt x="826"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69" name="Google Shape;3326;p52">
              <a:extLst>
                <a:ext uri="{FF2B5EF4-FFF2-40B4-BE49-F238E27FC236}">
                  <a16:creationId xmlns:a16="http://schemas.microsoft.com/office/drawing/2014/main" xmlns="" id="{240389BD-6BAA-E89F-36D5-379BD8FF2AE1}"/>
                </a:ext>
              </a:extLst>
            </p:cNvPr>
            <p:cNvSpPr/>
            <p:nvPr/>
          </p:nvSpPr>
          <p:spPr>
            <a:xfrm>
              <a:off x="8245950" y="4673236"/>
              <a:ext cx="46688" cy="15513"/>
            </a:xfrm>
            <a:custGeom>
              <a:avLst/>
              <a:gdLst/>
              <a:ahLst/>
              <a:cxnLst/>
              <a:rect l="l" t="t" r="r" b="b"/>
              <a:pathLst>
                <a:path w="1246" h="414" extrusionOk="0">
                  <a:moveTo>
                    <a:pt x="227" y="1"/>
                  </a:moveTo>
                  <a:cubicBezTo>
                    <a:pt x="213" y="1"/>
                    <a:pt x="201" y="2"/>
                    <a:pt x="192" y="6"/>
                  </a:cubicBezTo>
                  <a:cubicBezTo>
                    <a:pt x="35" y="64"/>
                    <a:pt x="0" y="413"/>
                    <a:pt x="0" y="413"/>
                  </a:cubicBezTo>
                  <a:lnTo>
                    <a:pt x="1246" y="413"/>
                  </a:lnTo>
                  <a:cubicBezTo>
                    <a:pt x="1246" y="413"/>
                    <a:pt x="451" y="1"/>
                    <a:pt x="227"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170" name="Google Shape;3327;p52">
              <a:extLst>
                <a:ext uri="{FF2B5EF4-FFF2-40B4-BE49-F238E27FC236}">
                  <a16:creationId xmlns:a16="http://schemas.microsoft.com/office/drawing/2014/main" xmlns="" id="{946225C7-97AE-762B-B254-192B24D09969}"/>
                </a:ext>
              </a:extLst>
            </p:cNvPr>
            <p:cNvSpPr/>
            <p:nvPr/>
          </p:nvSpPr>
          <p:spPr>
            <a:xfrm>
              <a:off x="7872299" y="4671700"/>
              <a:ext cx="50022" cy="17049"/>
            </a:xfrm>
            <a:custGeom>
              <a:avLst/>
              <a:gdLst/>
              <a:ahLst/>
              <a:cxnLst/>
              <a:rect l="l" t="t" r="r" b="b"/>
              <a:pathLst>
                <a:path w="1335" h="455" extrusionOk="0">
                  <a:moveTo>
                    <a:pt x="1133" y="0"/>
                  </a:moveTo>
                  <a:cubicBezTo>
                    <a:pt x="893" y="0"/>
                    <a:pt x="1" y="454"/>
                    <a:pt x="1" y="454"/>
                  </a:cubicBezTo>
                  <a:lnTo>
                    <a:pt x="1329" y="454"/>
                  </a:lnTo>
                  <a:cubicBezTo>
                    <a:pt x="1329" y="454"/>
                    <a:pt x="1334" y="64"/>
                    <a:pt x="1167" y="5"/>
                  </a:cubicBezTo>
                  <a:cubicBezTo>
                    <a:pt x="1158" y="2"/>
                    <a:pt x="1146" y="0"/>
                    <a:pt x="1133"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171" name="Google Shape;3328;p52">
              <a:extLst>
                <a:ext uri="{FF2B5EF4-FFF2-40B4-BE49-F238E27FC236}">
                  <a16:creationId xmlns:a16="http://schemas.microsoft.com/office/drawing/2014/main" xmlns="" id="{017E1C18-52D0-8432-5FF8-3801A866DBBC}"/>
                </a:ext>
              </a:extLst>
            </p:cNvPr>
            <p:cNvSpPr/>
            <p:nvPr/>
          </p:nvSpPr>
          <p:spPr>
            <a:xfrm>
              <a:off x="7954996" y="3094925"/>
              <a:ext cx="287919" cy="203275"/>
            </a:xfrm>
            <a:custGeom>
              <a:avLst/>
              <a:gdLst/>
              <a:ahLst/>
              <a:cxnLst/>
              <a:rect l="l" t="t" r="r" b="b"/>
              <a:pathLst>
                <a:path w="7684" h="5425" extrusionOk="0">
                  <a:moveTo>
                    <a:pt x="5717" y="0"/>
                  </a:moveTo>
                  <a:cubicBezTo>
                    <a:pt x="5689" y="0"/>
                    <a:pt x="5662" y="3"/>
                    <a:pt x="5636" y="8"/>
                  </a:cubicBezTo>
                  <a:cubicBezTo>
                    <a:pt x="5116" y="109"/>
                    <a:pt x="3758" y="846"/>
                    <a:pt x="2521" y="846"/>
                  </a:cubicBezTo>
                  <a:cubicBezTo>
                    <a:pt x="2359" y="846"/>
                    <a:pt x="2199" y="833"/>
                    <a:pt x="2043" y="805"/>
                  </a:cubicBezTo>
                  <a:cubicBezTo>
                    <a:pt x="2007" y="798"/>
                    <a:pt x="1971" y="795"/>
                    <a:pt x="1936" y="795"/>
                  </a:cubicBezTo>
                  <a:cubicBezTo>
                    <a:pt x="626" y="795"/>
                    <a:pt x="0" y="5213"/>
                    <a:pt x="0" y="5213"/>
                  </a:cubicBezTo>
                  <a:cubicBezTo>
                    <a:pt x="533" y="5359"/>
                    <a:pt x="1044" y="5424"/>
                    <a:pt x="1530" y="5424"/>
                  </a:cubicBezTo>
                  <a:cubicBezTo>
                    <a:pt x="5135" y="5424"/>
                    <a:pt x="7395" y="1856"/>
                    <a:pt x="7534" y="1514"/>
                  </a:cubicBezTo>
                  <a:cubicBezTo>
                    <a:pt x="7684" y="1145"/>
                    <a:pt x="6343" y="0"/>
                    <a:pt x="5717"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72" name="Google Shape;3329;p52">
              <a:extLst>
                <a:ext uri="{FF2B5EF4-FFF2-40B4-BE49-F238E27FC236}">
                  <a16:creationId xmlns:a16="http://schemas.microsoft.com/office/drawing/2014/main" xmlns="" id="{3DCC7FAE-656C-0175-B4B2-F97C27CFDDDD}"/>
                </a:ext>
              </a:extLst>
            </p:cNvPr>
            <p:cNvSpPr/>
            <p:nvPr/>
          </p:nvSpPr>
          <p:spPr>
            <a:xfrm>
              <a:off x="7949637" y="3098110"/>
              <a:ext cx="206722" cy="203537"/>
            </a:xfrm>
            <a:custGeom>
              <a:avLst/>
              <a:gdLst/>
              <a:ahLst/>
              <a:cxnLst/>
              <a:rect l="l" t="t" r="r" b="b"/>
              <a:pathLst>
                <a:path w="5517" h="5432" extrusionOk="0">
                  <a:moveTo>
                    <a:pt x="5516" y="0"/>
                  </a:moveTo>
                  <a:lnTo>
                    <a:pt x="5516" y="0"/>
                  </a:lnTo>
                  <a:cubicBezTo>
                    <a:pt x="4910" y="184"/>
                    <a:pt x="3284" y="631"/>
                    <a:pt x="2428" y="631"/>
                  </a:cubicBezTo>
                  <a:cubicBezTo>
                    <a:pt x="2325" y="631"/>
                    <a:pt x="2234" y="625"/>
                    <a:pt x="2156" y="610"/>
                  </a:cubicBezTo>
                  <a:cubicBezTo>
                    <a:pt x="2121" y="604"/>
                    <a:pt x="2087" y="601"/>
                    <a:pt x="2053" y="601"/>
                  </a:cubicBezTo>
                  <a:cubicBezTo>
                    <a:pt x="736" y="601"/>
                    <a:pt x="1" y="5208"/>
                    <a:pt x="1" y="5208"/>
                  </a:cubicBezTo>
                  <a:cubicBezTo>
                    <a:pt x="558" y="5361"/>
                    <a:pt x="1096" y="5431"/>
                    <a:pt x="1611" y="5431"/>
                  </a:cubicBezTo>
                  <a:cubicBezTo>
                    <a:pt x="2966" y="5431"/>
                    <a:pt x="4162" y="4942"/>
                    <a:pt x="5144" y="4175"/>
                  </a:cubicBezTo>
                  <a:lnTo>
                    <a:pt x="5144" y="4175"/>
                  </a:lnTo>
                  <a:cubicBezTo>
                    <a:pt x="4311" y="4636"/>
                    <a:pt x="2955" y="4923"/>
                    <a:pt x="2057" y="4923"/>
                  </a:cubicBezTo>
                  <a:cubicBezTo>
                    <a:pt x="1532" y="4923"/>
                    <a:pt x="1163" y="4825"/>
                    <a:pt x="1147" y="4606"/>
                  </a:cubicBezTo>
                  <a:cubicBezTo>
                    <a:pt x="847" y="652"/>
                    <a:pt x="4137" y="2917"/>
                    <a:pt x="5516"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173" name="Google Shape;3330;p52">
              <a:extLst>
                <a:ext uri="{FF2B5EF4-FFF2-40B4-BE49-F238E27FC236}">
                  <a16:creationId xmlns:a16="http://schemas.microsoft.com/office/drawing/2014/main" xmlns="" id="{E5C55CFA-C8F4-F9EC-C2E0-56A7C2EB937B}"/>
                </a:ext>
              </a:extLst>
            </p:cNvPr>
            <p:cNvSpPr/>
            <p:nvPr/>
          </p:nvSpPr>
          <p:spPr>
            <a:xfrm>
              <a:off x="7748798" y="4159260"/>
              <a:ext cx="664006" cy="529526"/>
            </a:xfrm>
            <a:custGeom>
              <a:avLst/>
              <a:gdLst/>
              <a:ahLst/>
              <a:cxnLst/>
              <a:rect l="l" t="t" r="r" b="b"/>
              <a:pathLst>
                <a:path w="17721" h="14132" extrusionOk="0">
                  <a:moveTo>
                    <a:pt x="17720" y="5821"/>
                  </a:moveTo>
                  <a:cubicBezTo>
                    <a:pt x="17721" y="5824"/>
                    <a:pt x="17721" y="5826"/>
                    <a:pt x="17721" y="5826"/>
                  </a:cubicBezTo>
                  <a:cubicBezTo>
                    <a:pt x="17721" y="5824"/>
                    <a:pt x="17721" y="5823"/>
                    <a:pt x="17720" y="5821"/>
                  </a:cubicBezTo>
                  <a:close/>
                  <a:moveTo>
                    <a:pt x="15029" y="1"/>
                  </a:moveTo>
                  <a:cubicBezTo>
                    <a:pt x="11935" y="1619"/>
                    <a:pt x="7818" y="7236"/>
                    <a:pt x="7818" y="7236"/>
                  </a:cubicBezTo>
                  <a:cubicBezTo>
                    <a:pt x="5500" y="7855"/>
                    <a:pt x="3426" y="12126"/>
                    <a:pt x="0" y="14131"/>
                  </a:cubicBezTo>
                  <a:lnTo>
                    <a:pt x="1091" y="14131"/>
                  </a:lnTo>
                  <a:cubicBezTo>
                    <a:pt x="4431" y="12954"/>
                    <a:pt x="5843" y="8750"/>
                    <a:pt x="8351" y="8050"/>
                  </a:cubicBezTo>
                  <a:cubicBezTo>
                    <a:pt x="8351" y="8050"/>
                    <a:pt x="11788" y="3090"/>
                    <a:pt x="14755" y="1472"/>
                  </a:cubicBezTo>
                  <a:cubicBezTo>
                    <a:pt x="14755" y="1472"/>
                    <a:pt x="17606" y="4467"/>
                    <a:pt x="17720" y="5821"/>
                  </a:cubicBezTo>
                  <a:lnTo>
                    <a:pt x="17720" y="5821"/>
                  </a:lnTo>
                  <a:cubicBezTo>
                    <a:pt x="17714" y="5749"/>
                    <a:pt x="17635" y="4798"/>
                    <a:pt x="17496" y="3387"/>
                  </a:cubicBezTo>
                  <a:cubicBezTo>
                    <a:pt x="16563" y="1689"/>
                    <a:pt x="15029" y="1"/>
                    <a:pt x="15029"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174" name="Google Shape;3331;p52">
              <a:extLst>
                <a:ext uri="{FF2B5EF4-FFF2-40B4-BE49-F238E27FC236}">
                  <a16:creationId xmlns:a16="http://schemas.microsoft.com/office/drawing/2014/main" xmlns="" id="{CF1C68EC-6E22-3C08-0932-C056367955CD}"/>
                </a:ext>
              </a:extLst>
            </p:cNvPr>
            <p:cNvSpPr/>
            <p:nvPr/>
          </p:nvSpPr>
          <p:spPr>
            <a:xfrm>
              <a:off x="7963726" y="3105191"/>
              <a:ext cx="251611" cy="141899"/>
            </a:xfrm>
            <a:custGeom>
              <a:avLst/>
              <a:gdLst/>
              <a:ahLst/>
              <a:cxnLst/>
              <a:rect l="l" t="t" r="r" b="b"/>
              <a:pathLst>
                <a:path w="6715" h="3787" extrusionOk="0">
                  <a:moveTo>
                    <a:pt x="6204" y="1"/>
                  </a:moveTo>
                  <a:cubicBezTo>
                    <a:pt x="5305" y="1160"/>
                    <a:pt x="3392" y="3052"/>
                    <a:pt x="764" y="3052"/>
                  </a:cubicBezTo>
                  <a:cubicBezTo>
                    <a:pt x="568" y="3052"/>
                    <a:pt x="368" y="3042"/>
                    <a:pt x="164" y="3020"/>
                  </a:cubicBezTo>
                  <a:cubicBezTo>
                    <a:pt x="102" y="3252"/>
                    <a:pt x="48" y="3481"/>
                    <a:pt x="0" y="3693"/>
                  </a:cubicBezTo>
                  <a:cubicBezTo>
                    <a:pt x="349" y="3757"/>
                    <a:pt x="686" y="3786"/>
                    <a:pt x="1013" y="3786"/>
                  </a:cubicBezTo>
                  <a:cubicBezTo>
                    <a:pt x="3936" y="3786"/>
                    <a:pt x="5974" y="1445"/>
                    <a:pt x="6715" y="376"/>
                  </a:cubicBezTo>
                  <a:cubicBezTo>
                    <a:pt x="6555" y="238"/>
                    <a:pt x="6379" y="109"/>
                    <a:pt x="6204"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75" name="Google Shape;3332;p52">
              <a:extLst>
                <a:ext uri="{FF2B5EF4-FFF2-40B4-BE49-F238E27FC236}">
                  <a16:creationId xmlns:a16="http://schemas.microsoft.com/office/drawing/2014/main" xmlns="" id="{73370138-A50E-B1E2-3C95-26CDAF49F2EA}"/>
                </a:ext>
              </a:extLst>
            </p:cNvPr>
            <p:cNvSpPr/>
            <p:nvPr/>
          </p:nvSpPr>
          <p:spPr>
            <a:xfrm>
              <a:off x="8460129" y="3152029"/>
              <a:ext cx="49048" cy="85094"/>
            </a:xfrm>
            <a:custGeom>
              <a:avLst/>
              <a:gdLst/>
              <a:ahLst/>
              <a:cxnLst/>
              <a:rect l="l" t="t" r="r" b="b"/>
              <a:pathLst>
                <a:path w="1309" h="2271" extrusionOk="0">
                  <a:moveTo>
                    <a:pt x="807" y="0"/>
                  </a:moveTo>
                  <a:cubicBezTo>
                    <a:pt x="804" y="0"/>
                    <a:pt x="802" y="0"/>
                    <a:pt x="799" y="1"/>
                  </a:cubicBezTo>
                  <a:cubicBezTo>
                    <a:pt x="287" y="41"/>
                    <a:pt x="3" y="614"/>
                    <a:pt x="0" y="2271"/>
                  </a:cubicBezTo>
                  <a:cubicBezTo>
                    <a:pt x="185" y="1459"/>
                    <a:pt x="602" y="890"/>
                    <a:pt x="1086" y="890"/>
                  </a:cubicBezTo>
                  <a:cubicBezTo>
                    <a:pt x="1163" y="890"/>
                    <a:pt x="1237" y="905"/>
                    <a:pt x="1308" y="932"/>
                  </a:cubicBezTo>
                  <a:cubicBezTo>
                    <a:pt x="1162" y="395"/>
                    <a:pt x="990" y="0"/>
                    <a:pt x="807" y="0"/>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176" name="Google Shape;3333;p52">
              <a:extLst>
                <a:ext uri="{FF2B5EF4-FFF2-40B4-BE49-F238E27FC236}">
                  <a16:creationId xmlns:a16="http://schemas.microsoft.com/office/drawing/2014/main" xmlns="" id="{C545DC9E-D07D-5F5C-D95B-23F247E460BA}"/>
                </a:ext>
              </a:extLst>
            </p:cNvPr>
            <p:cNvSpPr/>
            <p:nvPr/>
          </p:nvSpPr>
          <p:spPr>
            <a:xfrm>
              <a:off x="8178841" y="3260167"/>
              <a:ext cx="115333" cy="20534"/>
            </a:xfrm>
            <a:custGeom>
              <a:avLst/>
              <a:gdLst/>
              <a:ahLst/>
              <a:cxnLst/>
              <a:rect l="l" t="t" r="r" b="b"/>
              <a:pathLst>
                <a:path w="3078" h="548" extrusionOk="0">
                  <a:moveTo>
                    <a:pt x="3031" y="0"/>
                  </a:moveTo>
                  <a:lnTo>
                    <a:pt x="1" y="547"/>
                  </a:lnTo>
                  <a:lnTo>
                    <a:pt x="1" y="547"/>
                  </a:lnTo>
                  <a:lnTo>
                    <a:pt x="3077" y="360"/>
                  </a:lnTo>
                  <a:lnTo>
                    <a:pt x="3031" y="0"/>
                  </a:ln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177" name="Google Shape;3334;p52">
              <a:extLst>
                <a:ext uri="{FF2B5EF4-FFF2-40B4-BE49-F238E27FC236}">
                  <a16:creationId xmlns:a16="http://schemas.microsoft.com/office/drawing/2014/main" xmlns="" id="{CB0072AA-9003-7E12-0571-A781ED16CEF5}"/>
                </a:ext>
              </a:extLst>
            </p:cNvPr>
            <p:cNvSpPr/>
            <p:nvPr/>
          </p:nvSpPr>
          <p:spPr>
            <a:xfrm>
              <a:off x="8301668" y="4159297"/>
              <a:ext cx="27878" cy="82471"/>
            </a:xfrm>
            <a:custGeom>
              <a:avLst/>
              <a:gdLst/>
              <a:ahLst/>
              <a:cxnLst/>
              <a:rect l="l" t="t" r="r" b="b"/>
              <a:pathLst>
                <a:path w="744" h="2201" extrusionOk="0">
                  <a:moveTo>
                    <a:pt x="274" y="1"/>
                  </a:moveTo>
                  <a:cubicBezTo>
                    <a:pt x="258" y="9"/>
                    <a:pt x="241" y="20"/>
                    <a:pt x="225" y="29"/>
                  </a:cubicBezTo>
                  <a:cubicBezTo>
                    <a:pt x="168" y="524"/>
                    <a:pt x="97" y="1016"/>
                    <a:pt x="0" y="1471"/>
                  </a:cubicBezTo>
                  <a:cubicBezTo>
                    <a:pt x="1" y="1473"/>
                    <a:pt x="277" y="1762"/>
                    <a:pt x="657" y="2199"/>
                  </a:cubicBezTo>
                  <a:lnTo>
                    <a:pt x="658" y="2200"/>
                  </a:lnTo>
                  <a:cubicBezTo>
                    <a:pt x="710" y="1623"/>
                    <a:pt x="737" y="1069"/>
                    <a:pt x="743" y="547"/>
                  </a:cubicBezTo>
                  <a:cubicBezTo>
                    <a:pt x="461" y="209"/>
                    <a:pt x="274" y="1"/>
                    <a:pt x="274"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178" name="Google Shape;3335;p52">
              <a:extLst>
                <a:ext uri="{FF2B5EF4-FFF2-40B4-BE49-F238E27FC236}">
                  <a16:creationId xmlns:a16="http://schemas.microsoft.com/office/drawing/2014/main" xmlns="" id="{1759ED95-5EF3-E9F2-B1F9-C39E386B4471}"/>
                </a:ext>
              </a:extLst>
            </p:cNvPr>
            <p:cNvSpPr/>
            <p:nvPr/>
          </p:nvSpPr>
          <p:spPr>
            <a:xfrm>
              <a:off x="8018732" y="4182604"/>
              <a:ext cx="71605" cy="288819"/>
            </a:xfrm>
            <a:custGeom>
              <a:avLst/>
              <a:gdLst/>
              <a:ahLst/>
              <a:cxnLst/>
              <a:rect l="l" t="t" r="r" b="b"/>
              <a:pathLst>
                <a:path w="1911" h="7708" extrusionOk="0">
                  <a:moveTo>
                    <a:pt x="1911" y="1"/>
                  </a:moveTo>
                  <a:cubicBezTo>
                    <a:pt x="1911" y="1"/>
                    <a:pt x="0" y="4067"/>
                    <a:pt x="474" y="7707"/>
                  </a:cubicBezTo>
                  <a:cubicBezTo>
                    <a:pt x="619" y="7491"/>
                    <a:pt x="775" y="7370"/>
                    <a:pt x="944" y="7370"/>
                  </a:cubicBezTo>
                  <a:cubicBezTo>
                    <a:pt x="1009" y="7370"/>
                    <a:pt x="1077" y="7388"/>
                    <a:pt x="1147" y="7426"/>
                  </a:cubicBezTo>
                  <a:cubicBezTo>
                    <a:pt x="863" y="5133"/>
                    <a:pt x="1911" y="1"/>
                    <a:pt x="1911"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179" name="Google Shape;3336;p52">
              <a:extLst>
                <a:ext uri="{FF2B5EF4-FFF2-40B4-BE49-F238E27FC236}">
                  <a16:creationId xmlns:a16="http://schemas.microsoft.com/office/drawing/2014/main" xmlns="" id="{01C399F0-EF1D-D061-6686-4F7784B50E33}"/>
                </a:ext>
              </a:extLst>
            </p:cNvPr>
            <p:cNvSpPr/>
            <p:nvPr/>
          </p:nvSpPr>
          <p:spPr>
            <a:xfrm>
              <a:off x="8033683" y="4405962"/>
              <a:ext cx="27990" cy="65460"/>
            </a:xfrm>
            <a:custGeom>
              <a:avLst/>
              <a:gdLst/>
              <a:ahLst/>
              <a:cxnLst/>
              <a:rect l="l" t="t" r="r" b="b"/>
              <a:pathLst>
                <a:path w="747" h="1747" extrusionOk="0">
                  <a:moveTo>
                    <a:pt x="710" y="0"/>
                  </a:moveTo>
                  <a:lnTo>
                    <a:pt x="710" y="0"/>
                  </a:lnTo>
                  <a:cubicBezTo>
                    <a:pt x="398" y="404"/>
                    <a:pt x="215" y="652"/>
                    <a:pt x="215" y="652"/>
                  </a:cubicBezTo>
                  <a:cubicBezTo>
                    <a:pt x="144" y="671"/>
                    <a:pt x="72" y="694"/>
                    <a:pt x="0" y="720"/>
                  </a:cubicBezTo>
                  <a:cubicBezTo>
                    <a:pt x="7" y="1064"/>
                    <a:pt x="29" y="1407"/>
                    <a:pt x="73" y="1746"/>
                  </a:cubicBezTo>
                  <a:lnTo>
                    <a:pt x="76" y="1745"/>
                  </a:lnTo>
                  <a:cubicBezTo>
                    <a:pt x="292" y="1625"/>
                    <a:pt x="515" y="1530"/>
                    <a:pt x="746" y="1465"/>
                  </a:cubicBezTo>
                  <a:cubicBezTo>
                    <a:pt x="698" y="1054"/>
                    <a:pt x="689" y="550"/>
                    <a:pt x="710"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180" name="Google Shape;3337;p52">
              <a:extLst>
                <a:ext uri="{FF2B5EF4-FFF2-40B4-BE49-F238E27FC236}">
                  <a16:creationId xmlns:a16="http://schemas.microsoft.com/office/drawing/2014/main" xmlns="" id="{C36EF5A7-AF2D-2F0A-D008-BCDD2594CED4}"/>
                </a:ext>
              </a:extLst>
            </p:cNvPr>
            <p:cNvSpPr/>
            <p:nvPr/>
          </p:nvSpPr>
          <p:spPr>
            <a:xfrm>
              <a:off x="8001758" y="2883332"/>
              <a:ext cx="80261" cy="57966"/>
            </a:xfrm>
            <a:custGeom>
              <a:avLst/>
              <a:gdLst/>
              <a:ahLst/>
              <a:cxnLst/>
              <a:rect l="l" t="t" r="r" b="b"/>
              <a:pathLst>
                <a:path w="2142" h="1547" extrusionOk="0">
                  <a:moveTo>
                    <a:pt x="762" y="0"/>
                  </a:moveTo>
                  <a:cubicBezTo>
                    <a:pt x="762" y="1"/>
                    <a:pt x="1" y="1023"/>
                    <a:pt x="959" y="1446"/>
                  </a:cubicBezTo>
                  <a:cubicBezTo>
                    <a:pt x="1125" y="1519"/>
                    <a:pt x="1284" y="1546"/>
                    <a:pt x="1430" y="1546"/>
                  </a:cubicBezTo>
                  <a:cubicBezTo>
                    <a:pt x="1842" y="1546"/>
                    <a:pt x="2141" y="1329"/>
                    <a:pt x="2141" y="1329"/>
                  </a:cubicBezTo>
                  <a:lnTo>
                    <a:pt x="2004" y="380"/>
                  </a:lnTo>
                  <a:cubicBezTo>
                    <a:pt x="1744" y="615"/>
                    <a:pt x="1489" y="716"/>
                    <a:pt x="1277" y="716"/>
                  </a:cubicBezTo>
                  <a:cubicBezTo>
                    <a:pt x="918" y="716"/>
                    <a:pt x="683" y="424"/>
                    <a:pt x="762" y="0"/>
                  </a:cubicBezTo>
                  <a:close/>
                </a:path>
              </a:pathLst>
            </a:custGeom>
            <a:solidFill>
              <a:srgbClr val="743F46"/>
            </a:solidFill>
            <a:ln>
              <a:noFill/>
            </a:ln>
          </p:spPr>
          <p:txBody>
            <a:bodyPr spcFirstLastPara="1" wrap="square" lIns="121900" tIns="121900" rIns="121900" bIns="121900" anchor="ctr" anchorCtr="0">
              <a:noAutofit/>
            </a:bodyPr>
            <a:lstStyle/>
            <a:p>
              <a:endParaRPr sz="2489"/>
            </a:p>
          </p:txBody>
        </p:sp>
        <p:sp>
          <p:nvSpPr>
            <p:cNvPr id="181" name="Google Shape;3338;p52">
              <a:extLst>
                <a:ext uri="{FF2B5EF4-FFF2-40B4-BE49-F238E27FC236}">
                  <a16:creationId xmlns:a16="http://schemas.microsoft.com/office/drawing/2014/main" xmlns="" id="{EC978B23-7311-CF7A-DFA2-9D63DDD8B70B}"/>
                </a:ext>
              </a:extLst>
            </p:cNvPr>
            <p:cNvSpPr/>
            <p:nvPr/>
          </p:nvSpPr>
          <p:spPr>
            <a:xfrm>
              <a:off x="8201998" y="2964829"/>
              <a:ext cx="19597" cy="46013"/>
            </a:xfrm>
            <a:custGeom>
              <a:avLst/>
              <a:gdLst/>
              <a:ahLst/>
              <a:cxnLst/>
              <a:rect l="l" t="t" r="r" b="b"/>
              <a:pathLst>
                <a:path w="523" h="1228" extrusionOk="0">
                  <a:moveTo>
                    <a:pt x="0" y="0"/>
                  </a:moveTo>
                  <a:lnTo>
                    <a:pt x="0" y="0"/>
                  </a:lnTo>
                  <a:cubicBezTo>
                    <a:pt x="225" y="175"/>
                    <a:pt x="480" y="537"/>
                    <a:pt x="144" y="1227"/>
                  </a:cubicBezTo>
                  <a:lnTo>
                    <a:pt x="523" y="605"/>
                  </a:lnTo>
                  <a:cubicBezTo>
                    <a:pt x="474" y="63"/>
                    <a:pt x="0" y="0"/>
                    <a:pt x="0" y="0"/>
                  </a:cubicBezTo>
                  <a:close/>
                </a:path>
              </a:pathLst>
            </a:custGeom>
            <a:solidFill>
              <a:srgbClr val="5A2D35"/>
            </a:solidFill>
            <a:ln>
              <a:noFill/>
            </a:ln>
          </p:spPr>
          <p:txBody>
            <a:bodyPr spcFirstLastPara="1" wrap="square" lIns="121900" tIns="121900" rIns="121900" bIns="121900" anchor="ctr" anchorCtr="0">
              <a:noAutofit/>
            </a:bodyPr>
            <a:lstStyle/>
            <a:p>
              <a:endParaRPr sz="2489"/>
            </a:p>
          </p:txBody>
        </p:sp>
        <p:sp>
          <p:nvSpPr>
            <p:cNvPr id="182" name="Google Shape;3339;p52">
              <a:extLst>
                <a:ext uri="{FF2B5EF4-FFF2-40B4-BE49-F238E27FC236}">
                  <a16:creationId xmlns:a16="http://schemas.microsoft.com/office/drawing/2014/main" xmlns="" id="{00FE6B6C-0A2B-EF6F-B452-45492F4C1737}"/>
                </a:ext>
              </a:extLst>
            </p:cNvPr>
            <p:cNvSpPr/>
            <p:nvPr/>
          </p:nvSpPr>
          <p:spPr>
            <a:xfrm>
              <a:off x="7734897" y="2837468"/>
              <a:ext cx="28627" cy="127585"/>
            </a:xfrm>
            <a:custGeom>
              <a:avLst/>
              <a:gdLst/>
              <a:ahLst/>
              <a:cxnLst/>
              <a:rect l="l" t="t" r="r" b="b"/>
              <a:pathLst>
                <a:path w="764" h="3405" extrusionOk="0">
                  <a:moveTo>
                    <a:pt x="1" y="0"/>
                  </a:moveTo>
                  <a:lnTo>
                    <a:pt x="200" y="3404"/>
                  </a:lnTo>
                  <a:lnTo>
                    <a:pt x="764" y="3404"/>
                  </a:lnTo>
                  <a:lnTo>
                    <a:pt x="564" y="0"/>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83" name="Google Shape;3340;p52">
              <a:extLst>
                <a:ext uri="{FF2B5EF4-FFF2-40B4-BE49-F238E27FC236}">
                  <a16:creationId xmlns:a16="http://schemas.microsoft.com/office/drawing/2014/main" xmlns="" id="{B483F599-D8AC-FE2A-DA2D-40689A3ED907}"/>
                </a:ext>
              </a:extLst>
            </p:cNvPr>
            <p:cNvSpPr/>
            <p:nvPr/>
          </p:nvSpPr>
          <p:spPr>
            <a:xfrm>
              <a:off x="7725529" y="2792579"/>
              <a:ext cx="39906" cy="39943"/>
            </a:xfrm>
            <a:custGeom>
              <a:avLst/>
              <a:gdLst/>
              <a:ahLst/>
              <a:cxnLst/>
              <a:rect l="l" t="t" r="r" b="b"/>
              <a:pathLst>
                <a:path w="1065" h="1066" extrusionOk="0">
                  <a:moveTo>
                    <a:pt x="533" y="1"/>
                  </a:moveTo>
                  <a:cubicBezTo>
                    <a:pt x="238" y="1"/>
                    <a:pt x="0" y="238"/>
                    <a:pt x="0" y="533"/>
                  </a:cubicBezTo>
                  <a:cubicBezTo>
                    <a:pt x="0" y="827"/>
                    <a:pt x="238" y="1065"/>
                    <a:pt x="533" y="1065"/>
                  </a:cubicBezTo>
                  <a:cubicBezTo>
                    <a:pt x="826" y="1065"/>
                    <a:pt x="1065" y="827"/>
                    <a:pt x="1065" y="533"/>
                  </a:cubicBezTo>
                  <a:cubicBezTo>
                    <a:pt x="1065" y="238"/>
                    <a:pt x="826" y="1"/>
                    <a:pt x="533"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84" name="Google Shape;3341;p52">
              <a:extLst>
                <a:ext uri="{FF2B5EF4-FFF2-40B4-BE49-F238E27FC236}">
                  <a16:creationId xmlns:a16="http://schemas.microsoft.com/office/drawing/2014/main" xmlns="" id="{34221482-1854-6E5E-BA5A-1170451CF96C}"/>
                </a:ext>
              </a:extLst>
            </p:cNvPr>
            <p:cNvSpPr/>
            <p:nvPr/>
          </p:nvSpPr>
          <p:spPr>
            <a:xfrm>
              <a:off x="7738119" y="2950740"/>
              <a:ext cx="30988" cy="19972"/>
            </a:xfrm>
            <a:custGeom>
              <a:avLst/>
              <a:gdLst/>
              <a:ahLst/>
              <a:cxnLst/>
              <a:rect l="l" t="t" r="r" b="b"/>
              <a:pathLst>
                <a:path w="827" h="533" extrusionOk="0">
                  <a:moveTo>
                    <a:pt x="1" y="0"/>
                  </a:moveTo>
                  <a:lnTo>
                    <a:pt x="18" y="533"/>
                  </a:lnTo>
                  <a:lnTo>
                    <a:pt x="827" y="533"/>
                  </a:lnTo>
                  <a:lnTo>
                    <a:pt x="811" y="0"/>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85" name="Google Shape;3342;p52">
              <a:extLst>
                <a:ext uri="{FF2B5EF4-FFF2-40B4-BE49-F238E27FC236}">
                  <a16:creationId xmlns:a16="http://schemas.microsoft.com/office/drawing/2014/main" xmlns="" id="{6055EF70-A0CF-C96A-F96B-BCEAE76E3B78}"/>
                </a:ext>
              </a:extLst>
            </p:cNvPr>
            <p:cNvSpPr/>
            <p:nvPr/>
          </p:nvSpPr>
          <p:spPr>
            <a:xfrm>
              <a:off x="7730026" y="2835258"/>
              <a:ext cx="30988" cy="19972"/>
            </a:xfrm>
            <a:custGeom>
              <a:avLst/>
              <a:gdLst/>
              <a:ahLst/>
              <a:cxnLst/>
              <a:rect l="l" t="t" r="r" b="b"/>
              <a:pathLst>
                <a:path w="827" h="533" extrusionOk="0">
                  <a:moveTo>
                    <a:pt x="1" y="1"/>
                  </a:moveTo>
                  <a:lnTo>
                    <a:pt x="17" y="533"/>
                  </a:lnTo>
                  <a:lnTo>
                    <a:pt x="827" y="533"/>
                  </a:lnTo>
                  <a:lnTo>
                    <a:pt x="812" y="1"/>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86" name="Google Shape;3343;p52">
              <a:extLst>
                <a:ext uri="{FF2B5EF4-FFF2-40B4-BE49-F238E27FC236}">
                  <a16:creationId xmlns:a16="http://schemas.microsoft.com/office/drawing/2014/main" xmlns="" id="{25F351D8-594B-D2CA-59A7-FBFEEC8A14E0}"/>
                </a:ext>
              </a:extLst>
            </p:cNvPr>
            <p:cNvSpPr/>
            <p:nvPr/>
          </p:nvSpPr>
          <p:spPr>
            <a:xfrm>
              <a:off x="8066844" y="2898544"/>
              <a:ext cx="99558" cy="152615"/>
            </a:xfrm>
            <a:custGeom>
              <a:avLst/>
              <a:gdLst/>
              <a:ahLst/>
              <a:cxnLst/>
              <a:rect l="l" t="t" r="r" b="b"/>
              <a:pathLst>
                <a:path w="2657" h="4073" extrusionOk="0">
                  <a:moveTo>
                    <a:pt x="1458" y="1"/>
                  </a:moveTo>
                  <a:cubicBezTo>
                    <a:pt x="1408" y="1"/>
                    <a:pt x="1357" y="4"/>
                    <a:pt x="1303" y="11"/>
                  </a:cubicBezTo>
                  <a:cubicBezTo>
                    <a:pt x="201" y="144"/>
                    <a:pt x="1" y="1737"/>
                    <a:pt x="106" y="2312"/>
                  </a:cubicBezTo>
                  <a:cubicBezTo>
                    <a:pt x="208" y="2871"/>
                    <a:pt x="794" y="3789"/>
                    <a:pt x="1803" y="4073"/>
                  </a:cubicBezTo>
                  <a:cubicBezTo>
                    <a:pt x="1803" y="4073"/>
                    <a:pt x="2657" y="3077"/>
                    <a:pt x="2549" y="1928"/>
                  </a:cubicBezTo>
                  <a:cubicBezTo>
                    <a:pt x="2479" y="1187"/>
                    <a:pt x="2413" y="1"/>
                    <a:pt x="1458"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187" name="Google Shape;3344;p52">
              <a:extLst>
                <a:ext uri="{FF2B5EF4-FFF2-40B4-BE49-F238E27FC236}">
                  <a16:creationId xmlns:a16="http://schemas.microsoft.com/office/drawing/2014/main" xmlns="" id="{9311C5C6-1094-12F4-D043-9F718B883E51}"/>
                </a:ext>
              </a:extLst>
            </p:cNvPr>
            <p:cNvSpPr/>
            <p:nvPr/>
          </p:nvSpPr>
          <p:spPr>
            <a:xfrm>
              <a:off x="8046797" y="2979067"/>
              <a:ext cx="27241" cy="35334"/>
            </a:xfrm>
            <a:custGeom>
              <a:avLst/>
              <a:gdLst/>
              <a:ahLst/>
              <a:cxnLst/>
              <a:rect l="l" t="t" r="r" b="b"/>
              <a:pathLst>
                <a:path w="727" h="943" extrusionOk="0">
                  <a:moveTo>
                    <a:pt x="263" y="1"/>
                  </a:moveTo>
                  <a:cubicBezTo>
                    <a:pt x="123" y="1"/>
                    <a:pt x="0" y="134"/>
                    <a:pt x="14" y="399"/>
                  </a:cubicBezTo>
                  <a:cubicBezTo>
                    <a:pt x="35" y="746"/>
                    <a:pt x="359" y="942"/>
                    <a:pt x="525" y="942"/>
                  </a:cubicBezTo>
                  <a:cubicBezTo>
                    <a:pt x="566" y="942"/>
                    <a:pt x="597" y="930"/>
                    <a:pt x="611" y="906"/>
                  </a:cubicBezTo>
                  <a:cubicBezTo>
                    <a:pt x="726" y="716"/>
                    <a:pt x="608" y="304"/>
                    <a:pt x="517" y="163"/>
                  </a:cubicBezTo>
                  <a:cubicBezTo>
                    <a:pt x="446" y="55"/>
                    <a:pt x="351" y="1"/>
                    <a:pt x="263"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188" name="Google Shape;3345;p52">
              <a:extLst>
                <a:ext uri="{FF2B5EF4-FFF2-40B4-BE49-F238E27FC236}">
                  <a16:creationId xmlns:a16="http://schemas.microsoft.com/office/drawing/2014/main" xmlns="" id="{17BCD953-58E9-88DB-723B-8CED767B73EB}"/>
                </a:ext>
              </a:extLst>
            </p:cNvPr>
            <p:cNvSpPr/>
            <p:nvPr/>
          </p:nvSpPr>
          <p:spPr>
            <a:xfrm>
              <a:off x="8053767" y="2988959"/>
              <a:ext cx="15700" cy="20271"/>
            </a:xfrm>
            <a:custGeom>
              <a:avLst/>
              <a:gdLst/>
              <a:ahLst/>
              <a:cxnLst/>
              <a:rect l="l" t="t" r="r" b="b"/>
              <a:pathLst>
                <a:path w="419" h="541" extrusionOk="0">
                  <a:moveTo>
                    <a:pt x="151" y="1"/>
                  </a:moveTo>
                  <a:cubicBezTo>
                    <a:pt x="71" y="1"/>
                    <a:pt x="0" y="77"/>
                    <a:pt x="9" y="229"/>
                  </a:cubicBezTo>
                  <a:cubicBezTo>
                    <a:pt x="21" y="428"/>
                    <a:pt x="207" y="540"/>
                    <a:pt x="303" y="540"/>
                  </a:cubicBezTo>
                  <a:cubicBezTo>
                    <a:pt x="326" y="540"/>
                    <a:pt x="344" y="534"/>
                    <a:pt x="353" y="519"/>
                  </a:cubicBezTo>
                  <a:cubicBezTo>
                    <a:pt x="418" y="410"/>
                    <a:pt x="350" y="174"/>
                    <a:pt x="297" y="94"/>
                  </a:cubicBezTo>
                  <a:cubicBezTo>
                    <a:pt x="257" y="32"/>
                    <a:pt x="202" y="1"/>
                    <a:pt x="151" y="1"/>
                  </a:cubicBezTo>
                  <a:close/>
                </a:path>
              </a:pathLst>
            </a:custGeom>
            <a:solidFill>
              <a:srgbClr val="D07A5B"/>
            </a:solidFill>
            <a:ln>
              <a:noFill/>
            </a:ln>
          </p:spPr>
          <p:txBody>
            <a:bodyPr spcFirstLastPara="1" wrap="square" lIns="121900" tIns="121900" rIns="121900" bIns="121900" anchor="ctr" anchorCtr="0">
              <a:noAutofit/>
            </a:bodyPr>
            <a:lstStyle/>
            <a:p>
              <a:endParaRPr sz="2489"/>
            </a:p>
          </p:txBody>
        </p:sp>
        <p:sp>
          <p:nvSpPr>
            <p:cNvPr id="189" name="Google Shape;3346;p52">
              <a:extLst>
                <a:ext uri="{FF2B5EF4-FFF2-40B4-BE49-F238E27FC236}">
                  <a16:creationId xmlns:a16="http://schemas.microsoft.com/office/drawing/2014/main" xmlns="" id="{08BD7146-CB28-7D17-B666-126590406AD1}"/>
                </a:ext>
              </a:extLst>
            </p:cNvPr>
            <p:cNvSpPr/>
            <p:nvPr/>
          </p:nvSpPr>
          <p:spPr>
            <a:xfrm>
              <a:off x="8058937" y="2997615"/>
              <a:ext cx="10117" cy="13189"/>
            </a:xfrm>
            <a:custGeom>
              <a:avLst/>
              <a:gdLst/>
              <a:ahLst/>
              <a:cxnLst/>
              <a:rect l="l" t="t" r="r" b="b"/>
              <a:pathLst>
                <a:path w="270" h="352" extrusionOk="0">
                  <a:moveTo>
                    <a:pt x="98" y="1"/>
                  </a:moveTo>
                  <a:cubicBezTo>
                    <a:pt x="46" y="1"/>
                    <a:pt x="1" y="50"/>
                    <a:pt x="6" y="149"/>
                  </a:cubicBezTo>
                  <a:cubicBezTo>
                    <a:pt x="13" y="278"/>
                    <a:pt x="134" y="351"/>
                    <a:pt x="195" y="351"/>
                  </a:cubicBezTo>
                  <a:cubicBezTo>
                    <a:pt x="211" y="351"/>
                    <a:pt x="222" y="347"/>
                    <a:pt x="228" y="337"/>
                  </a:cubicBezTo>
                  <a:cubicBezTo>
                    <a:pt x="269" y="267"/>
                    <a:pt x="226" y="114"/>
                    <a:pt x="193" y="61"/>
                  </a:cubicBezTo>
                  <a:cubicBezTo>
                    <a:pt x="167" y="21"/>
                    <a:pt x="131" y="1"/>
                    <a:pt x="98"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190" name="Google Shape;3347;p52">
              <a:extLst>
                <a:ext uri="{FF2B5EF4-FFF2-40B4-BE49-F238E27FC236}">
                  <a16:creationId xmlns:a16="http://schemas.microsoft.com/office/drawing/2014/main" xmlns="" id="{5A4878E8-9376-50F0-CADE-C68743B5A890}"/>
                </a:ext>
              </a:extLst>
            </p:cNvPr>
            <p:cNvSpPr/>
            <p:nvPr/>
          </p:nvSpPr>
          <p:spPr>
            <a:xfrm>
              <a:off x="8133653" y="2949204"/>
              <a:ext cx="16337" cy="26117"/>
            </a:xfrm>
            <a:custGeom>
              <a:avLst/>
              <a:gdLst/>
              <a:ahLst/>
              <a:cxnLst/>
              <a:rect l="l" t="t" r="r" b="b"/>
              <a:pathLst>
                <a:path w="436" h="697" extrusionOk="0">
                  <a:moveTo>
                    <a:pt x="174" y="0"/>
                  </a:moveTo>
                  <a:cubicBezTo>
                    <a:pt x="171" y="0"/>
                    <a:pt x="168" y="1"/>
                    <a:pt x="165" y="1"/>
                  </a:cubicBezTo>
                  <a:cubicBezTo>
                    <a:pt x="62" y="12"/>
                    <a:pt x="1" y="174"/>
                    <a:pt x="31" y="367"/>
                  </a:cubicBezTo>
                  <a:cubicBezTo>
                    <a:pt x="58" y="552"/>
                    <a:pt x="161" y="696"/>
                    <a:pt x="261" y="696"/>
                  </a:cubicBezTo>
                  <a:cubicBezTo>
                    <a:pt x="264" y="696"/>
                    <a:pt x="268" y="696"/>
                    <a:pt x="271" y="696"/>
                  </a:cubicBezTo>
                  <a:cubicBezTo>
                    <a:pt x="376" y="686"/>
                    <a:pt x="435" y="522"/>
                    <a:pt x="405" y="331"/>
                  </a:cubicBezTo>
                  <a:cubicBezTo>
                    <a:pt x="377" y="145"/>
                    <a:pt x="276" y="0"/>
                    <a:pt x="174"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191" name="Google Shape;3348;p52">
              <a:extLst>
                <a:ext uri="{FF2B5EF4-FFF2-40B4-BE49-F238E27FC236}">
                  <a16:creationId xmlns:a16="http://schemas.microsoft.com/office/drawing/2014/main" xmlns="" id="{DFE323CD-ADAB-B5E3-B18B-BC5C5A56E81B}"/>
                </a:ext>
              </a:extLst>
            </p:cNvPr>
            <p:cNvSpPr/>
            <p:nvPr/>
          </p:nvSpPr>
          <p:spPr>
            <a:xfrm>
              <a:off x="8094384" y="2950253"/>
              <a:ext cx="17461" cy="30126"/>
            </a:xfrm>
            <a:custGeom>
              <a:avLst/>
              <a:gdLst/>
              <a:ahLst/>
              <a:cxnLst/>
              <a:rect l="l" t="t" r="r" b="b"/>
              <a:pathLst>
                <a:path w="466" h="804" extrusionOk="0">
                  <a:moveTo>
                    <a:pt x="183" y="1"/>
                  </a:moveTo>
                  <a:cubicBezTo>
                    <a:pt x="183" y="1"/>
                    <a:pt x="182" y="1"/>
                    <a:pt x="181" y="1"/>
                  </a:cubicBezTo>
                  <a:cubicBezTo>
                    <a:pt x="69" y="4"/>
                    <a:pt x="0" y="186"/>
                    <a:pt x="28" y="408"/>
                  </a:cubicBezTo>
                  <a:cubicBezTo>
                    <a:pt x="56" y="626"/>
                    <a:pt x="168" y="803"/>
                    <a:pt x="281" y="803"/>
                  </a:cubicBezTo>
                  <a:cubicBezTo>
                    <a:pt x="282" y="803"/>
                    <a:pt x="283" y="803"/>
                    <a:pt x="285" y="803"/>
                  </a:cubicBezTo>
                  <a:cubicBezTo>
                    <a:pt x="397" y="801"/>
                    <a:pt x="466" y="618"/>
                    <a:pt x="437" y="397"/>
                  </a:cubicBezTo>
                  <a:cubicBezTo>
                    <a:pt x="409" y="175"/>
                    <a:pt x="298" y="1"/>
                    <a:pt x="183"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192" name="Google Shape;3349;p52">
              <a:extLst>
                <a:ext uri="{FF2B5EF4-FFF2-40B4-BE49-F238E27FC236}">
                  <a16:creationId xmlns:a16="http://schemas.microsoft.com/office/drawing/2014/main" xmlns="" id="{FF39FCE6-1FBC-A913-6199-315150958066}"/>
                </a:ext>
              </a:extLst>
            </p:cNvPr>
            <p:cNvSpPr/>
            <p:nvPr/>
          </p:nvSpPr>
          <p:spPr>
            <a:xfrm>
              <a:off x="8088351" y="2948417"/>
              <a:ext cx="23531" cy="15250"/>
            </a:xfrm>
            <a:custGeom>
              <a:avLst/>
              <a:gdLst/>
              <a:ahLst/>
              <a:cxnLst/>
              <a:rect l="l" t="t" r="r" b="b"/>
              <a:pathLst>
                <a:path w="628" h="407" extrusionOk="0">
                  <a:moveTo>
                    <a:pt x="399" y="0"/>
                  </a:moveTo>
                  <a:cubicBezTo>
                    <a:pt x="369" y="0"/>
                    <a:pt x="337" y="4"/>
                    <a:pt x="302" y="14"/>
                  </a:cubicBezTo>
                  <a:cubicBezTo>
                    <a:pt x="79" y="79"/>
                    <a:pt x="1" y="406"/>
                    <a:pt x="1" y="406"/>
                  </a:cubicBezTo>
                  <a:cubicBezTo>
                    <a:pt x="1" y="406"/>
                    <a:pt x="275" y="119"/>
                    <a:pt x="574" y="119"/>
                  </a:cubicBezTo>
                  <a:cubicBezTo>
                    <a:pt x="592" y="119"/>
                    <a:pt x="610" y="120"/>
                    <a:pt x="628" y="122"/>
                  </a:cubicBezTo>
                  <a:cubicBezTo>
                    <a:pt x="628" y="122"/>
                    <a:pt x="556" y="0"/>
                    <a:pt x="399"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193" name="Google Shape;3350;p52">
              <a:extLst>
                <a:ext uri="{FF2B5EF4-FFF2-40B4-BE49-F238E27FC236}">
                  <a16:creationId xmlns:a16="http://schemas.microsoft.com/office/drawing/2014/main" xmlns="" id="{B4DB272A-F09B-30AC-45D9-619175E64DC9}"/>
                </a:ext>
              </a:extLst>
            </p:cNvPr>
            <p:cNvSpPr/>
            <p:nvPr/>
          </p:nvSpPr>
          <p:spPr>
            <a:xfrm>
              <a:off x="8129943" y="2945232"/>
              <a:ext cx="23007" cy="9817"/>
            </a:xfrm>
            <a:custGeom>
              <a:avLst/>
              <a:gdLst/>
              <a:ahLst/>
              <a:cxnLst/>
              <a:rect l="l" t="t" r="r" b="b"/>
              <a:pathLst>
                <a:path w="614" h="262" extrusionOk="0">
                  <a:moveTo>
                    <a:pt x="250" y="0"/>
                  </a:moveTo>
                  <a:cubicBezTo>
                    <a:pt x="250" y="0"/>
                    <a:pt x="249" y="0"/>
                    <a:pt x="249" y="0"/>
                  </a:cubicBezTo>
                  <a:cubicBezTo>
                    <a:pt x="41" y="0"/>
                    <a:pt x="1" y="172"/>
                    <a:pt x="1" y="172"/>
                  </a:cubicBezTo>
                  <a:cubicBezTo>
                    <a:pt x="58" y="148"/>
                    <a:pt x="118" y="139"/>
                    <a:pt x="179" y="139"/>
                  </a:cubicBezTo>
                  <a:cubicBezTo>
                    <a:pt x="399" y="139"/>
                    <a:pt x="614" y="261"/>
                    <a:pt x="614" y="261"/>
                  </a:cubicBezTo>
                  <a:cubicBezTo>
                    <a:pt x="614" y="261"/>
                    <a:pt x="457" y="0"/>
                    <a:pt x="250"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194" name="Google Shape;3351;p52">
              <a:extLst>
                <a:ext uri="{FF2B5EF4-FFF2-40B4-BE49-F238E27FC236}">
                  <a16:creationId xmlns:a16="http://schemas.microsoft.com/office/drawing/2014/main" xmlns="" id="{F944FE9E-876A-D0F7-1C46-CC9B2F60889D}"/>
                </a:ext>
              </a:extLst>
            </p:cNvPr>
            <p:cNvSpPr/>
            <p:nvPr/>
          </p:nvSpPr>
          <p:spPr>
            <a:xfrm>
              <a:off x="8082581" y="2925860"/>
              <a:ext cx="20159" cy="22744"/>
            </a:xfrm>
            <a:custGeom>
              <a:avLst/>
              <a:gdLst/>
              <a:ahLst/>
              <a:cxnLst/>
              <a:rect l="l" t="t" r="r" b="b"/>
              <a:pathLst>
                <a:path w="538" h="607" extrusionOk="0">
                  <a:moveTo>
                    <a:pt x="498" y="0"/>
                  </a:moveTo>
                  <a:cubicBezTo>
                    <a:pt x="335" y="49"/>
                    <a:pt x="74" y="261"/>
                    <a:pt x="0" y="560"/>
                  </a:cubicBezTo>
                  <a:lnTo>
                    <a:pt x="19" y="607"/>
                  </a:lnTo>
                  <a:cubicBezTo>
                    <a:pt x="115" y="353"/>
                    <a:pt x="398" y="171"/>
                    <a:pt x="538" y="165"/>
                  </a:cubicBezTo>
                  <a:lnTo>
                    <a:pt x="498" y="0"/>
                  </a:lnTo>
                  <a:close/>
                </a:path>
              </a:pathLst>
            </a:custGeom>
            <a:solidFill>
              <a:srgbClr val="743F46"/>
            </a:solidFill>
            <a:ln>
              <a:noFill/>
            </a:ln>
          </p:spPr>
          <p:txBody>
            <a:bodyPr spcFirstLastPara="1" wrap="square" lIns="121900" tIns="121900" rIns="121900" bIns="121900" anchor="ctr" anchorCtr="0">
              <a:noAutofit/>
            </a:bodyPr>
            <a:lstStyle/>
            <a:p>
              <a:endParaRPr sz="2489"/>
            </a:p>
          </p:txBody>
        </p:sp>
        <p:sp>
          <p:nvSpPr>
            <p:cNvPr id="195" name="Google Shape;3352;p52">
              <a:extLst>
                <a:ext uri="{FF2B5EF4-FFF2-40B4-BE49-F238E27FC236}">
                  <a16:creationId xmlns:a16="http://schemas.microsoft.com/office/drawing/2014/main" xmlns="" id="{54DBE717-33AE-30CC-B8D9-E4F8CEE0995D}"/>
                </a:ext>
              </a:extLst>
            </p:cNvPr>
            <p:cNvSpPr/>
            <p:nvPr/>
          </p:nvSpPr>
          <p:spPr>
            <a:xfrm>
              <a:off x="8127020" y="2922563"/>
              <a:ext cx="25629" cy="16637"/>
            </a:xfrm>
            <a:custGeom>
              <a:avLst/>
              <a:gdLst/>
              <a:ahLst/>
              <a:cxnLst/>
              <a:rect l="l" t="t" r="r" b="b"/>
              <a:pathLst>
                <a:path w="684" h="444" extrusionOk="0">
                  <a:moveTo>
                    <a:pt x="31" y="1"/>
                  </a:moveTo>
                  <a:cubicBezTo>
                    <a:pt x="19" y="1"/>
                    <a:pt x="8" y="1"/>
                    <a:pt x="0" y="3"/>
                  </a:cubicBezTo>
                  <a:lnTo>
                    <a:pt x="16" y="169"/>
                  </a:lnTo>
                  <a:cubicBezTo>
                    <a:pt x="28" y="166"/>
                    <a:pt x="46" y="165"/>
                    <a:pt x="69" y="165"/>
                  </a:cubicBezTo>
                  <a:cubicBezTo>
                    <a:pt x="199" y="165"/>
                    <a:pt x="481" y="218"/>
                    <a:pt x="670" y="444"/>
                  </a:cubicBezTo>
                  <a:lnTo>
                    <a:pt x="683" y="383"/>
                  </a:lnTo>
                  <a:cubicBezTo>
                    <a:pt x="448" y="80"/>
                    <a:pt x="152" y="1"/>
                    <a:pt x="31" y="1"/>
                  </a:cubicBezTo>
                  <a:close/>
                </a:path>
              </a:pathLst>
            </a:custGeom>
            <a:solidFill>
              <a:srgbClr val="743F46"/>
            </a:solidFill>
            <a:ln>
              <a:noFill/>
            </a:ln>
          </p:spPr>
          <p:txBody>
            <a:bodyPr spcFirstLastPara="1" wrap="square" lIns="121900" tIns="121900" rIns="121900" bIns="121900" anchor="ctr" anchorCtr="0">
              <a:noAutofit/>
            </a:bodyPr>
            <a:lstStyle/>
            <a:p>
              <a:endParaRPr sz="2489"/>
            </a:p>
          </p:txBody>
        </p:sp>
        <p:sp>
          <p:nvSpPr>
            <p:cNvPr id="196" name="Google Shape;3353;p52">
              <a:extLst>
                <a:ext uri="{FF2B5EF4-FFF2-40B4-BE49-F238E27FC236}">
                  <a16:creationId xmlns:a16="http://schemas.microsoft.com/office/drawing/2014/main" xmlns="" id="{0DDAE952-EEBB-4BF4-7E56-F32A4E509287}"/>
                </a:ext>
              </a:extLst>
            </p:cNvPr>
            <p:cNvSpPr/>
            <p:nvPr/>
          </p:nvSpPr>
          <p:spPr>
            <a:xfrm>
              <a:off x="8120501" y="2986636"/>
              <a:ext cx="16299" cy="11990"/>
            </a:xfrm>
            <a:custGeom>
              <a:avLst/>
              <a:gdLst/>
              <a:ahLst/>
              <a:cxnLst/>
              <a:rect l="l" t="t" r="r" b="b"/>
              <a:pathLst>
                <a:path w="435" h="320" extrusionOk="0">
                  <a:moveTo>
                    <a:pt x="399" y="0"/>
                  </a:moveTo>
                  <a:cubicBezTo>
                    <a:pt x="399" y="7"/>
                    <a:pt x="400" y="12"/>
                    <a:pt x="400" y="18"/>
                  </a:cubicBezTo>
                  <a:cubicBezTo>
                    <a:pt x="388" y="122"/>
                    <a:pt x="312" y="191"/>
                    <a:pt x="219" y="191"/>
                  </a:cubicBezTo>
                  <a:cubicBezTo>
                    <a:pt x="201" y="191"/>
                    <a:pt x="182" y="188"/>
                    <a:pt x="162" y="182"/>
                  </a:cubicBezTo>
                  <a:cubicBezTo>
                    <a:pt x="93" y="162"/>
                    <a:pt x="38" y="106"/>
                    <a:pt x="6" y="40"/>
                  </a:cubicBezTo>
                  <a:lnTo>
                    <a:pt x="6" y="40"/>
                  </a:lnTo>
                  <a:cubicBezTo>
                    <a:pt x="1" y="159"/>
                    <a:pt x="79" y="278"/>
                    <a:pt x="191" y="311"/>
                  </a:cubicBezTo>
                  <a:cubicBezTo>
                    <a:pt x="211" y="317"/>
                    <a:pt x="230" y="320"/>
                    <a:pt x="249" y="320"/>
                  </a:cubicBezTo>
                  <a:cubicBezTo>
                    <a:pt x="341" y="320"/>
                    <a:pt x="417" y="252"/>
                    <a:pt x="431" y="147"/>
                  </a:cubicBezTo>
                  <a:cubicBezTo>
                    <a:pt x="435" y="96"/>
                    <a:pt x="420" y="46"/>
                    <a:pt x="399" y="0"/>
                  </a:cubicBezTo>
                  <a:close/>
                </a:path>
              </a:pathLst>
            </a:custGeom>
            <a:solidFill>
              <a:srgbClr val="D07A5B"/>
            </a:solidFill>
            <a:ln>
              <a:noFill/>
            </a:ln>
          </p:spPr>
          <p:txBody>
            <a:bodyPr spcFirstLastPara="1" wrap="square" lIns="121900" tIns="121900" rIns="121900" bIns="121900" anchor="ctr" anchorCtr="0">
              <a:noAutofit/>
            </a:bodyPr>
            <a:lstStyle/>
            <a:p>
              <a:endParaRPr sz="2489"/>
            </a:p>
          </p:txBody>
        </p:sp>
        <p:sp>
          <p:nvSpPr>
            <p:cNvPr id="197" name="Google Shape;3354;p52">
              <a:extLst>
                <a:ext uri="{FF2B5EF4-FFF2-40B4-BE49-F238E27FC236}">
                  <a16:creationId xmlns:a16="http://schemas.microsoft.com/office/drawing/2014/main" xmlns="" id="{F3A7F2A8-A4E8-1F94-5ADF-4B798C86E51E}"/>
                </a:ext>
              </a:extLst>
            </p:cNvPr>
            <p:cNvSpPr/>
            <p:nvPr/>
          </p:nvSpPr>
          <p:spPr>
            <a:xfrm>
              <a:off x="8114843" y="3011554"/>
              <a:ext cx="26791" cy="15887"/>
            </a:xfrm>
            <a:custGeom>
              <a:avLst/>
              <a:gdLst/>
              <a:ahLst/>
              <a:cxnLst/>
              <a:rect l="l" t="t" r="r" b="b"/>
              <a:pathLst>
                <a:path w="715" h="424" extrusionOk="0">
                  <a:moveTo>
                    <a:pt x="715" y="1"/>
                  </a:moveTo>
                  <a:lnTo>
                    <a:pt x="0" y="45"/>
                  </a:lnTo>
                  <a:cubicBezTo>
                    <a:pt x="0" y="45"/>
                    <a:pt x="111" y="423"/>
                    <a:pt x="383" y="423"/>
                  </a:cubicBezTo>
                  <a:cubicBezTo>
                    <a:pt x="386" y="423"/>
                    <a:pt x="390" y="423"/>
                    <a:pt x="393" y="423"/>
                  </a:cubicBezTo>
                  <a:cubicBezTo>
                    <a:pt x="686" y="414"/>
                    <a:pt x="715" y="1"/>
                    <a:pt x="715"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198" name="Google Shape;3355;p52">
              <a:extLst>
                <a:ext uri="{FF2B5EF4-FFF2-40B4-BE49-F238E27FC236}">
                  <a16:creationId xmlns:a16="http://schemas.microsoft.com/office/drawing/2014/main" xmlns="" id="{4E689B6E-0938-914C-2ED1-7F82B686D21D}"/>
                </a:ext>
              </a:extLst>
            </p:cNvPr>
            <p:cNvSpPr/>
            <p:nvPr/>
          </p:nvSpPr>
          <p:spPr>
            <a:xfrm>
              <a:off x="8115630" y="3012266"/>
              <a:ext cx="26341" cy="7906"/>
            </a:xfrm>
            <a:custGeom>
              <a:avLst/>
              <a:gdLst/>
              <a:ahLst/>
              <a:cxnLst/>
              <a:rect l="l" t="t" r="r" b="b"/>
              <a:pathLst>
                <a:path w="703" h="211" extrusionOk="0">
                  <a:moveTo>
                    <a:pt x="636" y="1"/>
                  </a:moveTo>
                  <a:lnTo>
                    <a:pt x="29" y="40"/>
                  </a:lnTo>
                  <a:cubicBezTo>
                    <a:pt x="29" y="40"/>
                    <a:pt x="0" y="211"/>
                    <a:pt x="285" y="211"/>
                  </a:cubicBezTo>
                  <a:cubicBezTo>
                    <a:pt x="307" y="211"/>
                    <a:pt x="331" y="209"/>
                    <a:pt x="357" y="207"/>
                  </a:cubicBezTo>
                  <a:cubicBezTo>
                    <a:pt x="702" y="180"/>
                    <a:pt x="636" y="1"/>
                    <a:pt x="636"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99" name="Google Shape;3356;p52">
              <a:extLst>
                <a:ext uri="{FF2B5EF4-FFF2-40B4-BE49-F238E27FC236}">
                  <a16:creationId xmlns:a16="http://schemas.microsoft.com/office/drawing/2014/main" xmlns="" id="{F5AFE3DF-4637-984B-FAAD-D3C6FF8786E4}"/>
                </a:ext>
              </a:extLst>
            </p:cNvPr>
            <p:cNvSpPr/>
            <p:nvPr/>
          </p:nvSpPr>
          <p:spPr>
            <a:xfrm>
              <a:off x="8125559" y="3031113"/>
              <a:ext cx="10641" cy="4609"/>
            </a:xfrm>
            <a:custGeom>
              <a:avLst/>
              <a:gdLst/>
              <a:ahLst/>
              <a:cxnLst/>
              <a:rect l="l" t="t" r="r" b="b"/>
              <a:pathLst>
                <a:path w="284" h="123" extrusionOk="0">
                  <a:moveTo>
                    <a:pt x="261" y="1"/>
                  </a:moveTo>
                  <a:cubicBezTo>
                    <a:pt x="237" y="1"/>
                    <a:pt x="193" y="28"/>
                    <a:pt x="141" y="30"/>
                  </a:cubicBezTo>
                  <a:cubicBezTo>
                    <a:pt x="138" y="30"/>
                    <a:pt x="134" y="30"/>
                    <a:pt x="131" y="30"/>
                  </a:cubicBezTo>
                  <a:cubicBezTo>
                    <a:pt x="86" y="30"/>
                    <a:pt x="45" y="14"/>
                    <a:pt x="22" y="14"/>
                  </a:cubicBezTo>
                  <a:cubicBezTo>
                    <a:pt x="8" y="14"/>
                    <a:pt x="1" y="20"/>
                    <a:pt x="3" y="38"/>
                  </a:cubicBezTo>
                  <a:cubicBezTo>
                    <a:pt x="7" y="86"/>
                    <a:pt x="68" y="123"/>
                    <a:pt x="141" y="123"/>
                  </a:cubicBezTo>
                  <a:cubicBezTo>
                    <a:pt x="144" y="123"/>
                    <a:pt x="147" y="123"/>
                    <a:pt x="150" y="123"/>
                  </a:cubicBezTo>
                  <a:cubicBezTo>
                    <a:pt x="225" y="118"/>
                    <a:pt x="284" y="75"/>
                    <a:pt x="280" y="23"/>
                  </a:cubicBezTo>
                  <a:cubicBezTo>
                    <a:pt x="278" y="7"/>
                    <a:pt x="272" y="1"/>
                    <a:pt x="261" y="1"/>
                  </a:cubicBezTo>
                  <a:close/>
                </a:path>
              </a:pathLst>
            </a:custGeom>
            <a:solidFill>
              <a:srgbClr val="D78D70"/>
            </a:solidFill>
            <a:ln>
              <a:noFill/>
            </a:ln>
          </p:spPr>
          <p:txBody>
            <a:bodyPr spcFirstLastPara="1" wrap="square" lIns="121900" tIns="121900" rIns="121900" bIns="121900" anchor="ctr" anchorCtr="0">
              <a:noAutofit/>
            </a:bodyPr>
            <a:lstStyle/>
            <a:p>
              <a:endParaRPr sz="2489"/>
            </a:p>
          </p:txBody>
        </p:sp>
        <p:sp>
          <p:nvSpPr>
            <p:cNvPr id="200" name="Google Shape;3357;p52">
              <a:extLst>
                <a:ext uri="{FF2B5EF4-FFF2-40B4-BE49-F238E27FC236}">
                  <a16:creationId xmlns:a16="http://schemas.microsoft.com/office/drawing/2014/main" xmlns="" id="{3EAA0CA2-46D8-4E6F-5F19-E10E980BBCF5}"/>
                </a:ext>
              </a:extLst>
            </p:cNvPr>
            <p:cNvSpPr/>
            <p:nvPr/>
          </p:nvSpPr>
          <p:spPr>
            <a:xfrm>
              <a:off x="8107086" y="2886741"/>
              <a:ext cx="42454" cy="38294"/>
            </a:xfrm>
            <a:custGeom>
              <a:avLst/>
              <a:gdLst/>
              <a:ahLst/>
              <a:cxnLst/>
              <a:rect l="l" t="t" r="r" b="b"/>
              <a:pathLst>
                <a:path w="1133" h="1022" extrusionOk="0">
                  <a:moveTo>
                    <a:pt x="600" y="1"/>
                  </a:moveTo>
                  <a:lnTo>
                    <a:pt x="34" y="333"/>
                  </a:lnTo>
                  <a:cubicBezTo>
                    <a:pt x="34" y="333"/>
                    <a:pt x="94" y="323"/>
                    <a:pt x="172" y="323"/>
                  </a:cubicBezTo>
                  <a:cubicBezTo>
                    <a:pt x="327" y="323"/>
                    <a:pt x="557" y="364"/>
                    <a:pt x="542" y="608"/>
                  </a:cubicBezTo>
                  <a:cubicBezTo>
                    <a:pt x="532" y="769"/>
                    <a:pt x="452" y="819"/>
                    <a:pt x="357" y="819"/>
                  </a:cubicBezTo>
                  <a:cubicBezTo>
                    <a:pt x="200" y="819"/>
                    <a:pt x="1" y="682"/>
                    <a:pt x="1" y="682"/>
                  </a:cubicBezTo>
                  <a:lnTo>
                    <a:pt x="1" y="682"/>
                  </a:lnTo>
                  <a:cubicBezTo>
                    <a:pt x="1" y="682"/>
                    <a:pt x="177" y="1021"/>
                    <a:pt x="472" y="1021"/>
                  </a:cubicBezTo>
                  <a:cubicBezTo>
                    <a:pt x="547" y="1021"/>
                    <a:pt x="630" y="999"/>
                    <a:pt x="719" y="944"/>
                  </a:cubicBezTo>
                  <a:cubicBezTo>
                    <a:pt x="1132" y="690"/>
                    <a:pt x="999" y="134"/>
                    <a:pt x="600" y="1"/>
                  </a:cubicBezTo>
                  <a:close/>
                </a:path>
              </a:pathLst>
            </a:custGeom>
            <a:solidFill>
              <a:srgbClr val="743F46"/>
            </a:solidFill>
            <a:ln>
              <a:noFill/>
            </a:ln>
          </p:spPr>
          <p:txBody>
            <a:bodyPr spcFirstLastPara="1" wrap="square" lIns="121900" tIns="121900" rIns="121900" bIns="121900" anchor="ctr" anchorCtr="0">
              <a:noAutofit/>
            </a:bodyPr>
            <a:lstStyle/>
            <a:p>
              <a:endParaRPr sz="2489"/>
            </a:p>
          </p:txBody>
        </p:sp>
        <p:sp>
          <p:nvSpPr>
            <p:cNvPr id="201" name="Google Shape;3358;p52">
              <a:extLst>
                <a:ext uri="{FF2B5EF4-FFF2-40B4-BE49-F238E27FC236}">
                  <a16:creationId xmlns:a16="http://schemas.microsoft.com/office/drawing/2014/main" xmlns="" id="{3FBC5B3A-8FD0-6617-FDA3-B698A952B994}"/>
                </a:ext>
              </a:extLst>
            </p:cNvPr>
            <p:cNvSpPr/>
            <p:nvPr/>
          </p:nvSpPr>
          <p:spPr>
            <a:xfrm>
              <a:off x="7794961" y="3811463"/>
              <a:ext cx="42791" cy="63512"/>
            </a:xfrm>
            <a:custGeom>
              <a:avLst/>
              <a:gdLst/>
              <a:ahLst/>
              <a:cxnLst/>
              <a:rect l="l" t="t" r="r" b="b"/>
              <a:pathLst>
                <a:path w="1142" h="1695" extrusionOk="0">
                  <a:moveTo>
                    <a:pt x="859" y="1"/>
                  </a:moveTo>
                  <a:cubicBezTo>
                    <a:pt x="859" y="1"/>
                    <a:pt x="1" y="825"/>
                    <a:pt x="51" y="986"/>
                  </a:cubicBezTo>
                  <a:cubicBezTo>
                    <a:pt x="96" y="1129"/>
                    <a:pt x="282" y="1694"/>
                    <a:pt x="450" y="1694"/>
                  </a:cubicBezTo>
                  <a:cubicBezTo>
                    <a:pt x="472" y="1694"/>
                    <a:pt x="493" y="1685"/>
                    <a:pt x="514" y="1664"/>
                  </a:cubicBezTo>
                  <a:cubicBezTo>
                    <a:pt x="743" y="1433"/>
                    <a:pt x="926" y="500"/>
                    <a:pt x="1142" y="65"/>
                  </a:cubicBezTo>
                  <a:lnTo>
                    <a:pt x="859" y="1"/>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02" name="Google Shape;3359;p52">
              <a:extLst>
                <a:ext uri="{FF2B5EF4-FFF2-40B4-BE49-F238E27FC236}">
                  <a16:creationId xmlns:a16="http://schemas.microsoft.com/office/drawing/2014/main" xmlns="" id="{A076AF95-F885-3633-1B0F-774EE828DF22}"/>
                </a:ext>
              </a:extLst>
            </p:cNvPr>
            <p:cNvSpPr/>
            <p:nvPr/>
          </p:nvSpPr>
          <p:spPr>
            <a:xfrm>
              <a:off x="7742353" y="2893486"/>
              <a:ext cx="129496" cy="1795263"/>
            </a:xfrm>
            <a:custGeom>
              <a:avLst/>
              <a:gdLst/>
              <a:ahLst/>
              <a:cxnLst/>
              <a:rect l="l" t="t" r="r" b="b"/>
              <a:pathLst>
                <a:path w="3456" h="47912" extrusionOk="0">
                  <a:moveTo>
                    <a:pt x="1" y="1"/>
                  </a:moveTo>
                  <a:lnTo>
                    <a:pt x="2991" y="47911"/>
                  </a:lnTo>
                  <a:lnTo>
                    <a:pt x="3456" y="47911"/>
                  </a:lnTo>
                  <a:lnTo>
                    <a:pt x="299" y="1"/>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03" name="Google Shape;3360;p52">
              <a:extLst>
                <a:ext uri="{FF2B5EF4-FFF2-40B4-BE49-F238E27FC236}">
                  <a16:creationId xmlns:a16="http://schemas.microsoft.com/office/drawing/2014/main" xmlns="" id="{9C3A274A-7A14-9718-3F68-8E9E7C652F2E}"/>
                </a:ext>
              </a:extLst>
            </p:cNvPr>
            <p:cNvSpPr/>
            <p:nvPr/>
          </p:nvSpPr>
          <p:spPr>
            <a:xfrm>
              <a:off x="7802830" y="3805656"/>
              <a:ext cx="33011" cy="52308"/>
            </a:xfrm>
            <a:custGeom>
              <a:avLst/>
              <a:gdLst/>
              <a:ahLst/>
              <a:cxnLst/>
              <a:rect l="l" t="t" r="r" b="b"/>
              <a:pathLst>
                <a:path w="881" h="1396" extrusionOk="0">
                  <a:moveTo>
                    <a:pt x="698" y="1"/>
                  </a:moveTo>
                  <a:lnTo>
                    <a:pt x="698" y="1"/>
                  </a:lnTo>
                  <a:cubicBezTo>
                    <a:pt x="697" y="1"/>
                    <a:pt x="133" y="423"/>
                    <a:pt x="67" y="556"/>
                  </a:cubicBezTo>
                  <a:cubicBezTo>
                    <a:pt x="0" y="689"/>
                    <a:pt x="22" y="823"/>
                    <a:pt x="266" y="1305"/>
                  </a:cubicBezTo>
                  <a:cubicBezTo>
                    <a:pt x="299" y="1369"/>
                    <a:pt x="322" y="1396"/>
                    <a:pt x="338" y="1396"/>
                  </a:cubicBezTo>
                  <a:cubicBezTo>
                    <a:pt x="416" y="1396"/>
                    <a:pt x="301" y="706"/>
                    <a:pt x="301" y="706"/>
                  </a:cubicBezTo>
                  <a:lnTo>
                    <a:pt x="301" y="706"/>
                  </a:lnTo>
                  <a:cubicBezTo>
                    <a:pt x="301" y="706"/>
                    <a:pt x="352" y="772"/>
                    <a:pt x="445" y="772"/>
                  </a:cubicBezTo>
                  <a:cubicBezTo>
                    <a:pt x="501" y="772"/>
                    <a:pt x="573" y="748"/>
                    <a:pt x="657" y="673"/>
                  </a:cubicBezTo>
                  <a:cubicBezTo>
                    <a:pt x="881" y="474"/>
                    <a:pt x="698" y="1"/>
                    <a:pt x="698"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04" name="Google Shape;3361;p52">
              <a:extLst>
                <a:ext uri="{FF2B5EF4-FFF2-40B4-BE49-F238E27FC236}">
                  <a16:creationId xmlns:a16="http://schemas.microsoft.com/office/drawing/2014/main" xmlns="" id="{5347C1BB-4940-AD34-1C9C-4DBE124797C5}"/>
                </a:ext>
              </a:extLst>
            </p:cNvPr>
            <p:cNvSpPr/>
            <p:nvPr/>
          </p:nvSpPr>
          <p:spPr>
            <a:xfrm>
              <a:off x="7788779" y="3840840"/>
              <a:ext cx="16412" cy="18548"/>
            </a:xfrm>
            <a:custGeom>
              <a:avLst/>
              <a:gdLst/>
              <a:ahLst/>
              <a:cxnLst/>
              <a:rect l="l" t="t" r="r" b="b"/>
              <a:pathLst>
                <a:path w="438" h="495" extrusionOk="0">
                  <a:moveTo>
                    <a:pt x="370" y="1"/>
                  </a:moveTo>
                  <a:cubicBezTo>
                    <a:pt x="310" y="1"/>
                    <a:pt x="204" y="101"/>
                    <a:pt x="80" y="248"/>
                  </a:cubicBezTo>
                  <a:cubicBezTo>
                    <a:pt x="1" y="342"/>
                    <a:pt x="29" y="436"/>
                    <a:pt x="133" y="488"/>
                  </a:cubicBezTo>
                  <a:cubicBezTo>
                    <a:pt x="141" y="492"/>
                    <a:pt x="149" y="494"/>
                    <a:pt x="158" y="494"/>
                  </a:cubicBezTo>
                  <a:cubicBezTo>
                    <a:pt x="265" y="494"/>
                    <a:pt x="438" y="221"/>
                    <a:pt x="423" y="75"/>
                  </a:cubicBezTo>
                  <a:cubicBezTo>
                    <a:pt x="418" y="24"/>
                    <a:pt x="399" y="1"/>
                    <a:pt x="370"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05" name="Google Shape;3362;p52">
              <a:extLst>
                <a:ext uri="{FF2B5EF4-FFF2-40B4-BE49-F238E27FC236}">
                  <a16:creationId xmlns:a16="http://schemas.microsoft.com/office/drawing/2014/main" xmlns="" id="{CBAAE46F-8437-9CDD-B11C-0A918C6675E2}"/>
                </a:ext>
              </a:extLst>
            </p:cNvPr>
            <p:cNvSpPr/>
            <p:nvPr/>
          </p:nvSpPr>
          <p:spPr>
            <a:xfrm>
              <a:off x="7792151" y="3854704"/>
              <a:ext cx="18323" cy="15775"/>
            </a:xfrm>
            <a:custGeom>
              <a:avLst/>
              <a:gdLst/>
              <a:ahLst/>
              <a:cxnLst/>
              <a:rect l="l" t="t" r="r" b="b"/>
              <a:pathLst>
                <a:path w="489" h="421" extrusionOk="0">
                  <a:moveTo>
                    <a:pt x="428" y="0"/>
                  </a:moveTo>
                  <a:cubicBezTo>
                    <a:pt x="363" y="0"/>
                    <a:pt x="244" y="64"/>
                    <a:pt x="100" y="161"/>
                  </a:cubicBezTo>
                  <a:cubicBezTo>
                    <a:pt x="0" y="228"/>
                    <a:pt x="2" y="326"/>
                    <a:pt x="84" y="405"/>
                  </a:cubicBezTo>
                  <a:cubicBezTo>
                    <a:pt x="95" y="416"/>
                    <a:pt x="110" y="421"/>
                    <a:pt x="128" y="421"/>
                  </a:cubicBezTo>
                  <a:cubicBezTo>
                    <a:pt x="239" y="421"/>
                    <a:pt x="452" y="224"/>
                    <a:pt x="477" y="88"/>
                  </a:cubicBezTo>
                  <a:cubicBezTo>
                    <a:pt x="489" y="27"/>
                    <a:pt x="469" y="0"/>
                    <a:pt x="428"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06" name="Google Shape;3363;p52">
              <a:extLst>
                <a:ext uri="{FF2B5EF4-FFF2-40B4-BE49-F238E27FC236}">
                  <a16:creationId xmlns:a16="http://schemas.microsoft.com/office/drawing/2014/main" xmlns="" id="{B4F6B00D-C8E3-D579-590A-DCFA502AE1ED}"/>
                </a:ext>
              </a:extLst>
            </p:cNvPr>
            <p:cNvSpPr/>
            <p:nvPr/>
          </p:nvSpPr>
          <p:spPr>
            <a:xfrm>
              <a:off x="7795373" y="3865308"/>
              <a:ext cx="17723" cy="16562"/>
            </a:xfrm>
            <a:custGeom>
              <a:avLst/>
              <a:gdLst/>
              <a:ahLst/>
              <a:cxnLst/>
              <a:rect l="l" t="t" r="r" b="b"/>
              <a:pathLst>
                <a:path w="473" h="442" extrusionOk="0">
                  <a:moveTo>
                    <a:pt x="416" y="0"/>
                  </a:moveTo>
                  <a:cubicBezTo>
                    <a:pt x="353" y="0"/>
                    <a:pt x="236" y="73"/>
                    <a:pt x="96" y="184"/>
                  </a:cubicBezTo>
                  <a:cubicBezTo>
                    <a:pt x="0" y="261"/>
                    <a:pt x="10" y="357"/>
                    <a:pt x="98" y="429"/>
                  </a:cubicBezTo>
                  <a:cubicBezTo>
                    <a:pt x="109" y="438"/>
                    <a:pt x="122" y="442"/>
                    <a:pt x="137" y="442"/>
                  </a:cubicBezTo>
                  <a:cubicBezTo>
                    <a:pt x="247" y="442"/>
                    <a:pt x="452" y="224"/>
                    <a:pt x="467" y="85"/>
                  </a:cubicBezTo>
                  <a:cubicBezTo>
                    <a:pt x="473" y="26"/>
                    <a:pt x="454" y="0"/>
                    <a:pt x="416"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07" name="Google Shape;3364;p52">
              <a:extLst>
                <a:ext uri="{FF2B5EF4-FFF2-40B4-BE49-F238E27FC236}">
                  <a16:creationId xmlns:a16="http://schemas.microsoft.com/office/drawing/2014/main" xmlns="" id="{4CBF775F-3AFD-F9E8-72A8-68844827BE17}"/>
                </a:ext>
              </a:extLst>
            </p:cNvPr>
            <p:cNvSpPr/>
            <p:nvPr/>
          </p:nvSpPr>
          <p:spPr>
            <a:xfrm>
              <a:off x="8544211" y="3105079"/>
              <a:ext cx="30950" cy="16262"/>
            </a:xfrm>
            <a:custGeom>
              <a:avLst/>
              <a:gdLst/>
              <a:ahLst/>
              <a:cxnLst/>
              <a:rect l="l" t="t" r="r" b="b"/>
              <a:pathLst>
                <a:path w="826" h="434" extrusionOk="0">
                  <a:moveTo>
                    <a:pt x="734" y="0"/>
                  </a:moveTo>
                  <a:cubicBezTo>
                    <a:pt x="621" y="0"/>
                    <a:pt x="232" y="178"/>
                    <a:pt x="0" y="434"/>
                  </a:cubicBezTo>
                  <a:lnTo>
                    <a:pt x="446" y="288"/>
                  </a:lnTo>
                  <a:cubicBezTo>
                    <a:pt x="446" y="288"/>
                    <a:pt x="825" y="39"/>
                    <a:pt x="756" y="4"/>
                  </a:cubicBezTo>
                  <a:cubicBezTo>
                    <a:pt x="751" y="1"/>
                    <a:pt x="743" y="0"/>
                    <a:pt x="734"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08" name="Google Shape;3365;p52">
              <a:extLst>
                <a:ext uri="{FF2B5EF4-FFF2-40B4-BE49-F238E27FC236}">
                  <a16:creationId xmlns:a16="http://schemas.microsoft.com/office/drawing/2014/main" xmlns="" id="{490BA58C-15C1-3C3F-14AC-5CF7A680A6D2}"/>
                </a:ext>
              </a:extLst>
            </p:cNvPr>
            <p:cNvSpPr/>
            <p:nvPr/>
          </p:nvSpPr>
          <p:spPr>
            <a:xfrm>
              <a:off x="7963726" y="3105191"/>
              <a:ext cx="251611" cy="141899"/>
            </a:xfrm>
            <a:custGeom>
              <a:avLst/>
              <a:gdLst/>
              <a:ahLst/>
              <a:cxnLst/>
              <a:rect l="l" t="t" r="r" b="b"/>
              <a:pathLst>
                <a:path w="6715" h="3787" extrusionOk="0">
                  <a:moveTo>
                    <a:pt x="6204" y="1"/>
                  </a:moveTo>
                  <a:cubicBezTo>
                    <a:pt x="5305" y="1160"/>
                    <a:pt x="3392" y="3052"/>
                    <a:pt x="764" y="3052"/>
                  </a:cubicBezTo>
                  <a:cubicBezTo>
                    <a:pt x="568" y="3052"/>
                    <a:pt x="368" y="3042"/>
                    <a:pt x="164" y="3020"/>
                  </a:cubicBezTo>
                  <a:cubicBezTo>
                    <a:pt x="102" y="3252"/>
                    <a:pt x="48" y="3481"/>
                    <a:pt x="0" y="3693"/>
                  </a:cubicBezTo>
                  <a:cubicBezTo>
                    <a:pt x="349" y="3757"/>
                    <a:pt x="686" y="3786"/>
                    <a:pt x="1013" y="3786"/>
                  </a:cubicBezTo>
                  <a:cubicBezTo>
                    <a:pt x="3936" y="3786"/>
                    <a:pt x="5974" y="1445"/>
                    <a:pt x="6715" y="376"/>
                  </a:cubicBezTo>
                  <a:cubicBezTo>
                    <a:pt x="6555" y="238"/>
                    <a:pt x="6379" y="109"/>
                    <a:pt x="6204" y="1"/>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grpSp>
    </p:spTree>
    <p:extLst>
      <p:ext uri="{BB962C8B-B14F-4D97-AF65-F5344CB8AC3E}">
        <p14:creationId xmlns:p14="http://schemas.microsoft.com/office/powerpoint/2010/main" val="5257592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5000"/>
                                  </p:iterate>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fade">
                                      <p:cBhvr>
                                        <p:cTn id="12" dur="1000"/>
                                        <p:tgtEl>
                                          <p:spTgt spid="118"/>
                                        </p:tgtEl>
                                      </p:cBhvr>
                                    </p:animEffect>
                                    <p:anim calcmode="lin" valueType="num">
                                      <p:cBhvr>
                                        <p:cTn id="13" dur="1000" fill="hold"/>
                                        <p:tgtEl>
                                          <p:spTgt spid="118"/>
                                        </p:tgtEl>
                                        <p:attrNameLst>
                                          <p:attrName>ppt_x</p:attrName>
                                        </p:attrNameLst>
                                      </p:cBhvr>
                                      <p:tavLst>
                                        <p:tav tm="0">
                                          <p:val>
                                            <p:strVal val="#ppt_x"/>
                                          </p:val>
                                        </p:tav>
                                        <p:tav tm="100000">
                                          <p:val>
                                            <p:strVal val="#ppt_x"/>
                                          </p:val>
                                        </p:tav>
                                      </p:tavLst>
                                    </p:anim>
                                    <p:anim calcmode="lin" valueType="num">
                                      <p:cBhvr>
                                        <p:cTn id="14" dur="1000" fill="hold"/>
                                        <p:tgtEl>
                                          <p:spTgt spid="1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161;p30">
            <a:extLst>
              <a:ext uri="{FF2B5EF4-FFF2-40B4-BE49-F238E27FC236}">
                <a16:creationId xmlns:a16="http://schemas.microsoft.com/office/drawing/2014/main" xmlns="" id="{9E59B32C-B616-DF4F-EAD5-19FD31F766E8}"/>
              </a:ext>
            </a:extLst>
          </p:cNvPr>
          <p:cNvGrpSpPr/>
          <p:nvPr/>
        </p:nvGrpSpPr>
        <p:grpSpPr>
          <a:xfrm>
            <a:off x="-1076934" y="-200659"/>
            <a:ext cx="14811331" cy="9528984"/>
            <a:chOff x="-807700" y="-150494"/>
            <a:chExt cx="11108498" cy="7146738"/>
          </a:xfrm>
        </p:grpSpPr>
        <p:sp>
          <p:nvSpPr>
            <p:cNvPr id="5" name="Google Shape;1162;p30">
              <a:extLst>
                <a:ext uri="{FF2B5EF4-FFF2-40B4-BE49-F238E27FC236}">
                  <a16:creationId xmlns:a16="http://schemas.microsoft.com/office/drawing/2014/main" xmlns="" id="{4263CBD2-BF7C-786F-E71C-90E09D3F32E0}"/>
                </a:ext>
              </a:extLst>
            </p:cNvPr>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121900" tIns="121900" rIns="121900" bIns="121900" anchor="ctr" anchorCtr="0">
              <a:noAutofit/>
            </a:bodyPr>
            <a:lstStyle/>
            <a:p>
              <a:endParaRPr sz="2489"/>
            </a:p>
          </p:txBody>
        </p:sp>
        <p:sp>
          <p:nvSpPr>
            <p:cNvPr id="6" name="Google Shape;1163;p30">
              <a:extLst>
                <a:ext uri="{FF2B5EF4-FFF2-40B4-BE49-F238E27FC236}">
                  <a16:creationId xmlns:a16="http://schemas.microsoft.com/office/drawing/2014/main" xmlns="" id="{3DEF0D8A-053F-BF45-2F26-46CA621B77CE}"/>
                </a:ext>
              </a:extLst>
            </p:cNvPr>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121900" tIns="121900" rIns="121900" bIns="121900" anchor="ctr" anchorCtr="0">
              <a:noAutofit/>
            </a:bodyPr>
            <a:lstStyle/>
            <a:p>
              <a:endParaRPr sz="2489"/>
            </a:p>
          </p:txBody>
        </p:sp>
        <p:sp>
          <p:nvSpPr>
            <p:cNvPr id="7" name="Google Shape;1164;p30">
              <a:extLst>
                <a:ext uri="{FF2B5EF4-FFF2-40B4-BE49-F238E27FC236}">
                  <a16:creationId xmlns:a16="http://schemas.microsoft.com/office/drawing/2014/main" xmlns="" id="{F45ADAE6-F7F5-FE9A-AE33-31ABECA582E5}"/>
                </a:ext>
              </a:extLst>
            </p:cNvPr>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121900" tIns="121900" rIns="121900" bIns="121900" anchor="ctr" anchorCtr="0">
              <a:noAutofit/>
            </a:bodyPr>
            <a:lstStyle/>
            <a:p>
              <a:endParaRPr sz="2489"/>
            </a:p>
          </p:txBody>
        </p:sp>
      </p:grpSp>
      <p:grpSp>
        <p:nvGrpSpPr>
          <p:cNvPr id="8" name="Google Shape;1166;p30">
            <a:extLst>
              <a:ext uri="{FF2B5EF4-FFF2-40B4-BE49-F238E27FC236}">
                <a16:creationId xmlns:a16="http://schemas.microsoft.com/office/drawing/2014/main" xmlns="" id="{01A4D897-ACE6-7580-147D-FF71E29E9414}"/>
              </a:ext>
            </a:extLst>
          </p:cNvPr>
          <p:cNvGrpSpPr/>
          <p:nvPr/>
        </p:nvGrpSpPr>
        <p:grpSpPr>
          <a:xfrm>
            <a:off x="2724566" y="4815004"/>
            <a:ext cx="853999" cy="1223113"/>
            <a:chOff x="4231075" y="2556050"/>
            <a:chExt cx="494250" cy="707875"/>
          </a:xfrm>
        </p:grpSpPr>
        <p:sp>
          <p:nvSpPr>
            <p:cNvPr id="9" name="Google Shape;1167;p30">
              <a:extLst>
                <a:ext uri="{FF2B5EF4-FFF2-40B4-BE49-F238E27FC236}">
                  <a16:creationId xmlns:a16="http://schemas.microsoft.com/office/drawing/2014/main" xmlns="" id="{FAFC7A82-0D4C-ECF7-F003-B9A9D61CF308}"/>
                </a:ext>
              </a:extLst>
            </p:cNvPr>
            <p:cNvSpPr/>
            <p:nvPr/>
          </p:nvSpPr>
          <p:spPr>
            <a:xfrm>
              <a:off x="4475125" y="2847175"/>
              <a:ext cx="29250" cy="416750"/>
            </a:xfrm>
            <a:custGeom>
              <a:avLst/>
              <a:gdLst/>
              <a:ahLst/>
              <a:cxnLst/>
              <a:rect l="l" t="t" r="r" b="b"/>
              <a:pathLst>
                <a:path w="1170" h="16670" extrusionOk="0">
                  <a:moveTo>
                    <a:pt x="234" y="0"/>
                  </a:moveTo>
                  <a:cubicBezTo>
                    <a:pt x="234" y="1"/>
                    <a:pt x="795" y="9614"/>
                    <a:pt x="0" y="16475"/>
                  </a:cubicBezTo>
                  <a:lnTo>
                    <a:pt x="1123" y="16669"/>
                  </a:lnTo>
                  <a:cubicBezTo>
                    <a:pt x="282" y="11162"/>
                    <a:pt x="1169" y="774"/>
                    <a:pt x="1169" y="774"/>
                  </a:cubicBezTo>
                  <a:lnTo>
                    <a:pt x="234" y="0"/>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0" name="Google Shape;1168;p30">
              <a:extLst>
                <a:ext uri="{FF2B5EF4-FFF2-40B4-BE49-F238E27FC236}">
                  <a16:creationId xmlns:a16="http://schemas.microsoft.com/office/drawing/2014/main" xmlns="" id="{48D559BF-7AF4-B2AB-60FC-0B0FE5744B12}"/>
                </a:ext>
              </a:extLst>
            </p:cNvPr>
            <p:cNvSpPr/>
            <p:nvPr/>
          </p:nvSpPr>
          <p:spPr>
            <a:xfrm>
              <a:off x="4235150" y="2561500"/>
              <a:ext cx="490175" cy="463350"/>
            </a:xfrm>
            <a:custGeom>
              <a:avLst/>
              <a:gdLst/>
              <a:ahLst/>
              <a:cxnLst/>
              <a:rect l="l" t="t" r="r" b="b"/>
              <a:pathLst>
                <a:path w="19607" h="18534" extrusionOk="0">
                  <a:moveTo>
                    <a:pt x="10504" y="0"/>
                  </a:moveTo>
                  <a:cubicBezTo>
                    <a:pt x="9136" y="0"/>
                    <a:pt x="7642" y="152"/>
                    <a:pt x="6102" y="502"/>
                  </a:cubicBezTo>
                  <a:cubicBezTo>
                    <a:pt x="5237" y="698"/>
                    <a:pt x="4429" y="1134"/>
                    <a:pt x="3779" y="1707"/>
                  </a:cubicBezTo>
                  <a:cubicBezTo>
                    <a:pt x="3127" y="2278"/>
                    <a:pt x="2706" y="3147"/>
                    <a:pt x="2953" y="3899"/>
                  </a:cubicBezTo>
                  <a:cubicBezTo>
                    <a:pt x="2371" y="4028"/>
                    <a:pt x="1876" y="4432"/>
                    <a:pt x="1538" y="4898"/>
                  </a:cubicBezTo>
                  <a:cubicBezTo>
                    <a:pt x="1198" y="5365"/>
                    <a:pt x="995" y="5895"/>
                    <a:pt x="792" y="6419"/>
                  </a:cubicBezTo>
                  <a:cubicBezTo>
                    <a:pt x="400" y="7442"/>
                    <a:pt x="1" y="8516"/>
                    <a:pt x="174" y="9554"/>
                  </a:cubicBezTo>
                  <a:cubicBezTo>
                    <a:pt x="291" y="10268"/>
                    <a:pt x="671" y="10905"/>
                    <a:pt x="1055" y="11521"/>
                  </a:cubicBezTo>
                  <a:cubicBezTo>
                    <a:pt x="1725" y="12596"/>
                    <a:pt x="2478" y="13700"/>
                    <a:pt x="3680" y="14267"/>
                  </a:cubicBezTo>
                  <a:cubicBezTo>
                    <a:pt x="3573" y="14284"/>
                    <a:pt x="3472" y="14345"/>
                    <a:pt x="3410" y="14429"/>
                  </a:cubicBezTo>
                  <a:cubicBezTo>
                    <a:pt x="3279" y="15832"/>
                    <a:pt x="4085" y="17215"/>
                    <a:pt x="5401" y="17844"/>
                  </a:cubicBezTo>
                  <a:cubicBezTo>
                    <a:pt x="5928" y="18095"/>
                    <a:pt x="6519" y="18231"/>
                    <a:pt x="7116" y="18320"/>
                  </a:cubicBezTo>
                  <a:cubicBezTo>
                    <a:pt x="7343" y="18353"/>
                    <a:pt x="7584" y="18375"/>
                    <a:pt x="7826" y="18375"/>
                  </a:cubicBezTo>
                  <a:cubicBezTo>
                    <a:pt x="8317" y="18375"/>
                    <a:pt x="8807" y="18285"/>
                    <a:pt x="9174" y="18025"/>
                  </a:cubicBezTo>
                  <a:cubicBezTo>
                    <a:pt x="9610" y="18365"/>
                    <a:pt x="10223" y="18534"/>
                    <a:pt x="10843" y="18534"/>
                  </a:cubicBezTo>
                  <a:cubicBezTo>
                    <a:pt x="11049" y="18534"/>
                    <a:pt x="11256" y="18515"/>
                    <a:pt x="11458" y="18478"/>
                  </a:cubicBezTo>
                  <a:cubicBezTo>
                    <a:pt x="12103" y="18359"/>
                    <a:pt x="12812" y="17990"/>
                    <a:pt x="12930" y="17394"/>
                  </a:cubicBezTo>
                  <a:cubicBezTo>
                    <a:pt x="13034" y="17512"/>
                    <a:pt x="13278" y="17569"/>
                    <a:pt x="13601" y="17569"/>
                  </a:cubicBezTo>
                  <a:cubicBezTo>
                    <a:pt x="14299" y="17569"/>
                    <a:pt x="15364" y="17299"/>
                    <a:pt x="16163" y="16787"/>
                  </a:cubicBezTo>
                  <a:cubicBezTo>
                    <a:pt x="18109" y="15539"/>
                    <a:pt x="18970" y="12985"/>
                    <a:pt x="17974" y="11143"/>
                  </a:cubicBezTo>
                  <a:cubicBezTo>
                    <a:pt x="18229" y="11132"/>
                    <a:pt x="18472" y="10935"/>
                    <a:pt x="18519" y="10703"/>
                  </a:cubicBezTo>
                  <a:cubicBezTo>
                    <a:pt x="18564" y="10739"/>
                    <a:pt x="18621" y="10755"/>
                    <a:pt x="18681" y="10755"/>
                  </a:cubicBezTo>
                  <a:cubicBezTo>
                    <a:pt x="18791" y="10755"/>
                    <a:pt x="18911" y="10702"/>
                    <a:pt x="18988" y="10620"/>
                  </a:cubicBezTo>
                  <a:cubicBezTo>
                    <a:pt x="19106" y="10493"/>
                    <a:pt x="19147" y="10325"/>
                    <a:pt x="19175" y="10163"/>
                  </a:cubicBezTo>
                  <a:cubicBezTo>
                    <a:pt x="19607" y="7825"/>
                    <a:pt x="18764" y="5394"/>
                    <a:pt x="16978" y="3827"/>
                  </a:cubicBezTo>
                  <a:cubicBezTo>
                    <a:pt x="16822" y="3691"/>
                    <a:pt x="16637" y="3553"/>
                    <a:pt x="16416" y="3553"/>
                  </a:cubicBezTo>
                  <a:cubicBezTo>
                    <a:pt x="16406" y="3553"/>
                    <a:pt x="16396" y="3554"/>
                    <a:pt x="16385" y="3554"/>
                  </a:cubicBezTo>
                  <a:cubicBezTo>
                    <a:pt x="16596" y="3488"/>
                    <a:pt x="17025" y="3306"/>
                    <a:pt x="17143" y="3021"/>
                  </a:cubicBezTo>
                  <a:cubicBezTo>
                    <a:pt x="17782" y="1467"/>
                    <a:pt x="14755" y="0"/>
                    <a:pt x="10504"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 name="Google Shape;1169;p30">
              <a:extLst>
                <a:ext uri="{FF2B5EF4-FFF2-40B4-BE49-F238E27FC236}">
                  <a16:creationId xmlns:a16="http://schemas.microsoft.com/office/drawing/2014/main" xmlns="" id="{0ABEFBDB-ADE0-37B3-66B3-C8599D25AEA1}"/>
                </a:ext>
              </a:extLst>
            </p:cNvPr>
            <p:cNvSpPr/>
            <p:nvPr/>
          </p:nvSpPr>
          <p:spPr>
            <a:xfrm>
              <a:off x="4454400" y="2566575"/>
              <a:ext cx="221750" cy="116150"/>
            </a:xfrm>
            <a:custGeom>
              <a:avLst/>
              <a:gdLst/>
              <a:ahLst/>
              <a:cxnLst/>
              <a:rect l="l" t="t" r="r" b="b"/>
              <a:pathLst>
                <a:path w="8870" h="4646" extrusionOk="0">
                  <a:moveTo>
                    <a:pt x="4373" y="0"/>
                  </a:moveTo>
                  <a:cubicBezTo>
                    <a:pt x="4354" y="7"/>
                    <a:pt x="4334" y="10"/>
                    <a:pt x="4316" y="15"/>
                  </a:cubicBezTo>
                  <a:cubicBezTo>
                    <a:pt x="1698" y="726"/>
                    <a:pt x="1" y="2068"/>
                    <a:pt x="363" y="3169"/>
                  </a:cubicBezTo>
                  <a:cubicBezTo>
                    <a:pt x="657" y="4065"/>
                    <a:pt x="2246" y="4645"/>
                    <a:pt x="4390" y="4645"/>
                  </a:cubicBezTo>
                  <a:cubicBezTo>
                    <a:pt x="5190" y="4645"/>
                    <a:pt x="6066" y="4565"/>
                    <a:pt x="6982" y="4390"/>
                  </a:cubicBezTo>
                  <a:cubicBezTo>
                    <a:pt x="7556" y="4279"/>
                    <a:pt x="8094" y="4144"/>
                    <a:pt x="8589" y="3987"/>
                  </a:cubicBezTo>
                  <a:cubicBezTo>
                    <a:pt x="8468" y="3861"/>
                    <a:pt x="8342" y="3739"/>
                    <a:pt x="8210" y="3623"/>
                  </a:cubicBezTo>
                  <a:cubicBezTo>
                    <a:pt x="8054" y="3488"/>
                    <a:pt x="7870" y="3349"/>
                    <a:pt x="7649" y="3349"/>
                  </a:cubicBezTo>
                  <a:cubicBezTo>
                    <a:pt x="7638" y="3349"/>
                    <a:pt x="7627" y="3350"/>
                    <a:pt x="7616" y="3350"/>
                  </a:cubicBezTo>
                  <a:cubicBezTo>
                    <a:pt x="7827" y="3283"/>
                    <a:pt x="8257" y="3101"/>
                    <a:pt x="8374" y="2817"/>
                  </a:cubicBezTo>
                  <a:cubicBezTo>
                    <a:pt x="8870" y="1610"/>
                    <a:pt x="7154" y="457"/>
                    <a:pt x="4373"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12" name="Google Shape;1170;p30">
              <a:extLst>
                <a:ext uri="{FF2B5EF4-FFF2-40B4-BE49-F238E27FC236}">
                  <a16:creationId xmlns:a16="http://schemas.microsoft.com/office/drawing/2014/main" xmlns="" id="{DD21111F-E0B5-177A-5D0A-313EA5705B30}"/>
                </a:ext>
              </a:extLst>
            </p:cNvPr>
            <p:cNvSpPr/>
            <p:nvPr/>
          </p:nvSpPr>
          <p:spPr>
            <a:xfrm>
              <a:off x="4511525" y="2678150"/>
              <a:ext cx="203400" cy="231600"/>
            </a:xfrm>
            <a:custGeom>
              <a:avLst/>
              <a:gdLst/>
              <a:ahLst/>
              <a:cxnLst/>
              <a:rect l="l" t="t" r="r" b="b"/>
              <a:pathLst>
                <a:path w="8136" h="9264" extrusionOk="0">
                  <a:moveTo>
                    <a:pt x="1" y="0"/>
                  </a:moveTo>
                  <a:cubicBezTo>
                    <a:pt x="600" y="580"/>
                    <a:pt x="6395" y="5196"/>
                    <a:pt x="6088" y="8025"/>
                  </a:cubicBezTo>
                  <a:cubicBezTo>
                    <a:pt x="5989" y="8934"/>
                    <a:pt x="6223" y="9263"/>
                    <a:pt x="6552" y="9263"/>
                  </a:cubicBezTo>
                  <a:cubicBezTo>
                    <a:pt x="6776" y="9263"/>
                    <a:pt x="7044" y="9111"/>
                    <a:pt x="7280" y="8886"/>
                  </a:cubicBezTo>
                  <a:cubicBezTo>
                    <a:pt x="7417" y="8053"/>
                    <a:pt x="7313" y="7207"/>
                    <a:pt x="6919" y="6477"/>
                  </a:cubicBezTo>
                  <a:cubicBezTo>
                    <a:pt x="7174" y="6466"/>
                    <a:pt x="7417" y="6269"/>
                    <a:pt x="7464" y="6037"/>
                  </a:cubicBezTo>
                  <a:cubicBezTo>
                    <a:pt x="7509" y="6073"/>
                    <a:pt x="7566" y="6089"/>
                    <a:pt x="7626" y="6089"/>
                  </a:cubicBezTo>
                  <a:cubicBezTo>
                    <a:pt x="7736" y="6089"/>
                    <a:pt x="7856" y="6036"/>
                    <a:pt x="7933" y="5954"/>
                  </a:cubicBezTo>
                  <a:cubicBezTo>
                    <a:pt x="8051" y="5827"/>
                    <a:pt x="8135" y="5660"/>
                    <a:pt x="8120" y="5497"/>
                  </a:cubicBezTo>
                  <a:cubicBezTo>
                    <a:pt x="7961" y="3663"/>
                    <a:pt x="3546" y="139"/>
                    <a:pt x="1"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13" name="Google Shape;1171;p30">
              <a:extLst>
                <a:ext uri="{FF2B5EF4-FFF2-40B4-BE49-F238E27FC236}">
                  <a16:creationId xmlns:a16="http://schemas.microsoft.com/office/drawing/2014/main" xmlns="" id="{9229A6BD-276F-AE10-E713-8409FF005F5A}"/>
                </a:ext>
              </a:extLst>
            </p:cNvPr>
            <p:cNvSpPr/>
            <p:nvPr/>
          </p:nvSpPr>
          <p:spPr>
            <a:xfrm>
              <a:off x="4384400" y="2865875"/>
              <a:ext cx="317725" cy="159000"/>
            </a:xfrm>
            <a:custGeom>
              <a:avLst/>
              <a:gdLst/>
              <a:ahLst/>
              <a:cxnLst/>
              <a:rect l="l" t="t" r="r" b="b"/>
              <a:pathLst>
                <a:path w="12709" h="6360" extrusionOk="0">
                  <a:moveTo>
                    <a:pt x="7882" y="0"/>
                  </a:moveTo>
                  <a:cubicBezTo>
                    <a:pt x="6378" y="0"/>
                    <a:pt x="4917" y="137"/>
                    <a:pt x="4293" y="157"/>
                  </a:cubicBezTo>
                  <a:cubicBezTo>
                    <a:pt x="1993" y="226"/>
                    <a:pt x="0" y="3454"/>
                    <a:pt x="1470" y="6183"/>
                  </a:cubicBezTo>
                  <a:cubicBezTo>
                    <a:pt x="1599" y="6194"/>
                    <a:pt x="1729" y="6200"/>
                    <a:pt x="1860" y="6200"/>
                  </a:cubicBezTo>
                  <a:cubicBezTo>
                    <a:pt x="2349" y="6200"/>
                    <a:pt x="2838" y="6111"/>
                    <a:pt x="3204" y="5851"/>
                  </a:cubicBezTo>
                  <a:cubicBezTo>
                    <a:pt x="3640" y="6191"/>
                    <a:pt x="4253" y="6360"/>
                    <a:pt x="4873" y="6360"/>
                  </a:cubicBezTo>
                  <a:cubicBezTo>
                    <a:pt x="5079" y="6360"/>
                    <a:pt x="5286" y="6341"/>
                    <a:pt x="5488" y="6304"/>
                  </a:cubicBezTo>
                  <a:cubicBezTo>
                    <a:pt x="6135" y="6186"/>
                    <a:pt x="6896" y="5939"/>
                    <a:pt x="7015" y="5344"/>
                  </a:cubicBezTo>
                  <a:cubicBezTo>
                    <a:pt x="7050" y="5417"/>
                    <a:pt x="7293" y="5477"/>
                    <a:pt x="7660" y="5477"/>
                  </a:cubicBezTo>
                  <a:cubicBezTo>
                    <a:pt x="8849" y="5477"/>
                    <a:pt x="11332" y="4846"/>
                    <a:pt x="12201" y="2002"/>
                  </a:cubicBezTo>
                  <a:cubicBezTo>
                    <a:pt x="12709" y="338"/>
                    <a:pt x="10243" y="0"/>
                    <a:pt x="7882"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14" name="Google Shape;1172;p30">
              <a:extLst>
                <a:ext uri="{FF2B5EF4-FFF2-40B4-BE49-F238E27FC236}">
                  <a16:creationId xmlns:a16="http://schemas.microsoft.com/office/drawing/2014/main" xmlns="" id="{768D6F49-8538-CA53-FB72-8EA732AF8C78}"/>
                </a:ext>
              </a:extLst>
            </p:cNvPr>
            <p:cNvSpPr/>
            <p:nvPr/>
          </p:nvSpPr>
          <p:spPr>
            <a:xfrm>
              <a:off x="4490000" y="2898500"/>
              <a:ext cx="91325" cy="94425"/>
            </a:xfrm>
            <a:custGeom>
              <a:avLst/>
              <a:gdLst/>
              <a:ahLst/>
              <a:cxnLst/>
              <a:rect l="l" t="t" r="r" b="b"/>
              <a:pathLst>
                <a:path w="3653" h="3777" extrusionOk="0">
                  <a:moveTo>
                    <a:pt x="3479" y="0"/>
                  </a:moveTo>
                  <a:cubicBezTo>
                    <a:pt x="969" y="1432"/>
                    <a:pt x="59" y="3139"/>
                    <a:pt x="59" y="3139"/>
                  </a:cubicBezTo>
                  <a:lnTo>
                    <a:pt x="1" y="3776"/>
                  </a:lnTo>
                  <a:cubicBezTo>
                    <a:pt x="1" y="3776"/>
                    <a:pt x="1468" y="1121"/>
                    <a:pt x="3652" y="22"/>
                  </a:cubicBezTo>
                  <a:lnTo>
                    <a:pt x="3479"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5" name="Google Shape;1173;p30">
              <a:extLst>
                <a:ext uri="{FF2B5EF4-FFF2-40B4-BE49-F238E27FC236}">
                  <a16:creationId xmlns:a16="http://schemas.microsoft.com/office/drawing/2014/main" xmlns="" id="{1C00FBFB-2526-A686-2A26-7E41DA3A6679}"/>
                </a:ext>
              </a:extLst>
            </p:cNvPr>
            <p:cNvSpPr/>
            <p:nvPr/>
          </p:nvSpPr>
          <p:spPr>
            <a:xfrm>
              <a:off x="4401725" y="2863400"/>
              <a:ext cx="92125" cy="109500"/>
            </a:xfrm>
            <a:custGeom>
              <a:avLst/>
              <a:gdLst/>
              <a:ahLst/>
              <a:cxnLst/>
              <a:rect l="l" t="t" r="r" b="b"/>
              <a:pathLst>
                <a:path w="3685" h="4380" extrusionOk="0">
                  <a:moveTo>
                    <a:pt x="1" y="0"/>
                  </a:moveTo>
                  <a:cubicBezTo>
                    <a:pt x="2847" y="1439"/>
                    <a:pt x="3550" y="4379"/>
                    <a:pt x="3550" y="4379"/>
                  </a:cubicBezTo>
                  <a:lnTo>
                    <a:pt x="3685" y="3567"/>
                  </a:lnTo>
                  <a:cubicBezTo>
                    <a:pt x="3685" y="3567"/>
                    <a:pt x="2361" y="1218"/>
                    <a:pt x="201" y="25"/>
                  </a:cubicBezTo>
                  <a:lnTo>
                    <a:pt x="1"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6" name="Google Shape;1174;p30">
              <a:extLst>
                <a:ext uri="{FF2B5EF4-FFF2-40B4-BE49-F238E27FC236}">
                  <a16:creationId xmlns:a16="http://schemas.microsoft.com/office/drawing/2014/main" xmlns="" id="{E2137D7D-67F5-DC3F-DB09-64F7E67E485A}"/>
                </a:ext>
              </a:extLst>
            </p:cNvPr>
            <p:cNvSpPr/>
            <p:nvPr/>
          </p:nvSpPr>
          <p:spPr>
            <a:xfrm>
              <a:off x="4364425" y="2912525"/>
              <a:ext cx="126650" cy="113200"/>
            </a:xfrm>
            <a:custGeom>
              <a:avLst/>
              <a:gdLst/>
              <a:ahLst/>
              <a:cxnLst/>
              <a:rect l="l" t="t" r="r" b="b"/>
              <a:pathLst>
                <a:path w="5066" h="4528" extrusionOk="0">
                  <a:moveTo>
                    <a:pt x="0" y="0"/>
                  </a:moveTo>
                  <a:lnTo>
                    <a:pt x="0" y="0"/>
                  </a:lnTo>
                  <a:cubicBezTo>
                    <a:pt x="3999" y="2256"/>
                    <a:pt x="4995" y="4527"/>
                    <a:pt x="4995" y="4527"/>
                  </a:cubicBezTo>
                  <a:lnTo>
                    <a:pt x="5066" y="3930"/>
                  </a:lnTo>
                  <a:cubicBezTo>
                    <a:pt x="5066" y="3930"/>
                    <a:pt x="3803" y="2076"/>
                    <a:pt x="248" y="12"/>
                  </a:cubicBezTo>
                  <a:lnTo>
                    <a:pt x="0"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7" name="Google Shape;1175;p30">
              <a:extLst>
                <a:ext uri="{FF2B5EF4-FFF2-40B4-BE49-F238E27FC236}">
                  <a16:creationId xmlns:a16="http://schemas.microsoft.com/office/drawing/2014/main" xmlns="" id="{6902FFA7-09C4-7423-98CF-9F972BB6E49D}"/>
                </a:ext>
              </a:extLst>
            </p:cNvPr>
            <p:cNvSpPr/>
            <p:nvPr/>
          </p:nvSpPr>
          <p:spPr>
            <a:xfrm>
              <a:off x="4511200" y="2935275"/>
              <a:ext cx="85600" cy="22200"/>
            </a:xfrm>
            <a:custGeom>
              <a:avLst/>
              <a:gdLst/>
              <a:ahLst/>
              <a:cxnLst/>
              <a:rect l="l" t="t" r="r" b="b"/>
              <a:pathLst>
                <a:path w="3424" h="888" extrusionOk="0">
                  <a:moveTo>
                    <a:pt x="3203" y="1"/>
                  </a:moveTo>
                  <a:cubicBezTo>
                    <a:pt x="1579" y="1"/>
                    <a:pt x="364" y="545"/>
                    <a:pt x="364" y="545"/>
                  </a:cubicBezTo>
                  <a:lnTo>
                    <a:pt x="0" y="887"/>
                  </a:lnTo>
                  <a:cubicBezTo>
                    <a:pt x="0" y="887"/>
                    <a:pt x="1401" y="71"/>
                    <a:pt x="3176" y="71"/>
                  </a:cubicBezTo>
                  <a:cubicBezTo>
                    <a:pt x="3258" y="71"/>
                    <a:pt x="3341" y="73"/>
                    <a:pt x="3424" y="77"/>
                  </a:cubicBezTo>
                  <a:lnTo>
                    <a:pt x="3385" y="3"/>
                  </a:lnTo>
                  <a:cubicBezTo>
                    <a:pt x="3324" y="2"/>
                    <a:pt x="3263" y="1"/>
                    <a:pt x="3203"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8" name="Google Shape;1176;p30">
              <a:extLst>
                <a:ext uri="{FF2B5EF4-FFF2-40B4-BE49-F238E27FC236}">
                  <a16:creationId xmlns:a16="http://schemas.microsoft.com/office/drawing/2014/main" xmlns="" id="{B172E676-84DF-0A47-5076-3015C11FF2E6}"/>
                </a:ext>
              </a:extLst>
            </p:cNvPr>
            <p:cNvSpPr/>
            <p:nvPr/>
          </p:nvSpPr>
          <p:spPr>
            <a:xfrm>
              <a:off x="4490050" y="3042150"/>
              <a:ext cx="42325" cy="50575"/>
            </a:xfrm>
            <a:custGeom>
              <a:avLst/>
              <a:gdLst/>
              <a:ahLst/>
              <a:cxnLst/>
              <a:rect l="l" t="t" r="r" b="b"/>
              <a:pathLst>
                <a:path w="1693" h="2023" extrusionOk="0">
                  <a:moveTo>
                    <a:pt x="1617" y="0"/>
                  </a:moveTo>
                  <a:cubicBezTo>
                    <a:pt x="466" y="606"/>
                    <a:pt x="6" y="1594"/>
                    <a:pt x="6" y="1594"/>
                  </a:cubicBezTo>
                  <a:lnTo>
                    <a:pt x="1" y="2023"/>
                  </a:lnTo>
                  <a:cubicBezTo>
                    <a:pt x="1" y="2023"/>
                    <a:pt x="397" y="686"/>
                    <a:pt x="1693" y="49"/>
                  </a:cubicBezTo>
                  <a:lnTo>
                    <a:pt x="1617"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9" name="Google Shape;1177;p30">
              <a:extLst>
                <a:ext uri="{FF2B5EF4-FFF2-40B4-BE49-F238E27FC236}">
                  <a16:creationId xmlns:a16="http://schemas.microsoft.com/office/drawing/2014/main" xmlns="" id="{5A43A9EA-A9C2-B140-A8EC-D197F530F5C7}"/>
                </a:ext>
              </a:extLst>
            </p:cNvPr>
            <p:cNvSpPr/>
            <p:nvPr/>
          </p:nvSpPr>
          <p:spPr>
            <a:xfrm>
              <a:off x="4475125" y="2847175"/>
              <a:ext cx="29250" cy="416750"/>
            </a:xfrm>
            <a:custGeom>
              <a:avLst/>
              <a:gdLst/>
              <a:ahLst/>
              <a:cxnLst/>
              <a:rect l="l" t="t" r="r" b="b"/>
              <a:pathLst>
                <a:path w="1170" h="16670" extrusionOk="0">
                  <a:moveTo>
                    <a:pt x="234" y="0"/>
                  </a:moveTo>
                  <a:cubicBezTo>
                    <a:pt x="234" y="1"/>
                    <a:pt x="795" y="9614"/>
                    <a:pt x="0" y="16475"/>
                  </a:cubicBezTo>
                  <a:lnTo>
                    <a:pt x="1123" y="16669"/>
                  </a:lnTo>
                  <a:cubicBezTo>
                    <a:pt x="282" y="11162"/>
                    <a:pt x="1169" y="774"/>
                    <a:pt x="1169" y="774"/>
                  </a:cubicBezTo>
                  <a:lnTo>
                    <a:pt x="234" y="0"/>
                  </a:lnTo>
                  <a:close/>
                </a:path>
              </a:pathLst>
            </a:custGeom>
            <a:solidFill>
              <a:srgbClr val="8F6027">
                <a:alpha val="48100"/>
              </a:srgbClr>
            </a:solidFill>
            <a:ln>
              <a:noFill/>
            </a:ln>
          </p:spPr>
          <p:txBody>
            <a:bodyPr spcFirstLastPara="1" wrap="square" lIns="121900" tIns="121900" rIns="121900" bIns="121900" anchor="ctr" anchorCtr="0">
              <a:noAutofit/>
            </a:bodyPr>
            <a:lstStyle/>
            <a:p>
              <a:endParaRPr sz="2489"/>
            </a:p>
          </p:txBody>
        </p:sp>
        <p:sp>
          <p:nvSpPr>
            <p:cNvPr id="20" name="Google Shape;1178;p30">
              <a:extLst>
                <a:ext uri="{FF2B5EF4-FFF2-40B4-BE49-F238E27FC236}">
                  <a16:creationId xmlns:a16="http://schemas.microsoft.com/office/drawing/2014/main" xmlns="" id="{B0B87E4D-84EF-573B-F10B-1FBF2669BC68}"/>
                </a:ext>
              </a:extLst>
            </p:cNvPr>
            <p:cNvSpPr/>
            <p:nvPr/>
          </p:nvSpPr>
          <p:spPr>
            <a:xfrm>
              <a:off x="4480975" y="2847175"/>
              <a:ext cx="23400" cy="202300"/>
            </a:xfrm>
            <a:custGeom>
              <a:avLst/>
              <a:gdLst/>
              <a:ahLst/>
              <a:cxnLst/>
              <a:rect l="l" t="t" r="r" b="b"/>
              <a:pathLst>
                <a:path w="936" h="8092" extrusionOk="0">
                  <a:moveTo>
                    <a:pt x="0" y="0"/>
                  </a:moveTo>
                  <a:cubicBezTo>
                    <a:pt x="0" y="0"/>
                    <a:pt x="200" y="3432"/>
                    <a:pt x="192" y="7659"/>
                  </a:cubicBezTo>
                  <a:cubicBezTo>
                    <a:pt x="313" y="7795"/>
                    <a:pt x="434" y="7940"/>
                    <a:pt x="555" y="8091"/>
                  </a:cubicBezTo>
                  <a:cubicBezTo>
                    <a:pt x="645" y="4159"/>
                    <a:pt x="935" y="774"/>
                    <a:pt x="935" y="774"/>
                  </a:cubicBezTo>
                  <a:lnTo>
                    <a:pt x="0"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1" name="Google Shape;1179;p30">
              <a:extLst>
                <a:ext uri="{FF2B5EF4-FFF2-40B4-BE49-F238E27FC236}">
                  <a16:creationId xmlns:a16="http://schemas.microsoft.com/office/drawing/2014/main" xmlns="" id="{886F6040-3519-94FB-806A-5D15B5A3694E}"/>
                </a:ext>
              </a:extLst>
            </p:cNvPr>
            <p:cNvSpPr/>
            <p:nvPr/>
          </p:nvSpPr>
          <p:spPr>
            <a:xfrm>
              <a:off x="4406675" y="2674650"/>
              <a:ext cx="317875" cy="274000"/>
            </a:xfrm>
            <a:custGeom>
              <a:avLst/>
              <a:gdLst/>
              <a:ahLst/>
              <a:cxnLst/>
              <a:rect l="l" t="t" r="r" b="b"/>
              <a:pathLst>
                <a:path w="12715" h="10960" extrusionOk="0">
                  <a:moveTo>
                    <a:pt x="3558" y="1"/>
                  </a:moveTo>
                  <a:cubicBezTo>
                    <a:pt x="1468" y="1"/>
                    <a:pt x="1" y="1731"/>
                    <a:pt x="565" y="4123"/>
                  </a:cubicBezTo>
                  <a:cubicBezTo>
                    <a:pt x="1128" y="6507"/>
                    <a:pt x="4733" y="10960"/>
                    <a:pt x="8548" y="10960"/>
                  </a:cubicBezTo>
                  <a:cubicBezTo>
                    <a:pt x="8634" y="10960"/>
                    <a:pt x="8720" y="10958"/>
                    <a:pt x="8806" y="10953"/>
                  </a:cubicBezTo>
                  <a:cubicBezTo>
                    <a:pt x="12715" y="10743"/>
                    <a:pt x="11849" y="7019"/>
                    <a:pt x="9994" y="4209"/>
                  </a:cubicBezTo>
                  <a:cubicBezTo>
                    <a:pt x="8380" y="1761"/>
                    <a:pt x="5803" y="179"/>
                    <a:pt x="3890" y="15"/>
                  </a:cubicBezTo>
                  <a:cubicBezTo>
                    <a:pt x="3778" y="5"/>
                    <a:pt x="3667" y="1"/>
                    <a:pt x="3558"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2" name="Google Shape;1180;p30">
              <a:extLst>
                <a:ext uri="{FF2B5EF4-FFF2-40B4-BE49-F238E27FC236}">
                  <a16:creationId xmlns:a16="http://schemas.microsoft.com/office/drawing/2014/main" xmlns="" id="{12A16DDC-BBE4-1206-8E3B-E71AAFAC3B0C}"/>
                </a:ext>
              </a:extLst>
            </p:cNvPr>
            <p:cNvSpPr/>
            <p:nvPr/>
          </p:nvSpPr>
          <p:spPr>
            <a:xfrm>
              <a:off x="4411750" y="2690050"/>
              <a:ext cx="301725" cy="258600"/>
            </a:xfrm>
            <a:custGeom>
              <a:avLst/>
              <a:gdLst/>
              <a:ahLst/>
              <a:cxnLst/>
              <a:rect l="l" t="t" r="r" b="b"/>
              <a:pathLst>
                <a:path w="12069" h="10344" extrusionOk="0">
                  <a:moveTo>
                    <a:pt x="1423" y="1"/>
                  </a:moveTo>
                  <a:cubicBezTo>
                    <a:pt x="480" y="707"/>
                    <a:pt x="0" y="1969"/>
                    <a:pt x="362" y="3507"/>
                  </a:cubicBezTo>
                  <a:cubicBezTo>
                    <a:pt x="925" y="5891"/>
                    <a:pt x="4530" y="10344"/>
                    <a:pt x="8345" y="10344"/>
                  </a:cubicBezTo>
                  <a:cubicBezTo>
                    <a:pt x="8431" y="10344"/>
                    <a:pt x="8517" y="10342"/>
                    <a:pt x="8603" y="10337"/>
                  </a:cubicBezTo>
                  <a:cubicBezTo>
                    <a:pt x="12068" y="10151"/>
                    <a:pt x="11779" y="7206"/>
                    <a:pt x="10380" y="4582"/>
                  </a:cubicBezTo>
                  <a:lnTo>
                    <a:pt x="10380" y="4582"/>
                  </a:lnTo>
                  <a:cubicBezTo>
                    <a:pt x="9980" y="4783"/>
                    <a:pt x="9471" y="4913"/>
                    <a:pt x="8833" y="4946"/>
                  </a:cubicBezTo>
                  <a:cubicBezTo>
                    <a:pt x="8747" y="4951"/>
                    <a:pt x="8661" y="4953"/>
                    <a:pt x="8574" y="4953"/>
                  </a:cubicBezTo>
                  <a:cubicBezTo>
                    <a:pt x="5633" y="4953"/>
                    <a:pt x="2816" y="2306"/>
                    <a:pt x="1423"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23" name="Google Shape;1181;p30">
              <a:extLst>
                <a:ext uri="{FF2B5EF4-FFF2-40B4-BE49-F238E27FC236}">
                  <a16:creationId xmlns:a16="http://schemas.microsoft.com/office/drawing/2014/main" xmlns="" id="{9E8AB9C5-3A02-0C29-BC22-F7FBF7B92F7A}"/>
                </a:ext>
              </a:extLst>
            </p:cNvPr>
            <p:cNvSpPr/>
            <p:nvPr/>
          </p:nvSpPr>
          <p:spPr>
            <a:xfrm>
              <a:off x="4303650" y="2556050"/>
              <a:ext cx="393350" cy="120800"/>
            </a:xfrm>
            <a:custGeom>
              <a:avLst/>
              <a:gdLst/>
              <a:ahLst/>
              <a:cxnLst/>
              <a:rect l="l" t="t" r="r" b="b"/>
              <a:pathLst>
                <a:path w="15734" h="4832" extrusionOk="0">
                  <a:moveTo>
                    <a:pt x="7633" y="0"/>
                  </a:moveTo>
                  <a:cubicBezTo>
                    <a:pt x="3729" y="0"/>
                    <a:pt x="618" y="1503"/>
                    <a:pt x="203" y="3212"/>
                  </a:cubicBezTo>
                  <a:cubicBezTo>
                    <a:pt x="1" y="4041"/>
                    <a:pt x="3026" y="4831"/>
                    <a:pt x="6825" y="4831"/>
                  </a:cubicBezTo>
                  <a:cubicBezTo>
                    <a:pt x="8438" y="4831"/>
                    <a:pt x="10189" y="4689"/>
                    <a:pt x="11892" y="4347"/>
                  </a:cubicBezTo>
                  <a:cubicBezTo>
                    <a:pt x="15733" y="3576"/>
                    <a:pt x="15147" y="1741"/>
                    <a:pt x="13013" y="958"/>
                  </a:cubicBezTo>
                  <a:cubicBezTo>
                    <a:pt x="11174" y="284"/>
                    <a:pt x="9329" y="0"/>
                    <a:pt x="7633"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4" name="Google Shape;1182;p30">
              <a:extLst>
                <a:ext uri="{FF2B5EF4-FFF2-40B4-BE49-F238E27FC236}">
                  <a16:creationId xmlns:a16="http://schemas.microsoft.com/office/drawing/2014/main" xmlns="" id="{A427657D-7695-0C1D-6C05-56D4640C3CC6}"/>
                </a:ext>
              </a:extLst>
            </p:cNvPr>
            <p:cNvSpPr/>
            <p:nvPr/>
          </p:nvSpPr>
          <p:spPr>
            <a:xfrm>
              <a:off x="4231075" y="2642500"/>
              <a:ext cx="351850" cy="281825"/>
            </a:xfrm>
            <a:custGeom>
              <a:avLst/>
              <a:gdLst/>
              <a:ahLst/>
              <a:cxnLst/>
              <a:rect l="l" t="t" r="r" b="b"/>
              <a:pathLst>
                <a:path w="14074" h="11273" extrusionOk="0">
                  <a:moveTo>
                    <a:pt x="5962" y="0"/>
                  </a:moveTo>
                  <a:cubicBezTo>
                    <a:pt x="4286" y="0"/>
                    <a:pt x="2706" y="456"/>
                    <a:pt x="1687" y="1540"/>
                  </a:cubicBezTo>
                  <a:cubicBezTo>
                    <a:pt x="950" y="2324"/>
                    <a:pt x="0" y="4851"/>
                    <a:pt x="336" y="6315"/>
                  </a:cubicBezTo>
                  <a:cubicBezTo>
                    <a:pt x="1471" y="11272"/>
                    <a:pt x="4448" y="11228"/>
                    <a:pt x="5191" y="11264"/>
                  </a:cubicBezTo>
                  <a:cubicBezTo>
                    <a:pt x="5279" y="11268"/>
                    <a:pt x="5367" y="11270"/>
                    <a:pt x="5455" y="11270"/>
                  </a:cubicBezTo>
                  <a:cubicBezTo>
                    <a:pt x="9347" y="11270"/>
                    <a:pt x="12915" y="7230"/>
                    <a:pt x="13429" y="5063"/>
                  </a:cubicBezTo>
                  <a:cubicBezTo>
                    <a:pt x="14073" y="2354"/>
                    <a:pt x="9769" y="0"/>
                    <a:pt x="5962"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5" name="Google Shape;1183;p30">
              <a:extLst>
                <a:ext uri="{FF2B5EF4-FFF2-40B4-BE49-F238E27FC236}">
                  <a16:creationId xmlns:a16="http://schemas.microsoft.com/office/drawing/2014/main" xmlns="" id="{63871364-0CC1-720D-6805-E7B3D3FF8D1C}"/>
                </a:ext>
              </a:extLst>
            </p:cNvPr>
            <p:cNvSpPr/>
            <p:nvPr/>
          </p:nvSpPr>
          <p:spPr>
            <a:xfrm>
              <a:off x="4238600" y="2622125"/>
              <a:ext cx="199475" cy="146875"/>
            </a:xfrm>
            <a:custGeom>
              <a:avLst/>
              <a:gdLst/>
              <a:ahLst/>
              <a:cxnLst/>
              <a:rect l="l" t="t" r="r" b="b"/>
              <a:pathLst>
                <a:path w="7979" h="5875" extrusionOk="0">
                  <a:moveTo>
                    <a:pt x="3049" y="0"/>
                  </a:moveTo>
                  <a:lnTo>
                    <a:pt x="3049" y="0"/>
                  </a:lnTo>
                  <a:cubicBezTo>
                    <a:pt x="2937" y="186"/>
                    <a:pt x="2852" y="376"/>
                    <a:pt x="2805" y="569"/>
                  </a:cubicBezTo>
                  <a:cubicBezTo>
                    <a:pt x="2752" y="781"/>
                    <a:pt x="2919" y="992"/>
                    <a:pt x="3253" y="1189"/>
                  </a:cubicBezTo>
                  <a:cubicBezTo>
                    <a:pt x="2531" y="1439"/>
                    <a:pt x="1890" y="1819"/>
                    <a:pt x="1386" y="2355"/>
                  </a:cubicBezTo>
                  <a:cubicBezTo>
                    <a:pt x="834" y="2941"/>
                    <a:pt x="162" y="4510"/>
                    <a:pt x="1" y="5875"/>
                  </a:cubicBezTo>
                  <a:cubicBezTo>
                    <a:pt x="1035" y="2890"/>
                    <a:pt x="4271" y="1112"/>
                    <a:pt x="7539" y="1112"/>
                  </a:cubicBezTo>
                  <a:cubicBezTo>
                    <a:pt x="7685" y="1112"/>
                    <a:pt x="7832" y="1116"/>
                    <a:pt x="7978" y="1123"/>
                  </a:cubicBezTo>
                  <a:cubicBezTo>
                    <a:pt x="7978" y="1123"/>
                    <a:pt x="3035" y="879"/>
                    <a:pt x="3049"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26" name="Google Shape;1184;p30">
              <a:extLst>
                <a:ext uri="{FF2B5EF4-FFF2-40B4-BE49-F238E27FC236}">
                  <a16:creationId xmlns:a16="http://schemas.microsoft.com/office/drawing/2014/main" xmlns="" id="{2ABA1A13-8154-6756-DE66-B13E840E39AB}"/>
                </a:ext>
              </a:extLst>
            </p:cNvPr>
            <p:cNvSpPr/>
            <p:nvPr/>
          </p:nvSpPr>
          <p:spPr>
            <a:xfrm>
              <a:off x="4279025" y="2639100"/>
              <a:ext cx="23425" cy="20750"/>
            </a:xfrm>
            <a:custGeom>
              <a:avLst/>
              <a:gdLst/>
              <a:ahLst/>
              <a:cxnLst/>
              <a:rect l="l" t="t" r="r" b="b"/>
              <a:pathLst>
                <a:path w="937" h="830" extrusionOk="0">
                  <a:moveTo>
                    <a:pt x="99" y="0"/>
                  </a:moveTo>
                  <a:cubicBezTo>
                    <a:pt x="99" y="0"/>
                    <a:pt x="1" y="672"/>
                    <a:pt x="283" y="802"/>
                  </a:cubicBezTo>
                  <a:cubicBezTo>
                    <a:pt x="325" y="822"/>
                    <a:pt x="361" y="830"/>
                    <a:pt x="394" y="830"/>
                  </a:cubicBezTo>
                  <a:cubicBezTo>
                    <a:pt x="524" y="830"/>
                    <a:pt x="581" y="701"/>
                    <a:pt x="581" y="701"/>
                  </a:cubicBezTo>
                  <a:cubicBezTo>
                    <a:pt x="937" y="624"/>
                    <a:pt x="623" y="223"/>
                    <a:pt x="9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 name="Google Shape;1185;p30">
              <a:extLst>
                <a:ext uri="{FF2B5EF4-FFF2-40B4-BE49-F238E27FC236}">
                  <a16:creationId xmlns:a16="http://schemas.microsoft.com/office/drawing/2014/main" xmlns="" id="{C510C4DD-2C84-35FE-6895-247486591E3E}"/>
                </a:ext>
              </a:extLst>
            </p:cNvPr>
            <p:cNvSpPr/>
            <p:nvPr/>
          </p:nvSpPr>
          <p:spPr>
            <a:xfrm>
              <a:off x="4289475" y="2622675"/>
              <a:ext cx="17800" cy="19300"/>
            </a:xfrm>
            <a:custGeom>
              <a:avLst/>
              <a:gdLst/>
              <a:ahLst/>
              <a:cxnLst/>
              <a:rect l="l" t="t" r="r" b="b"/>
              <a:pathLst>
                <a:path w="712" h="772" extrusionOk="0">
                  <a:moveTo>
                    <a:pt x="253" y="1"/>
                  </a:moveTo>
                  <a:cubicBezTo>
                    <a:pt x="253" y="1"/>
                    <a:pt x="0" y="516"/>
                    <a:pt x="152" y="705"/>
                  </a:cubicBezTo>
                  <a:cubicBezTo>
                    <a:pt x="192" y="754"/>
                    <a:pt x="232" y="771"/>
                    <a:pt x="268" y="771"/>
                  </a:cubicBezTo>
                  <a:cubicBezTo>
                    <a:pt x="346" y="771"/>
                    <a:pt x="406" y="689"/>
                    <a:pt x="406" y="689"/>
                  </a:cubicBezTo>
                  <a:cubicBezTo>
                    <a:pt x="415" y="690"/>
                    <a:pt x="424" y="690"/>
                    <a:pt x="432" y="690"/>
                  </a:cubicBezTo>
                  <a:cubicBezTo>
                    <a:pt x="712" y="690"/>
                    <a:pt x="554" y="254"/>
                    <a:pt x="25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8" name="Google Shape;1186;p30">
              <a:extLst>
                <a:ext uri="{FF2B5EF4-FFF2-40B4-BE49-F238E27FC236}">
                  <a16:creationId xmlns:a16="http://schemas.microsoft.com/office/drawing/2014/main" xmlns="" id="{E2436079-4781-A710-357E-E99CB82D8C12}"/>
                </a:ext>
              </a:extLst>
            </p:cNvPr>
            <p:cNvSpPr/>
            <p:nvPr/>
          </p:nvSpPr>
          <p:spPr>
            <a:xfrm>
              <a:off x="4264225" y="2659575"/>
              <a:ext cx="13325" cy="7000"/>
            </a:xfrm>
            <a:custGeom>
              <a:avLst/>
              <a:gdLst/>
              <a:ahLst/>
              <a:cxnLst/>
              <a:rect l="l" t="t" r="r" b="b"/>
              <a:pathLst>
                <a:path w="533" h="280" extrusionOk="0">
                  <a:moveTo>
                    <a:pt x="270" y="1"/>
                  </a:moveTo>
                  <a:cubicBezTo>
                    <a:pt x="185" y="1"/>
                    <a:pt x="87" y="17"/>
                    <a:pt x="1" y="51"/>
                  </a:cubicBezTo>
                  <a:cubicBezTo>
                    <a:pt x="1" y="51"/>
                    <a:pt x="226" y="280"/>
                    <a:pt x="381" y="280"/>
                  </a:cubicBezTo>
                  <a:cubicBezTo>
                    <a:pt x="390" y="280"/>
                    <a:pt x="398" y="279"/>
                    <a:pt x="406" y="277"/>
                  </a:cubicBezTo>
                  <a:cubicBezTo>
                    <a:pt x="533" y="253"/>
                    <a:pt x="459" y="146"/>
                    <a:pt x="459" y="146"/>
                  </a:cubicBezTo>
                  <a:cubicBezTo>
                    <a:pt x="519" y="49"/>
                    <a:pt x="414" y="1"/>
                    <a:pt x="270"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 name="Google Shape;1187;p30">
              <a:extLst>
                <a:ext uri="{FF2B5EF4-FFF2-40B4-BE49-F238E27FC236}">
                  <a16:creationId xmlns:a16="http://schemas.microsoft.com/office/drawing/2014/main" xmlns="" id="{FEC5DC6F-656D-4D16-86D1-AA0AD54330F6}"/>
                </a:ext>
              </a:extLst>
            </p:cNvPr>
            <p:cNvSpPr/>
            <p:nvPr/>
          </p:nvSpPr>
          <p:spPr>
            <a:xfrm>
              <a:off x="4273750" y="2796400"/>
              <a:ext cx="282150" cy="130475"/>
            </a:xfrm>
            <a:custGeom>
              <a:avLst/>
              <a:gdLst/>
              <a:ahLst/>
              <a:cxnLst/>
              <a:rect l="l" t="t" r="r" b="b"/>
              <a:pathLst>
                <a:path w="11286" h="5219" extrusionOk="0">
                  <a:moveTo>
                    <a:pt x="11286" y="1"/>
                  </a:moveTo>
                  <a:lnTo>
                    <a:pt x="11286" y="1"/>
                  </a:lnTo>
                  <a:cubicBezTo>
                    <a:pt x="9441" y="1915"/>
                    <a:pt x="6266" y="3860"/>
                    <a:pt x="2893" y="3860"/>
                  </a:cubicBezTo>
                  <a:cubicBezTo>
                    <a:pt x="2784" y="3860"/>
                    <a:pt x="2674" y="3858"/>
                    <a:pt x="2564" y="3854"/>
                  </a:cubicBezTo>
                  <a:cubicBezTo>
                    <a:pt x="2137" y="3837"/>
                    <a:pt x="1114" y="3837"/>
                    <a:pt x="0" y="3355"/>
                  </a:cubicBezTo>
                  <a:lnTo>
                    <a:pt x="0" y="3355"/>
                  </a:lnTo>
                  <a:cubicBezTo>
                    <a:pt x="1318" y="5096"/>
                    <a:pt x="3008" y="5187"/>
                    <a:pt x="3532" y="5212"/>
                  </a:cubicBezTo>
                  <a:cubicBezTo>
                    <a:pt x="3617" y="5216"/>
                    <a:pt x="3703" y="5218"/>
                    <a:pt x="3787" y="5218"/>
                  </a:cubicBezTo>
                  <a:cubicBezTo>
                    <a:pt x="7091" y="5218"/>
                    <a:pt x="10117" y="2207"/>
                    <a:pt x="11286"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30" name="Google Shape;1188;p30">
              <a:extLst>
                <a:ext uri="{FF2B5EF4-FFF2-40B4-BE49-F238E27FC236}">
                  <a16:creationId xmlns:a16="http://schemas.microsoft.com/office/drawing/2014/main" xmlns="" id="{8385A89F-E4F2-37D5-93C3-877B86ED8B62}"/>
                </a:ext>
              </a:extLst>
            </p:cNvPr>
            <p:cNvSpPr/>
            <p:nvPr/>
          </p:nvSpPr>
          <p:spPr>
            <a:xfrm>
              <a:off x="4525050" y="2885925"/>
              <a:ext cx="170150" cy="66050"/>
            </a:xfrm>
            <a:custGeom>
              <a:avLst/>
              <a:gdLst/>
              <a:ahLst/>
              <a:cxnLst/>
              <a:rect l="l" t="t" r="r" b="b"/>
              <a:pathLst>
                <a:path w="6806" h="2642" extrusionOk="0">
                  <a:moveTo>
                    <a:pt x="4512" y="0"/>
                  </a:moveTo>
                  <a:cubicBezTo>
                    <a:pt x="4361" y="0"/>
                    <a:pt x="4208" y="4"/>
                    <a:pt x="4056" y="9"/>
                  </a:cubicBezTo>
                  <a:cubicBezTo>
                    <a:pt x="2670" y="58"/>
                    <a:pt x="1" y="449"/>
                    <a:pt x="200" y="1125"/>
                  </a:cubicBezTo>
                  <a:cubicBezTo>
                    <a:pt x="350" y="1636"/>
                    <a:pt x="2723" y="2642"/>
                    <a:pt x="4126" y="2642"/>
                  </a:cubicBezTo>
                  <a:cubicBezTo>
                    <a:pt x="4159" y="2642"/>
                    <a:pt x="4193" y="2641"/>
                    <a:pt x="4225" y="2640"/>
                  </a:cubicBezTo>
                  <a:cubicBezTo>
                    <a:pt x="5611" y="2592"/>
                    <a:pt x="6483" y="1779"/>
                    <a:pt x="6624" y="1091"/>
                  </a:cubicBezTo>
                  <a:cubicBezTo>
                    <a:pt x="6805" y="207"/>
                    <a:pt x="5727" y="0"/>
                    <a:pt x="4512"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 name="Google Shape;1189;p30">
              <a:extLst>
                <a:ext uri="{FF2B5EF4-FFF2-40B4-BE49-F238E27FC236}">
                  <a16:creationId xmlns:a16="http://schemas.microsoft.com/office/drawing/2014/main" xmlns="" id="{83EE1AF8-45FC-3C1F-ACDC-F81352677661}"/>
                </a:ext>
              </a:extLst>
            </p:cNvPr>
            <p:cNvSpPr/>
            <p:nvPr/>
          </p:nvSpPr>
          <p:spPr>
            <a:xfrm>
              <a:off x="4535850" y="2816950"/>
              <a:ext cx="22750" cy="21975"/>
            </a:xfrm>
            <a:custGeom>
              <a:avLst/>
              <a:gdLst/>
              <a:ahLst/>
              <a:cxnLst/>
              <a:rect l="l" t="t" r="r" b="b"/>
              <a:pathLst>
                <a:path w="910" h="879" extrusionOk="0">
                  <a:moveTo>
                    <a:pt x="532" y="1"/>
                  </a:moveTo>
                  <a:cubicBezTo>
                    <a:pt x="430" y="1"/>
                    <a:pt x="359" y="84"/>
                    <a:pt x="359" y="84"/>
                  </a:cubicBezTo>
                  <a:cubicBezTo>
                    <a:pt x="353" y="84"/>
                    <a:pt x="347" y="84"/>
                    <a:pt x="341" y="84"/>
                  </a:cubicBezTo>
                  <a:cubicBezTo>
                    <a:pt x="1" y="84"/>
                    <a:pt x="181" y="539"/>
                    <a:pt x="611" y="878"/>
                  </a:cubicBezTo>
                  <a:cubicBezTo>
                    <a:pt x="611" y="878"/>
                    <a:pt x="909" y="256"/>
                    <a:pt x="678" y="60"/>
                  </a:cubicBezTo>
                  <a:cubicBezTo>
                    <a:pt x="626" y="16"/>
                    <a:pt x="576" y="1"/>
                    <a:pt x="532"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2" name="Google Shape;1190;p30">
              <a:extLst>
                <a:ext uri="{FF2B5EF4-FFF2-40B4-BE49-F238E27FC236}">
                  <a16:creationId xmlns:a16="http://schemas.microsoft.com/office/drawing/2014/main" xmlns="" id="{75C95453-D33F-25EF-12D2-607E9338A165}"/>
                </a:ext>
              </a:extLst>
            </p:cNvPr>
            <p:cNvSpPr/>
            <p:nvPr/>
          </p:nvSpPr>
          <p:spPr>
            <a:xfrm>
              <a:off x="4526625" y="2832425"/>
              <a:ext cx="15700" cy="18725"/>
            </a:xfrm>
            <a:custGeom>
              <a:avLst/>
              <a:gdLst/>
              <a:ahLst/>
              <a:cxnLst/>
              <a:rect l="l" t="t" r="r" b="b"/>
              <a:pathLst>
                <a:path w="628" h="749" extrusionOk="0">
                  <a:moveTo>
                    <a:pt x="419" y="0"/>
                  </a:moveTo>
                  <a:cubicBezTo>
                    <a:pt x="353" y="0"/>
                    <a:pt x="291" y="48"/>
                    <a:pt x="291" y="48"/>
                  </a:cubicBezTo>
                  <a:cubicBezTo>
                    <a:pt x="262" y="38"/>
                    <a:pt x="237" y="33"/>
                    <a:pt x="214" y="33"/>
                  </a:cubicBezTo>
                  <a:cubicBezTo>
                    <a:pt x="1" y="33"/>
                    <a:pt x="32" y="452"/>
                    <a:pt x="229" y="748"/>
                  </a:cubicBezTo>
                  <a:cubicBezTo>
                    <a:pt x="229" y="748"/>
                    <a:pt x="627" y="316"/>
                    <a:pt x="538" y="96"/>
                  </a:cubicBezTo>
                  <a:cubicBezTo>
                    <a:pt x="510" y="22"/>
                    <a:pt x="464" y="0"/>
                    <a:pt x="41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3" name="Google Shape;1191;p30">
              <a:extLst>
                <a:ext uri="{FF2B5EF4-FFF2-40B4-BE49-F238E27FC236}">
                  <a16:creationId xmlns:a16="http://schemas.microsoft.com/office/drawing/2014/main" xmlns="" id="{96FDD272-13AE-A151-14C8-8557F7D5B79F}"/>
                </a:ext>
              </a:extLst>
            </p:cNvPr>
            <p:cNvSpPr/>
            <p:nvPr/>
          </p:nvSpPr>
          <p:spPr>
            <a:xfrm>
              <a:off x="4560950" y="2814325"/>
              <a:ext cx="13375" cy="8100"/>
            </a:xfrm>
            <a:custGeom>
              <a:avLst/>
              <a:gdLst/>
              <a:ahLst/>
              <a:cxnLst/>
              <a:rect l="l" t="t" r="r" b="b"/>
              <a:pathLst>
                <a:path w="535" h="324" extrusionOk="0">
                  <a:moveTo>
                    <a:pt x="201" y="0"/>
                  </a:moveTo>
                  <a:cubicBezTo>
                    <a:pt x="85" y="0"/>
                    <a:pt x="123" y="114"/>
                    <a:pt x="123" y="114"/>
                  </a:cubicBezTo>
                  <a:cubicBezTo>
                    <a:pt x="1" y="222"/>
                    <a:pt x="221" y="324"/>
                    <a:pt x="451" y="324"/>
                  </a:cubicBezTo>
                  <a:cubicBezTo>
                    <a:pt x="479" y="324"/>
                    <a:pt x="507" y="322"/>
                    <a:pt x="535" y="319"/>
                  </a:cubicBezTo>
                  <a:cubicBezTo>
                    <a:pt x="535" y="319"/>
                    <a:pt x="370" y="11"/>
                    <a:pt x="213" y="1"/>
                  </a:cubicBezTo>
                  <a:cubicBezTo>
                    <a:pt x="209" y="0"/>
                    <a:pt x="205" y="0"/>
                    <a:pt x="20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4" name="Google Shape;1192;p30">
              <a:extLst>
                <a:ext uri="{FF2B5EF4-FFF2-40B4-BE49-F238E27FC236}">
                  <a16:creationId xmlns:a16="http://schemas.microsoft.com/office/drawing/2014/main" xmlns="" id="{AB348D01-B761-6A18-1AE3-77CB79A73064}"/>
                </a:ext>
              </a:extLst>
            </p:cNvPr>
            <p:cNvSpPr/>
            <p:nvPr/>
          </p:nvSpPr>
          <p:spPr>
            <a:xfrm>
              <a:off x="4585925" y="2692375"/>
              <a:ext cx="23475" cy="16025"/>
            </a:xfrm>
            <a:custGeom>
              <a:avLst/>
              <a:gdLst/>
              <a:ahLst/>
              <a:cxnLst/>
              <a:rect l="l" t="t" r="r" b="b"/>
              <a:pathLst>
                <a:path w="939" h="641" extrusionOk="0">
                  <a:moveTo>
                    <a:pt x="931" y="0"/>
                  </a:moveTo>
                  <a:cubicBezTo>
                    <a:pt x="853" y="0"/>
                    <a:pt x="187" y="8"/>
                    <a:pt x="84" y="262"/>
                  </a:cubicBezTo>
                  <a:cubicBezTo>
                    <a:pt x="1" y="463"/>
                    <a:pt x="230" y="519"/>
                    <a:pt x="230" y="519"/>
                  </a:cubicBezTo>
                  <a:cubicBezTo>
                    <a:pt x="264" y="603"/>
                    <a:pt x="317" y="641"/>
                    <a:pt x="382" y="641"/>
                  </a:cubicBezTo>
                  <a:cubicBezTo>
                    <a:pt x="556" y="641"/>
                    <a:pt x="807" y="366"/>
                    <a:pt x="939" y="1"/>
                  </a:cubicBezTo>
                  <a:cubicBezTo>
                    <a:pt x="939" y="1"/>
                    <a:pt x="936" y="0"/>
                    <a:pt x="931"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35" name="Google Shape;1193;p30">
              <a:extLst>
                <a:ext uri="{FF2B5EF4-FFF2-40B4-BE49-F238E27FC236}">
                  <a16:creationId xmlns:a16="http://schemas.microsoft.com/office/drawing/2014/main" xmlns="" id="{090E629A-4A0C-7367-777E-C0107D0FBBCB}"/>
                </a:ext>
              </a:extLst>
            </p:cNvPr>
            <p:cNvSpPr/>
            <p:nvPr/>
          </p:nvSpPr>
          <p:spPr>
            <a:xfrm>
              <a:off x="4605550" y="2701475"/>
              <a:ext cx="23475" cy="10925"/>
            </a:xfrm>
            <a:custGeom>
              <a:avLst/>
              <a:gdLst/>
              <a:ahLst/>
              <a:cxnLst/>
              <a:rect l="l" t="t" r="r" b="b"/>
              <a:pathLst>
                <a:path w="939" h="437" extrusionOk="0">
                  <a:moveTo>
                    <a:pt x="431" y="1"/>
                  </a:moveTo>
                  <a:cubicBezTo>
                    <a:pt x="321" y="1"/>
                    <a:pt x="219" y="18"/>
                    <a:pt x="158" y="69"/>
                  </a:cubicBezTo>
                  <a:cubicBezTo>
                    <a:pt x="1" y="203"/>
                    <a:pt x="205" y="296"/>
                    <a:pt x="205" y="296"/>
                  </a:cubicBezTo>
                  <a:cubicBezTo>
                    <a:pt x="208" y="395"/>
                    <a:pt x="266" y="437"/>
                    <a:pt x="350" y="437"/>
                  </a:cubicBezTo>
                  <a:cubicBezTo>
                    <a:pt x="513" y="437"/>
                    <a:pt x="775" y="282"/>
                    <a:pt x="939" y="78"/>
                  </a:cubicBezTo>
                  <a:cubicBezTo>
                    <a:pt x="939" y="78"/>
                    <a:pt x="666" y="1"/>
                    <a:pt x="431"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36" name="Google Shape;1194;p30">
              <a:extLst>
                <a:ext uri="{FF2B5EF4-FFF2-40B4-BE49-F238E27FC236}">
                  <a16:creationId xmlns:a16="http://schemas.microsoft.com/office/drawing/2014/main" xmlns="" id="{C8637E24-1659-7066-B3CD-1AEE9EE3B815}"/>
                </a:ext>
              </a:extLst>
            </p:cNvPr>
            <p:cNvSpPr/>
            <p:nvPr/>
          </p:nvSpPr>
          <p:spPr>
            <a:xfrm>
              <a:off x="4577325" y="2679325"/>
              <a:ext cx="9475" cy="11375"/>
            </a:xfrm>
            <a:custGeom>
              <a:avLst/>
              <a:gdLst/>
              <a:ahLst/>
              <a:cxnLst/>
              <a:rect l="l" t="t" r="r" b="b"/>
              <a:pathLst>
                <a:path w="379" h="455" extrusionOk="0">
                  <a:moveTo>
                    <a:pt x="252" y="1"/>
                  </a:moveTo>
                  <a:cubicBezTo>
                    <a:pt x="252" y="1"/>
                    <a:pt x="1" y="258"/>
                    <a:pt x="52" y="394"/>
                  </a:cubicBezTo>
                  <a:cubicBezTo>
                    <a:pt x="69" y="441"/>
                    <a:pt x="98" y="454"/>
                    <a:pt x="125" y="454"/>
                  </a:cubicBezTo>
                  <a:cubicBezTo>
                    <a:pt x="165" y="454"/>
                    <a:pt x="202" y="427"/>
                    <a:pt x="202" y="427"/>
                  </a:cubicBezTo>
                  <a:cubicBezTo>
                    <a:pt x="220" y="433"/>
                    <a:pt x="236" y="437"/>
                    <a:pt x="251" y="437"/>
                  </a:cubicBezTo>
                  <a:cubicBezTo>
                    <a:pt x="379" y="437"/>
                    <a:pt x="367" y="184"/>
                    <a:pt x="252"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37" name="Google Shape;1195;p30">
              <a:extLst>
                <a:ext uri="{FF2B5EF4-FFF2-40B4-BE49-F238E27FC236}">
                  <a16:creationId xmlns:a16="http://schemas.microsoft.com/office/drawing/2014/main" xmlns="" id="{B1ED2DBD-2950-6E73-300D-37C0F5922E18}"/>
                </a:ext>
              </a:extLst>
            </p:cNvPr>
            <p:cNvSpPr/>
            <p:nvPr/>
          </p:nvSpPr>
          <p:spPr>
            <a:xfrm>
              <a:off x="4679975" y="2657800"/>
              <a:ext cx="24675" cy="14900"/>
            </a:xfrm>
            <a:custGeom>
              <a:avLst/>
              <a:gdLst/>
              <a:ahLst/>
              <a:cxnLst/>
              <a:rect l="l" t="t" r="r" b="b"/>
              <a:pathLst>
                <a:path w="987" h="596" extrusionOk="0">
                  <a:moveTo>
                    <a:pt x="729" y="1"/>
                  </a:moveTo>
                  <a:cubicBezTo>
                    <a:pt x="501" y="1"/>
                    <a:pt x="192" y="31"/>
                    <a:pt x="105" y="189"/>
                  </a:cubicBezTo>
                  <a:cubicBezTo>
                    <a:pt x="1" y="380"/>
                    <a:pt x="221" y="459"/>
                    <a:pt x="221" y="459"/>
                  </a:cubicBezTo>
                  <a:cubicBezTo>
                    <a:pt x="246" y="554"/>
                    <a:pt x="302" y="596"/>
                    <a:pt x="374" y="596"/>
                  </a:cubicBezTo>
                  <a:cubicBezTo>
                    <a:pt x="548" y="596"/>
                    <a:pt x="818" y="352"/>
                    <a:pt x="986" y="13"/>
                  </a:cubicBezTo>
                  <a:cubicBezTo>
                    <a:pt x="986" y="13"/>
                    <a:pt x="874" y="1"/>
                    <a:pt x="729"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8" name="Google Shape;1196;p30">
              <a:extLst>
                <a:ext uri="{FF2B5EF4-FFF2-40B4-BE49-F238E27FC236}">
                  <a16:creationId xmlns:a16="http://schemas.microsoft.com/office/drawing/2014/main" xmlns="" id="{69C91F07-00C3-D446-E825-400FD0426556}"/>
                </a:ext>
              </a:extLst>
            </p:cNvPr>
            <p:cNvSpPr/>
            <p:nvPr/>
          </p:nvSpPr>
          <p:spPr>
            <a:xfrm>
              <a:off x="4699150" y="2667725"/>
              <a:ext cx="23700" cy="10800"/>
            </a:xfrm>
            <a:custGeom>
              <a:avLst/>
              <a:gdLst/>
              <a:ahLst/>
              <a:cxnLst/>
              <a:rect l="l" t="t" r="r" b="b"/>
              <a:pathLst>
                <a:path w="948" h="432" extrusionOk="0">
                  <a:moveTo>
                    <a:pt x="369" y="0"/>
                  </a:moveTo>
                  <a:cubicBezTo>
                    <a:pt x="291" y="0"/>
                    <a:pt x="222" y="13"/>
                    <a:pt x="173" y="46"/>
                  </a:cubicBezTo>
                  <a:cubicBezTo>
                    <a:pt x="1" y="163"/>
                    <a:pt x="193" y="276"/>
                    <a:pt x="193" y="276"/>
                  </a:cubicBezTo>
                  <a:cubicBezTo>
                    <a:pt x="183" y="385"/>
                    <a:pt x="248" y="432"/>
                    <a:pt x="349" y="432"/>
                  </a:cubicBezTo>
                  <a:cubicBezTo>
                    <a:pt x="514" y="432"/>
                    <a:pt x="772" y="308"/>
                    <a:pt x="947" y="132"/>
                  </a:cubicBezTo>
                  <a:cubicBezTo>
                    <a:pt x="947" y="132"/>
                    <a:pt x="617" y="0"/>
                    <a:pt x="36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9" name="Google Shape;1197;p30">
              <a:extLst>
                <a:ext uri="{FF2B5EF4-FFF2-40B4-BE49-F238E27FC236}">
                  <a16:creationId xmlns:a16="http://schemas.microsoft.com/office/drawing/2014/main" xmlns="" id="{19BE57B7-F505-EABD-6065-ECF5A1FE2256}"/>
                </a:ext>
              </a:extLst>
            </p:cNvPr>
            <p:cNvSpPr/>
            <p:nvPr/>
          </p:nvSpPr>
          <p:spPr>
            <a:xfrm>
              <a:off x="4673600" y="2642600"/>
              <a:ext cx="9225" cy="11000"/>
            </a:xfrm>
            <a:custGeom>
              <a:avLst/>
              <a:gdLst/>
              <a:ahLst/>
              <a:cxnLst/>
              <a:rect l="l" t="t" r="r" b="b"/>
              <a:pathLst>
                <a:path w="369" h="440" extrusionOk="0">
                  <a:moveTo>
                    <a:pt x="280" y="0"/>
                  </a:moveTo>
                  <a:cubicBezTo>
                    <a:pt x="280" y="0"/>
                    <a:pt x="0" y="232"/>
                    <a:pt x="34" y="371"/>
                  </a:cubicBezTo>
                  <a:cubicBezTo>
                    <a:pt x="47" y="425"/>
                    <a:pt x="78" y="439"/>
                    <a:pt x="109" y="439"/>
                  </a:cubicBezTo>
                  <a:cubicBezTo>
                    <a:pt x="145" y="439"/>
                    <a:pt x="180" y="419"/>
                    <a:pt x="180" y="419"/>
                  </a:cubicBezTo>
                  <a:cubicBezTo>
                    <a:pt x="200" y="429"/>
                    <a:pt x="219" y="434"/>
                    <a:pt x="235" y="434"/>
                  </a:cubicBezTo>
                  <a:cubicBezTo>
                    <a:pt x="354" y="434"/>
                    <a:pt x="369" y="188"/>
                    <a:pt x="280"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0" name="Google Shape;1198;p30">
              <a:extLst>
                <a:ext uri="{FF2B5EF4-FFF2-40B4-BE49-F238E27FC236}">
                  <a16:creationId xmlns:a16="http://schemas.microsoft.com/office/drawing/2014/main" xmlns="" id="{E6E0294D-0022-BF8D-BE9A-C2C6F3575996}"/>
                </a:ext>
              </a:extLst>
            </p:cNvPr>
            <p:cNvSpPr/>
            <p:nvPr/>
          </p:nvSpPr>
          <p:spPr>
            <a:xfrm>
              <a:off x="4690800" y="2679625"/>
              <a:ext cx="13350" cy="7075"/>
            </a:xfrm>
            <a:custGeom>
              <a:avLst/>
              <a:gdLst/>
              <a:ahLst/>
              <a:cxnLst/>
              <a:rect l="l" t="t" r="r" b="b"/>
              <a:pathLst>
                <a:path w="534" h="283" extrusionOk="0">
                  <a:moveTo>
                    <a:pt x="155" y="1"/>
                  </a:moveTo>
                  <a:cubicBezTo>
                    <a:pt x="147" y="1"/>
                    <a:pt x="139" y="1"/>
                    <a:pt x="131" y="2"/>
                  </a:cubicBezTo>
                  <a:cubicBezTo>
                    <a:pt x="1" y="24"/>
                    <a:pt x="72" y="133"/>
                    <a:pt x="72" y="133"/>
                  </a:cubicBezTo>
                  <a:cubicBezTo>
                    <a:pt x="6" y="231"/>
                    <a:pt x="120" y="283"/>
                    <a:pt x="274" y="283"/>
                  </a:cubicBezTo>
                  <a:cubicBezTo>
                    <a:pt x="356" y="283"/>
                    <a:pt x="449" y="268"/>
                    <a:pt x="533" y="239"/>
                  </a:cubicBezTo>
                  <a:cubicBezTo>
                    <a:pt x="533" y="239"/>
                    <a:pt x="311" y="1"/>
                    <a:pt x="155"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 name="Google Shape;1199;p30">
              <a:extLst>
                <a:ext uri="{FF2B5EF4-FFF2-40B4-BE49-F238E27FC236}">
                  <a16:creationId xmlns:a16="http://schemas.microsoft.com/office/drawing/2014/main" xmlns="" id="{FB579C84-387C-7940-B364-DFFE98B21806}"/>
                </a:ext>
              </a:extLst>
            </p:cNvPr>
            <p:cNvSpPr/>
            <p:nvPr/>
          </p:nvSpPr>
          <p:spPr>
            <a:xfrm>
              <a:off x="4587475" y="2823425"/>
              <a:ext cx="47950" cy="45350"/>
            </a:xfrm>
            <a:custGeom>
              <a:avLst/>
              <a:gdLst/>
              <a:ahLst/>
              <a:cxnLst/>
              <a:rect l="l" t="t" r="r" b="b"/>
              <a:pathLst>
                <a:path w="1918" h="1814" extrusionOk="0">
                  <a:moveTo>
                    <a:pt x="959" y="0"/>
                  </a:moveTo>
                  <a:cubicBezTo>
                    <a:pt x="430" y="0"/>
                    <a:pt x="1" y="406"/>
                    <a:pt x="1" y="907"/>
                  </a:cubicBezTo>
                  <a:cubicBezTo>
                    <a:pt x="1" y="1408"/>
                    <a:pt x="430" y="1813"/>
                    <a:pt x="959" y="1813"/>
                  </a:cubicBezTo>
                  <a:cubicBezTo>
                    <a:pt x="1488" y="1813"/>
                    <a:pt x="1917" y="1408"/>
                    <a:pt x="1917" y="907"/>
                  </a:cubicBezTo>
                  <a:cubicBezTo>
                    <a:pt x="1917" y="406"/>
                    <a:pt x="1488" y="0"/>
                    <a:pt x="959"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42" name="Google Shape;1200;p30">
              <a:extLst>
                <a:ext uri="{FF2B5EF4-FFF2-40B4-BE49-F238E27FC236}">
                  <a16:creationId xmlns:a16="http://schemas.microsoft.com/office/drawing/2014/main" xmlns="" id="{5D79E896-C817-9E84-FCAC-A33DA6DA8411}"/>
                </a:ext>
              </a:extLst>
            </p:cNvPr>
            <p:cNvSpPr/>
            <p:nvPr/>
          </p:nvSpPr>
          <p:spPr>
            <a:xfrm>
              <a:off x="4593525" y="2824975"/>
              <a:ext cx="39600" cy="34100"/>
            </a:xfrm>
            <a:custGeom>
              <a:avLst/>
              <a:gdLst/>
              <a:ahLst/>
              <a:cxnLst/>
              <a:rect l="l" t="t" r="r" b="b"/>
              <a:pathLst>
                <a:path w="1584" h="1364" extrusionOk="0">
                  <a:moveTo>
                    <a:pt x="980" y="1"/>
                  </a:moveTo>
                  <a:cubicBezTo>
                    <a:pt x="916" y="1"/>
                    <a:pt x="853" y="15"/>
                    <a:pt x="792" y="46"/>
                  </a:cubicBezTo>
                  <a:cubicBezTo>
                    <a:pt x="745" y="24"/>
                    <a:pt x="694" y="14"/>
                    <a:pt x="640" y="14"/>
                  </a:cubicBezTo>
                  <a:cubicBezTo>
                    <a:pt x="352" y="14"/>
                    <a:pt x="0" y="307"/>
                    <a:pt x="0" y="644"/>
                  </a:cubicBezTo>
                  <a:cubicBezTo>
                    <a:pt x="0" y="1041"/>
                    <a:pt x="354" y="1364"/>
                    <a:pt x="792" y="1364"/>
                  </a:cubicBezTo>
                  <a:cubicBezTo>
                    <a:pt x="1229" y="1364"/>
                    <a:pt x="1583" y="1041"/>
                    <a:pt x="1583" y="644"/>
                  </a:cubicBezTo>
                  <a:cubicBezTo>
                    <a:pt x="1583" y="315"/>
                    <a:pt x="1282" y="1"/>
                    <a:pt x="980"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3" name="Google Shape;1201;p30">
              <a:extLst>
                <a:ext uri="{FF2B5EF4-FFF2-40B4-BE49-F238E27FC236}">
                  <a16:creationId xmlns:a16="http://schemas.microsoft.com/office/drawing/2014/main" xmlns="" id="{BD8DD6E9-5341-8B3B-9F20-EDAAAAA463D0}"/>
                </a:ext>
              </a:extLst>
            </p:cNvPr>
            <p:cNvSpPr/>
            <p:nvPr/>
          </p:nvSpPr>
          <p:spPr>
            <a:xfrm>
              <a:off x="4300900" y="2732375"/>
              <a:ext cx="47950" cy="45350"/>
            </a:xfrm>
            <a:custGeom>
              <a:avLst/>
              <a:gdLst/>
              <a:ahLst/>
              <a:cxnLst/>
              <a:rect l="l" t="t" r="r" b="b"/>
              <a:pathLst>
                <a:path w="1918" h="1814" extrusionOk="0">
                  <a:moveTo>
                    <a:pt x="959" y="1"/>
                  </a:moveTo>
                  <a:cubicBezTo>
                    <a:pt x="430" y="1"/>
                    <a:pt x="1" y="406"/>
                    <a:pt x="1" y="907"/>
                  </a:cubicBezTo>
                  <a:cubicBezTo>
                    <a:pt x="1" y="1408"/>
                    <a:pt x="430" y="1814"/>
                    <a:pt x="959" y="1814"/>
                  </a:cubicBezTo>
                  <a:cubicBezTo>
                    <a:pt x="1488" y="1814"/>
                    <a:pt x="1917" y="1408"/>
                    <a:pt x="1917" y="907"/>
                  </a:cubicBezTo>
                  <a:cubicBezTo>
                    <a:pt x="1917" y="406"/>
                    <a:pt x="1488" y="1"/>
                    <a:pt x="959"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44" name="Google Shape;1202;p30">
              <a:extLst>
                <a:ext uri="{FF2B5EF4-FFF2-40B4-BE49-F238E27FC236}">
                  <a16:creationId xmlns:a16="http://schemas.microsoft.com/office/drawing/2014/main" xmlns="" id="{CDCDCCB8-08AE-78F7-0333-161CF97CE17D}"/>
                </a:ext>
              </a:extLst>
            </p:cNvPr>
            <p:cNvSpPr/>
            <p:nvPr/>
          </p:nvSpPr>
          <p:spPr>
            <a:xfrm>
              <a:off x="4642950" y="2694825"/>
              <a:ext cx="47925" cy="45350"/>
            </a:xfrm>
            <a:custGeom>
              <a:avLst/>
              <a:gdLst/>
              <a:ahLst/>
              <a:cxnLst/>
              <a:rect l="l" t="t" r="r" b="b"/>
              <a:pathLst>
                <a:path w="1917" h="1814" extrusionOk="0">
                  <a:moveTo>
                    <a:pt x="959" y="1"/>
                  </a:moveTo>
                  <a:cubicBezTo>
                    <a:pt x="430" y="1"/>
                    <a:pt x="1" y="406"/>
                    <a:pt x="1" y="907"/>
                  </a:cubicBezTo>
                  <a:cubicBezTo>
                    <a:pt x="1" y="1408"/>
                    <a:pt x="429" y="1814"/>
                    <a:pt x="959" y="1814"/>
                  </a:cubicBezTo>
                  <a:cubicBezTo>
                    <a:pt x="959" y="1814"/>
                    <a:pt x="960" y="1814"/>
                    <a:pt x="961" y="1814"/>
                  </a:cubicBezTo>
                  <a:cubicBezTo>
                    <a:pt x="1488" y="1814"/>
                    <a:pt x="1917" y="1408"/>
                    <a:pt x="1917" y="907"/>
                  </a:cubicBezTo>
                  <a:cubicBezTo>
                    <a:pt x="1917" y="406"/>
                    <a:pt x="1488" y="1"/>
                    <a:pt x="959"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45" name="Google Shape;1203;p30">
              <a:extLst>
                <a:ext uri="{FF2B5EF4-FFF2-40B4-BE49-F238E27FC236}">
                  <a16:creationId xmlns:a16="http://schemas.microsoft.com/office/drawing/2014/main" xmlns="" id="{2701B16E-3FFF-E8C3-1182-E9D4D2E9FE6C}"/>
                </a:ext>
              </a:extLst>
            </p:cNvPr>
            <p:cNvSpPr/>
            <p:nvPr/>
          </p:nvSpPr>
          <p:spPr>
            <a:xfrm>
              <a:off x="4649025" y="2696425"/>
              <a:ext cx="39625" cy="34100"/>
            </a:xfrm>
            <a:custGeom>
              <a:avLst/>
              <a:gdLst/>
              <a:ahLst/>
              <a:cxnLst/>
              <a:rect l="l" t="t" r="r" b="b"/>
              <a:pathLst>
                <a:path w="1585" h="1364" extrusionOk="0">
                  <a:moveTo>
                    <a:pt x="981" y="1"/>
                  </a:moveTo>
                  <a:cubicBezTo>
                    <a:pt x="917" y="1"/>
                    <a:pt x="853" y="15"/>
                    <a:pt x="792" y="46"/>
                  </a:cubicBezTo>
                  <a:cubicBezTo>
                    <a:pt x="745" y="24"/>
                    <a:pt x="693" y="14"/>
                    <a:pt x="639" y="14"/>
                  </a:cubicBezTo>
                  <a:cubicBezTo>
                    <a:pt x="351" y="14"/>
                    <a:pt x="0" y="307"/>
                    <a:pt x="0" y="643"/>
                  </a:cubicBezTo>
                  <a:cubicBezTo>
                    <a:pt x="0" y="1040"/>
                    <a:pt x="354" y="1364"/>
                    <a:pt x="792" y="1364"/>
                  </a:cubicBezTo>
                  <a:cubicBezTo>
                    <a:pt x="1229" y="1364"/>
                    <a:pt x="1584" y="1040"/>
                    <a:pt x="1584" y="643"/>
                  </a:cubicBezTo>
                  <a:cubicBezTo>
                    <a:pt x="1584" y="314"/>
                    <a:pt x="1283" y="1"/>
                    <a:pt x="981"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6" name="Google Shape;1204;p30">
              <a:extLst>
                <a:ext uri="{FF2B5EF4-FFF2-40B4-BE49-F238E27FC236}">
                  <a16:creationId xmlns:a16="http://schemas.microsoft.com/office/drawing/2014/main" xmlns="" id="{D45D8635-B050-9454-6173-40607BA67007}"/>
                </a:ext>
              </a:extLst>
            </p:cNvPr>
            <p:cNvSpPr/>
            <p:nvPr/>
          </p:nvSpPr>
          <p:spPr>
            <a:xfrm>
              <a:off x="4326550" y="2908875"/>
              <a:ext cx="47900" cy="45350"/>
            </a:xfrm>
            <a:custGeom>
              <a:avLst/>
              <a:gdLst/>
              <a:ahLst/>
              <a:cxnLst/>
              <a:rect l="l" t="t" r="r" b="b"/>
              <a:pathLst>
                <a:path w="1916" h="1814" extrusionOk="0">
                  <a:moveTo>
                    <a:pt x="957" y="1"/>
                  </a:moveTo>
                  <a:cubicBezTo>
                    <a:pt x="428" y="1"/>
                    <a:pt x="0" y="408"/>
                    <a:pt x="0" y="907"/>
                  </a:cubicBezTo>
                  <a:cubicBezTo>
                    <a:pt x="0" y="1408"/>
                    <a:pt x="428" y="1814"/>
                    <a:pt x="957" y="1814"/>
                  </a:cubicBezTo>
                  <a:cubicBezTo>
                    <a:pt x="1487" y="1814"/>
                    <a:pt x="1916" y="1408"/>
                    <a:pt x="1916" y="907"/>
                  </a:cubicBezTo>
                  <a:cubicBezTo>
                    <a:pt x="1916" y="408"/>
                    <a:pt x="1487" y="1"/>
                    <a:pt x="957"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47" name="Google Shape;1205;p30">
              <a:extLst>
                <a:ext uri="{FF2B5EF4-FFF2-40B4-BE49-F238E27FC236}">
                  <a16:creationId xmlns:a16="http://schemas.microsoft.com/office/drawing/2014/main" xmlns="" id="{BE982DD1-8FAA-A10B-9C86-8003E2E3C389}"/>
                </a:ext>
              </a:extLst>
            </p:cNvPr>
            <p:cNvSpPr/>
            <p:nvPr/>
          </p:nvSpPr>
          <p:spPr>
            <a:xfrm>
              <a:off x="4332600" y="2910450"/>
              <a:ext cx="39625" cy="34100"/>
            </a:xfrm>
            <a:custGeom>
              <a:avLst/>
              <a:gdLst/>
              <a:ahLst/>
              <a:cxnLst/>
              <a:rect l="l" t="t" r="r" b="b"/>
              <a:pathLst>
                <a:path w="1585" h="1364" extrusionOk="0">
                  <a:moveTo>
                    <a:pt x="981" y="1"/>
                  </a:moveTo>
                  <a:cubicBezTo>
                    <a:pt x="917" y="1"/>
                    <a:pt x="854" y="15"/>
                    <a:pt x="792" y="46"/>
                  </a:cubicBezTo>
                  <a:cubicBezTo>
                    <a:pt x="746" y="25"/>
                    <a:pt x="694" y="14"/>
                    <a:pt x="641" y="14"/>
                  </a:cubicBezTo>
                  <a:cubicBezTo>
                    <a:pt x="352" y="14"/>
                    <a:pt x="1" y="308"/>
                    <a:pt x="1" y="643"/>
                  </a:cubicBezTo>
                  <a:cubicBezTo>
                    <a:pt x="1" y="1041"/>
                    <a:pt x="355" y="1364"/>
                    <a:pt x="792" y="1364"/>
                  </a:cubicBezTo>
                  <a:cubicBezTo>
                    <a:pt x="1230" y="1364"/>
                    <a:pt x="1584" y="1041"/>
                    <a:pt x="1584" y="643"/>
                  </a:cubicBezTo>
                  <a:cubicBezTo>
                    <a:pt x="1584" y="315"/>
                    <a:pt x="1283" y="1"/>
                    <a:pt x="981"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grpSp>
          <p:nvGrpSpPr>
            <p:cNvPr id="48" name="Google Shape;1206;p30">
              <a:extLst>
                <a:ext uri="{FF2B5EF4-FFF2-40B4-BE49-F238E27FC236}">
                  <a16:creationId xmlns:a16="http://schemas.microsoft.com/office/drawing/2014/main" xmlns="" id="{DA399A20-BABD-32DC-B07B-7853AA1C7454}"/>
                </a:ext>
              </a:extLst>
            </p:cNvPr>
            <p:cNvGrpSpPr/>
            <p:nvPr/>
          </p:nvGrpSpPr>
          <p:grpSpPr>
            <a:xfrm>
              <a:off x="4297350" y="2726300"/>
              <a:ext cx="49250" cy="41775"/>
              <a:chOff x="4297350" y="2726300"/>
              <a:chExt cx="49250" cy="41775"/>
            </a:xfrm>
          </p:grpSpPr>
          <p:sp>
            <p:nvSpPr>
              <p:cNvPr id="73" name="Google Shape;1207;p30">
                <a:extLst>
                  <a:ext uri="{FF2B5EF4-FFF2-40B4-BE49-F238E27FC236}">
                    <a16:creationId xmlns:a16="http://schemas.microsoft.com/office/drawing/2014/main" xmlns="" id="{2197610D-E37A-C4B1-3A2E-394B586F941C}"/>
                  </a:ext>
                </a:extLst>
              </p:cNvPr>
              <p:cNvSpPr/>
              <p:nvPr/>
            </p:nvSpPr>
            <p:spPr>
              <a:xfrm>
                <a:off x="4306975" y="2733950"/>
                <a:ext cx="39625" cy="34075"/>
              </a:xfrm>
              <a:custGeom>
                <a:avLst/>
                <a:gdLst/>
                <a:ahLst/>
                <a:cxnLst/>
                <a:rect l="l" t="t" r="r" b="b"/>
                <a:pathLst>
                  <a:path w="1585" h="1363" extrusionOk="0">
                    <a:moveTo>
                      <a:pt x="981" y="0"/>
                    </a:moveTo>
                    <a:cubicBezTo>
                      <a:pt x="917" y="0"/>
                      <a:pt x="853" y="14"/>
                      <a:pt x="792" y="45"/>
                    </a:cubicBezTo>
                    <a:cubicBezTo>
                      <a:pt x="745" y="23"/>
                      <a:pt x="694" y="13"/>
                      <a:pt x="641" y="13"/>
                    </a:cubicBezTo>
                    <a:cubicBezTo>
                      <a:pt x="352" y="13"/>
                      <a:pt x="0" y="307"/>
                      <a:pt x="0" y="643"/>
                    </a:cubicBezTo>
                    <a:cubicBezTo>
                      <a:pt x="0" y="1040"/>
                      <a:pt x="354" y="1363"/>
                      <a:pt x="792" y="1363"/>
                    </a:cubicBezTo>
                    <a:cubicBezTo>
                      <a:pt x="1229" y="1363"/>
                      <a:pt x="1584" y="1040"/>
                      <a:pt x="1584" y="643"/>
                    </a:cubicBezTo>
                    <a:cubicBezTo>
                      <a:pt x="1584" y="314"/>
                      <a:pt x="1283" y="0"/>
                      <a:pt x="981"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grpSp>
            <p:nvGrpSpPr>
              <p:cNvPr id="74" name="Google Shape;1208;p30">
                <a:extLst>
                  <a:ext uri="{FF2B5EF4-FFF2-40B4-BE49-F238E27FC236}">
                    <a16:creationId xmlns:a16="http://schemas.microsoft.com/office/drawing/2014/main" xmlns="" id="{218BB199-5529-75C4-6825-4FFC792B3E80}"/>
                  </a:ext>
                </a:extLst>
              </p:cNvPr>
              <p:cNvGrpSpPr/>
              <p:nvPr/>
            </p:nvGrpSpPr>
            <p:grpSpPr>
              <a:xfrm>
                <a:off x="4297350" y="2726300"/>
                <a:ext cx="49250" cy="41775"/>
                <a:chOff x="4297350" y="2726300"/>
                <a:chExt cx="49250" cy="41775"/>
              </a:xfrm>
            </p:grpSpPr>
            <p:sp>
              <p:nvSpPr>
                <p:cNvPr id="75" name="Google Shape;1209;p30">
                  <a:extLst>
                    <a:ext uri="{FF2B5EF4-FFF2-40B4-BE49-F238E27FC236}">
                      <a16:creationId xmlns:a16="http://schemas.microsoft.com/office/drawing/2014/main" xmlns="" id="{52933F87-3D76-3BE6-9203-F887E7CDFD69}"/>
                    </a:ext>
                  </a:extLst>
                </p:cNvPr>
                <p:cNvSpPr/>
                <p:nvPr/>
              </p:nvSpPr>
              <p:spPr>
                <a:xfrm>
                  <a:off x="4306975" y="2733950"/>
                  <a:ext cx="39625" cy="34075"/>
                </a:xfrm>
                <a:custGeom>
                  <a:avLst/>
                  <a:gdLst/>
                  <a:ahLst/>
                  <a:cxnLst/>
                  <a:rect l="l" t="t" r="r" b="b"/>
                  <a:pathLst>
                    <a:path w="1585" h="1363" extrusionOk="0">
                      <a:moveTo>
                        <a:pt x="981" y="0"/>
                      </a:moveTo>
                      <a:cubicBezTo>
                        <a:pt x="917" y="0"/>
                        <a:pt x="853" y="14"/>
                        <a:pt x="792" y="45"/>
                      </a:cubicBezTo>
                      <a:cubicBezTo>
                        <a:pt x="745" y="23"/>
                        <a:pt x="694" y="13"/>
                        <a:pt x="641" y="13"/>
                      </a:cubicBezTo>
                      <a:cubicBezTo>
                        <a:pt x="352" y="13"/>
                        <a:pt x="0" y="307"/>
                        <a:pt x="0" y="643"/>
                      </a:cubicBezTo>
                      <a:cubicBezTo>
                        <a:pt x="0" y="1040"/>
                        <a:pt x="354" y="1363"/>
                        <a:pt x="792" y="1363"/>
                      </a:cubicBezTo>
                      <a:cubicBezTo>
                        <a:pt x="1229" y="1363"/>
                        <a:pt x="1584" y="1040"/>
                        <a:pt x="1584" y="643"/>
                      </a:cubicBezTo>
                      <a:cubicBezTo>
                        <a:pt x="1584" y="314"/>
                        <a:pt x="1283" y="0"/>
                        <a:pt x="981" y="0"/>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grpSp>
              <p:nvGrpSpPr>
                <p:cNvPr id="76" name="Google Shape;1210;p30">
                  <a:extLst>
                    <a:ext uri="{FF2B5EF4-FFF2-40B4-BE49-F238E27FC236}">
                      <a16:creationId xmlns:a16="http://schemas.microsoft.com/office/drawing/2014/main" xmlns="" id="{F43222C1-6408-82F7-E981-3EA525101C49}"/>
                    </a:ext>
                  </a:extLst>
                </p:cNvPr>
                <p:cNvGrpSpPr/>
                <p:nvPr/>
              </p:nvGrpSpPr>
              <p:grpSpPr>
                <a:xfrm>
                  <a:off x="4297350" y="2726300"/>
                  <a:ext cx="48675" cy="41775"/>
                  <a:chOff x="4297350" y="2726300"/>
                  <a:chExt cx="48675" cy="41775"/>
                </a:xfrm>
              </p:grpSpPr>
              <p:sp>
                <p:nvSpPr>
                  <p:cNvPr id="77" name="Google Shape;1211;p30">
                    <a:extLst>
                      <a:ext uri="{FF2B5EF4-FFF2-40B4-BE49-F238E27FC236}">
                        <a16:creationId xmlns:a16="http://schemas.microsoft.com/office/drawing/2014/main" xmlns="" id="{335B7F9E-1216-4D81-EA82-BD1682C47AF4}"/>
                      </a:ext>
                    </a:extLst>
                  </p:cNvPr>
                  <p:cNvSpPr/>
                  <p:nvPr/>
                </p:nvSpPr>
                <p:spPr>
                  <a:xfrm>
                    <a:off x="4307025" y="2734450"/>
                    <a:ext cx="38600" cy="33625"/>
                  </a:xfrm>
                  <a:custGeom>
                    <a:avLst/>
                    <a:gdLst/>
                    <a:ahLst/>
                    <a:cxnLst/>
                    <a:rect l="l" t="t" r="r" b="b"/>
                    <a:pathLst>
                      <a:path w="1544" h="1345" extrusionOk="0">
                        <a:moveTo>
                          <a:pt x="574" y="1"/>
                        </a:moveTo>
                        <a:lnTo>
                          <a:pt x="574" y="1"/>
                        </a:lnTo>
                        <a:cubicBezTo>
                          <a:pt x="300" y="40"/>
                          <a:pt x="0" y="313"/>
                          <a:pt x="0" y="624"/>
                        </a:cubicBezTo>
                        <a:cubicBezTo>
                          <a:pt x="0" y="1021"/>
                          <a:pt x="356" y="1345"/>
                          <a:pt x="793" y="1345"/>
                        </a:cubicBezTo>
                        <a:cubicBezTo>
                          <a:pt x="1143" y="1345"/>
                          <a:pt x="1440" y="1136"/>
                          <a:pt x="1543" y="848"/>
                        </a:cubicBezTo>
                        <a:lnTo>
                          <a:pt x="1543" y="848"/>
                        </a:lnTo>
                        <a:cubicBezTo>
                          <a:pt x="1414" y="920"/>
                          <a:pt x="1253" y="963"/>
                          <a:pt x="1079" y="963"/>
                        </a:cubicBezTo>
                        <a:cubicBezTo>
                          <a:pt x="660" y="963"/>
                          <a:pt x="320" y="716"/>
                          <a:pt x="320" y="412"/>
                        </a:cubicBezTo>
                        <a:cubicBezTo>
                          <a:pt x="320" y="249"/>
                          <a:pt x="419" y="101"/>
                          <a:pt x="574"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78" name="Google Shape;1212;p30">
                    <a:extLst>
                      <a:ext uri="{FF2B5EF4-FFF2-40B4-BE49-F238E27FC236}">
                        <a16:creationId xmlns:a16="http://schemas.microsoft.com/office/drawing/2014/main" xmlns="" id="{4940769D-728E-E8D5-2B13-17E3E8BF7720}"/>
                      </a:ext>
                    </a:extLst>
                  </p:cNvPr>
                  <p:cNvSpPr/>
                  <p:nvPr/>
                </p:nvSpPr>
                <p:spPr>
                  <a:xfrm>
                    <a:off x="4316750" y="2733175"/>
                    <a:ext cx="19650" cy="15050"/>
                  </a:xfrm>
                  <a:custGeom>
                    <a:avLst/>
                    <a:gdLst/>
                    <a:ahLst/>
                    <a:cxnLst/>
                    <a:rect l="l" t="t" r="r" b="b"/>
                    <a:pathLst>
                      <a:path w="786" h="602" extrusionOk="0">
                        <a:moveTo>
                          <a:pt x="378" y="1"/>
                        </a:moveTo>
                        <a:cubicBezTo>
                          <a:pt x="194" y="1"/>
                          <a:pt x="174" y="159"/>
                          <a:pt x="174" y="159"/>
                        </a:cubicBezTo>
                        <a:cubicBezTo>
                          <a:pt x="0" y="402"/>
                          <a:pt x="786" y="601"/>
                          <a:pt x="786" y="601"/>
                        </a:cubicBezTo>
                        <a:cubicBezTo>
                          <a:pt x="786" y="601"/>
                          <a:pt x="718" y="62"/>
                          <a:pt x="459" y="10"/>
                        </a:cubicBezTo>
                        <a:cubicBezTo>
                          <a:pt x="429" y="4"/>
                          <a:pt x="402" y="1"/>
                          <a:pt x="378"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79" name="Google Shape;1213;p30">
                    <a:extLst>
                      <a:ext uri="{FF2B5EF4-FFF2-40B4-BE49-F238E27FC236}">
                        <a16:creationId xmlns:a16="http://schemas.microsoft.com/office/drawing/2014/main" xmlns="" id="{1CCC3D9D-C46C-35EF-F371-26D7B705DEF3}"/>
                      </a:ext>
                    </a:extLst>
                  </p:cNvPr>
                  <p:cNvSpPr/>
                  <p:nvPr/>
                </p:nvSpPr>
                <p:spPr>
                  <a:xfrm>
                    <a:off x="4309225" y="2732650"/>
                    <a:ext cx="23175" cy="19525"/>
                  </a:xfrm>
                  <a:custGeom>
                    <a:avLst/>
                    <a:gdLst/>
                    <a:ahLst/>
                    <a:cxnLst/>
                    <a:rect l="l" t="t" r="r" b="b"/>
                    <a:pathLst>
                      <a:path w="927" h="781" extrusionOk="0">
                        <a:moveTo>
                          <a:pt x="587" y="0"/>
                        </a:moveTo>
                        <a:cubicBezTo>
                          <a:pt x="541" y="0"/>
                          <a:pt x="483" y="11"/>
                          <a:pt x="410" y="38"/>
                        </a:cubicBezTo>
                        <a:cubicBezTo>
                          <a:pt x="51" y="170"/>
                          <a:pt x="1" y="780"/>
                          <a:pt x="1" y="780"/>
                        </a:cubicBezTo>
                        <a:cubicBezTo>
                          <a:pt x="1" y="780"/>
                          <a:pt x="926" y="385"/>
                          <a:pt x="763" y="156"/>
                        </a:cubicBezTo>
                        <a:cubicBezTo>
                          <a:pt x="763" y="156"/>
                          <a:pt x="762" y="0"/>
                          <a:pt x="587"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80" name="Google Shape;1214;p30">
                    <a:extLst>
                      <a:ext uri="{FF2B5EF4-FFF2-40B4-BE49-F238E27FC236}">
                        <a16:creationId xmlns:a16="http://schemas.microsoft.com/office/drawing/2014/main" xmlns="" id="{8684D64B-C5D0-B71F-372F-0EC3CF1935E9}"/>
                      </a:ext>
                    </a:extLst>
                  </p:cNvPr>
                  <p:cNvSpPr/>
                  <p:nvPr/>
                </p:nvSpPr>
                <p:spPr>
                  <a:xfrm>
                    <a:off x="4297350" y="2729250"/>
                    <a:ext cx="32125" cy="9725"/>
                  </a:xfrm>
                  <a:custGeom>
                    <a:avLst/>
                    <a:gdLst/>
                    <a:ahLst/>
                    <a:cxnLst/>
                    <a:rect l="l" t="t" r="r" b="b"/>
                    <a:pathLst>
                      <a:path w="1285" h="389" extrusionOk="0">
                        <a:moveTo>
                          <a:pt x="783" y="1"/>
                        </a:moveTo>
                        <a:cubicBezTo>
                          <a:pt x="434" y="1"/>
                          <a:pt x="0" y="57"/>
                          <a:pt x="0" y="57"/>
                        </a:cubicBezTo>
                        <a:cubicBezTo>
                          <a:pt x="0" y="57"/>
                          <a:pt x="355" y="389"/>
                          <a:pt x="748" y="389"/>
                        </a:cubicBezTo>
                        <a:cubicBezTo>
                          <a:pt x="783" y="389"/>
                          <a:pt x="817" y="386"/>
                          <a:pt x="852" y="381"/>
                        </a:cubicBezTo>
                        <a:cubicBezTo>
                          <a:pt x="1284" y="312"/>
                          <a:pt x="1206" y="146"/>
                          <a:pt x="1206" y="146"/>
                        </a:cubicBezTo>
                        <a:cubicBezTo>
                          <a:pt x="1261" y="33"/>
                          <a:pt x="1046" y="1"/>
                          <a:pt x="78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81" name="Google Shape;1215;p30">
                    <a:extLst>
                      <a:ext uri="{FF2B5EF4-FFF2-40B4-BE49-F238E27FC236}">
                        <a16:creationId xmlns:a16="http://schemas.microsoft.com/office/drawing/2014/main" xmlns="" id="{294B6734-54FB-EEC6-D20E-B68DE145C4F6}"/>
                      </a:ext>
                    </a:extLst>
                  </p:cNvPr>
                  <p:cNvSpPr/>
                  <p:nvPr/>
                </p:nvSpPr>
                <p:spPr>
                  <a:xfrm>
                    <a:off x="4323075" y="2726300"/>
                    <a:ext cx="22950" cy="10725"/>
                  </a:xfrm>
                  <a:custGeom>
                    <a:avLst/>
                    <a:gdLst/>
                    <a:ahLst/>
                    <a:cxnLst/>
                    <a:rect l="l" t="t" r="r" b="b"/>
                    <a:pathLst>
                      <a:path w="918" h="429" extrusionOk="0">
                        <a:moveTo>
                          <a:pt x="355" y="0"/>
                        </a:moveTo>
                        <a:cubicBezTo>
                          <a:pt x="305" y="0"/>
                          <a:pt x="259" y="10"/>
                          <a:pt x="221" y="34"/>
                        </a:cubicBezTo>
                        <a:cubicBezTo>
                          <a:pt x="0" y="170"/>
                          <a:pt x="146" y="325"/>
                          <a:pt x="146" y="325"/>
                        </a:cubicBezTo>
                        <a:cubicBezTo>
                          <a:pt x="166" y="401"/>
                          <a:pt x="231" y="428"/>
                          <a:pt x="315" y="428"/>
                        </a:cubicBezTo>
                        <a:cubicBezTo>
                          <a:pt x="545" y="428"/>
                          <a:pt x="917" y="223"/>
                          <a:pt x="917" y="223"/>
                        </a:cubicBezTo>
                        <a:cubicBezTo>
                          <a:pt x="917" y="223"/>
                          <a:pt x="592" y="0"/>
                          <a:pt x="355"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82" name="Google Shape;1216;p30">
                    <a:extLst>
                      <a:ext uri="{FF2B5EF4-FFF2-40B4-BE49-F238E27FC236}">
                        <a16:creationId xmlns:a16="http://schemas.microsoft.com/office/drawing/2014/main" xmlns="" id="{36508EE5-65E8-C47E-AAC2-75C1AAEA668D}"/>
                      </a:ext>
                    </a:extLst>
                  </p:cNvPr>
                  <p:cNvSpPr/>
                  <p:nvPr/>
                </p:nvSpPr>
                <p:spPr>
                  <a:xfrm>
                    <a:off x="4319225" y="2729075"/>
                    <a:ext cx="20300" cy="13325"/>
                  </a:xfrm>
                  <a:custGeom>
                    <a:avLst/>
                    <a:gdLst/>
                    <a:ahLst/>
                    <a:cxnLst/>
                    <a:rect l="l" t="t" r="r" b="b"/>
                    <a:pathLst>
                      <a:path w="812" h="533" extrusionOk="0">
                        <a:moveTo>
                          <a:pt x="360" y="1"/>
                        </a:moveTo>
                        <a:cubicBezTo>
                          <a:pt x="112" y="1"/>
                          <a:pt x="126" y="193"/>
                          <a:pt x="126" y="193"/>
                        </a:cubicBezTo>
                        <a:cubicBezTo>
                          <a:pt x="0" y="459"/>
                          <a:pt x="812" y="532"/>
                          <a:pt x="812" y="532"/>
                        </a:cubicBezTo>
                        <a:cubicBezTo>
                          <a:pt x="812" y="532"/>
                          <a:pt x="643" y="11"/>
                          <a:pt x="378" y="1"/>
                        </a:cubicBezTo>
                        <a:cubicBezTo>
                          <a:pt x="372" y="1"/>
                          <a:pt x="366" y="1"/>
                          <a:pt x="360"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grpSp>
        <p:sp>
          <p:nvSpPr>
            <p:cNvPr id="49" name="Google Shape;1217;p30">
              <a:extLst>
                <a:ext uri="{FF2B5EF4-FFF2-40B4-BE49-F238E27FC236}">
                  <a16:creationId xmlns:a16="http://schemas.microsoft.com/office/drawing/2014/main" xmlns="" id="{D72C7107-D119-86A4-C463-8EF69391C3FF}"/>
                </a:ext>
              </a:extLst>
            </p:cNvPr>
            <p:cNvSpPr/>
            <p:nvPr/>
          </p:nvSpPr>
          <p:spPr>
            <a:xfrm>
              <a:off x="4593525" y="2824975"/>
              <a:ext cx="39600" cy="34100"/>
            </a:xfrm>
            <a:custGeom>
              <a:avLst/>
              <a:gdLst/>
              <a:ahLst/>
              <a:cxnLst/>
              <a:rect l="l" t="t" r="r" b="b"/>
              <a:pathLst>
                <a:path w="1584" h="1364" extrusionOk="0">
                  <a:moveTo>
                    <a:pt x="980" y="1"/>
                  </a:moveTo>
                  <a:cubicBezTo>
                    <a:pt x="916" y="1"/>
                    <a:pt x="853" y="15"/>
                    <a:pt x="792" y="46"/>
                  </a:cubicBezTo>
                  <a:cubicBezTo>
                    <a:pt x="745" y="24"/>
                    <a:pt x="694" y="14"/>
                    <a:pt x="640" y="14"/>
                  </a:cubicBezTo>
                  <a:cubicBezTo>
                    <a:pt x="352" y="14"/>
                    <a:pt x="0" y="307"/>
                    <a:pt x="0" y="644"/>
                  </a:cubicBezTo>
                  <a:cubicBezTo>
                    <a:pt x="0" y="1041"/>
                    <a:pt x="354" y="1364"/>
                    <a:pt x="792" y="1364"/>
                  </a:cubicBezTo>
                  <a:cubicBezTo>
                    <a:pt x="1229" y="1364"/>
                    <a:pt x="1583" y="1041"/>
                    <a:pt x="1583" y="644"/>
                  </a:cubicBezTo>
                  <a:cubicBezTo>
                    <a:pt x="1583" y="315"/>
                    <a:pt x="1282" y="1"/>
                    <a:pt x="980" y="1"/>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sp>
          <p:nvSpPr>
            <p:cNvPr id="50" name="Google Shape;1218;p30">
              <a:extLst>
                <a:ext uri="{FF2B5EF4-FFF2-40B4-BE49-F238E27FC236}">
                  <a16:creationId xmlns:a16="http://schemas.microsoft.com/office/drawing/2014/main" xmlns="" id="{45E8A95B-505D-DFF9-D7F7-0EB273A5FCED}"/>
                </a:ext>
              </a:extLst>
            </p:cNvPr>
            <p:cNvSpPr/>
            <p:nvPr/>
          </p:nvSpPr>
          <p:spPr>
            <a:xfrm>
              <a:off x="4649025" y="2696425"/>
              <a:ext cx="39625" cy="34100"/>
            </a:xfrm>
            <a:custGeom>
              <a:avLst/>
              <a:gdLst/>
              <a:ahLst/>
              <a:cxnLst/>
              <a:rect l="l" t="t" r="r" b="b"/>
              <a:pathLst>
                <a:path w="1585" h="1364" extrusionOk="0">
                  <a:moveTo>
                    <a:pt x="981" y="1"/>
                  </a:moveTo>
                  <a:cubicBezTo>
                    <a:pt x="917" y="1"/>
                    <a:pt x="853" y="15"/>
                    <a:pt x="792" y="46"/>
                  </a:cubicBezTo>
                  <a:cubicBezTo>
                    <a:pt x="745" y="24"/>
                    <a:pt x="693" y="14"/>
                    <a:pt x="639" y="14"/>
                  </a:cubicBezTo>
                  <a:cubicBezTo>
                    <a:pt x="351" y="14"/>
                    <a:pt x="0" y="307"/>
                    <a:pt x="0" y="643"/>
                  </a:cubicBezTo>
                  <a:cubicBezTo>
                    <a:pt x="0" y="1040"/>
                    <a:pt x="354" y="1364"/>
                    <a:pt x="792" y="1364"/>
                  </a:cubicBezTo>
                  <a:cubicBezTo>
                    <a:pt x="1229" y="1364"/>
                    <a:pt x="1584" y="1040"/>
                    <a:pt x="1584" y="643"/>
                  </a:cubicBezTo>
                  <a:cubicBezTo>
                    <a:pt x="1584" y="314"/>
                    <a:pt x="1283" y="1"/>
                    <a:pt x="981" y="1"/>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sp>
          <p:nvSpPr>
            <p:cNvPr id="51" name="Google Shape;1219;p30">
              <a:extLst>
                <a:ext uri="{FF2B5EF4-FFF2-40B4-BE49-F238E27FC236}">
                  <a16:creationId xmlns:a16="http://schemas.microsoft.com/office/drawing/2014/main" xmlns="" id="{E0F4FDBF-234C-18B7-B5C5-84B56F726279}"/>
                </a:ext>
              </a:extLst>
            </p:cNvPr>
            <p:cNvSpPr/>
            <p:nvPr/>
          </p:nvSpPr>
          <p:spPr>
            <a:xfrm>
              <a:off x="4332600" y="2910450"/>
              <a:ext cx="39625" cy="34100"/>
            </a:xfrm>
            <a:custGeom>
              <a:avLst/>
              <a:gdLst/>
              <a:ahLst/>
              <a:cxnLst/>
              <a:rect l="l" t="t" r="r" b="b"/>
              <a:pathLst>
                <a:path w="1585" h="1364" extrusionOk="0">
                  <a:moveTo>
                    <a:pt x="981" y="1"/>
                  </a:moveTo>
                  <a:cubicBezTo>
                    <a:pt x="917" y="1"/>
                    <a:pt x="854" y="15"/>
                    <a:pt x="792" y="46"/>
                  </a:cubicBezTo>
                  <a:cubicBezTo>
                    <a:pt x="746" y="25"/>
                    <a:pt x="694" y="14"/>
                    <a:pt x="641" y="14"/>
                  </a:cubicBezTo>
                  <a:cubicBezTo>
                    <a:pt x="352" y="14"/>
                    <a:pt x="1" y="308"/>
                    <a:pt x="1" y="643"/>
                  </a:cubicBezTo>
                  <a:cubicBezTo>
                    <a:pt x="1" y="1041"/>
                    <a:pt x="355" y="1364"/>
                    <a:pt x="792" y="1364"/>
                  </a:cubicBezTo>
                  <a:cubicBezTo>
                    <a:pt x="1230" y="1364"/>
                    <a:pt x="1584" y="1041"/>
                    <a:pt x="1584" y="643"/>
                  </a:cubicBezTo>
                  <a:cubicBezTo>
                    <a:pt x="1584" y="315"/>
                    <a:pt x="1283" y="1"/>
                    <a:pt x="981" y="1"/>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grpSp>
          <p:nvGrpSpPr>
            <p:cNvPr id="52" name="Google Shape;1220;p30">
              <a:extLst>
                <a:ext uri="{FF2B5EF4-FFF2-40B4-BE49-F238E27FC236}">
                  <a16:creationId xmlns:a16="http://schemas.microsoft.com/office/drawing/2014/main" xmlns="" id="{6E8EBFDB-F13A-6772-45FE-9031D05D37CD}"/>
                </a:ext>
              </a:extLst>
            </p:cNvPr>
            <p:cNvGrpSpPr/>
            <p:nvPr/>
          </p:nvGrpSpPr>
          <p:grpSpPr>
            <a:xfrm>
              <a:off x="4583900" y="2817300"/>
              <a:ext cx="48675" cy="41775"/>
              <a:chOff x="4583900" y="2817300"/>
              <a:chExt cx="48675" cy="41775"/>
            </a:xfrm>
          </p:grpSpPr>
          <p:sp>
            <p:nvSpPr>
              <p:cNvPr id="67" name="Google Shape;1221;p30">
                <a:extLst>
                  <a:ext uri="{FF2B5EF4-FFF2-40B4-BE49-F238E27FC236}">
                    <a16:creationId xmlns:a16="http://schemas.microsoft.com/office/drawing/2014/main" xmlns="" id="{AC56ACE7-C5ED-EA53-6E89-4894B7F191B4}"/>
                  </a:ext>
                </a:extLst>
              </p:cNvPr>
              <p:cNvSpPr/>
              <p:nvPr/>
            </p:nvSpPr>
            <p:spPr>
              <a:xfrm>
                <a:off x="4593575" y="2825450"/>
                <a:ext cx="38600" cy="33625"/>
              </a:xfrm>
              <a:custGeom>
                <a:avLst/>
                <a:gdLst/>
                <a:ahLst/>
                <a:cxnLst/>
                <a:rect l="l" t="t" r="r" b="b"/>
                <a:pathLst>
                  <a:path w="1544" h="1345" extrusionOk="0">
                    <a:moveTo>
                      <a:pt x="574" y="1"/>
                    </a:moveTo>
                    <a:lnTo>
                      <a:pt x="574" y="1"/>
                    </a:lnTo>
                    <a:cubicBezTo>
                      <a:pt x="300" y="41"/>
                      <a:pt x="0" y="314"/>
                      <a:pt x="0" y="624"/>
                    </a:cubicBezTo>
                    <a:cubicBezTo>
                      <a:pt x="0" y="1022"/>
                      <a:pt x="354" y="1345"/>
                      <a:pt x="792" y="1345"/>
                    </a:cubicBezTo>
                    <a:cubicBezTo>
                      <a:pt x="1143" y="1345"/>
                      <a:pt x="1439" y="1137"/>
                      <a:pt x="1543" y="849"/>
                    </a:cubicBezTo>
                    <a:lnTo>
                      <a:pt x="1543" y="849"/>
                    </a:lnTo>
                    <a:cubicBezTo>
                      <a:pt x="1415" y="921"/>
                      <a:pt x="1254" y="964"/>
                      <a:pt x="1079" y="964"/>
                    </a:cubicBezTo>
                    <a:cubicBezTo>
                      <a:pt x="659" y="964"/>
                      <a:pt x="320" y="716"/>
                      <a:pt x="320" y="412"/>
                    </a:cubicBezTo>
                    <a:cubicBezTo>
                      <a:pt x="320" y="248"/>
                      <a:pt x="419" y="101"/>
                      <a:pt x="574"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68" name="Google Shape;1222;p30">
                <a:extLst>
                  <a:ext uri="{FF2B5EF4-FFF2-40B4-BE49-F238E27FC236}">
                    <a16:creationId xmlns:a16="http://schemas.microsoft.com/office/drawing/2014/main" xmlns="" id="{9EC4FC98-7A26-5EFD-2B26-08C66D4A0CD5}"/>
                  </a:ext>
                </a:extLst>
              </p:cNvPr>
              <p:cNvSpPr/>
              <p:nvPr/>
            </p:nvSpPr>
            <p:spPr>
              <a:xfrm>
                <a:off x="4603300" y="2824250"/>
                <a:ext cx="19650" cy="15000"/>
              </a:xfrm>
              <a:custGeom>
                <a:avLst/>
                <a:gdLst/>
                <a:ahLst/>
                <a:cxnLst/>
                <a:rect l="l" t="t" r="r" b="b"/>
                <a:pathLst>
                  <a:path w="786" h="600" extrusionOk="0">
                    <a:moveTo>
                      <a:pt x="379" y="0"/>
                    </a:moveTo>
                    <a:cubicBezTo>
                      <a:pt x="194" y="0"/>
                      <a:pt x="174" y="158"/>
                      <a:pt x="174" y="158"/>
                    </a:cubicBezTo>
                    <a:cubicBezTo>
                      <a:pt x="0" y="401"/>
                      <a:pt x="785" y="600"/>
                      <a:pt x="785" y="600"/>
                    </a:cubicBezTo>
                    <a:cubicBezTo>
                      <a:pt x="785" y="600"/>
                      <a:pt x="718" y="61"/>
                      <a:pt x="459" y="9"/>
                    </a:cubicBezTo>
                    <a:cubicBezTo>
                      <a:pt x="429" y="3"/>
                      <a:pt x="403" y="0"/>
                      <a:pt x="379"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69" name="Google Shape;1223;p30">
                <a:extLst>
                  <a:ext uri="{FF2B5EF4-FFF2-40B4-BE49-F238E27FC236}">
                    <a16:creationId xmlns:a16="http://schemas.microsoft.com/office/drawing/2014/main" xmlns="" id="{F0DA1392-DE28-8E1A-6520-1C40950EC00A}"/>
                  </a:ext>
                </a:extLst>
              </p:cNvPr>
              <p:cNvSpPr/>
              <p:nvPr/>
            </p:nvSpPr>
            <p:spPr>
              <a:xfrm>
                <a:off x="4595775" y="2823700"/>
                <a:ext cx="23175" cy="19500"/>
              </a:xfrm>
              <a:custGeom>
                <a:avLst/>
                <a:gdLst/>
                <a:ahLst/>
                <a:cxnLst/>
                <a:rect l="l" t="t" r="r" b="b"/>
                <a:pathLst>
                  <a:path w="927" h="780" extrusionOk="0">
                    <a:moveTo>
                      <a:pt x="586" y="0"/>
                    </a:moveTo>
                    <a:cubicBezTo>
                      <a:pt x="540" y="0"/>
                      <a:pt x="483" y="11"/>
                      <a:pt x="410" y="38"/>
                    </a:cubicBezTo>
                    <a:cubicBezTo>
                      <a:pt x="51" y="170"/>
                      <a:pt x="1" y="780"/>
                      <a:pt x="1" y="780"/>
                    </a:cubicBezTo>
                    <a:cubicBezTo>
                      <a:pt x="1" y="780"/>
                      <a:pt x="926" y="385"/>
                      <a:pt x="763" y="157"/>
                    </a:cubicBezTo>
                    <a:cubicBezTo>
                      <a:pt x="763" y="157"/>
                      <a:pt x="762" y="0"/>
                      <a:pt x="586"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70" name="Google Shape;1224;p30">
                <a:extLst>
                  <a:ext uri="{FF2B5EF4-FFF2-40B4-BE49-F238E27FC236}">
                    <a16:creationId xmlns:a16="http://schemas.microsoft.com/office/drawing/2014/main" xmlns="" id="{CC68D30A-BB31-AE45-41A3-B28455FF9B37}"/>
                  </a:ext>
                </a:extLst>
              </p:cNvPr>
              <p:cNvSpPr/>
              <p:nvPr/>
            </p:nvSpPr>
            <p:spPr>
              <a:xfrm>
                <a:off x="4583900" y="2820300"/>
                <a:ext cx="32100" cy="9725"/>
              </a:xfrm>
              <a:custGeom>
                <a:avLst/>
                <a:gdLst/>
                <a:ahLst/>
                <a:cxnLst/>
                <a:rect l="l" t="t" r="r" b="b"/>
                <a:pathLst>
                  <a:path w="1284" h="389" extrusionOk="0">
                    <a:moveTo>
                      <a:pt x="782" y="0"/>
                    </a:moveTo>
                    <a:cubicBezTo>
                      <a:pt x="434" y="0"/>
                      <a:pt x="0" y="57"/>
                      <a:pt x="0" y="57"/>
                    </a:cubicBezTo>
                    <a:cubicBezTo>
                      <a:pt x="0" y="57"/>
                      <a:pt x="354" y="389"/>
                      <a:pt x="747" y="389"/>
                    </a:cubicBezTo>
                    <a:cubicBezTo>
                      <a:pt x="782" y="389"/>
                      <a:pt x="816" y="386"/>
                      <a:pt x="851" y="380"/>
                    </a:cubicBezTo>
                    <a:cubicBezTo>
                      <a:pt x="1283" y="312"/>
                      <a:pt x="1206" y="145"/>
                      <a:pt x="1206" y="145"/>
                    </a:cubicBezTo>
                    <a:cubicBezTo>
                      <a:pt x="1261" y="33"/>
                      <a:pt x="1046" y="0"/>
                      <a:pt x="782"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71" name="Google Shape;1225;p30">
                <a:extLst>
                  <a:ext uri="{FF2B5EF4-FFF2-40B4-BE49-F238E27FC236}">
                    <a16:creationId xmlns:a16="http://schemas.microsoft.com/office/drawing/2014/main" xmlns="" id="{EDED66B7-74DD-C47D-5463-54FD289181C1}"/>
                  </a:ext>
                </a:extLst>
              </p:cNvPr>
              <p:cNvSpPr/>
              <p:nvPr/>
            </p:nvSpPr>
            <p:spPr>
              <a:xfrm>
                <a:off x="4609650" y="2817300"/>
                <a:ext cx="22925" cy="10750"/>
              </a:xfrm>
              <a:custGeom>
                <a:avLst/>
                <a:gdLst/>
                <a:ahLst/>
                <a:cxnLst/>
                <a:rect l="l" t="t" r="r" b="b"/>
                <a:pathLst>
                  <a:path w="917" h="430" extrusionOk="0">
                    <a:moveTo>
                      <a:pt x="354" y="1"/>
                    </a:moveTo>
                    <a:cubicBezTo>
                      <a:pt x="304" y="1"/>
                      <a:pt x="258" y="11"/>
                      <a:pt x="219" y="35"/>
                    </a:cubicBezTo>
                    <a:cubicBezTo>
                      <a:pt x="0" y="172"/>
                      <a:pt x="145" y="326"/>
                      <a:pt x="145" y="326"/>
                    </a:cubicBezTo>
                    <a:cubicBezTo>
                      <a:pt x="165" y="401"/>
                      <a:pt x="230" y="429"/>
                      <a:pt x="314" y="429"/>
                    </a:cubicBezTo>
                    <a:cubicBezTo>
                      <a:pt x="543" y="429"/>
                      <a:pt x="916" y="223"/>
                      <a:pt x="916" y="223"/>
                    </a:cubicBezTo>
                    <a:cubicBezTo>
                      <a:pt x="916" y="223"/>
                      <a:pt x="591" y="1"/>
                      <a:pt x="354"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72" name="Google Shape;1226;p30">
                <a:extLst>
                  <a:ext uri="{FF2B5EF4-FFF2-40B4-BE49-F238E27FC236}">
                    <a16:creationId xmlns:a16="http://schemas.microsoft.com/office/drawing/2014/main" xmlns="" id="{F8AEA906-C9B7-C9A3-2BE1-A76A49E46330}"/>
                  </a:ext>
                </a:extLst>
              </p:cNvPr>
              <p:cNvSpPr/>
              <p:nvPr/>
            </p:nvSpPr>
            <p:spPr>
              <a:xfrm>
                <a:off x="4605775" y="2820125"/>
                <a:ext cx="20300" cy="13300"/>
              </a:xfrm>
              <a:custGeom>
                <a:avLst/>
                <a:gdLst/>
                <a:ahLst/>
                <a:cxnLst/>
                <a:rect l="l" t="t" r="r" b="b"/>
                <a:pathLst>
                  <a:path w="812" h="532" extrusionOk="0">
                    <a:moveTo>
                      <a:pt x="357" y="0"/>
                    </a:moveTo>
                    <a:cubicBezTo>
                      <a:pt x="113" y="0"/>
                      <a:pt x="126" y="192"/>
                      <a:pt x="126" y="192"/>
                    </a:cubicBezTo>
                    <a:cubicBezTo>
                      <a:pt x="0" y="459"/>
                      <a:pt x="812" y="532"/>
                      <a:pt x="812" y="532"/>
                    </a:cubicBezTo>
                    <a:cubicBezTo>
                      <a:pt x="812" y="532"/>
                      <a:pt x="643" y="11"/>
                      <a:pt x="377" y="1"/>
                    </a:cubicBezTo>
                    <a:cubicBezTo>
                      <a:pt x="370" y="0"/>
                      <a:pt x="363" y="0"/>
                      <a:pt x="357"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nvGrpSpPr>
            <p:cNvPr id="53" name="Google Shape;1227;p30">
              <a:extLst>
                <a:ext uri="{FF2B5EF4-FFF2-40B4-BE49-F238E27FC236}">
                  <a16:creationId xmlns:a16="http://schemas.microsoft.com/office/drawing/2014/main" xmlns="" id="{81FAC5DC-C343-42CB-151C-9EE306476111}"/>
                </a:ext>
              </a:extLst>
            </p:cNvPr>
            <p:cNvGrpSpPr/>
            <p:nvPr/>
          </p:nvGrpSpPr>
          <p:grpSpPr>
            <a:xfrm>
              <a:off x="4639375" y="2688750"/>
              <a:ext cx="48675" cy="41775"/>
              <a:chOff x="4639375" y="2688750"/>
              <a:chExt cx="48675" cy="41775"/>
            </a:xfrm>
          </p:grpSpPr>
          <p:sp>
            <p:nvSpPr>
              <p:cNvPr id="61" name="Google Shape;1228;p30">
                <a:extLst>
                  <a:ext uri="{FF2B5EF4-FFF2-40B4-BE49-F238E27FC236}">
                    <a16:creationId xmlns:a16="http://schemas.microsoft.com/office/drawing/2014/main" xmlns="" id="{EFD6C794-75D2-5B1D-73E8-B3D1F63C3BC1}"/>
                  </a:ext>
                </a:extLst>
              </p:cNvPr>
              <p:cNvSpPr/>
              <p:nvPr/>
            </p:nvSpPr>
            <p:spPr>
              <a:xfrm>
                <a:off x="4649050" y="2696900"/>
                <a:ext cx="38600" cy="33625"/>
              </a:xfrm>
              <a:custGeom>
                <a:avLst/>
                <a:gdLst/>
                <a:ahLst/>
                <a:cxnLst/>
                <a:rect l="l" t="t" r="r" b="b"/>
                <a:pathLst>
                  <a:path w="1544" h="1345" extrusionOk="0">
                    <a:moveTo>
                      <a:pt x="573" y="1"/>
                    </a:moveTo>
                    <a:lnTo>
                      <a:pt x="573" y="1"/>
                    </a:lnTo>
                    <a:cubicBezTo>
                      <a:pt x="299" y="40"/>
                      <a:pt x="0" y="313"/>
                      <a:pt x="0" y="624"/>
                    </a:cubicBezTo>
                    <a:cubicBezTo>
                      <a:pt x="0" y="1021"/>
                      <a:pt x="355" y="1345"/>
                      <a:pt x="793" y="1345"/>
                    </a:cubicBezTo>
                    <a:cubicBezTo>
                      <a:pt x="1143" y="1345"/>
                      <a:pt x="1439" y="1136"/>
                      <a:pt x="1543" y="848"/>
                    </a:cubicBezTo>
                    <a:lnTo>
                      <a:pt x="1543" y="848"/>
                    </a:lnTo>
                    <a:cubicBezTo>
                      <a:pt x="1415" y="920"/>
                      <a:pt x="1253" y="963"/>
                      <a:pt x="1078" y="963"/>
                    </a:cubicBezTo>
                    <a:cubicBezTo>
                      <a:pt x="659" y="963"/>
                      <a:pt x="319" y="715"/>
                      <a:pt x="319" y="412"/>
                    </a:cubicBezTo>
                    <a:cubicBezTo>
                      <a:pt x="319" y="249"/>
                      <a:pt x="419" y="101"/>
                      <a:pt x="573"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62" name="Google Shape;1229;p30">
                <a:extLst>
                  <a:ext uri="{FF2B5EF4-FFF2-40B4-BE49-F238E27FC236}">
                    <a16:creationId xmlns:a16="http://schemas.microsoft.com/office/drawing/2014/main" xmlns="" id="{BA80D5AD-BB68-2118-5D58-582E7134CEF2}"/>
                  </a:ext>
                </a:extLst>
              </p:cNvPr>
              <p:cNvSpPr/>
              <p:nvPr/>
            </p:nvSpPr>
            <p:spPr>
              <a:xfrm>
                <a:off x="4658800" y="2695675"/>
                <a:ext cx="19650" cy="15025"/>
              </a:xfrm>
              <a:custGeom>
                <a:avLst/>
                <a:gdLst/>
                <a:ahLst/>
                <a:cxnLst/>
                <a:rect l="l" t="t" r="r" b="b"/>
                <a:pathLst>
                  <a:path w="786" h="601" extrusionOk="0">
                    <a:moveTo>
                      <a:pt x="379" y="0"/>
                    </a:moveTo>
                    <a:cubicBezTo>
                      <a:pt x="194" y="0"/>
                      <a:pt x="174" y="158"/>
                      <a:pt x="174" y="158"/>
                    </a:cubicBezTo>
                    <a:cubicBezTo>
                      <a:pt x="0" y="401"/>
                      <a:pt x="785" y="600"/>
                      <a:pt x="785" y="600"/>
                    </a:cubicBezTo>
                    <a:cubicBezTo>
                      <a:pt x="785" y="600"/>
                      <a:pt x="719" y="61"/>
                      <a:pt x="459" y="9"/>
                    </a:cubicBezTo>
                    <a:cubicBezTo>
                      <a:pt x="429" y="3"/>
                      <a:pt x="403" y="0"/>
                      <a:pt x="379"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63" name="Google Shape;1230;p30">
                <a:extLst>
                  <a:ext uri="{FF2B5EF4-FFF2-40B4-BE49-F238E27FC236}">
                    <a16:creationId xmlns:a16="http://schemas.microsoft.com/office/drawing/2014/main" xmlns="" id="{350C4F96-F506-2901-3361-7772451D3D6F}"/>
                  </a:ext>
                </a:extLst>
              </p:cNvPr>
              <p:cNvSpPr/>
              <p:nvPr/>
            </p:nvSpPr>
            <p:spPr>
              <a:xfrm>
                <a:off x="4651275" y="2695100"/>
                <a:ext cx="23175" cy="19525"/>
              </a:xfrm>
              <a:custGeom>
                <a:avLst/>
                <a:gdLst/>
                <a:ahLst/>
                <a:cxnLst/>
                <a:rect l="l" t="t" r="r" b="b"/>
                <a:pathLst>
                  <a:path w="927" h="781" extrusionOk="0">
                    <a:moveTo>
                      <a:pt x="586" y="1"/>
                    </a:moveTo>
                    <a:cubicBezTo>
                      <a:pt x="540" y="1"/>
                      <a:pt x="482" y="11"/>
                      <a:pt x="410" y="38"/>
                    </a:cubicBezTo>
                    <a:cubicBezTo>
                      <a:pt x="51" y="170"/>
                      <a:pt x="1" y="780"/>
                      <a:pt x="1" y="780"/>
                    </a:cubicBezTo>
                    <a:cubicBezTo>
                      <a:pt x="1" y="780"/>
                      <a:pt x="926" y="385"/>
                      <a:pt x="763" y="156"/>
                    </a:cubicBezTo>
                    <a:cubicBezTo>
                      <a:pt x="763" y="156"/>
                      <a:pt x="762" y="1"/>
                      <a:pt x="586"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64" name="Google Shape;1231;p30">
                <a:extLst>
                  <a:ext uri="{FF2B5EF4-FFF2-40B4-BE49-F238E27FC236}">
                    <a16:creationId xmlns:a16="http://schemas.microsoft.com/office/drawing/2014/main" xmlns="" id="{E570278D-485A-25B2-81C5-4EA301D2E467}"/>
                  </a:ext>
                </a:extLst>
              </p:cNvPr>
              <p:cNvSpPr/>
              <p:nvPr/>
            </p:nvSpPr>
            <p:spPr>
              <a:xfrm>
                <a:off x="4639375" y="2691700"/>
                <a:ext cx="32150" cy="9725"/>
              </a:xfrm>
              <a:custGeom>
                <a:avLst/>
                <a:gdLst/>
                <a:ahLst/>
                <a:cxnLst/>
                <a:rect l="l" t="t" r="r" b="b"/>
                <a:pathLst>
                  <a:path w="1286" h="389" extrusionOk="0">
                    <a:moveTo>
                      <a:pt x="782" y="1"/>
                    </a:moveTo>
                    <a:cubicBezTo>
                      <a:pt x="433" y="1"/>
                      <a:pt x="0" y="57"/>
                      <a:pt x="0" y="57"/>
                    </a:cubicBezTo>
                    <a:cubicBezTo>
                      <a:pt x="0" y="57"/>
                      <a:pt x="354" y="389"/>
                      <a:pt x="747" y="389"/>
                    </a:cubicBezTo>
                    <a:cubicBezTo>
                      <a:pt x="781" y="389"/>
                      <a:pt x="816" y="386"/>
                      <a:pt x="851" y="381"/>
                    </a:cubicBezTo>
                    <a:cubicBezTo>
                      <a:pt x="1285" y="314"/>
                      <a:pt x="1206" y="146"/>
                      <a:pt x="1206" y="146"/>
                    </a:cubicBezTo>
                    <a:cubicBezTo>
                      <a:pt x="1261" y="33"/>
                      <a:pt x="1046" y="1"/>
                      <a:pt x="782"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65" name="Google Shape;1232;p30">
                <a:extLst>
                  <a:ext uri="{FF2B5EF4-FFF2-40B4-BE49-F238E27FC236}">
                    <a16:creationId xmlns:a16="http://schemas.microsoft.com/office/drawing/2014/main" xmlns="" id="{26DD1E46-0E55-2C86-23F2-C2AEF6C07F22}"/>
                  </a:ext>
                </a:extLst>
              </p:cNvPr>
              <p:cNvSpPr/>
              <p:nvPr/>
            </p:nvSpPr>
            <p:spPr>
              <a:xfrm>
                <a:off x="4665125" y="2688750"/>
                <a:ext cx="22925" cy="10725"/>
              </a:xfrm>
              <a:custGeom>
                <a:avLst/>
                <a:gdLst/>
                <a:ahLst/>
                <a:cxnLst/>
                <a:rect l="l" t="t" r="r" b="b"/>
                <a:pathLst>
                  <a:path w="917" h="429" extrusionOk="0">
                    <a:moveTo>
                      <a:pt x="354" y="0"/>
                    </a:moveTo>
                    <a:cubicBezTo>
                      <a:pt x="304" y="0"/>
                      <a:pt x="258" y="10"/>
                      <a:pt x="219" y="34"/>
                    </a:cubicBezTo>
                    <a:cubicBezTo>
                      <a:pt x="0" y="171"/>
                      <a:pt x="144" y="325"/>
                      <a:pt x="144" y="325"/>
                    </a:cubicBezTo>
                    <a:cubicBezTo>
                      <a:pt x="165" y="401"/>
                      <a:pt x="229" y="428"/>
                      <a:pt x="314" y="428"/>
                    </a:cubicBezTo>
                    <a:cubicBezTo>
                      <a:pt x="543" y="428"/>
                      <a:pt x="916" y="222"/>
                      <a:pt x="916" y="222"/>
                    </a:cubicBezTo>
                    <a:cubicBezTo>
                      <a:pt x="916" y="222"/>
                      <a:pt x="591" y="0"/>
                      <a:pt x="354"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66" name="Google Shape;1233;p30">
                <a:extLst>
                  <a:ext uri="{FF2B5EF4-FFF2-40B4-BE49-F238E27FC236}">
                    <a16:creationId xmlns:a16="http://schemas.microsoft.com/office/drawing/2014/main" xmlns="" id="{7473C89A-DED1-D864-0B1E-358CE088CAFE}"/>
                  </a:ext>
                </a:extLst>
              </p:cNvPr>
              <p:cNvSpPr/>
              <p:nvPr/>
            </p:nvSpPr>
            <p:spPr>
              <a:xfrm>
                <a:off x="4661250" y="2691550"/>
                <a:ext cx="20300" cy="13325"/>
              </a:xfrm>
              <a:custGeom>
                <a:avLst/>
                <a:gdLst/>
                <a:ahLst/>
                <a:cxnLst/>
                <a:rect l="l" t="t" r="r" b="b"/>
                <a:pathLst>
                  <a:path w="812" h="533" extrusionOk="0">
                    <a:moveTo>
                      <a:pt x="357" y="0"/>
                    </a:moveTo>
                    <a:cubicBezTo>
                      <a:pt x="113" y="0"/>
                      <a:pt x="126" y="193"/>
                      <a:pt x="126" y="193"/>
                    </a:cubicBezTo>
                    <a:cubicBezTo>
                      <a:pt x="0" y="459"/>
                      <a:pt x="812" y="532"/>
                      <a:pt x="812" y="532"/>
                    </a:cubicBezTo>
                    <a:cubicBezTo>
                      <a:pt x="812" y="532"/>
                      <a:pt x="643" y="11"/>
                      <a:pt x="376" y="1"/>
                    </a:cubicBezTo>
                    <a:cubicBezTo>
                      <a:pt x="370" y="1"/>
                      <a:pt x="363" y="0"/>
                      <a:pt x="357"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nvGrpSpPr>
            <p:cNvPr id="54" name="Google Shape;1234;p30">
              <a:extLst>
                <a:ext uri="{FF2B5EF4-FFF2-40B4-BE49-F238E27FC236}">
                  <a16:creationId xmlns:a16="http://schemas.microsoft.com/office/drawing/2014/main" xmlns="" id="{3BB3B590-5F6E-DC4C-9039-D319C9082456}"/>
                </a:ext>
              </a:extLst>
            </p:cNvPr>
            <p:cNvGrpSpPr/>
            <p:nvPr/>
          </p:nvGrpSpPr>
          <p:grpSpPr>
            <a:xfrm>
              <a:off x="4323000" y="2902825"/>
              <a:ext cx="48625" cy="41750"/>
              <a:chOff x="4323000" y="2902825"/>
              <a:chExt cx="48625" cy="41750"/>
            </a:xfrm>
          </p:grpSpPr>
          <p:sp>
            <p:nvSpPr>
              <p:cNvPr id="55" name="Google Shape;1235;p30">
                <a:extLst>
                  <a:ext uri="{FF2B5EF4-FFF2-40B4-BE49-F238E27FC236}">
                    <a16:creationId xmlns:a16="http://schemas.microsoft.com/office/drawing/2014/main" xmlns="" id="{0E411ABE-242B-A5A9-49CE-98BD40441BEB}"/>
                  </a:ext>
                </a:extLst>
              </p:cNvPr>
              <p:cNvSpPr/>
              <p:nvPr/>
            </p:nvSpPr>
            <p:spPr>
              <a:xfrm>
                <a:off x="4332625" y="2910975"/>
                <a:ext cx="38625" cy="33600"/>
              </a:xfrm>
              <a:custGeom>
                <a:avLst/>
                <a:gdLst/>
                <a:ahLst/>
                <a:cxnLst/>
                <a:rect l="l" t="t" r="r" b="b"/>
                <a:pathLst>
                  <a:path w="1545" h="1344" extrusionOk="0">
                    <a:moveTo>
                      <a:pt x="574" y="0"/>
                    </a:moveTo>
                    <a:lnTo>
                      <a:pt x="574" y="0"/>
                    </a:lnTo>
                    <a:cubicBezTo>
                      <a:pt x="300" y="40"/>
                      <a:pt x="1" y="313"/>
                      <a:pt x="1" y="623"/>
                    </a:cubicBezTo>
                    <a:cubicBezTo>
                      <a:pt x="1" y="1021"/>
                      <a:pt x="355" y="1344"/>
                      <a:pt x="792" y="1344"/>
                    </a:cubicBezTo>
                    <a:cubicBezTo>
                      <a:pt x="1143" y="1344"/>
                      <a:pt x="1440" y="1136"/>
                      <a:pt x="1544" y="849"/>
                    </a:cubicBezTo>
                    <a:lnTo>
                      <a:pt x="1544" y="849"/>
                    </a:lnTo>
                    <a:cubicBezTo>
                      <a:pt x="1414" y="920"/>
                      <a:pt x="1254" y="963"/>
                      <a:pt x="1078" y="963"/>
                    </a:cubicBezTo>
                    <a:cubicBezTo>
                      <a:pt x="660" y="963"/>
                      <a:pt x="319" y="716"/>
                      <a:pt x="319" y="411"/>
                    </a:cubicBezTo>
                    <a:cubicBezTo>
                      <a:pt x="319" y="248"/>
                      <a:pt x="418" y="100"/>
                      <a:pt x="574"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56" name="Google Shape;1236;p30">
                <a:extLst>
                  <a:ext uri="{FF2B5EF4-FFF2-40B4-BE49-F238E27FC236}">
                    <a16:creationId xmlns:a16="http://schemas.microsoft.com/office/drawing/2014/main" xmlns="" id="{431ECCFA-278B-CBDC-1B85-650738F35321}"/>
                  </a:ext>
                </a:extLst>
              </p:cNvPr>
              <p:cNvSpPr/>
              <p:nvPr/>
            </p:nvSpPr>
            <p:spPr>
              <a:xfrm>
                <a:off x="4342375" y="2909750"/>
                <a:ext cx="19675" cy="15025"/>
              </a:xfrm>
              <a:custGeom>
                <a:avLst/>
                <a:gdLst/>
                <a:ahLst/>
                <a:cxnLst/>
                <a:rect l="l" t="t" r="r" b="b"/>
                <a:pathLst>
                  <a:path w="787" h="601" extrusionOk="0">
                    <a:moveTo>
                      <a:pt x="380" y="0"/>
                    </a:moveTo>
                    <a:cubicBezTo>
                      <a:pt x="195" y="0"/>
                      <a:pt x="175" y="159"/>
                      <a:pt x="175" y="159"/>
                    </a:cubicBezTo>
                    <a:cubicBezTo>
                      <a:pt x="1" y="401"/>
                      <a:pt x="786" y="600"/>
                      <a:pt x="786" y="600"/>
                    </a:cubicBezTo>
                    <a:cubicBezTo>
                      <a:pt x="786" y="600"/>
                      <a:pt x="719" y="62"/>
                      <a:pt x="459" y="9"/>
                    </a:cubicBezTo>
                    <a:cubicBezTo>
                      <a:pt x="430" y="3"/>
                      <a:pt x="403" y="0"/>
                      <a:pt x="380"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57" name="Google Shape;1237;p30">
                <a:extLst>
                  <a:ext uri="{FF2B5EF4-FFF2-40B4-BE49-F238E27FC236}">
                    <a16:creationId xmlns:a16="http://schemas.microsoft.com/office/drawing/2014/main" xmlns="" id="{A00C58B2-BBB8-8384-D23B-38256355999B}"/>
                  </a:ext>
                </a:extLst>
              </p:cNvPr>
              <p:cNvSpPr/>
              <p:nvPr/>
            </p:nvSpPr>
            <p:spPr>
              <a:xfrm>
                <a:off x="4334875" y="2909175"/>
                <a:ext cx="23125" cy="19525"/>
              </a:xfrm>
              <a:custGeom>
                <a:avLst/>
                <a:gdLst/>
                <a:ahLst/>
                <a:cxnLst/>
                <a:rect l="l" t="t" r="r" b="b"/>
                <a:pathLst>
                  <a:path w="925" h="781" extrusionOk="0">
                    <a:moveTo>
                      <a:pt x="585" y="1"/>
                    </a:moveTo>
                    <a:cubicBezTo>
                      <a:pt x="539" y="1"/>
                      <a:pt x="481" y="11"/>
                      <a:pt x="408" y="38"/>
                    </a:cubicBezTo>
                    <a:cubicBezTo>
                      <a:pt x="50" y="170"/>
                      <a:pt x="0" y="780"/>
                      <a:pt x="0" y="780"/>
                    </a:cubicBezTo>
                    <a:cubicBezTo>
                      <a:pt x="0" y="780"/>
                      <a:pt x="925" y="385"/>
                      <a:pt x="762" y="156"/>
                    </a:cubicBezTo>
                    <a:cubicBezTo>
                      <a:pt x="762" y="156"/>
                      <a:pt x="761" y="1"/>
                      <a:pt x="585"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58" name="Google Shape;1238;p30">
                <a:extLst>
                  <a:ext uri="{FF2B5EF4-FFF2-40B4-BE49-F238E27FC236}">
                    <a16:creationId xmlns:a16="http://schemas.microsoft.com/office/drawing/2014/main" xmlns="" id="{0C1FAC29-59F3-CF64-B1BD-E6BE232D1D23}"/>
                  </a:ext>
                </a:extLst>
              </p:cNvPr>
              <p:cNvSpPr/>
              <p:nvPr/>
            </p:nvSpPr>
            <p:spPr>
              <a:xfrm>
                <a:off x="4323000" y="2905775"/>
                <a:ext cx="32075" cy="9725"/>
              </a:xfrm>
              <a:custGeom>
                <a:avLst/>
                <a:gdLst/>
                <a:ahLst/>
                <a:cxnLst/>
                <a:rect l="l" t="t" r="r" b="b"/>
                <a:pathLst>
                  <a:path w="1283" h="389" extrusionOk="0">
                    <a:moveTo>
                      <a:pt x="781" y="0"/>
                    </a:moveTo>
                    <a:cubicBezTo>
                      <a:pt x="432" y="0"/>
                      <a:pt x="0" y="56"/>
                      <a:pt x="0" y="56"/>
                    </a:cubicBezTo>
                    <a:cubicBezTo>
                      <a:pt x="0" y="56"/>
                      <a:pt x="354" y="389"/>
                      <a:pt x="747" y="389"/>
                    </a:cubicBezTo>
                    <a:cubicBezTo>
                      <a:pt x="782" y="389"/>
                      <a:pt x="816" y="386"/>
                      <a:pt x="851" y="381"/>
                    </a:cubicBezTo>
                    <a:cubicBezTo>
                      <a:pt x="1283" y="313"/>
                      <a:pt x="1205" y="145"/>
                      <a:pt x="1205" y="145"/>
                    </a:cubicBezTo>
                    <a:cubicBezTo>
                      <a:pt x="1260" y="32"/>
                      <a:pt x="1045" y="0"/>
                      <a:pt x="78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59" name="Google Shape;1239;p30">
                <a:extLst>
                  <a:ext uri="{FF2B5EF4-FFF2-40B4-BE49-F238E27FC236}">
                    <a16:creationId xmlns:a16="http://schemas.microsoft.com/office/drawing/2014/main" xmlns="" id="{EA61270D-A49F-3200-3390-577C3C94429E}"/>
                  </a:ext>
                </a:extLst>
              </p:cNvPr>
              <p:cNvSpPr/>
              <p:nvPr/>
            </p:nvSpPr>
            <p:spPr>
              <a:xfrm>
                <a:off x="4348700" y="2902825"/>
                <a:ext cx="22925" cy="10725"/>
              </a:xfrm>
              <a:custGeom>
                <a:avLst/>
                <a:gdLst/>
                <a:ahLst/>
                <a:cxnLst/>
                <a:rect l="l" t="t" r="r" b="b"/>
                <a:pathLst>
                  <a:path w="917" h="429" extrusionOk="0">
                    <a:moveTo>
                      <a:pt x="353" y="0"/>
                    </a:moveTo>
                    <a:cubicBezTo>
                      <a:pt x="303" y="0"/>
                      <a:pt x="257" y="10"/>
                      <a:pt x="219" y="34"/>
                    </a:cubicBezTo>
                    <a:cubicBezTo>
                      <a:pt x="1" y="171"/>
                      <a:pt x="144" y="325"/>
                      <a:pt x="144" y="325"/>
                    </a:cubicBezTo>
                    <a:cubicBezTo>
                      <a:pt x="164" y="401"/>
                      <a:pt x="229" y="429"/>
                      <a:pt x="314" y="429"/>
                    </a:cubicBezTo>
                    <a:cubicBezTo>
                      <a:pt x="543" y="429"/>
                      <a:pt x="917" y="223"/>
                      <a:pt x="917" y="223"/>
                    </a:cubicBezTo>
                    <a:cubicBezTo>
                      <a:pt x="917" y="223"/>
                      <a:pt x="591" y="0"/>
                      <a:pt x="353"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60" name="Google Shape;1240;p30">
                <a:extLst>
                  <a:ext uri="{FF2B5EF4-FFF2-40B4-BE49-F238E27FC236}">
                    <a16:creationId xmlns:a16="http://schemas.microsoft.com/office/drawing/2014/main" xmlns="" id="{149A1F6A-1719-5168-3109-19143A255FB8}"/>
                  </a:ext>
                </a:extLst>
              </p:cNvPr>
              <p:cNvSpPr/>
              <p:nvPr/>
            </p:nvSpPr>
            <p:spPr>
              <a:xfrm>
                <a:off x="4344850" y="2905600"/>
                <a:ext cx="20325" cy="13300"/>
              </a:xfrm>
              <a:custGeom>
                <a:avLst/>
                <a:gdLst/>
                <a:ahLst/>
                <a:cxnLst/>
                <a:rect l="l" t="t" r="r" b="b"/>
                <a:pathLst>
                  <a:path w="813" h="532" extrusionOk="0">
                    <a:moveTo>
                      <a:pt x="359" y="1"/>
                    </a:moveTo>
                    <a:cubicBezTo>
                      <a:pt x="112" y="1"/>
                      <a:pt x="125" y="193"/>
                      <a:pt x="125" y="193"/>
                    </a:cubicBezTo>
                    <a:cubicBezTo>
                      <a:pt x="1" y="460"/>
                      <a:pt x="813" y="531"/>
                      <a:pt x="813" y="531"/>
                    </a:cubicBezTo>
                    <a:cubicBezTo>
                      <a:pt x="813" y="531"/>
                      <a:pt x="644" y="12"/>
                      <a:pt x="377" y="1"/>
                    </a:cubicBezTo>
                    <a:cubicBezTo>
                      <a:pt x="371" y="1"/>
                      <a:pt x="365" y="1"/>
                      <a:pt x="359"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grpSp>
        <p:nvGrpSpPr>
          <p:cNvPr id="83" name="Google Shape;1241;p30">
            <a:extLst>
              <a:ext uri="{FF2B5EF4-FFF2-40B4-BE49-F238E27FC236}">
                <a16:creationId xmlns:a16="http://schemas.microsoft.com/office/drawing/2014/main" xmlns="" id="{1D38A5CA-4247-3B9D-3A51-F5764396B108}"/>
              </a:ext>
            </a:extLst>
          </p:cNvPr>
          <p:cNvGrpSpPr/>
          <p:nvPr/>
        </p:nvGrpSpPr>
        <p:grpSpPr>
          <a:xfrm>
            <a:off x="1853957" y="4745803"/>
            <a:ext cx="469708" cy="980967"/>
            <a:chOff x="2481135" y="1176223"/>
            <a:chExt cx="272495" cy="569094"/>
          </a:xfrm>
        </p:grpSpPr>
        <p:sp>
          <p:nvSpPr>
            <p:cNvPr id="84" name="Google Shape;1242;p30">
              <a:extLst>
                <a:ext uri="{FF2B5EF4-FFF2-40B4-BE49-F238E27FC236}">
                  <a16:creationId xmlns:a16="http://schemas.microsoft.com/office/drawing/2014/main" xmlns="" id="{E876ECAE-3EBD-25A1-5424-D4421E93B75A}"/>
                </a:ext>
              </a:extLst>
            </p:cNvPr>
            <p:cNvSpPr/>
            <p:nvPr/>
          </p:nvSpPr>
          <p:spPr>
            <a:xfrm>
              <a:off x="2481135" y="1176223"/>
              <a:ext cx="153017" cy="569094"/>
            </a:xfrm>
            <a:custGeom>
              <a:avLst/>
              <a:gdLst/>
              <a:ahLst/>
              <a:cxnLst/>
              <a:rect l="l" t="t" r="r" b="b"/>
              <a:pathLst>
                <a:path w="3016" h="11217" extrusionOk="0">
                  <a:moveTo>
                    <a:pt x="1855" y="1"/>
                  </a:moveTo>
                  <a:cubicBezTo>
                    <a:pt x="1853" y="1"/>
                    <a:pt x="1850" y="1"/>
                    <a:pt x="1848" y="1"/>
                  </a:cubicBezTo>
                  <a:cubicBezTo>
                    <a:pt x="1768" y="5"/>
                    <a:pt x="1661" y="77"/>
                    <a:pt x="1631" y="153"/>
                  </a:cubicBezTo>
                  <a:cubicBezTo>
                    <a:pt x="641" y="2626"/>
                    <a:pt x="68" y="5274"/>
                    <a:pt x="12" y="7938"/>
                  </a:cubicBezTo>
                  <a:cubicBezTo>
                    <a:pt x="1" y="8492"/>
                    <a:pt x="12" y="9050"/>
                    <a:pt x="133" y="9591"/>
                  </a:cubicBezTo>
                  <a:cubicBezTo>
                    <a:pt x="254" y="10133"/>
                    <a:pt x="490" y="10658"/>
                    <a:pt x="879" y="11053"/>
                  </a:cubicBezTo>
                  <a:cubicBezTo>
                    <a:pt x="993" y="11168"/>
                    <a:pt x="1144" y="11216"/>
                    <a:pt x="1312" y="11216"/>
                  </a:cubicBezTo>
                  <a:cubicBezTo>
                    <a:pt x="1727" y="11216"/>
                    <a:pt x="2236" y="10917"/>
                    <a:pt x="2478" y="10598"/>
                  </a:cubicBezTo>
                  <a:cubicBezTo>
                    <a:pt x="2821" y="10151"/>
                    <a:pt x="2922" y="9567"/>
                    <a:pt x="2959" y="9005"/>
                  </a:cubicBezTo>
                  <a:cubicBezTo>
                    <a:pt x="3015" y="8140"/>
                    <a:pt x="2945" y="7273"/>
                    <a:pt x="2876" y="6408"/>
                  </a:cubicBezTo>
                  <a:cubicBezTo>
                    <a:pt x="2707" y="4302"/>
                    <a:pt x="2733" y="2123"/>
                    <a:pt x="2036" y="127"/>
                  </a:cubicBezTo>
                  <a:cubicBezTo>
                    <a:pt x="2010" y="54"/>
                    <a:pt x="1934" y="1"/>
                    <a:pt x="1855" y="1"/>
                  </a:cubicBezTo>
                  <a:close/>
                </a:path>
              </a:pathLst>
            </a:custGeom>
            <a:solidFill>
              <a:srgbClr val="ACBA8D"/>
            </a:solidFill>
            <a:ln>
              <a:noFill/>
            </a:ln>
          </p:spPr>
          <p:txBody>
            <a:bodyPr spcFirstLastPara="1" wrap="square" lIns="121900" tIns="121900" rIns="121900" bIns="121900" anchor="ctr" anchorCtr="0">
              <a:noAutofit/>
            </a:bodyPr>
            <a:lstStyle/>
            <a:p>
              <a:endParaRPr sz="2489"/>
            </a:p>
          </p:txBody>
        </p:sp>
        <p:sp>
          <p:nvSpPr>
            <p:cNvPr id="85" name="Google Shape;1243;p30">
              <a:extLst>
                <a:ext uri="{FF2B5EF4-FFF2-40B4-BE49-F238E27FC236}">
                  <a16:creationId xmlns:a16="http://schemas.microsoft.com/office/drawing/2014/main" xmlns="" id="{05D5D54E-B2D7-F724-7605-0D771A2FB9D3}"/>
                </a:ext>
              </a:extLst>
            </p:cNvPr>
            <p:cNvSpPr/>
            <p:nvPr/>
          </p:nvSpPr>
          <p:spPr>
            <a:xfrm>
              <a:off x="2644702" y="1405491"/>
              <a:ext cx="108928" cy="318311"/>
            </a:xfrm>
            <a:custGeom>
              <a:avLst/>
              <a:gdLst/>
              <a:ahLst/>
              <a:cxnLst/>
              <a:rect l="l" t="t" r="r" b="b"/>
              <a:pathLst>
                <a:path w="2147" h="6274" extrusionOk="0">
                  <a:moveTo>
                    <a:pt x="1077" y="0"/>
                  </a:moveTo>
                  <a:cubicBezTo>
                    <a:pt x="993" y="0"/>
                    <a:pt x="890" y="44"/>
                    <a:pt x="872" y="115"/>
                  </a:cubicBezTo>
                  <a:cubicBezTo>
                    <a:pt x="438" y="1764"/>
                    <a:pt x="0" y="3444"/>
                    <a:pt x="66" y="5147"/>
                  </a:cubicBezTo>
                  <a:cubicBezTo>
                    <a:pt x="76" y="5395"/>
                    <a:pt x="98" y="5650"/>
                    <a:pt x="217" y="5867"/>
                  </a:cubicBezTo>
                  <a:cubicBezTo>
                    <a:pt x="325" y="6067"/>
                    <a:pt x="534" y="6227"/>
                    <a:pt x="758" y="6227"/>
                  </a:cubicBezTo>
                  <a:cubicBezTo>
                    <a:pt x="778" y="6227"/>
                    <a:pt x="798" y="6225"/>
                    <a:pt x="818" y="6223"/>
                  </a:cubicBezTo>
                  <a:cubicBezTo>
                    <a:pt x="898" y="6258"/>
                    <a:pt x="988" y="6274"/>
                    <a:pt x="1082" y="6274"/>
                  </a:cubicBezTo>
                  <a:cubicBezTo>
                    <a:pt x="1434" y="6274"/>
                    <a:pt x="1840" y="6047"/>
                    <a:pt x="1975" y="5747"/>
                  </a:cubicBezTo>
                  <a:cubicBezTo>
                    <a:pt x="2146" y="5370"/>
                    <a:pt x="2109" y="4932"/>
                    <a:pt x="2069" y="4519"/>
                  </a:cubicBezTo>
                  <a:cubicBezTo>
                    <a:pt x="1923" y="3066"/>
                    <a:pt x="1613" y="1620"/>
                    <a:pt x="1301" y="192"/>
                  </a:cubicBezTo>
                  <a:cubicBezTo>
                    <a:pt x="1282" y="105"/>
                    <a:pt x="1212" y="31"/>
                    <a:pt x="1127" y="7"/>
                  </a:cubicBezTo>
                  <a:cubicBezTo>
                    <a:pt x="1112" y="2"/>
                    <a:pt x="1095" y="0"/>
                    <a:pt x="1077" y="0"/>
                  </a:cubicBezTo>
                  <a:close/>
                </a:path>
              </a:pathLst>
            </a:custGeom>
            <a:solidFill>
              <a:srgbClr val="ACBA8D"/>
            </a:solidFill>
            <a:ln>
              <a:noFill/>
            </a:ln>
          </p:spPr>
          <p:txBody>
            <a:bodyPr spcFirstLastPara="1" wrap="square" lIns="121900" tIns="121900" rIns="121900" bIns="121900" anchor="ctr" anchorCtr="0">
              <a:noAutofit/>
            </a:bodyPr>
            <a:lstStyle/>
            <a:p>
              <a:endParaRPr sz="2489"/>
            </a:p>
          </p:txBody>
        </p:sp>
      </p:grpSp>
      <p:grpSp>
        <p:nvGrpSpPr>
          <p:cNvPr id="86" name="Google Shape;1244;p30">
            <a:extLst>
              <a:ext uri="{FF2B5EF4-FFF2-40B4-BE49-F238E27FC236}">
                <a16:creationId xmlns:a16="http://schemas.microsoft.com/office/drawing/2014/main" xmlns="" id="{A541A100-B2E8-C005-B309-191E86B3CF19}"/>
              </a:ext>
            </a:extLst>
          </p:cNvPr>
          <p:cNvGrpSpPr/>
          <p:nvPr/>
        </p:nvGrpSpPr>
        <p:grpSpPr>
          <a:xfrm>
            <a:off x="300717" y="5007096"/>
            <a:ext cx="1318569" cy="640411"/>
            <a:chOff x="1492875" y="1181650"/>
            <a:chExt cx="487300" cy="236675"/>
          </a:xfrm>
        </p:grpSpPr>
        <p:sp>
          <p:nvSpPr>
            <p:cNvPr id="87" name="Google Shape;1245;p30">
              <a:extLst>
                <a:ext uri="{FF2B5EF4-FFF2-40B4-BE49-F238E27FC236}">
                  <a16:creationId xmlns:a16="http://schemas.microsoft.com/office/drawing/2014/main" xmlns="" id="{339B7557-AF02-6B93-C0D4-9554774C185D}"/>
                </a:ext>
              </a:extLst>
            </p:cNvPr>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88" name="Google Shape;1246;p30">
              <a:extLst>
                <a:ext uri="{FF2B5EF4-FFF2-40B4-BE49-F238E27FC236}">
                  <a16:creationId xmlns:a16="http://schemas.microsoft.com/office/drawing/2014/main" xmlns="" id="{4FA34471-22BC-7316-AA6E-112F6D0CAF93}"/>
                </a:ext>
              </a:extLst>
            </p:cNvPr>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89" name="Google Shape;1247;p30">
              <a:extLst>
                <a:ext uri="{FF2B5EF4-FFF2-40B4-BE49-F238E27FC236}">
                  <a16:creationId xmlns:a16="http://schemas.microsoft.com/office/drawing/2014/main" xmlns="" id="{905AEAE3-A4F5-4493-9757-B1E3DCC558E3}"/>
                </a:ext>
              </a:extLst>
            </p:cNvPr>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0" name="Google Shape;1248;p30">
              <a:extLst>
                <a:ext uri="{FF2B5EF4-FFF2-40B4-BE49-F238E27FC236}">
                  <a16:creationId xmlns:a16="http://schemas.microsoft.com/office/drawing/2014/main" xmlns="" id="{1607A5D3-DE45-5D95-50BB-CDCE8101ECE5}"/>
                </a:ext>
              </a:extLst>
            </p:cNvPr>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1" name="Google Shape;1249;p30">
              <a:extLst>
                <a:ext uri="{FF2B5EF4-FFF2-40B4-BE49-F238E27FC236}">
                  <a16:creationId xmlns:a16="http://schemas.microsoft.com/office/drawing/2014/main" xmlns="" id="{76E832B9-C601-C229-C463-D0D225C229FB}"/>
                </a:ext>
              </a:extLst>
            </p:cNvPr>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2" name="Google Shape;1250;p30">
              <a:extLst>
                <a:ext uri="{FF2B5EF4-FFF2-40B4-BE49-F238E27FC236}">
                  <a16:creationId xmlns:a16="http://schemas.microsoft.com/office/drawing/2014/main" xmlns="" id="{1836466A-6B16-1E5E-A43C-15C301DBB258}"/>
                </a:ext>
              </a:extLst>
            </p:cNvPr>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3" name="Google Shape;1251;p30">
              <a:extLst>
                <a:ext uri="{FF2B5EF4-FFF2-40B4-BE49-F238E27FC236}">
                  <a16:creationId xmlns:a16="http://schemas.microsoft.com/office/drawing/2014/main" xmlns="" id="{97BFA420-6B9B-F1EA-2C1B-B99AE069573E}"/>
                </a:ext>
              </a:extLst>
            </p:cNvPr>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4" name="Google Shape;1252;p30">
              <a:extLst>
                <a:ext uri="{FF2B5EF4-FFF2-40B4-BE49-F238E27FC236}">
                  <a16:creationId xmlns:a16="http://schemas.microsoft.com/office/drawing/2014/main" xmlns="" id="{C856C983-E7D5-35FD-C4C1-7286E9CDE617}"/>
                </a:ext>
              </a:extLst>
            </p:cNvPr>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5" name="Google Shape;1253;p30">
              <a:extLst>
                <a:ext uri="{FF2B5EF4-FFF2-40B4-BE49-F238E27FC236}">
                  <a16:creationId xmlns:a16="http://schemas.microsoft.com/office/drawing/2014/main" xmlns="" id="{D6554F57-8FDA-3726-8426-02DE6452E49D}"/>
                </a:ext>
              </a:extLst>
            </p:cNvPr>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6" name="Google Shape;1254;p30">
              <a:extLst>
                <a:ext uri="{FF2B5EF4-FFF2-40B4-BE49-F238E27FC236}">
                  <a16:creationId xmlns:a16="http://schemas.microsoft.com/office/drawing/2014/main" xmlns="" id="{70E095F1-FDE0-0883-8283-F5BBBBB477DE}"/>
                </a:ext>
              </a:extLst>
            </p:cNvPr>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7" name="Google Shape;1255;p30">
              <a:extLst>
                <a:ext uri="{FF2B5EF4-FFF2-40B4-BE49-F238E27FC236}">
                  <a16:creationId xmlns:a16="http://schemas.microsoft.com/office/drawing/2014/main" xmlns="" id="{EFB19FF6-063C-5C5E-BB1C-1859530C9BBE}"/>
                </a:ext>
              </a:extLst>
            </p:cNvPr>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8" name="Google Shape;1256;p30">
              <a:extLst>
                <a:ext uri="{FF2B5EF4-FFF2-40B4-BE49-F238E27FC236}">
                  <a16:creationId xmlns:a16="http://schemas.microsoft.com/office/drawing/2014/main" xmlns="" id="{5AE6E30C-A9B6-30B7-8CB8-85EE97A0DDAC}"/>
                </a:ext>
              </a:extLst>
            </p:cNvPr>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9" name="Google Shape;1257;p30">
              <a:extLst>
                <a:ext uri="{FF2B5EF4-FFF2-40B4-BE49-F238E27FC236}">
                  <a16:creationId xmlns:a16="http://schemas.microsoft.com/office/drawing/2014/main" xmlns="" id="{F479300C-55B6-E8D2-5CE6-ADDE9B8AAFD1}"/>
                </a:ext>
              </a:extLst>
            </p:cNvPr>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100" name="Google Shape;1258;p30">
              <a:extLst>
                <a:ext uri="{FF2B5EF4-FFF2-40B4-BE49-F238E27FC236}">
                  <a16:creationId xmlns:a16="http://schemas.microsoft.com/office/drawing/2014/main" xmlns="" id="{3808E193-04CF-C478-8B47-52284CC0C8CC}"/>
                </a:ext>
              </a:extLst>
            </p:cNvPr>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101" name="Google Shape;1259;p30">
              <a:extLst>
                <a:ext uri="{FF2B5EF4-FFF2-40B4-BE49-F238E27FC236}">
                  <a16:creationId xmlns:a16="http://schemas.microsoft.com/office/drawing/2014/main" xmlns="" id="{B9D0E6B1-9D22-FF75-E3A4-E5B6EA2A3CD9}"/>
                </a:ext>
              </a:extLst>
            </p:cNvPr>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102" name="Google Shape;1260;p30">
              <a:extLst>
                <a:ext uri="{FF2B5EF4-FFF2-40B4-BE49-F238E27FC236}">
                  <a16:creationId xmlns:a16="http://schemas.microsoft.com/office/drawing/2014/main" xmlns="" id="{B516E356-0B90-95C5-4A98-C24FAC495A43}"/>
                </a:ext>
              </a:extLst>
            </p:cNvPr>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103" name="Google Shape;1261;p30">
              <a:extLst>
                <a:ext uri="{FF2B5EF4-FFF2-40B4-BE49-F238E27FC236}">
                  <a16:creationId xmlns:a16="http://schemas.microsoft.com/office/drawing/2014/main" xmlns="" id="{C1649A79-1B88-385A-FE8A-967CF0A287C6}"/>
                </a:ext>
              </a:extLst>
            </p:cNvPr>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104" name="Google Shape;1262;p30">
              <a:extLst>
                <a:ext uri="{FF2B5EF4-FFF2-40B4-BE49-F238E27FC236}">
                  <a16:creationId xmlns:a16="http://schemas.microsoft.com/office/drawing/2014/main" xmlns="" id="{65C4747B-1113-92F2-F3F8-56D0E4B21716}"/>
                </a:ext>
              </a:extLst>
            </p:cNvPr>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105" name="Google Shape;1263;p30">
              <a:extLst>
                <a:ext uri="{FF2B5EF4-FFF2-40B4-BE49-F238E27FC236}">
                  <a16:creationId xmlns:a16="http://schemas.microsoft.com/office/drawing/2014/main" xmlns="" id="{8E59E017-F21A-15DF-8557-76B49137F968}"/>
                </a:ext>
              </a:extLst>
            </p:cNvPr>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106" name="Google Shape;1264;p30">
              <a:extLst>
                <a:ext uri="{FF2B5EF4-FFF2-40B4-BE49-F238E27FC236}">
                  <a16:creationId xmlns:a16="http://schemas.microsoft.com/office/drawing/2014/main" xmlns="" id="{5729B76D-E995-38F1-CDA5-F1B0D8302BD9}"/>
                </a:ext>
              </a:extLst>
            </p:cNvPr>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grpSp>
      <p:sp>
        <p:nvSpPr>
          <p:cNvPr id="107" name="Google Shape;1265;p30">
            <a:extLst>
              <a:ext uri="{FF2B5EF4-FFF2-40B4-BE49-F238E27FC236}">
                <a16:creationId xmlns:a16="http://schemas.microsoft.com/office/drawing/2014/main" xmlns="" id="{DA1A9B34-BFB8-283D-8DE8-7F91E42D5E37}"/>
              </a:ext>
            </a:extLst>
          </p:cNvPr>
          <p:cNvSpPr/>
          <p:nvPr/>
        </p:nvSpPr>
        <p:spPr>
          <a:xfrm>
            <a:off x="-127166" y="5537234"/>
            <a:ext cx="12446135" cy="1320804"/>
          </a:xfrm>
          <a:custGeom>
            <a:avLst/>
            <a:gdLst/>
            <a:ahLst/>
            <a:cxnLst/>
            <a:rect l="l" t="t" r="r" b="b"/>
            <a:pathLst>
              <a:path w="26230" h="4477" extrusionOk="0">
                <a:moveTo>
                  <a:pt x="1377" y="0"/>
                </a:moveTo>
                <a:cubicBezTo>
                  <a:pt x="1162" y="0"/>
                  <a:pt x="947" y="10"/>
                  <a:pt x="734" y="30"/>
                </a:cubicBezTo>
                <a:cubicBezTo>
                  <a:pt x="527" y="49"/>
                  <a:pt x="165" y="59"/>
                  <a:pt x="1" y="218"/>
                </a:cubicBezTo>
                <a:lnTo>
                  <a:pt x="79" y="4476"/>
                </a:lnTo>
                <a:lnTo>
                  <a:pt x="26105" y="4476"/>
                </a:lnTo>
                <a:cubicBezTo>
                  <a:pt x="26105" y="4476"/>
                  <a:pt x="26225" y="221"/>
                  <a:pt x="26225" y="218"/>
                </a:cubicBezTo>
                <a:cubicBezTo>
                  <a:pt x="26230" y="39"/>
                  <a:pt x="24620" y="11"/>
                  <a:pt x="24538" y="10"/>
                </a:cubicBezTo>
                <a:cubicBezTo>
                  <a:pt x="24411" y="8"/>
                  <a:pt x="24284" y="7"/>
                  <a:pt x="24157" y="7"/>
                </a:cubicBezTo>
                <a:cubicBezTo>
                  <a:pt x="21512" y="7"/>
                  <a:pt x="18846" y="418"/>
                  <a:pt x="16243" y="821"/>
                </a:cubicBezTo>
                <a:cubicBezTo>
                  <a:pt x="14921" y="1024"/>
                  <a:pt x="13588" y="1217"/>
                  <a:pt x="12277" y="1485"/>
                </a:cubicBezTo>
                <a:cubicBezTo>
                  <a:pt x="12274" y="1485"/>
                  <a:pt x="12272" y="1485"/>
                  <a:pt x="12269" y="1486"/>
                </a:cubicBezTo>
                <a:cubicBezTo>
                  <a:pt x="11673" y="1608"/>
                  <a:pt x="11113" y="1669"/>
                  <a:pt x="10557" y="1669"/>
                </a:cubicBezTo>
                <a:cubicBezTo>
                  <a:pt x="9820" y="1669"/>
                  <a:pt x="9093" y="1561"/>
                  <a:pt x="8307" y="1342"/>
                </a:cubicBezTo>
                <a:cubicBezTo>
                  <a:pt x="6806" y="923"/>
                  <a:pt x="5337" y="513"/>
                  <a:pt x="3804" y="260"/>
                </a:cubicBezTo>
                <a:cubicBezTo>
                  <a:pt x="3015" y="130"/>
                  <a:pt x="2190" y="0"/>
                  <a:pt x="1377" y="0"/>
                </a:cubicBezTo>
                <a:close/>
              </a:path>
            </a:pathLst>
          </a:custGeom>
          <a:solidFill>
            <a:srgbClr val="738A61"/>
          </a:solidFill>
          <a:ln>
            <a:noFill/>
          </a:ln>
        </p:spPr>
        <p:txBody>
          <a:bodyPr spcFirstLastPara="1" wrap="square" lIns="121900" tIns="121900" rIns="121900" bIns="121900" anchor="ctr" anchorCtr="0">
            <a:noAutofit/>
          </a:bodyPr>
          <a:lstStyle/>
          <a:p>
            <a:endParaRPr sz="2489"/>
          </a:p>
        </p:txBody>
      </p:sp>
      <p:grpSp>
        <p:nvGrpSpPr>
          <p:cNvPr id="108" name="Google Shape;1266;p30">
            <a:extLst>
              <a:ext uri="{FF2B5EF4-FFF2-40B4-BE49-F238E27FC236}">
                <a16:creationId xmlns:a16="http://schemas.microsoft.com/office/drawing/2014/main" xmlns="" id="{8425FA04-CB66-7211-520C-BFD6C809FCC7}"/>
              </a:ext>
            </a:extLst>
          </p:cNvPr>
          <p:cNvGrpSpPr/>
          <p:nvPr/>
        </p:nvGrpSpPr>
        <p:grpSpPr>
          <a:xfrm>
            <a:off x="2552428" y="5667663"/>
            <a:ext cx="1198267" cy="361767"/>
            <a:chOff x="4622100" y="3983100"/>
            <a:chExt cx="898700" cy="271325"/>
          </a:xfrm>
        </p:grpSpPr>
        <p:sp>
          <p:nvSpPr>
            <p:cNvPr id="109" name="Google Shape;1267;p30">
              <a:extLst>
                <a:ext uri="{FF2B5EF4-FFF2-40B4-BE49-F238E27FC236}">
                  <a16:creationId xmlns:a16="http://schemas.microsoft.com/office/drawing/2014/main" xmlns="" id="{306CDA49-AC72-2A16-5F1D-9A52665E5B78}"/>
                </a:ext>
              </a:extLst>
            </p:cNvPr>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0" name="Google Shape;1268;p30">
              <a:extLst>
                <a:ext uri="{FF2B5EF4-FFF2-40B4-BE49-F238E27FC236}">
                  <a16:creationId xmlns:a16="http://schemas.microsoft.com/office/drawing/2014/main" xmlns="" id="{B02834BD-8D2A-89F1-C2E4-A1CDB734CC94}"/>
                </a:ext>
              </a:extLst>
            </p:cNvPr>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121900" tIns="121900" rIns="121900" bIns="121900" anchor="ctr" anchorCtr="0">
              <a:noAutofit/>
            </a:bodyPr>
            <a:lstStyle/>
            <a:p>
              <a:endParaRPr sz="2489"/>
            </a:p>
          </p:txBody>
        </p:sp>
        <p:sp>
          <p:nvSpPr>
            <p:cNvPr id="111" name="Google Shape;1269;p30">
              <a:extLst>
                <a:ext uri="{FF2B5EF4-FFF2-40B4-BE49-F238E27FC236}">
                  <a16:creationId xmlns:a16="http://schemas.microsoft.com/office/drawing/2014/main" xmlns="" id="{EE70158B-6128-EB6A-9C9C-39569729520A}"/>
                </a:ext>
              </a:extLst>
            </p:cNvPr>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grpSp>
      <p:sp>
        <p:nvSpPr>
          <p:cNvPr id="114" name="Rectangle: Rounded Corners 113">
            <a:extLst>
              <a:ext uri="{FF2B5EF4-FFF2-40B4-BE49-F238E27FC236}">
                <a16:creationId xmlns:a16="http://schemas.microsoft.com/office/drawing/2014/main" xmlns="" id="{A84402F8-485D-3860-5EB3-6E62A0DE28A6}"/>
              </a:ext>
            </a:extLst>
          </p:cNvPr>
          <p:cNvSpPr/>
          <p:nvPr/>
        </p:nvSpPr>
        <p:spPr>
          <a:xfrm>
            <a:off x="1551707" y="1039238"/>
            <a:ext cx="5966693" cy="2612109"/>
          </a:xfrm>
          <a:prstGeom prst="roundRect">
            <a:avLst/>
          </a:prstGeom>
          <a:solidFill>
            <a:schemeClr val="accent3">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p>
        </p:txBody>
      </p:sp>
      <p:sp>
        <p:nvSpPr>
          <p:cNvPr id="113" name="TextBox 112">
            <a:extLst>
              <a:ext uri="{FF2B5EF4-FFF2-40B4-BE49-F238E27FC236}">
                <a16:creationId xmlns:a16="http://schemas.microsoft.com/office/drawing/2014/main" xmlns="" id="{BCBDE978-A3CD-5C5D-C7A1-4E799FC51AAD}"/>
              </a:ext>
            </a:extLst>
          </p:cNvPr>
          <p:cNvSpPr txBox="1"/>
          <p:nvPr/>
        </p:nvSpPr>
        <p:spPr>
          <a:xfrm>
            <a:off x="1684767" y="1501557"/>
            <a:ext cx="5700575" cy="1656736"/>
          </a:xfrm>
          <a:prstGeom prst="rect">
            <a:avLst/>
          </a:prstGeom>
          <a:noFill/>
        </p:spPr>
        <p:txBody>
          <a:bodyPr wrap="square">
            <a:spAutoFit/>
          </a:bodyPr>
          <a:lstStyle/>
          <a:p>
            <a:pPr algn="ctr">
              <a:lnSpc>
                <a:spcPct val="115000"/>
              </a:lnSpc>
            </a:pPr>
            <a:r>
              <a:rPr lang="en-US" sz="3733" b="1" i="1">
                <a:latin typeface="Cambria" panose="02040503050406030204" pitchFamily="18" charset="0"/>
                <a:ea typeface="Cambria" panose="02040503050406030204" pitchFamily="18" charset="0"/>
              </a:rPr>
              <a:t>Câu 4:</a:t>
            </a:r>
            <a:r>
              <a:rPr lang="en-US" sz="3733">
                <a:latin typeface="Cambria" panose="02040503050406030204" pitchFamily="18" charset="0"/>
                <a:ea typeface="Cambria" panose="02040503050406030204" pitchFamily="18" charset="0"/>
              </a:rPr>
              <a:t> Đây là ai?</a:t>
            </a:r>
          </a:p>
          <a:p>
            <a:pPr algn="ctr">
              <a:lnSpc>
                <a:spcPct val="115000"/>
              </a:lnSpc>
            </a:pPr>
            <a:r>
              <a:rPr lang="vi-VN" sz="2667">
                <a:latin typeface="Cambria" panose="02040503050406030204" pitchFamily="18" charset="0"/>
                <a:ea typeface="Cambria" panose="02040503050406030204" pitchFamily="18" charset="0"/>
              </a:rPr>
              <a:t>Gợi ý: Đây là nữ thần trí tuệ, quốc phòng và chiến tranh chính nghĩa. </a:t>
            </a:r>
            <a:endParaRPr lang="en-US" sz="6400">
              <a:latin typeface="Cambria" panose="02040503050406030204" pitchFamily="18" charset="0"/>
              <a:ea typeface="Cambria" panose="02040503050406030204" pitchFamily="18" charset="0"/>
            </a:endParaRPr>
          </a:p>
        </p:txBody>
      </p:sp>
      <p:pic>
        <p:nvPicPr>
          <p:cNvPr id="116" name="Picture 115">
            <a:hlinkClick r:id="rId2" action="ppaction://hlinksldjump"/>
            <a:extLst>
              <a:ext uri="{FF2B5EF4-FFF2-40B4-BE49-F238E27FC236}">
                <a16:creationId xmlns:a16="http://schemas.microsoft.com/office/drawing/2014/main" xmlns="" id="{2DF6DD5F-43AC-762D-096D-953F71951740}"/>
              </a:ext>
            </a:extLst>
          </p:cNvPr>
          <p:cNvPicPr>
            <a:picLocks noChangeAspect="1"/>
          </p:cNvPicPr>
          <p:nvPr/>
        </p:nvPicPr>
        <p:blipFill>
          <a:blip r:embed="rId3">
            <a:alphaModFix amt="85000"/>
          </a:blip>
          <a:stretch>
            <a:fillRect/>
          </a:stretch>
        </p:blipFill>
        <p:spPr>
          <a:xfrm>
            <a:off x="189717" y="218877"/>
            <a:ext cx="990600" cy="990600"/>
          </a:xfrm>
          <a:prstGeom prst="rect">
            <a:avLst/>
          </a:prstGeom>
        </p:spPr>
      </p:pic>
      <p:sp>
        <p:nvSpPr>
          <p:cNvPr id="118" name="TextBox 117">
            <a:extLst>
              <a:ext uri="{FF2B5EF4-FFF2-40B4-BE49-F238E27FC236}">
                <a16:creationId xmlns:a16="http://schemas.microsoft.com/office/drawing/2014/main" xmlns="" id="{10490B85-269E-93B5-C7D7-6C15DEE0C5FE}"/>
              </a:ext>
            </a:extLst>
          </p:cNvPr>
          <p:cNvSpPr txBox="1"/>
          <p:nvPr/>
        </p:nvSpPr>
        <p:spPr>
          <a:xfrm>
            <a:off x="1915724" y="4283475"/>
            <a:ext cx="7168896" cy="748988"/>
          </a:xfrm>
          <a:prstGeom prst="rect">
            <a:avLst/>
          </a:prstGeom>
          <a:noFill/>
        </p:spPr>
        <p:txBody>
          <a:bodyPr wrap="square">
            <a:spAutoFit/>
          </a:bodyPr>
          <a:lstStyle/>
          <a:p>
            <a:pPr algn="ctr"/>
            <a:r>
              <a:rPr lang="en-US" sz="4267" b="1">
                <a:latin typeface="Cambria" panose="02040503050406030204" pitchFamily="18" charset="0"/>
                <a:ea typeface="Cambria" panose="02040503050406030204" pitchFamily="18" charset="0"/>
              </a:rPr>
              <a:t>Thần Athena</a:t>
            </a:r>
          </a:p>
        </p:txBody>
      </p:sp>
      <p:grpSp>
        <p:nvGrpSpPr>
          <p:cNvPr id="209" name="Google Shape;4395;p59">
            <a:extLst>
              <a:ext uri="{FF2B5EF4-FFF2-40B4-BE49-F238E27FC236}">
                <a16:creationId xmlns:a16="http://schemas.microsoft.com/office/drawing/2014/main" xmlns="" id="{7D888ED9-4661-32F2-C629-4DE435E64E9C}"/>
              </a:ext>
            </a:extLst>
          </p:cNvPr>
          <p:cNvGrpSpPr/>
          <p:nvPr/>
        </p:nvGrpSpPr>
        <p:grpSpPr>
          <a:xfrm>
            <a:off x="7965247" y="741610"/>
            <a:ext cx="3803460" cy="5430591"/>
            <a:chOff x="2778657" y="2756353"/>
            <a:chExt cx="1366981" cy="1968695"/>
          </a:xfrm>
          <a:effectLst>
            <a:outerShdw blurRad="50800" dist="38100" dir="13500000" algn="br" rotWithShape="0">
              <a:prstClr val="black">
                <a:alpha val="40000"/>
              </a:prstClr>
            </a:outerShdw>
          </a:effectLst>
        </p:grpSpPr>
        <p:sp>
          <p:nvSpPr>
            <p:cNvPr id="210" name="Google Shape;4396;p59">
              <a:extLst>
                <a:ext uri="{FF2B5EF4-FFF2-40B4-BE49-F238E27FC236}">
                  <a16:creationId xmlns:a16="http://schemas.microsoft.com/office/drawing/2014/main" xmlns="" id="{F5D59DE3-7194-645E-3A23-3E81FA270641}"/>
                </a:ext>
              </a:extLst>
            </p:cNvPr>
            <p:cNvSpPr/>
            <p:nvPr/>
          </p:nvSpPr>
          <p:spPr>
            <a:xfrm>
              <a:off x="3178275" y="3286366"/>
              <a:ext cx="124588" cy="278402"/>
            </a:xfrm>
            <a:custGeom>
              <a:avLst/>
              <a:gdLst/>
              <a:ahLst/>
              <a:cxnLst/>
              <a:rect l="l" t="t" r="r" b="b"/>
              <a:pathLst>
                <a:path w="3325" h="7430" extrusionOk="0">
                  <a:moveTo>
                    <a:pt x="1097" y="0"/>
                  </a:moveTo>
                  <a:cubicBezTo>
                    <a:pt x="716" y="2339"/>
                    <a:pt x="1" y="7083"/>
                    <a:pt x="351" y="7226"/>
                  </a:cubicBezTo>
                  <a:cubicBezTo>
                    <a:pt x="379" y="7237"/>
                    <a:pt x="404" y="7242"/>
                    <a:pt x="426" y="7242"/>
                  </a:cubicBezTo>
                  <a:cubicBezTo>
                    <a:pt x="656" y="7242"/>
                    <a:pt x="679" y="6728"/>
                    <a:pt x="1084" y="6728"/>
                  </a:cubicBezTo>
                  <a:cubicBezTo>
                    <a:pt x="1151" y="6728"/>
                    <a:pt x="1229" y="6742"/>
                    <a:pt x="1320" y="6775"/>
                  </a:cubicBezTo>
                  <a:cubicBezTo>
                    <a:pt x="2016" y="7027"/>
                    <a:pt x="1361" y="7305"/>
                    <a:pt x="2147" y="7418"/>
                  </a:cubicBezTo>
                  <a:cubicBezTo>
                    <a:pt x="2200" y="7426"/>
                    <a:pt x="2246" y="7430"/>
                    <a:pt x="2286" y="7430"/>
                  </a:cubicBezTo>
                  <a:cubicBezTo>
                    <a:pt x="2827" y="7430"/>
                    <a:pt x="2125" y="6753"/>
                    <a:pt x="2673" y="6753"/>
                  </a:cubicBezTo>
                  <a:cubicBezTo>
                    <a:pt x="2680" y="6753"/>
                    <a:pt x="2686" y="6753"/>
                    <a:pt x="2693" y="6753"/>
                  </a:cubicBezTo>
                  <a:cubicBezTo>
                    <a:pt x="2694" y="6753"/>
                    <a:pt x="2695" y="6753"/>
                    <a:pt x="2696" y="6753"/>
                  </a:cubicBezTo>
                  <a:cubicBezTo>
                    <a:pt x="3324" y="6753"/>
                    <a:pt x="1819" y="1764"/>
                    <a:pt x="1431" y="579"/>
                  </a:cubicBezTo>
                  <a:lnTo>
                    <a:pt x="1097" y="0"/>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11" name="Google Shape;4397;p59">
              <a:extLst>
                <a:ext uri="{FF2B5EF4-FFF2-40B4-BE49-F238E27FC236}">
                  <a16:creationId xmlns:a16="http://schemas.microsoft.com/office/drawing/2014/main" xmlns="" id="{5DB3ACE6-4BE5-3195-7D68-3C13B450199C}"/>
                </a:ext>
              </a:extLst>
            </p:cNvPr>
            <p:cNvSpPr/>
            <p:nvPr/>
          </p:nvSpPr>
          <p:spPr>
            <a:xfrm>
              <a:off x="3937642" y="3593844"/>
              <a:ext cx="54706" cy="46538"/>
            </a:xfrm>
            <a:custGeom>
              <a:avLst/>
              <a:gdLst/>
              <a:ahLst/>
              <a:cxnLst/>
              <a:rect l="l" t="t" r="r" b="b"/>
              <a:pathLst>
                <a:path w="1460" h="1242" extrusionOk="0">
                  <a:moveTo>
                    <a:pt x="1" y="1"/>
                  </a:moveTo>
                  <a:lnTo>
                    <a:pt x="102" y="640"/>
                  </a:lnTo>
                  <a:cubicBezTo>
                    <a:pt x="102" y="640"/>
                    <a:pt x="701" y="1174"/>
                    <a:pt x="1002" y="1238"/>
                  </a:cubicBezTo>
                  <a:cubicBezTo>
                    <a:pt x="1013" y="1240"/>
                    <a:pt x="1024" y="1241"/>
                    <a:pt x="1034" y="1241"/>
                  </a:cubicBezTo>
                  <a:cubicBezTo>
                    <a:pt x="1316" y="1241"/>
                    <a:pt x="1459" y="438"/>
                    <a:pt x="1380" y="235"/>
                  </a:cubicBezTo>
                  <a:cubicBezTo>
                    <a:pt x="1299" y="25"/>
                    <a:pt x="831" y="221"/>
                    <a:pt x="1" y="1"/>
                  </a:cubicBezTo>
                  <a:close/>
                </a:path>
              </a:pathLst>
            </a:custGeom>
            <a:solidFill>
              <a:srgbClr val="EEC053"/>
            </a:solidFill>
            <a:ln>
              <a:noFill/>
            </a:ln>
          </p:spPr>
          <p:txBody>
            <a:bodyPr spcFirstLastPara="1" wrap="square" lIns="121900" tIns="121900" rIns="121900" bIns="121900" anchor="ctr" anchorCtr="0">
              <a:noAutofit/>
            </a:bodyPr>
            <a:lstStyle/>
            <a:p>
              <a:endParaRPr sz="2489"/>
            </a:p>
          </p:txBody>
        </p:sp>
        <p:sp>
          <p:nvSpPr>
            <p:cNvPr id="212" name="Google Shape;4398;p59">
              <a:extLst>
                <a:ext uri="{FF2B5EF4-FFF2-40B4-BE49-F238E27FC236}">
                  <a16:creationId xmlns:a16="http://schemas.microsoft.com/office/drawing/2014/main" xmlns="" id="{399DDB32-1B7D-F51E-692D-C1D6CEF75C1E}"/>
                </a:ext>
              </a:extLst>
            </p:cNvPr>
            <p:cNvSpPr/>
            <p:nvPr/>
          </p:nvSpPr>
          <p:spPr>
            <a:xfrm>
              <a:off x="3492723" y="3115877"/>
              <a:ext cx="118368" cy="176409"/>
            </a:xfrm>
            <a:custGeom>
              <a:avLst/>
              <a:gdLst/>
              <a:ahLst/>
              <a:cxnLst/>
              <a:rect l="l" t="t" r="r" b="b"/>
              <a:pathLst>
                <a:path w="3159" h="4708" extrusionOk="0">
                  <a:moveTo>
                    <a:pt x="1616" y="0"/>
                  </a:moveTo>
                  <a:cubicBezTo>
                    <a:pt x="1196" y="0"/>
                    <a:pt x="733" y="176"/>
                    <a:pt x="507" y="776"/>
                  </a:cubicBezTo>
                  <a:cubicBezTo>
                    <a:pt x="1" y="2127"/>
                    <a:pt x="533" y="4708"/>
                    <a:pt x="533" y="4708"/>
                  </a:cubicBezTo>
                  <a:cubicBezTo>
                    <a:pt x="1686" y="3755"/>
                    <a:pt x="2067" y="3587"/>
                    <a:pt x="2411" y="3539"/>
                  </a:cubicBezTo>
                  <a:cubicBezTo>
                    <a:pt x="2512" y="3259"/>
                    <a:pt x="3159" y="418"/>
                    <a:pt x="2123" y="82"/>
                  </a:cubicBezTo>
                  <a:cubicBezTo>
                    <a:pt x="1978" y="34"/>
                    <a:pt x="1801" y="0"/>
                    <a:pt x="1616" y="0"/>
                  </a:cubicBezTo>
                  <a:close/>
                </a:path>
              </a:pathLst>
            </a:custGeom>
            <a:solidFill>
              <a:srgbClr val="666666"/>
            </a:solidFill>
            <a:ln>
              <a:noFill/>
            </a:ln>
          </p:spPr>
          <p:txBody>
            <a:bodyPr spcFirstLastPara="1" wrap="square" lIns="121900" tIns="121900" rIns="121900" bIns="121900" anchor="ctr" anchorCtr="0">
              <a:noAutofit/>
            </a:bodyPr>
            <a:lstStyle/>
            <a:p>
              <a:endParaRPr sz="2489"/>
            </a:p>
          </p:txBody>
        </p:sp>
        <p:sp>
          <p:nvSpPr>
            <p:cNvPr id="213" name="Google Shape;4399;p59">
              <a:extLst>
                <a:ext uri="{FF2B5EF4-FFF2-40B4-BE49-F238E27FC236}">
                  <a16:creationId xmlns:a16="http://schemas.microsoft.com/office/drawing/2014/main" xmlns="" id="{8A8E4F66-F8BF-9045-0349-1D17850C975C}"/>
                </a:ext>
              </a:extLst>
            </p:cNvPr>
            <p:cNvSpPr/>
            <p:nvPr/>
          </p:nvSpPr>
          <p:spPr>
            <a:xfrm>
              <a:off x="3492723" y="3124945"/>
              <a:ext cx="98284" cy="167341"/>
            </a:xfrm>
            <a:custGeom>
              <a:avLst/>
              <a:gdLst/>
              <a:ahLst/>
              <a:cxnLst/>
              <a:rect l="l" t="t" r="r" b="b"/>
              <a:pathLst>
                <a:path w="2623" h="4466" extrusionOk="0">
                  <a:moveTo>
                    <a:pt x="879" y="0"/>
                  </a:moveTo>
                  <a:lnTo>
                    <a:pt x="879" y="0"/>
                  </a:lnTo>
                  <a:cubicBezTo>
                    <a:pt x="730" y="120"/>
                    <a:pt x="600" y="292"/>
                    <a:pt x="510" y="533"/>
                  </a:cubicBezTo>
                  <a:cubicBezTo>
                    <a:pt x="1" y="1885"/>
                    <a:pt x="534" y="4466"/>
                    <a:pt x="534" y="4466"/>
                  </a:cubicBezTo>
                  <a:cubicBezTo>
                    <a:pt x="1401" y="4104"/>
                    <a:pt x="2319" y="3513"/>
                    <a:pt x="2412" y="3297"/>
                  </a:cubicBezTo>
                  <a:cubicBezTo>
                    <a:pt x="2453" y="3203"/>
                    <a:pt x="2548" y="2791"/>
                    <a:pt x="2623" y="2289"/>
                  </a:cubicBezTo>
                  <a:lnTo>
                    <a:pt x="2623" y="2289"/>
                  </a:lnTo>
                  <a:cubicBezTo>
                    <a:pt x="2408" y="2813"/>
                    <a:pt x="2088" y="3146"/>
                    <a:pt x="1746" y="3146"/>
                  </a:cubicBezTo>
                  <a:cubicBezTo>
                    <a:pt x="1723" y="3146"/>
                    <a:pt x="1700" y="3145"/>
                    <a:pt x="1676" y="3142"/>
                  </a:cubicBezTo>
                  <a:cubicBezTo>
                    <a:pt x="1088" y="3063"/>
                    <a:pt x="675" y="2017"/>
                    <a:pt x="750" y="808"/>
                  </a:cubicBezTo>
                  <a:cubicBezTo>
                    <a:pt x="768" y="519"/>
                    <a:pt x="814" y="246"/>
                    <a:pt x="879" y="0"/>
                  </a:cubicBezTo>
                  <a:close/>
                </a:path>
              </a:pathLst>
            </a:custGeom>
            <a:solidFill>
              <a:srgbClr val="434343"/>
            </a:solidFill>
            <a:ln>
              <a:noFill/>
            </a:ln>
          </p:spPr>
          <p:txBody>
            <a:bodyPr spcFirstLastPara="1" wrap="square" lIns="121900" tIns="121900" rIns="121900" bIns="121900" anchor="ctr" anchorCtr="0">
              <a:noAutofit/>
            </a:bodyPr>
            <a:lstStyle/>
            <a:p>
              <a:endParaRPr sz="2489"/>
            </a:p>
          </p:txBody>
        </p:sp>
        <p:sp>
          <p:nvSpPr>
            <p:cNvPr id="214" name="Google Shape;4400;p59">
              <a:extLst>
                <a:ext uri="{FF2B5EF4-FFF2-40B4-BE49-F238E27FC236}">
                  <a16:creationId xmlns:a16="http://schemas.microsoft.com/office/drawing/2014/main" xmlns="" id="{EE1F44D0-21C2-8196-8B3A-D137B3B2C61C}"/>
                </a:ext>
              </a:extLst>
            </p:cNvPr>
            <p:cNvSpPr/>
            <p:nvPr/>
          </p:nvSpPr>
          <p:spPr>
            <a:xfrm>
              <a:off x="3508498" y="3226526"/>
              <a:ext cx="68832" cy="65760"/>
            </a:xfrm>
            <a:custGeom>
              <a:avLst/>
              <a:gdLst/>
              <a:ahLst/>
              <a:cxnLst/>
              <a:rect l="l" t="t" r="r" b="b"/>
              <a:pathLst>
                <a:path w="1837" h="1755" extrusionOk="0">
                  <a:moveTo>
                    <a:pt x="447" y="0"/>
                  </a:moveTo>
                  <a:lnTo>
                    <a:pt x="447" y="0"/>
                  </a:lnTo>
                  <a:cubicBezTo>
                    <a:pt x="191" y="131"/>
                    <a:pt x="38" y="1021"/>
                    <a:pt x="0" y="1088"/>
                  </a:cubicBezTo>
                  <a:cubicBezTo>
                    <a:pt x="58" y="1491"/>
                    <a:pt x="112" y="1755"/>
                    <a:pt x="112" y="1755"/>
                  </a:cubicBezTo>
                  <a:cubicBezTo>
                    <a:pt x="767" y="1480"/>
                    <a:pt x="1449" y="1078"/>
                    <a:pt x="1784" y="803"/>
                  </a:cubicBezTo>
                  <a:cubicBezTo>
                    <a:pt x="1831" y="718"/>
                    <a:pt x="1836" y="574"/>
                    <a:pt x="1826" y="525"/>
                  </a:cubicBezTo>
                  <a:lnTo>
                    <a:pt x="1826" y="525"/>
                  </a:lnTo>
                  <a:cubicBezTo>
                    <a:pt x="1633" y="671"/>
                    <a:pt x="929" y="1018"/>
                    <a:pt x="753" y="1018"/>
                  </a:cubicBezTo>
                  <a:cubicBezTo>
                    <a:pt x="749" y="1018"/>
                    <a:pt x="744" y="1018"/>
                    <a:pt x="740" y="1017"/>
                  </a:cubicBezTo>
                  <a:cubicBezTo>
                    <a:pt x="596" y="998"/>
                    <a:pt x="289" y="292"/>
                    <a:pt x="447" y="0"/>
                  </a:cubicBezTo>
                  <a:close/>
                </a:path>
              </a:pathLst>
            </a:custGeom>
            <a:solidFill>
              <a:srgbClr val="000000"/>
            </a:solidFill>
            <a:ln>
              <a:noFill/>
            </a:ln>
          </p:spPr>
          <p:txBody>
            <a:bodyPr spcFirstLastPara="1" wrap="square" lIns="121900" tIns="121900" rIns="121900" bIns="121900" anchor="ctr" anchorCtr="0">
              <a:noAutofit/>
            </a:bodyPr>
            <a:lstStyle/>
            <a:p>
              <a:endParaRPr sz="2489"/>
            </a:p>
          </p:txBody>
        </p:sp>
        <p:sp>
          <p:nvSpPr>
            <p:cNvPr id="215" name="Google Shape;4401;p59">
              <a:extLst>
                <a:ext uri="{FF2B5EF4-FFF2-40B4-BE49-F238E27FC236}">
                  <a16:creationId xmlns:a16="http://schemas.microsoft.com/office/drawing/2014/main" xmlns="" id="{8013A1C8-6E2F-E7FF-034E-E51F74DEFD6B}"/>
                </a:ext>
              </a:extLst>
            </p:cNvPr>
            <p:cNvSpPr/>
            <p:nvPr/>
          </p:nvSpPr>
          <p:spPr>
            <a:xfrm>
              <a:off x="3524310" y="3241514"/>
              <a:ext cx="52833" cy="50435"/>
            </a:xfrm>
            <a:custGeom>
              <a:avLst/>
              <a:gdLst/>
              <a:ahLst/>
              <a:cxnLst/>
              <a:rect l="l" t="t" r="r" b="b"/>
              <a:pathLst>
                <a:path w="1410" h="1346" extrusionOk="0">
                  <a:moveTo>
                    <a:pt x="1" y="1"/>
                  </a:moveTo>
                  <a:lnTo>
                    <a:pt x="1" y="1"/>
                  </a:lnTo>
                  <a:cubicBezTo>
                    <a:pt x="74" y="432"/>
                    <a:pt x="583" y="1345"/>
                    <a:pt x="583" y="1345"/>
                  </a:cubicBezTo>
                  <a:cubicBezTo>
                    <a:pt x="583" y="1345"/>
                    <a:pt x="1148" y="695"/>
                    <a:pt x="1409" y="116"/>
                  </a:cubicBezTo>
                  <a:lnTo>
                    <a:pt x="1409" y="116"/>
                  </a:lnTo>
                  <a:cubicBezTo>
                    <a:pt x="1409" y="116"/>
                    <a:pt x="1139" y="206"/>
                    <a:pt x="792" y="206"/>
                  </a:cubicBezTo>
                  <a:cubicBezTo>
                    <a:pt x="544" y="206"/>
                    <a:pt x="257" y="160"/>
                    <a:pt x="1" y="1"/>
                  </a:cubicBezTo>
                  <a:close/>
                </a:path>
              </a:pathLst>
            </a:custGeom>
            <a:solidFill>
              <a:srgbClr val="434343"/>
            </a:solidFill>
            <a:ln>
              <a:noFill/>
            </a:ln>
          </p:spPr>
          <p:txBody>
            <a:bodyPr spcFirstLastPara="1" wrap="square" lIns="121900" tIns="121900" rIns="121900" bIns="121900" anchor="ctr" anchorCtr="0">
              <a:noAutofit/>
            </a:bodyPr>
            <a:lstStyle/>
            <a:p>
              <a:endParaRPr sz="2489"/>
            </a:p>
          </p:txBody>
        </p:sp>
        <p:sp>
          <p:nvSpPr>
            <p:cNvPr id="216" name="Google Shape;4402;p59">
              <a:extLst>
                <a:ext uri="{FF2B5EF4-FFF2-40B4-BE49-F238E27FC236}">
                  <a16:creationId xmlns:a16="http://schemas.microsoft.com/office/drawing/2014/main" xmlns="" id="{0CA0CD36-5AB4-6F59-29DA-4565947FB7D2}"/>
                </a:ext>
              </a:extLst>
            </p:cNvPr>
            <p:cNvSpPr/>
            <p:nvPr/>
          </p:nvSpPr>
          <p:spPr>
            <a:xfrm>
              <a:off x="3558970" y="3123596"/>
              <a:ext cx="33011" cy="68608"/>
            </a:xfrm>
            <a:custGeom>
              <a:avLst/>
              <a:gdLst/>
              <a:ahLst/>
              <a:cxnLst/>
              <a:rect l="l" t="t" r="r" b="b"/>
              <a:pathLst>
                <a:path w="881" h="1831" extrusionOk="0">
                  <a:moveTo>
                    <a:pt x="380" y="0"/>
                  </a:moveTo>
                  <a:cubicBezTo>
                    <a:pt x="157" y="0"/>
                    <a:pt x="0" y="402"/>
                    <a:pt x="30" y="901"/>
                  </a:cubicBezTo>
                  <a:cubicBezTo>
                    <a:pt x="58" y="1406"/>
                    <a:pt x="267" y="1821"/>
                    <a:pt x="494" y="1830"/>
                  </a:cubicBezTo>
                  <a:cubicBezTo>
                    <a:pt x="496" y="1830"/>
                    <a:pt x="498" y="1830"/>
                    <a:pt x="500" y="1830"/>
                  </a:cubicBezTo>
                  <a:cubicBezTo>
                    <a:pt x="724" y="1830"/>
                    <a:pt x="881" y="1430"/>
                    <a:pt x="850" y="929"/>
                  </a:cubicBezTo>
                  <a:cubicBezTo>
                    <a:pt x="820" y="424"/>
                    <a:pt x="612" y="9"/>
                    <a:pt x="386" y="0"/>
                  </a:cubicBezTo>
                  <a:cubicBezTo>
                    <a:pt x="384" y="0"/>
                    <a:pt x="382" y="0"/>
                    <a:pt x="380" y="0"/>
                  </a:cubicBezTo>
                  <a:close/>
                </a:path>
              </a:pathLst>
            </a:custGeom>
            <a:solidFill>
              <a:srgbClr val="CCCCCC"/>
            </a:solidFill>
            <a:ln>
              <a:noFill/>
            </a:ln>
          </p:spPr>
          <p:txBody>
            <a:bodyPr spcFirstLastPara="1" wrap="square" lIns="121900" tIns="121900" rIns="121900" bIns="121900" anchor="ctr" anchorCtr="0">
              <a:noAutofit/>
            </a:bodyPr>
            <a:lstStyle/>
            <a:p>
              <a:endParaRPr sz="2489"/>
            </a:p>
          </p:txBody>
        </p:sp>
        <p:sp>
          <p:nvSpPr>
            <p:cNvPr id="217" name="Google Shape;4403;p59">
              <a:extLst>
                <a:ext uri="{FF2B5EF4-FFF2-40B4-BE49-F238E27FC236}">
                  <a16:creationId xmlns:a16="http://schemas.microsoft.com/office/drawing/2014/main" xmlns="" id="{37B04558-0B2F-1950-4E8F-EB9E48249346}"/>
                </a:ext>
              </a:extLst>
            </p:cNvPr>
            <p:cNvSpPr/>
            <p:nvPr/>
          </p:nvSpPr>
          <p:spPr>
            <a:xfrm>
              <a:off x="3527832" y="3123708"/>
              <a:ext cx="45264" cy="68570"/>
            </a:xfrm>
            <a:custGeom>
              <a:avLst/>
              <a:gdLst/>
              <a:ahLst/>
              <a:cxnLst/>
              <a:rect l="l" t="t" r="r" b="b"/>
              <a:pathLst>
                <a:path w="1208" h="1830" extrusionOk="0">
                  <a:moveTo>
                    <a:pt x="540" y="0"/>
                  </a:moveTo>
                  <a:cubicBezTo>
                    <a:pt x="229" y="0"/>
                    <a:pt x="1" y="402"/>
                    <a:pt x="29" y="901"/>
                  </a:cubicBezTo>
                  <a:cubicBezTo>
                    <a:pt x="59" y="1406"/>
                    <a:pt x="341" y="1822"/>
                    <a:pt x="657" y="1829"/>
                  </a:cubicBezTo>
                  <a:cubicBezTo>
                    <a:pt x="661" y="1829"/>
                    <a:pt x="664" y="1829"/>
                    <a:pt x="667" y="1829"/>
                  </a:cubicBezTo>
                  <a:cubicBezTo>
                    <a:pt x="979" y="1829"/>
                    <a:pt x="1207" y="1429"/>
                    <a:pt x="1178" y="929"/>
                  </a:cubicBezTo>
                  <a:cubicBezTo>
                    <a:pt x="1149" y="423"/>
                    <a:pt x="867" y="8"/>
                    <a:pt x="550" y="0"/>
                  </a:cubicBezTo>
                  <a:cubicBezTo>
                    <a:pt x="547" y="0"/>
                    <a:pt x="543" y="0"/>
                    <a:pt x="540" y="0"/>
                  </a:cubicBezTo>
                  <a:close/>
                </a:path>
              </a:pathLst>
            </a:custGeom>
            <a:solidFill>
              <a:srgbClr val="CCCCCC"/>
            </a:solidFill>
            <a:ln>
              <a:noFill/>
            </a:ln>
          </p:spPr>
          <p:txBody>
            <a:bodyPr spcFirstLastPara="1" wrap="square" lIns="121900" tIns="121900" rIns="121900" bIns="121900" anchor="ctr" anchorCtr="0">
              <a:noAutofit/>
            </a:bodyPr>
            <a:lstStyle/>
            <a:p>
              <a:endParaRPr sz="2489"/>
            </a:p>
          </p:txBody>
        </p:sp>
        <p:sp>
          <p:nvSpPr>
            <p:cNvPr id="218" name="Google Shape;4404;p59">
              <a:extLst>
                <a:ext uri="{FF2B5EF4-FFF2-40B4-BE49-F238E27FC236}">
                  <a16:creationId xmlns:a16="http://schemas.microsoft.com/office/drawing/2014/main" xmlns="" id="{E7FE1393-CD93-D090-F7CF-921A2FB4DDCA}"/>
                </a:ext>
              </a:extLst>
            </p:cNvPr>
            <p:cNvSpPr/>
            <p:nvPr/>
          </p:nvSpPr>
          <p:spPr>
            <a:xfrm>
              <a:off x="3545181" y="3140682"/>
              <a:ext cx="10716" cy="7644"/>
            </a:xfrm>
            <a:custGeom>
              <a:avLst/>
              <a:gdLst/>
              <a:ahLst/>
              <a:cxnLst/>
              <a:rect l="l" t="t" r="r" b="b"/>
              <a:pathLst>
                <a:path w="286" h="204" extrusionOk="0">
                  <a:moveTo>
                    <a:pt x="131" y="1"/>
                  </a:moveTo>
                  <a:cubicBezTo>
                    <a:pt x="56" y="1"/>
                    <a:pt x="5" y="134"/>
                    <a:pt x="1" y="203"/>
                  </a:cubicBezTo>
                  <a:lnTo>
                    <a:pt x="286" y="203"/>
                  </a:lnTo>
                  <a:cubicBezTo>
                    <a:pt x="273" y="134"/>
                    <a:pt x="206" y="1"/>
                    <a:pt x="131" y="1"/>
                  </a:cubicBezTo>
                  <a:close/>
                </a:path>
              </a:pathLst>
            </a:custGeom>
            <a:solidFill>
              <a:srgbClr val="666666"/>
            </a:solidFill>
            <a:ln>
              <a:noFill/>
            </a:ln>
          </p:spPr>
          <p:txBody>
            <a:bodyPr spcFirstLastPara="1" wrap="square" lIns="121900" tIns="121900" rIns="121900" bIns="121900" anchor="ctr" anchorCtr="0">
              <a:noAutofit/>
            </a:bodyPr>
            <a:lstStyle/>
            <a:p>
              <a:endParaRPr sz="2489"/>
            </a:p>
          </p:txBody>
        </p:sp>
        <p:sp>
          <p:nvSpPr>
            <p:cNvPr id="219" name="Google Shape;4405;p59">
              <a:extLst>
                <a:ext uri="{FF2B5EF4-FFF2-40B4-BE49-F238E27FC236}">
                  <a16:creationId xmlns:a16="http://schemas.microsoft.com/office/drawing/2014/main" xmlns="" id="{EC7A22E8-5BDF-60F9-3F80-3D4CE7823723}"/>
                </a:ext>
              </a:extLst>
            </p:cNvPr>
            <p:cNvSpPr/>
            <p:nvPr/>
          </p:nvSpPr>
          <p:spPr>
            <a:xfrm>
              <a:off x="3573134" y="3140682"/>
              <a:ext cx="10716" cy="7644"/>
            </a:xfrm>
            <a:custGeom>
              <a:avLst/>
              <a:gdLst/>
              <a:ahLst/>
              <a:cxnLst/>
              <a:rect l="l" t="t" r="r" b="b"/>
              <a:pathLst>
                <a:path w="286" h="204" extrusionOk="0">
                  <a:moveTo>
                    <a:pt x="132" y="1"/>
                  </a:moveTo>
                  <a:cubicBezTo>
                    <a:pt x="57" y="1"/>
                    <a:pt x="5" y="134"/>
                    <a:pt x="1" y="203"/>
                  </a:cubicBezTo>
                  <a:lnTo>
                    <a:pt x="286" y="203"/>
                  </a:lnTo>
                  <a:cubicBezTo>
                    <a:pt x="274" y="134"/>
                    <a:pt x="206" y="1"/>
                    <a:pt x="132" y="1"/>
                  </a:cubicBezTo>
                  <a:close/>
                </a:path>
              </a:pathLst>
            </a:custGeom>
            <a:solidFill>
              <a:srgbClr val="666666"/>
            </a:solidFill>
            <a:ln>
              <a:noFill/>
            </a:ln>
          </p:spPr>
          <p:txBody>
            <a:bodyPr spcFirstLastPara="1" wrap="square" lIns="121900" tIns="121900" rIns="121900" bIns="121900" anchor="ctr" anchorCtr="0">
              <a:noAutofit/>
            </a:bodyPr>
            <a:lstStyle/>
            <a:p>
              <a:endParaRPr sz="2489"/>
            </a:p>
          </p:txBody>
        </p:sp>
        <p:sp>
          <p:nvSpPr>
            <p:cNvPr id="220" name="Google Shape;4406;p59">
              <a:extLst>
                <a:ext uri="{FF2B5EF4-FFF2-40B4-BE49-F238E27FC236}">
                  <a16:creationId xmlns:a16="http://schemas.microsoft.com/office/drawing/2014/main" xmlns="" id="{610A5E1B-6C70-BBCF-AAA5-22336C2223A7}"/>
                </a:ext>
              </a:extLst>
            </p:cNvPr>
            <p:cNvSpPr/>
            <p:nvPr/>
          </p:nvSpPr>
          <p:spPr>
            <a:xfrm>
              <a:off x="3482981" y="3158106"/>
              <a:ext cx="52908" cy="112710"/>
            </a:xfrm>
            <a:custGeom>
              <a:avLst/>
              <a:gdLst/>
              <a:ahLst/>
              <a:cxnLst/>
              <a:rect l="l" t="t" r="r" b="b"/>
              <a:pathLst>
                <a:path w="1412" h="3008" extrusionOk="0">
                  <a:moveTo>
                    <a:pt x="1030" y="1"/>
                  </a:moveTo>
                  <a:cubicBezTo>
                    <a:pt x="0" y="1075"/>
                    <a:pt x="696" y="3008"/>
                    <a:pt x="696" y="3008"/>
                  </a:cubicBezTo>
                  <a:cubicBezTo>
                    <a:pt x="696" y="3008"/>
                    <a:pt x="926" y="2103"/>
                    <a:pt x="1411" y="1877"/>
                  </a:cubicBezTo>
                  <a:lnTo>
                    <a:pt x="1030" y="1"/>
                  </a:lnTo>
                  <a:close/>
                </a:path>
              </a:pathLst>
            </a:custGeom>
            <a:solidFill>
              <a:srgbClr val="666666"/>
            </a:solidFill>
            <a:ln>
              <a:noFill/>
            </a:ln>
          </p:spPr>
          <p:txBody>
            <a:bodyPr spcFirstLastPara="1" wrap="square" lIns="121900" tIns="121900" rIns="121900" bIns="121900" anchor="ctr" anchorCtr="0">
              <a:noAutofit/>
            </a:bodyPr>
            <a:lstStyle/>
            <a:p>
              <a:endParaRPr sz="2489"/>
            </a:p>
          </p:txBody>
        </p:sp>
        <p:sp>
          <p:nvSpPr>
            <p:cNvPr id="221" name="Google Shape;4407;p59">
              <a:extLst>
                <a:ext uri="{FF2B5EF4-FFF2-40B4-BE49-F238E27FC236}">
                  <a16:creationId xmlns:a16="http://schemas.microsoft.com/office/drawing/2014/main" xmlns="" id="{038D1DB4-342D-D1B9-782B-4025DE9F1D6F}"/>
                </a:ext>
              </a:extLst>
            </p:cNvPr>
            <p:cNvSpPr/>
            <p:nvPr/>
          </p:nvSpPr>
          <p:spPr>
            <a:xfrm>
              <a:off x="3483843" y="3172869"/>
              <a:ext cx="41367" cy="119417"/>
            </a:xfrm>
            <a:custGeom>
              <a:avLst/>
              <a:gdLst/>
              <a:ahLst/>
              <a:cxnLst/>
              <a:rect l="l" t="t" r="r" b="b"/>
              <a:pathLst>
                <a:path w="1104" h="3187" extrusionOk="0">
                  <a:moveTo>
                    <a:pt x="721" y="1"/>
                  </a:moveTo>
                  <a:lnTo>
                    <a:pt x="721" y="1"/>
                  </a:lnTo>
                  <a:cubicBezTo>
                    <a:pt x="0" y="1012"/>
                    <a:pt x="770" y="3187"/>
                    <a:pt x="770" y="3187"/>
                  </a:cubicBezTo>
                  <a:cubicBezTo>
                    <a:pt x="770" y="3187"/>
                    <a:pt x="854" y="2045"/>
                    <a:pt x="1103" y="1716"/>
                  </a:cubicBezTo>
                  <a:cubicBezTo>
                    <a:pt x="890" y="1619"/>
                    <a:pt x="707" y="1174"/>
                    <a:pt x="675" y="637"/>
                  </a:cubicBezTo>
                  <a:cubicBezTo>
                    <a:pt x="660" y="400"/>
                    <a:pt x="680" y="181"/>
                    <a:pt x="721" y="1"/>
                  </a:cubicBezTo>
                  <a:close/>
                </a:path>
              </a:pathLst>
            </a:custGeom>
            <a:solidFill>
              <a:srgbClr val="434343"/>
            </a:solidFill>
            <a:ln>
              <a:noFill/>
            </a:ln>
          </p:spPr>
          <p:txBody>
            <a:bodyPr spcFirstLastPara="1" wrap="square" lIns="121900" tIns="121900" rIns="121900" bIns="121900" anchor="ctr" anchorCtr="0">
              <a:noAutofit/>
            </a:bodyPr>
            <a:lstStyle/>
            <a:p>
              <a:endParaRPr sz="2489"/>
            </a:p>
          </p:txBody>
        </p:sp>
        <p:sp>
          <p:nvSpPr>
            <p:cNvPr id="222" name="Google Shape;4408;p59">
              <a:extLst>
                <a:ext uri="{FF2B5EF4-FFF2-40B4-BE49-F238E27FC236}">
                  <a16:creationId xmlns:a16="http://schemas.microsoft.com/office/drawing/2014/main" xmlns="" id="{3E2DAA7B-CE79-96AA-A4AE-4DADC2F87986}"/>
                </a:ext>
              </a:extLst>
            </p:cNvPr>
            <p:cNvSpPr/>
            <p:nvPr/>
          </p:nvSpPr>
          <p:spPr>
            <a:xfrm>
              <a:off x="3533865" y="3224203"/>
              <a:ext cx="10342" cy="23044"/>
            </a:xfrm>
            <a:custGeom>
              <a:avLst/>
              <a:gdLst/>
              <a:ahLst/>
              <a:cxnLst/>
              <a:rect l="l" t="t" r="r" b="b"/>
              <a:pathLst>
                <a:path w="276" h="615" extrusionOk="0">
                  <a:moveTo>
                    <a:pt x="0" y="1"/>
                  </a:moveTo>
                  <a:lnTo>
                    <a:pt x="0" y="1"/>
                  </a:lnTo>
                  <a:cubicBezTo>
                    <a:pt x="2" y="422"/>
                    <a:pt x="106" y="615"/>
                    <a:pt x="106" y="615"/>
                  </a:cubicBezTo>
                  <a:cubicBezTo>
                    <a:pt x="106" y="615"/>
                    <a:pt x="276" y="391"/>
                    <a:pt x="266" y="102"/>
                  </a:cubicBezTo>
                  <a:lnTo>
                    <a:pt x="0" y="1"/>
                  </a:lnTo>
                  <a:close/>
                </a:path>
              </a:pathLst>
            </a:custGeom>
            <a:solidFill>
              <a:srgbClr val="666666"/>
            </a:solidFill>
            <a:ln>
              <a:noFill/>
            </a:ln>
          </p:spPr>
          <p:txBody>
            <a:bodyPr spcFirstLastPara="1" wrap="square" lIns="121900" tIns="121900" rIns="121900" bIns="121900" anchor="ctr" anchorCtr="0">
              <a:noAutofit/>
            </a:bodyPr>
            <a:lstStyle/>
            <a:p>
              <a:endParaRPr sz="2489"/>
            </a:p>
          </p:txBody>
        </p:sp>
        <p:sp>
          <p:nvSpPr>
            <p:cNvPr id="223" name="Google Shape;4409;p59">
              <a:extLst>
                <a:ext uri="{FF2B5EF4-FFF2-40B4-BE49-F238E27FC236}">
                  <a16:creationId xmlns:a16="http://schemas.microsoft.com/office/drawing/2014/main" xmlns="" id="{B1B2BBF6-8C62-62AB-EB9A-331F0D45D246}"/>
                </a:ext>
              </a:extLst>
            </p:cNvPr>
            <p:cNvSpPr/>
            <p:nvPr/>
          </p:nvSpPr>
          <p:spPr>
            <a:xfrm>
              <a:off x="3525846" y="3215847"/>
              <a:ext cx="10342" cy="23044"/>
            </a:xfrm>
            <a:custGeom>
              <a:avLst/>
              <a:gdLst/>
              <a:ahLst/>
              <a:cxnLst/>
              <a:rect l="l" t="t" r="r" b="b"/>
              <a:pathLst>
                <a:path w="276" h="615" extrusionOk="0">
                  <a:moveTo>
                    <a:pt x="0" y="0"/>
                  </a:moveTo>
                  <a:cubicBezTo>
                    <a:pt x="1" y="422"/>
                    <a:pt x="106" y="614"/>
                    <a:pt x="106" y="614"/>
                  </a:cubicBezTo>
                  <a:cubicBezTo>
                    <a:pt x="106" y="614"/>
                    <a:pt x="276" y="391"/>
                    <a:pt x="266" y="100"/>
                  </a:cubicBezTo>
                  <a:lnTo>
                    <a:pt x="0" y="0"/>
                  </a:lnTo>
                  <a:close/>
                </a:path>
              </a:pathLst>
            </a:custGeom>
            <a:solidFill>
              <a:srgbClr val="666666"/>
            </a:solidFill>
            <a:ln>
              <a:noFill/>
            </a:ln>
          </p:spPr>
          <p:txBody>
            <a:bodyPr spcFirstLastPara="1" wrap="square" lIns="121900" tIns="121900" rIns="121900" bIns="121900" anchor="ctr" anchorCtr="0">
              <a:noAutofit/>
            </a:bodyPr>
            <a:lstStyle/>
            <a:p>
              <a:endParaRPr sz="2489"/>
            </a:p>
          </p:txBody>
        </p:sp>
        <p:sp>
          <p:nvSpPr>
            <p:cNvPr id="224" name="Google Shape;4410;p59">
              <a:extLst>
                <a:ext uri="{FF2B5EF4-FFF2-40B4-BE49-F238E27FC236}">
                  <a16:creationId xmlns:a16="http://schemas.microsoft.com/office/drawing/2014/main" xmlns="" id="{E54407DF-F91C-17A1-EF3A-AABEC33AE965}"/>
                </a:ext>
              </a:extLst>
            </p:cNvPr>
            <p:cNvSpPr/>
            <p:nvPr/>
          </p:nvSpPr>
          <p:spPr>
            <a:xfrm>
              <a:off x="3541359" y="3229599"/>
              <a:ext cx="10304" cy="23044"/>
            </a:xfrm>
            <a:custGeom>
              <a:avLst/>
              <a:gdLst/>
              <a:ahLst/>
              <a:cxnLst/>
              <a:rect l="l" t="t" r="r" b="b"/>
              <a:pathLst>
                <a:path w="275" h="615" extrusionOk="0">
                  <a:moveTo>
                    <a:pt x="0" y="0"/>
                  </a:moveTo>
                  <a:lnTo>
                    <a:pt x="0" y="0"/>
                  </a:lnTo>
                  <a:cubicBezTo>
                    <a:pt x="1" y="422"/>
                    <a:pt x="105" y="615"/>
                    <a:pt x="105" y="615"/>
                  </a:cubicBezTo>
                  <a:cubicBezTo>
                    <a:pt x="105" y="615"/>
                    <a:pt x="275" y="391"/>
                    <a:pt x="266" y="102"/>
                  </a:cubicBezTo>
                  <a:lnTo>
                    <a:pt x="0" y="0"/>
                  </a:lnTo>
                  <a:close/>
                </a:path>
              </a:pathLst>
            </a:custGeom>
            <a:solidFill>
              <a:srgbClr val="666666"/>
            </a:solidFill>
            <a:ln>
              <a:noFill/>
            </a:ln>
          </p:spPr>
          <p:txBody>
            <a:bodyPr spcFirstLastPara="1" wrap="square" lIns="121900" tIns="121900" rIns="121900" bIns="121900" anchor="ctr" anchorCtr="0">
              <a:noAutofit/>
            </a:bodyPr>
            <a:lstStyle/>
            <a:p>
              <a:endParaRPr sz="2489"/>
            </a:p>
          </p:txBody>
        </p:sp>
        <p:sp>
          <p:nvSpPr>
            <p:cNvPr id="225" name="Google Shape;4411;p59">
              <a:extLst>
                <a:ext uri="{FF2B5EF4-FFF2-40B4-BE49-F238E27FC236}">
                  <a16:creationId xmlns:a16="http://schemas.microsoft.com/office/drawing/2014/main" xmlns="" id="{B61F32E1-9558-D27E-D5E9-2E831EE9C737}"/>
                </a:ext>
              </a:extLst>
            </p:cNvPr>
            <p:cNvSpPr/>
            <p:nvPr/>
          </p:nvSpPr>
          <p:spPr>
            <a:xfrm>
              <a:off x="3548141" y="3235107"/>
              <a:ext cx="10304" cy="23082"/>
            </a:xfrm>
            <a:custGeom>
              <a:avLst/>
              <a:gdLst/>
              <a:ahLst/>
              <a:cxnLst/>
              <a:rect l="l" t="t" r="r" b="b"/>
              <a:pathLst>
                <a:path w="275" h="616" extrusionOk="0">
                  <a:moveTo>
                    <a:pt x="0" y="0"/>
                  </a:moveTo>
                  <a:cubicBezTo>
                    <a:pt x="1" y="423"/>
                    <a:pt x="106" y="616"/>
                    <a:pt x="106" y="616"/>
                  </a:cubicBezTo>
                  <a:cubicBezTo>
                    <a:pt x="106" y="616"/>
                    <a:pt x="275" y="392"/>
                    <a:pt x="266" y="101"/>
                  </a:cubicBezTo>
                  <a:lnTo>
                    <a:pt x="0" y="0"/>
                  </a:lnTo>
                  <a:close/>
                </a:path>
              </a:pathLst>
            </a:custGeom>
            <a:solidFill>
              <a:srgbClr val="666666"/>
            </a:solidFill>
            <a:ln>
              <a:noFill/>
            </a:ln>
          </p:spPr>
          <p:txBody>
            <a:bodyPr spcFirstLastPara="1" wrap="square" lIns="121900" tIns="121900" rIns="121900" bIns="121900" anchor="ctr" anchorCtr="0">
              <a:noAutofit/>
            </a:bodyPr>
            <a:lstStyle/>
            <a:p>
              <a:endParaRPr sz="2489"/>
            </a:p>
          </p:txBody>
        </p:sp>
        <p:sp>
          <p:nvSpPr>
            <p:cNvPr id="226" name="Google Shape;4412;p59">
              <a:extLst>
                <a:ext uri="{FF2B5EF4-FFF2-40B4-BE49-F238E27FC236}">
                  <a16:creationId xmlns:a16="http://schemas.microsoft.com/office/drawing/2014/main" xmlns="" id="{C0DC33EA-3C69-BE6D-C8A2-18865115ACE1}"/>
                </a:ext>
              </a:extLst>
            </p:cNvPr>
            <p:cNvSpPr/>
            <p:nvPr/>
          </p:nvSpPr>
          <p:spPr>
            <a:xfrm>
              <a:off x="3556235" y="3232858"/>
              <a:ext cx="10379" cy="23082"/>
            </a:xfrm>
            <a:custGeom>
              <a:avLst/>
              <a:gdLst/>
              <a:ahLst/>
              <a:cxnLst/>
              <a:rect l="l" t="t" r="r" b="b"/>
              <a:pathLst>
                <a:path w="277" h="616" extrusionOk="0">
                  <a:moveTo>
                    <a:pt x="0" y="1"/>
                  </a:moveTo>
                  <a:lnTo>
                    <a:pt x="0" y="1"/>
                  </a:lnTo>
                  <a:cubicBezTo>
                    <a:pt x="3" y="422"/>
                    <a:pt x="106" y="616"/>
                    <a:pt x="106" y="616"/>
                  </a:cubicBezTo>
                  <a:cubicBezTo>
                    <a:pt x="106" y="616"/>
                    <a:pt x="276" y="391"/>
                    <a:pt x="267" y="102"/>
                  </a:cubicBezTo>
                  <a:lnTo>
                    <a:pt x="0" y="1"/>
                  </a:lnTo>
                  <a:close/>
                </a:path>
              </a:pathLst>
            </a:custGeom>
            <a:solidFill>
              <a:srgbClr val="666666"/>
            </a:solidFill>
            <a:ln>
              <a:noFill/>
            </a:ln>
          </p:spPr>
          <p:txBody>
            <a:bodyPr spcFirstLastPara="1" wrap="square" lIns="121900" tIns="121900" rIns="121900" bIns="121900" anchor="ctr" anchorCtr="0">
              <a:noAutofit/>
            </a:bodyPr>
            <a:lstStyle/>
            <a:p>
              <a:endParaRPr sz="2489"/>
            </a:p>
          </p:txBody>
        </p:sp>
        <p:sp>
          <p:nvSpPr>
            <p:cNvPr id="227" name="Google Shape;4413;p59">
              <a:extLst>
                <a:ext uri="{FF2B5EF4-FFF2-40B4-BE49-F238E27FC236}">
                  <a16:creationId xmlns:a16="http://schemas.microsoft.com/office/drawing/2014/main" xmlns="" id="{BBD08FDC-AA18-A61A-360C-979E1B4FD941}"/>
                </a:ext>
              </a:extLst>
            </p:cNvPr>
            <p:cNvSpPr/>
            <p:nvPr/>
          </p:nvSpPr>
          <p:spPr>
            <a:xfrm>
              <a:off x="3563092" y="3226601"/>
              <a:ext cx="10342" cy="23044"/>
            </a:xfrm>
            <a:custGeom>
              <a:avLst/>
              <a:gdLst/>
              <a:ahLst/>
              <a:cxnLst/>
              <a:rect l="l" t="t" r="r" b="b"/>
              <a:pathLst>
                <a:path w="276" h="615" extrusionOk="0">
                  <a:moveTo>
                    <a:pt x="0" y="1"/>
                  </a:moveTo>
                  <a:cubicBezTo>
                    <a:pt x="2" y="422"/>
                    <a:pt x="106" y="615"/>
                    <a:pt x="106" y="615"/>
                  </a:cubicBezTo>
                  <a:cubicBezTo>
                    <a:pt x="106" y="615"/>
                    <a:pt x="275" y="391"/>
                    <a:pt x="267" y="102"/>
                  </a:cubicBezTo>
                  <a:lnTo>
                    <a:pt x="0" y="1"/>
                  </a:lnTo>
                  <a:close/>
                </a:path>
              </a:pathLst>
            </a:custGeom>
            <a:solidFill>
              <a:srgbClr val="666666"/>
            </a:solidFill>
            <a:ln>
              <a:noFill/>
            </a:ln>
          </p:spPr>
          <p:txBody>
            <a:bodyPr spcFirstLastPara="1" wrap="square" lIns="121900" tIns="121900" rIns="121900" bIns="121900" anchor="ctr" anchorCtr="0">
              <a:noAutofit/>
            </a:bodyPr>
            <a:lstStyle/>
            <a:p>
              <a:endParaRPr sz="2489"/>
            </a:p>
          </p:txBody>
        </p:sp>
        <p:sp>
          <p:nvSpPr>
            <p:cNvPr id="228" name="Google Shape;4414;p59">
              <a:extLst>
                <a:ext uri="{FF2B5EF4-FFF2-40B4-BE49-F238E27FC236}">
                  <a16:creationId xmlns:a16="http://schemas.microsoft.com/office/drawing/2014/main" xmlns="" id="{1380405B-5ECC-0E0E-6024-E074948866BC}"/>
                </a:ext>
              </a:extLst>
            </p:cNvPr>
            <p:cNvSpPr/>
            <p:nvPr/>
          </p:nvSpPr>
          <p:spPr>
            <a:xfrm>
              <a:off x="3570511" y="3220531"/>
              <a:ext cx="10379" cy="23119"/>
            </a:xfrm>
            <a:custGeom>
              <a:avLst/>
              <a:gdLst/>
              <a:ahLst/>
              <a:cxnLst/>
              <a:rect l="l" t="t" r="r" b="b"/>
              <a:pathLst>
                <a:path w="277" h="617" extrusionOk="0">
                  <a:moveTo>
                    <a:pt x="0" y="1"/>
                  </a:moveTo>
                  <a:lnTo>
                    <a:pt x="0" y="1"/>
                  </a:lnTo>
                  <a:cubicBezTo>
                    <a:pt x="2" y="423"/>
                    <a:pt x="106" y="616"/>
                    <a:pt x="106" y="616"/>
                  </a:cubicBezTo>
                  <a:cubicBezTo>
                    <a:pt x="106" y="616"/>
                    <a:pt x="276" y="393"/>
                    <a:pt x="267" y="102"/>
                  </a:cubicBezTo>
                  <a:lnTo>
                    <a:pt x="0" y="1"/>
                  </a:lnTo>
                  <a:close/>
                </a:path>
              </a:pathLst>
            </a:custGeom>
            <a:solidFill>
              <a:srgbClr val="666666"/>
            </a:solidFill>
            <a:ln>
              <a:noFill/>
            </a:ln>
          </p:spPr>
          <p:txBody>
            <a:bodyPr spcFirstLastPara="1" wrap="square" lIns="121900" tIns="121900" rIns="121900" bIns="121900" anchor="ctr" anchorCtr="0">
              <a:noAutofit/>
            </a:bodyPr>
            <a:lstStyle/>
            <a:p>
              <a:endParaRPr sz="2489"/>
            </a:p>
          </p:txBody>
        </p:sp>
        <p:sp>
          <p:nvSpPr>
            <p:cNvPr id="229" name="Google Shape;4415;p59">
              <a:extLst>
                <a:ext uri="{FF2B5EF4-FFF2-40B4-BE49-F238E27FC236}">
                  <a16:creationId xmlns:a16="http://schemas.microsoft.com/office/drawing/2014/main" xmlns="" id="{DB034F1B-3690-86B4-7886-D013A2381765}"/>
                </a:ext>
              </a:extLst>
            </p:cNvPr>
            <p:cNvSpPr/>
            <p:nvPr/>
          </p:nvSpPr>
          <p:spPr>
            <a:xfrm>
              <a:off x="3577143" y="3211276"/>
              <a:ext cx="10342" cy="23082"/>
            </a:xfrm>
            <a:custGeom>
              <a:avLst/>
              <a:gdLst/>
              <a:ahLst/>
              <a:cxnLst/>
              <a:rect l="l" t="t" r="r" b="b"/>
              <a:pathLst>
                <a:path w="276" h="616" extrusionOk="0">
                  <a:moveTo>
                    <a:pt x="0" y="1"/>
                  </a:moveTo>
                  <a:cubicBezTo>
                    <a:pt x="2" y="422"/>
                    <a:pt x="106" y="615"/>
                    <a:pt x="106" y="615"/>
                  </a:cubicBezTo>
                  <a:cubicBezTo>
                    <a:pt x="106" y="615"/>
                    <a:pt x="276" y="392"/>
                    <a:pt x="266" y="102"/>
                  </a:cubicBezTo>
                  <a:lnTo>
                    <a:pt x="0" y="1"/>
                  </a:lnTo>
                  <a:close/>
                </a:path>
              </a:pathLst>
            </a:custGeom>
            <a:solidFill>
              <a:srgbClr val="666666"/>
            </a:solidFill>
            <a:ln>
              <a:noFill/>
            </a:ln>
          </p:spPr>
          <p:txBody>
            <a:bodyPr spcFirstLastPara="1" wrap="square" lIns="121900" tIns="121900" rIns="121900" bIns="121900" anchor="ctr" anchorCtr="0">
              <a:noAutofit/>
            </a:bodyPr>
            <a:lstStyle/>
            <a:p>
              <a:endParaRPr sz="2489"/>
            </a:p>
          </p:txBody>
        </p:sp>
        <p:sp>
          <p:nvSpPr>
            <p:cNvPr id="230" name="Google Shape;4416;p59">
              <a:extLst>
                <a:ext uri="{FF2B5EF4-FFF2-40B4-BE49-F238E27FC236}">
                  <a16:creationId xmlns:a16="http://schemas.microsoft.com/office/drawing/2014/main" xmlns="" id="{957B59FA-3E03-AE3E-0CF2-6F82460EA2FC}"/>
                </a:ext>
              </a:extLst>
            </p:cNvPr>
            <p:cNvSpPr/>
            <p:nvPr/>
          </p:nvSpPr>
          <p:spPr>
            <a:xfrm>
              <a:off x="3520975" y="3191604"/>
              <a:ext cx="10604" cy="56242"/>
            </a:xfrm>
            <a:custGeom>
              <a:avLst/>
              <a:gdLst/>
              <a:ahLst/>
              <a:cxnLst/>
              <a:rect l="l" t="t" r="r" b="b"/>
              <a:pathLst>
                <a:path w="283" h="1501" extrusionOk="0">
                  <a:moveTo>
                    <a:pt x="110" y="0"/>
                  </a:moveTo>
                  <a:cubicBezTo>
                    <a:pt x="110" y="0"/>
                    <a:pt x="157" y="863"/>
                    <a:pt x="0" y="1446"/>
                  </a:cubicBezTo>
                  <a:lnTo>
                    <a:pt x="82" y="1308"/>
                  </a:lnTo>
                  <a:lnTo>
                    <a:pt x="136" y="1501"/>
                  </a:lnTo>
                  <a:cubicBezTo>
                    <a:pt x="282" y="607"/>
                    <a:pt x="110" y="0"/>
                    <a:pt x="110" y="0"/>
                  </a:cubicBezTo>
                  <a:close/>
                </a:path>
              </a:pathLst>
            </a:custGeom>
            <a:solidFill>
              <a:srgbClr val="434343"/>
            </a:solidFill>
            <a:ln>
              <a:noFill/>
            </a:ln>
          </p:spPr>
          <p:txBody>
            <a:bodyPr spcFirstLastPara="1" wrap="square" lIns="121900" tIns="121900" rIns="121900" bIns="121900" anchor="ctr" anchorCtr="0">
              <a:noAutofit/>
            </a:bodyPr>
            <a:lstStyle/>
            <a:p>
              <a:endParaRPr sz="2489"/>
            </a:p>
          </p:txBody>
        </p:sp>
        <p:sp>
          <p:nvSpPr>
            <p:cNvPr id="231" name="Google Shape;4417;p59">
              <a:extLst>
                <a:ext uri="{FF2B5EF4-FFF2-40B4-BE49-F238E27FC236}">
                  <a16:creationId xmlns:a16="http://schemas.microsoft.com/office/drawing/2014/main" xmlns="" id="{F217230B-662A-2382-8BFB-2108B107E775}"/>
                </a:ext>
              </a:extLst>
            </p:cNvPr>
            <p:cNvSpPr/>
            <p:nvPr/>
          </p:nvSpPr>
          <p:spPr>
            <a:xfrm>
              <a:off x="3561106" y="3143642"/>
              <a:ext cx="6707" cy="20009"/>
            </a:xfrm>
            <a:custGeom>
              <a:avLst/>
              <a:gdLst/>
              <a:ahLst/>
              <a:cxnLst/>
              <a:rect l="l" t="t" r="r" b="b"/>
              <a:pathLst>
                <a:path w="179" h="534" extrusionOk="0">
                  <a:moveTo>
                    <a:pt x="79" y="1"/>
                  </a:moveTo>
                  <a:cubicBezTo>
                    <a:pt x="40" y="1"/>
                    <a:pt x="6" y="94"/>
                    <a:pt x="2" y="229"/>
                  </a:cubicBezTo>
                  <a:cubicBezTo>
                    <a:pt x="0" y="385"/>
                    <a:pt x="39" y="534"/>
                    <a:pt x="91" y="534"/>
                  </a:cubicBezTo>
                  <a:cubicBezTo>
                    <a:pt x="91" y="534"/>
                    <a:pt x="92" y="534"/>
                    <a:pt x="93" y="534"/>
                  </a:cubicBezTo>
                  <a:cubicBezTo>
                    <a:pt x="145" y="533"/>
                    <a:pt x="178" y="414"/>
                    <a:pt x="167" y="258"/>
                  </a:cubicBezTo>
                  <a:cubicBezTo>
                    <a:pt x="159" y="126"/>
                    <a:pt x="97" y="88"/>
                    <a:pt x="79" y="1"/>
                  </a:cubicBezTo>
                  <a:close/>
                </a:path>
              </a:pathLst>
            </a:custGeom>
            <a:solidFill>
              <a:srgbClr val="999999"/>
            </a:solidFill>
            <a:ln>
              <a:noFill/>
            </a:ln>
          </p:spPr>
          <p:txBody>
            <a:bodyPr spcFirstLastPara="1" wrap="square" lIns="121900" tIns="121900" rIns="121900" bIns="121900" anchor="ctr" anchorCtr="0">
              <a:noAutofit/>
            </a:bodyPr>
            <a:lstStyle/>
            <a:p>
              <a:endParaRPr sz="2489"/>
            </a:p>
          </p:txBody>
        </p:sp>
        <p:sp>
          <p:nvSpPr>
            <p:cNvPr id="232" name="Google Shape;4418;p59">
              <a:extLst>
                <a:ext uri="{FF2B5EF4-FFF2-40B4-BE49-F238E27FC236}">
                  <a16:creationId xmlns:a16="http://schemas.microsoft.com/office/drawing/2014/main" xmlns="" id="{641163E5-B778-314B-6503-D7273E8706B6}"/>
                </a:ext>
              </a:extLst>
            </p:cNvPr>
            <p:cNvSpPr/>
            <p:nvPr/>
          </p:nvSpPr>
          <p:spPr>
            <a:xfrm>
              <a:off x="3560319" y="3143642"/>
              <a:ext cx="9442" cy="16037"/>
            </a:xfrm>
            <a:custGeom>
              <a:avLst/>
              <a:gdLst/>
              <a:ahLst/>
              <a:cxnLst/>
              <a:rect l="l" t="t" r="r" b="b"/>
              <a:pathLst>
                <a:path w="252" h="428" extrusionOk="0">
                  <a:moveTo>
                    <a:pt x="100" y="1"/>
                  </a:moveTo>
                  <a:cubicBezTo>
                    <a:pt x="18" y="1"/>
                    <a:pt x="0" y="276"/>
                    <a:pt x="34" y="374"/>
                  </a:cubicBezTo>
                  <a:lnTo>
                    <a:pt x="251" y="427"/>
                  </a:lnTo>
                  <a:cubicBezTo>
                    <a:pt x="235" y="321"/>
                    <a:pt x="189" y="59"/>
                    <a:pt x="101" y="1"/>
                  </a:cubicBezTo>
                  <a:cubicBezTo>
                    <a:pt x="101" y="1"/>
                    <a:pt x="100" y="1"/>
                    <a:pt x="100" y="1"/>
                  </a:cubicBezTo>
                  <a:close/>
                </a:path>
              </a:pathLst>
            </a:custGeom>
            <a:solidFill>
              <a:srgbClr val="B7B7B7"/>
            </a:solidFill>
            <a:ln>
              <a:noFill/>
            </a:ln>
          </p:spPr>
          <p:txBody>
            <a:bodyPr spcFirstLastPara="1" wrap="square" lIns="121900" tIns="121900" rIns="121900" bIns="121900" anchor="ctr" anchorCtr="0">
              <a:noAutofit/>
            </a:bodyPr>
            <a:lstStyle/>
            <a:p>
              <a:endParaRPr sz="2489"/>
            </a:p>
          </p:txBody>
        </p:sp>
        <p:sp>
          <p:nvSpPr>
            <p:cNvPr id="233" name="Google Shape;4419;p59">
              <a:extLst>
                <a:ext uri="{FF2B5EF4-FFF2-40B4-BE49-F238E27FC236}">
                  <a16:creationId xmlns:a16="http://schemas.microsoft.com/office/drawing/2014/main" xmlns="" id="{20D9E3B7-9BD4-4F93-DDCF-29F771AEE51C}"/>
                </a:ext>
              </a:extLst>
            </p:cNvPr>
            <p:cNvSpPr/>
            <p:nvPr/>
          </p:nvSpPr>
          <p:spPr>
            <a:xfrm>
              <a:off x="3178275" y="3286366"/>
              <a:ext cx="124588" cy="278402"/>
            </a:xfrm>
            <a:custGeom>
              <a:avLst/>
              <a:gdLst/>
              <a:ahLst/>
              <a:cxnLst/>
              <a:rect l="l" t="t" r="r" b="b"/>
              <a:pathLst>
                <a:path w="3325" h="7430" extrusionOk="0">
                  <a:moveTo>
                    <a:pt x="1097" y="0"/>
                  </a:moveTo>
                  <a:cubicBezTo>
                    <a:pt x="716" y="2339"/>
                    <a:pt x="1" y="7083"/>
                    <a:pt x="351" y="7226"/>
                  </a:cubicBezTo>
                  <a:cubicBezTo>
                    <a:pt x="379" y="7237"/>
                    <a:pt x="404" y="7242"/>
                    <a:pt x="426" y="7242"/>
                  </a:cubicBezTo>
                  <a:cubicBezTo>
                    <a:pt x="656" y="7242"/>
                    <a:pt x="679" y="6728"/>
                    <a:pt x="1084" y="6728"/>
                  </a:cubicBezTo>
                  <a:cubicBezTo>
                    <a:pt x="1151" y="6728"/>
                    <a:pt x="1229" y="6742"/>
                    <a:pt x="1320" y="6775"/>
                  </a:cubicBezTo>
                  <a:cubicBezTo>
                    <a:pt x="2016" y="7027"/>
                    <a:pt x="1361" y="7305"/>
                    <a:pt x="2147" y="7418"/>
                  </a:cubicBezTo>
                  <a:cubicBezTo>
                    <a:pt x="2200" y="7426"/>
                    <a:pt x="2246" y="7430"/>
                    <a:pt x="2286" y="7430"/>
                  </a:cubicBezTo>
                  <a:cubicBezTo>
                    <a:pt x="2827" y="7430"/>
                    <a:pt x="2125" y="6753"/>
                    <a:pt x="2673" y="6753"/>
                  </a:cubicBezTo>
                  <a:cubicBezTo>
                    <a:pt x="2680" y="6753"/>
                    <a:pt x="2686" y="6753"/>
                    <a:pt x="2693" y="6753"/>
                  </a:cubicBezTo>
                  <a:cubicBezTo>
                    <a:pt x="2694" y="6753"/>
                    <a:pt x="2695" y="6753"/>
                    <a:pt x="2696" y="6753"/>
                  </a:cubicBezTo>
                  <a:cubicBezTo>
                    <a:pt x="3324" y="6753"/>
                    <a:pt x="1819" y="1764"/>
                    <a:pt x="1431" y="579"/>
                  </a:cubicBezTo>
                  <a:lnTo>
                    <a:pt x="1097" y="0"/>
                  </a:ln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234" name="Google Shape;4420;p59">
              <a:extLst>
                <a:ext uri="{FF2B5EF4-FFF2-40B4-BE49-F238E27FC236}">
                  <a16:creationId xmlns:a16="http://schemas.microsoft.com/office/drawing/2014/main" xmlns="" id="{60926A1A-7082-EC19-4B2A-15185B174CF0}"/>
                </a:ext>
              </a:extLst>
            </p:cNvPr>
            <p:cNvSpPr/>
            <p:nvPr/>
          </p:nvSpPr>
          <p:spPr>
            <a:xfrm>
              <a:off x="3004676" y="2756353"/>
              <a:ext cx="213017" cy="476543"/>
            </a:xfrm>
            <a:custGeom>
              <a:avLst/>
              <a:gdLst/>
              <a:ahLst/>
              <a:cxnLst/>
              <a:rect l="l" t="t" r="r" b="b"/>
              <a:pathLst>
                <a:path w="5685" h="12718" extrusionOk="0">
                  <a:moveTo>
                    <a:pt x="2129" y="0"/>
                  </a:moveTo>
                  <a:cubicBezTo>
                    <a:pt x="1033" y="0"/>
                    <a:pt x="0" y="923"/>
                    <a:pt x="61" y="2912"/>
                  </a:cubicBezTo>
                  <a:cubicBezTo>
                    <a:pt x="155" y="5904"/>
                    <a:pt x="3425" y="7017"/>
                    <a:pt x="3679" y="9359"/>
                  </a:cubicBezTo>
                  <a:cubicBezTo>
                    <a:pt x="3934" y="11702"/>
                    <a:pt x="2194" y="12328"/>
                    <a:pt x="2356" y="12653"/>
                  </a:cubicBezTo>
                  <a:cubicBezTo>
                    <a:pt x="2378" y="12697"/>
                    <a:pt x="2424" y="12717"/>
                    <a:pt x="2487" y="12717"/>
                  </a:cubicBezTo>
                  <a:cubicBezTo>
                    <a:pt x="2719" y="12717"/>
                    <a:pt x="3183" y="12445"/>
                    <a:pt x="3562" y="12035"/>
                  </a:cubicBezTo>
                  <a:cubicBezTo>
                    <a:pt x="3593" y="12067"/>
                    <a:pt x="3636" y="12090"/>
                    <a:pt x="3705" y="12096"/>
                  </a:cubicBezTo>
                  <a:cubicBezTo>
                    <a:pt x="3713" y="12097"/>
                    <a:pt x="3722" y="12098"/>
                    <a:pt x="3731" y="12098"/>
                  </a:cubicBezTo>
                  <a:cubicBezTo>
                    <a:pt x="4347" y="12098"/>
                    <a:pt x="5684" y="9660"/>
                    <a:pt x="4770" y="7900"/>
                  </a:cubicBezTo>
                  <a:cubicBezTo>
                    <a:pt x="3843" y="6114"/>
                    <a:pt x="2891" y="3680"/>
                    <a:pt x="3958" y="2542"/>
                  </a:cubicBezTo>
                  <a:cubicBezTo>
                    <a:pt x="5026" y="1406"/>
                    <a:pt x="3702" y="685"/>
                    <a:pt x="3702" y="685"/>
                  </a:cubicBezTo>
                  <a:cubicBezTo>
                    <a:pt x="3250" y="235"/>
                    <a:pt x="2682" y="0"/>
                    <a:pt x="2129"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35" name="Google Shape;4421;p59">
              <a:extLst>
                <a:ext uri="{FF2B5EF4-FFF2-40B4-BE49-F238E27FC236}">
                  <a16:creationId xmlns:a16="http://schemas.microsoft.com/office/drawing/2014/main" xmlns="" id="{9BE5840B-E152-09CA-204A-55525AFF1B21}"/>
                </a:ext>
              </a:extLst>
            </p:cNvPr>
            <p:cNvSpPr/>
            <p:nvPr/>
          </p:nvSpPr>
          <p:spPr>
            <a:xfrm>
              <a:off x="3004938" y="2757739"/>
              <a:ext cx="180343" cy="475157"/>
            </a:xfrm>
            <a:custGeom>
              <a:avLst/>
              <a:gdLst/>
              <a:ahLst/>
              <a:cxnLst/>
              <a:rect l="l" t="t" r="r" b="b"/>
              <a:pathLst>
                <a:path w="4813" h="12681" extrusionOk="0">
                  <a:moveTo>
                    <a:pt x="1747" y="0"/>
                  </a:moveTo>
                  <a:lnTo>
                    <a:pt x="1747" y="0"/>
                  </a:lnTo>
                  <a:cubicBezTo>
                    <a:pt x="803" y="191"/>
                    <a:pt x="1" y="1116"/>
                    <a:pt x="55" y="2874"/>
                  </a:cubicBezTo>
                  <a:cubicBezTo>
                    <a:pt x="149" y="5867"/>
                    <a:pt x="3419" y="6980"/>
                    <a:pt x="3673" y="9322"/>
                  </a:cubicBezTo>
                  <a:cubicBezTo>
                    <a:pt x="3929" y="11665"/>
                    <a:pt x="2188" y="12291"/>
                    <a:pt x="2351" y="12616"/>
                  </a:cubicBezTo>
                  <a:cubicBezTo>
                    <a:pt x="2373" y="12660"/>
                    <a:pt x="2419" y="12680"/>
                    <a:pt x="2482" y="12680"/>
                  </a:cubicBezTo>
                  <a:cubicBezTo>
                    <a:pt x="2713" y="12680"/>
                    <a:pt x="3177" y="12408"/>
                    <a:pt x="3556" y="11998"/>
                  </a:cubicBezTo>
                  <a:cubicBezTo>
                    <a:pt x="3587" y="12030"/>
                    <a:pt x="3630" y="12053"/>
                    <a:pt x="3699" y="12059"/>
                  </a:cubicBezTo>
                  <a:cubicBezTo>
                    <a:pt x="3706" y="12060"/>
                    <a:pt x="3713" y="12060"/>
                    <a:pt x="3720" y="12060"/>
                  </a:cubicBezTo>
                  <a:cubicBezTo>
                    <a:pt x="4313" y="12060"/>
                    <a:pt x="4813" y="9193"/>
                    <a:pt x="3897" y="7429"/>
                  </a:cubicBezTo>
                  <a:cubicBezTo>
                    <a:pt x="2969" y="5644"/>
                    <a:pt x="2884" y="3641"/>
                    <a:pt x="3951" y="2505"/>
                  </a:cubicBezTo>
                  <a:cubicBezTo>
                    <a:pt x="4188" y="2252"/>
                    <a:pt x="4306" y="2020"/>
                    <a:pt x="4349" y="1812"/>
                  </a:cubicBezTo>
                  <a:lnTo>
                    <a:pt x="4349" y="1812"/>
                  </a:lnTo>
                  <a:cubicBezTo>
                    <a:pt x="4321" y="1862"/>
                    <a:pt x="4287" y="1884"/>
                    <a:pt x="4250" y="1884"/>
                  </a:cubicBezTo>
                  <a:cubicBezTo>
                    <a:pt x="3990" y="1884"/>
                    <a:pt x="3530" y="793"/>
                    <a:pt x="3064" y="793"/>
                  </a:cubicBezTo>
                  <a:cubicBezTo>
                    <a:pt x="3026" y="793"/>
                    <a:pt x="2987" y="801"/>
                    <a:pt x="2949" y="816"/>
                  </a:cubicBezTo>
                  <a:cubicBezTo>
                    <a:pt x="2050" y="1191"/>
                    <a:pt x="1203" y="2448"/>
                    <a:pt x="740" y="2448"/>
                  </a:cubicBezTo>
                  <a:cubicBezTo>
                    <a:pt x="637" y="2448"/>
                    <a:pt x="553" y="2386"/>
                    <a:pt x="491" y="2239"/>
                  </a:cubicBezTo>
                  <a:cubicBezTo>
                    <a:pt x="167" y="1460"/>
                    <a:pt x="728" y="482"/>
                    <a:pt x="1747" y="0"/>
                  </a:cubicBez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236" name="Google Shape;4422;p59">
              <a:extLst>
                <a:ext uri="{FF2B5EF4-FFF2-40B4-BE49-F238E27FC236}">
                  <a16:creationId xmlns:a16="http://schemas.microsoft.com/office/drawing/2014/main" xmlns="" id="{29A0B3E4-B997-060E-A995-206797D693F6}"/>
                </a:ext>
              </a:extLst>
            </p:cNvPr>
            <p:cNvSpPr/>
            <p:nvPr/>
          </p:nvSpPr>
          <p:spPr>
            <a:xfrm>
              <a:off x="3109367" y="2781982"/>
              <a:ext cx="46912" cy="46613"/>
            </a:xfrm>
            <a:custGeom>
              <a:avLst/>
              <a:gdLst/>
              <a:ahLst/>
              <a:cxnLst/>
              <a:rect l="l" t="t" r="r" b="b"/>
              <a:pathLst>
                <a:path w="1252" h="1244" extrusionOk="0">
                  <a:moveTo>
                    <a:pt x="494" y="0"/>
                  </a:moveTo>
                  <a:cubicBezTo>
                    <a:pt x="410" y="0"/>
                    <a:pt x="329" y="26"/>
                    <a:pt x="258" y="76"/>
                  </a:cubicBezTo>
                  <a:cubicBezTo>
                    <a:pt x="50" y="222"/>
                    <a:pt x="0" y="514"/>
                    <a:pt x="217" y="824"/>
                  </a:cubicBezTo>
                  <a:cubicBezTo>
                    <a:pt x="385" y="1065"/>
                    <a:pt x="666" y="1244"/>
                    <a:pt x="880" y="1244"/>
                  </a:cubicBezTo>
                  <a:cubicBezTo>
                    <a:pt x="941" y="1244"/>
                    <a:pt x="997" y="1229"/>
                    <a:pt x="1044" y="1197"/>
                  </a:cubicBezTo>
                  <a:cubicBezTo>
                    <a:pt x="1251" y="1052"/>
                    <a:pt x="1185" y="607"/>
                    <a:pt x="969" y="298"/>
                  </a:cubicBezTo>
                  <a:cubicBezTo>
                    <a:pt x="826" y="95"/>
                    <a:pt x="654" y="0"/>
                    <a:pt x="49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7" name="Google Shape;4423;p59">
              <a:extLst>
                <a:ext uri="{FF2B5EF4-FFF2-40B4-BE49-F238E27FC236}">
                  <a16:creationId xmlns:a16="http://schemas.microsoft.com/office/drawing/2014/main" xmlns="" id="{B7BD484D-0AC8-26D4-5DDC-8C8A265186A3}"/>
                </a:ext>
              </a:extLst>
            </p:cNvPr>
            <p:cNvSpPr/>
            <p:nvPr/>
          </p:nvSpPr>
          <p:spPr>
            <a:xfrm>
              <a:off x="3078042" y="2800754"/>
              <a:ext cx="303582" cy="339178"/>
            </a:xfrm>
            <a:custGeom>
              <a:avLst/>
              <a:gdLst/>
              <a:ahLst/>
              <a:cxnLst/>
              <a:rect l="l" t="t" r="r" b="b"/>
              <a:pathLst>
                <a:path w="8102" h="9052" extrusionOk="0">
                  <a:moveTo>
                    <a:pt x="1624" y="0"/>
                  </a:moveTo>
                  <a:cubicBezTo>
                    <a:pt x="1531" y="0"/>
                    <a:pt x="1469" y="109"/>
                    <a:pt x="1390" y="372"/>
                  </a:cubicBezTo>
                  <a:cubicBezTo>
                    <a:pt x="1" y="5000"/>
                    <a:pt x="2293" y="7840"/>
                    <a:pt x="5733" y="9052"/>
                  </a:cubicBezTo>
                  <a:lnTo>
                    <a:pt x="8101" y="4324"/>
                  </a:lnTo>
                  <a:cubicBezTo>
                    <a:pt x="7193" y="3221"/>
                    <a:pt x="5867" y="2169"/>
                    <a:pt x="4150" y="1520"/>
                  </a:cubicBezTo>
                  <a:cubicBezTo>
                    <a:pt x="2383" y="850"/>
                    <a:pt x="1884" y="0"/>
                    <a:pt x="162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38" name="Google Shape;4424;p59">
              <a:extLst>
                <a:ext uri="{FF2B5EF4-FFF2-40B4-BE49-F238E27FC236}">
                  <a16:creationId xmlns:a16="http://schemas.microsoft.com/office/drawing/2014/main" xmlns="" id="{B3B18CFC-4061-A319-3001-F42F1BF5A1A5}"/>
                </a:ext>
              </a:extLst>
            </p:cNvPr>
            <p:cNvSpPr/>
            <p:nvPr/>
          </p:nvSpPr>
          <p:spPr>
            <a:xfrm>
              <a:off x="3078042" y="2805663"/>
              <a:ext cx="267686" cy="334270"/>
            </a:xfrm>
            <a:custGeom>
              <a:avLst/>
              <a:gdLst/>
              <a:ahLst/>
              <a:cxnLst/>
              <a:rect l="l" t="t" r="r" b="b"/>
              <a:pathLst>
                <a:path w="7144" h="8921" extrusionOk="0">
                  <a:moveTo>
                    <a:pt x="1478" y="0"/>
                  </a:moveTo>
                  <a:cubicBezTo>
                    <a:pt x="1450" y="59"/>
                    <a:pt x="1422" y="138"/>
                    <a:pt x="1390" y="241"/>
                  </a:cubicBezTo>
                  <a:cubicBezTo>
                    <a:pt x="1" y="4869"/>
                    <a:pt x="2293" y="7709"/>
                    <a:pt x="5733" y="8921"/>
                  </a:cubicBezTo>
                  <a:lnTo>
                    <a:pt x="7143" y="6106"/>
                  </a:lnTo>
                  <a:cubicBezTo>
                    <a:pt x="6274" y="5779"/>
                    <a:pt x="5339" y="5247"/>
                    <a:pt x="4443" y="4531"/>
                  </a:cubicBezTo>
                  <a:cubicBezTo>
                    <a:pt x="2609" y="3066"/>
                    <a:pt x="1481" y="1267"/>
                    <a:pt x="1478" y="0"/>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239" name="Google Shape;4425;p59">
              <a:extLst>
                <a:ext uri="{FF2B5EF4-FFF2-40B4-BE49-F238E27FC236}">
                  <a16:creationId xmlns:a16="http://schemas.microsoft.com/office/drawing/2014/main" xmlns="" id="{D1A3B1CB-A4F3-9CD6-5108-5FAF86BAE3D6}"/>
                </a:ext>
              </a:extLst>
            </p:cNvPr>
            <p:cNvSpPr/>
            <p:nvPr/>
          </p:nvSpPr>
          <p:spPr>
            <a:xfrm>
              <a:off x="3113227" y="2883301"/>
              <a:ext cx="47962" cy="142349"/>
            </a:xfrm>
            <a:custGeom>
              <a:avLst/>
              <a:gdLst/>
              <a:ahLst/>
              <a:cxnLst/>
              <a:rect l="l" t="t" r="r" b="b"/>
              <a:pathLst>
                <a:path w="1280" h="3799" extrusionOk="0">
                  <a:moveTo>
                    <a:pt x="217" y="1"/>
                  </a:moveTo>
                  <a:lnTo>
                    <a:pt x="217" y="1"/>
                  </a:lnTo>
                  <a:cubicBezTo>
                    <a:pt x="1" y="1451"/>
                    <a:pt x="332" y="2724"/>
                    <a:pt x="1024" y="3799"/>
                  </a:cubicBezTo>
                  <a:lnTo>
                    <a:pt x="1279" y="2559"/>
                  </a:lnTo>
                  <a:cubicBezTo>
                    <a:pt x="736" y="1654"/>
                    <a:pt x="374" y="760"/>
                    <a:pt x="217" y="1"/>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240" name="Google Shape;4426;p59">
              <a:extLst>
                <a:ext uri="{FF2B5EF4-FFF2-40B4-BE49-F238E27FC236}">
                  <a16:creationId xmlns:a16="http://schemas.microsoft.com/office/drawing/2014/main" xmlns="" id="{3F17AF6F-8AB1-E9BD-FDED-6228F58C71FF}"/>
                </a:ext>
              </a:extLst>
            </p:cNvPr>
            <p:cNvSpPr/>
            <p:nvPr/>
          </p:nvSpPr>
          <p:spPr>
            <a:xfrm>
              <a:off x="3170518" y="3008451"/>
              <a:ext cx="47587" cy="86443"/>
            </a:xfrm>
            <a:custGeom>
              <a:avLst/>
              <a:gdLst/>
              <a:ahLst/>
              <a:cxnLst/>
              <a:rect l="l" t="t" r="r" b="b"/>
              <a:pathLst>
                <a:path w="1270" h="2307" extrusionOk="0">
                  <a:moveTo>
                    <a:pt x="237" y="0"/>
                  </a:moveTo>
                  <a:lnTo>
                    <a:pt x="0" y="1139"/>
                  </a:lnTo>
                  <a:cubicBezTo>
                    <a:pt x="367" y="1568"/>
                    <a:pt x="793" y="1959"/>
                    <a:pt x="1269" y="2307"/>
                  </a:cubicBezTo>
                  <a:lnTo>
                    <a:pt x="1269" y="2307"/>
                  </a:lnTo>
                  <a:cubicBezTo>
                    <a:pt x="1268" y="2305"/>
                    <a:pt x="740" y="891"/>
                    <a:pt x="237" y="0"/>
                  </a:cubicBezTo>
                  <a:close/>
                  <a:moveTo>
                    <a:pt x="1269" y="2307"/>
                  </a:moveTo>
                  <a:lnTo>
                    <a:pt x="1269" y="2307"/>
                  </a:lnTo>
                  <a:cubicBezTo>
                    <a:pt x="1269" y="2307"/>
                    <a:pt x="1269" y="2307"/>
                    <a:pt x="1269" y="2307"/>
                  </a:cubicBezTo>
                  <a:cubicBezTo>
                    <a:pt x="1269" y="2307"/>
                    <a:pt x="1269" y="2307"/>
                    <a:pt x="1269" y="2307"/>
                  </a:cubicBezTo>
                  <a:cubicBezTo>
                    <a:pt x="1269" y="2307"/>
                    <a:pt x="1269" y="2307"/>
                    <a:pt x="1269" y="2307"/>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241" name="Google Shape;4427;p59">
              <a:extLst>
                <a:ext uri="{FF2B5EF4-FFF2-40B4-BE49-F238E27FC236}">
                  <a16:creationId xmlns:a16="http://schemas.microsoft.com/office/drawing/2014/main" xmlns="" id="{04E9D068-BECE-1E45-C2C5-ECFEFC00138B}"/>
                </a:ext>
              </a:extLst>
            </p:cNvPr>
            <p:cNvSpPr/>
            <p:nvPr/>
          </p:nvSpPr>
          <p:spPr>
            <a:xfrm>
              <a:off x="3210911" y="2891582"/>
              <a:ext cx="151229" cy="92401"/>
            </a:xfrm>
            <a:custGeom>
              <a:avLst/>
              <a:gdLst/>
              <a:ahLst/>
              <a:cxnLst/>
              <a:rect l="l" t="t" r="r" b="b"/>
              <a:pathLst>
                <a:path w="4036" h="2466" extrusionOk="0">
                  <a:moveTo>
                    <a:pt x="1756" y="0"/>
                  </a:moveTo>
                  <a:cubicBezTo>
                    <a:pt x="1680" y="0"/>
                    <a:pt x="1618" y="22"/>
                    <a:pt x="1577" y="69"/>
                  </a:cubicBezTo>
                  <a:cubicBezTo>
                    <a:pt x="1252" y="440"/>
                    <a:pt x="3263" y="1646"/>
                    <a:pt x="3263" y="1646"/>
                  </a:cubicBezTo>
                  <a:lnTo>
                    <a:pt x="2938" y="1753"/>
                  </a:lnTo>
                  <a:cubicBezTo>
                    <a:pt x="2938" y="1753"/>
                    <a:pt x="1445" y="420"/>
                    <a:pt x="985" y="420"/>
                  </a:cubicBezTo>
                  <a:cubicBezTo>
                    <a:pt x="970" y="420"/>
                    <a:pt x="956" y="421"/>
                    <a:pt x="944" y="424"/>
                  </a:cubicBezTo>
                  <a:cubicBezTo>
                    <a:pt x="542" y="518"/>
                    <a:pt x="1" y="1476"/>
                    <a:pt x="2506" y="2466"/>
                  </a:cubicBezTo>
                  <a:lnTo>
                    <a:pt x="4036" y="1731"/>
                  </a:lnTo>
                  <a:cubicBezTo>
                    <a:pt x="3509" y="1011"/>
                    <a:pt x="2278" y="0"/>
                    <a:pt x="1756" y="0"/>
                  </a:cubicBezTo>
                  <a:close/>
                </a:path>
              </a:pathLst>
            </a:custGeom>
            <a:solidFill>
              <a:srgbClr val="722825"/>
            </a:solidFill>
            <a:ln>
              <a:noFill/>
            </a:ln>
          </p:spPr>
          <p:txBody>
            <a:bodyPr spcFirstLastPara="1" wrap="square" lIns="121900" tIns="121900" rIns="121900" bIns="121900" anchor="ctr" anchorCtr="0">
              <a:noAutofit/>
            </a:bodyPr>
            <a:lstStyle/>
            <a:p>
              <a:endParaRPr sz="2489"/>
            </a:p>
          </p:txBody>
        </p:sp>
        <p:sp>
          <p:nvSpPr>
            <p:cNvPr id="242" name="Google Shape;4428;p59">
              <a:extLst>
                <a:ext uri="{FF2B5EF4-FFF2-40B4-BE49-F238E27FC236}">
                  <a16:creationId xmlns:a16="http://schemas.microsoft.com/office/drawing/2014/main" xmlns="" id="{ED80D7E0-FA93-121C-C71B-DE7342142F27}"/>
                </a:ext>
              </a:extLst>
            </p:cNvPr>
            <p:cNvSpPr/>
            <p:nvPr/>
          </p:nvSpPr>
          <p:spPr>
            <a:xfrm>
              <a:off x="3730583" y="3044534"/>
              <a:ext cx="371478" cy="1678693"/>
            </a:xfrm>
            <a:custGeom>
              <a:avLst/>
              <a:gdLst/>
              <a:ahLst/>
              <a:cxnLst/>
              <a:rect l="l" t="t" r="r" b="b"/>
              <a:pathLst>
                <a:path w="9914" h="44801" extrusionOk="0">
                  <a:moveTo>
                    <a:pt x="9540" y="0"/>
                  </a:moveTo>
                  <a:lnTo>
                    <a:pt x="0" y="44801"/>
                  </a:lnTo>
                  <a:lnTo>
                    <a:pt x="374" y="44801"/>
                  </a:lnTo>
                  <a:lnTo>
                    <a:pt x="9913" y="0"/>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43" name="Google Shape;4429;p59">
              <a:extLst>
                <a:ext uri="{FF2B5EF4-FFF2-40B4-BE49-F238E27FC236}">
                  <a16:creationId xmlns:a16="http://schemas.microsoft.com/office/drawing/2014/main" xmlns="" id="{25D74791-B95B-AE93-A82F-F3116CA283FF}"/>
                </a:ext>
              </a:extLst>
            </p:cNvPr>
            <p:cNvSpPr/>
            <p:nvPr/>
          </p:nvSpPr>
          <p:spPr>
            <a:xfrm>
              <a:off x="4052262" y="2807012"/>
              <a:ext cx="93375" cy="327975"/>
            </a:xfrm>
            <a:custGeom>
              <a:avLst/>
              <a:gdLst/>
              <a:ahLst/>
              <a:cxnLst/>
              <a:rect l="l" t="t" r="r" b="b"/>
              <a:pathLst>
                <a:path w="2492" h="8753" extrusionOk="0">
                  <a:moveTo>
                    <a:pt x="2492" y="1"/>
                  </a:moveTo>
                  <a:lnTo>
                    <a:pt x="1" y="6685"/>
                  </a:lnTo>
                  <a:lnTo>
                    <a:pt x="627" y="8753"/>
                  </a:lnTo>
                  <a:lnTo>
                    <a:pt x="2136" y="6685"/>
                  </a:lnTo>
                  <a:lnTo>
                    <a:pt x="2492" y="1"/>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44" name="Google Shape;4430;p59">
              <a:extLst>
                <a:ext uri="{FF2B5EF4-FFF2-40B4-BE49-F238E27FC236}">
                  <a16:creationId xmlns:a16="http://schemas.microsoft.com/office/drawing/2014/main" xmlns="" id="{18A3AFEF-3105-D224-565E-89126FF510F5}"/>
                </a:ext>
              </a:extLst>
            </p:cNvPr>
            <p:cNvSpPr/>
            <p:nvPr/>
          </p:nvSpPr>
          <p:spPr>
            <a:xfrm>
              <a:off x="4052262" y="2807012"/>
              <a:ext cx="93375" cy="327975"/>
            </a:xfrm>
            <a:custGeom>
              <a:avLst/>
              <a:gdLst/>
              <a:ahLst/>
              <a:cxnLst/>
              <a:rect l="l" t="t" r="r" b="b"/>
              <a:pathLst>
                <a:path w="2492" h="8753" extrusionOk="0">
                  <a:moveTo>
                    <a:pt x="2492" y="1"/>
                  </a:moveTo>
                  <a:lnTo>
                    <a:pt x="1" y="6685"/>
                  </a:lnTo>
                  <a:lnTo>
                    <a:pt x="627" y="8753"/>
                  </a:lnTo>
                  <a:lnTo>
                    <a:pt x="789" y="6650"/>
                  </a:lnTo>
                  <a:lnTo>
                    <a:pt x="2492" y="1"/>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45" name="Google Shape;4431;p59">
              <a:extLst>
                <a:ext uri="{FF2B5EF4-FFF2-40B4-BE49-F238E27FC236}">
                  <a16:creationId xmlns:a16="http://schemas.microsoft.com/office/drawing/2014/main" xmlns="" id="{AD90380E-02E3-54FB-D52E-EE6277A4154C}"/>
                </a:ext>
              </a:extLst>
            </p:cNvPr>
            <p:cNvSpPr/>
            <p:nvPr/>
          </p:nvSpPr>
          <p:spPr>
            <a:xfrm>
              <a:off x="4064215" y="3099016"/>
              <a:ext cx="37807" cy="61413"/>
            </a:xfrm>
            <a:custGeom>
              <a:avLst/>
              <a:gdLst/>
              <a:ahLst/>
              <a:cxnLst/>
              <a:rect l="l" t="t" r="r" b="b"/>
              <a:pathLst>
                <a:path w="1009" h="1639" extrusionOk="0">
                  <a:moveTo>
                    <a:pt x="1008" y="0"/>
                  </a:moveTo>
                  <a:lnTo>
                    <a:pt x="25" y="23"/>
                  </a:lnTo>
                  <a:lnTo>
                    <a:pt x="0" y="1275"/>
                  </a:lnTo>
                  <a:lnTo>
                    <a:pt x="408" y="1639"/>
                  </a:lnTo>
                  <a:lnTo>
                    <a:pt x="1008" y="0"/>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46" name="Google Shape;4432;p59">
              <a:extLst>
                <a:ext uri="{FF2B5EF4-FFF2-40B4-BE49-F238E27FC236}">
                  <a16:creationId xmlns:a16="http://schemas.microsoft.com/office/drawing/2014/main" xmlns="" id="{4CA312A5-D4B1-2EAA-C5B2-A1FFCC671AF7}"/>
                </a:ext>
              </a:extLst>
            </p:cNvPr>
            <p:cNvSpPr/>
            <p:nvPr/>
          </p:nvSpPr>
          <p:spPr>
            <a:xfrm>
              <a:off x="3229871" y="2985294"/>
              <a:ext cx="158835" cy="221185"/>
            </a:xfrm>
            <a:custGeom>
              <a:avLst/>
              <a:gdLst/>
              <a:ahLst/>
              <a:cxnLst/>
              <a:rect l="l" t="t" r="r" b="b"/>
              <a:pathLst>
                <a:path w="4239" h="5903" extrusionOk="0">
                  <a:moveTo>
                    <a:pt x="2542" y="1"/>
                  </a:moveTo>
                  <a:cubicBezTo>
                    <a:pt x="2425" y="1"/>
                    <a:pt x="2296" y="24"/>
                    <a:pt x="2157" y="73"/>
                  </a:cubicBezTo>
                  <a:cubicBezTo>
                    <a:pt x="0" y="833"/>
                    <a:pt x="136" y="3510"/>
                    <a:pt x="431" y="4430"/>
                  </a:cubicBezTo>
                  <a:cubicBezTo>
                    <a:pt x="719" y="5331"/>
                    <a:pt x="1244" y="5413"/>
                    <a:pt x="1426" y="5413"/>
                  </a:cubicBezTo>
                  <a:cubicBezTo>
                    <a:pt x="1467" y="5413"/>
                    <a:pt x="1490" y="5409"/>
                    <a:pt x="1490" y="5409"/>
                  </a:cubicBezTo>
                  <a:cubicBezTo>
                    <a:pt x="1490" y="5409"/>
                    <a:pt x="1599" y="5903"/>
                    <a:pt x="2047" y="5903"/>
                  </a:cubicBezTo>
                  <a:cubicBezTo>
                    <a:pt x="2268" y="5903"/>
                    <a:pt x="2570" y="5784"/>
                    <a:pt x="2982" y="5429"/>
                  </a:cubicBezTo>
                  <a:cubicBezTo>
                    <a:pt x="3697" y="4812"/>
                    <a:pt x="4239" y="1"/>
                    <a:pt x="2542" y="1"/>
                  </a:cubicBezTo>
                  <a:close/>
                </a:path>
              </a:pathLst>
            </a:custGeom>
            <a:solidFill>
              <a:srgbClr val="722825"/>
            </a:solidFill>
            <a:ln>
              <a:noFill/>
            </a:ln>
          </p:spPr>
          <p:txBody>
            <a:bodyPr spcFirstLastPara="1" wrap="square" lIns="121900" tIns="121900" rIns="121900" bIns="121900" anchor="ctr" anchorCtr="0">
              <a:noAutofit/>
            </a:bodyPr>
            <a:lstStyle/>
            <a:p>
              <a:endParaRPr sz="2489"/>
            </a:p>
          </p:txBody>
        </p:sp>
        <p:sp>
          <p:nvSpPr>
            <p:cNvPr id="247" name="Google Shape;4433;p59">
              <a:extLst>
                <a:ext uri="{FF2B5EF4-FFF2-40B4-BE49-F238E27FC236}">
                  <a16:creationId xmlns:a16="http://schemas.microsoft.com/office/drawing/2014/main" xmlns="" id="{EE3F3041-6D76-E151-7C4D-F5051C6A5E2D}"/>
                </a:ext>
              </a:extLst>
            </p:cNvPr>
            <p:cNvSpPr/>
            <p:nvPr/>
          </p:nvSpPr>
          <p:spPr>
            <a:xfrm>
              <a:off x="3293757" y="2975327"/>
              <a:ext cx="139351" cy="211818"/>
            </a:xfrm>
            <a:custGeom>
              <a:avLst/>
              <a:gdLst/>
              <a:ahLst/>
              <a:cxnLst/>
              <a:rect l="l" t="t" r="r" b="b"/>
              <a:pathLst>
                <a:path w="3719" h="5653" extrusionOk="0">
                  <a:moveTo>
                    <a:pt x="1513" y="1"/>
                  </a:moveTo>
                  <a:cubicBezTo>
                    <a:pt x="0" y="1"/>
                    <a:pt x="132" y="4608"/>
                    <a:pt x="724" y="5198"/>
                  </a:cubicBezTo>
                  <a:cubicBezTo>
                    <a:pt x="1065" y="5538"/>
                    <a:pt x="1326" y="5653"/>
                    <a:pt x="1523" y="5653"/>
                  </a:cubicBezTo>
                  <a:cubicBezTo>
                    <a:pt x="1922" y="5653"/>
                    <a:pt x="2055" y="5180"/>
                    <a:pt x="2055" y="5180"/>
                  </a:cubicBezTo>
                  <a:cubicBezTo>
                    <a:pt x="2055" y="5180"/>
                    <a:pt x="2075" y="5184"/>
                    <a:pt x="2112" y="5184"/>
                  </a:cubicBezTo>
                  <a:cubicBezTo>
                    <a:pt x="2274" y="5184"/>
                    <a:pt x="2747" y="5105"/>
                    <a:pt x="3070" y="4242"/>
                  </a:cubicBezTo>
                  <a:cubicBezTo>
                    <a:pt x="3400" y="3361"/>
                    <a:pt x="3718" y="796"/>
                    <a:pt x="1851" y="70"/>
                  </a:cubicBezTo>
                  <a:cubicBezTo>
                    <a:pt x="1730" y="23"/>
                    <a:pt x="1618" y="1"/>
                    <a:pt x="1513" y="1"/>
                  </a:cubicBezTo>
                  <a:close/>
                </a:path>
              </a:pathLst>
            </a:custGeom>
            <a:solidFill>
              <a:srgbClr val="722825"/>
            </a:solidFill>
            <a:ln>
              <a:noFill/>
            </a:ln>
          </p:spPr>
          <p:txBody>
            <a:bodyPr spcFirstLastPara="1" wrap="square" lIns="121900" tIns="121900" rIns="121900" bIns="121900" anchor="ctr" anchorCtr="0">
              <a:noAutofit/>
            </a:bodyPr>
            <a:lstStyle/>
            <a:p>
              <a:endParaRPr sz="2489"/>
            </a:p>
          </p:txBody>
        </p:sp>
        <p:sp>
          <p:nvSpPr>
            <p:cNvPr id="248" name="Google Shape;4434;p59">
              <a:extLst>
                <a:ext uri="{FF2B5EF4-FFF2-40B4-BE49-F238E27FC236}">
                  <a16:creationId xmlns:a16="http://schemas.microsoft.com/office/drawing/2014/main" xmlns="" id="{945779AA-5991-325E-1713-A17D70CAC4C5}"/>
                </a:ext>
              </a:extLst>
            </p:cNvPr>
            <p:cNvSpPr/>
            <p:nvPr/>
          </p:nvSpPr>
          <p:spPr>
            <a:xfrm>
              <a:off x="3467243" y="3225102"/>
              <a:ext cx="295451" cy="312762"/>
            </a:xfrm>
            <a:custGeom>
              <a:avLst/>
              <a:gdLst/>
              <a:ahLst/>
              <a:cxnLst/>
              <a:rect l="l" t="t" r="r" b="b"/>
              <a:pathLst>
                <a:path w="7885" h="8347" extrusionOk="0">
                  <a:moveTo>
                    <a:pt x="359" y="0"/>
                  </a:moveTo>
                  <a:cubicBezTo>
                    <a:pt x="359" y="0"/>
                    <a:pt x="1" y="3436"/>
                    <a:pt x="307" y="4038"/>
                  </a:cubicBezTo>
                  <a:cubicBezTo>
                    <a:pt x="616" y="4641"/>
                    <a:pt x="4476" y="7457"/>
                    <a:pt x="5960" y="8153"/>
                  </a:cubicBezTo>
                  <a:cubicBezTo>
                    <a:pt x="6251" y="8289"/>
                    <a:pt x="6508" y="8347"/>
                    <a:pt x="6726" y="8347"/>
                  </a:cubicBezTo>
                  <a:cubicBezTo>
                    <a:pt x="7625" y="8347"/>
                    <a:pt x="7884" y="7367"/>
                    <a:pt x="7212" y="6807"/>
                  </a:cubicBezTo>
                  <a:cubicBezTo>
                    <a:pt x="6379" y="6111"/>
                    <a:pt x="4129" y="3189"/>
                    <a:pt x="359"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49" name="Google Shape;4435;p59">
              <a:extLst>
                <a:ext uri="{FF2B5EF4-FFF2-40B4-BE49-F238E27FC236}">
                  <a16:creationId xmlns:a16="http://schemas.microsoft.com/office/drawing/2014/main" xmlns="" id="{3FF3F2BA-8BDB-A66A-D6CD-48AE6E47E6A9}"/>
                </a:ext>
              </a:extLst>
            </p:cNvPr>
            <p:cNvSpPr/>
            <p:nvPr/>
          </p:nvSpPr>
          <p:spPr>
            <a:xfrm>
              <a:off x="3473950" y="3242975"/>
              <a:ext cx="288744" cy="294926"/>
            </a:xfrm>
            <a:custGeom>
              <a:avLst/>
              <a:gdLst/>
              <a:ahLst/>
              <a:cxnLst/>
              <a:rect l="l" t="t" r="r" b="b"/>
              <a:pathLst>
                <a:path w="7706" h="7871" extrusionOk="0">
                  <a:moveTo>
                    <a:pt x="108" y="0"/>
                  </a:moveTo>
                  <a:cubicBezTo>
                    <a:pt x="78" y="785"/>
                    <a:pt x="0" y="3308"/>
                    <a:pt x="129" y="3562"/>
                  </a:cubicBezTo>
                  <a:cubicBezTo>
                    <a:pt x="437" y="4164"/>
                    <a:pt x="4298" y="6981"/>
                    <a:pt x="5783" y="7677"/>
                  </a:cubicBezTo>
                  <a:cubicBezTo>
                    <a:pt x="6073" y="7813"/>
                    <a:pt x="6329" y="7871"/>
                    <a:pt x="6548" y="7871"/>
                  </a:cubicBezTo>
                  <a:cubicBezTo>
                    <a:pt x="7447" y="7871"/>
                    <a:pt x="7706" y="6890"/>
                    <a:pt x="7035" y="6331"/>
                  </a:cubicBezTo>
                  <a:cubicBezTo>
                    <a:pt x="6996" y="6299"/>
                    <a:pt x="6952" y="6260"/>
                    <a:pt x="6907" y="6218"/>
                  </a:cubicBezTo>
                  <a:cubicBezTo>
                    <a:pt x="6766" y="6271"/>
                    <a:pt x="6553" y="6315"/>
                    <a:pt x="6311" y="6315"/>
                  </a:cubicBezTo>
                  <a:cubicBezTo>
                    <a:pt x="6036" y="6315"/>
                    <a:pt x="5725" y="6258"/>
                    <a:pt x="5442" y="6092"/>
                  </a:cubicBezTo>
                  <a:cubicBezTo>
                    <a:pt x="3077" y="4701"/>
                    <a:pt x="1098" y="186"/>
                    <a:pt x="108"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50" name="Google Shape;4436;p59">
              <a:extLst>
                <a:ext uri="{FF2B5EF4-FFF2-40B4-BE49-F238E27FC236}">
                  <a16:creationId xmlns:a16="http://schemas.microsoft.com/office/drawing/2014/main" xmlns="" id="{C9B54EFB-BE91-A402-CAE6-A0DDE94ADC85}"/>
                </a:ext>
              </a:extLst>
            </p:cNvPr>
            <p:cNvSpPr/>
            <p:nvPr/>
          </p:nvSpPr>
          <p:spPr>
            <a:xfrm>
              <a:off x="3050127" y="3283630"/>
              <a:ext cx="219050" cy="329324"/>
            </a:xfrm>
            <a:custGeom>
              <a:avLst/>
              <a:gdLst/>
              <a:ahLst/>
              <a:cxnLst/>
              <a:rect l="l" t="t" r="r" b="b"/>
              <a:pathLst>
                <a:path w="5846" h="8789" extrusionOk="0">
                  <a:moveTo>
                    <a:pt x="4962" y="1"/>
                  </a:moveTo>
                  <a:cubicBezTo>
                    <a:pt x="4884" y="1"/>
                    <a:pt x="4800" y="35"/>
                    <a:pt x="4709" y="109"/>
                  </a:cubicBezTo>
                  <a:cubicBezTo>
                    <a:pt x="3759" y="886"/>
                    <a:pt x="673" y="4874"/>
                    <a:pt x="1" y="8469"/>
                  </a:cubicBezTo>
                  <a:cubicBezTo>
                    <a:pt x="1" y="8469"/>
                    <a:pt x="228" y="8788"/>
                    <a:pt x="553" y="8788"/>
                  </a:cubicBezTo>
                  <a:cubicBezTo>
                    <a:pt x="796" y="8788"/>
                    <a:pt x="1094" y="8609"/>
                    <a:pt x="1392" y="7984"/>
                  </a:cubicBezTo>
                  <a:cubicBezTo>
                    <a:pt x="2088" y="6523"/>
                    <a:pt x="5846" y="2997"/>
                    <a:pt x="5846" y="2997"/>
                  </a:cubicBezTo>
                  <a:cubicBezTo>
                    <a:pt x="5846" y="2997"/>
                    <a:pt x="5693" y="1"/>
                    <a:pt x="4962"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51" name="Google Shape;4437;p59">
              <a:extLst>
                <a:ext uri="{FF2B5EF4-FFF2-40B4-BE49-F238E27FC236}">
                  <a16:creationId xmlns:a16="http://schemas.microsoft.com/office/drawing/2014/main" xmlns="" id="{B195E878-3469-00DD-64C0-4CAB9F6BC223}"/>
                </a:ext>
              </a:extLst>
            </p:cNvPr>
            <p:cNvSpPr/>
            <p:nvPr/>
          </p:nvSpPr>
          <p:spPr>
            <a:xfrm>
              <a:off x="3050127" y="3559859"/>
              <a:ext cx="60664" cy="53058"/>
            </a:xfrm>
            <a:custGeom>
              <a:avLst/>
              <a:gdLst/>
              <a:ahLst/>
              <a:cxnLst/>
              <a:rect l="l" t="t" r="r" b="b"/>
              <a:pathLst>
                <a:path w="1619" h="1416" extrusionOk="0">
                  <a:moveTo>
                    <a:pt x="796" y="0"/>
                  </a:moveTo>
                  <a:cubicBezTo>
                    <a:pt x="600" y="0"/>
                    <a:pt x="414" y="33"/>
                    <a:pt x="246" y="92"/>
                  </a:cubicBezTo>
                  <a:cubicBezTo>
                    <a:pt x="146" y="428"/>
                    <a:pt x="61" y="764"/>
                    <a:pt x="1" y="1097"/>
                  </a:cubicBezTo>
                  <a:cubicBezTo>
                    <a:pt x="1" y="1097"/>
                    <a:pt x="228" y="1415"/>
                    <a:pt x="552" y="1415"/>
                  </a:cubicBezTo>
                  <a:cubicBezTo>
                    <a:pt x="795" y="1415"/>
                    <a:pt x="1094" y="1236"/>
                    <a:pt x="1392" y="610"/>
                  </a:cubicBezTo>
                  <a:cubicBezTo>
                    <a:pt x="1448" y="493"/>
                    <a:pt x="1526" y="360"/>
                    <a:pt x="1619" y="219"/>
                  </a:cubicBezTo>
                  <a:cubicBezTo>
                    <a:pt x="1387" y="82"/>
                    <a:pt x="1104" y="0"/>
                    <a:pt x="796"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52" name="Google Shape;4438;p59">
              <a:extLst>
                <a:ext uri="{FF2B5EF4-FFF2-40B4-BE49-F238E27FC236}">
                  <a16:creationId xmlns:a16="http://schemas.microsoft.com/office/drawing/2014/main" xmlns="" id="{0C376DE6-FCF5-EF9A-686A-1C055EFAF49D}"/>
                </a:ext>
              </a:extLst>
            </p:cNvPr>
            <p:cNvSpPr/>
            <p:nvPr/>
          </p:nvSpPr>
          <p:spPr>
            <a:xfrm>
              <a:off x="3057809" y="3283668"/>
              <a:ext cx="216314" cy="329249"/>
            </a:xfrm>
            <a:custGeom>
              <a:avLst/>
              <a:gdLst/>
              <a:ahLst/>
              <a:cxnLst/>
              <a:rect l="l" t="t" r="r" b="b"/>
              <a:pathLst>
                <a:path w="5773" h="8787" extrusionOk="0">
                  <a:moveTo>
                    <a:pt x="4759" y="1"/>
                  </a:moveTo>
                  <a:cubicBezTo>
                    <a:pt x="4680" y="1"/>
                    <a:pt x="4595" y="34"/>
                    <a:pt x="4504" y="108"/>
                  </a:cubicBezTo>
                  <a:cubicBezTo>
                    <a:pt x="4341" y="242"/>
                    <a:pt x="4376" y="2276"/>
                    <a:pt x="4376" y="2276"/>
                  </a:cubicBezTo>
                  <a:cubicBezTo>
                    <a:pt x="4376" y="2276"/>
                    <a:pt x="935" y="6395"/>
                    <a:pt x="415" y="7928"/>
                  </a:cubicBezTo>
                  <a:cubicBezTo>
                    <a:pt x="289" y="8302"/>
                    <a:pt x="145" y="8531"/>
                    <a:pt x="0" y="8665"/>
                  </a:cubicBezTo>
                  <a:cubicBezTo>
                    <a:pt x="92" y="8730"/>
                    <a:pt x="211" y="8786"/>
                    <a:pt x="347" y="8786"/>
                  </a:cubicBezTo>
                  <a:cubicBezTo>
                    <a:pt x="591" y="8786"/>
                    <a:pt x="889" y="8607"/>
                    <a:pt x="1187" y="7981"/>
                  </a:cubicBezTo>
                  <a:cubicBezTo>
                    <a:pt x="1883" y="6521"/>
                    <a:pt x="5773" y="3010"/>
                    <a:pt x="5773" y="3010"/>
                  </a:cubicBezTo>
                  <a:cubicBezTo>
                    <a:pt x="5773" y="3010"/>
                    <a:pt x="5512" y="1"/>
                    <a:pt x="4759"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53" name="Google Shape;4439;p59">
              <a:extLst>
                <a:ext uri="{FF2B5EF4-FFF2-40B4-BE49-F238E27FC236}">
                  <a16:creationId xmlns:a16="http://schemas.microsoft.com/office/drawing/2014/main" xmlns="" id="{A54252A3-BFC3-C633-4C1D-9B4C9FDC8F85}"/>
                </a:ext>
              </a:extLst>
            </p:cNvPr>
            <p:cNvSpPr/>
            <p:nvPr/>
          </p:nvSpPr>
          <p:spPr>
            <a:xfrm>
              <a:off x="3220466" y="3206592"/>
              <a:ext cx="309277" cy="282187"/>
            </a:xfrm>
            <a:custGeom>
              <a:avLst/>
              <a:gdLst/>
              <a:ahLst/>
              <a:cxnLst/>
              <a:rect l="l" t="t" r="r" b="b"/>
              <a:pathLst>
                <a:path w="8254" h="7531" extrusionOk="0">
                  <a:moveTo>
                    <a:pt x="3752" y="0"/>
                  </a:moveTo>
                  <a:cubicBezTo>
                    <a:pt x="3585" y="0"/>
                    <a:pt x="3436" y="4"/>
                    <a:pt x="3317" y="11"/>
                  </a:cubicBezTo>
                  <a:cubicBezTo>
                    <a:pt x="2529" y="58"/>
                    <a:pt x="326" y="1841"/>
                    <a:pt x="163" y="2165"/>
                  </a:cubicBezTo>
                  <a:cubicBezTo>
                    <a:pt x="1" y="2490"/>
                    <a:pt x="1291" y="6181"/>
                    <a:pt x="2914" y="7526"/>
                  </a:cubicBezTo>
                  <a:cubicBezTo>
                    <a:pt x="2918" y="7529"/>
                    <a:pt x="2923" y="7530"/>
                    <a:pt x="2929" y="7530"/>
                  </a:cubicBezTo>
                  <a:cubicBezTo>
                    <a:pt x="3294" y="7530"/>
                    <a:pt x="8254" y="3097"/>
                    <a:pt x="8093" y="2755"/>
                  </a:cubicBezTo>
                  <a:cubicBezTo>
                    <a:pt x="7931" y="2408"/>
                    <a:pt x="7390" y="669"/>
                    <a:pt x="6764" y="366"/>
                  </a:cubicBezTo>
                  <a:cubicBezTo>
                    <a:pt x="6233" y="112"/>
                    <a:pt x="4690" y="0"/>
                    <a:pt x="3752"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54" name="Google Shape;4440;p59">
              <a:extLst>
                <a:ext uri="{FF2B5EF4-FFF2-40B4-BE49-F238E27FC236}">
                  <a16:creationId xmlns:a16="http://schemas.microsoft.com/office/drawing/2014/main" xmlns="" id="{BC81763D-7EA7-6D48-FB7F-1349AAA52BFE}"/>
                </a:ext>
              </a:extLst>
            </p:cNvPr>
            <p:cNvSpPr/>
            <p:nvPr/>
          </p:nvSpPr>
          <p:spPr>
            <a:xfrm>
              <a:off x="3205815" y="3287827"/>
              <a:ext cx="42903" cy="42641"/>
            </a:xfrm>
            <a:custGeom>
              <a:avLst/>
              <a:gdLst/>
              <a:ahLst/>
              <a:cxnLst/>
              <a:rect l="l" t="t" r="r" b="b"/>
              <a:pathLst>
                <a:path w="1145" h="1138" extrusionOk="0">
                  <a:moveTo>
                    <a:pt x="582" y="1"/>
                  </a:moveTo>
                  <a:cubicBezTo>
                    <a:pt x="506" y="1"/>
                    <a:pt x="429" y="20"/>
                    <a:pt x="356" y="61"/>
                  </a:cubicBezTo>
                  <a:cubicBezTo>
                    <a:pt x="106" y="203"/>
                    <a:pt x="0" y="546"/>
                    <a:pt x="121" y="825"/>
                  </a:cubicBezTo>
                  <a:cubicBezTo>
                    <a:pt x="205" y="1023"/>
                    <a:pt x="380" y="1137"/>
                    <a:pt x="563" y="1137"/>
                  </a:cubicBezTo>
                  <a:cubicBezTo>
                    <a:pt x="639" y="1137"/>
                    <a:pt x="717" y="1118"/>
                    <a:pt x="790" y="1077"/>
                  </a:cubicBezTo>
                  <a:cubicBezTo>
                    <a:pt x="1040" y="935"/>
                    <a:pt x="1145" y="592"/>
                    <a:pt x="1025" y="312"/>
                  </a:cubicBezTo>
                  <a:cubicBezTo>
                    <a:pt x="940" y="114"/>
                    <a:pt x="766" y="1"/>
                    <a:pt x="582"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55" name="Google Shape;4441;p59">
              <a:extLst>
                <a:ext uri="{FF2B5EF4-FFF2-40B4-BE49-F238E27FC236}">
                  <a16:creationId xmlns:a16="http://schemas.microsoft.com/office/drawing/2014/main" xmlns="" id="{39F21B06-CDF4-414E-C00C-8BDE3E0BB339}"/>
                </a:ext>
              </a:extLst>
            </p:cNvPr>
            <p:cNvSpPr/>
            <p:nvPr/>
          </p:nvSpPr>
          <p:spPr>
            <a:xfrm>
              <a:off x="3222752" y="3287827"/>
              <a:ext cx="313099" cy="206497"/>
            </a:xfrm>
            <a:custGeom>
              <a:avLst/>
              <a:gdLst/>
              <a:ahLst/>
              <a:cxnLst/>
              <a:rect l="l" t="t" r="r" b="b"/>
              <a:pathLst>
                <a:path w="8356" h="5511" extrusionOk="0">
                  <a:moveTo>
                    <a:pt x="133" y="0"/>
                  </a:moveTo>
                  <a:cubicBezTo>
                    <a:pt x="62" y="0"/>
                    <a:pt x="22" y="2"/>
                    <a:pt x="20" y="7"/>
                  </a:cubicBezTo>
                  <a:cubicBezTo>
                    <a:pt x="1" y="43"/>
                    <a:pt x="3" y="125"/>
                    <a:pt x="20" y="241"/>
                  </a:cubicBezTo>
                  <a:cubicBezTo>
                    <a:pt x="21" y="241"/>
                    <a:pt x="22" y="241"/>
                    <a:pt x="24" y="242"/>
                  </a:cubicBezTo>
                  <a:cubicBezTo>
                    <a:pt x="1690" y="692"/>
                    <a:pt x="2837" y="1386"/>
                    <a:pt x="2837" y="1386"/>
                  </a:cubicBezTo>
                  <a:lnTo>
                    <a:pt x="1632" y="2515"/>
                  </a:lnTo>
                  <a:cubicBezTo>
                    <a:pt x="1632" y="2515"/>
                    <a:pt x="743" y="1641"/>
                    <a:pt x="205" y="971"/>
                  </a:cubicBezTo>
                  <a:lnTo>
                    <a:pt x="205" y="971"/>
                  </a:lnTo>
                  <a:cubicBezTo>
                    <a:pt x="616" y="2279"/>
                    <a:pt x="1623" y="4537"/>
                    <a:pt x="2793" y="5506"/>
                  </a:cubicBezTo>
                  <a:cubicBezTo>
                    <a:pt x="2796" y="5509"/>
                    <a:pt x="2802" y="5510"/>
                    <a:pt x="2808" y="5510"/>
                  </a:cubicBezTo>
                  <a:cubicBezTo>
                    <a:pt x="3184" y="5510"/>
                    <a:pt x="8356" y="1186"/>
                    <a:pt x="8196" y="844"/>
                  </a:cubicBezTo>
                  <a:cubicBezTo>
                    <a:pt x="8143" y="730"/>
                    <a:pt x="6318" y="757"/>
                    <a:pt x="6194" y="442"/>
                  </a:cubicBezTo>
                  <a:cubicBezTo>
                    <a:pt x="5782" y="281"/>
                    <a:pt x="940" y="0"/>
                    <a:pt x="133"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56" name="Google Shape;4442;p59">
              <a:extLst>
                <a:ext uri="{FF2B5EF4-FFF2-40B4-BE49-F238E27FC236}">
                  <a16:creationId xmlns:a16="http://schemas.microsoft.com/office/drawing/2014/main" xmlns="" id="{95E2C530-1CE0-349D-C0D3-791B13E9D5D8}"/>
                </a:ext>
              </a:extLst>
            </p:cNvPr>
            <p:cNvSpPr/>
            <p:nvPr/>
          </p:nvSpPr>
          <p:spPr>
            <a:xfrm>
              <a:off x="3470166" y="3869212"/>
              <a:ext cx="264875" cy="853417"/>
            </a:xfrm>
            <a:custGeom>
              <a:avLst/>
              <a:gdLst/>
              <a:ahLst/>
              <a:cxnLst/>
              <a:rect l="l" t="t" r="r" b="b"/>
              <a:pathLst>
                <a:path w="7069" h="22776" extrusionOk="0">
                  <a:moveTo>
                    <a:pt x="0" y="1"/>
                  </a:moveTo>
                  <a:lnTo>
                    <a:pt x="6927" y="22776"/>
                  </a:lnTo>
                  <a:lnTo>
                    <a:pt x="7068" y="22776"/>
                  </a:lnTo>
                  <a:lnTo>
                    <a:pt x="3715" y="809"/>
                  </a:lnTo>
                  <a:lnTo>
                    <a:pt x="0" y="1"/>
                  </a:ln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57" name="Google Shape;4443;p59">
              <a:extLst>
                <a:ext uri="{FF2B5EF4-FFF2-40B4-BE49-F238E27FC236}">
                  <a16:creationId xmlns:a16="http://schemas.microsoft.com/office/drawing/2014/main" xmlns="" id="{A75BB832-ECDF-B9E9-13EB-1D184E5444CA}"/>
                </a:ext>
              </a:extLst>
            </p:cNvPr>
            <p:cNvSpPr/>
            <p:nvPr/>
          </p:nvSpPr>
          <p:spPr>
            <a:xfrm>
              <a:off x="3470091" y="3869212"/>
              <a:ext cx="227143" cy="670975"/>
            </a:xfrm>
            <a:custGeom>
              <a:avLst/>
              <a:gdLst/>
              <a:ahLst/>
              <a:cxnLst/>
              <a:rect l="l" t="t" r="r" b="b"/>
              <a:pathLst>
                <a:path w="6062" h="17907" extrusionOk="0">
                  <a:moveTo>
                    <a:pt x="0" y="1"/>
                  </a:moveTo>
                  <a:lnTo>
                    <a:pt x="5447" y="17907"/>
                  </a:lnTo>
                  <a:cubicBezTo>
                    <a:pt x="5609" y="17213"/>
                    <a:pt x="5818" y="16619"/>
                    <a:pt x="6061" y="16167"/>
                  </a:cubicBezTo>
                  <a:lnTo>
                    <a:pt x="3717" y="809"/>
                  </a:lnTo>
                  <a:lnTo>
                    <a:pt x="0" y="1"/>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58" name="Google Shape;4444;p59">
              <a:extLst>
                <a:ext uri="{FF2B5EF4-FFF2-40B4-BE49-F238E27FC236}">
                  <a16:creationId xmlns:a16="http://schemas.microsoft.com/office/drawing/2014/main" xmlns="" id="{AEE039C2-DE52-A031-05AD-D7605EC79AE8}"/>
                </a:ext>
              </a:extLst>
            </p:cNvPr>
            <p:cNvSpPr/>
            <p:nvPr/>
          </p:nvSpPr>
          <p:spPr>
            <a:xfrm>
              <a:off x="3172167" y="3869212"/>
              <a:ext cx="228230" cy="853417"/>
            </a:xfrm>
            <a:custGeom>
              <a:avLst/>
              <a:gdLst/>
              <a:ahLst/>
              <a:cxnLst/>
              <a:rect l="l" t="t" r="r" b="b"/>
              <a:pathLst>
                <a:path w="6091" h="22776" extrusionOk="0">
                  <a:moveTo>
                    <a:pt x="6091" y="1"/>
                  </a:moveTo>
                  <a:lnTo>
                    <a:pt x="2479" y="809"/>
                  </a:lnTo>
                  <a:lnTo>
                    <a:pt x="1" y="22776"/>
                  </a:lnTo>
                  <a:lnTo>
                    <a:pt x="139" y="22776"/>
                  </a:lnTo>
                  <a:lnTo>
                    <a:pt x="6091" y="1"/>
                  </a:ln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59" name="Google Shape;4445;p59">
              <a:extLst>
                <a:ext uri="{FF2B5EF4-FFF2-40B4-BE49-F238E27FC236}">
                  <a16:creationId xmlns:a16="http://schemas.microsoft.com/office/drawing/2014/main" xmlns="" id="{193DBC37-DEC2-055D-5FE0-6EBEF0BA4460}"/>
                </a:ext>
              </a:extLst>
            </p:cNvPr>
            <p:cNvSpPr/>
            <p:nvPr/>
          </p:nvSpPr>
          <p:spPr>
            <a:xfrm>
              <a:off x="3179549" y="3869212"/>
              <a:ext cx="220848" cy="787882"/>
            </a:xfrm>
            <a:custGeom>
              <a:avLst/>
              <a:gdLst/>
              <a:ahLst/>
              <a:cxnLst/>
              <a:rect l="l" t="t" r="r" b="b"/>
              <a:pathLst>
                <a:path w="5894" h="21027" extrusionOk="0">
                  <a:moveTo>
                    <a:pt x="5894" y="1"/>
                  </a:moveTo>
                  <a:lnTo>
                    <a:pt x="2282" y="809"/>
                  </a:lnTo>
                  <a:lnTo>
                    <a:pt x="1" y="21027"/>
                  </a:lnTo>
                  <a:lnTo>
                    <a:pt x="416" y="20963"/>
                  </a:lnTo>
                  <a:lnTo>
                    <a:pt x="5894" y="1"/>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60" name="Google Shape;4446;p59">
              <a:extLst>
                <a:ext uri="{FF2B5EF4-FFF2-40B4-BE49-F238E27FC236}">
                  <a16:creationId xmlns:a16="http://schemas.microsoft.com/office/drawing/2014/main" xmlns="" id="{55E01E94-EBE2-023C-7F9A-55645F527250}"/>
                </a:ext>
              </a:extLst>
            </p:cNvPr>
            <p:cNvSpPr/>
            <p:nvPr/>
          </p:nvSpPr>
          <p:spPr>
            <a:xfrm>
              <a:off x="3125704" y="4205842"/>
              <a:ext cx="582284" cy="401529"/>
            </a:xfrm>
            <a:custGeom>
              <a:avLst/>
              <a:gdLst/>
              <a:ahLst/>
              <a:cxnLst/>
              <a:rect l="l" t="t" r="r" b="b"/>
              <a:pathLst>
                <a:path w="15540" h="10716" extrusionOk="0">
                  <a:moveTo>
                    <a:pt x="14659" y="1"/>
                  </a:moveTo>
                  <a:lnTo>
                    <a:pt x="976" y="4640"/>
                  </a:lnTo>
                  <a:lnTo>
                    <a:pt x="1" y="10715"/>
                  </a:lnTo>
                  <a:cubicBezTo>
                    <a:pt x="11087" y="7794"/>
                    <a:pt x="15540" y="4036"/>
                    <a:pt x="15540" y="4036"/>
                  </a:cubicBezTo>
                  <a:lnTo>
                    <a:pt x="14659" y="1"/>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61" name="Google Shape;4447;p59">
              <a:extLst>
                <a:ext uri="{FF2B5EF4-FFF2-40B4-BE49-F238E27FC236}">
                  <a16:creationId xmlns:a16="http://schemas.microsoft.com/office/drawing/2014/main" xmlns="" id="{AC456379-1AE8-6945-F464-27E2DC84C37B}"/>
                </a:ext>
              </a:extLst>
            </p:cNvPr>
            <p:cNvSpPr/>
            <p:nvPr/>
          </p:nvSpPr>
          <p:spPr>
            <a:xfrm>
              <a:off x="3125742" y="4205842"/>
              <a:ext cx="579623" cy="401529"/>
            </a:xfrm>
            <a:custGeom>
              <a:avLst/>
              <a:gdLst/>
              <a:ahLst/>
              <a:cxnLst/>
              <a:rect l="l" t="t" r="r" b="b"/>
              <a:pathLst>
                <a:path w="15469" h="10716" extrusionOk="0">
                  <a:moveTo>
                    <a:pt x="14658" y="1"/>
                  </a:moveTo>
                  <a:lnTo>
                    <a:pt x="975" y="4640"/>
                  </a:lnTo>
                  <a:lnTo>
                    <a:pt x="1" y="10715"/>
                  </a:lnTo>
                  <a:cubicBezTo>
                    <a:pt x="2198" y="10137"/>
                    <a:pt x="4130" y="9525"/>
                    <a:pt x="5823" y="8915"/>
                  </a:cubicBezTo>
                  <a:cubicBezTo>
                    <a:pt x="6307" y="7617"/>
                    <a:pt x="7755" y="6105"/>
                    <a:pt x="9758" y="4974"/>
                  </a:cubicBezTo>
                  <a:cubicBezTo>
                    <a:pt x="11400" y="4046"/>
                    <a:pt x="13069" y="3569"/>
                    <a:pt x="14369" y="3569"/>
                  </a:cubicBezTo>
                  <a:cubicBezTo>
                    <a:pt x="14775" y="3569"/>
                    <a:pt x="15146" y="3616"/>
                    <a:pt x="15468" y="3710"/>
                  </a:cubicBezTo>
                  <a:lnTo>
                    <a:pt x="14658" y="1"/>
                  </a:ln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262" name="Google Shape;4448;p59">
              <a:extLst>
                <a:ext uri="{FF2B5EF4-FFF2-40B4-BE49-F238E27FC236}">
                  <a16:creationId xmlns:a16="http://schemas.microsoft.com/office/drawing/2014/main" xmlns="" id="{D3C04687-4AD8-4994-D7FD-F3DF62BDABC5}"/>
                </a:ext>
              </a:extLst>
            </p:cNvPr>
            <p:cNvSpPr/>
            <p:nvPr/>
          </p:nvSpPr>
          <p:spPr>
            <a:xfrm>
              <a:off x="3125704" y="3643267"/>
              <a:ext cx="575314" cy="873725"/>
            </a:xfrm>
            <a:custGeom>
              <a:avLst/>
              <a:gdLst/>
              <a:ahLst/>
              <a:cxnLst/>
              <a:rect l="l" t="t" r="r" b="b"/>
              <a:pathLst>
                <a:path w="15354" h="23318" extrusionOk="0">
                  <a:moveTo>
                    <a:pt x="12276" y="1"/>
                  </a:moveTo>
                  <a:lnTo>
                    <a:pt x="2921" y="6573"/>
                  </a:lnTo>
                  <a:cubicBezTo>
                    <a:pt x="1963" y="8984"/>
                    <a:pt x="732" y="16722"/>
                    <a:pt x="1" y="23317"/>
                  </a:cubicBezTo>
                  <a:cubicBezTo>
                    <a:pt x="3247" y="22993"/>
                    <a:pt x="15353" y="16407"/>
                    <a:pt x="15353" y="16407"/>
                  </a:cubicBezTo>
                  <a:cubicBezTo>
                    <a:pt x="15353" y="16407"/>
                    <a:pt x="13947" y="3248"/>
                    <a:pt x="12276"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63" name="Google Shape;4449;p59">
              <a:extLst>
                <a:ext uri="{FF2B5EF4-FFF2-40B4-BE49-F238E27FC236}">
                  <a16:creationId xmlns:a16="http://schemas.microsoft.com/office/drawing/2014/main" xmlns="" id="{6B5314E7-E968-5629-2015-B21F56C2EA3A}"/>
                </a:ext>
              </a:extLst>
            </p:cNvPr>
            <p:cNvSpPr/>
            <p:nvPr/>
          </p:nvSpPr>
          <p:spPr>
            <a:xfrm>
              <a:off x="3125667" y="3643267"/>
              <a:ext cx="530051" cy="873725"/>
            </a:xfrm>
            <a:custGeom>
              <a:avLst/>
              <a:gdLst/>
              <a:ahLst/>
              <a:cxnLst/>
              <a:rect l="l" t="t" r="r" b="b"/>
              <a:pathLst>
                <a:path w="14146" h="23318" extrusionOk="0">
                  <a:moveTo>
                    <a:pt x="12278" y="1"/>
                  </a:moveTo>
                  <a:lnTo>
                    <a:pt x="2923" y="6573"/>
                  </a:lnTo>
                  <a:cubicBezTo>
                    <a:pt x="1963" y="8984"/>
                    <a:pt x="732" y="16722"/>
                    <a:pt x="1" y="23317"/>
                  </a:cubicBezTo>
                  <a:cubicBezTo>
                    <a:pt x="1147" y="23202"/>
                    <a:pt x="3393" y="22308"/>
                    <a:pt x="5822" y="21200"/>
                  </a:cubicBezTo>
                  <a:cubicBezTo>
                    <a:pt x="5826" y="21030"/>
                    <a:pt x="5835" y="20854"/>
                    <a:pt x="5847" y="20673"/>
                  </a:cubicBezTo>
                  <a:cubicBezTo>
                    <a:pt x="6218" y="15281"/>
                    <a:pt x="9209" y="7749"/>
                    <a:pt x="11846" y="6649"/>
                  </a:cubicBezTo>
                  <a:cubicBezTo>
                    <a:pt x="12107" y="6540"/>
                    <a:pt x="12381" y="6462"/>
                    <a:pt x="12656" y="6462"/>
                  </a:cubicBezTo>
                  <a:cubicBezTo>
                    <a:pt x="13162" y="6462"/>
                    <a:pt x="13677" y="6726"/>
                    <a:pt x="14145" y="7547"/>
                  </a:cubicBezTo>
                  <a:cubicBezTo>
                    <a:pt x="13623" y="4424"/>
                    <a:pt x="12974" y="1353"/>
                    <a:pt x="12278" y="1"/>
                  </a:cubicBez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264" name="Google Shape;4450;p59">
              <a:extLst>
                <a:ext uri="{FF2B5EF4-FFF2-40B4-BE49-F238E27FC236}">
                  <a16:creationId xmlns:a16="http://schemas.microsoft.com/office/drawing/2014/main" xmlns="" id="{F33C704D-73A7-E74D-D6D3-E2A3089C9CCA}"/>
                </a:ext>
              </a:extLst>
            </p:cNvPr>
            <p:cNvSpPr/>
            <p:nvPr/>
          </p:nvSpPr>
          <p:spPr>
            <a:xfrm>
              <a:off x="3212597" y="3413089"/>
              <a:ext cx="439223" cy="527840"/>
            </a:xfrm>
            <a:custGeom>
              <a:avLst/>
              <a:gdLst/>
              <a:ahLst/>
              <a:cxnLst/>
              <a:rect l="l" t="t" r="r" b="b"/>
              <a:pathLst>
                <a:path w="11722" h="14087" extrusionOk="0">
                  <a:moveTo>
                    <a:pt x="5044" y="0"/>
                  </a:moveTo>
                  <a:cubicBezTo>
                    <a:pt x="4280" y="0"/>
                    <a:pt x="3824" y="677"/>
                    <a:pt x="4053" y="2217"/>
                  </a:cubicBezTo>
                  <a:cubicBezTo>
                    <a:pt x="4176" y="3053"/>
                    <a:pt x="4210" y="4578"/>
                    <a:pt x="4082" y="5650"/>
                  </a:cubicBezTo>
                  <a:cubicBezTo>
                    <a:pt x="2341" y="8382"/>
                    <a:pt x="843" y="11050"/>
                    <a:pt x="0" y="13535"/>
                  </a:cubicBezTo>
                  <a:cubicBezTo>
                    <a:pt x="760" y="13926"/>
                    <a:pt x="1620" y="14086"/>
                    <a:pt x="2521" y="14086"/>
                  </a:cubicBezTo>
                  <a:cubicBezTo>
                    <a:pt x="6684" y="14086"/>
                    <a:pt x="11722" y="10660"/>
                    <a:pt x="11722" y="10660"/>
                  </a:cubicBezTo>
                  <a:cubicBezTo>
                    <a:pt x="11722" y="10660"/>
                    <a:pt x="9557" y="3332"/>
                    <a:pt x="7237" y="1166"/>
                  </a:cubicBezTo>
                  <a:cubicBezTo>
                    <a:pt x="6437" y="420"/>
                    <a:pt x="5645" y="0"/>
                    <a:pt x="5044"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65" name="Google Shape;4451;p59">
              <a:extLst>
                <a:ext uri="{FF2B5EF4-FFF2-40B4-BE49-F238E27FC236}">
                  <a16:creationId xmlns:a16="http://schemas.microsoft.com/office/drawing/2014/main" xmlns="" id="{ECDE00D2-F014-E0F0-A5EC-F1C763A6838E}"/>
                </a:ext>
              </a:extLst>
            </p:cNvPr>
            <p:cNvSpPr/>
            <p:nvPr/>
          </p:nvSpPr>
          <p:spPr>
            <a:xfrm>
              <a:off x="3547542" y="3610818"/>
              <a:ext cx="81685" cy="210956"/>
            </a:xfrm>
            <a:custGeom>
              <a:avLst/>
              <a:gdLst/>
              <a:ahLst/>
              <a:cxnLst/>
              <a:rect l="l" t="t" r="r" b="b"/>
              <a:pathLst>
                <a:path w="2180" h="5630" extrusionOk="0">
                  <a:moveTo>
                    <a:pt x="0" y="0"/>
                  </a:moveTo>
                  <a:lnTo>
                    <a:pt x="0" y="0"/>
                  </a:lnTo>
                  <a:cubicBezTo>
                    <a:pt x="634" y="963"/>
                    <a:pt x="1183" y="3199"/>
                    <a:pt x="1521" y="5629"/>
                  </a:cubicBezTo>
                  <a:lnTo>
                    <a:pt x="2179" y="5629"/>
                  </a:lnTo>
                  <a:cubicBezTo>
                    <a:pt x="1642" y="1376"/>
                    <a:pt x="1" y="1"/>
                    <a:pt x="0" y="0"/>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266" name="Google Shape;4452;p59">
              <a:extLst>
                <a:ext uri="{FF2B5EF4-FFF2-40B4-BE49-F238E27FC236}">
                  <a16:creationId xmlns:a16="http://schemas.microsoft.com/office/drawing/2014/main" xmlns="" id="{2EDBED2F-2958-CC24-CD88-68E80D6A70C2}"/>
                </a:ext>
              </a:extLst>
            </p:cNvPr>
            <p:cNvSpPr/>
            <p:nvPr/>
          </p:nvSpPr>
          <p:spPr>
            <a:xfrm>
              <a:off x="3212597" y="3413052"/>
              <a:ext cx="365258" cy="527877"/>
            </a:xfrm>
            <a:custGeom>
              <a:avLst/>
              <a:gdLst/>
              <a:ahLst/>
              <a:cxnLst/>
              <a:rect l="l" t="t" r="r" b="b"/>
              <a:pathLst>
                <a:path w="9748" h="14088" extrusionOk="0">
                  <a:moveTo>
                    <a:pt x="5044" y="0"/>
                  </a:moveTo>
                  <a:cubicBezTo>
                    <a:pt x="4280" y="0"/>
                    <a:pt x="3824" y="677"/>
                    <a:pt x="4053" y="2217"/>
                  </a:cubicBezTo>
                  <a:cubicBezTo>
                    <a:pt x="4176" y="3053"/>
                    <a:pt x="4210" y="4577"/>
                    <a:pt x="4082" y="5650"/>
                  </a:cubicBezTo>
                  <a:cubicBezTo>
                    <a:pt x="2341" y="8384"/>
                    <a:pt x="843" y="11051"/>
                    <a:pt x="0" y="13536"/>
                  </a:cubicBezTo>
                  <a:cubicBezTo>
                    <a:pt x="759" y="13927"/>
                    <a:pt x="1620" y="14087"/>
                    <a:pt x="2521" y="14087"/>
                  </a:cubicBezTo>
                  <a:cubicBezTo>
                    <a:pt x="3929" y="14087"/>
                    <a:pt x="5437" y="13695"/>
                    <a:pt x="6817" y="13177"/>
                  </a:cubicBezTo>
                  <a:cubicBezTo>
                    <a:pt x="6672" y="12724"/>
                    <a:pt x="6541" y="12253"/>
                    <a:pt x="6429" y="11764"/>
                  </a:cubicBezTo>
                  <a:cubicBezTo>
                    <a:pt x="5557" y="7955"/>
                    <a:pt x="6114" y="4579"/>
                    <a:pt x="7675" y="4221"/>
                  </a:cubicBezTo>
                  <a:cubicBezTo>
                    <a:pt x="7765" y="4201"/>
                    <a:pt x="7857" y="4190"/>
                    <a:pt x="7950" y="4190"/>
                  </a:cubicBezTo>
                  <a:cubicBezTo>
                    <a:pt x="8530" y="4190"/>
                    <a:pt x="9153" y="4589"/>
                    <a:pt x="9747" y="5282"/>
                  </a:cubicBezTo>
                  <a:cubicBezTo>
                    <a:pt x="9011" y="3620"/>
                    <a:pt x="8137" y="2005"/>
                    <a:pt x="7237" y="1166"/>
                  </a:cubicBezTo>
                  <a:cubicBezTo>
                    <a:pt x="6437" y="420"/>
                    <a:pt x="5645" y="0"/>
                    <a:pt x="5044" y="0"/>
                  </a:cubicBez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267" name="Google Shape;4453;p59">
              <a:extLst>
                <a:ext uri="{FF2B5EF4-FFF2-40B4-BE49-F238E27FC236}">
                  <a16:creationId xmlns:a16="http://schemas.microsoft.com/office/drawing/2014/main" xmlns="" id="{8E2E72F5-E1F8-B387-FBD2-6C98F0670FEB}"/>
                </a:ext>
              </a:extLst>
            </p:cNvPr>
            <p:cNvSpPr/>
            <p:nvPr/>
          </p:nvSpPr>
          <p:spPr>
            <a:xfrm>
              <a:off x="3364875" y="3468320"/>
              <a:ext cx="172699" cy="157599"/>
            </a:xfrm>
            <a:custGeom>
              <a:avLst/>
              <a:gdLst/>
              <a:ahLst/>
              <a:cxnLst/>
              <a:rect l="l" t="t" r="r" b="b"/>
              <a:pathLst>
                <a:path w="4609" h="4206" extrusionOk="0">
                  <a:moveTo>
                    <a:pt x="3472" y="0"/>
                  </a:moveTo>
                  <a:lnTo>
                    <a:pt x="26" y="1036"/>
                  </a:lnTo>
                  <a:cubicBezTo>
                    <a:pt x="117" y="1902"/>
                    <a:pt x="133" y="3217"/>
                    <a:pt x="20" y="4174"/>
                  </a:cubicBezTo>
                  <a:lnTo>
                    <a:pt x="0" y="4206"/>
                  </a:lnTo>
                  <a:cubicBezTo>
                    <a:pt x="1762" y="2088"/>
                    <a:pt x="3161" y="1588"/>
                    <a:pt x="4086" y="1588"/>
                  </a:cubicBezTo>
                  <a:cubicBezTo>
                    <a:pt x="4282" y="1588"/>
                    <a:pt x="4456" y="1611"/>
                    <a:pt x="4608" y="1645"/>
                  </a:cubicBezTo>
                  <a:cubicBezTo>
                    <a:pt x="4243" y="1004"/>
                    <a:pt x="3861" y="438"/>
                    <a:pt x="3472" y="0"/>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268" name="Google Shape;4454;p59">
              <a:extLst>
                <a:ext uri="{FF2B5EF4-FFF2-40B4-BE49-F238E27FC236}">
                  <a16:creationId xmlns:a16="http://schemas.microsoft.com/office/drawing/2014/main" xmlns="" id="{9A23E58C-08D3-E829-F233-E7FD9D164D2D}"/>
                </a:ext>
              </a:extLst>
            </p:cNvPr>
            <p:cNvSpPr/>
            <p:nvPr/>
          </p:nvSpPr>
          <p:spPr>
            <a:xfrm>
              <a:off x="3367348" y="3654883"/>
              <a:ext cx="56280" cy="245541"/>
            </a:xfrm>
            <a:custGeom>
              <a:avLst/>
              <a:gdLst/>
              <a:ahLst/>
              <a:cxnLst/>
              <a:rect l="l" t="t" r="r" b="b"/>
              <a:pathLst>
                <a:path w="1502" h="6553" extrusionOk="0">
                  <a:moveTo>
                    <a:pt x="1074" y="1"/>
                  </a:moveTo>
                  <a:cubicBezTo>
                    <a:pt x="1074" y="1"/>
                    <a:pt x="0" y="2025"/>
                    <a:pt x="844" y="6552"/>
                  </a:cubicBezTo>
                  <a:lnTo>
                    <a:pt x="1501" y="6552"/>
                  </a:lnTo>
                  <a:cubicBezTo>
                    <a:pt x="867" y="4079"/>
                    <a:pt x="855" y="1693"/>
                    <a:pt x="1074" y="1"/>
                  </a:cubicBezTo>
                  <a:close/>
                </a:path>
              </a:pathLst>
            </a:custGeom>
            <a:solidFill>
              <a:srgbClr val="A42323"/>
            </a:solidFill>
            <a:ln>
              <a:noFill/>
            </a:ln>
          </p:spPr>
          <p:txBody>
            <a:bodyPr spcFirstLastPara="1" wrap="square" lIns="121900" tIns="121900" rIns="121900" bIns="121900" anchor="ctr" anchorCtr="0">
              <a:noAutofit/>
            </a:bodyPr>
            <a:lstStyle/>
            <a:p>
              <a:endParaRPr sz="2489"/>
            </a:p>
          </p:txBody>
        </p:sp>
        <p:sp>
          <p:nvSpPr>
            <p:cNvPr id="269" name="Google Shape;4455;p59">
              <a:extLst>
                <a:ext uri="{FF2B5EF4-FFF2-40B4-BE49-F238E27FC236}">
                  <a16:creationId xmlns:a16="http://schemas.microsoft.com/office/drawing/2014/main" xmlns="" id="{A0BF4FE6-5539-E6F8-8B81-655CF44B792B}"/>
                </a:ext>
              </a:extLst>
            </p:cNvPr>
            <p:cNvSpPr/>
            <p:nvPr/>
          </p:nvSpPr>
          <p:spPr>
            <a:xfrm>
              <a:off x="3268240" y="3293447"/>
              <a:ext cx="307104" cy="235424"/>
            </a:xfrm>
            <a:custGeom>
              <a:avLst/>
              <a:gdLst/>
              <a:ahLst/>
              <a:cxnLst/>
              <a:rect l="l" t="t" r="r" b="b"/>
              <a:pathLst>
                <a:path w="8196" h="6283" extrusionOk="0">
                  <a:moveTo>
                    <a:pt x="6262" y="1"/>
                  </a:moveTo>
                  <a:cubicBezTo>
                    <a:pt x="4900" y="1"/>
                    <a:pt x="1422" y="557"/>
                    <a:pt x="279" y="3555"/>
                  </a:cubicBezTo>
                  <a:cubicBezTo>
                    <a:pt x="0" y="4482"/>
                    <a:pt x="2738" y="6283"/>
                    <a:pt x="2738" y="6283"/>
                  </a:cubicBezTo>
                  <a:cubicBezTo>
                    <a:pt x="2738" y="6283"/>
                    <a:pt x="4855" y="5096"/>
                    <a:pt x="5996" y="5096"/>
                  </a:cubicBezTo>
                  <a:cubicBezTo>
                    <a:pt x="6199" y="5096"/>
                    <a:pt x="6371" y="5134"/>
                    <a:pt x="6495" y="5223"/>
                  </a:cubicBezTo>
                  <a:cubicBezTo>
                    <a:pt x="6804" y="4946"/>
                    <a:pt x="8195" y="3400"/>
                    <a:pt x="8135" y="2935"/>
                  </a:cubicBezTo>
                  <a:cubicBezTo>
                    <a:pt x="8073" y="2471"/>
                    <a:pt x="7083" y="245"/>
                    <a:pt x="6805" y="60"/>
                  </a:cubicBezTo>
                  <a:cubicBezTo>
                    <a:pt x="6755" y="27"/>
                    <a:pt x="6559" y="1"/>
                    <a:pt x="6262"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70" name="Google Shape;4456;p59">
              <a:extLst>
                <a:ext uri="{FF2B5EF4-FFF2-40B4-BE49-F238E27FC236}">
                  <a16:creationId xmlns:a16="http://schemas.microsoft.com/office/drawing/2014/main" xmlns="" id="{DAF69208-2A64-F9C5-2907-4E1A1B839065}"/>
                </a:ext>
              </a:extLst>
            </p:cNvPr>
            <p:cNvSpPr/>
            <p:nvPr/>
          </p:nvSpPr>
          <p:spPr>
            <a:xfrm>
              <a:off x="3268315" y="3404621"/>
              <a:ext cx="296313" cy="139014"/>
            </a:xfrm>
            <a:custGeom>
              <a:avLst/>
              <a:gdLst/>
              <a:ahLst/>
              <a:cxnLst/>
              <a:rect l="l" t="t" r="r" b="b"/>
              <a:pathLst>
                <a:path w="7908" h="3710" extrusionOk="0">
                  <a:moveTo>
                    <a:pt x="548" y="0"/>
                  </a:moveTo>
                  <a:cubicBezTo>
                    <a:pt x="448" y="185"/>
                    <a:pt x="357" y="378"/>
                    <a:pt x="278" y="586"/>
                  </a:cubicBezTo>
                  <a:cubicBezTo>
                    <a:pt x="0" y="1514"/>
                    <a:pt x="2668" y="3710"/>
                    <a:pt x="2668" y="3710"/>
                  </a:cubicBezTo>
                  <a:cubicBezTo>
                    <a:pt x="2668" y="3710"/>
                    <a:pt x="5103" y="2246"/>
                    <a:pt x="6340" y="2246"/>
                  </a:cubicBezTo>
                  <a:cubicBezTo>
                    <a:pt x="6394" y="2246"/>
                    <a:pt x="6445" y="2249"/>
                    <a:pt x="6494" y="2255"/>
                  </a:cubicBezTo>
                  <a:cubicBezTo>
                    <a:pt x="6719" y="2054"/>
                    <a:pt x="7515" y="1181"/>
                    <a:pt x="7908" y="542"/>
                  </a:cubicBezTo>
                  <a:lnTo>
                    <a:pt x="7908" y="542"/>
                  </a:lnTo>
                  <a:cubicBezTo>
                    <a:pt x="7089" y="1105"/>
                    <a:pt x="5881" y="1461"/>
                    <a:pt x="4533" y="1461"/>
                  </a:cubicBezTo>
                  <a:cubicBezTo>
                    <a:pt x="2791" y="1461"/>
                    <a:pt x="1284" y="867"/>
                    <a:pt x="548" y="0"/>
                  </a:cubicBez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271" name="Google Shape;4457;p59">
              <a:extLst>
                <a:ext uri="{FF2B5EF4-FFF2-40B4-BE49-F238E27FC236}">
                  <a16:creationId xmlns:a16="http://schemas.microsoft.com/office/drawing/2014/main" xmlns="" id="{F9EC6796-DDDB-C1AF-9E3E-027EAE931134}"/>
                </a:ext>
              </a:extLst>
            </p:cNvPr>
            <p:cNvSpPr/>
            <p:nvPr/>
          </p:nvSpPr>
          <p:spPr>
            <a:xfrm>
              <a:off x="3211173" y="3282394"/>
              <a:ext cx="312013" cy="97872"/>
            </a:xfrm>
            <a:custGeom>
              <a:avLst/>
              <a:gdLst/>
              <a:ahLst/>
              <a:cxnLst/>
              <a:rect l="l" t="t" r="r" b="b"/>
              <a:pathLst>
                <a:path w="8327" h="2612" extrusionOk="0">
                  <a:moveTo>
                    <a:pt x="3308" y="1"/>
                  </a:moveTo>
                  <a:cubicBezTo>
                    <a:pt x="2344" y="1"/>
                    <a:pt x="1282" y="46"/>
                    <a:pt x="163" y="168"/>
                  </a:cubicBezTo>
                  <a:lnTo>
                    <a:pt x="1" y="287"/>
                  </a:lnTo>
                  <a:cubicBezTo>
                    <a:pt x="4059" y="832"/>
                    <a:pt x="7084" y="2612"/>
                    <a:pt x="7084" y="2612"/>
                  </a:cubicBezTo>
                  <a:lnTo>
                    <a:pt x="8327" y="434"/>
                  </a:lnTo>
                  <a:cubicBezTo>
                    <a:pt x="8327" y="434"/>
                    <a:pt x="6275" y="1"/>
                    <a:pt x="3308"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72" name="Google Shape;4458;p59">
              <a:extLst>
                <a:ext uri="{FF2B5EF4-FFF2-40B4-BE49-F238E27FC236}">
                  <a16:creationId xmlns:a16="http://schemas.microsoft.com/office/drawing/2014/main" xmlns="" id="{E06AB14D-142E-AC75-11C0-994431FB6AE0}"/>
                </a:ext>
              </a:extLst>
            </p:cNvPr>
            <p:cNvSpPr/>
            <p:nvPr/>
          </p:nvSpPr>
          <p:spPr>
            <a:xfrm>
              <a:off x="3227435" y="3294197"/>
              <a:ext cx="221822" cy="71680"/>
            </a:xfrm>
            <a:custGeom>
              <a:avLst/>
              <a:gdLst/>
              <a:ahLst/>
              <a:cxnLst/>
              <a:rect l="l" t="t" r="r" b="b"/>
              <a:pathLst>
                <a:path w="5920" h="1913" extrusionOk="0">
                  <a:moveTo>
                    <a:pt x="85" y="1"/>
                  </a:moveTo>
                  <a:lnTo>
                    <a:pt x="0" y="24"/>
                  </a:lnTo>
                  <a:cubicBezTo>
                    <a:pt x="1827" y="471"/>
                    <a:pt x="3818" y="1122"/>
                    <a:pt x="5920" y="1913"/>
                  </a:cubicBezTo>
                  <a:cubicBezTo>
                    <a:pt x="4807" y="1092"/>
                    <a:pt x="2558" y="279"/>
                    <a:pt x="85" y="1"/>
                  </a:cubicBez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273" name="Google Shape;4459;p59">
              <a:extLst>
                <a:ext uri="{FF2B5EF4-FFF2-40B4-BE49-F238E27FC236}">
                  <a16:creationId xmlns:a16="http://schemas.microsoft.com/office/drawing/2014/main" xmlns="" id="{8A5936F0-4CF6-FEB7-8805-0D7D5C199926}"/>
                </a:ext>
              </a:extLst>
            </p:cNvPr>
            <p:cNvSpPr/>
            <p:nvPr/>
          </p:nvSpPr>
          <p:spPr>
            <a:xfrm>
              <a:off x="3596178" y="3473978"/>
              <a:ext cx="365407" cy="148231"/>
            </a:xfrm>
            <a:custGeom>
              <a:avLst/>
              <a:gdLst/>
              <a:ahLst/>
              <a:cxnLst/>
              <a:rect l="l" t="t" r="r" b="b"/>
              <a:pathLst>
                <a:path w="9752" h="3956" extrusionOk="0">
                  <a:moveTo>
                    <a:pt x="4266" y="0"/>
                  </a:moveTo>
                  <a:cubicBezTo>
                    <a:pt x="4266" y="0"/>
                    <a:pt x="4266" y="0"/>
                    <a:pt x="4265" y="0"/>
                  </a:cubicBezTo>
                  <a:cubicBezTo>
                    <a:pt x="2047" y="5"/>
                    <a:pt x="1" y="1793"/>
                    <a:pt x="1" y="1793"/>
                  </a:cubicBezTo>
                  <a:cubicBezTo>
                    <a:pt x="1" y="1793"/>
                    <a:pt x="5099" y="3418"/>
                    <a:pt x="9538" y="3956"/>
                  </a:cubicBezTo>
                  <a:lnTo>
                    <a:pt x="9751" y="3640"/>
                  </a:lnTo>
                  <a:cubicBezTo>
                    <a:pt x="9751" y="3640"/>
                    <a:pt x="5589" y="0"/>
                    <a:pt x="4266"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74" name="Google Shape;4460;p59">
              <a:extLst>
                <a:ext uri="{FF2B5EF4-FFF2-40B4-BE49-F238E27FC236}">
                  <a16:creationId xmlns:a16="http://schemas.microsoft.com/office/drawing/2014/main" xmlns="" id="{B73C1FA3-426C-FD05-CB96-027308DB9CC9}"/>
                </a:ext>
              </a:extLst>
            </p:cNvPr>
            <p:cNvSpPr/>
            <p:nvPr/>
          </p:nvSpPr>
          <p:spPr>
            <a:xfrm>
              <a:off x="3596178" y="3497059"/>
              <a:ext cx="364171" cy="125150"/>
            </a:xfrm>
            <a:custGeom>
              <a:avLst/>
              <a:gdLst/>
              <a:ahLst/>
              <a:cxnLst/>
              <a:rect l="l" t="t" r="r" b="b"/>
              <a:pathLst>
                <a:path w="9719" h="3340" extrusionOk="0">
                  <a:moveTo>
                    <a:pt x="1842" y="1"/>
                  </a:moveTo>
                  <a:cubicBezTo>
                    <a:pt x="754" y="519"/>
                    <a:pt x="1" y="1177"/>
                    <a:pt x="1" y="1177"/>
                  </a:cubicBezTo>
                  <a:cubicBezTo>
                    <a:pt x="1" y="1177"/>
                    <a:pt x="5099" y="2802"/>
                    <a:pt x="9538" y="3340"/>
                  </a:cubicBezTo>
                  <a:lnTo>
                    <a:pt x="9718" y="3073"/>
                  </a:lnTo>
                  <a:cubicBezTo>
                    <a:pt x="8807" y="3050"/>
                    <a:pt x="7743" y="2908"/>
                    <a:pt x="6631" y="2640"/>
                  </a:cubicBezTo>
                  <a:cubicBezTo>
                    <a:pt x="3998" y="2006"/>
                    <a:pt x="2003" y="883"/>
                    <a:pt x="1842" y="1"/>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275" name="Google Shape;4461;p59">
              <a:extLst>
                <a:ext uri="{FF2B5EF4-FFF2-40B4-BE49-F238E27FC236}">
                  <a16:creationId xmlns:a16="http://schemas.microsoft.com/office/drawing/2014/main" xmlns="" id="{D674AC05-972E-ABC9-F0FA-3CEA71251010}"/>
                </a:ext>
              </a:extLst>
            </p:cNvPr>
            <p:cNvSpPr/>
            <p:nvPr/>
          </p:nvSpPr>
          <p:spPr>
            <a:xfrm>
              <a:off x="3297279" y="3071737"/>
              <a:ext cx="143697" cy="159098"/>
            </a:xfrm>
            <a:custGeom>
              <a:avLst/>
              <a:gdLst/>
              <a:ahLst/>
              <a:cxnLst/>
              <a:rect l="l" t="t" r="r" b="b"/>
              <a:pathLst>
                <a:path w="3835" h="4246" extrusionOk="0">
                  <a:moveTo>
                    <a:pt x="873" y="0"/>
                  </a:moveTo>
                  <a:lnTo>
                    <a:pt x="238" y="102"/>
                  </a:lnTo>
                  <a:cubicBezTo>
                    <a:pt x="238" y="102"/>
                    <a:pt x="1149" y="2731"/>
                    <a:pt x="0" y="4245"/>
                  </a:cubicBezTo>
                  <a:lnTo>
                    <a:pt x="3834" y="3812"/>
                  </a:lnTo>
                  <a:cubicBezTo>
                    <a:pt x="1566" y="2462"/>
                    <a:pt x="873" y="0"/>
                    <a:pt x="873"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76" name="Google Shape;4462;p59">
              <a:extLst>
                <a:ext uri="{FF2B5EF4-FFF2-40B4-BE49-F238E27FC236}">
                  <a16:creationId xmlns:a16="http://schemas.microsoft.com/office/drawing/2014/main" xmlns="" id="{34D44590-6642-006E-C1F9-585B7FF4BD70}"/>
                </a:ext>
              </a:extLst>
            </p:cNvPr>
            <p:cNvSpPr/>
            <p:nvPr/>
          </p:nvSpPr>
          <p:spPr>
            <a:xfrm>
              <a:off x="3252578" y="2927553"/>
              <a:ext cx="185476" cy="138976"/>
            </a:xfrm>
            <a:custGeom>
              <a:avLst/>
              <a:gdLst/>
              <a:ahLst/>
              <a:cxnLst/>
              <a:rect l="l" t="t" r="r" b="b"/>
              <a:pathLst>
                <a:path w="4950" h="3709" extrusionOk="0">
                  <a:moveTo>
                    <a:pt x="3863" y="0"/>
                  </a:moveTo>
                  <a:cubicBezTo>
                    <a:pt x="3512" y="0"/>
                    <a:pt x="3620" y="463"/>
                    <a:pt x="3620" y="463"/>
                  </a:cubicBezTo>
                  <a:cubicBezTo>
                    <a:pt x="3620" y="463"/>
                    <a:pt x="3541" y="320"/>
                    <a:pt x="3314" y="320"/>
                  </a:cubicBezTo>
                  <a:cubicBezTo>
                    <a:pt x="3293" y="320"/>
                    <a:pt x="3272" y="321"/>
                    <a:pt x="3248" y="324"/>
                  </a:cubicBezTo>
                  <a:cubicBezTo>
                    <a:pt x="2971" y="355"/>
                    <a:pt x="2955" y="849"/>
                    <a:pt x="2955" y="849"/>
                  </a:cubicBezTo>
                  <a:cubicBezTo>
                    <a:pt x="2955" y="849"/>
                    <a:pt x="2764" y="306"/>
                    <a:pt x="2116" y="306"/>
                  </a:cubicBezTo>
                  <a:cubicBezTo>
                    <a:pt x="1983" y="306"/>
                    <a:pt x="1830" y="329"/>
                    <a:pt x="1656" y="385"/>
                  </a:cubicBezTo>
                  <a:cubicBezTo>
                    <a:pt x="635" y="709"/>
                    <a:pt x="1" y="2224"/>
                    <a:pt x="820" y="3709"/>
                  </a:cubicBezTo>
                  <a:cubicBezTo>
                    <a:pt x="820" y="3709"/>
                    <a:pt x="2630" y="3571"/>
                    <a:pt x="3789" y="2582"/>
                  </a:cubicBezTo>
                  <a:cubicBezTo>
                    <a:pt x="4949" y="1592"/>
                    <a:pt x="4795" y="325"/>
                    <a:pt x="4130" y="62"/>
                  </a:cubicBezTo>
                  <a:cubicBezTo>
                    <a:pt x="4020" y="18"/>
                    <a:pt x="3932" y="0"/>
                    <a:pt x="3863" y="0"/>
                  </a:cubicBezTo>
                  <a:close/>
                </a:path>
              </a:pathLst>
            </a:custGeom>
            <a:solidFill>
              <a:srgbClr val="914039"/>
            </a:solidFill>
            <a:ln>
              <a:noFill/>
            </a:ln>
          </p:spPr>
          <p:txBody>
            <a:bodyPr spcFirstLastPara="1" wrap="square" lIns="121900" tIns="121900" rIns="121900" bIns="121900" anchor="ctr" anchorCtr="0">
              <a:noAutofit/>
            </a:bodyPr>
            <a:lstStyle/>
            <a:p>
              <a:endParaRPr sz="2489"/>
            </a:p>
          </p:txBody>
        </p:sp>
        <p:sp>
          <p:nvSpPr>
            <p:cNvPr id="277" name="Google Shape;4463;p59">
              <a:extLst>
                <a:ext uri="{FF2B5EF4-FFF2-40B4-BE49-F238E27FC236}">
                  <a16:creationId xmlns:a16="http://schemas.microsoft.com/office/drawing/2014/main" xmlns="" id="{3495DE6A-54C5-D090-8234-30308F5DFA1C}"/>
                </a:ext>
              </a:extLst>
            </p:cNvPr>
            <p:cNvSpPr/>
            <p:nvPr/>
          </p:nvSpPr>
          <p:spPr>
            <a:xfrm>
              <a:off x="3247332" y="2941866"/>
              <a:ext cx="164343" cy="129908"/>
            </a:xfrm>
            <a:custGeom>
              <a:avLst/>
              <a:gdLst/>
              <a:ahLst/>
              <a:cxnLst/>
              <a:rect l="l" t="t" r="r" b="b"/>
              <a:pathLst>
                <a:path w="4386" h="3467" extrusionOk="0">
                  <a:moveTo>
                    <a:pt x="1802" y="1"/>
                  </a:moveTo>
                  <a:cubicBezTo>
                    <a:pt x="1800" y="2"/>
                    <a:pt x="1797" y="2"/>
                    <a:pt x="1794" y="3"/>
                  </a:cubicBezTo>
                  <a:cubicBezTo>
                    <a:pt x="774" y="327"/>
                    <a:pt x="0" y="1877"/>
                    <a:pt x="893" y="3466"/>
                  </a:cubicBezTo>
                  <a:cubicBezTo>
                    <a:pt x="893" y="3466"/>
                    <a:pt x="2768" y="3189"/>
                    <a:pt x="3929" y="2199"/>
                  </a:cubicBezTo>
                  <a:cubicBezTo>
                    <a:pt x="4115" y="2039"/>
                    <a:pt x="4264" y="1873"/>
                    <a:pt x="4386" y="1705"/>
                  </a:cubicBezTo>
                  <a:lnTo>
                    <a:pt x="4386" y="1705"/>
                  </a:lnTo>
                  <a:cubicBezTo>
                    <a:pt x="4107" y="1800"/>
                    <a:pt x="3829" y="1845"/>
                    <a:pt x="3563" y="1845"/>
                  </a:cubicBezTo>
                  <a:cubicBezTo>
                    <a:pt x="2837" y="1845"/>
                    <a:pt x="2207" y="1513"/>
                    <a:pt x="1917" y="989"/>
                  </a:cubicBezTo>
                  <a:cubicBezTo>
                    <a:pt x="1675" y="550"/>
                    <a:pt x="1705" y="224"/>
                    <a:pt x="1802" y="1"/>
                  </a:cubicBezTo>
                  <a:close/>
                </a:path>
              </a:pathLst>
            </a:custGeom>
            <a:solidFill>
              <a:srgbClr val="722825"/>
            </a:solidFill>
            <a:ln>
              <a:noFill/>
            </a:ln>
          </p:spPr>
          <p:txBody>
            <a:bodyPr spcFirstLastPara="1" wrap="square" lIns="121900" tIns="121900" rIns="121900" bIns="121900" anchor="ctr" anchorCtr="0">
              <a:noAutofit/>
            </a:bodyPr>
            <a:lstStyle/>
            <a:p>
              <a:endParaRPr sz="2489"/>
            </a:p>
          </p:txBody>
        </p:sp>
        <p:sp>
          <p:nvSpPr>
            <p:cNvPr id="278" name="Google Shape;4464;p59">
              <a:extLst>
                <a:ext uri="{FF2B5EF4-FFF2-40B4-BE49-F238E27FC236}">
                  <a16:creationId xmlns:a16="http://schemas.microsoft.com/office/drawing/2014/main" xmlns="" id="{EAEEE4EC-8260-CE6E-3B11-5A1A27DE1B49}"/>
                </a:ext>
              </a:extLst>
            </p:cNvPr>
            <p:cNvSpPr/>
            <p:nvPr/>
          </p:nvSpPr>
          <p:spPr>
            <a:xfrm>
              <a:off x="3453417" y="3673993"/>
              <a:ext cx="91389" cy="219012"/>
            </a:xfrm>
            <a:custGeom>
              <a:avLst/>
              <a:gdLst/>
              <a:ahLst/>
              <a:cxnLst/>
              <a:rect l="l" t="t" r="r" b="b"/>
              <a:pathLst>
                <a:path w="2439" h="5845" extrusionOk="0">
                  <a:moveTo>
                    <a:pt x="455" y="0"/>
                  </a:moveTo>
                  <a:cubicBezTo>
                    <a:pt x="455" y="1"/>
                    <a:pt x="0" y="2426"/>
                    <a:pt x="1437" y="5844"/>
                  </a:cubicBezTo>
                  <a:cubicBezTo>
                    <a:pt x="1785" y="5696"/>
                    <a:pt x="2121" y="5546"/>
                    <a:pt x="2439" y="5395"/>
                  </a:cubicBezTo>
                  <a:cubicBezTo>
                    <a:pt x="1041" y="3166"/>
                    <a:pt x="476" y="1272"/>
                    <a:pt x="455" y="0"/>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sp>
          <p:nvSpPr>
            <p:cNvPr id="279" name="Google Shape;4465;p59">
              <a:extLst>
                <a:ext uri="{FF2B5EF4-FFF2-40B4-BE49-F238E27FC236}">
                  <a16:creationId xmlns:a16="http://schemas.microsoft.com/office/drawing/2014/main" xmlns="" id="{D5AAF179-81A9-C25C-4005-EDD31551A269}"/>
                </a:ext>
              </a:extLst>
            </p:cNvPr>
            <p:cNvSpPr/>
            <p:nvPr/>
          </p:nvSpPr>
          <p:spPr>
            <a:xfrm>
              <a:off x="3212597" y="3784492"/>
              <a:ext cx="443270" cy="156587"/>
            </a:xfrm>
            <a:custGeom>
              <a:avLst/>
              <a:gdLst/>
              <a:ahLst/>
              <a:cxnLst/>
              <a:rect l="l" t="t" r="r" b="b"/>
              <a:pathLst>
                <a:path w="11830" h="4179" extrusionOk="0">
                  <a:moveTo>
                    <a:pt x="11489" y="1"/>
                  </a:moveTo>
                  <a:cubicBezTo>
                    <a:pt x="10455" y="665"/>
                    <a:pt x="6158" y="3276"/>
                    <a:pt x="2523" y="3276"/>
                  </a:cubicBezTo>
                  <a:cubicBezTo>
                    <a:pt x="1730" y="3276"/>
                    <a:pt x="969" y="3152"/>
                    <a:pt x="280" y="2856"/>
                  </a:cubicBezTo>
                  <a:cubicBezTo>
                    <a:pt x="181" y="3112"/>
                    <a:pt x="87" y="3369"/>
                    <a:pt x="0" y="3622"/>
                  </a:cubicBezTo>
                  <a:cubicBezTo>
                    <a:pt x="767" y="4017"/>
                    <a:pt x="1640" y="4178"/>
                    <a:pt x="2557" y="4178"/>
                  </a:cubicBezTo>
                  <a:cubicBezTo>
                    <a:pt x="6741" y="4178"/>
                    <a:pt x="11829" y="808"/>
                    <a:pt x="11829" y="808"/>
                  </a:cubicBezTo>
                  <a:cubicBezTo>
                    <a:pt x="11829" y="808"/>
                    <a:pt x="11639" y="466"/>
                    <a:pt x="11489"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0" name="Google Shape;4466;p59">
              <a:extLst>
                <a:ext uri="{FF2B5EF4-FFF2-40B4-BE49-F238E27FC236}">
                  <a16:creationId xmlns:a16="http://schemas.microsoft.com/office/drawing/2014/main" xmlns="" id="{161BC730-6194-481D-5E81-D3D7A7C81A3D}"/>
                </a:ext>
              </a:extLst>
            </p:cNvPr>
            <p:cNvSpPr/>
            <p:nvPr/>
          </p:nvSpPr>
          <p:spPr>
            <a:xfrm>
              <a:off x="3212672" y="3876406"/>
              <a:ext cx="257494" cy="64673"/>
            </a:xfrm>
            <a:custGeom>
              <a:avLst/>
              <a:gdLst/>
              <a:ahLst/>
              <a:cxnLst/>
              <a:rect l="l" t="t" r="r" b="b"/>
              <a:pathLst>
                <a:path w="6872" h="1726" extrusionOk="0">
                  <a:moveTo>
                    <a:pt x="6574" y="0"/>
                  </a:moveTo>
                  <a:cubicBezTo>
                    <a:pt x="5261" y="474"/>
                    <a:pt x="3846" y="823"/>
                    <a:pt x="2520" y="823"/>
                  </a:cubicBezTo>
                  <a:cubicBezTo>
                    <a:pt x="1728" y="823"/>
                    <a:pt x="967" y="698"/>
                    <a:pt x="279" y="403"/>
                  </a:cubicBezTo>
                  <a:cubicBezTo>
                    <a:pt x="181" y="659"/>
                    <a:pt x="87" y="916"/>
                    <a:pt x="0" y="1169"/>
                  </a:cubicBezTo>
                  <a:cubicBezTo>
                    <a:pt x="767" y="1563"/>
                    <a:pt x="1640" y="1725"/>
                    <a:pt x="2556" y="1725"/>
                  </a:cubicBezTo>
                  <a:cubicBezTo>
                    <a:pt x="3968" y="1725"/>
                    <a:pt x="5483" y="1341"/>
                    <a:pt x="6871" y="832"/>
                  </a:cubicBezTo>
                  <a:cubicBezTo>
                    <a:pt x="6848" y="779"/>
                    <a:pt x="6827" y="724"/>
                    <a:pt x="6805" y="670"/>
                  </a:cubicBezTo>
                  <a:cubicBezTo>
                    <a:pt x="6720" y="446"/>
                    <a:pt x="6643" y="223"/>
                    <a:pt x="6574" y="0"/>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281" name="Google Shape;4467;p59">
              <a:extLst>
                <a:ext uri="{FF2B5EF4-FFF2-40B4-BE49-F238E27FC236}">
                  <a16:creationId xmlns:a16="http://schemas.microsoft.com/office/drawing/2014/main" xmlns="" id="{8DE574D0-97C9-F4CF-593C-D2BFF52BB3B3}"/>
                </a:ext>
              </a:extLst>
            </p:cNvPr>
            <p:cNvSpPr/>
            <p:nvPr/>
          </p:nvSpPr>
          <p:spPr>
            <a:xfrm>
              <a:off x="3495383" y="3847816"/>
              <a:ext cx="49385" cy="45189"/>
            </a:xfrm>
            <a:custGeom>
              <a:avLst/>
              <a:gdLst/>
              <a:ahLst/>
              <a:cxnLst/>
              <a:rect l="l" t="t" r="r" b="b"/>
              <a:pathLst>
                <a:path w="1318" h="1206" extrusionOk="0">
                  <a:moveTo>
                    <a:pt x="870" y="0"/>
                  </a:moveTo>
                  <a:cubicBezTo>
                    <a:pt x="590" y="130"/>
                    <a:pt x="300" y="259"/>
                    <a:pt x="0" y="385"/>
                  </a:cubicBezTo>
                  <a:cubicBezTo>
                    <a:pt x="94" y="651"/>
                    <a:pt x="199" y="924"/>
                    <a:pt x="316" y="1205"/>
                  </a:cubicBezTo>
                  <a:cubicBezTo>
                    <a:pt x="664" y="1057"/>
                    <a:pt x="1000" y="907"/>
                    <a:pt x="1318" y="756"/>
                  </a:cubicBezTo>
                  <a:cubicBezTo>
                    <a:pt x="1158" y="498"/>
                    <a:pt x="1009" y="246"/>
                    <a:pt x="870" y="0"/>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282" name="Google Shape;4468;p59">
              <a:extLst>
                <a:ext uri="{FF2B5EF4-FFF2-40B4-BE49-F238E27FC236}">
                  <a16:creationId xmlns:a16="http://schemas.microsoft.com/office/drawing/2014/main" xmlns="" id="{80F9C4FF-DC39-3C27-6418-87B654555286}"/>
                </a:ext>
              </a:extLst>
            </p:cNvPr>
            <p:cNvSpPr/>
            <p:nvPr/>
          </p:nvSpPr>
          <p:spPr>
            <a:xfrm>
              <a:off x="3397999" y="3888883"/>
              <a:ext cx="31362" cy="39119"/>
            </a:xfrm>
            <a:custGeom>
              <a:avLst/>
              <a:gdLst/>
              <a:ahLst/>
              <a:cxnLst/>
              <a:rect l="l" t="t" r="r" b="b"/>
              <a:pathLst>
                <a:path w="837" h="1044" extrusionOk="0">
                  <a:moveTo>
                    <a:pt x="606" y="1"/>
                  </a:moveTo>
                  <a:cubicBezTo>
                    <a:pt x="405" y="59"/>
                    <a:pt x="203" y="115"/>
                    <a:pt x="1" y="166"/>
                  </a:cubicBezTo>
                  <a:cubicBezTo>
                    <a:pt x="53" y="448"/>
                    <a:pt x="111" y="740"/>
                    <a:pt x="177" y="1044"/>
                  </a:cubicBezTo>
                  <a:cubicBezTo>
                    <a:pt x="399" y="987"/>
                    <a:pt x="618" y="927"/>
                    <a:pt x="836" y="861"/>
                  </a:cubicBezTo>
                  <a:cubicBezTo>
                    <a:pt x="751" y="573"/>
                    <a:pt x="675" y="286"/>
                    <a:pt x="606" y="1"/>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283" name="Google Shape;4469;p59">
              <a:extLst>
                <a:ext uri="{FF2B5EF4-FFF2-40B4-BE49-F238E27FC236}">
                  <a16:creationId xmlns:a16="http://schemas.microsoft.com/office/drawing/2014/main" xmlns="" id="{F103CF12-DDCD-1A05-A78E-DFA3EFFC723E}"/>
                </a:ext>
              </a:extLst>
            </p:cNvPr>
            <p:cNvSpPr/>
            <p:nvPr/>
          </p:nvSpPr>
          <p:spPr>
            <a:xfrm>
              <a:off x="3602622" y="3795583"/>
              <a:ext cx="27578" cy="48186"/>
            </a:xfrm>
            <a:custGeom>
              <a:avLst/>
              <a:gdLst/>
              <a:ahLst/>
              <a:cxnLst/>
              <a:rect l="l" t="t" r="r" b="b"/>
              <a:pathLst>
                <a:path w="736" h="1286" extrusionOk="0">
                  <a:moveTo>
                    <a:pt x="606" y="1"/>
                  </a:moveTo>
                  <a:cubicBezTo>
                    <a:pt x="431" y="106"/>
                    <a:pt x="226" y="227"/>
                    <a:pt x="0" y="357"/>
                  </a:cubicBezTo>
                  <a:cubicBezTo>
                    <a:pt x="47" y="663"/>
                    <a:pt x="89" y="974"/>
                    <a:pt x="127" y="1286"/>
                  </a:cubicBezTo>
                  <a:cubicBezTo>
                    <a:pt x="357" y="1157"/>
                    <a:pt x="562" y="1039"/>
                    <a:pt x="736" y="934"/>
                  </a:cubicBezTo>
                  <a:cubicBezTo>
                    <a:pt x="699" y="608"/>
                    <a:pt x="655" y="296"/>
                    <a:pt x="606" y="1"/>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284" name="Google Shape;4470;p59">
              <a:extLst>
                <a:ext uri="{FF2B5EF4-FFF2-40B4-BE49-F238E27FC236}">
                  <a16:creationId xmlns:a16="http://schemas.microsoft.com/office/drawing/2014/main" xmlns="" id="{5AAAC38B-2CE4-7BF1-AA10-96F6449E0528}"/>
                </a:ext>
              </a:extLst>
            </p:cNvPr>
            <p:cNvSpPr/>
            <p:nvPr/>
          </p:nvSpPr>
          <p:spPr>
            <a:xfrm>
              <a:off x="2815752" y="4426653"/>
              <a:ext cx="87942" cy="179331"/>
            </a:xfrm>
            <a:custGeom>
              <a:avLst/>
              <a:gdLst/>
              <a:ahLst/>
              <a:cxnLst/>
              <a:rect l="l" t="t" r="r" b="b"/>
              <a:pathLst>
                <a:path w="2347" h="4786" extrusionOk="0">
                  <a:moveTo>
                    <a:pt x="362" y="0"/>
                  </a:moveTo>
                  <a:cubicBezTo>
                    <a:pt x="236" y="357"/>
                    <a:pt x="115" y="709"/>
                    <a:pt x="0" y="1055"/>
                  </a:cubicBezTo>
                  <a:cubicBezTo>
                    <a:pt x="232" y="2696"/>
                    <a:pt x="777" y="4006"/>
                    <a:pt x="1605" y="4785"/>
                  </a:cubicBezTo>
                  <a:cubicBezTo>
                    <a:pt x="1842" y="4390"/>
                    <a:pt x="2090" y="3974"/>
                    <a:pt x="2346" y="3534"/>
                  </a:cubicBezTo>
                  <a:cubicBezTo>
                    <a:pt x="1304" y="3023"/>
                    <a:pt x="625" y="1734"/>
                    <a:pt x="362" y="0"/>
                  </a:cubicBezTo>
                  <a:close/>
                </a:path>
              </a:pathLst>
            </a:custGeom>
            <a:solidFill>
              <a:srgbClr val="C6A8B3"/>
            </a:solidFill>
            <a:ln>
              <a:noFill/>
            </a:ln>
          </p:spPr>
          <p:txBody>
            <a:bodyPr spcFirstLastPara="1" wrap="square" lIns="121900" tIns="121900" rIns="121900" bIns="121900" anchor="ctr" anchorCtr="0">
              <a:noAutofit/>
            </a:bodyPr>
            <a:lstStyle/>
            <a:p>
              <a:endParaRPr sz="2489"/>
            </a:p>
          </p:txBody>
        </p:sp>
        <p:sp>
          <p:nvSpPr>
            <p:cNvPr id="285" name="Google Shape;4471;p59">
              <a:extLst>
                <a:ext uri="{FF2B5EF4-FFF2-40B4-BE49-F238E27FC236}">
                  <a16:creationId xmlns:a16="http://schemas.microsoft.com/office/drawing/2014/main" xmlns="" id="{21827BD8-916E-8801-250F-4FAE9C081446}"/>
                </a:ext>
              </a:extLst>
            </p:cNvPr>
            <p:cNvSpPr/>
            <p:nvPr/>
          </p:nvSpPr>
          <p:spPr>
            <a:xfrm>
              <a:off x="3719042" y="4702282"/>
              <a:ext cx="75315" cy="22707"/>
            </a:xfrm>
            <a:custGeom>
              <a:avLst/>
              <a:gdLst/>
              <a:ahLst/>
              <a:cxnLst/>
              <a:rect l="l" t="t" r="r" b="b"/>
              <a:pathLst>
                <a:path w="2010" h="606" extrusionOk="0">
                  <a:moveTo>
                    <a:pt x="260" y="1"/>
                  </a:moveTo>
                  <a:cubicBezTo>
                    <a:pt x="249" y="1"/>
                    <a:pt x="240" y="1"/>
                    <a:pt x="231" y="3"/>
                  </a:cubicBezTo>
                  <a:cubicBezTo>
                    <a:pt x="0" y="50"/>
                    <a:pt x="277" y="605"/>
                    <a:pt x="277" y="605"/>
                  </a:cubicBezTo>
                  <a:lnTo>
                    <a:pt x="2009" y="605"/>
                  </a:lnTo>
                  <a:cubicBezTo>
                    <a:pt x="2009" y="605"/>
                    <a:pt x="569" y="1"/>
                    <a:pt x="260"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86" name="Google Shape;4472;p59">
              <a:extLst>
                <a:ext uri="{FF2B5EF4-FFF2-40B4-BE49-F238E27FC236}">
                  <a16:creationId xmlns:a16="http://schemas.microsoft.com/office/drawing/2014/main" xmlns="" id="{F265D0AF-55B3-12CB-4D71-2E639B800FC1}"/>
                </a:ext>
              </a:extLst>
            </p:cNvPr>
            <p:cNvSpPr/>
            <p:nvPr/>
          </p:nvSpPr>
          <p:spPr>
            <a:xfrm>
              <a:off x="3109517" y="4697074"/>
              <a:ext cx="80898" cy="27915"/>
            </a:xfrm>
            <a:custGeom>
              <a:avLst/>
              <a:gdLst/>
              <a:ahLst/>
              <a:cxnLst/>
              <a:rect l="l" t="t" r="r" b="b"/>
              <a:pathLst>
                <a:path w="2159" h="745" extrusionOk="0">
                  <a:moveTo>
                    <a:pt x="1817" y="1"/>
                  </a:moveTo>
                  <a:cubicBezTo>
                    <a:pt x="1443" y="1"/>
                    <a:pt x="1" y="744"/>
                    <a:pt x="1" y="744"/>
                  </a:cubicBezTo>
                  <a:lnTo>
                    <a:pt x="2105" y="744"/>
                  </a:lnTo>
                  <a:cubicBezTo>
                    <a:pt x="2105" y="744"/>
                    <a:pt x="2158" y="59"/>
                    <a:pt x="1853" y="4"/>
                  </a:cubicBezTo>
                  <a:cubicBezTo>
                    <a:pt x="1842" y="2"/>
                    <a:pt x="1830" y="1"/>
                    <a:pt x="1817"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87" name="Google Shape;4473;p59">
              <a:extLst>
                <a:ext uri="{FF2B5EF4-FFF2-40B4-BE49-F238E27FC236}">
                  <a16:creationId xmlns:a16="http://schemas.microsoft.com/office/drawing/2014/main" xmlns="" id="{CDDD727E-FA45-E6D7-C267-98D5D1CA386F}"/>
                </a:ext>
              </a:extLst>
            </p:cNvPr>
            <p:cNvSpPr/>
            <p:nvPr/>
          </p:nvSpPr>
          <p:spPr>
            <a:xfrm>
              <a:off x="3384360" y="4001331"/>
              <a:ext cx="167791" cy="417566"/>
            </a:xfrm>
            <a:custGeom>
              <a:avLst/>
              <a:gdLst/>
              <a:ahLst/>
              <a:cxnLst/>
              <a:rect l="l" t="t" r="r" b="b"/>
              <a:pathLst>
                <a:path w="4478" h="11144" extrusionOk="0">
                  <a:moveTo>
                    <a:pt x="4478" y="0"/>
                  </a:moveTo>
                  <a:cubicBezTo>
                    <a:pt x="3477" y="786"/>
                    <a:pt x="1196" y="4955"/>
                    <a:pt x="1" y="11144"/>
                  </a:cubicBezTo>
                  <a:cubicBezTo>
                    <a:pt x="868" y="10736"/>
                    <a:pt x="1739" y="10312"/>
                    <a:pt x="2578" y="9895"/>
                  </a:cubicBezTo>
                  <a:cubicBezTo>
                    <a:pt x="2026" y="3985"/>
                    <a:pt x="4478" y="1"/>
                    <a:pt x="4478" y="0"/>
                  </a:cubicBez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288" name="Google Shape;4474;p59">
              <a:extLst>
                <a:ext uri="{FF2B5EF4-FFF2-40B4-BE49-F238E27FC236}">
                  <a16:creationId xmlns:a16="http://schemas.microsoft.com/office/drawing/2014/main" xmlns="" id="{AB09A302-5D56-F063-2A5A-2BDDA6CA03BF}"/>
                </a:ext>
              </a:extLst>
            </p:cNvPr>
            <p:cNvSpPr/>
            <p:nvPr/>
          </p:nvSpPr>
          <p:spPr>
            <a:xfrm>
              <a:off x="3203005" y="3273289"/>
              <a:ext cx="44702" cy="39531"/>
            </a:xfrm>
            <a:custGeom>
              <a:avLst/>
              <a:gdLst/>
              <a:ahLst/>
              <a:cxnLst/>
              <a:rect l="l" t="t" r="r" b="b"/>
              <a:pathLst>
                <a:path w="1193" h="1055" extrusionOk="0">
                  <a:moveTo>
                    <a:pt x="589" y="0"/>
                  </a:moveTo>
                  <a:cubicBezTo>
                    <a:pt x="504" y="0"/>
                    <a:pt x="418" y="21"/>
                    <a:pt x="338" y="66"/>
                  </a:cubicBezTo>
                  <a:cubicBezTo>
                    <a:pt x="88" y="208"/>
                    <a:pt x="1" y="529"/>
                    <a:pt x="144" y="783"/>
                  </a:cubicBezTo>
                  <a:cubicBezTo>
                    <a:pt x="242" y="957"/>
                    <a:pt x="421" y="1054"/>
                    <a:pt x="604" y="1054"/>
                  </a:cubicBezTo>
                  <a:cubicBezTo>
                    <a:pt x="690" y="1054"/>
                    <a:pt x="777" y="1033"/>
                    <a:pt x="857" y="988"/>
                  </a:cubicBezTo>
                  <a:cubicBezTo>
                    <a:pt x="1107" y="847"/>
                    <a:pt x="1193" y="527"/>
                    <a:pt x="1049" y="271"/>
                  </a:cubicBezTo>
                  <a:cubicBezTo>
                    <a:pt x="951" y="98"/>
                    <a:pt x="772" y="0"/>
                    <a:pt x="589"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9" name="Google Shape;4475;p59">
              <a:extLst>
                <a:ext uri="{FF2B5EF4-FFF2-40B4-BE49-F238E27FC236}">
                  <a16:creationId xmlns:a16="http://schemas.microsoft.com/office/drawing/2014/main" xmlns="" id="{65CA954A-0CE7-DE2D-4691-D074D86686E6}"/>
                </a:ext>
              </a:extLst>
            </p:cNvPr>
            <p:cNvSpPr/>
            <p:nvPr/>
          </p:nvSpPr>
          <p:spPr>
            <a:xfrm>
              <a:off x="3323284" y="3410953"/>
              <a:ext cx="188362" cy="48449"/>
            </a:xfrm>
            <a:custGeom>
              <a:avLst/>
              <a:gdLst/>
              <a:ahLst/>
              <a:cxnLst/>
              <a:rect l="l" t="t" r="r" b="b"/>
              <a:pathLst>
                <a:path w="5027" h="1293" extrusionOk="0">
                  <a:moveTo>
                    <a:pt x="0" y="0"/>
                  </a:moveTo>
                  <a:lnTo>
                    <a:pt x="0" y="0"/>
                  </a:lnTo>
                  <a:cubicBezTo>
                    <a:pt x="1312" y="891"/>
                    <a:pt x="2432" y="1293"/>
                    <a:pt x="3662" y="1293"/>
                  </a:cubicBezTo>
                  <a:cubicBezTo>
                    <a:pt x="4098" y="1293"/>
                    <a:pt x="4549" y="1242"/>
                    <a:pt x="5026" y="1145"/>
                  </a:cubicBezTo>
                  <a:cubicBezTo>
                    <a:pt x="3257" y="1103"/>
                    <a:pt x="1586" y="706"/>
                    <a:pt x="0" y="0"/>
                  </a:cubicBez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290" name="Google Shape;4476;p59">
              <a:extLst>
                <a:ext uri="{FF2B5EF4-FFF2-40B4-BE49-F238E27FC236}">
                  <a16:creationId xmlns:a16="http://schemas.microsoft.com/office/drawing/2014/main" xmlns="" id="{E6C79F2C-E113-56D4-BD6E-48BF4AC2AFDB}"/>
                </a:ext>
              </a:extLst>
            </p:cNvPr>
            <p:cNvSpPr/>
            <p:nvPr/>
          </p:nvSpPr>
          <p:spPr>
            <a:xfrm>
              <a:off x="3459974" y="3413277"/>
              <a:ext cx="95623" cy="35559"/>
            </a:xfrm>
            <a:custGeom>
              <a:avLst/>
              <a:gdLst/>
              <a:ahLst/>
              <a:cxnLst/>
              <a:rect l="l" t="t" r="r" b="b"/>
              <a:pathLst>
                <a:path w="2552" h="949" extrusionOk="0">
                  <a:moveTo>
                    <a:pt x="1" y="0"/>
                  </a:moveTo>
                  <a:lnTo>
                    <a:pt x="1" y="0"/>
                  </a:lnTo>
                  <a:cubicBezTo>
                    <a:pt x="567" y="644"/>
                    <a:pt x="1062" y="948"/>
                    <a:pt x="1582" y="948"/>
                  </a:cubicBezTo>
                  <a:cubicBezTo>
                    <a:pt x="1890" y="948"/>
                    <a:pt x="2206" y="841"/>
                    <a:pt x="2551" y="634"/>
                  </a:cubicBezTo>
                  <a:lnTo>
                    <a:pt x="2551" y="634"/>
                  </a:lnTo>
                  <a:cubicBezTo>
                    <a:pt x="2379" y="660"/>
                    <a:pt x="2209" y="673"/>
                    <a:pt x="2040" y="673"/>
                  </a:cubicBezTo>
                  <a:cubicBezTo>
                    <a:pt x="1331" y="673"/>
                    <a:pt x="652" y="440"/>
                    <a:pt x="1" y="0"/>
                  </a:cubicBez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291" name="Google Shape;4477;p59">
              <a:extLst>
                <a:ext uri="{FF2B5EF4-FFF2-40B4-BE49-F238E27FC236}">
                  <a16:creationId xmlns:a16="http://schemas.microsoft.com/office/drawing/2014/main" xmlns="" id="{0A52D92C-3D4A-B8A3-F9C0-43661623DFA8}"/>
                </a:ext>
              </a:extLst>
            </p:cNvPr>
            <p:cNvSpPr/>
            <p:nvPr/>
          </p:nvSpPr>
          <p:spPr>
            <a:xfrm>
              <a:off x="3215445" y="3284305"/>
              <a:ext cx="19859" cy="17648"/>
            </a:xfrm>
            <a:custGeom>
              <a:avLst/>
              <a:gdLst/>
              <a:ahLst/>
              <a:cxnLst/>
              <a:rect l="l" t="t" r="r" b="b"/>
              <a:pathLst>
                <a:path w="530" h="471" extrusionOk="0">
                  <a:moveTo>
                    <a:pt x="263" y="0"/>
                  </a:moveTo>
                  <a:cubicBezTo>
                    <a:pt x="225" y="0"/>
                    <a:pt x="186" y="10"/>
                    <a:pt x="150" y="31"/>
                  </a:cubicBezTo>
                  <a:cubicBezTo>
                    <a:pt x="39" y="92"/>
                    <a:pt x="1" y="236"/>
                    <a:pt x="65" y="350"/>
                  </a:cubicBezTo>
                  <a:cubicBezTo>
                    <a:pt x="108" y="427"/>
                    <a:pt x="187" y="471"/>
                    <a:pt x="268" y="471"/>
                  </a:cubicBezTo>
                  <a:cubicBezTo>
                    <a:pt x="306" y="471"/>
                    <a:pt x="345" y="461"/>
                    <a:pt x="381" y="440"/>
                  </a:cubicBezTo>
                  <a:cubicBezTo>
                    <a:pt x="492" y="377"/>
                    <a:pt x="530" y="234"/>
                    <a:pt x="466" y="121"/>
                  </a:cubicBezTo>
                  <a:cubicBezTo>
                    <a:pt x="423" y="44"/>
                    <a:pt x="344" y="0"/>
                    <a:pt x="263" y="0"/>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292" name="Google Shape;4478;p59">
              <a:extLst>
                <a:ext uri="{FF2B5EF4-FFF2-40B4-BE49-F238E27FC236}">
                  <a16:creationId xmlns:a16="http://schemas.microsoft.com/office/drawing/2014/main" xmlns="" id="{77820FD2-F05B-4A43-0D29-0D698612D82D}"/>
                </a:ext>
              </a:extLst>
            </p:cNvPr>
            <p:cNvSpPr/>
            <p:nvPr/>
          </p:nvSpPr>
          <p:spPr>
            <a:xfrm>
              <a:off x="3245571" y="3071700"/>
              <a:ext cx="206497" cy="201289"/>
            </a:xfrm>
            <a:custGeom>
              <a:avLst/>
              <a:gdLst/>
              <a:ahLst/>
              <a:cxnLst/>
              <a:rect l="l" t="t" r="r" b="b"/>
              <a:pathLst>
                <a:path w="5511" h="5372" extrusionOk="0">
                  <a:moveTo>
                    <a:pt x="2253" y="0"/>
                  </a:moveTo>
                  <a:lnTo>
                    <a:pt x="1618" y="101"/>
                  </a:lnTo>
                  <a:cubicBezTo>
                    <a:pt x="1618" y="101"/>
                    <a:pt x="2499" y="2648"/>
                    <a:pt x="1430" y="4173"/>
                  </a:cubicBezTo>
                  <a:cubicBezTo>
                    <a:pt x="918" y="4503"/>
                    <a:pt x="381" y="4919"/>
                    <a:pt x="1" y="5249"/>
                  </a:cubicBezTo>
                  <a:cubicBezTo>
                    <a:pt x="397" y="5330"/>
                    <a:pt x="887" y="5372"/>
                    <a:pt x="1413" y="5372"/>
                  </a:cubicBezTo>
                  <a:cubicBezTo>
                    <a:pt x="2033" y="5372"/>
                    <a:pt x="2703" y="5314"/>
                    <a:pt x="3328" y="5196"/>
                  </a:cubicBezTo>
                  <a:cubicBezTo>
                    <a:pt x="4719" y="4933"/>
                    <a:pt x="5510" y="3787"/>
                    <a:pt x="5080" y="3728"/>
                  </a:cubicBezTo>
                  <a:cubicBezTo>
                    <a:pt x="2920" y="2363"/>
                    <a:pt x="2253" y="0"/>
                    <a:pt x="2253"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93" name="Google Shape;4479;p59">
              <a:extLst>
                <a:ext uri="{FF2B5EF4-FFF2-40B4-BE49-F238E27FC236}">
                  <a16:creationId xmlns:a16="http://schemas.microsoft.com/office/drawing/2014/main" xmlns="" id="{32DD6829-E240-C15D-3A5C-01E027B4214F}"/>
                </a:ext>
              </a:extLst>
            </p:cNvPr>
            <p:cNvSpPr/>
            <p:nvPr/>
          </p:nvSpPr>
          <p:spPr>
            <a:xfrm>
              <a:off x="3299003" y="2968320"/>
              <a:ext cx="111923" cy="176446"/>
            </a:xfrm>
            <a:custGeom>
              <a:avLst/>
              <a:gdLst/>
              <a:ahLst/>
              <a:cxnLst/>
              <a:rect l="l" t="t" r="r" b="b"/>
              <a:pathLst>
                <a:path w="2987" h="4709" extrusionOk="0">
                  <a:moveTo>
                    <a:pt x="1425" y="0"/>
                  </a:moveTo>
                  <a:cubicBezTo>
                    <a:pt x="1345" y="0"/>
                    <a:pt x="1259" y="10"/>
                    <a:pt x="1167" y="30"/>
                  </a:cubicBezTo>
                  <a:cubicBezTo>
                    <a:pt x="3" y="291"/>
                    <a:pt x="1" y="2192"/>
                    <a:pt x="190" y="2860"/>
                  </a:cubicBezTo>
                  <a:cubicBezTo>
                    <a:pt x="376" y="3512"/>
                    <a:pt x="1014" y="4468"/>
                    <a:pt x="2136" y="4708"/>
                  </a:cubicBezTo>
                  <a:cubicBezTo>
                    <a:pt x="2136" y="4708"/>
                    <a:pt x="2987" y="3259"/>
                    <a:pt x="2764" y="2178"/>
                  </a:cubicBezTo>
                  <a:cubicBezTo>
                    <a:pt x="2590" y="1336"/>
                    <a:pt x="2372" y="0"/>
                    <a:pt x="1425"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94" name="Google Shape;4480;p59">
              <a:extLst>
                <a:ext uri="{FF2B5EF4-FFF2-40B4-BE49-F238E27FC236}">
                  <a16:creationId xmlns:a16="http://schemas.microsoft.com/office/drawing/2014/main" xmlns="" id="{F05AE117-E0F7-40B4-BDBC-AD0940CC9B69}"/>
                </a:ext>
              </a:extLst>
            </p:cNvPr>
            <p:cNvSpPr/>
            <p:nvPr/>
          </p:nvSpPr>
          <p:spPr>
            <a:xfrm>
              <a:off x="3271762" y="3051354"/>
              <a:ext cx="30126" cy="28177"/>
            </a:xfrm>
            <a:custGeom>
              <a:avLst/>
              <a:gdLst/>
              <a:ahLst/>
              <a:cxnLst/>
              <a:rect l="l" t="t" r="r" b="b"/>
              <a:pathLst>
                <a:path w="804" h="752" extrusionOk="0">
                  <a:moveTo>
                    <a:pt x="341" y="0"/>
                  </a:moveTo>
                  <a:cubicBezTo>
                    <a:pt x="159" y="0"/>
                    <a:pt x="1" y="209"/>
                    <a:pt x="69" y="411"/>
                  </a:cubicBezTo>
                  <a:cubicBezTo>
                    <a:pt x="141" y="628"/>
                    <a:pt x="423" y="752"/>
                    <a:pt x="600" y="752"/>
                  </a:cubicBezTo>
                  <a:cubicBezTo>
                    <a:pt x="670" y="752"/>
                    <a:pt x="723" y="733"/>
                    <a:pt x="741" y="692"/>
                  </a:cubicBezTo>
                  <a:cubicBezTo>
                    <a:pt x="803" y="549"/>
                    <a:pt x="670" y="288"/>
                    <a:pt x="608" y="182"/>
                  </a:cubicBezTo>
                  <a:cubicBezTo>
                    <a:pt x="529" y="52"/>
                    <a:pt x="432" y="0"/>
                    <a:pt x="341"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95" name="Google Shape;4481;p59">
              <a:extLst>
                <a:ext uri="{FF2B5EF4-FFF2-40B4-BE49-F238E27FC236}">
                  <a16:creationId xmlns:a16="http://schemas.microsoft.com/office/drawing/2014/main" xmlns="" id="{82565E29-85C1-2112-1680-68166EBD8DAD}"/>
                </a:ext>
              </a:extLst>
            </p:cNvPr>
            <p:cNvSpPr/>
            <p:nvPr/>
          </p:nvSpPr>
          <p:spPr>
            <a:xfrm>
              <a:off x="3279856" y="3059260"/>
              <a:ext cx="16412" cy="15325"/>
            </a:xfrm>
            <a:custGeom>
              <a:avLst/>
              <a:gdLst/>
              <a:ahLst/>
              <a:cxnLst/>
              <a:rect l="l" t="t" r="r" b="b"/>
              <a:pathLst>
                <a:path w="438" h="409" extrusionOk="0">
                  <a:moveTo>
                    <a:pt x="186" y="0"/>
                  </a:moveTo>
                  <a:cubicBezTo>
                    <a:pt x="87" y="0"/>
                    <a:pt x="0" y="114"/>
                    <a:pt x="38" y="223"/>
                  </a:cubicBezTo>
                  <a:cubicBezTo>
                    <a:pt x="78" y="341"/>
                    <a:pt x="231" y="408"/>
                    <a:pt x="327" y="408"/>
                  </a:cubicBezTo>
                  <a:cubicBezTo>
                    <a:pt x="365" y="408"/>
                    <a:pt x="394" y="398"/>
                    <a:pt x="403" y="376"/>
                  </a:cubicBezTo>
                  <a:cubicBezTo>
                    <a:pt x="437" y="297"/>
                    <a:pt x="365" y="156"/>
                    <a:pt x="331" y="99"/>
                  </a:cubicBezTo>
                  <a:cubicBezTo>
                    <a:pt x="288" y="28"/>
                    <a:pt x="236" y="0"/>
                    <a:pt x="186" y="0"/>
                  </a:cubicBezTo>
                  <a:close/>
                </a:path>
              </a:pathLst>
            </a:custGeom>
            <a:solidFill>
              <a:srgbClr val="D07A5B"/>
            </a:solidFill>
            <a:ln>
              <a:noFill/>
            </a:ln>
          </p:spPr>
          <p:txBody>
            <a:bodyPr spcFirstLastPara="1" wrap="square" lIns="121900" tIns="121900" rIns="121900" bIns="121900" anchor="ctr" anchorCtr="0">
              <a:noAutofit/>
            </a:bodyPr>
            <a:lstStyle/>
            <a:p>
              <a:endParaRPr sz="2489"/>
            </a:p>
          </p:txBody>
        </p:sp>
        <p:sp>
          <p:nvSpPr>
            <p:cNvPr id="296" name="Google Shape;4482;p59">
              <a:extLst>
                <a:ext uri="{FF2B5EF4-FFF2-40B4-BE49-F238E27FC236}">
                  <a16:creationId xmlns:a16="http://schemas.microsoft.com/office/drawing/2014/main" xmlns="" id="{D10E5AA0-27B0-8C63-6B94-3D43AE5DAE27}"/>
                </a:ext>
              </a:extLst>
            </p:cNvPr>
            <p:cNvSpPr/>
            <p:nvPr/>
          </p:nvSpPr>
          <p:spPr>
            <a:xfrm>
              <a:off x="3286263" y="3065930"/>
              <a:ext cx="11428" cy="10679"/>
            </a:xfrm>
            <a:custGeom>
              <a:avLst/>
              <a:gdLst/>
              <a:ahLst/>
              <a:cxnLst/>
              <a:rect l="l" t="t" r="r" b="b"/>
              <a:pathLst>
                <a:path w="305" h="285" extrusionOk="0">
                  <a:moveTo>
                    <a:pt x="129" y="0"/>
                  </a:moveTo>
                  <a:cubicBezTo>
                    <a:pt x="60" y="0"/>
                    <a:pt x="1" y="79"/>
                    <a:pt x="27" y="155"/>
                  </a:cubicBezTo>
                  <a:cubicBezTo>
                    <a:pt x="54" y="238"/>
                    <a:pt x="161" y="284"/>
                    <a:pt x="227" y="284"/>
                  </a:cubicBezTo>
                  <a:cubicBezTo>
                    <a:pt x="253" y="284"/>
                    <a:pt x="274" y="277"/>
                    <a:pt x="280" y="262"/>
                  </a:cubicBezTo>
                  <a:cubicBezTo>
                    <a:pt x="305" y="208"/>
                    <a:pt x="254" y="107"/>
                    <a:pt x="230" y="69"/>
                  </a:cubicBezTo>
                  <a:cubicBezTo>
                    <a:pt x="200" y="20"/>
                    <a:pt x="164" y="0"/>
                    <a:pt x="129"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97" name="Google Shape;4483;p59">
              <a:extLst>
                <a:ext uri="{FF2B5EF4-FFF2-40B4-BE49-F238E27FC236}">
                  <a16:creationId xmlns:a16="http://schemas.microsoft.com/office/drawing/2014/main" xmlns="" id="{A9E665D8-D5EA-3D53-2C28-56D1ADE97448}"/>
                </a:ext>
              </a:extLst>
            </p:cNvPr>
            <p:cNvSpPr/>
            <p:nvPr/>
          </p:nvSpPr>
          <p:spPr>
            <a:xfrm>
              <a:off x="3371208" y="3033256"/>
              <a:ext cx="18772" cy="27391"/>
            </a:xfrm>
            <a:custGeom>
              <a:avLst/>
              <a:gdLst/>
              <a:ahLst/>
              <a:cxnLst/>
              <a:rect l="l" t="t" r="r" b="b"/>
              <a:pathLst>
                <a:path w="501" h="731" extrusionOk="0">
                  <a:moveTo>
                    <a:pt x="191" y="0"/>
                  </a:moveTo>
                  <a:cubicBezTo>
                    <a:pt x="186" y="0"/>
                    <a:pt x="181" y="1"/>
                    <a:pt x="176" y="1"/>
                  </a:cubicBezTo>
                  <a:cubicBezTo>
                    <a:pt x="60" y="16"/>
                    <a:pt x="0" y="192"/>
                    <a:pt x="41" y="393"/>
                  </a:cubicBezTo>
                  <a:cubicBezTo>
                    <a:pt x="81" y="585"/>
                    <a:pt x="198" y="730"/>
                    <a:pt x="307" y="730"/>
                  </a:cubicBezTo>
                  <a:cubicBezTo>
                    <a:pt x="313" y="730"/>
                    <a:pt x="318" y="730"/>
                    <a:pt x="323" y="729"/>
                  </a:cubicBezTo>
                  <a:cubicBezTo>
                    <a:pt x="439" y="714"/>
                    <a:pt x="501" y="539"/>
                    <a:pt x="459" y="339"/>
                  </a:cubicBezTo>
                  <a:cubicBezTo>
                    <a:pt x="420" y="146"/>
                    <a:pt x="302" y="0"/>
                    <a:pt x="191"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98" name="Google Shape;4484;p59">
              <a:extLst>
                <a:ext uri="{FF2B5EF4-FFF2-40B4-BE49-F238E27FC236}">
                  <a16:creationId xmlns:a16="http://schemas.microsoft.com/office/drawing/2014/main" xmlns="" id="{A5516F8B-E2CF-B454-7B4D-5BBB0B74A846}"/>
                </a:ext>
              </a:extLst>
            </p:cNvPr>
            <p:cNvSpPr/>
            <p:nvPr/>
          </p:nvSpPr>
          <p:spPr>
            <a:xfrm>
              <a:off x="3327368" y="3036066"/>
              <a:ext cx="20159" cy="31550"/>
            </a:xfrm>
            <a:custGeom>
              <a:avLst/>
              <a:gdLst/>
              <a:ahLst/>
              <a:cxnLst/>
              <a:rect l="l" t="t" r="r" b="b"/>
              <a:pathLst>
                <a:path w="538" h="842" extrusionOk="0">
                  <a:moveTo>
                    <a:pt x="204" y="1"/>
                  </a:moveTo>
                  <a:cubicBezTo>
                    <a:pt x="202" y="1"/>
                    <a:pt x="199" y="1"/>
                    <a:pt x="197" y="1"/>
                  </a:cubicBezTo>
                  <a:cubicBezTo>
                    <a:pt x="70" y="9"/>
                    <a:pt x="1" y="203"/>
                    <a:pt x="41" y="436"/>
                  </a:cubicBezTo>
                  <a:cubicBezTo>
                    <a:pt x="81" y="662"/>
                    <a:pt x="211" y="842"/>
                    <a:pt x="334" y="842"/>
                  </a:cubicBezTo>
                  <a:cubicBezTo>
                    <a:pt x="337" y="842"/>
                    <a:pt x="340" y="842"/>
                    <a:pt x="342" y="842"/>
                  </a:cubicBezTo>
                  <a:cubicBezTo>
                    <a:pt x="468" y="834"/>
                    <a:pt x="537" y="638"/>
                    <a:pt x="497" y="407"/>
                  </a:cubicBezTo>
                  <a:cubicBezTo>
                    <a:pt x="458" y="179"/>
                    <a:pt x="327" y="1"/>
                    <a:pt x="204"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99" name="Google Shape;4485;p59">
              <a:extLst>
                <a:ext uri="{FF2B5EF4-FFF2-40B4-BE49-F238E27FC236}">
                  <a16:creationId xmlns:a16="http://schemas.microsoft.com/office/drawing/2014/main" xmlns="" id="{78B3D63C-B022-B5FE-B82F-4652D1649AB6}"/>
                </a:ext>
              </a:extLst>
            </p:cNvPr>
            <p:cNvSpPr/>
            <p:nvPr/>
          </p:nvSpPr>
          <p:spPr>
            <a:xfrm>
              <a:off x="3320886" y="3033181"/>
              <a:ext cx="25817" cy="17611"/>
            </a:xfrm>
            <a:custGeom>
              <a:avLst/>
              <a:gdLst/>
              <a:ahLst/>
              <a:cxnLst/>
              <a:rect l="l" t="t" r="r" b="b"/>
              <a:pathLst>
                <a:path w="689" h="470" extrusionOk="0">
                  <a:moveTo>
                    <a:pt x="409" y="1"/>
                  </a:moveTo>
                  <a:cubicBezTo>
                    <a:pt x="387" y="1"/>
                    <a:pt x="363" y="3"/>
                    <a:pt x="338" y="9"/>
                  </a:cubicBezTo>
                  <a:cubicBezTo>
                    <a:pt x="93" y="64"/>
                    <a:pt x="0" y="469"/>
                    <a:pt x="0" y="469"/>
                  </a:cubicBezTo>
                  <a:cubicBezTo>
                    <a:pt x="0" y="469"/>
                    <a:pt x="272" y="173"/>
                    <a:pt x="579" y="173"/>
                  </a:cubicBezTo>
                  <a:cubicBezTo>
                    <a:pt x="615" y="173"/>
                    <a:pt x="652" y="177"/>
                    <a:pt x="689" y="186"/>
                  </a:cubicBezTo>
                  <a:cubicBezTo>
                    <a:pt x="689" y="186"/>
                    <a:pt x="603" y="1"/>
                    <a:pt x="409"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300" name="Google Shape;4486;p59">
              <a:extLst>
                <a:ext uri="{FF2B5EF4-FFF2-40B4-BE49-F238E27FC236}">
                  <a16:creationId xmlns:a16="http://schemas.microsoft.com/office/drawing/2014/main" xmlns="" id="{099AC8A0-37D6-0AD9-AF5A-C1683D0B9C9D}"/>
                </a:ext>
              </a:extLst>
            </p:cNvPr>
            <p:cNvSpPr/>
            <p:nvPr/>
          </p:nvSpPr>
          <p:spPr>
            <a:xfrm>
              <a:off x="3367124" y="3030033"/>
              <a:ext cx="25892" cy="10941"/>
            </a:xfrm>
            <a:custGeom>
              <a:avLst/>
              <a:gdLst/>
              <a:ahLst/>
              <a:cxnLst/>
              <a:rect l="l" t="t" r="r" b="b"/>
              <a:pathLst>
                <a:path w="691" h="292" extrusionOk="0">
                  <a:moveTo>
                    <a:pt x="267" y="1"/>
                  </a:moveTo>
                  <a:cubicBezTo>
                    <a:pt x="255" y="1"/>
                    <a:pt x="242" y="1"/>
                    <a:pt x="230" y="3"/>
                  </a:cubicBezTo>
                  <a:cubicBezTo>
                    <a:pt x="21" y="33"/>
                    <a:pt x="1" y="225"/>
                    <a:pt x="1" y="225"/>
                  </a:cubicBezTo>
                  <a:cubicBezTo>
                    <a:pt x="65" y="186"/>
                    <a:pt x="141" y="172"/>
                    <a:pt x="220" y="172"/>
                  </a:cubicBezTo>
                  <a:cubicBezTo>
                    <a:pt x="447" y="172"/>
                    <a:pt x="691" y="292"/>
                    <a:pt x="691" y="292"/>
                  </a:cubicBezTo>
                  <a:cubicBezTo>
                    <a:pt x="691" y="292"/>
                    <a:pt x="495" y="1"/>
                    <a:pt x="267"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301" name="Google Shape;4487;p59">
              <a:extLst>
                <a:ext uri="{FF2B5EF4-FFF2-40B4-BE49-F238E27FC236}">
                  <a16:creationId xmlns:a16="http://schemas.microsoft.com/office/drawing/2014/main" xmlns="" id="{E359C7F8-A588-6528-713B-65AB34524C77}"/>
                </a:ext>
              </a:extLst>
            </p:cNvPr>
            <p:cNvSpPr/>
            <p:nvPr/>
          </p:nvSpPr>
          <p:spPr>
            <a:xfrm>
              <a:off x="3311406" y="3023251"/>
              <a:ext cx="39681" cy="10079"/>
            </a:xfrm>
            <a:custGeom>
              <a:avLst/>
              <a:gdLst/>
              <a:ahLst/>
              <a:cxnLst/>
              <a:rect l="l" t="t" r="r" b="b"/>
              <a:pathLst>
                <a:path w="1059" h="269" extrusionOk="0">
                  <a:moveTo>
                    <a:pt x="827" y="0"/>
                  </a:moveTo>
                  <a:cubicBezTo>
                    <a:pt x="548" y="0"/>
                    <a:pt x="210" y="65"/>
                    <a:pt x="7" y="222"/>
                  </a:cubicBezTo>
                  <a:lnTo>
                    <a:pt x="1" y="268"/>
                  </a:lnTo>
                  <a:cubicBezTo>
                    <a:pt x="153" y="180"/>
                    <a:pt x="385" y="143"/>
                    <a:pt x="598" y="143"/>
                  </a:cubicBezTo>
                  <a:cubicBezTo>
                    <a:pt x="757" y="143"/>
                    <a:pt x="906" y="163"/>
                    <a:pt x="1004" y="198"/>
                  </a:cubicBezTo>
                  <a:lnTo>
                    <a:pt x="1059" y="17"/>
                  </a:lnTo>
                  <a:cubicBezTo>
                    <a:pt x="990" y="6"/>
                    <a:pt x="911" y="0"/>
                    <a:pt x="827" y="0"/>
                  </a:cubicBezTo>
                  <a:close/>
                </a:path>
              </a:pathLst>
            </a:custGeom>
            <a:solidFill>
              <a:srgbClr val="914039"/>
            </a:solidFill>
            <a:ln>
              <a:noFill/>
            </a:ln>
          </p:spPr>
          <p:txBody>
            <a:bodyPr spcFirstLastPara="1" wrap="square" lIns="121900" tIns="121900" rIns="121900" bIns="121900" anchor="ctr" anchorCtr="0">
              <a:noAutofit/>
            </a:bodyPr>
            <a:lstStyle/>
            <a:p>
              <a:endParaRPr sz="2489"/>
            </a:p>
          </p:txBody>
        </p:sp>
        <p:sp>
          <p:nvSpPr>
            <p:cNvPr id="302" name="Google Shape;4488;p59">
              <a:extLst>
                <a:ext uri="{FF2B5EF4-FFF2-40B4-BE49-F238E27FC236}">
                  <a16:creationId xmlns:a16="http://schemas.microsoft.com/office/drawing/2014/main" xmlns="" id="{D20D91FA-1574-0103-D80D-58C5C2C31660}"/>
                </a:ext>
              </a:extLst>
            </p:cNvPr>
            <p:cNvSpPr/>
            <p:nvPr/>
          </p:nvSpPr>
          <p:spPr>
            <a:xfrm>
              <a:off x="3360566" y="3015458"/>
              <a:ext cx="33049" cy="12478"/>
            </a:xfrm>
            <a:custGeom>
              <a:avLst/>
              <a:gdLst/>
              <a:ahLst/>
              <a:cxnLst/>
              <a:rect l="l" t="t" r="r" b="b"/>
              <a:pathLst>
                <a:path w="882" h="333" extrusionOk="0">
                  <a:moveTo>
                    <a:pt x="598" y="0"/>
                  </a:moveTo>
                  <a:cubicBezTo>
                    <a:pt x="291" y="0"/>
                    <a:pt x="62" y="131"/>
                    <a:pt x="0" y="196"/>
                  </a:cubicBezTo>
                  <a:lnTo>
                    <a:pt x="110" y="333"/>
                  </a:lnTo>
                  <a:cubicBezTo>
                    <a:pt x="167" y="266"/>
                    <a:pt x="435" y="82"/>
                    <a:pt x="739" y="82"/>
                  </a:cubicBezTo>
                  <a:cubicBezTo>
                    <a:pt x="786" y="82"/>
                    <a:pt x="834" y="86"/>
                    <a:pt x="882" y="96"/>
                  </a:cubicBezTo>
                  <a:lnTo>
                    <a:pt x="861" y="32"/>
                  </a:lnTo>
                  <a:cubicBezTo>
                    <a:pt x="769" y="10"/>
                    <a:pt x="681" y="0"/>
                    <a:pt x="598" y="0"/>
                  </a:cubicBezTo>
                  <a:close/>
                </a:path>
              </a:pathLst>
            </a:custGeom>
            <a:solidFill>
              <a:srgbClr val="914039"/>
            </a:solidFill>
            <a:ln>
              <a:noFill/>
            </a:ln>
          </p:spPr>
          <p:txBody>
            <a:bodyPr spcFirstLastPara="1" wrap="square" lIns="121900" tIns="121900" rIns="121900" bIns="121900" anchor="ctr" anchorCtr="0">
              <a:noAutofit/>
            </a:bodyPr>
            <a:lstStyle/>
            <a:p>
              <a:endParaRPr sz="2489"/>
            </a:p>
          </p:txBody>
        </p:sp>
        <p:sp>
          <p:nvSpPr>
            <p:cNvPr id="303" name="Google Shape;4489;p59">
              <a:extLst>
                <a:ext uri="{FF2B5EF4-FFF2-40B4-BE49-F238E27FC236}">
                  <a16:creationId xmlns:a16="http://schemas.microsoft.com/office/drawing/2014/main" xmlns="" id="{B891905A-7524-B99B-091A-7E493A258A75}"/>
                </a:ext>
              </a:extLst>
            </p:cNvPr>
            <p:cNvSpPr/>
            <p:nvPr/>
          </p:nvSpPr>
          <p:spPr>
            <a:xfrm>
              <a:off x="3357981" y="3069714"/>
              <a:ext cx="18135" cy="12890"/>
            </a:xfrm>
            <a:custGeom>
              <a:avLst/>
              <a:gdLst/>
              <a:ahLst/>
              <a:cxnLst/>
              <a:rect l="l" t="t" r="r" b="b"/>
              <a:pathLst>
                <a:path w="484" h="344" extrusionOk="0">
                  <a:moveTo>
                    <a:pt x="440" y="0"/>
                  </a:moveTo>
                  <a:cubicBezTo>
                    <a:pt x="440" y="6"/>
                    <a:pt x="442" y="13"/>
                    <a:pt x="441" y="20"/>
                  </a:cubicBezTo>
                  <a:cubicBezTo>
                    <a:pt x="431" y="132"/>
                    <a:pt x="344" y="209"/>
                    <a:pt x="237" y="209"/>
                  </a:cubicBezTo>
                  <a:cubicBezTo>
                    <a:pt x="219" y="209"/>
                    <a:pt x="200" y="207"/>
                    <a:pt x="181" y="202"/>
                  </a:cubicBezTo>
                  <a:cubicBezTo>
                    <a:pt x="103" y="183"/>
                    <a:pt x="41" y="128"/>
                    <a:pt x="0" y="59"/>
                  </a:cubicBezTo>
                  <a:lnTo>
                    <a:pt x="0" y="59"/>
                  </a:lnTo>
                  <a:cubicBezTo>
                    <a:pt x="0" y="185"/>
                    <a:pt x="93" y="306"/>
                    <a:pt x="217" y="336"/>
                  </a:cubicBezTo>
                  <a:cubicBezTo>
                    <a:pt x="237" y="341"/>
                    <a:pt x="256" y="343"/>
                    <a:pt x="274" y="343"/>
                  </a:cubicBezTo>
                  <a:cubicBezTo>
                    <a:pt x="382" y="343"/>
                    <a:pt x="468" y="267"/>
                    <a:pt x="478" y="154"/>
                  </a:cubicBezTo>
                  <a:cubicBezTo>
                    <a:pt x="483" y="100"/>
                    <a:pt x="466" y="48"/>
                    <a:pt x="440" y="0"/>
                  </a:cubicBezTo>
                  <a:close/>
                </a:path>
              </a:pathLst>
            </a:custGeom>
            <a:solidFill>
              <a:srgbClr val="D07A5B"/>
            </a:solidFill>
            <a:ln>
              <a:noFill/>
            </a:ln>
          </p:spPr>
          <p:txBody>
            <a:bodyPr spcFirstLastPara="1" wrap="square" lIns="121900" tIns="121900" rIns="121900" bIns="121900" anchor="ctr" anchorCtr="0">
              <a:noAutofit/>
            </a:bodyPr>
            <a:lstStyle/>
            <a:p>
              <a:endParaRPr sz="2489"/>
            </a:p>
          </p:txBody>
        </p:sp>
        <p:sp>
          <p:nvSpPr>
            <p:cNvPr id="304" name="Google Shape;4490;p59">
              <a:extLst>
                <a:ext uri="{FF2B5EF4-FFF2-40B4-BE49-F238E27FC236}">
                  <a16:creationId xmlns:a16="http://schemas.microsoft.com/office/drawing/2014/main" xmlns="" id="{C312FE1C-A029-7A27-FDBD-D7230033097A}"/>
                </a:ext>
              </a:extLst>
            </p:cNvPr>
            <p:cNvSpPr/>
            <p:nvPr/>
          </p:nvSpPr>
          <p:spPr>
            <a:xfrm>
              <a:off x="3350599" y="3093657"/>
              <a:ext cx="29901" cy="17349"/>
            </a:xfrm>
            <a:custGeom>
              <a:avLst/>
              <a:gdLst/>
              <a:ahLst/>
              <a:cxnLst/>
              <a:rect l="l" t="t" r="r" b="b"/>
              <a:pathLst>
                <a:path w="798" h="463" extrusionOk="0">
                  <a:moveTo>
                    <a:pt x="797" y="1"/>
                  </a:moveTo>
                  <a:lnTo>
                    <a:pt x="0" y="80"/>
                  </a:lnTo>
                  <a:cubicBezTo>
                    <a:pt x="0" y="80"/>
                    <a:pt x="135" y="463"/>
                    <a:pt x="431" y="463"/>
                  </a:cubicBezTo>
                  <a:cubicBezTo>
                    <a:pt x="439" y="463"/>
                    <a:pt x="447" y="462"/>
                    <a:pt x="455" y="462"/>
                  </a:cubicBezTo>
                  <a:cubicBezTo>
                    <a:pt x="781" y="438"/>
                    <a:pt x="797" y="1"/>
                    <a:pt x="797"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305" name="Google Shape;4491;p59">
              <a:extLst>
                <a:ext uri="{FF2B5EF4-FFF2-40B4-BE49-F238E27FC236}">
                  <a16:creationId xmlns:a16="http://schemas.microsoft.com/office/drawing/2014/main" xmlns="" id="{F6EF5A13-CB08-FCAC-3360-71C70C221FBF}"/>
                </a:ext>
              </a:extLst>
            </p:cNvPr>
            <p:cNvSpPr/>
            <p:nvPr/>
          </p:nvSpPr>
          <p:spPr>
            <a:xfrm>
              <a:off x="3351798" y="3094594"/>
              <a:ext cx="29339" cy="8918"/>
            </a:xfrm>
            <a:custGeom>
              <a:avLst/>
              <a:gdLst/>
              <a:ahLst/>
              <a:cxnLst/>
              <a:rect l="l" t="t" r="r" b="b"/>
              <a:pathLst>
                <a:path w="783" h="238" extrusionOk="0">
                  <a:moveTo>
                    <a:pt x="703" y="0"/>
                  </a:moveTo>
                  <a:lnTo>
                    <a:pt x="26" y="66"/>
                  </a:lnTo>
                  <a:cubicBezTo>
                    <a:pt x="26" y="66"/>
                    <a:pt x="1" y="237"/>
                    <a:pt x="289" y="237"/>
                  </a:cubicBezTo>
                  <a:cubicBezTo>
                    <a:pt x="322" y="237"/>
                    <a:pt x="358" y="235"/>
                    <a:pt x="399" y="230"/>
                  </a:cubicBezTo>
                  <a:cubicBezTo>
                    <a:pt x="782" y="184"/>
                    <a:pt x="703" y="0"/>
                    <a:pt x="703"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306" name="Google Shape;4492;p59">
              <a:extLst>
                <a:ext uri="{FF2B5EF4-FFF2-40B4-BE49-F238E27FC236}">
                  <a16:creationId xmlns:a16="http://schemas.microsoft.com/office/drawing/2014/main" xmlns="" id="{46ECD8C5-F832-C4FA-9979-F0E3724C05EC}"/>
                </a:ext>
              </a:extLst>
            </p:cNvPr>
            <p:cNvSpPr/>
            <p:nvPr/>
          </p:nvSpPr>
          <p:spPr>
            <a:xfrm>
              <a:off x="3363039" y="3117638"/>
              <a:ext cx="12028" cy="5058"/>
            </a:xfrm>
            <a:custGeom>
              <a:avLst/>
              <a:gdLst/>
              <a:ahLst/>
              <a:cxnLst/>
              <a:rect l="l" t="t" r="r" b="b"/>
              <a:pathLst>
                <a:path w="321" h="135" extrusionOk="0">
                  <a:moveTo>
                    <a:pt x="292" y="0"/>
                  </a:moveTo>
                  <a:cubicBezTo>
                    <a:pt x="266" y="0"/>
                    <a:pt x="217" y="32"/>
                    <a:pt x="158" y="37"/>
                  </a:cubicBezTo>
                  <a:cubicBezTo>
                    <a:pt x="150" y="37"/>
                    <a:pt x="143" y="38"/>
                    <a:pt x="136" y="38"/>
                  </a:cubicBezTo>
                  <a:cubicBezTo>
                    <a:pt x="91" y="38"/>
                    <a:pt x="51" y="26"/>
                    <a:pt x="27" y="26"/>
                  </a:cubicBezTo>
                  <a:cubicBezTo>
                    <a:pt x="10" y="26"/>
                    <a:pt x="1" y="32"/>
                    <a:pt x="3" y="52"/>
                  </a:cubicBezTo>
                  <a:cubicBezTo>
                    <a:pt x="9" y="100"/>
                    <a:pt x="72" y="135"/>
                    <a:pt x="147" y="135"/>
                  </a:cubicBezTo>
                  <a:cubicBezTo>
                    <a:pt x="155" y="135"/>
                    <a:pt x="163" y="134"/>
                    <a:pt x="172" y="134"/>
                  </a:cubicBezTo>
                  <a:cubicBezTo>
                    <a:pt x="257" y="126"/>
                    <a:pt x="321" y="77"/>
                    <a:pt x="312" y="22"/>
                  </a:cubicBezTo>
                  <a:cubicBezTo>
                    <a:pt x="310" y="6"/>
                    <a:pt x="303" y="0"/>
                    <a:pt x="292" y="0"/>
                  </a:cubicBezTo>
                  <a:close/>
                </a:path>
              </a:pathLst>
            </a:custGeom>
            <a:solidFill>
              <a:srgbClr val="D78D70"/>
            </a:solidFill>
            <a:ln>
              <a:noFill/>
            </a:ln>
          </p:spPr>
          <p:txBody>
            <a:bodyPr spcFirstLastPara="1" wrap="square" lIns="121900" tIns="121900" rIns="121900" bIns="121900" anchor="ctr" anchorCtr="0">
              <a:noAutofit/>
            </a:bodyPr>
            <a:lstStyle/>
            <a:p>
              <a:endParaRPr sz="2489"/>
            </a:p>
          </p:txBody>
        </p:sp>
        <p:sp>
          <p:nvSpPr>
            <p:cNvPr id="307" name="Google Shape;4493;p59">
              <a:extLst>
                <a:ext uri="{FF2B5EF4-FFF2-40B4-BE49-F238E27FC236}">
                  <a16:creationId xmlns:a16="http://schemas.microsoft.com/office/drawing/2014/main" xmlns="" id="{010B1B86-B1DD-849C-4A42-179A2437F48A}"/>
                </a:ext>
              </a:extLst>
            </p:cNvPr>
            <p:cNvSpPr/>
            <p:nvPr/>
          </p:nvSpPr>
          <p:spPr>
            <a:xfrm>
              <a:off x="3969341" y="3600552"/>
              <a:ext cx="25779" cy="10604"/>
            </a:xfrm>
            <a:custGeom>
              <a:avLst/>
              <a:gdLst/>
              <a:ahLst/>
              <a:cxnLst/>
              <a:rect l="l" t="t" r="r" b="b"/>
              <a:pathLst>
                <a:path w="688" h="283" extrusionOk="0">
                  <a:moveTo>
                    <a:pt x="345" y="1"/>
                  </a:moveTo>
                  <a:cubicBezTo>
                    <a:pt x="154" y="1"/>
                    <a:pt x="1" y="64"/>
                    <a:pt x="1" y="141"/>
                  </a:cubicBezTo>
                  <a:cubicBezTo>
                    <a:pt x="1" y="219"/>
                    <a:pt x="154" y="283"/>
                    <a:pt x="345" y="283"/>
                  </a:cubicBezTo>
                  <a:cubicBezTo>
                    <a:pt x="534" y="283"/>
                    <a:pt x="687" y="219"/>
                    <a:pt x="687" y="141"/>
                  </a:cubicBezTo>
                  <a:cubicBezTo>
                    <a:pt x="687" y="64"/>
                    <a:pt x="534" y="1"/>
                    <a:pt x="345"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8" name="Google Shape;4494;p59">
              <a:extLst>
                <a:ext uri="{FF2B5EF4-FFF2-40B4-BE49-F238E27FC236}">
                  <a16:creationId xmlns:a16="http://schemas.microsoft.com/office/drawing/2014/main" xmlns="" id="{6C1274EE-0DF9-EE1A-D3C6-C01436FA70CD}"/>
                </a:ext>
              </a:extLst>
            </p:cNvPr>
            <p:cNvSpPr/>
            <p:nvPr/>
          </p:nvSpPr>
          <p:spPr>
            <a:xfrm>
              <a:off x="3953529" y="3594369"/>
              <a:ext cx="11915" cy="28215"/>
            </a:xfrm>
            <a:custGeom>
              <a:avLst/>
              <a:gdLst/>
              <a:ahLst/>
              <a:cxnLst/>
              <a:rect l="l" t="t" r="r" b="b"/>
              <a:pathLst>
                <a:path w="318" h="753" extrusionOk="0">
                  <a:moveTo>
                    <a:pt x="221" y="1"/>
                  </a:moveTo>
                  <a:cubicBezTo>
                    <a:pt x="143" y="1"/>
                    <a:pt x="35" y="82"/>
                    <a:pt x="18" y="316"/>
                  </a:cubicBezTo>
                  <a:cubicBezTo>
                    <a:pt x="0" y="554"/>
                    <a:pt x="49" y="750"/>
                    <a:pt x="128" y="752"/>
                  </a:cubicBezTo>
                  <a:cubicBezTo>
                    <a:pt x="129" y="752"/>
                    <a:pt x="129" y="752"/>
                    <a:pt x="130" y="752"/>
                  </a:cubicBezTo>
                  <a:cubicBezTo>
                    <a:pt x="207" y="752"/>
                    <a:pt x="284" y="563"/>
                    <a:pt x="300" y="327"/>
                  </a:cubicBezTo>
                  <a:cubicBezTo>
                    <a:pt x="317" y="88"/>
                    <a:pt x="304" y="3"/>
                    <a:pt x="226" y="1"/>
                  </a:cubicBezTo>
                  <a:cubicBezTo>
                    <a:pt x="224" y="1"/>
                    <a:pt x="223" y="1"/>
                    <a:pt x="221"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9" name="Google Shape;4495;p59">
              <a:extLst>
                <a:ext uri="{FF2B5EF4-FFF2-40B4-BE49-F238E27FC236}">
                  <a16:creationId xmlns:a16="http://schemas.microsoft.com/office/drawing/2014/main" xmlns="" id="{C393BF36-9E78-1CE8-DEA4-FA5DB838FF77}"/>
                </a:ext>
              </a:extLst>
            </p:cNvPr>
            <p:cNvSpPr/>
            <p:nvPr/>
          </p:nvSpPr>
          <p:spPr>
            <a:xfrm>
              <a:off x="3965407" y="3614453"/>
              <a:ext cx="25779" cy="10641"/>
            </a:xfrm>
            <a:custGeom>
              <a:avLst/>
              <a:gdLst/>
              <a:ahLst/>
              <a:cxnLst/>
              <a:rect l="l" t="t" r="r" b="b"/>
              <a:pathLst>
                <a:path w="688" h="284" extrusionOk="0">
                  <a:moveTo>
                    <a:pt x="344" y="0"/>
                  </a:moveTo>
                  <a:cubicBezTo>
                    <a:pt x="154" y="0"/>
                    <a:pt x="0" y="65"/>
                    <a:pt x="0" y="142"/>
                  </a:cubicBezTo>
                  <a:cubicBezTo>
                    <a:pt x="0" y="221"/>
                    <a:pt x="155" y="283"/>
                    <a:pt x="344" y="283"/>
                  </a:cubicBezTo>
                  <a:cubicBezTo>
                    <a:pt x="346" y="283"/>
                    <a:pt x="347" y="283"/>
                    <a:pt x="349" y="283"/>
                  </a:cubicBezTo>
                  <a:cubicBezTo>
                    <a:pt x="537" y="283"/>
                    <a:pt x="687" y="220"/>
                    <a:pt x="687" y="142"/>
                  </a:cubicBezTo>
                  <a:cubicBezTo>
                    <a:pt x="687" y="63"/>
                    <a:pt x="533" y="0"/>
                    <a:pt x="34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10" name="Google Shape;4496;p59">
              <a:extLst>
                <a:ext uri="{FF2B5EF4-FFF2-40B4-BE49-F238E27FC236}">
                  <a16:creationId xmlns:a16="http://schemas.microsoft.com/office/drawing/2014/main" xmlns="" id="{602A5566-4F84-2378-C3AC-D664428F8CBE}"/>
                </a:ext>
              </a:extLst>
            </p:cNvPr>
            <p:cNvSpPr/>
            <p:nvPr/>
          </p:nvSpPr>
          <p:spPr>
            <a:xfrm>
              <a:off x="3962372" y="3625357"/>
              <a:ext cx="25779" cy="10604"/>
            </a:xfrm>
            <a:custGeom>
              <a:avLst/>
              <a:gdLst/>
              <a:ahLst/>
              <a:cxnLst/>
              <a:rect l="l" t="t" r="r" b="b"/>
              <a:pathLst>
                <a:path w="688" h="283" extrusionOk="0">
                  <a:moveTo>
                    <a:pt x="344" y="1"/>
                  </a:moveTo>
                  <a:cubicBezTo>
                    <a:pt x="154" y="1"/>
                    <a:pt x="1" y="65"/>
                    <a:pt x="1" y="142"/>
                  </a:cubicBezTo>
                  <a:cubicBezTo>
                    <a:pt x="1" y="220"/>
                    <a:pt x="154" y="283"/>
                    <a:pt x="344" y="283"/>
                  </a:cubicBezTo>
                  <a:cubicBezTo>
                    <a:pt x="534" y="283"/>
                    <a:pt x="687" y="220"/>
                    <a:pt x="687" y="142"/>
                  </a:cubicBezTo>
                  <a:cubicBezTo>
                    <a:pt x="687" y="65"/>
                    <a:pt x="534" y="1"/>
                    <a:pt x="344"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grpSp>
          <p:nvGrpSpPr>
            <p:cNvPr id="311" name="Google Shape;4497;p59">
              <a:extLst>
                <a:ext uri="{FF2B5EF4-FFF2-40B4-BE49-F238E27FC236}">
                  <a16:creationId xmlns:a16="http://schemas.microsoft.com/office/drawing/2014/main" xmlns="" id="{E577B271-3052-3B89-4569-56CE383C0611}"/>
                </a:ext>
              </a:extLst>
            </p:cNvPr>
            <p:cNvGrpSpPr/>
            <p:nvPr/>
          </p:nvGrpSpPr>
          <p:grpSpPr>
            <a:xfrm>
              <a:off x="2778657" y="3785446"/>
              <a:ext cx="583589" cy="939601"/>
              <a:chOff x="361091" y="127495"/>
              <a:chExt cx="642083" cy="1033778"/>
            </a:xfrm>
          </p:grpSpPr>
          <p:grpSp>
            <p:nvGrpSpPr>
              <p:cNvPr id="319" name="Google Shape;4498;p59">
                <a:extLst>
                  <a:ext uri="{FF2B5EF4-FFF2-40B4-BE49-F238E27FC236}">
                    <a16:creationId xmlns:a16="http://schemas.microsoft.com/office/drawing/2014/main" xmlns="" id="{F60D4BF5-8E6E-724F-BD97-4DA155A17D47}"/>
                  </a:ext>
                </a:extLst>
              </p:cNvPr>
              <p:cNvGrpSpPr/>
              <p:nvPr/>
            </p:nvGrpSpPr>
            <p:grpSpPr>
              <a:xfrm>
                <a:off x="374929" y="127495"/>
                <a:ext cx="628244" cy="1033778"/>
                <a:chOff x="941954" y="143545"/>
                <a:chExt cx="628244" cy="1033778"/>
              </a:xfrm>
            </p:grpSpPr>
            <p:sp>
              <p:nvSpPr>
                <p:cNvPr id="337" name="Google Shape;4499;p59">
                  <a:extLst>
                    <a:ext uri="{FF2B5EF4-FFF2-40B4-BE49-F238E27FC236}">
                      <a16:creationId xmlns:a16="http://schemas.microsoft.com/office/drawing/2014/main" xmlns="" id="{DD7AE095-FD90-9429-8DC2-D7B1A749F65A}"/>
                    </a:ext>
                  </a:extLst>
                </p:cNvPr>
                <p:cNvSpPr/>
                <p:nvPr/>
              </p:nvSpPr>
              <p:spPr>
                <a:xfrm>
                  <a:off x="941954" y="143545"/>
                  <a:ext cx="628244" cy="1033778"/>
                </a:xfrm>
                <a:custGeom>
                  <a:avLst/>
                  <a:gdLst/>
                  <a:ahLst/>
                  <a:cxnLst/>
                  <a:rect l="l" t="t" r="r" b="b"/>
                  <a:pathLst>
                    <a:path w="9986" h="16432" extrusionOk="0">
                      <a:moveTo>
                        <a:pt x="6907" y="0"/>
                      </a:moveTo>
                      <a:cubicBezTo>
                        <a:pt x="5979" y="0"/>
                        <a:pt x="4942" y="539"/>
                        <a:pt x="3944" y="1560"/>
                      </a:cubicBezTo>
                      <a:cubicBezTo>
                        <a:pt x="2694" y="2837"/>
                        <a:pt x="1605" y="4763"/>
                        <a:pt x="918" y="6914"/>
                      </a:cubicBezTo>
                      <a:cubicBezTo>
                        <a:pt x="230" y="9066"/>
                        <a:pt x="1" y="11266"/>
                        <a:pt x="280" y="13032"/>
                      </a:cubicBezTo>
                      <a:cubicBezTo>
                        <a:pt x="558" y="14797"/>
                        <a:pt x="1321" y="15982"/>
                        <a:pt x="2402" y="16328"/>
                      </a:cubicBezTo>
                      <a:cubicBezTo>
                        <a:pt x="2620" y="16397"/>
                        <a:pt x="2846" y="16432"/>
                        <a:pt x="3080" y="16432"/>
                      </a:cubicBezTo>
                      <a:cubicBezTo>
                        <a:pt x="4008" y="16432"/>
                        <a:pt x="5044" y="15893"/>
                        <a:pt x="6043" y="14872"/>
                      </a:cubicBezTo>
                      <a:cubicBezTo>
                        <a:pt x="7293" y="13596"/>
                        <a:pt x="8382" y="11669"/>
                        <a:pt x="9069" y="9518"/>
                      </a:cubicBezTo>
                      <a:cubicBezTo>
                        <a:pt x="9756" y="7366"/>
                        <a:pt x="9986" y="5167"/>
                        <a:pt x="9708" y="3401"/>
                      </a:cubicBezTo>
                      <a:cubicBezTo>
                        <a:pt x="9429" y="1635"/>
                        <a:pt x="8666" y="450"/>
                        <a:pt x="7585" y="104"/>
                      </a:cubicBezTo>
                      <a:cubicBezTo>
                        <a:pt x="7367" y="34"/>
                        <a:pt x="7140" y="0"/>
                        <a:pt x="6907"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338" name="Google Shape;4500;p59">
                  <a:extLst>
                    <a:ext uri="{FF2B5EF4-FFF2-40B4-BE49-F238E27FC236}">
                      <a16:creationId xmlns:a16="http://schemas.microsoft.com/office/drawing/2014/main" xmlns="" id="{1DEDCA27-FCA4-2529-A02F-5C59F627CB4B}"/>
                    </a:ext>
                  </a:extLst>
                </p:cNvPr>
                <p:cNvSpPr/>
                <p:nvPr/>
              </p:nvSpPr>
              <p:spPr>
                <a:xfrm>
                  <a:off x="941954" y="143545"/>
                  <a:ext cx="628244" cy="1033778"/>
                </a:xfrm>
                <a:custGeom>
                  <a:avLst/>
                  <a:gdLst/>
                  <a:ahLst/>
                  <a:cxnLst/>
                  <a:rect l="l" t="t" r="r" b="b"/>
                  <a:pathLst>
                    <a:path w="9986" h="16432" extrusionOk="0">
                      <a:moveTo>
                        <a:pt x="6907" y="0"/>
                      </a:moveTo>
                      <a:cubicBezTo>
                        <a:pt x="5979" y="0"/>
                        <a:pt x="4942" y="539"/>
                        <a:pt x="3944" y="1560"/>
                      </a:cubicBezTo>
                      <a:cubicBezTo>
                        <a:pt x="2694" y="2837"/>
                        <a:pt x="1605" y="4763"/>
                        <a:pt x="918" y="6914"/>
                      </a:cubicBezTo>
                      <a:cubicBezTo>
                        <a:pt x="230" y="9066"/>
                        <a:pt x="1" y="11266"/>
                        <a:pt x="280" y="13032"/>
                      </a:cubicBezTo>
                      <a:cubicBezTo>
                        <a:pt x="558" y="14797"/>
                        <a:pt x="1321" y="15982"/>
                        <a:pt x="2402" y="16328"/>
                      </a:cubicBezTo>
                      <a:cubicBezTo>
                        <a:pt x="2620" y="16397"/>
                        <a:pt x="2846" y="16432"/>
                        <a:pt x="3080" y="16432"/>
                      </a:cubicBezTo>
                      <a:cubicBezTo>
                        <a:pt x="4008" y="16432"/>
                        <a:pt x="5044" y="15893"/>
                        <a:pt x="6043" y="14872"/>
                      </a:cubicBezTo>
                      <a:cubicBezTo>
                        <a:pt x="7293" y="13596"/>
                        <a:pt x="8382" y="11669"/>
                        <a:pt x="9069" y="9518"/>
                      </a:cubicBezTo>
                      <a:cubicBezTo>
                        <a:pt x="9756" y="7366"/>
                        <a:pt x="9986" y="5167"/>
                        <a:pt x="9708" y="3401"/>
                      </a:cubicBezTo>
                      <a:cubicBezTo>
                        <a:pt x="9429" y="1635"/>
                        <a:pt x="8666" y="450"/>
                        <a:pt x="7585" y="104"/>
                      </a:cubicBezTo>
                      <a:cubicBezTo>
                        <a:pt x="7367" y="34"/>
                        <a:pt x="7140" y="0"/>
                        <a:pt x="6907" y="0"/>
                      </a:cubicBezTo>
                      <a:close/>
                    </a:path>
                  </a:pathLst>
                </a:custGeom>
                <a:solidFill>
                  <a:srgbClr val="A00825">
                    <a:alpha val="54189"/>
                  </a:srgbClr>
                </a:solidFill>
                <a:ln>
                  <a:noFill/>
                </a:ln>
              </p:spPr>
              <p:txBody>
                <a:bodyPr spcFirstLastPara="1" wrap="square" lIns="121900" tIns="121900" rIns="121900" bIns="121900" anchor="ctr" anchorCtr="0">
                  <a:noAutofit/>
                </a:bodyPr>
                <a:lstStyle/>
                <a:p>
                  <a:endParaRPr sz="2489"/>
                </a:p>
              </p:txBody>
            </p:sp>
            <p:sp>
              <p:nvSpPr>
                <p:cNvPr id="339" name="Google Shape;4501;p59">
                  <a:extLst>
                    <a:ext uri="{FF2B5EF4-FFF2-40B4-BE49-F238E27FC236}">
                      <a16:creationId xmlns:a16="http://schemas.microsoft.com/office/drawing/2014/main" xmlns="" id="{82E4CB7B-4908-7EE2-1B4B-8D80BF1716D6}"/>
                    </a:ext>
                  </a:extLst>
                </p:cNvPr>
                <p:cNvSpPr/>
                <p:nvPr/>
              </p:nvSpPr>
              <p:spPr>
                <a:xfrm>
                  <a:off x="941954" y="143545"/>
                  <a:ext cx="628244" cy="1033778"/>
                </a:xfrm>
                <a:custGeom>
                  <a:avLst/>
                  <a:gdLst/>
                  <a:ahLst/>
                  <a:cxnLst/>
                  <a:rect l="l" t="t" r="r" b="b"/>
                  <a:pathLst>
                    <a:path w="9986" h="16432" extrusionOk="0">
                      <a:moveTo>
                        <a:pt x="6907" y="0"/>
                      </a:moveTo>
                      <a:cubicBezTo>
                        <a:pt x="5979" y="0"/>
                        <a:pt x="4942" y="539"/>
                        <a:pt x="3944" y="1560"/>
                      </a:cubicBezTo>
                      <a:cubicBezTo>
                        <a:pt x="2694" y="2837"/>
                        <a:pt x="1605" y="4763"/>
                        <a:pt x="918" y="6914"/>
                      </a:cubicBezTo>
                      <a:cubicBezTo>
                        <a:pt x="230" y="9066"/>
                        <a:pt x="1" y="11266"/>
                        <a:pt x="280" y="13032"/>
                      </a:cubicBezTo>
                      <a:cubicBezTo>
                        <a:pt x="558" y="14797"/>
                        <a:pt x="1321" y="15982"/>
                        <a:pt x="2402" y="16328"/>
                      </a:cubicBezTo>
                      <a:cubicBezTo>
                        <a:pt x="2620" y="16397"/>
                        <a:pt x="2846" y="16432"/>
                        <a:pt x="3080" y="16432"/>
                      </a:cubicBezTo>
                      <a:cubicBezTo>
                        <a:pt x="4008" y="16432"/>
                        <a:pt x="5044" y="15893"/>
                        <a:pt x="6043" y="14872"/>
                      </a:cubicBezTo>
                      <a:cubicBezTo>
                        <a:pt x="7293" y="13596"/>
                        <a:pt x="8382" y="11669"/>
                        <a:pt x="9069" y="9518"/>
                      </a:cubicBezTo>
                      <a:cubicBezTo>
                        <a:pt x="9756" y="7366"/>
                        <a:pt x="9986" y="5167"/>
                        <a:pt x="9708" y="3401"/>
                      </a:cubicBezTo>
                      <a:cubicBezTo>
                        <a:pt x="9429" y="1635"/>
                        <a:pt x="8666" y="450"/>
                        <a:pt x="7585" y="104"/>
                      </a:cubicBezTo>
                      <a:cubicBezTo>
                        <a:pt x="7367" y="34"/>
                        <a:pt x="7140" y="0"/>
                        <a:pt x="6907" y="0"/>
                      </a:cubicBez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grpSp>
          <p:sp>
            <p:nvSpPr>
              <p:cNvPr id="320" name="Google Shape;4502;p59">
                <a:extLst>
                  <a:ext uri="{FF2B5EF4-FFF2-40B4-BE49-F238E27FC236}">
                    <a16:creationId xmlns:a16="http://schemas.microsoft.com/office/drawing/2014/main" xmlns="" id="{D1E79F2A-AEBB-DA78-8AF3-FE38BBF71BFF}"/>
                  </a:ext>
                </a:extLst>
              </p:cNvPr>
              <p:cNvSpPr/>
              <p:nvPr/>
            </p:nvSpPr>
            <p:spPr>
              <a:xfrm>
                <a:off x="381032" y="143538"/>
                <a:ext cx="600940" cy="989047"/>
              </a:xfrm>
              <a:custGeom>
                <a:avLst/>
                <a:gdLst/>
                <a:ahLst/>
                <a:cxnLst/>
                <a:rect l="l" t="t" r="r" b="b"/>
                <a:pathLst>
                  <a:path w="9552" h="15721" extrusionOk="0">
                    <a:moveTo>
                      <a:pt x="6606" y="1"/>
                    </a:moveTo>
                    <a:cubicBezTo>
                      <a:pt x="5719" y="1"/>
                      <a:pt x="4728" y="516"/>
                      <a:pt x="3772" y="1492"/>
                    </a:cubicBezTo>
                    <a:cubicBezTo>
                      <a:pt x="2577" y="2714"/>
                      <a:pt x="1535" y="4556"/>
                      <a:pt x="878" y="6615"/>
                    </a:cubicBezTo>
                    <a:cubicBezTo>
                      <a:pt x="220" y="8674"/>
                      <a:pt x="1" y="10779"/>
                      <a:pt x="266" y="12467"/>
                    </a:cubicBezTo>
                    <a:cubicBezTo>
                      <a:pt x="533" y="14156"/>
                      <a:pt x="1263" y="15290"/>
                      <a:pt x="2297" y="15621"/>
                    </a:cubicBezTo>
                    <a:cubicBezTo>
                      <a:pt x="2505" y="15687"/>
                      <a:pt x="2722" y="15720"/>
                      <a:pt x="2946" y="15720"/>
                    </a:cubicBezTo>
                    <a:cubicBezTo>
                      <a:pt x="3833" y="15720"/>
                      <a:pt x="4825" y="15204"/>
                      <a:pt x="5780" y="14228"/>
                    </a:cubicBezTo>
                    <a:cubicBezTo>
                      <a:pt x="6975" y="13007"/>
                      <a:pt x="8017" y="11163"/>
                      <a:pt x="8675" y="9106"/>
                    </a:cubicBezTo>
                    <a:cubicBezTo>
                      <a:pt x="9332" y="7047"/>
                      <a:pt x="9552" y="4942"/>
                      <a:pt x="9286" y="3254"/>
                    </a:cubicBezTo>
                    <a:cubicBezTo>
                      <a:pt x="9019" y="1565"/>
                      <a:pt x="8289" y="430"/>
                      <a:pt x="7255" y="100"/>
                    </a:cubicBezTo>
                    <a:cubicBezTo>
                      <a:pt x="7047" y="33"/>
                      <a:pt x="6830" y="1"/>
                      <a:pt x="6606" y="1"/>
                    </a:cubicBezTo>
                    <a:close/>
                  </a:path>
                </a:pathLst>
              </a:custGeom>
              <a:solidFill>
                <a:srgbClr val="8F6027">
                  <a:alpha val="28490"/>
                </a:srgbClr>
              </a:solidFill>
              <a:ln>
                <a:noFill/>
              </a:ln>
            </p:spPr>
            <p:txBody>
              <a:bodyPr spcFirstLastPara="1" wrap="square" lIns="121900" tIns="121900" rIns="121900" bIns="121900" anchor="ctr" anchorCtr="0">
                <a:noAutofit/>
              </a:bodyPr>
              <a:lstStyle/>
              <a:p>
                <a:endParaRPr sz="2489"/>
              </a:p>
            </p:txBody>
          </p:sp>
          <p:grpSp>
            <p:nvGrpSpPr>
              <p:cNvPr id="321" name="Google Shape;4503;p59">
                <a:extLst>
                  <a:ext uri="{FF2B5EF4-FFF2-40B4-BE49-F238E27FC236}">
                    <a16:creationId xmlns:a16="http://schemas.microsoft.com/office/drawing/2014/main" xmlns="" id="{A91E2BEE-01CF-63B7-0778-9C40D203AB04}"/>
                  </a:ext>
                </a:extLst>
              </p:cNvPr>
              <p:cNvGrpSpPr/>
              <p:nvPr/>
            </p:nvGrpSpPr>
            <p:grpSpPr>
              <a:xfrm>
                <a:off x="402323" y="180278"/>
                <a:ext cx="498405" cy="868016"/>
                <a:chOff x="1098873" y="51366"/>
                <a:chExt cx="498405" cy="868016"/>
              </a:xfrm>
            </p:grpSpPr>
            <p:sp>
              <p:nvSpPr>
                <p:cNvPr id="333" name="Google Shape;4504;p59">
                  <a:extLst>
                    <a:ext uri="{FF2B5EF4-FFF2-40B4-BE49-F238E27FC236}">
                      <a16:creationId xmlns:a16="http://schemas.microsoft.com/office/drawing/2014/main" xmlns="" id="{38252D23-B0DA-6C38-759A-95DF18F900E2}"/>
                    </a:ext>
                  </a:extLst>
                </p:cNvPr>
                <p:cNvSpPr/>
                <p:nvPr/>
              </p:nvSpPr>
              <p:spPr>
                <a:xfrm>
                  <a:off x="1098873" y="51366"/>
                  <a:ext cx="498393" cy="868004"/>
                </a:xfrm>
                <a:custGeom>
                  <a:avLst/>
                  <a:gdLst/>
                  <a:ahLst/>
                  <a:cxnLst/>
                  <a:rect l="l" t="t" r="r" b="b"/>
                  <a:pathLst>
                    <a:path w="7922" h="13797" extrusionOk="0">
                      <a:moveTo>
                        <a:pt x="5581" y="0"/>
                      </a:moveTo>
                      <a:cubicBezTo>
                        <a:pt x="4835" y="0"/>
                        <a:pt x="3993" y="477"/>
                        <a:pt x="3178" y="1374"/>
                      </a:cubicBezTo>
                      <a:cubicBezTo>
                        <a:pt x="2183" y="2469"/>
                        <a:pt x="1310" y="4102"/>
                        <a:pt x="754" y="5912"/>
                      </a:cubicBezTo>
                      <a:cubicBezTo>
                        <a:pt x="197" y="7723"/>
                        <a:pt x="1" y="9563"/>
                        <a:pt x="209" y="11028"/>
                      </a:cubicBezTo>
                      <a:cubicBezTo>
                        <a:pt x="416" y="12493"/>
                        <a:pt x="1012" y="13464"/>
                        <a:pt x="1862" y="13726"/>
                      </a:cubicBezTo>
                      <a:cubicBezTo>
                        <a:pt x="2017" y="13773"/>
                        <a:pt x="2177" y="13797"/>
                        <a:pt x="2343" y="13797"/>
                      </a:cubicBezTo>
                      <a:cubicBezTo>
                        <a:pt x="3088" y="13797"/>
                        <a:pt x="3931" y="13320"/>
                        <a:pt x="4745" y="12424"/>
                      </a:cubicBezTo>
                      <a:cubicBezTo>
                        <a:pt x="5740" y="11328"/>
                        <a:pt x="6612" y="9696"/>
                        <a:pt x="7169" y="7885"/>
                      </a:cubicBezTo>
                      <a:cubicBezTo>
                        <a:pt x="7725" y="6074"/>
                        <a:pt x="7921" y="4234"/>
                        <a:pt x="7714" y="2769"/>
                      </a:cubicBezTo>
                      <a:cubicBezTo>
                        <a:pt x="7506" y="1303"/>
                        <a:pt x="6911" y="334"/>
                        <a:pt x="6061" y="71"/>
                      </a:cubicBezTo>
                      <a:cubicBezTo>
                        <a:pt x="5907" y="24"/>
                        <a:pt x="5746" y="0"/>
                        <a:pt x="5581"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34" name="Google Shape;4505;p59">
                  <a:extLst>
                    <a:ext uri="{FF2B5EF4-FFF2-40B4-BE49-F238E27FC236}">
                      <a16:creationId xmlns:a16="http://schemas.microsoft.com/office/drawing/2014/main" xmlns="" id="{DF3677A7-1376-2CA2-3E1F-AB18B2846CA4}"/>
                    </a:ext>
                  </a:extLst>
                </p:cNvPr>
                <p:cNvSpPr/>
                <p:nvPr/>
              </p:nvSpPr>
              <p:spPr>
                <a:xfrm>
                  <a:off x="1098885" y="51378"/>
                  <a:ext cx="498393" cy="868004"/>
                </a:xfrm>
                <a:custGeom>
                  <a:avLst/>
                  <a:gdLst/>
                  <a:ahLst/>
                  <a:cxnLst/>
                  <a:rect l="l" t="t" r="r" b="b"/>
                  <a:pathLst>
                    <a:path w="7922" h="13797" extrusionOk="0">
                      <a:moveTo>
                        <a:pt x="5581" y="0"/>
                      </a:moveTo>
                      <a:cubicBezTo>
                        <a:pt x="4835" y="0"/>
                        <a:pt x="3993" y="477"/>
                        <a:pt x="3178" y="1374"/>
                      </a:cubicBezTo>
                      <a:cubicBezTo>
                        <a:pt x="2183" y="2469"/>
                        <a:pt x="1310" y="4102"/>
                        <a:pt x="754" y="5912"/>
                      </a:cubicBezTo>
                      <a:cubicBezTo>
                        <a:pt x="197" y="7723"/>
                        <a:pt x="1" y="9563"/>
                        <a:pt x="209" y="11028"/>
                      </a:cubicBezTo>
                      <a:cubicBezTo>
                        <a:pt x="416" y="12493"/>
                        <a:pt x="1012" y="13464"/>
                        <a:pt x="1862" y="13726"/>
                      </a:cubicBezTo>
                      <a:cubicBezTo>
                        <a:pt x="2017" y="13773"/>
                        <a:pt x="2177" y="13797"/>
                        <a:pt x="2343" y="13797"/>
                      </a:cubicBezTo>
                      <a:cubicBezTo>
                        <a:pt x="3088" y="13797"/>
                        <a:pt x="3931" y="13320"/>
                        <a:pt x="4745" y="12424"/>
                      </a:cubicBezTo>
                      <a:cubicBezTo>
                        <a:pt x="5740" y="11328"/>
                        <a:pt x="6612" y="9696"/>
                        <a:pt x="7169" y="7885"/>
                      </a:cubicBezTo>
                      <a:cubicBezTo>
                        <a:pt x="7725" y="6074"/>
                        <a:pt x="7921" y="4234"/>
                        <a:pt x="7714" y="2769"/>
                      </a:cubicBezTo>
                      <a:cubicBezTo>
                        <a:pt x="7506" y="1303"/>
                        <a:pt x="6911" y="334"/>
                        <a:pt x="6061" y="71"/>
                      </a:cubicBezTo>
                      <a:cubicBezTo>
                        <a:pt x="5907" y="24"/>
                        <a:pt x="5746" y="0"/>
                        <a:pt x="5581" y="0"/>
                      </a:cubicBezTo>
                      <a:close/>
                    </a:path>
                  </a:pathLst>
                </a:custGeom>
                <a:solidFill>
                  <a:srgbClr val="A00825">
                    <a:alpha val="38550"/>
                  </a:srgbClr>
                </a:solidFill>
                <a:ln>
                  <a:noFill/>
                </a:ln>
              </p:spPr>
              <p:txBody>
                <a:bodyPr spcFirstLastPara="1" wrap="square" lIns="121900" tIns="121900" rIns="121900" bIns="121900" anchor="ctr" anchorCtr="0">
                  <a:noAutofit/>
                </a:bodyPr>
                <a:lstStyle/>
                <a:p>
                  <a:endParaRPr sz="2489"/>
                </a:p>
              </p:txBody>
            </p:sp>
            <p:sp>
              <p:nvSpPr>
                <p:cNvPr id="335" name="Google Shape;4506;p59">
                  <a:extLst>
                    <a:ext uri="{FF2B5EF4-FFF2-40B4-BE49-F238E27FC236}">
                      <a16:creationId xmlns:a16="http://schemas.microsoft.com/office/drawing/2014/main" xmlns="" id="{E5D88FDD-1072-AFC4-A8D0-D54389D12CE5}"/>
                    </a:ext>
                  </a:extLst>
                </p:cNvPr>
                <p:cNvSpPr/>
                <p:nvPr/>
              </p:nvSpPr>
              <p:spPr>
                <a:xfrm>
                  <a:off x="1098885" y="51366"/>
                  <a:ext cx="498393" cy="868004"/>
                </a:xfrm>
                <a:custGeom>
                  <a:avLst/>
                  <a:gdLst/>
                  <a:ahLst/>
                  <a:cxnLst/>
                  <a:rect l="l" t="t" r="r" b="b"/>
                  <a:pathLst>
                    <a:path w="7922" h="13797" extrusionOk="0">
                      <a:moveTo>
                        <a:pt x="5581" y="0"/>
                      </a:moveTo>
                      <a:cubicBezTo>
                        <a:pt x="4835" y="0"/>
                        <a:pt x="3993" y="477"/>
                        <a:pt x="3178" y="1374"/>
                      </a:cubicBezTo>
                      <a:cubicBezTo>
                        <a:pt x="2183" y="2469"/>
                        <a:pt x="1310" y="4102"/>
                        <a:pt x="754" y="5912"/>
                      </a:cubicBezTo>
                      <a:cubicBezTo>
                        <a:pt x="197" y="7723"/>
                        <a:pt x="1" y="9563"/>
                        <a:pt x="209" y="11028"/>
                      </a:cubicBezTo>
                      <a:cubicBezTo>
                        <a:pt x="416" y="12493"/>
                        <a:pt x="1012" y="13464"/>
                        <a:pt x="1862" y="13726"/>
                      </a:cubicBezTo>
                      <a:cubicBezTo>
                        <a:pt x="2017" y="13773"/>
                        <a:pt x="2177" y="13797"/>
                        <a:pt x="2343" y="13797"/>
                      </a:cubicBezTo>
                      <a:cubicBezTo>
                        <a:pt x="3088" y="13797"/>
                        <a:pt x="3931" y="13320"/>
                        <a:pt x="4745" y="12424"/>
                      </a:cubicBezTo>
                      <a:cubicBezTo>
                        <a:pt x="5740" y="11328"/>
                        <a:pt x="6612" y="9696"/>
                        <a:pt x="7169" y="7885"/>
                      </a:cubicBezTo>
                      <a:cubicBezTo>
                        <a:pt x="7725" y="6074"/>
                        <a:pt x="7921" y="4234"/>
                        <a:pt x="7714" y="2769"/>
                      </a:cubicBezTo>
                      <a:cubicBezTo>
                        <a:pt x="7506" y="1303"/>
                        <a:pt x="6911" y="334"/>
                        <a:pt x="6061" y="71"/>
                      </a:cubicBezTo>
                      <a:cubicBezTo>
                        <a:pt x="5907" y="24"/>
                        <a:pt x="5746" y="0"/>
                        <a:pt x="5581" y="0"/>
                      </a:cubicBezTo>
                      <a:close/>
                    </a:path>
                  </a:pathLst>
                </a:custGeom>
                <a:solidFill>
                  <a:srgbClr val="8F6027">
                    <a:alpha val="28490"/>
                  </a:srgbClr>
                </a:solidFill>
                <a:ln>
                  <a:noFill/>
                </a:ln>
              </p:spPr>
              <p:txBody>
                <a:bodyPr spcFirstLastPara="1" wrap="square" lIns="121900" tIns="121900" rIns="121900" bIns="121900" anchor="ctr" anchorCtr="0">
                  <a:noAutofit/>
                </a:bodyPr>
                <a:lstStyle/>
                <a:p>
                  <a:endParaRPr sz="2489"/>
                </a:p>
              </p:txBody>
            </p:sp>
            <p:sp>
              <p:nvSpPr>
                <p:cNvPr id="336" name="Google Shape;4507;p59">
                  <a:extLst>
                    <a:ext uri="{FF2B5EF4-FFF2-40B4-BE49-F238E27FC236}">
                      <a16:creationId xmlns:a16="http://schemas.microsoft.com/office/drawing/2014/main" xmlns="" id="{94A4127D-1437-8F62-65D9-C1526ADFC9AE}"/>
                    </a:ext>
                  </a:extLst>
                </p:cNvPr>
                <p:cNvSpPr/>
                <p:nvPr/>
              </p:nvSpPr>
              <p:spPr>
                <a:xfrm>
                  <a:off x="1098885" y="51366"/>
                  <a:ext cx="498393" cy="868004"/>
                </a:xfrm>
                <a:custGeom>
                  <a:avLst/>
                  <a:gdLst/>
                  <a:ahLst/>
                  <a:cxnLst/>
                  <a:rect l="l" t="t" r="r" b="b"/>
                  <a:pathLst>
                    <a:path w="7922" h="13797" extrusionOk="0">
                      <a:moveTo>
                        <a:pt x="5581" y="0"/>
                      </a:moveTo>
                      <a:cubicBezTo>
                        <a:pt x="4835" y="0"/>
                        <a:pt x="3993" y="477"/>
                        <a:pt x="3178" y="1374"/>
                      </a:cubicBezTo>
                      <a:cubicBezTo>
                        <a:pt x="2183" y="2469"/>
                        <a:pt x="1310" y="4102"/>
                        <a:pt x="754" y="5912"/>
                      </a:cubicBezTo>
                      <a:cubicBezTo>
                        <a:pt x="197" y="7723"/>
                        <a:pt x="1" y="9563"/>
                        <a:pt x="209" y="11028"/>
                      </a:cubicBezTo>
                      <a:cubicBezTo>
                        <a:pt x="416" y="12493"/>
                        <a:pt x="1012" y="13464"/>
                        <a:pt x="1862" y="13726"/>
                      </a:cubicBezTo>
                      <a:cubicBezTo>
                        <a:pt x="2017" y="13773"/>
                        <a:pt x="2177" y="13797"/>
                        <a:pt x="2343" y="13797"/>
                      </a:cubicBezTo>
                      <a:cubicBezTo>
                        <a:pt x="3088" y="13797"/>
                        <a:pt x="3931" y="13320"/>
                        <a:pt x="4745" y="12424"/>
                      </a:cubicBezTo>
                      <a:cubicBezTo>
                        <a:pt x="5740" y="11328"/>
                        <a:pt x="6612" y="9696"/>
                        <a:pt x="7169" y="7885"/>
                      </a:cubicBezTo>
                      <a:cubicBezTo>
                        <a:pt x="7725" y="6074"/>
                        <a:pt x="7921" y="4234"/>
                        <a:pt x="7714" y="2769"/>
                      </a:cubicBezTo>
                      <a:cubicBezTo>
                        <a:pt x="7506" y="1303"/>
                        <a:pt x="6911" y="334"/>
                        <a:pt x="6061" y="71"/>
                      </a:cubicBezTo>
                      <a:cubicBezTo>
                        <a:pt x="5907" y="24"/>
                        <a:pt x="5746" y="0"/>
                        <a:pt x="5581" y="0"/>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grpSp>
          <p:sp>
            <p:nvSpPr>
              <p:cNvPr id="322" name="Google Shape;4508;p59">
                <a:extLst>
                  <a:ext uri="{FF2B5EF4-FFF2-40B4-BE49-F238E27FC236}">
                    <a16:creationId xmlns:a16="http://schemas.microsoft.com/office/drawing/2014/main" xmlns="" id="{F7BE0C74-ADB6-C698-ABD9-3A51A62C17CA}"/>
                  </a:ext>
                </a:extLst>
              </p:cNvPr>
              <p:cNvSpPr/>
              <p:nvPr/>
            </p:nvSpPr>
            <p:spPr>
              <a:xfrm>
                <a:off x="393992" y="145110"/>
                <a:ext cx="533687" cy="920158"/>
              </a:xfrm>
              <a:custGeom>
                <a:avLst/>
                <a:gdLst/>
                <a:ahLst/>
                <a:cxnLst/>
                <a:rect l="l" t="t" r="r" b="b"/>
                <a:pathLst>
                  <a:path w="8483" h="14626" extrusionOk="0">
                    <a:moveTo>
                      <a:pt x="6737" y="1"/>
                    </a:moveTo>
                    <a:cubicBezTo>
                      <a:pt x="5564" y="1238"/>
                      <a:pt x="4247" y="2921"/>
                      <a:pt x="3026" y="5049"/>
                    </a:cubicBezTo>
                    <a:cubicBezTo>
                      <a:pt x="1670" y="7414"/>
                      <a:pt x="661" y="9929"/>
                      <a:pt x="0" y="12021"/>
                    </a:cubicBezTo>
                    <a:cubicBezTo>
                      <a:pt x="114" y="13084"/>
                      <a:pt x="403" y="13982"/>
                      <a:pt x="847" y="14625"/>
                    </a:cubicBezTo>
                    <a:cubicBezTo>
                      <a:pt x="1965" y="12791"/>
                      <a:pt x="3523" y="9972"/>
                      <a:pt x="5247" y="6965"/>
                    </a:cubicBezTo>
                    <a:cubicBezTo>
                      <a:pt x="6478" y="4821"/>
                      <a:pt x="7604" y="2908"/>
                      <a:pt x="8482" y="1369"/>
                    </a:cubicBezTo>
                    <a:cubicBezTo>
                      <a:pt x="8108" y="684"/>
                      <a:pt x="7591" y="216"/>
                      <a:pt x="6941" y="45"/>
                    </a:cubicBezTo>
                    <a:cubicBezTo>
                      <a:pt x="6875" y="26"/>
                      <a:pt x="6806" y="14"/>
                      <a:pt x="6737" y="1"/>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323" name="Google Shape;4509;p59">
                <a:extLst>
                  <a:ext uri="{FF2B5EF4-FFF2-40B4-BE49-F238E27FC236}">
                    <a16:creationId xmlns:a16="http://schemas.microsoft.com/office/drawing/2014/main" xmlns="" id="{1EE0510A-C813-609D-B8C2-F836BD924A47}"/>
                  </a:ext>
                </a:extLst>
              </p:cNvPr>
              <p:cNvSpPr/>
              <p:nvPr/>
            </p:nvSpPr>
            <p:spPr>
              <a:xfrm>
                <a:off x="379270" y="166564"/>
                <a:ext cx="544696" cy="900278"/>
              </a:xfrm>
              <a:custGeom>
                <a:avLst/>
                <a:gdLst/>
                <a:ahLst/>
                <a:cxnLst/>
                <a:rect l="l" t="t" r="r" b="b"/>
                <a:pathLst>
                  <a:path w="8658" h="14310" extrusionOk="0">
                    <a:moveTo>
                      <a:pt x="5964" y="118"/>
                    </a:moveTo>
                    <a:cubicBezTo>
                      <a:pt x="6117" y="118"/>
                      <a:pt x="6268" y="137"/>
                      <a:pt x="6415" y="176"/>
                    </a:cubicBezTo>
                    <a:cubicBezTo>
                      <a:pt x="6930" y="311"/>
                      <a:pt x="7353" y="674"/>
                      <a:pt x="7678" y="1251"/>
                    </a:cubicBezTo>
                    <a:cubicBezTo>
                      <a:pt x="8501" y="2720"/>
                      <a:pt x="8519" y="5388"/>
                      <a:pt x="7725" y="8048"/>
                    </a:cubicBezTo>
                    <a:cubicBezTo>
                      <a:pt x="6666" y="11596"/>
                      <a:pt x="4493" y="14192"/>
                      <a:pt x="2691" y="14192"/>
                    </a:cubicBezTo>
                    <a:cubicBezTo>
                      <a:pt x="2538" y="14192"/>
                      <a:pt x="2387" y="14173"/>
                      <a:pt x="2240" y="14134"/>
                    </a:cubicBezTo>
                    <a:cubicBezTo>
                      <a:pt x="1727" y="14000"/>
                      <a:pt x="1302" y="13637"/>
                      <a:pt x="978" y="13060"/>
                    </a:cubicBezTo>
                    <a:cubicBezTo>
                      <a:pt x="154" y="11591"/>
                      <a:pt x="136" y="8923"/>
                      <a:pt x="931" y="6263"/>
                    </a:cubicBezTo>
                    <a:cubicBezTo>
                      <a:pt x="1990" y="2716"/>
                      <a:pt x="4163" y="118"/>
                      <a:pt x="5964" y="118"/>
                    </a:cubicBezTo>
                    <a:close/>
                    <a:moveTo>
                      <a:pt x="5974" y="0"/>
                    </a:moveTo>
                    <a:cubicBezTo>
                      <a:pt x="4118" y="0"/>
                      <a:pt x="1893" y="2630"/>
                      <a:pt x="817" y="6229"/>
                    </a:cubicBezTo>
                    <a:cubicBezTo>
                      <a:pt x="0" y="8960"/>
                      <a:pt x="22" y="11600"/>
                      <a:pt x="875" y="13118"/>
                    </a:cubicBezTo>
                    <a:cubicBezTo>
                      <a:pt x="1216" y="13724"/>
                      <a:pt x="1665" y="14105"/>
                      <a:pt x="2210" y="14248"/>
                    </a:cubicBezTo>
                    <a:cubicBezTo>
                      <a:pt x="2366" y="14289"/>
                      <a:pt x="2524" y="14309"/>
                      <a:pt x="2684" y="14309"/>
                    </a:cubicBezTo>
                    <a:cubicBezTo>
                      <a:pt x="4539" y="14309"/>
                      <a:pt x="6763" y="11680"/>
                      <a:pt x="7840" y="8081"/>
                    </a:cubicBezTo>
                    <a:cubicBezTo>
                      <a:pt x="8657" y="5350"/>
                      <a:pt x="8634" y="2709"/>
                      <a:pt x="7782" y="1192"/>
                    </a:cubicBezTo>
                    <a:cubicBezTo>
                      <a:pt x="7442" y="585"/>
                      <a:pt x="6993" y="205"/>
                      <a:pt x="6447" y="61"/>
                    </a:cubicBezTo>
                    <a:cubicBezTo>
                      <a:pt x="6293" y="20"/>
                      <a:pt x="6135" y="0"/>
                      <a:pt x="5974" y="0"/>
                    </a:cubicBezTo>
                    <a:close/>
                  </a:path>
                </a:pathLst>
              </a:custGeom>
              <a:solidFill>
                <a:srgbClr val="A00825">
                  <a:alpha val="54189"/>
                </a:srgbClr>
              </a:solidFill>
              <a:ln>
                <a:noFill/>
              </a:ln>
            </p:spPr>
            <p:txBody>
              <a:bodyPr spcFirstLastPara="1" wrap="square" lIns="121900" tIns="121900" rIns="121900" bIns="121900" anchor="ctr" anchorCtr="0">
                <a:noAutofit/>
              </a:bodyPr>
              <a:lstStyle/>
              <a:p>
                <a:endParaRPr sz="2489"/>
              </a:p>
            </p:txBody>
          </p:sp>
          <p:sp>
            <p:nvSpPr>
              <p:cNvPr id="324" name="Google Shape;4510;p59">
                <a:extLst>
                  <a:ext uri="{FF2B5EF4-FFF2-40B4-BE49-F238E27FC236}">
                    <a16:creationId xmlns:a16="http://schemas.microsoft.com/office/drawing/2014/main" xmlns="" id="{35E3CC97-0E05-9F28-A37D-38CCF716306A}"/>
                  </a:ext>
                </a:extLst>
              </p:cNvPr>
              <p:cNvSpPr/>
              <p:nvPr/>
            </p:nvSpPr>
            <p:spPr>
              <a:xfrm>
                <a:off x="379170" y="166589"/>
                <a:ext cx="544696" cy="900278"/>
              </a:xfrm>
              <a:custGeom>
                <a:avLst/>
                <a:gdLst/>
                <a:ahLst/>
                <a:cxnLst/>
                <a:rect l="l" t="t" r="r" b="b"/>
                <a:pathLst>
                  <a:path w="8658" h="14310" extrusionOk="0">
                    <a:moveTo>
                      <a:pt x="5964" y="118"/>
                    </a:moveTo>
                    <a:cubicBezTo>
                      <a:pt x="6117" y="118"/>
                      <a:pt x="6268" y="137"/>
                      <a:pt x="6415" y="176"/>
                    </a:cubicBezTo>
                    <a:cubicBezTo>
                      <a:pt x="6930" y="311"/>
                      <a:pt x="7353" y="674"/>
                      <a:pt x="7678" y="1251"/>
                    </a:cubicBezTo>
                    <a:cubicBezTo>
                      <a:pt x="8501" y="2720"/>
                      <a:pt x="8519" y="5388"/>
                      <a:pt x="7725" y="8048"/>
                    </a:cubicBezTo>
                    <a:cubicBezTo>
                      <a:pt x="6666" y="11596"/>
                      <a:pt x="4493" y="14192"/>
                      <a:pt x="2691" y="14192"/>
                    </a:cubicBezTo>
                    <a:cubicBezTo>
                      <a:pt x="2538" y="14192"/>
                      <a:pt x="2387" y="14173"/>
                      <a:pt x="2240" y="14134"/>
                    </a:cubicBezTo>
                    <a:cubicBezTo>
                      <a:pt x="1727" y="14000"/>
                      <a:pt x="1302" y="13637"/>
                      <a:pt x="978" y="13060"/>
                    </a:cubicBezTo>
                    <a:cubicBezTo>
                      <a:pt x="154" y="11591"/>
                      <a:pt x="136" y="8923"/>
                      <a:pt x="931" y="6263"/>
                    </a:cubicBezTo>
                    <a:cubicBezTo>
                      <a:pt x="1990" y="2716"/>
                      <a:pt x="4163" y="118"/>
                      <a:pt x="5964" y="118"/>
                    </a:cubicBezTo>
                    <a:close/>
                    <a:moveTo>
                      <a:pt x="5974" y="0"/>
                    </a:moveTo>
                    <a:cubicBezTo>
                      <a:pt x="4118" y="0"/>
                      <a:pt x="1893" y="2630"/>
                      <a:pt x="817" y="6229"/>
                    </a:cubicBezTo>
                    <a:cubicBezTo>
                      <a:pt x="0" y="8960"/>
                      <a:pt x="22" y="11600"/>
                      <a:pt x="875" y="13118"/>
                    </a:cubicBezTo>
                    <a:cubicBezTo>
                      <a:pt x="1216" y="13724"/>
                      <a:pt x="1665" y="14105"/>
                      <a:pt x="2210" y="14248"/>
                    </a:cubicBezTo>
                    <a:cubicBezTo>
                      <a:pt x="2366" y="14289"/>
                      <a:pt x="2524" y="14309"/>
                      <a:pt x="2684" y="14309"/>
                    </a:cubicBezTo>
                    <a:cubicBezTo>
                      <a:pt x="4539" y="14309"/>
                      <a:pt x="6763" y="11680"/>
                      <a:pt x="7840" y="8081"/>
                    </a:cubicBezTo>
                    <a:cubicBezTo>
                      <a:pt x="8657" y="5350"/>
                      <a:pt x="8634" y="2709"/>
                      <a:pt x="7782" y="1192"/>
                    </a:cubicBezTo>
                    <a:cubicBezTo>
                      <a:pt x="7442" y="585"/>
                      <a:pt x="6993" y="205"/>
                      <a:pt x="6447" y="61"/>
                    </a:cubicBezTo>
                    <a:cubicBezTo>
                      <a:pt x="6293" y="20"/>
                      <a:pt x="6135" y="0"/>
                      <a:pt x="5974" y="0"/>
                    </a:cubicBezTo>
                    <a:close/>
                  </a:path>
                </a:pathLst>
              </a:custGeom>
              <a:solidFill>
                <a:srgbClr val="49252E"/>
              </a:solidFill>
              <a:ln>
                <a:noFill/>
              </a:ln>
            </p:spPr>
            <p:txBody>
              <a:bodyPr spcFirstLastPara="1" wrap="square" lIns="121900" tIns="121900" rIns="121900" bIns="121900" anchor="ctr" anchorCtr="0">
                <a:noAutofit/>
              </a:bodyPr>
              <a:lstStyle/>
              <a:p>
                <a:endParaRPr sz="2489"/>
              </a:p>
            </p:txBody>
          </p:sp>
          <p:grpSp>
            <p:nvGrpSpPr>
              <p:cNvPr id="325" name="Google Shape;4511;p59">
                <a:extLst>
                  <a:ext uri="{FF2B5EF4-FFF2-40B4-BE49-F238E27FC236}">
                    <a16:creationId xmlns:a16="http://schemas.microsoft.com/office/drawing/2014/main" xmlns="" id="{E81400F3-AC66-3B6C-C3D1-028BA4CC31F5}"/>
                  </a:ext>
                </a:extLst>
              </p:cNvPr>
              <p:cNvGrpSpPr/>
              <p:nvPr/>
            </p:nvGrpSpPr>
            <p:grpSpPr>
              <a:xfrm>
                <a:off x="361091" y="167820"/>
                <a:ext cx="580871" cy="892917"/>
                <a:chOff x="824464" y="268350"/>
                <a:chExt cx="580871" cy="892917"/>
              </a:xfrm>
            </p:grpSpPr>
            <p:sp>
              <p:nvSpPr>
                <p:cNvPr id="329" name="Google Shape;4512;p59">
                  <a:extLst>
                    <a:ext uri="{FF2B5EF4-FFF2-40B4-BE49-F238E27FC236}">
                      <a16:creationId xmlns:a16="http://schemas.microsoft.com/office/drawing/2014/main" xmlns="" id="{46A8205F-D4C2-D823-BF1C-D1CEBEBD434E}"/>
                    </a:ext>
                  </a:extLst>
                </p:cNvPr>
                <p:cNvSpPr/>
                <p:nvPr/>
              </p:nvSpPr>
              <p:spPr>
                <a:xfrm>
                  <a:off x="824464" y="268350"/>
                  <a:ext cx="580871" cy="892917"/>
                </a:xfrm>
                <a:custGeom>
                  <a:avLst/>
                  <a:gdLst/>
                  <a:ahLst/>
                  <a:cxnLst/>
                  <a:rect l="l" t="t" r="r" b="b"/>
                  <a:pathLst>
                    <a:path w="9233" h="14193" extrusionOk="0">
                      <a:moveTo>
                        <a:pt x="5672" y="861"/>
                      </a:moveTo>
                      <a:cubicBezTo>
                        <a:pt x="5808" y="861"/>
                        <a:pt x="5941" y="878"/>
                        <a:pt x="6071" y="912"/>
                      </a:cubicBezTo>
                      <a:cubicBezTo>
                        <a:pt x="7703" y="1343"/>
                        <a:pt x="8221" y="4386"/>
                        <a:pt x="7227" y="7711"/>
                      </a:cubicBezTo>
                      <a:cubicBezTo>
                        <a:pt x="6313" y="10771"/>
                        <a:pt x="4436" y="13004"/>
                        <a:pt x="2870" y="13004"/>
                      </a:cubicBezTo>
                      <a:cubicBezTo>
                        <a:pt x="2735" y="13004"/>
                        <a:pt x="2602" y="12987"/>
                        <a:pt x="2472" y="12953"/>
                      </a:cubicBezTo>
                      <a:cubicBezTo>
                        <a:pt x="839" y="12522"/>
                        <a:pt x="322" y="9479"/>
                        <a:pt x="1316" y="6154"/>
                      </a:cubicBezTo>
                      <a:cubicBezTo>
                        <a:pt x="2230" y="3093"/>
                        <a:pt x="4106" y="861"/>
                        <a:pt x="5672" y="861"/>
                      </a:cubicBezTo>
                      <a:close/>
                      <a:moveTo>
                        <a:pt x="6255" y="0"/>
                      </a:moveTo>
                      <a:cubicBezTo>
                        <a:pt x="4424" y="0"/>
                        <a:pt x="2230" y="2608"/>
                        <a:pt x="1162" y="6187"/>
                      </a:cubicBezTo>
                      <a:cubicBezTo>
                        <a:pt x="0" y="10072"/>
                        <a:pt x="605" y="13630"/>
                        <a:pt x="2513" y="14133"/>
                      </a:cubicBezTo>
                      <a:cubicBezTo>
                        <a:pt x="2665" y="14173"/>
                        <a:pt x="2820" y="14193"/>
                        <a:pt x="2978" y="14193"/>
                      </a:cubicBezTo>
                      <a:cubicBezTo>
                        <a:pt x="4808" y="14193"/>
                        <a:pt x="7001" y="11585"/>
                        <a:pt x="8071" y="8006"/>
                      </a:cubicBezTo>
                      <a:cubicBezTo>
                        <a:pt x="9233" y="4120"/>
                        <a:pt x="8627" y="562"/>
                        <a:pt x="6719" y="59"/>
                      </a:cubicBezTo>
                      <a:cubicBezTo>
                        <a:pt x="6568" y="20"/>
                        <a:pt x="6412" y="0"/>
                        <a:pt x="6255" y="0"/>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330" name="Google Shape;4513;p59">
                  <a:extLst>
                    <a:ext uri="{FF2B5EF4-FFF2-40B4-BE49-F238E27FC236}">
                      <a16:creationId xmlns:a16="http://schemas.microsoft.com/office/drawing/2014/main" xmlns="" id="{9FDF710B-FD7D-7D4E-9428-8EF200CBA83D}"/>
                    </a:ext>
                  </a:extLst>
                </p:cNvPr>
                <p:cNvSpPr/>
                <p:nvPr/>
              </p:nvSpPr>
              <p:spPr>
                <a:xfrm>
                  <a:off x="824464" y="268350"/>
                  <a:ext cx="580871" cy="892917"/>
                </a:xfrm>
                <a:custGeom>
                  <a:avLst/>
                  <a:gdLst/>
                  <a:ahLst/>
                  <a:cxnLst/>
                  <a:rect l="l" t="t" r="r" b="b"/>
                  <a:pathLst>
                    <a:path w="9233" h="14193" extrusionOk="0">
                      <a:moveTo>
                        <a:pt x="5672" y="861"/>
                      </a:moveTo>
                      <a:cubicBezTo>
                        <a:pt x="5808" y="861"/>
                        <a:pt x="5941" y="878"/>
                        <a:pt x="6071" y="912"/>
                      </a:cubicBezTo>
                      <a:cubicBezTo>
                        <a:pt x="7703" y="1343"/>
                        <a:pt x="8221" y="4386"/>
                        <a:pt x="7227" y="7711"/>
                      </a:cubicBezTo>
                      <a:cubicBezTo>
                        <a:pt x="6313" y="10771"/>
                        <a:pt x="4436" y="13004"/>
                        <a:pt x="2870" y="13004"/>
                      </a:cubicBezTo>
                      <a:cubicBezTo>
                        <a:pt x="2735" y="13004"/>
                        <a:pt x="2602" y="12987"/>
                        <a:pt x="2472" y="12953"/>
                      </a:cubicBezTo>
                      <a:cubicBezTo>
                        <a:pt x="839" y="12522"/>
                        <a:pt x="322" y="9479"/>
                        <a:pt x="1316" y="6154"/>
                      </a:cubicBezTo>
                      <a:cubicBezTo>
                        <a:pt x="2230" y="3093"/>
                        <a:pt x="4106" y="861"/>
                        <a:pt x="5672" y="861"/>
                      </a:cubicBezTo>
                      <a:close/>
                      <a:moveTo>
                        <a:pt x="6255" y="0"/>
                      </a:moveTo>
                      <a:cubicBezTo>
                        <a:pt x="4424" y="0"/>
                        <a:pt x="2230" y="2608"/>
                        <a:pt x="1162" y="6187"/>
                      </a:cubicBezTo>
                      <a:cubicBezTo>
                        <a:pt x="0" y="10072"/>
                        <a:pt x="605" y="13630"/>
                        <a:pt x="2513" y="14133"/>
                      </a:cubicBezTo>
                      <a:cubicBezTo>
                        <a:pt x="2665" y="14173"/>
                        <a:pt x="2820" y="14193"/>
                        <a:pt x="2978" y="14193"/>
                      </a:cubicBezTo>
                      <a:cubicBezTo>
                        <a:pt x="4808" y="14193"/>
                        <a:pt x="7001" y="11585"/>
                        <a:pt x="8071" y="8006"/>
                      </a:cubicBezTo>
                      <a:cubicBezTo>
                        <a:pt x="9233" y="4120"/>
                        <a:pt x="8627" y="562"/>
                        <a:pt x="6719" y="59"/>
                      </a:cubicBezTo>
                      <a:cubicBezTo>
                        <a:pt x="6568" y="20"/>
                        <a:pt x="6412" y="0"/>
                        <a:pt x="6255" y="0"/>
                      </a:cubicBezTo>
                      <a:close/>
                    </a:path>
                  </a:pathLst>
                </a:custGeom>
                <a:solidFill>
                  <a:srgbClr val="A00825">
                    <a:alpha val="54189"/>
                  </a:srgbClr>
                </a:solidFill>
                <a:ln>
                  <a:noFill/>
                </a:ln>
              </p:spPr>
              <p:txBody>
                <a:bodyPr spcFirstLastPara="1" wrap="square" lIns="121900" tIns="121900" rIns="121900" bIns="121900" anchor="ctr" anchorCtr="0">
                  <a:noAutofit/>
                </a:bodyPr>
                <a:lstStyle/>
                <a:p>
                  <a:endParaRPr sz="2489"/>
                </a:p>
              </p:txBody>
            </p:sp>
            <p:sp>
              <p:nvSpPr>
                <p:cNvPr id="331" name="Google Shape;4514;p59">
                  <a:extLst>
                    <a:ext uri="{FF2B5EF4-FFF2-40B4-BE49-F238E27FC236}">
                      <a16:creationId xmlns:a16="http://schemas.microsoft.com/office/drawing/2014/main" xmlns="" id="{D7D2DBFA-E043-CD3C-2968-D29C7084AB94}"/>
                    </a:ext>
                  </a:extLst>
                </p:cNvPr>
                <p:cNvSpPr/>
                <p:nvPr/>
              </p:nvSpPr>
              <p:spPr>
                <a:xfrm>
                  <a:off x="824464" y="268350"/>
                  <a:ext cx="580871" cy="892917"/>
                </a:xfrm>
                <a:custGeom>
                  <a:avLst/>
                  <a:gdLst/>
                  <a:ahLst/>
                  <a:cxnLst/>
                  <a:rect l="l" t="t" r="r" b="b"/>
                  <a:pathLst>
                    <a:path w="9233" h="14193" extrusionOk="0">
                      <a:moveTo>
                        <a:pt x="5672" y="861"/>
                      </a:moveTo>
                      <a:cubicBezTo>
                        <a:pt x="5808" y="861"/>
                        <a:pt x="5941" y="878"/>
                        <a:pt x="6071" y="912"/>
                      </a:cubicBezTo>
                      <a:cubicBezTo>
                        <a:pt x="7703" y="1343"/>
                        <a:pt x="8221" y="4386"/>
                        <a:pt x="7227" y="7711"/>
                      </a:cubicBezTo>
                      <a:cubicBezTo>
                        <a:pt x="6313" y="10771"/>
                        <a:pt x="4436" y="13004"/>
                        <a:pt x="2870" y="13004"/>
                      </a:cubicBezTo>
                      <a:cubicBezTo>
                        <a:pt x="2735" y="13004"/>
                        <a:pt x="2602" y="12987"/>
                        <a:pt x="2472" y="12953"/>
                      </a:cubicBezTo>
                      <a:cubicBezTo>
                        <a:pt x="839" y="12522"/>
                        <a:pt x="322" y="9479"/>
                        <a:pt x="1316" y="6154"/>
                      </a:cubicBezTo>
                      <a:cubicBezTo>
                        <a:pt x="2230" y="3093"/>
                        <a:pt x="4106" y="861"/>
                        <a:pt x="5672" y="861"/>
                      </a:cubicBezTo>
                      <a:close/>
                      <a:moveTo>
                        <a:pt x="6255" y="0"/>
                      </a:moveTo>
                      <a:cubicBezTo>
                        <a:pt x="4424" y="0"/>
                        <a:pt x="2230" y="2608"/>
                        <a:pt x="1162" y="6187"/>
                      </a:cubicBezTo>
                      <a:cubicBezTo>
                        <a:pt x="0" y="10072"/>
                        <a:pt x="605" y="13630"/>
                        <a:pt x="2513" y="14133"/>
                      </a:cubicBezTo>
                      <a:cubicBezTo>
                        <a:pt x="2665" y="14173"/>
                        <a:pt x="2820" y="14193"/>
                        <a:pt x="2978" y="14193"/>
                      </a:cubicBezTo>
                      <a:cubicBezTo>
                        <a:pt x="4808" y="14193"/>
                        <a:pt x="7001" y="11585"/>
                        <a:pt x="8071" y="8006"/>
                      </a:cubicBezTo>
                      <a:cubicBezTo>
                        <a:pt x="9233" y="4120"/>
                        <a:pt x="8627" y="562"/>
                        <a:pt x="6719" y="59"/>
                      </a:cubicBezTo>
                      <a:cubicBezTo>
                        <a:pt x="6568" y="20"/>
                        <a:pt x="6412" y="0"/>
                        <a:pt x="6255" y="0"/>
                      </a:cubicBez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332" name="Google Shape;4515;p59">
                  <a:extLst>
                    <a:ext uri="{FF2B5EF4-FFF2-40B4-BE49-F238E27FC236}">
                      <a16:creationId xmlns:a16="http://schemas.microsoft.com/office/drawing/2014/main" xmlns="" id="{5643B72E-C8EE-F673-FDD0-6B842424231E}"/>
                    </a:ext>
                  </a:extLst>
                </p:cNvPr>
                <p:cNvSpPr/>
                <p:nvPr/>
              </p:nvSpPr>
              <p:spPr>
                <a:xfrm>
                  <a:off x="824464" y="268350"/>
                  <a:ext cx="580871" cy="892917"/>
                </a:xfrm>
                <a:custGeom>
                  <a:avLst/>
                  <a:gdLst/>
                  <a:ahLst/>
                  <a:cxnLst/>
                  <a:rect l="l" t="t" r="r" b="b"/>
                  <a:pathLst>
                    <a:path w="9233" h="14193" extrusionOk="0">
                      <a:moveTo>
                        <a:pt x="5672" y="861"/>
                      </a:moveTo>
                      <a:cubicBezTo>
                        <a:pt x="5808" y="861"/>
                        <a:pt x="5941" y="878"/>
                        <a:pt x="6071" y="912"/>
                      </a:cubicBezTo>
                      <a:cubicBezTo>
                        <a:pt x="7703" y="1343"/>
                        <a:pt x="8221" y="4386"/>
                        <a:pt x="7227" y="7711"/>
                      </a:cubicBezTo>
                      <a:cubicBezTo>
                        <a:pt x="6313" y="10771"/>
                        <a:pt x="4436" y="13004"/>
                        <a:pt x="2870" y="13004"/>
                      </a:cubicBezTo>
                      <a:cubicBezTo>
                        <a:pt x="2735" y="13004"/>
                        <a:pt x="2602" y="12987"/>
                        <a:pt x="2472" y="12953"/>
                      </a:cubicBezTo>
                      <a:cubicBezTo>
                        <a:pt x="839" y="12522"/>
                        <a:pt x="322" y="9479"/>
                        <a:pt x="1316" y="6154"/>
                      </a:cubicBezTo>
                      <a:cubicBezTo>
                        <a:pt x="2230" y="3093"/>
                        <a:pt x="4106" y="861"/>
                        <a:pt x="5672" y="861"/>
                      </a:cubicBezTo>
                      <a:close/>
                      <a:moveTo>
                        <a:pt x="6255" y="0"/>
                      </a:moveTo>
                      <a:cubicBezTo>
                        <a:pt x="4424" y="0"/>
                        <a:pt x="2230" y="2608"/>
                        <a:pt x="1162" y="6187"/>
                      </a:cubicBezTo>
                      <a:cubicBezTo>
                        <a:pt x="0" y="10072"/>
                        <a:pt x="605" y="13630"/>
                        <a:pt x="2513" y="14133"/>
                      </a:cubicBezTo>
                      <a:cubicBezTo>
                        <a:pt x="2665" y="14173"/>
                        <a:pt x="2820" y="14193"/>
                        <a:pt x="2978" y="14193"/>
                      </a:cubicBezTo>
                      <a:cubicBezTo>
                        <a:pt x="4808" y="14193"/>
                        <a:pt x="7001" y="11585"/>
                        <a:pt x="8071" y="8006"/>
                      </a:cubicBezTo>
                      <a:cubicBezTo>
                        <a:pt x="9233" y="4120"/>
                        <a:pt x="8627" y="562"/>
                        <a:pt x="6719" y="59"/>
                      </a:cubicBezTo>
                      <a:cubicBezTo>
                        <a:pt x="6568" y="20"/>
                        <a:pt x="6412" y="0"/>
                        <a:pt x="6255" y="0"/>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grpSp>
          <p:sp>
            <p:nvSpPr>
              <p:cNvPr id="326" name="Google Shape;4516;p59">
                <a:extLst>
                  <a:ext uri="{FF2B5EF4-FFF2-40B4-BE49-F238E27FC236}">
                    <a16:creationId xmlns:a16="http://schemas.microsoft.com/office/drawing/2014/main" xmlns="" id="{841D2122-D66D-FE53-E8B3-4370A068B4BB}"/>
                  </a:ext>
                </a:extLst>
              </p:cNvPr>
              <p:cNvSpPr/>
              <p:nvPr/>
            </p:nvSpPr>
            <p:spPr>
              <a:xfrm>
                <a:off x="401982" y="832807"/>
                <a:ext cx="96759" cy="197482"/>
              </a:xfrm>
              <a:custGeom>
                <a:avLst/>
                <a:gdLst/>
                <a:ahLst/>
                <a:cxnLst/>
                <a:rect l="l" t="t" r="r" b="b"/>
                <a:pathLst>
                  <a:path w="1538" h="3139" extrusionOk="0">
                    <a:moveTo>
                      <a:pt x="238" y="1"/>
                    </a:moveTo>
                    <a:cubicBezTo>
                      <a:pt x="155" y="236"/>
                      <a:pt x="76" y="467"/>
                      <a:pt x="1" y="693"/>
                    </a:cubicBezTo>
                    <a:cubicBezTo>
                      <a:pt x="150" y="1768"/>
                      <a:pt x="509" y="2627"/>
                      <a:pt x="1052" y="3139"/>
                    </a:cubicBezTo>
                    <a:cubicBezTo>
                      <a:pt x="1208" y="2878"/>
                      <a:pt x="1369" y="2606"/>
                      <a:pt x="1538" y="2319"/>
                    </a:cubicBezTo>
                    <a:cubicBezTo>
                      <a:pt x="855" y="1984"/>
                      <a:pt x="409" y="1138"/>
                      <a:pt x="238" y="1"/>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327" name="Google Shape;4517;p59">
                <a:extLst>
                  <a:ext uri="{FF2B5EF4-FFF2-40B4-BE49-F238E27FC236}">
                    <a16:creationId xmlns:a16="http://schemas.microsoft.com/office/drawing/2014/main" xmlns="" id="{42226586-454C-B7C7-5DFF-0E8D6C874445}"/>
                  </a:ext>
                </a:extLst>
              </p:cNvPr>
              <p:cNvSpPr/>
              <p:nvPr/>
            </p:nvSpPr>
            <p:spPr>
              <a:xfrm>
                <a:off x="745295" y="175560"/>
                <a:ext cx="144070" cy="202515"/>
              </a:xfrm>
              <a:custGeom>
                <a:avLst/>
                <a:gdLst/>
                <a:ahLst/>
                <a:cxnLst/>
                <a:rect l="l" t="t" r="r" b="b"/>
                <a:pathLst>
                  <a:path w="2290" h="3219" extrusionOk="0">
                    <a:moveTo>
                      <a:pt x="713" y="1"/>
                    </a:moveTo>
                    <a:cubicBezTo>
                      <a:pt x="479" y="260"/>
                      <a:pt x="241" y="538"/>
                      <a:pt x="1" y="831"/>
                    </a:cubicBezTo>
                    <a:cubicBezTo>
                      <a:pt x="823" y="1064"/>
                      <a:pt x="1356" y="1960"/>
                      <a:pt x="1553" y="3219"/>
                    </a:cubicBezTo>
                    <a:cubicBezTo>
                      <a:pt x="1809" y="2779"/>
                      <a:pt x="2056" y="2358"/>
                      <a:pt x="2289" y="1956"/>
                    </a:cubicBezTo>
                    <a:cubicBezTo>
                      <a:pt x="1990" y="945"/>
                      <a:pt x="1455" y="238"/>
                      <a:pt x="713" y="1"/>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328" name="Google Shape;4518;p59">
                <a:extLst>
                  <a:ext uri="{FF2B5EF4-FFF2-40B4-BE49-F238E27FC236}">
                    <a16:creationId xmlns:a16="http://schemas.microsoft.com/office/drawing/2014/main" xmlns="" id="{DBA32286-7BDF-38AE-17F9-09A03F35C17F}"/>
                  </a:ext>
                </a:extLst>
              </p:cNvPr>
              <p:cNvSpPr/>
              <p:nvPr/>
            </p:nvSpPr>
            <p:spPr>
              <a:xfrm>
                <a:off x="440233" y="244386"/>
                <a:ext cx="351240" cy="481973"/>
              </a:xfrm>
              <a:custGeom>
                <a:avLst/>
                <a:gdLst/>
                <a:ahLst/>
                <a:cxnLst/>
                <a:rect l="l" t="t" r="r" b="b"/>
                <a:pathLst>
                  <a:path w="5583" h="7661" extrusionOk="0">
                    <a:moveTo>
                      <a:pt x="4294" y="1"/>
                    </a:moveTo>
                    <a:cubicBezTo>
                      <a:pt x="2934" y="1"/>
                      <a:pt x="1282" y="2012"/>
                      <a:pt x="464" y="4762"/>
                    </a:cubicBezTo>
                    <a:cubicBezTo>
                      <a:pt x="158" y="5788"/>
                      <a:pt x="9" y="6782"/>
                      <a:pt x="1" y="7661"/>
                    </a:cubicBezTo>
                    <a:cubicBezTo>
                      <a:pt x="1313" y="7601"/>
                      <a:pt x="3110" y="6106"/>
                      <a:pt x="4395" y="3880"/>
                    </a:cubicBezTo>
                    <a:cubicBezTo>
                      <a:pt x="4992" y="2845"/>
                      <a:pt x="5389" y="1804"/>
                      <a:pt x="5582" y="876"/>
                    </a:cubicBezTo>
                    <a:cubicBezTo>
                      <a:pt x="5348" y="442"/>
                      <a:pt x="5027" y="148"/>
                      <a:pt x="4627" y="43"/>
                    </a:cubicBezTo>
                    <a:cubicBezTo>
                      <a:pt x="4519" y="14"/>
                      <a:pt x="4408" y="1"/>
                      <a:pt x="4294" y="1"/>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grpSp>
        <p:sp>
          <p:nvSpPr>
            <p:cNvPr id="312" name="Google Shape;4519;p59">
              <a:extLst>
                <a:ext uri="{FF2B5EF4-FFF2-40B4-BE49-F238E27FC236}">
                  <a16:creationId xmlns:a16="http://schemas.microsoft.com/office/drawing/2014/main" xmlns="" id="{37B108B7-3A51-2AE0-FB04-CB7C009BA739}"/>
                </a:ext>
              </a:extLst>
            </p:cNvPr>
            <p:cNvSpPr/>
            <p:nvPr/>
          </p:nvSpPr>
          <p:spPr>
            <a:xfrm>
              <a:off x="2951656" y="3576721"/>
              <a:ext cx="294364" cy="238347"/>
            </a:xfrm>
            <a:custGeom>
              <a:avLst/>
              <a:gdLst/>
              <a:ahLst/>
              <a:cxnLst/>
              <a:rect l="l" t="t" r="r" b="b"/>
              <a:pathLst>
                <a:path w="7856" h="6361" extrusionOk="0">
                  <a:moveTo>
                    <a:pt x="7855" y="6142"/>
                  </a:moveTo>
                  <a:lnTo>
                    <a:pt x="7855" y="6142"/>
                  </a:lnTo>
                  <a:lnTo>
                    <a:pt x="7855" y="6142"/>
                  </a:lnTo>
                  <a:cubicBezTo>
                    <a:pt x="7855" y="6142"/>
                    <a:pt x="7855" y="6142"/>
                    <a:pt x="7855" y="6142"/>
                  </a:cubicBezTo>
                  <a:cubicBezTo>
                    <a:pt x="7855" y="6142"/>
                    <a:pt x="7855" y="6142"/>
                    <a:pt x="7855" y="6142"/>
                  </a:cubicBezTo>
                  <a:close/>
                  <a:moveTo>
                    <a:pt x="2212" y="0"/>
                  </a:moveTo>
                  <a:cubicBezTo>
                    <a:pt x="990" y="0"/>
                    <a:pt x="1" y="388"/>
                    <a:pt x="1" y="388"/>
                  </a:cubicBezTo>
                  <a:cubicBezTo>
                    <a:pt x="1" y="388"/>
                    <a:pt x="3922" y="4032"/>
                    <a:pt x="7584" y="6360"/>
                  </a:cubicBezTo>
                  <a:lnTo>
                    <a:pt x="7855" y="6142"/>
                  </a:lnTo>
                  <a:lnTo>
                    <a:pt x="7855" y="6142"/>
                  </a:lnTo>
                  <a:cubicBezTo>
                    <a:pt x="7854" y="6141"/>
                    <a:pt x="5295" y="942"/>
                    <a:pt x="4162" y="405"/>
                  </a:cubicBezTo>
                  <a:cubicBezTo>
                    <a:pt x="3518" y="101"/>
                    <a:pt x="2835" y="0"/>
                    <a:pt x="2212"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13" name="Google Shape;4520;p59">
              <a:extLst>
                <a:ext uri="{FF2B5EF4-FFF2-40B4-BE49-F238E27FC236}">
                  <a16:creationId xmlns:a16="http://schemas.microsoft.com/office/drawing/2014/main" xmlns="" id="{F0DDBF15-2DED-15E0-F58E-60E0946298C1}"/>
                </a:ext>
              </a:extLst>
            </p:cNvPr>
            <p:cNvSpPr/>
            <p:nvPr/>
          </p:nvSpPr>
          <p:spPr>
            <a:xfrm>
              <a:off x="2951656" y="3576758"/>
              <a:ext cx="288182" cy="238309"/>
            </a:xfrm>
            <a:custGeom>
              <a:avLst/>
              <a:gdLst/>
              <a:ahLst/>
              <a:cxnLst/>
              <a:rect l="l" t="t" r="r" b="b"/>
              <a:pathLst>
                <a:path w="7691" h="6360" extrusionOk="0">
                  <a:moveTo>
                    <a:pt x="2207" y="0"/>
                  </a:moveTo>
                  <a:cubicBezTo>
                    <a:pt x="988" y="0"/>
                    <a:pt x="1" y="387"/>
                    <a:pt x="1" y="387"/>
                  </a:cubicBezTo>
                  <a:cubicBezTo>
                    <a:pt x="1" y="387"/>
                    <a:pt x="3922" y="4031"/>
                    <a:pt x="7584" y="6359"/>
                  </a:cubicBezTo>
                  <a:lnTo>
                    <a:pt x="7690" y="6274"/>
                  </a:lnTo>
                  <a:cubicBezTo>
                    <a:pt x="7026" y="5776"/>
                    <a:pt x="6309" y="5155"/>
                    <a:pt x="5591" y="4445"/>
                  </a:cubicBezTo>
                  <a:cubicBezTo>
                    <a:pt x="3908" y="2780"/>
                    <a:pt x="2677" y="1069"/>
                    <a:pt x="2313" y="1"/>
                  </a:cubicBezTo>
                  <a:cubicBezTo>
                    <a:pt x="2277" y="1"/>
                    <a:pt x="2242" y="0"/>
                    <a:pt x="2207" y="0"/>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314" name="Google Shape;4521;p59">
              <a:extLst>
                <a:ext uri="{FF2B5EF4-FFF2-40B4-BE49-F238E27FC236}">
                  <a16:creationId xmlns:a16="http://schemas.microsoft.com/office/drawing/2014/main" xmlns="" id="{96CFA019-D1CC-DB1F-D6D6-4B12C61D098F}"/>
                </a:ext>
              </a:extLst>
            </p:cNvPr>
            <p:cNvSpPr/>
            <p:nvPr/>
          </p:nvSpPr>
          <p:spPr>
            <a:xfrm>
              <a:off x="3219454" y="3777485"/>
              <a:ext cx="51933" cy="66359"/>
            </a:xfrm>
            <a:custGeom>
              <a:avLst/>
              <a:gdLst/>
              <a:ahLst/>
              <a:cxnLst/>
              <a:rect l="l" t="t" r="r" b="b"/>
              <a:pathLst>
                <a:path w="1386" h="1771" extrusionOk="0">
                  <a:moveTo>
                    <a:pt x="293" y="1"/>
                  </a:moveTo>
                  <a:lnTo>
                    <a:pt x="0" y="20"/>
                  </a:lnTo>
                  <a:cubicBezTo>
                    <a:pt x="193" y="534"/>
                    <a:pt x="34" y="1290"/>
                    <a:pt x="253" y="1586"/>
                  </a:cubicBezTo>
                  <a:cubicBezTo>
                    <a:pt x="346" y="1712"/>
                    <a:pt x="633" y="1770"/>
                    <a:pt x="886" y="1770"/>
                  </a:cubicBezTo>
                  <a:cubicBezTo>
                    <a:pt x="1101" y="1770"/>
                    <a:pt x="1293" y="1728"/>
                    <a:pt x="1322" y="1651"/>
                  </a:cubicBezTo>
                  <a:cubicBezTo>
                    <a:pt x="1385" y="1484"/>
                    <a:pt x="293" y="1"/>
                    <a:pt x="293"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15" name="Google Shape;4522;p59">
              <a:extLst>
                <a:ext uri="{FF2B5EF4-FFF2-40B4-BE49-F238E27FC236}">
                  <a16:creationId xmlns:a16="http://schemas.microsoft.com/office/drawing/2014/main" xmlns="" id="{E3EB4E14-1013-2773-2700-4BA5D466F1F9}"/>
                </a:ext>
              </a:extLst>
            </p:cNvPr>
            <p:cNvSpPr/>
            <p:nvPr/>
          </p:nvSpPr>
          <p:spPr>
            <a:xfrm>
              <a:off x="3236466" y="3794384"/>
              <a:ext cx="56617" cy="34248"/>
            </a:xfrm>
            <a:custGeom>
              <a:avLst/>
              <a:gdLst/>
              <a:ahLst/>
              <a:cxnLst/>
              <a:rect l="l" t="t" r="r" b="b"/>
              <a:pathLst>
                <a:path w="1511" h="914" extrusionOk="0">
                  <a:moveTo>
                    <a:pt x="103" y="0"/>
                  </a:moveTo>
                  <a:cubicBezTo>
                    <a:pt x="0" y="0"/>
                    <a:pt x="271" y="704"/>
                    <a:pt x="415" y="704"/>
                  </a:cubicBezTo>
                  <a:cubicBezTo>
                    <a:pt x="426" y="704"/>
                    <a:pt x="436" y="700"/>
                    <a:pt x="445" y="692"/>
                  </a:cubicBezTo>
                  <a:cubicBezTo>
                    <a:pt x="480" y="659"/>
                    <a:pt x="513" y="645"/>
                    <a:pt x="551" y="645"/>
                  </a:cubicBezTo>
                  <a:cubicBezTo>
                    <a:pt x="651" y="645"/>
                    <a:pt x="782" y="743"/>
                    <a:pt x="1079" y="839"/>
                  </a:cubicBezTo>
                  <a:cubicBezTo>
                    <a:pt x="1245" y="893"/>
                    <a:pt x="1357" y="914"/>
                    <a:pt x="1421" y="914"/>
                  </a:cubicBezTo>
                  <a:cubicBezTo>
                    <a:pt x="1511" y="914"/>
                    <a:pt x="1508" y="872"/>
                    <a:pt x="1432" y="823"/>
                  </a:cubicBezTo>
                  <a:cubicBezTo>
                    <a:pt x="1300" y="737"/>
                    <a:pt x="547" y="337"/>
                    <a:pt x="140" y="18"/>
                  </a:cubicBezTo>
                  <a:cubicBezTo>
                    <a:pt x="125" y="6"/>
                    <a:pt x="113" y="0"/>
                    <a:pt x="103"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16" name="Google Shape;4523;p59">
              <a:extLst>
                <a:ext uri="{FF2B5EF4-FFF2-40B4-BE49-F238E27FC236}">
                  <a16:creationId xmlns:a16="http://schemas.microsoft.com/office/drawing/2014/main" xmlns="" id="{0583A6E2-B046-C9A3-3F77-F02FB1A9F5FF}"/>
                </a:ext>
              </a:extLst>
            </p:cNvPr>
            <p:cNvSpPr/>
            <p:nvPr/>
          </p:nvSpPr>
          <p:spPr>
            <a:xfrm>
              <a:off x="3251603" y="3822411"/>
              <a:ext cx="37320" cy="42941"/>
            </a:xfrm>
            <a:custGeom>
              <a:avLst/>
              <a:gdLst/>
              <a:ahLst/>
              <a:cxnLst/>
              <a:rect l="l" t="t" r="r" b="b"/>
              <a:pathLst>
                <a:path w="996" h="1146" extrusionOk="0">
                  <a:moveTo>
                    <a:pt x="237" y="0"/>
                  </a:moveTo>
                  <a:lnTo>
                    <a:pt x="0" y="164"/>
                  </a:lnTo>
                  <a:cubicBezTo>
                    <a:pt x="221" y="452"/>
                    <a:pt x="744" y="1145"/>
                    <a:pt x="876" y="1145"/>
                  </a:cubicBezTo>
                  <a:cubicBezTo>
                    <a:pt x="881" y="1145"/>
                    <a:pt x="885" y="1144"/>
                    <a:pt x="889" y="1142"/>
                  </a:cubicBezTo>
                  <a:cubicBezTo>
                    <a:pt x="995" y="1089"/>
                    <a:pt x="237" y="0"/>
                    <a:pt x="237"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17" name="Google Shape;4524;p59">
              <a:extLst>
                <a:ext uri="{FF2B5EF4-FFF2-40B4-BE49-F238E27FC236}">
                  <a16:creationId xmlns:a16="http://schemas.microsoft.com/office/drawing/2014/main" xmlns="" id="{D5CE095D-C127-B5C1-C3C7-0CFC767C999F}"/>
                </a:ext>
              </a:extLst>
            </p:cNvPr>
            <p:cNvSpPr/>
            <p:nvPr/>
          </p:nvSpPr>
          <p:spPr>
            <a:xfrm>
              <a:off x="3241412" y="3828931"/>
              <a:ext cx="25517" cy="44402"/>
            </a:xfrm>
            <a:custGeom>
              <a:avLst/>
              <a:gdLst/>
              <a:ahLst/>
              <a:cxnLst/>
              <a:rect l="l" t="t" r="r" b="b"/>
              <a:pathLst>
                <a:path w="681" h="1185" extrusionOk="0">
                  <a:moveTo>
                    <a:pt x="268" y="1"/>
                  </a:moveTo>
                  <a:lnTo>
                    <a:pt x="1" y="126"/>
                  </a:lnTo>
                  <a:cubicBezTo>
                    <a:pt x="130" y="435"/>
                    <a:pt x="434" y="1185"/>
                    <a:pt x="557" y="1185"/>
                  </a:cubicBezTo>
                  <a:cubicBezTo>
                    <a:pt x="559" y="1185"/>
                    <a:pt x="562" y="1184"/>
                    <a:pt x="565" y="1183"/>
                  </a:cubicBezTo>
                  <a:cubicBezTo>
                    <a:pt x="681" y="1148"/>
                    <a:pt x="268" y="1"/>
                    <a:pt x="268"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18" name="Google Shape;4525;p59">
              <a:extLst>
                <a:ext uri="{FF2B5EF4-FFF2-40B4-BE49-F238E27FC236}">
                  <a16:creationId xmlns:a16="http://schemas.microsoft.com/office/drawing/2014/main" xmlns="" id="{29DE8E4A-6CF0-A4A8-F5D1-3306CC597E94}"/>
                </a:ext>
              </a:extLst>
            </p:cNvPr>
            <p:cNvSpPr/>
            <p:nvPr/>
          </p:nvSpPr>
          <p:spPr>
            <a:xfrm>
              <a:off x="3226461" y="3826571"/>
              <a:ext cx="18772" cy="45751"/>
            </a:xfrm>
            <a:custGeom>
              <a:avLst/>
              <a:gdLst/>
              <a:ahLst/>
              <a:cxnLst/>
              <a:rect l="l" t="t" r="r" b="b"/>
              <a:pathLst>
                <a:path w="501" h="1221" extrusionOk="0">
                  <a:moveTo>
                    <a:pt x="285" y="1"/>
                  </a:moveTo>
                  <a:lnTo>
                    <a:pt x="1" y="144"/>
                  </a:lnTo>
                  <a:cubicBezTo>
                    <a:pt x="64" y="564"/>
                    <a:pt x="251" y="1220"/>
                    <a:pt x="371" y="1220"/>
                  </a:cubicBezTo>
                  <a:cubicBezTo>
                    <a:pt x="374" y="1220"/>
                    <a:pt x="377" y="1220"/>
                    <a:pt x="381" y="1219"/>
                  </a:cubicBezTo>
                  <a:cubicBezTo>
                    <a:pt x="501" y="1181"/>
                    <a:pt x="285" y="1"/>
                    <a:pt x="285"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grpSp>
    </p:spTree>
    <p:extLst>
      <p:ext uri="{BB962C8B-B14F-4D97-AF65-F5344CB8AC3E}">
        <p14:creationId xmlns:p14="http://schemas.microsoft.com/office/powerpoint/2010/main" val="17268180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5000"/>
                                  </p:iterate>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fade">
                                      <p:cBhvr>
                                        <p:cTn id="12" dur="1000"/>
                                        <p:tgtEl>
                                          <p:spTgt spid="118"/>
                                        </p:tgtEl>
                                      </p:cBhvr>
                                    </p:animEffect>
                                    <p:anim calcmode="lin" valueType="num">
                                      <p:cBhvr>
                                        <p:cTn id="13" dur="1000" fill="hold"/>
                                        <p:tgtEl>
                                          <p:spTgt spid="118"/>
                                        </p:tgtEl>
                                        <p:attrNameLst>
                                          <p:attrName>ppt_x</p:attrName>
                                        </p:attrNameLst>
                                      </p:cBhvr>
                                      <p:tavLst>
                                        <p:tav tm="0">
                                          <p:val>
                                            <p:strVal val="#ppt_x"/>
                                          </p:val>
                                        </p:tav>
                                        <p:tav tm="100000">
                                          <p:val>
                                            <p:strVal val="#ppt_x"/>
                                          </p:val>
                                        </p:tav>
                                      </p:tavLst>
                                    </p:anim>
                                    <p:anim calcmode="lin" valueType="num">
                                      <p:cBhvr>
                                        <p:cTn id="14" dur="1000" fill="hold"/>
                                        <p:tgtEl>
                                          <p:spTgt spid="1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161;p30">
            <a:extLst>
              <a:ext uri="{FF2B5EF4-FFF2-40B4-BE49-F238E27FC236}">
                <a16:creationId xmlns:a16="http://schemas.microsoft.com/office/drawing/2014/main" xmlns="" id="{9E59B32C-B616-DF4F-EAD5-19FD31F766E8}"/>
              </a:ext>
            </a:extLst>
          </p:cNvPr>
          <p:cNvGrpSpPr/>
          <p:nvPr/>
        </p:nvGrpSpPr>
        <p:grpSpPr>
          <a:xfrm>
            <a:off x="-1076934" y="-200659"/>
            <a:ext cx="14811331" cy="9528984"/>
            <a:chOff x="-807700" y="-150494"/>
            <a:chExt cx="11108498" cy="7146738"/>
          </a:xfrm>
        </p:grpSpPr>
        <p:sp>
          <p:nvSpPr>
            <p:cNvPr id="5" name="Google Shape;1162;p30">
              <a:extLst>
                <a:ext uri="{FF2B5EF4-FFF2-40B4-BE49-F238E27FC236}">
                  <a16:creationId xmlns:a16="http://schemas.microsoft.com/office/drawing/2014/main" xmlns="" id="{4263CBD2-BF7C-786F-E71C-90E09D3F32E0}"/>
                </a:ext>
              </a:extLst>
            </p:cNvPr>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121900" tIns="121900" rIns="121900" bIns="121900" anchor="ctr" anchorCtr="0">
              <a:noAutofit/>
            </a:bodyPr>
            <a:lstStyle/>
            <a:p>
              <a:endParaRPr sz="2489"/>
            </a:p>
          </p:txBody>
        </p:sp>
        <p:sp>
          <p:nvSpPr>
            <p:cNvPr id="6" name="Google Shape;1163;p30">
              <a:extLst>
                <a:ext uri="{FF2B5EF4-FFF2-40B4-BE49-F238E27FC236}">
                  <a16:creationId xmlns:a16="http://schemas.microsoft.com/office/drawing/2014/main" xmlns="" id="{3DEF0D8A-053F-BF45-2F26-46CA621B77CE}"/>
                </a:ext>
              </a:extLst>
            </p:cNvPr>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121900" tIns="121900" rIns="121900" bIns="121900" anchor="ctr" anchorCtr="0">
              <a:noAutofit/>
            </a:bodyPr>
            <a:lstStyle/>
            <a:p>
              <a:endParaRPr sz="2489"/>
            </a:p>
          </p:txBody>
        </p:sp>
        <p:sp>
          <p:nvSpPr>
            <p:cNvPr id="7" name="Google Shape;1164;p30">
              <a:extLst>
                <a:ext uri="{FF2B5EF4-FFF2-40B4-BE49-F238E27FC236}">
                  <a16:creationId xmlns:a16="http://schemas.microsoft.com/office/drawing/2014/main" xmlns="" id="{F45ADAE6-F7F5-FE9A-AE33-31ABECA582E5}"/>
                </a:ext>
              </a:extLst>
            </p:cNvPr>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121900" tIns="121900" rIns="121900" bIns="121900" anchor="ctr" anchorCtr="0">
              <a:noAutofit/>
            </a:bodyPr>
            <a:lstStyle/>
            <a:p>
              <a:endParaRPr sz="2489"/>
            </a:p>
          </p:txBody>
        </p:sp>
      </p:grpSp>
      <p:grpSp>
        <p:nvGrpSpPr>
          <p:cNvPr id="8" name="Google Shape;1166;p30">
            <a:extLst>
              <a:ext uri="{FF2B5EF4-FFF2-40B4-BE49-F238E27FC236}">
                <a16:creationId xmlns:a16="http://schemas.microsoft.com/office/drawing/2014/main" xmlns="" id="{01A4D897-ACE6-7580-147D-FF71E29E9414}"/>
              </a:ext>
            </a:extLst>
          </p:cNvPr>
          <p:cNvGrpSpPr/>
          <p:nvPr/>
        </p:nvGrpSpPr>
        <p:grpSpPr>
          <a:xfrm>
            <a:off x="10103089" y="4384341"/>
            <a:ext cx="853999" cy="1223113"/>
            <a:chOff x="4231075" y="2556050"/>
            <a:chExt cx="494250" cy="707875"/>
          </a:xfrm>
        </p:grpSpPr>
        <p:sp>
          <p:nvSpPr>
            <p:cNvPr id="9" name="Google Shape;1167;p30">
              <a:extLst>
                <a:ext uri="{FF2B5EF4-FFF2-40B4-BE49-F238E27FC236}">
                  <a16:creationId xmlns:a16="http://schemas.microsoft.com/office/drawing/2014/main" xmlns="" id="{FAFC7A82-0D4C-ECF7-F003-B9A9D61CF308}"/>
                </a:ext>
              </a:extLst>
            </p:cNvPr>
            <p:cNvSpPr/>
            <p:nvPr/>
          </p:nvSpPr>
          <p:spPr>
            <a:xfrm>
              <a:off x="4475125" y="2847175"/>
              <a:ext cx="29250" cy="416750"/>
            </a:xfrm>
            <a:custGeom>
              <a:avLst/>
              <a:gdLst/>
              <a:ahLst/>
              <a:cxnLst/>
              <a:rect l="l" t="t" r="r" b="b"/>
              <a:pathLst>
                <a:path w="1170" h="16670" extrusionOk="0">
                  <a:moveTo>
                    <a:pt x="234" y="0"/>
                  </a:moveTo>
                  <a:cubicBezTo>
                    <a:pt x="234" y="1"/>
                    <a:pt x="795" y="9614"/>
                    <a:pt x="0" y="16475"/>
                  </a:cubicBezTo>
                  <a:lnTo>
                    <a:pt x="1123" y="16669"/>
                  </a:lnTo>
                  <a:cubicBezTo>
                    <a:pt x="282" y="11162"/>
                    <a:pt x="1169" y="774"/>
                    <a:pt x="1169" y="774"/>
                  </a:cubicBezTo>
                  <a:lnTo>
                    <a:pt x="234" y="0"/>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0" name="Google Shape;1168;p30">
              <a:extLst>
                <a:ext uri="{FF2B5EF4-FFF2-40B4-BE49-F238E27FC236}">
                  <a16:creationId xmlns:a16="http://schemas.microsoft.com/office/drawing/2014/main" xmlns="" id="{48D559BF-7AF4-B2AB-60FC-0B0FE5744B12}"/>
                </a:ext>
              </a:extLst>
            </p:cNvPr>
            <p:cNvSpPr/>
            <p:nvPr/>
          </p:nvSpPr>
          <p:spPr>
            <a:xfrm>
              <a:off x="4235150" y="2561500"/>
              <a:ext cx="490175" cy="463350"/>
            </a:xfrm>
            <a:custGeom>
              <a:avLst/>
              <a:gdLst/>
              <a:ahLst/>
              <a:cxnLst/>
              <a:rect l="l" t="t" r="r" b="b"/>
              <a:pathLst>
                <a:path w="19607" h="18534" extrusionOk="0">
                  <a:moveTo>
                    <a:pt x="10504" y="0"/>
                  </a:moveTo>
                  <a:cubicBezTo>
                    <a:pt x="9136" y="0"/>
                    <a:pt x="7642" y="152"/>
                    <a:pt x="6102" y="502"/>
                  </a:cubicBezTo>
                  <a:cubicBezTo>
                    <a:pt x="5237" y="698"/>
                    <a:pt x="4429" y="1134"/>
                    <a:pt x="3779" y="1707"/>
                  </a:cubicBezTo>
                  <a:cubicBezTo>
                    <a:pt x="3127" y="2278"/>
                    <a:pt x="2706" y="3147"/>
                    <a:pt x="2953" y="3899"/>
                  </a:cubicBezTo>
                  <a:cubicBezTo>
                    <a:pt x="2371" y="4028"/>
                    <a:pt x="1876" y="4432"/>
                    <a:pt x="1538" y="4898"/>
                  </a:cubicBezTo>
                  <a:cubicBezTo>
                    <a:pt x="1198" y="5365"/>
                    <a:pt x="995" y="5895"/>
                    <a:pt x="792" y="6419"/>
                  </a:cubicBezTo>
                  <a:cubicBezTo>
                    <a:pt x="400" y="7442"/>
                    <a:pt x="1" y="8516"/>
                    <a:pt x="174" y="9554"/>
                  </a:cubicBezTo>
                  <a:cubicBezTo>
                    <a:pt x="291" y="10268"/>
                    <a:pt x="671" y="10905"/>
                    <a:pt x="1055" y="11521"/>
                  </a:cubicBezTo>
                  <a:cubicBezTo>
                    <a:pt x="1725" y="12596"/>
                    <a:pt x="2478" y="13700"/>
                    <a:pt x="3680" y="14267"/>
                  </a:cubicBezTo>
                  <a:cubicBezTo>
                    <a:pt x="3573" y="14284"/>
                    <a:pt x="3472" y="14345"/>
                    <a:pt x="3410" y="14429"/>
                  </a:cubicBezTo>
                  <a:cubicBezTo>
                    <a:pt x="3279" y="15832"/>
                    <a:pt x="4085" y="17215"/>
                    <a:pt x="5401" y="17844"/>
                  </a:cubicBezTo>
                  <a:cubicBezTo>
                    <a:pt x="5928" y="18095"/>
                    <a:pt x="6519" y="18231"/>
                    <a:pt x="7116" y="18320"/>
                  </a:cubicBezTo>
                  <a:cubicBezTo>
                    <a:pt x="7343" y="18353"/>
                    <a:pt x="7584" y="18375"/>
                    <a:pt x="7826" y="18375"/>
                  </a:cubicBezTo>
                  <a:cubicBezTo>
                    <a:pt x="8317" y="18375"/>
                    <a:pt x="8807" y="18285"/>
                    <a:pt x="9174" y="18025"/>
                  </a:cubicBezTo>
                  <a:cubicBezTo>
                    <a:pt x="9610" y="18365"/>
                    <a:pt x="10223" y="18534"/>
                    <a:pt x="10843" y="18534"/>
                  </a:cubicBezTo>
                  <a:cubicBezTo>
                    <a:pt x="11049" y="18534"/>
                    <a:pt x="11256" y="18515"/>
                    <a:pt x="11458" y="18478"/>
                  </a:cubicBezTo>
                  <a:cubicBezTo>
                    <a:pt x="12103" y="18359"/>
                    <a:pt x="12812" y="17990"/>
                    <a:pt x="12930" y="17394"/>
                  </a:cubicBezTo>
                  <a:cubicBezTo>
                    <a:pt x="13034" y="17512"/>
                    <a:pt x="13278" y="17569"/>
                    <a:pt x="13601" y="17569"/>
                  </a:cubicBezTo>
                  <a:cubicBezTo>
                    <a:pt x="14299" y="17569"/>
                    <a:pt x="15364" y="17299"/>
                    <a:pt x="16163" y="16787"/>
                  </a:cubicBezTo>
                  <a:cubicBezTo>
                    <a:pt x="18109" y="15539"/>
                    <a:pt x="18970" y="12985"/>
                    <a:pt x="17974" y="11143"/>
                  </a:cubicBezTo>
                  <a:cubicBezTo>
                    <a:pt x="18229" y="11132"/>
                    <a:pt x="18472" y="10935"/>
                    <a:pt x="18519" y="10703"/>
                  </a:cubicBezTo>
                  <a:cubicBezTo>
                    <a:pt x="18564" y="10739"/>
                    <a:pt x="18621" y="10755"/>
                    <a:pt x="18681" y="10755"/>
                  </a:cubicBezTo>
                  <a:cubicBezTo>
                    <a:pt x="18791" y="10755"/>
                    <a:pt x="18911" y="10702"/>
                    <a:pt x="18988" y="10620"/>
                  </a:cubicBezTo>
                  <a:cubicBezTo>
                    <a:pt x="19106" y="10493"/>
                    <a:pt x="19147" y="10325"/>
                    <a:pt x="19175" y="10163"/>
                  </a:cubicBezTo>
                  <a:cubicBezTo>
                    <a:pt x="19607" y="7825"/>
                    <a:pt x="18764" y="5394"/>
                    <a:pt x="16978" y="3827"/>
                  </a:cubicBezTo>
                  <a:cubicBezTo>
                    <a:pt x="16822" y="3691"/>
                    <a:pt x="16637" y="3553"/>
                    <a:pt x="16416" y="3553"/>
                  </a:cubicBezTo>
                  <a:cubicBezTo>
                    <a:pt x="16406" y="3553"/>
                    <a:pt x="16396" y="3554"/>
                    <a:pt x="16385" y="3554"/>
                  </a:cubicBezTo>
                  <a:cubicBezTo>
                    <a:pt x="16596" y="3488"/>
                    <a:pt x="17025" y="3306"/>
                    <a:pt x="17143" y="3021"/>
                  </a:cubicBezTo>
                  <a:cubicBezTo>
                    <a:pt x="17782" y="1467"/>
                    <a:pt x="14755" y="0"/>
                    <a:pt x="10504"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 name="Google Shape;1169;p30">
              <a:extLst>
                <a:ext uri="{FF2B5EF4-FFF2-40B4-BE49-F238E27FC236}">
                  <a16:creationId xmlns:a16="http://schemas.microsoft.com/office/drawing/2014/main" xmlns="" id="{0ABEFBDB-ADE0-37B3-66B3-C8599D25AEA1}"/>
                </a:ext>
              </a:extLst>
            </p:cNvPr>
            <p:cNvSpPr/>
            <p:nvPr/>
          </p:nvSpPr>
          <p:spPr>
            <a:xfrm>
              <a:off x="4454400" y="2566575"/>
              <a:ext cx="221750" cy="116150"/>
            </a:xfrm>
            <a:custGeom>
              <a:avLst/>
              <a:gdLst/>
              <a:ahLst/>
              <a:cxnLst/>
              <a:rect l="l" t="t" r="r" b="b"/>
              <a:pathLst>
                <a:path w="8870" h="4646" extrusionOk="0">
                  <a:moveTo>
                    <a:pt x="4373" y="0"/>
                  </a:moveTo>
                  <a:cubicBezTo>
                    <a:pt x="4354" y="7"/>
                    <a:pt x="4334" y="10"/>
                    <a:pt x="4316" y="15"/>
                  </a:cubicBezTo>
                  <a:cubicBezTo>
                    <a:pt x="1698" y="726"/>
                    <a:pt x="1" y="2068"/>
                    <a:pt x="363" y="3169"/>
                  </a:cubicBezTo>
                  <a:cubicBezTo>
                    <a:pt x="657" y="4065"/>
                    <a:pt x="2246" y="4645"/>
                    <a:pt x="4390" y="4645"/>
                  </a:cubicBezTo>
                  <a:cubicBezTo>
                    <a:pt x="5190" y="4645"/>
                    <a:pt x="6066" y="4565"/>
                    <a:pt x="6982" y="4390"/>
                  </a:cubicBezTo>
                  <a:cubicBezTo>
                    <a:pt x="7556" y="4279"/>
                    <a:pt x="8094" y="4144"/>
                    <a:pt x="8589" y="3987"/>
                  </a:cubicBezTo>
                  <a:cubicBezTo>
                    <a:pt x="8468" y="3861"/>
                    <a:pt x="8342" y="3739"/>
                    <a:pt x="8210" y="3623"/>
                  </a:cubicBezTo>
                  <a:cubicBezTo>
                    <a:pt x="8054" y="3488"/>
                    <a:pt x="7870" y="3349"/>
                    <a:pt x="7649" y="3349"/>
                  </a:cubicBezTo>
                  <a:cubicBezTo>
                    <a:pt x="7638" y="3349"/>
                    <a:pt x="7627" y="3350"/>
                    <a:pt x="7616" y="3350"/>
                  </a:cubicBezTo>
                  <a:cubicBezTo>
                    <a:pt x="7827" y="3283"/>
                    <a:pt x="8257" y="3101"/>
                    <a:pt x="8374" y="2817"/>
                  </a:cubicBezTo>
                  <a:cubicBezTo>
                    <a:pt x="8870" y="1610"/>
                    <a:pt x="7154" y="457"/>
                    <a:pt x="4373"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12" name="Google Shape;1170;p30">
              <a:extLst>
                <a:ext uri="{FF2B5EF4-FFF2-40B4-BE49-F238E27FC236}">
                  <a16:creationId xmlns:a16="http://schemas.microsoft.com/office/drawing/2014/main" xmlns="" id="{DD21111F-E0B5-177A-5D0A-313EA5705B30}"/>
                </a:ext>
              </a:extLst>
            </p:cNvPr>
            <p:cNvSpPr/>
            <p:nvPr/>
          </p:nvSpPr>
          <p:spPr>
            <a:xfrm>
              <a:off x="4511525" y="2678150"/>
              <a:ext cx="203400" cy="231600"/>
            </a:xfrm>
            <a:custGeom>
              <a:avLst/>
              <a:gdLst/>
              <a:ahLst/>
              <a:cxnLst/>
              <a:rect l="l" t="t" r="r" b="b"/>
              <a:pathLst>
                <a:path w="8136" h="9264" extrusionOk="0">
                  <a:moveTo>
                    <a:pt x="1" y="0"/>
                  </a:moveTo>
                  <a:cubicBezTo>
                    <a:pt x="600" y="580"/>
                    <a:pt x="6395" y="5196"/>
                    <a:pt x="6088" y="8025"/>
                  </a:cubicBezTo>
                  <a:cubicBezTo>
                    <a:pt x="5989" y="8934"/>
                    <a:pt x="6223" y="9263"/>
                    <a:pt x="6552" y="9263"/>
                  </a:cubicBezTo>
                  <a:cubicBezTo>
                    <a:pt x="6776" y="9263"/>
                    <a:pt x="7044" y="9111"/>
                    <a:pt x="7280" y="8886"/>
                  </a:cubicBezTo>
                  <a:cubicBezTo>
                    <a:pt x="7417" y="8053"/>
                    <a:pt x="7313" y="7207"/>
                    <a:pt x="6919" y="6477"/>
                  </a:cubicBezTo>
                  <a:cubicBezTo>
                    <a:pt x="7174" y="6466"/>
                    <a:pt x="7417" y="6269"/>
                    <a:pt x="7464" y="6037"/>
                  </a:cubicBezTo>
                  <a:cubicBezTo>
                    <a:pt x="7509" y="6073"/>
                    <a:pt x="7566" y="6089"/>
                    <a:pt x="7626" y="6089"/>
                  </a:cubicBezTo>
                  <a:cubicBezTo>
                    <a:pt x="7736" y="6089"/>
                    <a:pt x="7856" y="6036"/>
                    <a:pt x="7933" y="5954"/>
                  </a:cubicBezTo>
                  <a:cubicBezTo>
                    <a:pt x="8051" y="5827"/>
                    <a:pt x="8135" y="5660"/>
                    <a:pt x="8120" y="5497"/>
                  </a:cubicBezTo>
                  <a:cubicBezTo>
                    <a:pt x="7961" y="3663"/>
                    <a:pt x="3546" y="139"/>
                    <a:pt x="1"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13" name="Google Shape;1171;p30">
              <a:extLst>
                <a:ext uri="{FF2B5EF4-FFF2-40B4-BE49-F238E27FC236}">
                  <a16:creationId xmlns:a16="http://schemas.microsoft.com/office/drawing/2014/main" xmlns="" id="{9229A6BD-276F-AE10-E713-8409FF005F5A}"/>
                </a:ext>
              </a:extLst>
            </p:cNvPr>
            <p:cNvSpPr/>
            <p:nvPr/>
          </p:nvSpPr>
          <p:spPr>
            <a:xfrm>
              <a:off x="4384400" y="2865875"/>
              <a:ext cx="317725" cy="159000"/>
            </a:xfrm>
            <a:custGeom>
              <a:avLst/>
              <a:gdLst/>
              <a:ahLst/>
              <a:cxnLst/>
              <a:rect l="l" t="t" r="r" b="b"/>
              <a:pathLst>
                <a:path w="12709" h="6360" extrusionOk="0">
                  <a:moveTo>
                    <a:pt x="7882" y="0"/>
                  </a:moveTo>
                  <a:cubicBezTo>
                    <a:pt x="6378" y="0"/>
                    <a:pt x="4917" y="137"/>
                    <a:pt x="4293" y="157"/>
                  </a:cubicBezTo>
                  <a:cubicBezTo>
                    <a:pt x="1993" y="226"/>
                    <a:pt x="0" y="3454"/>
                    <a:pt x="1470" y="6183"/>
                  </a:cubicBezTo>
                  <a:cubicBezTo>
                    <a:pt x="1599" y="6194"/>
                    <a:pt x="1729" y="6200"/>
                    <a:pt x="1860" y="6200"/>
                  </a:cubicBezTo>
                  <a:cubicBezTo>
                    <a:pt x="2349" y="6200"/>
                    <a:pt x="2838" y="6111"/>
                    <a:pt x="3204" y="5851"/>
                  </a:cubicBezTo>
                  <a:cubicBezTo>
                    <a:pt x="3640" y="6191"/>
                    <a:pt x="4253" y="6360"/>
                    <a:pt x="4873" y="6360"/>
                  </a:cubicBezTo>
                  <a:cubicBezTo>
                    <a:pt x="5079" y="6360"/>
                    <a:pt x="5286" y="6341"/>
                    <a:pt x="5488" y="6304"/>
                  </a:cubicBezTo>
                  <a:cubicBezTo>
                    <a:pt x="6135" y="6186"/>
                    <a:pt x="6896" y="5939"/>
                    <a:pt x="7015" y="5344"/>
                  </a:cubicBezTo>
                  <a:cubicBezTo>
                    <a:pt x="7050" y="5417"/>
                    <a:pt x="7293" y="5477"/>
                    <a:pt x="7660" y="5477"/>
                  </a:cubicBezTo>
                  <a:cubicBezTo>
                    <a:pt x="8849" y="5477"/>
                    <a:pt x="11332" y="4846"/>
                    <a:pt x="12201" y="2002"/>
                  </a:cubicBezTo>
                  <a:cubicBezTo>
                    <a:pt x="12709" y="338"/>
                    <a:pt x="10243" y="0"/>
                    <a:pt x="7882"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14" name="Google Shape;1172;p30">
              <a:extLst>
                <a:ext uri="{FF2B5EF4-FFF2-40B4-BE49-F238E27FC236}">
                  <a16:creationId xmlns:a16="http://schemas.microsoft.com/office/drawing/2014/main" xmlns="" id="{768D6F49-8538-CA53-FB72-8EA732AF8C78}"/>
                </a:ext>
              </a:extLst>
            </p:cNvPr>
            <p:cNvSpPr/>
            <p:nvPr/>
          </p:nvSpPr>
          <p:spPr>
            <a:xfrm>
              <a:off x="4490000" y="2898500"/>
              <a:ext cx="91325" cy="94425"/>
            </a:xfrm>
            <a:custGeom>
              <a:avLst/>
              <a:gdLst/>
              <a:ahLst/>
              <a:cxnLst/>
              <a:rect l="l" t="t" r="r" b="b"/>
              <a:pathLst>
                <a:path w="3653" h="3777" extrusionOk="0">
                  <a:moveTo>
                    <a:pt x="3479" y="0"/>
                  </a:moveTo>
                  <a:cubicBezTo>
                    <a:pt x="969" y="1432"/>
                    <a:pt x="59" y="3139"/>
                    <a:pt x="59" y="3139"/>
                  </a:cubicBezTo>
                  <a:lnTo>
                    <a:pt x="1" y="3776"/>
                  </a:lnTo>
                  <a:cubicBezTo>
                    <a:pt x="1" y="3776"/>
                    <a:pt x="1468" y="1121"/>
                    <a:pt x="3652" y="22"/>
                  </a:cubicBezTo>
                  <a:lnTo>
                    <a:pt x="3479"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5" name="Google Shape;1173;p30">
              <a:extLst>
                <a:ext uri="{FF2B5EF4-FFF2-40B4-BE49-F238E27FC236}">
                  <a16:creationId xmlns:a16="http://schemas.microsoft.com/office/drawing/2014/main" xmlns="" id="{1C00FBFB-2526-A686-2A26-7E41DA3A6679}"/>
                </a:ext>
              </a:extLst>
            </p:cNvPr>
            <p:cNvSpPr/>
            <p:nvPr/>
          </p:nvSpPr>
          <p:spPr>
            <a:xfrm>
              <a:off x="4401725" y="2863400"/>
              <a:ext cx="92125" cy="109500"/>
            </a:xfrm>
            <a:custGeom>
              <a:avLst/>
              <a:gdLst/>
              <a:ahLst/>
              <a:cxnLst/>
              <a:rect l="l" t="t" r="r" b="b"/>
              <a:pathLst>
                <a:path w="3685" h="4380" extrusionOk="0">
                  <a:moveTo>
                    <a:pt x="1" y="0"/>
                  </a:moveTo>
                  <a:cubicBezTo>
                    <a:pt x="2847" y="1439"/>
                    <a:pt x="3550" y="4379"/>
                    <a:pt x="3550" y="4379"/>
                  </a:cubicBezTo>
                  <a:lnTo>
                    <a:pt x="3685" y="3567"/>
                  </a:lnTo>
                  <a:cubicBezTo>
                    <a:pt x="3685" y="3567"/>
                    <a:pt x="2361" y="1218"/>
                    <a:pt x="201" y="25"/>
                  </a:cubicBezTo>
                  <a:lnTo>
                    <a:pt x="1"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6" name="Google Shape;1174;p30">
              <a:extLst>
                <a:ext uri="{FF2B5EF4-FFF2-40B4-BE49-F238E27FC236}">
                  <a16:creationId xmlns:a16="http://schemas.microsoft.com/office/drawing/2014/main" xmlns="" id="{E2137D7D-67F5-DC3F-DB09-64F7E67E485A}"/>
                </a:ext>
              </a:extLst>
            </p:cNvPr>
            <p:cNvSpPr/>
            <p:nvPr/>
          </p:nvSpPr>
          <p:spPr>
            <a:xfrm>
              <a:off x="4364425" y="2912525"/>
              <a:ext cx="126650" cy="113200"/>
            </a:xfrm>
            <a:custGeom>
              <a:avLst/>
              <a:gdLst/>
              <a:ahLst/>
              <a:cxnLst/>
              <a:rect l="l" t="t" r="r" b="b"/>
              <a:pathLst>
                <a:path w="5066" h="4528" extrusionOk="0">
                  <a:moveTo>
                    <a:pt x="0" y="0"/>
                  </a:moveTo>
                  <a:lnTo>
                    <a:pt x="0" y="0"/>
                  </a:lnTo>
                  <a:cubicBezTo>
                    <a:pt x="3999" y="2256"/>
                    <a:pt x="4995" y="4527"/>
                    <a:pt x="4995" y="4527"/>
                  </a:cubicBezTo>
                  <a:lnTo>
                    <a:pt x="5066" y="3930"/>
                  </a:lnTo>
                  <a:cubicBezTo>
                    <a:pt x="5066" y="3930"/>
                    <a:pt x="3803" y="2076"/>
                    <a:pt x="248" y="12"/>
                  </a:cubicBezTo>
                  <a:lnTo>
                    <a:pt x="0"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7" name="Google Shape;1175;p30">
              <a:extLst>
                <a:ext uri="{FF2B5EF4-FFF2-40B4-BE49-F238E27FC236}">
                  <a16:creationId xmlns:a16="http://schemas.microsoft.com/office/drawing/2014/main" xmlns="" id="{6902FFA7-09C4-7423-98CF-9F972BB6E49D}"/>
                </a:ext>
              </a:extLst>
            </p:cNvPr>
            <p:cNvSpPr/>
            <p:nvPr/>
          </p:nvSpPr>
          <p:spPr>
            <a:xfrm>
              <a:off x="4511200" y="2935275"/>
              <a:ext cx="85600" cy="22200"/>
            </a:xfrm>
            <a:custGeom>
              <a:avLst/>
              <a:gdLst/>
              <a:ahLst/>
              <a:cxnLst/>
              <a:rect l="l" t="t" r="r" b="b"/>
              <a:pathLst>
                <a:path w="3424" h="888" extrusionOk="0">
                  <a:moveTo>
                    <a:pt x="3203" y="1"/>
                  </a:moveTo>
                  <a:cubicBezTo>
                    <a:pt x="1579" y="1"/>
                    <a:pt x="364" y="545"/>
                    <a:pt x="364" y="545"/>
                  </a:cubicBezTo>
                  <a:lnTo>
                    <a:pt x="0" y="887"/>
                  </a:lnTo>
                  <a:cubicBezTo>
                    <a:pt x="0" y="887"/>
                    <a:pt x="1401" y="71"/>
                    <a:pt x="3176" y="71"/>
                  </a:cubicBezTo>
                  <a:cubicBezTo>
                    <a:pt x="3258" y="71"/>
                    <a:pt x="3341" y="73"/>
                    <a:pt x="3424" y="77"/>
                  </a:cubicBezTo>
                  <a:lnTo>
                    <a:pt x="3385" y="3"/>
                  </a:lnTo>
                  <a:cubicBezTo>
                    <a:pt x="3324" y="2"/>
                    <a:pt x="3263" y="1"/>
                    <a:pt x="3203"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8" name="Google Shape;1176;p30">
              <a:extLst>
                <a:ext uri="{FF2B5EF4-FFF2-40B4-BE49-F238E27FC236}">
                  <a16:creationId xmlns:a16="http://schemas.microsoft.com/office/drawing/2014/main" xmlns="" id="{B172E676-84DF-0A47-5076-3015C11FF2E6}"/>
                </a:ext>
              </a:extLst>
            </p:cNvPr>
            <p:cNvSpPr/>
            <p:nvPr/>
          </p:nvSpPr>
          <p:spPr>
            <a:xfrm>
              <a:off x="4490050" y="3042150"/>
              <a:ext cx="42325" cy="50575"/>
            </a:xfrm>
            <a:custGeom>
              <a:avLst/>
              <a:gdLst/>
              <a:ahLst/>
              <a:cxnLst/>
              <a:rect l="l" t="t" r="r" b="b"/>
              <a:pathLst>
                <a:path w="1693" h="2023" extrusionOk="0">
                  <a:moveTo>
                    <a:pt x="1617" y="0"/>
                  </a:moveTo>
                  <a:cubicBezTo>
                    <a:pt x="466" y="606"/>
                    <a:pt x="6" y="1594"/>
                    <a:pt x="6" y="1594"/>
                  </a:cubicBezTo>
                  <a:lnTo>
                    <a:pt x="1" y="2023"/>
                  </a:lnTo>
                  <a:cubicBezTo>
                    <a:pt x="1" y="2023"/>
                    <a:pt x="397" y="686"/>
                    <a:pt x="1693" y="49"/>
                  </a:cubicBezTo>
                  <a:lnTo>
                    <a:pt x="1617"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9" name="Google Shape;1177;p30">
              <a:extLst>
                <a:ext uri="{FF2B5EF4-FFF2-40B4-BE49-F238E27FC236}">
                  <a16:creationId xmlns:a16="http://schemas.microsoft.com/office/drawing/2014/main" xmlns="" id="{5A43A9EA-A9C2-B140-A8EC-D197F530F5C7}"/>
                </a:ext>
              </a:extLst>
            </p:cNvPr>
            <p:cNvSpPr/>
            <p:nvPr/>
          </p:nvSpPr>
          <p:spPr>
            <a:xfrm>
              <a:off x="4475125" y="2847175"/>
              <a:ext cx="29250" cy="416750"/>
            </a:xfrm>
            <a:custGeom>
              <a:avLst/>
              <a:gdLst/>
              <a:ahLst/>
              <a:cxnLst/>
              <a:rect l="l" t="t" r="r" b="b"/>
              <a:pathLst>
                <a:path w="1170" h="16670" extrusionOk="0">
                  <a:moveTo>
                    <a:pt x="234" y="0"/>
                  </a:moveTo>
                  <a:cubicBezTo>
                    <a:pt x="234" y="1"/>
                    <a:pt x="795" y="9614"/>
                    <a:pt x="0" y="16475"/>
                  </a:cubicBezTo>
                  <a:lnTo>
                    <a:pt x="1123" y="16669"/>
                  </a:lnTo>
                  <a:cubicBezTo>
                    <a:pt x="282" y="11162"/>
                    <a:pt x="1169" y="774"/>
                    <a:pt x="1169" y="774"/>
                  </a:cubicBezTo>
                  <a:lnTo>
                    <a:pt x="234" y="0"/>
                  </a:lnTo>
                  <a:close/>
                </a:path>
              </a:pathLst>
            </a:custGeom>
            <a:solidFill>
              <a:srgbClr val="8F6027">
                <a:alpha val="48100"/>
              </a:srgbClr>
            </a:solidFill>
            <a:ln>
              <a:noFill/>
            </a:ln>
          </p:spPr>
          <p:txBody>
            <a:bodyPr spcFirstLastPara="1" wrap="square" lIns="121900" tIns="121900" rIns="121900" bIns="121900" anchor="ctr" anchorCtr="0">
              <a:noAutofit/>
            </a:bodyPr>
            <a:lstStyle/>
            <a:p>
              <a:endParaRPr sz="2489"/>
            </a:p>
          </p:txBody>
        </p:sp>
        <p:sp>
          <p:nvSpPr>
            <p:cNvPr id="20" name="Google Shape;1178;p30">
              <a:extLst>
                <a:ext uri="{FF2B5EF4-FFF2-40B4-BE49-F238E27FC236}">
                  <a16:creationId xmlns:a16="http://schemas.microsoft.com/office/drawing/2014/main" xmlns="" id="{B0B87E4D-84EF-573B-F10B-1FBF2669BC68}"/>
                </a:ext>
              </a:extLst>
            </p:cNvPr>
            <p:cNvSpPr/>
            <p:nvPr/>
          </p:nvSpPr>
          <p:spPr>
            <a:xfrm>
              <a:off x="4480975" y="2847175"/>
              <a:ext cx="23400" cy="202300"/>
            </a:xfrm>
            <a:custGeom>
              <a:avLst/>
              <a:gdLst/>
              <a:ahLst/>
              <a:cxnLst/>
              <a:rect l="l" t="t" r="r" b="b"/>
              <a:pathLst>
                <a:path w="936" h="8092" extrusionOk="0">
                  <a:moveTo>
                    <a:pt x="0" y="0"/>
                  </a:moveTo>
                  <a:cubicBezTo>
                    <a:pt x="0" y="0"/>
                    <a:pt x="200" y="3432"/>
                    <a:pt x="192" y="7659"/>
                  </a:cubicBezTo>
                  <a:cubicBezTo>
                    <a:pt x="313" y="7795"/>
                    <a:pt x="434" y="7940"/>
                    <a:pt x="555" y="8091"/>
                  </a:cubicBezTo>
                  <a:cubicBezTo>
                    <a:pt x="645" y="4159"/>
                    <a:pt x="935" y="774"/>
                    <a:pt x="935" y="774"/>
                  </a:cubicBezTo>
                  <a:lnTo>
                    <a:pt x="0"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1" name="Google Shape;1179;p30">
              <a:extLst>
                <a:ext uri="{FF2B5EF4-FFF2-40B4-BE49-F238E27FC236}">
                  <a16:creationId xmlns:a16="http://schemas.microsoft.com/office/drawing/2014/main" xmlns="" id="{886F6040-3519-94FB-806A-5D15B5A3694E}"/>
                </a:ext>
              </a:extLst>
            </p:cNvPr>
            <p:cNvSpPr/>
            <p:nvPr/>
          </p:nvSpPr>
          <p:spPr>
            <a:xfrm>
              <a:off x="4406675" y="2674650"/>
              <a:ext cx="317875" cy="274000"/>
            </a:xfrm>
            <a:custGeom>
              <a:avLst/>
              <a:gdLst/>
              <a:ahLst/>
              <a:cxnLst/>
              <a:rect l="l" t="t" r="r" b="b"/>
              <a:pathLst>
                <a:path w="12715" h="10960" extrusionOk="0">
                  <a:moveTo>
                    <a:pt x="3558" y="1"/>
                  </a:moveTo>
                  <a:cubicBezTo>
                    <a:pt x="1468" y="1"/>
                    <a:pt x="1" y="1731"/>
                    <a:pt x="565" y="4123"/>
                  </a:cubicBezTo>
                  <a:cubicBezTo>
                    <a:pt x="1128" y="6507"/>
                    <a:pt x="4733" y="10960"/>
                    <a:pt x="8548" y="10960"/>
                  </a:cubicBezTo>
                  <a:cubicBezTo>
                    <a:pt x="8634" y="10960"/>
                    <a:pt x="8720" y="10958"/>
                    <a:pt x="8806" y="10953"/>
                  </a:cubicBezTo>
                  <a:cubicBezTo>
                    <a:pt x="12715" y="10743"/>
                    <a:pt x="11849" y="7019"/>
                    <a:pt x="9994" y="4209"/>
                  </a:cubicBezTo>
                  <a:cubicBezTo>
                    <a:pt x="8380" y="1761"/>
                    <a:pt x="5803" y="179"/>
                    <a:pt x="3890" y="15"/>
                  </a:cubicBezTo>
                  <a:cubicBezTo>
                    <a:pt x="3778" y="5"/>
                    <a:pt x="3667" y="1"/>
                    <a:pt x="3558"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2" name="Google Shape;1180;p30">
              <a:extLst>
                <a:ext uri="{FF2B5EF4-FFF2-40B4-BE49-F238E27FC236}">
                  <a16:creationId xmlns:a16="http://schemas.microsoft.com/office/drawing/2014/main" xmlns="" id="{12A16DDC-BBE4-1206-8E3B-E71AAFAC3B0C}"/>
                </a:ext>
              </a:extLst>
            </p:cNvPr>
            <p:cNvSpPr/>
            <p:nvPr/>
          </p:nvSpPr>
          <p:spPr>
            <a:xfrm>
              <a:off x="4411750" y="2690050"/>
              <a:ext cx="301725" cy="258600"/>
            </a:xfrm>
            <a:custGeom>
              <a:avLst/>
              <a:gdLst/>
              <a:ahLst/>
              <a:cxnLst/>
              <a:rect l="l" t="t" r="r" b="b"/>
              <a:pathLst>
                <a:path w="12069" h="10344" extrusionOk="0">
                  <a:moveTo>
                    <a:pt x="1423" y="1"/>
                  </a:moveTo>
                  <a:cubicBezTo>
                    <a:pt x="480" y="707"/>
                    <a:pt x="0" y="1969"/>
                    <a:pt x="362" y="3507"/>
                  </a:cubicBezTo>
                  <a:cubicBezTo>
                    <a:pt x="925" y="5891"/>
                    <a:pt x="4530" y="10344"/>
                    <a:pt x="8345" y="10344"/>
                  </a:cubicBezTo>
                  <a:cubicBezTo>
                    <a:pt x="8431" y="10344"/>
                    <a:pt x="8517" y="10342"/>
                    <a:pt x="8603" y="10337"/>
                  </a:cubicBezTo>
                  <a:cubicBezTo>
                    <a:pt x="12068" y="10151"/>
                    <a:pt x="11779" y="7206"/>
                    <a:pt x="10380" y="4582"/>
                  </a:cubicBezTo>
                  <a:lnTo>
                    <a:pt x="10380" y="4582"/>
                  </a:lnTo>
                  <a:cubicBezTo>
                    <a:pt x="9980" y="4783"/>
                    <a:pt x="9471" y="4913"/>
                    <a:pt x="8833" y="4946"/>
                  </a:cubicBezTo>
                  <a:cubicBezTo>
                    <a:pt x="8747" y="4951"/>
                    <a:pt x="8661" y="4953"/>
                    <a:pt x="8574" y="4953"/>
                  </a:cubicBezTo>
                  <a:cubicBezTo>
                    <a:pt x="5633" y="4953"/>
                    <a:pt x="2816" y="2306"/>
                    <a:pt x="1423"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23" name="Google Shape;1181;p30">
              <a:extLst>
                <a:ext uri="{FF2B5EF4-FFF2-40B4-BE49-F238E27FC236}">
                  <a16:creationId xmlns:a16="http://schemas.microsoft.com/office/drawing/2014/main" xmlns="" id="{9E8AB9C5-3A02-0C29-BC22-F7FBF7B92F7A}"/>
                </a:ext>
              </a:extLst>
            </p:cNvPr>
            <p:cNvSpPr/>
            <p:nvPr/>
          </p:nvSpPr>
          <p:spPr>
            <a:xfrm>
              <a:off x="4303650" y="2556050"/>
              <a:ext cx="393350" cy="120800"/>
            </a:xfrm>
            <a:custGeom>
              <a:avLst/>
              <a:gdLst/>
              <a:ahLst/>
              <a:cxnLst/>
              <a:rect l="l" t="t" r="r" b="b"/>
              <a:pathLst>
                <a:path w="15734" h="4832" extrusionOk="0">
                  <a:moveTo>
                    <a:pt x="7633" y="0"/>
                  </a:moveTo>
                  <a:cubicBezTo>
                    <a:pt x="3729" y="0"/>
                    <a:pt x="618" y="1503"/>
                    <a:pt x="203" y="3212"/>
                  </a:cubicBezTo>
                  <a:cubicBezTo>
                    <a:pt x="1" y="4041"/>
                    <a:pt x="3026" y="4831"/>
                    <a:pt x="6825" y="4831"/>
                  </a:cubicBezTo>
                  <a:cubicBezTo>
                    <a:pt x="8438" y="4831"/>
                    <a:pt x="10189" y="4689"/>
                    <a:pt x="11892" y="4347"/>
                  </a:cubicBezTo>
                  <a:cubicBezTo>
                    <a:pt x="15733" y="3576"/>
                    <a:pt x="15147" y="1741"/>
                    <a:pt x="13013" y="958"/>
                  </a:cubicBezTo>
                  <a:cubicBezTo>
                    <a:pt x="11174" y="284"/>
                    <a:pt x="9329" y="0"/>
                    <a:pt x="7633"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4" name="Google Shape;1182;p30">
              <a:extLst>
                <a:ext uri="{FF2B5EF4-FFF2-40B4-BE49-F238E27FC236}">
                  <a16:creationId xmlns:a16="http://schemas.microsoft.com/office/drawing/2014/main" xmlns="" id="{A427657D-7695-0C1D-6C05-56D4640C3CC6}"/>
                </a:ext>
              </a:extLst>
            </p:cNvPr>
            <p:cNvSpPr/>
            <p:nvPr/>
          </p:nvSpPr>
          <p:spPr>
            <a:xfrm>
              <a:off x="4231075" y="2642500"/>
              <a:ext cx="351850" cy="281825"/>
            </a:xfrm>
            <a:custGeom>
              <a:avLst/>
              <a:gdLst/>
              <a:ahLst/>
              <a:cxnLst/>
              <a:rect l="l" t="t" r="r" b="b"/>
              <a:pathLst>
                <a:path w="14074" h="11273" extrusionOk="0">
                  <a:moveTo>
                    <a:pt x="5962" y="0"/>
                  </a:moveTo>
                  <a:cubicBezTo>
                    <a:pt x="4286" y="0"/>
                    <a:pt x="2706" y="456"/>
                    <a:pt x="1687" y="1540"/>
                  </a:cubicBezTo>
                  <a:cubicBezTo>
                    <a:pt x="950" y="2324"/>
                    <a:pt x="0" y="4851"/>
                    <a:pt x="336" y="6315"/>
                  </a:cubicBezTo>
                  <a:cubicBezTo>
                    <a:pt x="1471" y="11272"/>
                    <a:pt x="4448" y="11228"/>
                    <a:pt x="5191" y="11264"/>
                  </a:cubicBezTo>
                  <a:cubicBezTo>
                    <a:pt x="5279" y="11268"/>
                    <a:pt x="5367" y="11270"/>
                    <a:pt x="5455" y="11270"/>
                  </a:cubicBezTo>
                  <a:cubicBezTo>
                    <a:pt x="9347" y="11270"/>
                    <a:pt x="12915" y="7230"/>
                    <a:pt x="13429" y="5063"/>
                  </a:cubicBezTo>
                  <a:cubicBezTo>
                    <a:pt x="14073" y="2354"/>
                    <a:pt x="9769" y="0"/>
                    <a:pt x="5962"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5" name="Google Shape;1183;p30">
              <a:extLst>
                <a:ext uri="{FF2B5EF4-FFF2-40B4-BE49-F238E27FC236}">
                  <a16:creationId xmlns:a16="http://schemas.microsoft.com/office/drawing/2014/main" xmlns="" id="{63871364-0CC1-720D-6805-E7B3D3FF8D1C}"/>
                </a:ext>
              </a:extLst>
            </p:cNvPr>
            <p:cNvSpPr/>
            <p:nvPr/>
          </p:nvSpPr>
          <p:spPr>
            <a:xfrm>
              <a:off x="4238600" y="2622125"/>
              <a:ext cx="199475" cy="146875"/>
            </a:xfrm>
            <a:custGeom>
              <a:avLst/>
              <a:gdLst/>
              <a:ahLst/>
              <a:cxnLst/>
              <a:rect l="l" t="t" r="r" b="b"/>
              <a:pathLst>
                <a:path w="7979" h="5875" extrusionOk="0">
                  <a:moveTo>
                    <a:pt x="3049" y="0"/>
                  </a:moveTo>
                  <a:lnTo>
                    <a:pt x="3049" y="0"/>
                  </a:lnTo>
                  <a:cubicBezTo>
                    <a:pt x="2937" y="186"/>
                    <a:pt x="2852" y="376"/>
                    <a:pt x="2805" y="569"/>
                  </a:cubicBezTo>
                  <a:cubicBezTo>
                    <a:pt x="2752" y="781"/>
                    <a:pt x="2919" y="992"/>
                    <a:pt x="3253" y="1189"/>
                  </a:cubicBezTo>
                  <a:cubicBezTo>
                    <a:pt x="2531" y="1439"/>
                    <a:pt x="1890" y="1819"/>
                    <a:pt x="1386" y="2355"/>
                  </a:cubicBezTo>
                  <a:cubicBezTo>
                    <a:pt x="834" y="2941"/>
                    <a:pt x="162" y="4510"/>
                    <a:pt x="1" y="5875"/>
                  </a:cubicBezTo>
                  <a:cubicBezTo>
                    <a:pt x="1035" y="2890"/>
                    <a:pt x="4271" y="1112"/>
                    <a:pt x="7539" y="1112"/>
                  </a:cubicBezTo>
                  <a:cubicBezTo>
                    <a:pt x="7685" y="1112"/>
                    <a:pt x="7832" y="1116"/>
                    <a:pt x="7978" y="1123"/>
                  </a:cubicBezTo>
                  <a:cubicBezTo>
                    <a:pt x="7978" y="1123"/>
                    <a:pt x="3035" y="879"/>
                    <a:pt x="3049"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26" name="Google Shape;1184;p30">
              <a:extLst>
                <a:ext uri="{FF2B5EF4-FFF2-40B4-BE49-F238E27FC236}">
                  <a16:creationId xmlns:a16="http://schemas.microsoft.com/office/drawing/2014/main" xmlns="" id="{2ABA1A13-8154-6756-DE66-B13E840E39AB}"/>
                </a:ext>
              </a:extLst>
            </p:cNvPr>
            <p:cNvSpPr/>
            <p:nvPr/>
          </p:nvSpPr>
          <p:spPr>
            <a:xfrm>
              <a:off x="4279025" y="2639100"/>
              <a:ext cx="23425" cy="20750"/>
            </a:xfrm>
            <a:custGeom>
              <a:avLst/>
              <a:gdLst/>
              <a:ahLst/>
              <a:cxnLst/>
              <a:rect l="l" t="t" r="r" b="b"/>
              <a:pathLst>
                <a:path w="937" h="830" extrusionOk="0">
                  <a:moveTo>
                    <a:pt x="99" y="0"/>
                  </a:moveTo>
                  <a:cubicBezTo>
                    <a:pt x="99" y="0"/>
                    <a:pt x="1" y="672"/>
                    <a:pt x="283" y="802"/>
                  </a:cubicBezTo>
                  <a:cubicBezTo>
                    <a:pt x="325" y="822"/>
                    <a:pt x="361" y="830"/>
                    <a:pt x="394" y="830"/>
                  </a:cubicBezTo>
                  <a:cubicBezTo>
                    <a:pt x="524" y="830"/>
                    <a:pt x="581" y="701"/>
                    <a:pt x="581" y="701"/>
                  </a:cubicBezTo>
                  <a:cubicBezTo>
                    <a:pt x="937" y="624"/>
                    <a:pt x="623" y="223"/>
                    <a:pt x="9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 name="Google Shape;1185;p30">
              <a:extLst>
                <a:ext uri="{FF2B5EF4-FFF2-40B4-BE49-F238E27FC236}">
                  <a16:creationId xmlns:a16="http://schemas.microsoft.com/office/drawing/2014/main" xmlns="" id="{C510C4DD-2C84-35FE-6895-247486591E3E}"/>
                </a:ext>
              </a:extLst>
            </p:cNvPr>
            <p:cNvSpPr/>
            <p:nvPr/>
          </p:nvSpPr>
          <p:spPr>
            <a:xfrm>
              <a:off x="4289475" y="2622675"/>
              <a:ext cx="17800" cy="19300"/>
            </a:xfrm>
            <a:custGeom>
              <a:avLst/>
              <a:gdLst/>
              <a:ahLst/>
              <a:cxnLst/>
              <a:rect l="l" t="t" r="r" b="b"/>
              <a:pathLst>
                <a:path w="712" h="772" extrusionOk="0">
                  <a:moveTo>
                    <a:pt x="253" y="1"/>
                  </a:moveTo>
                  <a:cubicBezTo>
                    <a:pt x="253" y="1"/>
                    <a:pt x="0" y="516"/>
                    <a:pt x="152" y="705"/>
                  </a:cubicBezTo>
                  <a:cubicBezTo>
                    <a:pt x="192" y="754"/>
                    <a:pt x="232" y="771"/>
                    <a:pt x="268" y="771"/>
                  </a:cubicBezTo>
                  <a:cubicBezTo>
                    <a:pt x="346" y="771"/>
                    <a:pt x="406" y="689"/>
                    <a:pt x="406" y="689"/>
                  </a:cubicBezTo>
                  <a:cubicBezTo>
                    <a:pt x="415" y="690"/>
                    <a:pt x="424" y="690"/>
                    <a:pt x="432" y="690"/>
                  </a:cubicBezTo>
                  <a:cubicBezTo>
                    <a:pt x="712" y="690"/>
                    <a:pt x="554" y="254"/>
                    <a:pt x="25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8" name="Google Shape;1186;p30">
              <a:extLst>
                <a:ext uri="{FF2B5EF4-FFF2-40B4-BE49-F238E27FC236}">
                  <a16:creationId xmlns:a16="http://schemas.microsoft.com/office/drawing/2014/main" xmlns="" id="{E2436079-4781-A710-357E-E99CB82D8C12}"/>
                </a:ext>
              </a:extLst>
            </p:cNvPr>
            <p:cNvSpPr/>
            <p:nvPr/>
          </p:nvSpPr>
          <p:spPr>
            <a:xfrm>
              <a:off x="4264225" y="2659575"/>
              <a:ext cx="13325" cy="7000"/>
            </a:xfrm>
            <a:custGeom>
              <a:avLst/>
              <a:gdLst/>
              <a:ahLst/>
              <a:cxnLst/>
              <a:rect l="l" t="t" r="r" b="b"/>
              <a:pathLst>
                <a:path w="533" h="280" extrusionOk="0">
                  <a:moveTo>
                    <a:pt x="270" y="1"/>
                  </a:moveTo>
                  <a:cubicBezTo>
                    <a:pt x="185" y="1"/>
                    <a:pt x="87" y="17"/>
                    <a:pt x="1" y="51"/>
                  </a:cubicBezTo>
                  <a:cubicBezTo>
                    <a:pt x="1" y="51"/>
                    <a:pt x="226" y="280"/>
                    <a:pt x="381" y="280"/>
                  </a:cubicBezTo>
                  <a:cubicBezTo>
                    <a:pt x="390" y="280"/>
                    <a:pt x="398" y="279"/>
                    <a:pt x="406" y="277"/>
                  </a:cubicBezTo>
                  <a:cubicBezTo>
                    <a:pt x="533" y="253"/>
                    <a:pt x="459" y="146"/>
                    <a:pt x="459" y="146"/>
                  </a:cubicBezTo>
                  <a:cubicBezTo>
                    <a:pt x="519" y="49"/>
                    <a:pt x="414" y="1"/>
                    <a:pt x="270"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 name="Google Shape;1187;p30">
              <a:extLst>
                <a:ext uri="{FF2B5EF4-FFF2-40B4-BE49-F238E27FC236}">
                  <a16:creationId xmlns:a16="http://schemas.microsoft.com/office/drawing/2014/main" xmlns="" id="{FEC5DC6F-656D-4D16-86D1-AA0AD54330F6}"/>
                </a:ext>
              </a:extLst>
            </p:cNvPr>
            <p:cNvSpPr/>
            <p:nvPr/>
          </p:nvSpPr>
          <p:spPr>
            <a:xfrm>
              <a:off x="4273750" y="2796400"/>
              <a:ext cx="282150" cy="130475"/>
            </a:xfrm>
            <a:custGeom>
              <a:avLst/>
              <a:gdLst/>
              <a:ahLst/>
              <a:cxnLst/>
              <a:rect l="l" t="t" r="r" b="b"/>
              <a:pathLst>
                <a:path w="11286" h="5219" extrusionOk="0">
                  <a:moveTo>
                    <a:pt x="11286" y="1"/>
                  </a:moveTo>
                  <a:lnTo>
                    <a:pt x="11286" y="1"/>
                  </a:lnTo>
                  <a:cubicBezTo>
                    <a:pt x="9441" y="1915"/>
                    <a:pt x="6266" y="3860"/>
                    <a:pt x="2893" y="3860"/>
                  </a:cubicBezTo>
                  <a:cubicBezTo>
                    <a:pt x="2784" y="3860"/>
                    <a:pt x="2674" y="3858"/>
                    <a:pt x="2564" y="3854"/>
                  </a:cubicBezTo>
                  <a:cubicBezTo>
                    <a:pt x="2137" y="3837"/>
                    <a:pt x="1114" y="3837"/>
                    <a:pt x="0" y="3355"/>
                  </a:cubicBezTo>
                  <a:lnTo>
                    <a:pt x="0" y="3355"/>
                  </a:lnTo>
                  <a:cubicBezTo>
                    <a:pt x="1318" y="5096"/>
                    <a:pt x="3008" y="5187"/>
                    <a:pt x="3532" y="5212"/>
                  </a:cubicBezTo>
                  <a:cubicBezTo>
                    <a:pt x="3617" y="5216"/>
                    <a:pt x="3703" y="5218"/>
                    <a:pt x="3787" y="5218"/>
                  </a:cubicBezTo>
                  <a:cubicBezTo>
                    <a:pt x="7091" y="5218"/>
                    <a:pt x="10117" y="2207"/>
                    <a:pt x="11286"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30" name="Google Shape;1188;p30">
              <a:extLst>
                <a:ext uri="{FF2B5EF4-FFF2-40B4-BE49-F238E27FC236}">
                  <a16:creationId xmlns:a16="http://schemas.microsoft.com/office/drawing/2014/main" xmlns="" id="{8385A89F-E4F2-37D5-93C3-877B86ED8B62}"/>
                </a:ext>
              </a:extLst>
            </p:cNvPr>
            <p:cNvSpPr/>
            <p:nvPr/>
          </p:nvSpPr>
          <p:spPr>
            <a:xfrm>
              <a:off x="4525050" y="2885925"/>
              <a:ext cx="170150" cy="66050"/>
            </a:xfrm>
            <a:custGeom>
              <a:avLst/>
              <a:gdLst/>
              <a:ahLst/>
              <a:cxnLst/>
              <a:rect l="l" t="t" r="r" b="b"/>
              <a:pathLst>
                <a:path w="6806" h="2642" extrusionOk="0">
                  <a:moveTo>
                    <a:pt x="4512" y="0"/>
                  </a:moveTo>
                  <a:cubicBezTo>
                    <a:pt x="4361" y="0"/>
                    <a:pt x="4208" y="4"/>
                    <a:pt x="4056" y="9"/>
                  </a:cubicBezTo>
                  <a:cubicBezTo>
                    <a:pt x="2670" y="58"/>
                    <a:pt x="1" y="449"/>
                    <a:pt x="200" y="1125"/>
                  </a:cubicBezTo>
                  <a:cubicBezTo>
                    <a:pt x="350" y="1636"/>
                    <a:pt x="2723" y="2642"/>
                    <a:pt x="4126" y="2642"/>
                  </a:cubicBezTo>
                  <a:cubicBezTo>
                    <a:pt x="4159" y="2642"/>
                    <a:pt x="4193" y="2641"/>
                    <a:pt x="4225" y="2640"/>
                  </a:cubicBezTo>
                  <a:cubicBezTo>
                    <a:pt x="5611" y="2592"/>
                    <a:pt x="6483" y="1779"/>
                    <a:pt x="6624" y="1091"/>
                  </a:cubicBezTo>
                  <a:cubicBezTo>
                    <a:pt x="6805" y="207"/>
                    <a:pt x="5727" y="0"/>
                    <a:pt x="4512"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 name="Google Shape;1189;p30">
              <a:extLst>
                <a:ext uri="{FF2B5EF4-FFF2-40B4-BE49-F238E27FC236}">
                  <a16:creationId xmlns:a16="http://schemas.microsoft.com/office/drawing/2014/main" xmlns="" id="{83EE1AF8-45FC-3C1F-ACDC-F81352677661}"/>
                </a:ext>
              </a:extLst>
            </p:cNvPr>
            <p:cNvSpPr/>
            <p:nvPr/>
          </p:nvSpPr>
          <p:spPr>
            <a:xfrm>
              <a:off x="4535850" y="2816950"/>
              <a:ext cx="22750" cy="21975"/>
            </a:xfrm>
            <a:custGeom>
              <a:avLst/>
              <a:gdLst/>
              <a:ahLst/>
              <a:cxnLst/>
              <a:rect l="l" t="t" r="r" b="b"/>
              <a:pathLst>
                <a:path w="910" h="879" extrusionOk="0">
                  <a:moveTo>
                    <a:pt x="532" y="1"/>
                  </a:moveTo>
                  <a:cubicBezTo>
                    <a:pt x="430" y="1"/>
                    <a:pt x="359" y="84"/>
                    <a:pt x="359" y="84"/>
                  </a:cubicBezTo>
                  <a:cubicBezTo>
                    <a:pt x="353" y="84"/>
                    <a:pt x="347" y="84"/>
                    <a:pt x="341" y="84"/>
                  </a:cubicBezTo>
                  <a:cubicBezTo>
                    <a:pt x="1" y="84"/>
                    <a:pt x="181" y="539"/>
                    <a:pt x="611" y="878"/>
                  </a:cubicBezTo>
                  <a:cubicBezTo>
                    <a:pt x="611" y="878"/>
                    <a:pt x="909" y="256"/>
                    <a:pt x="678" y="60"/>
                  </a:cubicBezTo>
                  <a:cubicBezTo>
                    <a:pt x="626" y="16"/>
                    <a:pt x="576" y="1"/>
                    <a:pt x="532"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2" name="Google Shape;1190;p30">
              <a:extLst>
                <a:ext uri="{FF2B5EF4-FFF2-40B4-BE49-F238E27FC236}">
                  <a16:creationId xmlns:a16="http://schemas.microsoft.com/office/drawing/2014/main" xmlns="" id="{75C95453-D33F-25EF-12D2-607E9338A165}"/>
                </a:ext>
              </a:extLst>
            </p:cNvPr>
            <p:cNvSpPr/>
            <p:nvPr/>
          </p:nvSpPr>
          <p:spPr>
            <a:xfrm>
              <a:off x="4526625" y="2832425"/>
              <a:ext cx="15700" cy="18725"/>
            </a:xfrm>
            <a:custGeom>
              <a:avLst/>
              <a:gdLst/>
              <a:ahLst/>
              <a:cxnLst/>
              <a:rect l="l" t="t" r="r" b="b"/>
              <a:pathLst>
                <a:path w="628" h="749" extrusionOk="0">
                  <a:moveTo>
                    <a:pt x="419" y="0"/>
                  </a:moveTo>
                  <a:cubicBezTo>
                    <a:pt x="353" y="0"/>
                    <a:pt x="291" y="48"/>
                    <a:pt x="291" y="48"/>
                  </a:cubicBezTo>
                  <a:cubicBezTo>
                    <a:pt x="262" y="38"/>
                    <a:pt x="237" y="33"/>
                    <a:pt x="214" y="33"/>
                  </a:cubicBezTo>
                  <a:cubicBezTo>
                    <a:pt x="1" y="33"/>
                    <a:pt x="32" y="452"/>
                    <a:pt x="229" y="748"/>
                  </a:cubicBezTo>
                  <a:cubicBezTo>
                    <a:pt x="229" y="748"/>
                    <a:pt x="627" y="316"/>
                    <a:pt x="538" y="96"/>
                  </a:cubicBezTo>
                  <a:cubicBezTo>
                    <a:pt x="510" y="22"/>
                    <a:pt x="464" y="0"/>
                    <a:pt x="41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3" name="Google Shape;1191;p30">
              <a:extLst>
                <a:ext uri="{FF2B5EF4-FFF2-40B4-BE49-F238E27FC236}">
                  <a16:creationId xmlns:a16="http://schemas.microsoft.com/office/drawing/2014/main" xmlns="" id="{96FDD272-13AE-A151-14C8-8557F7D5B79F}"/>
                </a:ext>
              </a:extLst>
            </p:cNvPr>
            <p:cNvSpPr/>
            <p:nvPr/>
          </p:nvSpPr>
          <p:spPr>
            <a:xfrm>
              <a:off x="4560950" y="2814325"/>
              <a:ext cx="13375" cy="8100"/>
            </a:xfrm>
            <a:custGeom>
              <a:avLst/>
              <a:gdLst/>
              <a:ahLst/>
              <a:cxnLst/>
              <a:rect l="l" t="t" r="r" b="b"/>
              <a:pathLst>
                <a:path w="535" h="324" extrusionOk="0">
                  <a:moveTo>
                    <a:pt x="201" y="0"/>
                  </a:moveTo>
                  <a:cubicBezTo>
                    <a:pt x="85" y="0"/>
                    <a:pt x="123" y="114"/>
                    <a:pt x="123" y="114"/>
                  </a:cubicBezTo>
                  <a:cubicBezTo>
                    <a:pt x="1" y="222"/>
                    <a:pt x="221" y="324"/>
                    <a:pt x="451" y="324"/>
                  </a:cubicBezTo>
                  <a:cubicBezTo>
                    <a:pt x="479" y="324"/>
                    <a:pt x="507" y="322"/>
                    <a:pt x="535" y="319"/>
                  </a:cubicBezTo>
                  <a:cubicBezTo>
                    <a:pt x="535" y="319"/>
                    <a:pt x="370" y="11"/>
                    <a:pt x="213" y="1"/>
                  </a:cubicBezTo>
                  <a:cubicBezTo>
                    <a:pt x="209" y="0"/>
                    <a:pt x="205" y="0"/>
                    <a:pt x="20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4" name="Google Shape;1192;p30">
              <a:extLst>
                <a:ext uri="{FF2B5EF4-FFF2-40B4-BE49-F238E27FC236}">
                  <a16:creationId xmlns:a16="http://schemas.microsoft.com/office/drawing/2014/main" xmlns="" id="{AB348D01-B761-6A18-1AE3-77CB79A73064}"/>
                </a:ext>
              </a:extLst>
            </p:cNvPr>
            <p:cNvSpPr/>
            <p:nvPr/>
          </p:nvSpPr>
          <p:spPr>
            <a:xfrm>
              <a:off x="4585925" y="2692375"/>
              <a:ext cx="23475" cy="16025"/>
            </a:xfrm>
            <a:custGeom>
              <a:avLst/>
              <a:gdLst/>
              <a:ahLst/>
              <a:cxnLst/>
              <a:rect l="l" t="t" r="r" b="b"/>
              <a:pathLst>
                <a:path w="939" h="641" extrusionOk="0">
                  <a:moveTo>
                    <a:pt x="931" y="0"/>
                  </a:moveTo>
                  <a:cubicBezTo>
                    <a:pt x="853" y="0"/>
                    <a:pt x="187" y="8"/>
                    <a:pt x="84" y="262"/>
                  </a:cubicBezTo>
                  <a:cubicBezTo>
                    <a:pt x="1" y="463"/>
                    <a:pt x="230" y="519"/>
                    <a:pt x="230" y="519"/>
                  </a:cubicBezTo>
                  <a:cubicBezTo>
                    <a:pt x="264" y="603"/>
                    <a:pt x="317" y="641"/>
                    <a:pt x="382" y="641"/>
                  </a:cubicBezTo>
                  <a:cubicBezTo>
                    <a:pt x="556" y="641"/>
                    <a:pt x="807" y="366"/>
                    <a:pt x="939" y="1"/>
                  </a:cubicBezTo>
                  <a:cubicBezTo>
                    <a:pt x="939" y="1"/>
                    <a:pt x="936" y="0"/>
                    <a:pt x="931"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35" name="Google Shape;1193;p30">
              <a:extLst>
                <a:ext uri="{FF2B5EF4-FFF2-40B4-BE49-F238E27FC236}">
                  <a16:creationId xmlns:a16="http://schemas.microsoft.com/office/drawing/2014/main" xmlns="" id="{090E629A-4A0C-7367-777E-C0107D0FBBCB}"/>
                </a:ext>
              </a:extLst>
            </p:cNvPr>
            <p:cNvSpPr/>
            <p:nvPr/>
          </p:nvSpPr>
          <p:spPr>
            <a:xfrm>
              <a:off x="4605550" y="2701475"/>
              <a:ext cx="23475" cy="10925"/>
            </a:xfrm>
            <a:custGeom>
              <a:avLst/>
              <a:gdLst/>
              <a:ahLst/>
              <a:cxnLst/>
              <a:rect l="l" t="t" r="r" b="b"/>
              <a:pathLst>
                <a:path w="939" h="437" extrusionOk="0">
                  <a:moveTo>
                    <a:pt x="431" y="1"/>
                  </a:moveTo>
                  <a:cubicBezTo>
                    <a:pt x="321" y="1"/>
                    <a:pt x="219" y="18"/>
                    <a:pt x="158" y="69"/>
                  </a:cubicBezTo>
                  <a:cubicBezTo>
                    <a:pt x="1" y="203"/>
                    <a:pt x="205" y="296"/>
                    <a:pt x="205" y="296"/>
                  </a:cubicBezTo>
                  <a:cubicBezTo>
                    <a:pt x="208" y="395"/>
                    <a:pt x="266" y="437"/>
                    <a:pt x="350" y="437"/>
                  </a:cubicBezTo>
                  <a:cubicBezTo>
                    <a:pt x="513" y="437"/>
                    <a:pt x="775" y="282"/>
                    <a:pt x="939" y="78"/>
                  </a:cubicBezTo>
                  <a:cubicBezTo>
                    <a:pt x="939" y="78"/>
                    <a:pt x="666" y="1"/>
                    <a:pt x="431"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36" name="Google Shape;1194;p30">
              <a:extLst>
                <a:ext uri="{FF2B5EF4-FFF2-40B4-BE49-F238E27FC236}">
                  <a16:creationId xmlns:a16="http://schemas.microsoft.com/office/drawing/2014/main" xmlns="" id="{C8637E24-1659-7066-B3CD-1AEE9EE3B815}"/>
                </a:ext>
              </a:extLst>
            </p:cNvPr>
            <p:cNvSpPr/>
            <p:nvPr/>
          </p:nvSpPr>
          <p:spPr>
            <a:xfrm>
              <a:off x="4577325" y="2679325"/>
              <a:ext cx="9475" cy="11375"/>
            </a:xfrm>
            <a:custGeom>
              <a:avLst/>
              <a:gdLst/>
              <a:ahLst/>
              <a:cxnLst/>
              <a:rect l="l" t="t" r="r" b="b"/>
              <a:pathLst>
                <a:path w="379" h="455" extrusionOk="0">
                  <a:moveTo>
                    <a:pt x="252" y="1"/>
                  </a:moveTo>
                  <a:cubicBezTo>
                    <a:pt x="252" y="1"/>
                    <a:pt x="1" y="258"/>
                    <a:pt x="52" y="394"/>
                  </a:cubicBezTo>
                  <a:cubicBezTo>
                    <a:pt x="69" y="441"/>
                    <a:pt x="98" y="454"/>
                    <a:pt x="125" y="454"/>
                  </a:cubicBezTo>
                  <a:cubicBezTo>
                    <a:pt x="165" y="454"/>
                    <a:pt x="202" y="427"/>
                    <a:pt x="202" y="427"/>
                  </a:cubicBezTo>
                  <a:cubicBezTo>
                    <a:pt x="220" y="433"/>
                    <a:pt x="236" y="437"/>
                    <a:pt x="251" y="437"/>
                  </a:cubicBezTo>
                  <a:cubicBezTo>
                    <a:pt x="379" y="437"/>
                    <a:pt x="367" y="184"/>
                    <a:pt x="252"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37" name="Google Shape;1195;p30">
              <a:extLst>
                <a:ext uri="{FF2B5EF4-FFF2-40B4-BE49-F238E27FC236}">
                  <a16:creationId xmlns:a16="http://schemas.microsoft.com/office/drawing/2014/main" xmlns="" id="{B1ED2DBD-2950-6E73-300D-37C0F5922E18}"/>
                </a:ext>
              </a:extLst>
            </p:cNvPr>
            <p:cNvSpPr/>
            <p:nvPr/>
          </p:nvSpPr>
          <p:spPr>
            <a:xfrm>
              <a:off x="4679975" y="2657800"/>
              <a:ext cx="24675" cy="14900"/>
            </a:xfrm>
            <a:custGeom>
              <a:avLst/>
              <a:gdLst/>
              <a:ahLst/>
              <a:cxnLst/>
              <a:rect l="l" t="t" r="r" b="b"/>
              <a:pathLst>
                <a:path w="987" h="596" extrusionOk="0">
                  <a:moveTo>
                    <a:pt x="729" y="1"/>
                  </a:moveTo>
                  <a:cubicBezTo>
                    <a:pt x="501" y="1"/>
                    <a:pt x="192" y="31"/>
                    <a:pt x="105" y="189"/>
                  </a:cubicBezTo>
                  <a:cubicBezTo>
                    <a:pt x="1" y="380"/>
                    <a:pt x="221" y="459"/>
                    <a:pt x="221" y="459"/>
                  </a:cubicBezTo>
                  <a:cubicBezTo>
                    <a:pt x="246" y="554"/>
                    <a:pt x="302" y="596"/>
                    <a:pt x="374" y="596"/>
                  </a:cubicBezTo>
                  <a:cubicBezTo>
                    <a:pt x="548" y="596"/>
                    <a:pt x="818" y="352"/>
                    <a:pt x="986" y="13"/>
                  </a:cubicBezTo>
                  <a:cubicBezTo>
                    <a:pt x="986" y="13"/>
                    <a:pt x="874" y="1"/>
                    <a:pt x="729"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8" name="Google Shape;1196;p30">
              <a:extLst>
                <a:ext uri="{FF2B5EF4-FFF2-40B4-BE49-F238E27FC236}">
                  <a16:creationId xmlns:a16="http://schemas.microsoft.com/office/drawing/2014/main" xmlns="" id="{69C91F07-00C3-D446-E825-400FD0426556}"/>
                </a:ext>
              </a:extLst>
            </p:cNvPr>
            <p:cNvSpPr/>
            <p:nvPr/>
          </p:nvSpPr>
          <p:spPr>
            <a:xfrm>
              <a:off x="4699150" y="2667725"/>
              <a:ext cx="23700" cy="10800"/>
            </a:xfrm>
            <a:custGeom>
              <a:avLst/>
              <a:gdLst/>
              <a:ahLst/>
              <a:cxnLst/>
              <a:rect l="l" t="t" r="r" b="b"/>
              <a:pathLst>
                <a:path w="948" h="432" extrusionOk="0">
                  <a:moveTo>
                    <a:pt x="369" y="0"/>
                  </a:moveTo>
                  <a:cubicBezTo>
                    <a:pt x="291" y="0"/>
                    <a:pt x="222" y="13"/>
                    <a:pt x="173" y="46"/>
                  </a:cubicBezTo>
                  <a:cubicBezTo>
                    <a:pt x="1" y="163"/>
                    <a:pt x="193" y="276"/>
                    <a:pt x="193" y="276"/>
                  </a:cubicBezTo>
                  <a:cubicBezTo>
                    <a:pt x="183" y="385"/>
                    <a:pt x="248" y="432"/>
                    <a:pt x="349" y="432"/>
                  </a:cubicBezTo>
                  <a:cubicBezTo>
                    <a:pt x="514" y="432"/>
                    <a:pt x="772" y="308"/>
                    <a:pt x="947" y="132"/>
                  </a:cubicBezTo>
                  <a:cubicBezTo>
                    <a:pt x="947" y="132"/>
                    <a:pt x="617" y="0"/>
                    <a:pt x="36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9" name="Google Shape;1197;p30">
              <a:extLst>
                <a:ext uri="{FF2B5EF4-FFF2-40B4-BE49-F238E27FC236}">
                  <a16:creationId xmlns:a16="http://schemas.microsoft.com/office/drawing/2014/main" xmlns="" id="{19BE57B7-F505-EABD-6065-ECF5A1FE2256}"/>
                </a:ext>
              </a:extLst>
            </p:cNvPr>
            <p:cNvSpPr/>
            <p:nvPr/>
          </p:nvSpPr>
          <p:spPr>
            <a:xfrm>
              <a:off x="4673600" y="2642600"/>
              <a:ext cx="9225" cy="11000"/>
            </a:xfrm>
            <a:custGeom>
              <a:avLst/>
              <a:gdLst/>
              <a:ahLst/>
              <a:cxnLst/>
              <a:rect l="l" t="t" r="r" b="b"/>
              <a:pathLst>
                <a:path w="369" h="440" extrusionOk="0">
                  <a:moveTo>
                    <a:pt x="280" y="0"/>
                  </a:moveTo>
                  <a:cubicBezTo>
                    <a:pt x="280" y="0"/>
                    <a:pt x="0" y="232"/>
                    <a:pt x="34" y="371"/>
                  </a:cubicBezTo>
                  <a:cubicBezTo>
                    <a:pt x="47" y="425"/>
                    <a:pt x="78" y="439"/>
                    <a:pt x="109" y="439"/>
                  </a:cubicBezTo>
                  <a:cubicBezTo>
                    <a:pt x="145" y="439"/>
                    <a:pt x="180" y="419"/>
                    <a:pt x="180" y="419"/>
                  </a:cubicBezTo>
                  <a:cubicBezTo>
                    <a:pt x="200" y="429"/>
                    <a:pt x="219" y="434"/>
                    <a:pt x="235" y="434"/>
                  </a:cubicBezTo>
                  <a:cubicBezTo>
                    <a:pt x="354" y="434"/>
                    <a:pt x="369" y="188"/>
                    <a:pt x="280"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0" name="Google Shape;1198;p30">
              <a:extLst>
                <a:ext uri="{FF2B5EF4-FFF2-40B4-BE49-F238E27FC236}">
                  <a16:creationId xmlns:a16="http://schemas.microsoft.com/office/drawing/2014/main" xmlns="" id="{E6E0294D-0022-BF8D-BE9A-C2C6F3575996}"/>
                </a:ext>
              </a:extLst>
            </p:cNvPr>
            <p:cNvSpPr/>
            <p:nvPr/>
          </p:nvSpPr>
          <p:spPr>
            <a:xfrm>
              <a:off x="4690800" y="2679625"/>
              <a:ext cx="13350" cy="7075"/>
            </a:xfrm>
            <a:custGeom>
              <a:avLst/>
              <a:gdLst/>
              <a:ahLst/>
              <a:cxnLst/>
              <a:rect l="l" t="t" r="r" b="b"/>
              <a:pathLst>
                <a:path w="534" h="283" extrusionOk="0">
                  <a:moveTo>
                    <a:pt x="155" y="1"/>
                  </a:moveTo>
                  <a:cubicBezTo>
                    <a:pt x="147" y="1"/>
                    <a:pt x="139" y="1"/>
                    <a:pt x="131" y="2"/>
                  </a:cubicBezTo>
                  <a:cubicBezTo>
                    <a:pt x="1" y="24"/>
                    <a:pt x="72" y="133"/>
                    <a:pt x="72" y="133"/>
                  </a:cubicBezTo>
                  <a:cubicBezTo>
                    <a:pt x="6" y="231"/>
                    <a:pt x="120" y="283"/>
                    <a:pt x="274" y="283"/>
                  </a:cubicBezTo>
                  <a:cubicBezTo>
                    <a:pt x="356" y="283"/>
                    <a:pt x="449" y="268"/>
                    <a:pt x="533" y="239"/>
                  </a:cubicBezTo>
                  <a:cubicBezTo>
                    <a:pt x="533" y="239"/>
                    <a:pt x="311" y="1"/>
                    <a:pt x="155"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 name="Google Shape;1199;p30">
              <a:extLst>
                <a:ext uri="{FF2B5EF4-FFF2-40B4-BE49-F238E27FC236}">
                  <a16:creationId xmlns:a16="http://schemas.microsoft.com/office/drawing/2014/main" xmlns="" id="{FB579C84-387C-7940-B364-DFFE98B21806}"/>
                </a:ext>
              </a:extLst>
            </p:cNvPr>
            <p:cNvSpPr/>
            <p:nvPr/>
          </p:nvSpPr>
          <p:spPr>
            <a:xfrm>
              <a:off x="4587475" y="2823425"/>
              <a:ext cx="47950" cy="45350"/>
            </a:xfrm>
            <a:custGeom>
              <a:avLst/>
              <a:gdLst/>
              <a:ahLst/>
              <a:cxnLst/>
              <a:rect l="l" t="t" r="r" b="b"/>
              <a:pathLst>
                <a:path w="1918" h="1814" extrusionOk="0">
                  <a:moveTo>
                    <a:pt x="959" y="0"/>
                  </a:moveTo>
                  <a:cubicBezTo>
                    <a:pt x="430" y="0"/>
                    <a:pt x="1" y="406"/>
                    <a:pt x="1" y="907"/>
                  </a:cubicBezTo>
                  <a:cubicBezTo>
                    <a:pt x="1" y="1408"/>
                    <a:pt x="430" y="1813"/>
                    <a:pt x="959" y="1813"/>
                  </a:cubicBezTo>
                  <a:cubicBezTo>
                    <a:pt x="1488" y="1813"/>
                    <a:pt x="1917" y="1408"/>
                    <a:pt x="1917" y="907"/>
                  </a:cubicBezTo>
                  <a:cubicBezTo>
                    <a:pt x="1917" y="406"/>
                    <a:pt x="1488" y="0"/>
                    <a:pt x="959"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42" name="Google Shape;1200;p30">
              <a:extLst>
                <a:ext uri="{FF2B5EF4-FFF2-40B4-BE49-F238E27FC236}">
                  <a16:creationId xmlns:a16="http://schemas.microsoft.com/office/drawing/2014/main" xmlns="" id="{5D79E896-C817-9E84-FCAC-A33DA6DA8411}"/>
                </a:ext>
              </a:extLst>
            </p:cNvPr>
            <p:cNvSpPr/>
            <p:nvPr/>
          </p:nvSpPr>
          <p:spPr>
            <a:xfrm>
              <a:off x="4593525" y="2824975"/>
              <a:ext cx="39600" cy="34100"/>
            </a:xfrm>
            <a:custGeom>
              <a:avLst/>
              <a:gdLst/>
              <a:ahLst/>
              <a:cxnLst/>
              <a:rect l="l" t="t" r="r" b="b"/>
              <a:pathLst>
                <a:path w="1584" h="1364" extrusionOk="0">
                  <a:moveTo>
                    <a:pt x="980" y="1"/>
                  </a:moveTo>
                  <a:cubicBezTo>
                    <a:pt x="916" y="1"/>
                    <a:pt x="853" y="15"/>
                    <a:pt x="792" y="46"/>
                  </a:cubicBezTo>
                  <a:cubicBezTo>
                    <a:pt x="745" y="24"/>
                    <a:pt x="694" y="14"/>
                    <a:pt x="640" y="14"/>
                  </a:cubicBezTo>
                  <a:cubicBezTo>
                    <a:pt x="352" y="14"/>
                    <a:pt x="0" y="307"/>
                    <a:pt x="0" y="644"/>
                  </a:cubicBezTo>
                  <a:cubicBezTo>
                    <a:pt x="0" y="1041"/>
                    <a:pt x="354" y="1364"/>
                    <a:pt x="792" y="1364"/>
                  </a:cubicBezTo>
                  <a:cubicBezTo>
                    <a:pt x="1229" y="1364"/>
                    <a:pt x="1583" y="1041"/>
                    <a:pt x="1583" y="644"/>
                  </a:cubicBezTo>
                  <a:cubicBezTo>
                    <a:pt x="1583" y="315"/>
                    <a:pt x="1282" y="1"/>
                    <a:pt x="980"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3" name="Google Shape;1201;p30">
              <a:extLst>
                <a:ext uri="{FF2B5EF4-FFF2-40B4-BE49-F238E27FC236}">
                  <a16:creationId xmlns:a16="http://schemas.microsoft.com/office/drawing/2014/main" xmlns="" id="{BD8DD6E9-5341-8B3B-9F20-EDAAAAA463D0}"/>
                </a:ext>
              </a:extLst>
            </p:cNvPr>
            <p:cNvSpPr/>
            <p:nvPr/>
          </p:nvSpPr>
          <p:spPr>
            <a:xfrm>
              <a:off x="4300900" y="2732375"/>
              <a:ext cx="47950" cy="45350"/>
            </a:xfrm>
            <a:custGeom>
              <a:avLst/>
              <a:gdLst/>
              <a:ahLst/>
              <a:cxnLst/>
              <a:rect l="l" t="t" r="r" b="b"/>
              <a:pathLst>
                <a:path w="1918" h="1814" extrusionOk="0">
                  <a:moveTo>
                    <a:pt x="959" y="1"/>
                  </a:moveTo>
                  <a:cubicBezTo>
                    <a:pt x="430" y="1"/>
                    <a:pt x="1" y="406"/>
                    <a:pt x="1" y="907"/>
                  </a:cubicBezTo>
                  <a:cubicBezTo>
                    <a:pt x="1" y="1408"/>
                    <a:pt x="430" y="1814"/>
                    <a:pt x="959" y="1814"/>
                  </a:cubicBezTo>
                  <a:cubicBezTo>
                    <a:pt x="1488" y="1814"/>
                    <a:pt x="1917" y="1408"/>
                    <a:pt x="1917" y="907"/>
                  </a:cubicBezTo>
                  <a:cubicBezTo>
                    <a:pt x="1917" y="406"/>
                    <a:pt x="1488" y="1"/>
                    <a:pt x="959"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44" name="Google Shape;1202;p30">
              <a:extLst>
                <a:ext uri="{FF2B5EF4-FFF2-40B4-BE49-F238E27FC236}">
                  <a16:creationId xmlns:a16="http://schemas.microsoft.com/office/drawing/2014/main" xmlns="" id="{CDCDCCB8-08AE-78F7-0333-161CF97CE17D}"/>
                </a:ext>
              </a:extLst>
            </p:cNvPr>
            <p:cNvSpPr/>
            <p:nvPr/>
          </p:nvSpPr>
          <p:spPr>
            <a:xfrm>
              <a:off x="4642950" y="2694825"/>
              <a:ext cx="47925" cy="45350"/>
            </a:xfrm>
            <a:custGeom>
              <a:avLst/>
              <a:gdLst/>
              <a:ahLst/>
              <a:cxnLst/>
              <a:rect l="l" t="t" r="r" b="b"/>
              <a:pathLst>
                <a:path w="1917" h="1814" extrusionOk="0">
                  <a:moveTo>
                    <a:pt x="959" y="1"/>
                  </a:moveTo>
                  <a:cubicBezTo>
                    <a:pt x="430" y="1"/>
                    <a:pt x="1" y="406"/>
                    <a:pt x="1" y="907"/>
                  </a:cubicBezTo>
                  <a:cubicBezTo>
                    <a:pt x="1" y="1408"/>
                    <a:pt x="429" y="1814"/>
                    <a:pt x="959" y="1814"/>
                  </a:cubicBezTo>
                  <a:cubicBezTo>
                    <a:pt x="959" y="1814"/>
                    <a:pt x="960" y="1814"/>
                    <a:pt x="961" y="1814"/>
                  </a:cubicBezTo>
                  <a:cubicBezTo>
                    <a:pt x="1488" y="1814"/>
                    <a:pt x="1917" y="1408"/>
                    <a:pt x="1917" y="907"/>
                  </a:cubicBezTo>
                  <a:cubicBezTo>
                    <a:pt x="1917" y="406"/>
                    <a:pt x="1488" y="1"/>
                    <a:pt x="959"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45" name="Google Shape;1203;p30">
              <a:extLst>
                <a:ext uri="{FF2B5EF4-FFF2-40B4-BE49-F238E27FC236}">
                  <a16:creationId xmlns:a16="http://schemas.microsoft.com/office/drawing/2014/main" xmlns="" id="{2701B16E-3FFF-E8C3-1182-E9D4D2E9FE6C}"/>
                </a:ext>
              </a:extLst>
            </p:cNvPr>
            <p:cNvSpPr/>
            <p:nvPr/>
          </p:nvSpPr>
          <p:spPr>
            <a:xfrm>
              <a:off x="4649025" y="2696425"/>
              <a:ext cx="39625" cy="34100"/>
            </a:xfrm>
            <a:custGeom>
              <a:avLst/>
              <a:gdLst/>
              <a:ahLst/>
              <a:cxnLst/>
              <a:rect l="l" t="t" r="r" b="b"/>
              <a:pathLst>
                <a:path w="1585" h="1364" extrusionOk="0">
                  <a:moveTo>
                    <a:pt x="981" y="1"/>
                  </a:moveTo>
                  <a:cubicBezTo>
                    <a:pt x="917" y="1"/>
                    <a:pt x="853" y="15"/>
                    <a:pt x="792" y="46"/>
                  </a:cubicBezTo>
                  <a:cubicBezTo>
                    <a:pt x="745" y="24"/>
                    <a:pt x="693" y="14"/>
                    <a:pt x="639" y="14"/>
                  </a:cubicBezTo>
                  <a:cubicBezTo>
                    <a:pt x="351" y="14"/>
                    <a:pt x="0" y="307"/>
                    <a:pt x="0" y="643"/>
                  </a:cubicBezTo>
                  <a:cubicBezTo>
                    <a:pt x="0" y="1040"/>
                    <a:pt x="354" y="1364"/>
                    <a:pt x="792" y="1364"/>
                  </a:cubicBezTo>
                  <a:cubicBezTo>
                    <a:pt x="1229" y="1364"/>
                    <a:pt x="1584" y="1040"/>
                    <a:pt x="1584" y="643"/>
                  </a:cubicBezTo>
                  <a:cubicBezTo>
                    <a:pt x="1584" y="314"/>
                    <a:pt x="1283" y="1"/>
                    <a:pt x="981"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6" name="Google Shape;1204;p30">
              <a:extLst>
                <a:ext uri="{FF2B5EF4-FFF2-40B4-BE49-F238E27FC236}">
                  <a16:creationId xmlns:a16="http://schemas.microsoft.com/office/drawing/2014/main" xmlns="" id="{D45D8635-B050-9454-6173-40607BA67007}"/>
                </a:ext>
              </a:extLst>
            </p:cNvPr>
            <p:cNvSpPr/>
            <p:nvPr/>
          </p:nvSpPr>
          <p:spPr>
            <a:xfrm>
              <a:off x="4326550" y="2908875"/>
              <a:ext cx="47900" cy="45350"/>
            </a:xfrm>
            <a:custGeom>
              <a:avLst/>
              <a:gdLst/>
              <a:ahLst/>
              <a:cxnLst/>
              <a:rect l="l" t="t" r="r" b="b"/>
              <a:pathLst>
                <a:path w="1916" h="1814" extrusionOk="0">
                  <a:moveTo>
                    <a:pt x="957" y="1"/>
                  </a:moveTo>
                  <a:cubicBezTo>
                    <a:pt x="428" y="1"/>
                    <a:pt x="0" y="408"/>
                    <a:pt x="0" y="907"/>
                  </a:cubicBezTo>
                  <a:cubicBezTo>
                    <a:pt x="0" y="1408"/>
                    <a:pt x="428" y="1814"/>
                    <a:pt x="957" y="1814"/>
                  </a:cubicBezTo>
                  <a:cubicBezTo>
                    <a:pt x="1487" y="1814"/>
                    <a:pt x="1916" y="1408"/>
                    <a:pt x="1916" y="907"/>
                  </a:cubicBezTo>
                  <a:cubicBezTo>
                    <a:pt x="1916" y="408"/>
                    <a:pt x="1487" y="1"/>
                    <a:pt x="957"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47" name="Google Shape;1205;p30">
              <a:extLst>
                <a:ext uri="{FF2B5EF4-FFF2-40B4-BE49-F238E27FC236}">
                  <a16:creationId xmlns:a16="http://schemas.microsoft.com/office/drawing/2014/main" xmlns="" id="{BE982DD1-8FAA-A10B-9C86-8003E2E3C389}"/>
                </a:ext>
              </a:extLst>
            </p:cNvPr>
            <p:cNvSpPr/>
            <p:nvPr/>
          </p:nvSpPr>
          <p:spPr>
            <a:xfrm>
              <a:off x="4332600" y="2910450"/>
              <a:ext cx="39625" cy="34100"/>
            </a:xfrm>
            <a:custGeom>
              <a:avLst/>
              <a:gdLst/>
              <a:ahLst/>
              <a:cxnLst/>
              <a:rect l="l" t="t" r="r" b="b"/>
              <a:pathLst>
                <a:path w="1585" h="1364" extrusionOk="0">
                  <a:moveTo>
                    <a:pt x="981" y="1"/>
                  </a:moveTo>
                  <a:cubicBezTo>
                    <a:pt x="917" y="1"/>
                    <a:pt x="854" y="15"/>
                    <a:pt x="792" y="46"/>
                  </a:cubicBezTo>
                  <a:cubicBezTo>
                    <a:pt x="746" y="25"/>
                    <a:pt x="694" y="14"/>
                    <a:pt x="641" y="14"/>
                  </a:cubicBezTo>
                  <a:cubicBezTo>
                    <a:pt x="352" y="14"/>
                    <a:pt x="1" y="308"/>
                    <a:pt x="1" y="643"/>
                  </a:cubicBezTo>
                  <a:cubicBezTo>
                    <a:pt x="1" y="1041"/>
                    <a:pt x="355" y="1364"/>
                    <a:pt x="792" y="1364"/>
                  </a:cubicBezTo>
                  <a:cubicBezTo>
                    <a:pt x="1230" y="1364"/>
                    <a:pt x="1584" y="1041"/>
                    <a:pt x="1584" y="643"/>
                  </a:cubicBezTo>
                  <a:cubicBezTo>
                    <a:pt x="1584" y="315"/>
                    <a:pt x="1283" y="1"/>
                    <a:pt x="981"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grpSp>
          <p:nvGrpSpPr>
            <p:cNvPr id="48" name="Google Shape;1206;p30">
              <a:extLst>
                <a:ext uri="{FF2B5EF4-FFF2-40B4-BE49-F238E27FC236}">
                  <a16:creationId xmlns:a16="http://schemas.microsoft.com/office/drawing/2014/main" xmlns="" id="{DA399A20-BABD-32DC-B07B-7853AA1C7454}"/>
                </a:ext>
              </a:extLst>
            </p:cNvPr>
            <p:cNvGrpSpPr/>
            <p:nvPr/>
          </p:nvGrpSpPr>
          <p:grpSpPr>
            <a:xfrm>
              <a:off x="4297350" y="2726300"/>
              <a:ext cx="49250" cy="41775"/>
              <a:chOff x="4297350" y="2726300"/>
              <a:chExt cx="49250" cy="41775"/>
            </a:xfrm>
          </p:grpSpPr>
          <p:sp>
            <p:nvSpPr>
              <p:cNvPr id="73" name="Google Shape;1207;p30">
                <a:extLst>
                  <a:ext uri="{FF2B5EF4-FFF2-40B4-BE49-F238E27FC236}">
                    <a16:creationId xmlns:a16="http://schemas.microsoft.com/office/drawing/2014/main" xmlns="" id="{2197610D-E37A-C4B1-3A2E-394B586F941C}"/>
                  </a:ext>
                </a:extLst>
              </p:cNvPr>
              <p:cNvSpPr/>
              <p:nvPr/>
            </p:nvSpPr>
            <p:spPr>
              <a:xfrm>
                <a:off x="4306975" y="2733950"/>
                <a:ext cx="39625" cy="34075"/>
              </a:xfrm>
              <a:custGeom>
                <a:avLst/>
                <a:gdLst/>
                <a:ahLst/>
                <a:cxnLst/>
                <a:rect l="l" t="t" r="r" b="b"/>
                <a:pathLst>
                  <a:path w="1585" h="1363" extrusionOk="0">
                    <a:moveTo>
                      <a:pt x="981" y="0"/>
                    </a:moveTo>
                    <a:cubicBezTo>
                      <a:pt x="917" y="0"/>
                      <a:pt x="853" y="14"/>
                      <a:pt x="792" y="45"/>
                    </a:cubicBezTo>
                    <a:cubicBezTo>
                      <a:pt x="745" y="23"/>
                      <a:pt x="694" y="13"/>
                      <a:pt x="641" y="13"/>
                    </a:cubicBezTo>
                    <a:cubicBezTo>
                      <a:pt x="352" y="13"/>
                      <a:pt x="0" y="307"/>
                      <a:pt x="0" y="643"/>
                    </a:cubicBezTo>
                    <a:cubicBezTo>
                      <a:pt x="0" y="1040"/>
                      <a:pt x="354" y="1363"/>
                      <a:pt x="792" y="1363"/>
                    </a:cubicBezTo>
                    <a:cubicBezTo>
                      <a:pt x="1229" y="1363"/>
                      <a:pt x="1584" y="1040"/>
                      <a:pt x="1584" y="643"/>
                    </a:cubicBezTo>
                    <a:cubicBezTo>
                      <a:pt x="1584" y="314"/>
                      <a:pt x="1283" y="0"/>
                      <a:pt x="981"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grpSp>
            <p:nvGrpSpPr>
              <p:cNvPr id="74" name="Google Shape;1208;p30">
                <a:extLst>
                  <a:ext uri="{FF2B5EF4-FFF2-40B4-BE49-F238E27FC236}">
                    <a16:creationId xmlns:a16="http://schemas.microsoft.com/office/drawing/2014/main" xmlns="" id="{218BB199-5529-75C4-6825-4FFC792B3E80}"/>
                  </a:ext>
                </a:extLst>
              </p:cNvPr>
              <p:cNvGrpSpPr/>
              <p:nvPr/>
            </p:nvGrpSpPr>
            <p:grpSpPr>
              <a:xfrm>
                <a:off x="4297350" y="2726300"/>
                <a:ext cx="49250" cy="41775"/>
                <a:chOff x="4297350" y="2726300"/>
                <a:chExt cx="49250" cy="41775"/>
              </a:xfrm>
            </p:grpSpPr>
            <p:sp>
              <p:nvSpPr>
                <p:cNvPr id="75" name="Google Shape;1209;p30">
                  <a:extLst>
                    <a:ext uri="{FF2B5EF4-FFF2-40B4-BE49-F238E27FC236}">
                      <a16:creationId xmlns:a16="http://schemas.microsoft.com/office/drawing/2014/main" xmlns="" id="{52933F87-3D76-3BE6-9203-F887E7CDFD69}"/>
                    </a:ext>
                  </a:extLst>
                </p:cNvPr>
                <p:cNvSpPr/>
                <p:nvPr/>
              </p:nvSpPr>
              <p:spPr>
                <a:xfrm>
                  <a:off x="4306975" y="2733950"/>
                  <a:ext cx="39625" cy="34075"/>
                </a:xfrm>
                <a:custGeom>
                  <a:avLst/>
                  <a:gdLst/>
                  <a:ahLst/>
                  <a:cxnLst/>
                  <a:rect l="l" t="t" r="r" b="b"/>
                  <a:pathLst>
                    <a:path w="1585" h="1363" extrusionOk="0">
                      <a:moveTo>
                        <a:pt x="981" y="0"/>
                      </a:moveTo>
                      <a:cubicBezTo>
                        <a:pt x="917" y="0"/>
                        <a:pt x="853" y="14"/>
                        <a:pt x="792" y="45"/>
                      </a:cubicBezTo>
                      <a:cubicBezTo>
                        <a:pt x="745" y="23"/>
                        <a:pt x="694" y="13"/>
                        <a:pt x="641" y="13"/>
                      </a:cubicBezTo>
                      <a:cubicBezTo>
                        <a:pt x="352" y="13"/>
                        <a:pt x="0" y="307"/>
                        <a:pt x="0" y="643"/>
                      </a:cubicBezTo>
                      <a:cubicBezTo>
                        <a:pt x="0" y="1040"/>
                        <a:pt x="354" y="1363"/>
                        <a:pt x="792" y="1363"/>
                      </a:cubicBezTo>
                      <a:cubicBezTo>
                        <a:pt x="1229" y="1363"/>
                        <a:pt x="1584" y="1040"/>
                        <a:pt x="1584" y="643"/>
                      </a:cubicBezTo>
                      <a:cubicBezTo>
                        <a:pt x="1584" y="314"/>
                        <a:pt x="1283" y="0"/>
                        <a:pt x="981" y="0"/>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grpSp>
              <p:nvGrpSpPr>
                <p:cNvPr id="76" name="Google Shape;1210;p30">
                  <a:extLst>
                    <a:ext uri="{FF2B5EF4-FFF2-40B4-BE49-F238E27FC236}">
                      <a16:creationId xmlns:a16="http://schemas.microsoft.com/office/drawing/2014/main" xmlns="" id="{F43222C1-6408-82F7-E981-3EA525101C49}"/>
                    </a:ext>
                  </a:extLst>
                </p:cNvPr>
                <p:cNvGrpSpPr/>
                <p:nvPr/>
              </p:nvGrpSpPr>
              <p:grpSpPr>
                <a:xfrm>
                  <a:off x="4297350" y="2726300"/>
                  <a:ext cx="48675" cy="41775"/>
                  <a:chOff x="4297350" y="2726300"/>
                  <a:chExt cx="48675" cy="41775"/>
                </a:xfrm>
              </p:grpSpPr>
              <p:sp>
                <p:nvSpPr>
                  <p:cNvPr id="77" name="Google Shape;1211;p30">
                    <a:extLst>
                      <a:ext uri="{FF2B5EF4-FFF2-40B4-BE49-F238E27FC236}">
                        <a16:creationId xmlns:a16="http://schemas.microsoft.com/office/drawing/2014/main" xmlns="" id="{335B7F9E-1216-4D81-EA82-BD1682C47AF4}"/>
                      </a:ext>
                    </a:extLst>
                  </p:cNvPr>
                  <p:cNvSpPr/>
                  <p:nvPr/>
                </p:nvSpPr>
                <p:spPr>
                  <a:xfrm>
                    <a:off x="4307025" y="2734450"/>
                    <a:ext cx="38600" cy="33625"/>
                  </a:xfrm>
                  <a:custGeom>
                    <a:avLst/>
                    <a:gdLst/>
                    <a:ahLst/>
                    <a:cxnLst/>
                    <a:rect l="l" t="t" r="r" b="b"/>
                    <a:pathLst>
                      <a:path w="1544" h="1345" extrusionOk="0">
                        <a:moveTo>
                          <a:pt x="574" y="1"/>
                        </a:moveTo>
                        <a:lnTo>
                          <a:pt x="574" y="1"/>
                        </a:lnTo>
                        <a:cubicBezTo>
                          <a:pt x="300" y="40"/>
                          <a:pt x="0" y="313"/>
                          <a:pt x="0" y="624"/>
                        </a:cubicBezTo>
                        <a:cubicBezTo>
                          <a:pt x="0" y="1021"/>
                          <a:pt x="356" y="1345"/>
                          <a:pt x="793" y="1345"/>
                        </a:cubicBezTo>
                        <a:cubicBezTo>
                          <a:pt x="1143" y="1345"/>
                          <a:pt x="1440" y="1136"/>
                          <a:pt x="1543" y="848"/>
                        </a:cubicBezTo>
                        <a:lnTo>
                          <a:pt x="1543" y="848"/>
                        </a:lnTo>
                        <a:cubicBezTo>
                          <a:pt x="1414" y="920"/>
                          <a:pt x="1253" y="963"/>
                          <a:pt x="1079" y="963"/>
                        </a:cubicBezTo>
                        <a:cubicBezTo>
                          <a:pt x="660" y="963"/>
                          <a:pt x="320" y="716"/>
                          <a:pt x="320" y="412"/>
                        </a:cubicBezTo>
                        <a:cubicBezTo>
                          <a:pt x="320" y="249"/>
                          <a:pt x="419" y="101"/>
                          <a:pt x="574"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78" name="Google Shape;1212;p30">
                    <a:extLst>
                      <a:ext uri="{FF2B5EF4-FFF2-40B4-BE49-F238E27FC236}">
                        <a16:creationId xmlns:a16="http://schemas.microsoft.com/office/drawing/2014/main" xmlns="" id="{4940769D-728E-E8D5-2B13-17E3E8BF7720}"/>
                      </a:ext>
                    </a:extLst>
                  </p:cNvPr>
                  <p:cNvSpPr/>
                  <p:nvPr/>
                </p:nvSpPr>
                <p:spPr>
                  <a:xfrm>
                    <a:off x="4316750" y="2733175"/>
                    <a:ext cx="19650" cy="15050"/>
                  </a:xfrm>
                  <a:custGeom>
                    <a:avLst/>
                    <a:gdLst/>
                    <a:ahLst/>
                    <a:cxnLst/>
                    <a:rect l="l" t="t" r="r" b="b"/>
                    <a:pathLst>
                      <a:path w="786" h="602" extrusionOk="0">
                        <a:moveTo>
                          <a:pt x="378" y="1"/>
                        </a:moveTo>
                        <a:cubicBezTo>
                          <a:pt x="194" y="1"/>
                          <a:pt x="174" y="159"/>
                          <a:pt x="174" y="159"/>
                        </a:cubicBezTo>
                        <a:cubicBezTo>
                          <a:pt x="0" y="402"/>
                          <a:pt x="786" y="601"/>
                          <a:pt x="786" y="601"/>
                        </a:cubicBezTo>
                        <a:cubicBezTo>
                          <a:pt x="786" y="601"/>
                          <a:pt x="718" y="62"/>
                          <a:pt x="459" y="10"/>
                        </a:cubicBezTo>
                        <a:cubicBezTo>
                          <a:pt x="429" y="4"/>
                          <a:pt x="402" y="1"/>
                          <a:pt x="378"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79" name="Google Shape;1213;p30">
                    <a:extLst>
                      <a:ext uri="{FF2B5EF4-FFF2-40B4-BE49-F238E27FC236}">
                        <a16:creationId xmlns:a16="http://schemas.microsoft.com/office/drawing/2014/main" xmlns="" id="{1CCC3D9D-C46C-35EF-F371-26D7B705DEF3}"/>
                      </a:ext>
                    </a:extLst>
                  </p:cNvPr>
                  <p:cNvSpPr/>
                  <p:nvPr/>
                </p:nvSpPr>
                <p:spPr>
                  <a:xfrm>
                    <a:off x="4309225" y="2732650"/>
                    <a:ext cx="23175" cy="19525"/>
                  </a:xfrm>
                  <a:custGeom>
                    <a:avLst/>
                    <a:gdLst/>
                    <a:ahLst/>
                    <a:cxnLst/>
                    <a:rect l="l" t="t" r="r" b="b"/>
                    <a:pathLst>
                      <a:path w="927" h="781" extrusionOk="0">
                        <a:moveTo>
                          <a:pt x="587" y="0"/>
                        </a:moveTo>
                        <a:cubicBezTo>
                          <a:pt x="541" y="0"/>
                          <a:pt x="483" y="11"/>
                          <a:pt x="410" y="38"/>
                        </a:cubicBezTo>
                        <a:cubicBezTo>
                          <a:pt x="51" y="170"/>
                          <a:pt x="1" y="780"/>
                          <a:pt x="1" y="780"/>
                        </a:cubicBezTo>
                        <a:cubicBezTo>
                          <a:pt x="1" y="780"/>
                          <a:pt x="926" y="385"/>
                          <a:pt x="763" y="156"/>
                        </a:cubicBezTo>
                        <a:cubicBezTo>
                          <a:pt x="763" y="156"/>
                          <a:pt x="762" y="0"/>
                          <a:pt x="587"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80" name="Google Shape;1214;p30">
                    <a:extLst>
                      <a:ext uri="{FF2B5EF4-FFF2-40B4-BE49-F238E27FC236}">
                        <a16:creationId xmlns:a16="http://schemas.microsoft.com/office/drawing/2014/main" xmlns="" id="{8684D64B-C5D0-B71F-372F-0EC3CF1935E9}"/>
                      </a:ext>
                    </a:extLst>
                  </p:cNvPr>
                  <p:cNvSpPr/>
                  <p:nvPr/>
                </p:nvSpPr>
                <p:spPr>
                  <a:xfrm>
                    <a:off x="4297350" y="2729250"/>
                    <a:ext cx="32125" cy="9725"/>
                  </a:xfrm>
                  <a:custGeom>
                    <a:avLst/>
                    <a:gdLst/>
                    <a:ahLst/>
                    <a:cxnLst/>
                    <a:rect l="l" t="t" r="r" b="b"/>
                    <a:pathLst>
                      <a:path w="1285" h="389" extrusionOk="0">
                        <a:moveTo>
                          <a:pt x="783" y="1"/>
                        </a:moveTo>
                        <a:cubicBezTo>
                          <a:pt x="434" y="1"/>
                          <a:pt x="0" y="57"/>
                          <a:pt x="0" y="57"/>
                        </a:cubicBezTo>
                        <a:cubicBezTo>
                          <a:pt x="0" y="57"/>
                          <a:pt x="355" y="389"/>
                          <a:pt x="748" y="389"/>
                        </a:cubicBezTo>
                        <a:cubicBezTo>
                          <a:pt x="783" y="389"/>
                          <a:pt x="817" y="386"/>
                          <a:pt x="852" y="381"/>
                        </a:cubicBezTo>
                        <a:cubicBezTo>
                          <a:pt x="1284" y="312"/>
                          <a:pt x="1206" y="146"/>
                          <a:pt x="1206" y="146"/>
                        </a:cubicBezTo>
                        <a:cubicBezTo>
                          <a:pt x="1261" y="33"/>
                          <a:pt x="1046" y="1"/>
                          <a:pt x="78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81" name="Google Shape;1215;p30">
                    <a:extLst>
                      <a:ext uri="{FF2B5EF4-FFF2-40B4-BE49-F238E27FC236}">
                        <a16:creationId xmlns:a16="http://schemas.microsoft.com/office/drawing/2014/main" xmlns="" id="{294B6734-54FB-EEC6-D20E-B68DE145C4F6}"/>
                      </a:ext>
                    </a:extLst>
                  </p:cNvPr>
                  <p:cNvSpPr/>
                  <p:nvPr/>
                </p:nvSpPr>
                <p:spPr>
                  <a:xfrm>
                    <a:off x="4323075" y="2726300"/>
                    <a:ext cx="22950" cy="10725"/>
                  </a:xfrm>
                  <a:custGeom>
                    <a:avLst/>
                    <a:gdLst/>
                    <a:ahLst/>
                    <a:cxnLst/>
                    <a:rect l="l" t="t" r="r" b="b"/>
                    <a:pathLst>
                      <a:path w="918" h="429" extrusionOk="0">
                        <a:moveTo>
                          <a:pt x="355" y="0"/>
                        </a:moveTo>
                        <a:cubicBezTo>
                          <a:pt x="305" y="0"/>
                          <a:pt x="259" y="10"/>
                          <a:pt x="221" y="34"/>
                        </a:cubicBezTo>
                        <a:cubicBezTo>
                          <a:pt x="0" y="170"/>
                          <a:pt x="146" y="325"/>
                          <a:pt x="146" y="325"/>
                        </a:cubicBezTo>
                        <a:cubicBezTo>
                          <a:pt x="166" y="401"/>
                          <a:pt x="231" y="428"/>
                          <a:pt x="315" y="428"/>
                        </a:cubicBezTo>
                        <a:cubicBezTo>
                          <a:pt x="545" y="428"/>
                          <a:pt x="917" y="223"/>
                          <a:pt x="917" y="223"/>
                        </a:cubicBezTo>
                        <a:cubicBezTo>
                          <a:pt x="917" y="223"/>
                          <a:pt x="592" y="0"/>
                          <a:pt x="355"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82" name="Google Shape;1216;p30">
                    <a:extLst>
                      <a:ext uri="{FF2B5EF4-FFF2-40B4-BE49-F238E27FC236}">
                        <a16:creationId xmlns:a16="http://schemas.microsoft.com/office/drawing/2014/main" xmlns="" id="{36508EE5-65E8-C47E-AAC2-75C1AAEA668D}"/>
                      </a:ext>
                    </a:extLst>
                  </p:cNvPr>
                  <p:cNvSpPr/>
                  <p:nvPr/>
                </p:nvSpPr>
                <p:spPr>
                  <a:xfrm>
                    <a:off x="4319225" y="2729075"/>
                    <a:ext cx="20300" cy="13325"/>
                  </a:xfrm>
                  <a:custGeom>
                    <a:avLst/>
                    <a:gdLst/>
                    <a:ahLst/>
                    <a:cxnLst/>
                    <a:rect l="l" t="t" r="r" b="b"/>
                    <a:pathLst>
                      <a:path w="812" h="533" extrusionOk="0">
                        <a:moveTo>
                          <a:pt x="360" y="1"/>
                        </a:moveTo>
                        <a:cubicBezTo>
                          <a:pt x="112" y="1"/>
                          <a:pt x="126" y="193"/>
                          <a:pt x="126" y="193"/>
                        </a:cubicBezTo>
                        <a:cubicBezTo>
                          <a:pt x="0" y="459"/>
                          <a:pt x="812" y="532"/>
                          <a:pt x="812" y="532"/>
                        </a:cubicBezTo>
                        <a:cubicBezTo>
                          <a:pt x="812" y="532"/>
                          <a:pt x="643" y="11"/>
                          <a:pt x="378" y="1"/>
                        </a:cubicBezTo>
                        <a:cubicBezTo>
                          <a:pt x="372" y="1"/>
                          <a:pt x="366" y="1"/>
                          <a:pt x="360"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grpSp>
        <p:sp>
          <p:nvSpPr>
            <p:cNvPr id="49" name="Google Shape;1217;p30">
              <a:extLst>
                <a:ext uri="{FF2B5EF4-FFF2-40B4-BE49-F238E27FC236}">
                  <a16:creationId xmlns:a16="http://schemas.microsoft.com/office/drawing/2014/main" xmlns="" id="{D72C7107-D119-86A4-C463-8EF69391C3FF}"/>
                </a:ext>
              </a:extLst>
            </p:cNvPr>
            <p:cNvSpPr/>
            <p:nvPr/>
          </p:nvSpPr>
          <p:spPr>
            <a:xfrm>
              <a:off x="4593525" y="2824975"/>
              <a:ext cx="39600" cy="34100"/>
            </a:xfrm>
            <a:custGeom>
              <a:avLst/>
              <a:gdLst/>
              <a:ahLst/>
              <a:cxnLst/>
              <a:rect l="l" t="t" r="r" b="b"/>
              <a:pathLst>
                <a:path w="1584" h="1364" extrusionOk="0">
                  <a:moveTo>
                    <a:pt x="980" y="1"/>
                  </a:moveTo>
                  <a:cubicBezTo>
                    <a:pt x="916" y="1"/>
                    <a:pt x="853" y="15"/>
                    <a:pt x="792" y="46"/>
                  </a:cubicBezTo>
                  <a:cubicBezTo>
                    <a:pt x="745" y="24"/>
                    <a:pt x="694" y="14"/>
                    <a:pt x="640" y="14"/>
                  </a:cubicBezTo>
                  <a:cubicBezTo>
                    <a:pt x="352" y="14"/>
                    <a:pt x="0" y="307"/>
                    <a:pt x="0" y="644"/>
                  </a:cubicBezTo>
                  <a:cubicBezTo>
                    <a:pt x="0" y="1041"/>
                    <a:pt x="354" y="1364"/>
                    <a:pt x="792" y="1364"/>
                  </a:cubicBezTo>
                  <a:cubicBezTo>
                    <a:pt x="1229" y="1364"/>
                    <a:pt x="1583" y="1041"/>
                    <a:pt x="1583" y="644"/>
                  </a:cubicBezTo>
                  <a:cubicBezTo>
                    <a:pt x="1583" y="315"/>
                    <a:pt x="1282" y="1"/>
                    <a:pt x="980" y="1"/>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sp>
          <p:nvSpPr>
            <p:cNvPr id="50" name="Google Shape;1218;p30">
              <a:extLst>
                <a:ext uri="{FF2B5EF4-FFF2-40B4-BE49-F238E27FC236}">
                  <a16:creationId xmlns:a16="http://schemas.microsoft.com/office/drawing/2014/main" xmlns="" id="{45E8A95B-505D-DFF9-D7F7-0EB273A5FCED}"/>
                </a:ext>
              </a:extLst>
            </p:cNvPr>
            <p:cNvSpPr/>
            <p:nvPr/>
          </p:nvSpPr>
          <p:spPr>
            <a:xfrm>
              <a:off x="4649025" y="2696425"/>
              <a:ext cx="39625" cy="34100"/>
            </a:xfrm>
            <a:custGeom>
              <a:avLst/>
              <a:gdLst/>
              <a:ahLst/>
              <a:cxnLst/>
              <a:rect l="l" t="t" r="r" b="b"/>
              <a:pathLst>
                <a:path w="1585" h="1364" extrusionOk="0">
                  <a:moveTo>
                    <a:pt x="981" y="1"/>
                  </a:moveTo>
                  <a:cubicBezTo>
                    <a:pt x="917" y="1"/>
                    <a:pt x="853" y="15"/>
                    <a:pt x="792" y="46"/>
                  </a:cubicBezTo>
                  <a:cubicBezTo>
                    <a:pt x="745" y="24"/>
                    <a:pt x="693" y="14"/>
                    <a:pt x="639" y="14"/>
                  </a:cubicBezTo>
                  <a:cubicBezTo>
                    <a:pt x="351" y="14"/>
                    <a:pt x="0" y="307"/>
                    <a:pt x="0" y="643"/>
                  </a:cubicBezTo>
                  <a:cubicBezTo>
                    <a:pt x="0" y="1040"/>
                    <a:pt x="354" y="1364"/>
                    <a:pt x="792" y="1364"/>
                  </a:cubicBezTo>
                  <a:cubicBezTo>
                    <a:pt x="1229" y="1364"/>
                    <a:pt x="1584" y="1040"/>
                    <a:pt x="1584" y="643"/>
                  </a:cubicBezTo>
                  <a:cubicBezTo>
                    <a:pt x="1584" y="314"/>
                    <a:pt x="1283" y="1"/>
                    <a:pt x="981" y="1"/>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sp>
          <p:nvSpPr>
            <p:cNvPr id="51" name="Google Shape;1219;p30">
              <a:extLst>
                <a:ext uri="{FF2B5EF4-FFF2-40B4-BE49-F238E27FC236}">
                  <a16:creationId xmlns:a16="http://schemas.microsoft.com/office/drawing/2014/main" xmlns="" id="{E0F4FDBF-234C-18B7-B5C5-84B56F726279}"/>
                </a:ext>
              </a:extLst>
            </p:cNvPr>
            <p:cNvSpPr/>
            <p:nvPr/>
          </p:nvSpPr>
          <p:spPr>
            <a:xfrm>
              <a:off x="4332600" y="2910450"/>
              <a:ext cx="39625" cy="34100"/>
            </a:xfrm>
            <a:custGeom>
              <a:avLst/>
              <a:gdLst/>
              <a:ahLst/>
              <a:cxnLst/>
              <a:rect l="l" t="t" r="r" b="b"/>
              <a:pathLst>
                <a:path w="1585" h="1364" extrusionOk="0">
                  <a:moveTo>
                    <a:pt x="981" y="1"/>
                  </a:moveTo>
                  <a:cubicBezTo>
                    <a:pt x="917" y="1"/>
                    <a:pt x="854" y="15"/>
                    <a:pt x="792" y="46"/>
                  </a:cubicBezTo>
                  <a:cubicBezTo>
                    <a:pt x="746" y="25"/>
                    <a:pt x="694" y="14"/>
                    <a:pt x="641" y="14"/>
                  </a:cubicBezTo>
                  <a:cubicBezTo>
                    <a:pt x="352" y="14"/>
                    <a:pt x="1" y="308"/>
                    <a:pt x="1" y="643"/>
                  </a:cubicBezTo>
                  <a:cubicBezTo>
                    <a:pt x="1" y="1041"/>
                    <a:pt x="355" y="1364"/>
                    <a:pt x="792" y="1364"/>
                  </a:cubicBezTo>
                  <a:cubicBezTo>
                    <a:pt x="1230" y="1364"/>
                    <a:pt x="1584" y="1041"/>
                    <a:pt x="1584" y="643"/>
                  </a:cubicBezTo>
                  <a:cubicBezTo>
                    <a:pt x="1584" y="315"/>
                    <a:pt x="1283" y="1"/>
                    <a:pt x="981" y="1"/>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grpSp>
          <p:nvGrpSpPr>
            <p:cNvPr id="52" name="Google Shape;1220;p30">
              <a:extLst>
                <a:ext uri="{FF2B5EF4-FFF2-40B4-BE49-F238E27FC236}">
                  <a16:creationId xmlns:a16="http://schemas.microsoft.com/office/drawing/2014/main" xmlns="" id="{6E8EBFDB-F13A-6772-45FE-9031D05D37CD}"/>
                </a:ext>
              </a:extLst>
            </p:cNvPr>
            <p:cNvGrpSpPr/>
            <p:nvPr/>
          </p:nvGrpSpPr>
          <p:grpSpPr>
            <a:xfrm>
              <a:off x="4583900" y="2817300"/>
              <a:ext cx="48675" cy="41775"/>
              <a:chOff x="4583900" y="2817300"/>
              <a:chExt cx="48675" cy="41775"/>
            </a:xfrm>
          </p:grpSpPr>
          <p:sp>
            <p:nvSpPr>
              <p:cNvPr id="67" name="Google Shape;1221;p30">
                <a:extLst>
                  <a:ext uri="{FF2B5EF4-FFF2-40B4-BE49-F238E27FC236}">
                    <a16:creationId xmlns:a16="http://schemas.microsoft.com/office/drawing/2014/main" xmlns="" id="{AC56ACE7-C5ED-EA53-6E89-4894B7F191B4}"/>
                  </a:ext>
                </a:extLst>
              </p:cNvPr>
              <p:cNvSpPr/>
              <p:nvPr/>
            </p:nvSpPr>
            <p:spPr>
              <a:xfrm>
                <a:off x="4593575" y="2825450"/>
                <a:ext cx="38600" cy="33625"/>
              </a:xfrm>
              <a:custGeom>
                <a:avLst/>
                <a:gdLst/>
                <a:ahLst/>
                <a:cxnLst/>
                <a:rect l="l" t="t" r="r" b="b"/>
                <a:pathLst>
                  <a:path w="1544" h="1345" extrusionOk="0">
                    <a:moveTo>
                      <a:pt x="574" y="1"/>
                    </a:moveTo>
                    <a:lnTo>
                      <a:pt x="574" y="1"/>
                    </a:lnTo>
                    <a:cubicBezTo>
                      <a:pt x="300" y="41"/>
                      <a:pt x="0" y="314"/>
                      <a:pt x="0" y="624"/>
                    </a:cubicBezTo>
                    <a:cubicBezTo>
                      <a:pt x="0" y="1022"/>
                      <a:pt x="354" y="1345"/>
                      <a:pt x="792" y="1345"/>
                    </a:cubicBezTo>
                    <a:cubicBezTo>
                      <a:pt x="1143" y="1345"/>
                      <a:pt x="1439" y="1137"/>
                      <a:pt x="1543" y="849"/>
                    </a:cubicBezTo>
                    <a:lnTo>
                      <a:pt x="1543" y="849"/>
                    </a:lnTo>
                    <a:cubicBezTo>
                      <a:pt x="1415" y="921"/>
                      <a:pt x="1254" y="964"/>
                      <a:pt x="1079" y="964"/>
                    </a:cubicBezTo>
                    <a:cubicBezTo>
                      <a:pt x="659" y="964"/>
                      <a:pt x="320" y="716"/>
                      <a:pt x="320" y="412"/>
                    </a:cubicBezTo>
                    <a:cubicBezTo>
                      <a:pt x="320" y="248"/>
                      <a:pt x="419" y="101"/>
                      <a:pt x="574"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68" name="Google Shape;1222;p30">
                <a:extLst>
                  <a:ext uri="{FF2B5EF4-FFF2-40B4-BE49-F238E27FC236}">
                    <a16:creationId xmlns:a16="http://schemas.microsoft.com/office/drawing/2014/main" xmlns="" id="{9EC4FC98-7A26-5EFD-2B26-08C66D4A0CD5}"/>
                  </a:ext>
                </a:extLst>
              </p:cNvPr>
              <p:cNvSpPr/>
              <p:nvPr/>
            </p:nvSpPr>
            <p:spPr>
              <a:xfrm>
                <a:off x="4603300" y="2824250"/>
                <a:ext cx="19650" cy="15000"/>
              </a:xfrm>
              <a:custGeom>
                <a:avLst/>
                <a:gdLst/>
                <a:ahLst/>
                <a:cxnLst/>
                <a:rect l="l" t="t" r="r" b="b"/>
                <a:pathLst>
                  <a:path w="786" h="600" extrusionOk="0">
                    <a:moveTo>
                      <a:pt x="379" y="0"/>
                    </a:moveTo>
                    <a:cubicBezTo>
                      <a:pt x="194" y="0"/>
                      <a:pt x="174" y="158"/>
                      <a:pt x="174" y="158"/>
                    </a:cubicBezTo>
                    <a:cubicBezTo>
                      <a:pt x="0" y="401"/>
                      <a:pt x="785" y="600"/>
                      <a:pt x="785" y="600"/>
                    </a:cubicBezTo>
                    <a:cubicBezTo>
                      <a:pt x="785" y="600"/>
                      <a:pt x="718" y="61"/>
                      <a:pt x="459" y="9"/>
                    </a:cubicBezTo>
                    <a:cubicBezTo>
                      <a:pt x="429" y="3"/>
                      <a:pt x="403" y="0"/>
                      <a:pt x="379"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69" name="Google Shape;1223;p30">
                <a:extLst>
                  <a:ext uri="{FF2B5EF4-FFF2-40B4-BE49-F238E27FC236}">
                    <a16:creationId xmlns:a16="http://schemas.microsoft.com/office/drawing/2014/main" xmlns="" id="{F0DA1392-DE28-8E1A-6520-1C40950EC00A}"/>
                  </a:ext>
                </a:extLst>
              </p:cNvPr>
              <p:cNvSpPr/>
              <p:nvPr/>
            </p:nvSpPr>
            <p:spPr>
              <a:xfrm>
                <a:off x="4595775" y="2823700"/>
                <a:ext cx="23175" cy="19500"/>
              </a:xfrm>
              <a:custGeom>
                <a:avLst/>
                <a:gdLst/>
                <a:ahLst/>
                <a:cxnLst/>
                <a:rect l="l" t="t" r="r" b="b"/>
                <a:pathLst>
                  <a:path w="927" h="780" extrusionOk="0">
                    <a:moveTo>
                      <a:pt x="586" y="0"/>
                    </a:moveTo>
                    <a:cubicBezTo>
                      <a:pt x="540" y="0"/>
                      <a:pt x="483" y="11"/>
                      <a:pt x="410" y="38"/>
                    </a:cubicBezTo>
                    <a:cubicBezTo>
                      <a:pt x="51" y="170"/>
                      <a:pt x="1" y="780"/>
                      <a:pt x="1" y="780"/>
                    </a:cubicBezTo>
                    <a:cubicBezTo>
                      <a:pt x="1" y="780"/>
                      <a:pt x="926" y="385"/>
                      <a:pt x="763" y="157"/>
                    </a:cubicBezTo>
                    <a:cubicBezTo>
                      <a:pt x="763" y="157"/>
                      <a:pt x="762" y="0"/>
                      <a:pt x="586"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70" name="Google Shape;1224;p30">
                <a:extLst>
                  <a:ext uri="{FF2B5EF4-FFF2-40B4-BE49-F238E27FC236}">
                    <a16:creationId xmlns:a16="http://schemas.microsoft.com/office/drawing/2014/main" xmlns="" id="{CC68D30A-BB31-AE45-41A3-B28455FF9B37}"/>
                  </a:ext>
                </a:extLst>
              </p:cNvPr>
              <p:cNvSpPr/>
              <p:nvPr/>
            </p:nvSpPr>
            <p:spPr>
              <a:xfrm>
                <a:off x="4583900" y="2820300"/>
                <a:ext cx="32100" cy="9725"/>
              </a:xfrm>
              <a:custGeom>
                <a:avLst/>
                <a:gdLst/>
                <a:ahLst/>
                <a:cxnLst/>
                <a:rect l="l" t="t" r="r" b="b"/>
                <a:pathLst>
                  <a:path w="1284" h="389" extrusionOk="0">
                    <a:moveTo>
                      <a:pt x="782" y="0"/>
                    </a:moveTo>
                    <a:cubicBezTo>
                      <a:pt x="434" y="0"/>
                      <a:pt x="0" y="57"/>
                      <a:pt x="0" y="57"/>
                    </a:cubicBezTo>
                    <a:cubicBezTo>
                      <a:pt x="0" y="57"/>
                      <a:pt x="354" y="389"/>
                      <a:pt x="747" y="389"/>
                    </a:cubicBezTo>
                    <a:cubicBezTo>
                      <a:pt x="782" y="389"/>
                      <a:pt x="816" y="386"/>
                      <a:pt x="851" y="380"/>
                    </a:cubicBezTo>
                    <a:cubicBezTo>
                      <a:pt x="1283" y="312"/>
                      <a:pt x="1206" y="145"/>
                      <a:pt x="1206" y="145"/>
                    </a:cubicBezTo>
                    <a:cubicBezTo>
                      <a:pt x="1261" y="33"/>
                      <a:pt x="1046" y="0"/>
                      <a:pt x="782"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71" name="Google Shape;1225;p30">
                <a:extLst>
                  <a:ext uri="{FF2B5EF4-FFF2-40B4-BE49-F238E27FC236}">
                    <a16:creationId xmlns:a16="http://schemas.microsoft.com/office/drawing/2014/main" xmlns="" id="{EDED66B7-74DD-C47D-5463-54FD289181C1}"/>
                  </a:ext>
                </a:extLst>
              </p:cNvPr>
              <p:cNvSpPr/>
              <p:nvPr/>
            </p:nvSpPr>
            <p:spPr>
              <a:xfrm>
                <a:off x="4609650" y="2817300"/>
                <a:ext cx="22925" cy="10750"/>
              </a:xfrm>
              <a:custGeom>
                <a:avLst/>
                <a:gdLst/>
                <a:ahLst/>
                <a:cxnLst/>
                <a:rect l="l" t="t" r="r" b="b"/>
                <a:pathLst>
                  <a:path w="917" h="430" extrusionOk="0">
                    <a:moveTo>
                      <a:pt x="354" y="1"/>
                    </a:moveTo>
                    <a:cubicBezTo>
                      <a:pt x="304" y="1"/>
                      <a:pt x="258" y="11"/>
                      <a:pt x="219" y="35"/>
                    </a:cubicBezTo>
                    <a:cubicBezTo>
                      <a:pt x="0" y="172"/>
                      <a:pt x="145" y="326"/>
                      <a:pt x="145" y="326"/>
                    </a:cubicBezTo>
                    <a:cubicBezTo>
                      <a:pt x="165" y="401"/>
                      <a:pt x="230" y="429"/>
                      <a:pt x="314" y="429"/>
                    </a:cubicBezTo>
                    <a:cubicBezTo>
                      <a:pt x="543" y="429"/>
                      <a:pt x="916" y="223"/>
                      <a:pt x="916" y="223"/>
                    </a:cubicBezTo>
                    <a:cubicBezTo>
                      <a:pt x="916" y="223"/>
                      <a:pt x="591" y="1"/>
                      <a:pt x="354"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72" name="Google Shape;1226;p30">
                <a:extLst>
                  <a:ext uri="{FF2B5EF4-FFF2-40B4-BE49-F238E27FC236}">
                    <a16:creationId xmlns:a16="http://schemas.microsoft.com/office/drawing/2014/main" xmlns="" id="{F8AEA906-C9B7-C9A3-2BE1-A76A49E46330}"/>
                  </a:ext>
                </a:extLst>
              </p:cNvPr>
              <p:cNvSpPr/>
              <p:nvPr/>
            </p:nvSpPr>
            <p:spPr>
              <a:xfrm>
                <a:off x="4605775" y="2820125"/>
                <a:ext cx="20300" cy="13300"/>
              </a:xfrm>
              <a:custGeom>
                <a:avLst/>
                <a:gdLst/>
                <a:ahLst/>
                <a:cxnLst/>
                <a:rect l="l" t="t" r="r" b="b"/>
                <a:pathLst>
                  <a:path w="812" h="532" extrusionOk="0">
                    <a:moveTo>
                      <a:pt x="357" y="0"/>
                    </a:moveTo>
                    <a:cubicBezTo>
                      <a:pt x="113" y="0"/>
                      <a:pt x="126" y="192"/>
                      <a:pt x="126" y="192"/>
                    </a:cubicBezTo>
                    <a:cubicBezTo>
                      <a:pt x="0" y="459"/>
                      <a:pt x="812" y="532"/>
                      <a:pt x="812" y="532"/>
                    </a:cubicBezTo>
                    <a:cubicBezTo>
                      <a:pt x="812" y="532"/>
                      <a:pt x="643" y="11"/>
                      <a:pt x="377" y="1"/>
                    </a:cubicBezTo>
                    <a:cubicBezTo>
                      <a:pt x="370" y="0"/>
                      <a:pt x="363" y="0"/>
                      <a:pt x="357"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nvGrpSpPr>
            <p:cNvPr id="53" name="Google Shape;1227;p30">
              <a:extLst>
                <a:ext uri="{FF2B5EF4-FFF2-40B4-BE49-F238E27FC236}">
                  <a16:creationId xmlns:a16="http://schemas.microsoft.com/office/drawing/2014/main" xmlns="" id="{81FAC5DC-C343-42CB-151C-9EE306476111}"/>
                </a:ext>
              </a:extLst>
            </p:cNvPr>
            <p:cNvGrpSpPr/>
            <p:nvPr/>
          </p:nvGrpSpPr>
          <p:grpSpPr>
            <a:xfrm>
              <a:off x="4639375" y="2688750"/>
              <a:ext cx="48675" cy="41775"/>
              <a:chOff x="4639375" y="2688750"/>
              <a:chExt cx="48675" cy="41775"/>
            </a:xfrm>
          </p:grpSpPr>
          <p:sp>
            <p:nvSpPr>
              <p:cNvPr id="61" name="Google Shape;1228;p30">
                <a:extLst>
                  <a:ext uri="{FF2B5EF4-FFF2-40B4-BE49-F238E27FC236}">
                    <a16:creationId xmlns:a16="http://schemas.microsoft.com/office/drawing/2014/main" xmlns="" id="{EFD6C794-75D2-5B1D-73E8-B3D1F63C3BC1}"/>
                  </a:ext>
                </a:extLst>
              </p:cNvPr>
              <p:cNvSpPr/>
              <p:nvPr/>
            </p:nvSpPr>
            <p:spPr>
              <a:xfrm>
                <a:off x="4649050" y="2696900"/>
                <a:ext cx="38600" cy="33625"/>
              </a:xfrm>
              <a:custGeom>
                <a:avLst/>
                <a:gdLst/>
                <a:ahLst/>
                <a:cxnLst/>
                <a:rect l="l" t="t" r="r" b="b"/>
                <a:pathLst>
                  <a:path w="1544" h="1345" extrusionOk="0">
                    <a:moveTo>
                      <a:pt x="573" y="1"/>
                    </a:moveTo>
                    <a:lnTo>
                      <a:pt x="573" y="1"/>
                    </a:lnTo>
                    <a:cubicBezTo>
                      <a:pt x="299" y="40"/>
                      <a:pt x="0" y="313"/>
                      <a:pt x="0" y="624"/>
                    </a:cubicBezTo>
                    <a:cubicBezTo>
                      <a:pt x="0" y="1021"/>
                      <a:pt x="355" y="1345"/>
                      <a:pt x="793" y="1345"/>
                    </a:cubicBezTo>
                    <a:cubicBezTo>
                      <a:pt x="1143" y="1345"/>
                      <a:pt x="1439" y="1136"/>
                      <a:pt x="1543" y="848"/>
                    </a:cubicBezTo>
                    <a:lnTo>
                      <a:pt x="1543" y="848"/>
                    </a:lnTo>
                    <a:cubicBezTo>
                      <a:pt x="1415" y="920"/>
                      <a:pt x="1253" y="963"/>
                      <a:pt x="1078" y="963"/>
                    </a:cubicBezTo>
                    <a:cubicBezTo>
                      <a:pt x="659" y="963"/>
                      <a:pt x="319" y="715"/>
                      <a:pt x="319" y="412"/>
                    </a:cubicBezTo>
                    <a:cubicBezTo>
                      <a:pt x="319" y="249"/>
                      <a:pt x="419" y="101"/>
                      <a:pt x="573"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62" name="Google Shape;1229;p30">
                <a:extLst>
                  <a:ext uri="{FF2B5EF4-FFF2-40B4-BE49-F238E27FC236}">
                    <a16:creationId xmlns:a16="http://schemas.microsoft.com/office/drawing/2014/main" xmlns="" id="{BA80D5AD-BB68-2118-5D58-582E7134CEF2}"/>
                  </a:ext>
                </a:extLst>
              </p:cNvPr>
              <p:cNvSpPr/>
              <p:nvPr/>
            </p:nvSpPr>
            <p:spPr>
              <a:xfrm>
                <a:off x="4658800" y="2695675"/>
                <a:ext cx="19650" cy="15025"/>
              </a:xfrm>
              <a:custGeom>
                <a:avLst/>
                <a:gdLst/>
                <a:ahLst/>
                <a:cxnLst/>
                <a:rect l="l" t="t" r="r" b="b"/>
                <a:pathLst>
                  <a:path w="786" h="601" extrusionOk="0">
                    <a:moveTo>
                      <a:pt x="379" y="0"/>
                    </a:moveTo>
                    <a:cubicBezTo>
                      <a:pt x="194" y="0"/>
                      <a:pt x="174" y="158"/>
                      <a:pt x="174" y="158"/>
                    </a:cubicBezTo>
                    <a:cubicBezTo>
                      <a:pt x="0" y="401"/>
                      <a:pt x="785" y="600"/>
                      <a:pt x="785" y="600"/>
                    </a:cubicBezTo>
                    <a:cubicBezTo>
                      <a:pt x="785" y="600"/>
                      <a:pt x="719" y="61"/>
                      <a:pt x="459" y="9"/>
                    </a:cubicBezTo>
                    <a:cubicBezTo>
                      <a:pt x="429" y="3"/>
                      <a:pt x="403" y="0"/>
                      <a:pt x="379"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63" name="Google Shape;1230;p30">
                <a:extLst>
                  <a:ext uri="{FF2B5EF4-FFF2-40B4-BE49-F238E27FC236}">
                    <a16:creationId xmlns:a16="http://schemas.microsoft.com/office/drawing/2014/main" xmlns="" id="{350C4F96-F506-2901-3361-7772451D3D6F}"/>
                  </a:ext>
                </a:extLst>
              </p:cNvPr>
              <p:cNvSpPr/>
              <p:nvPr/>
            </p:nvSpPr>
            <p:spPr>
              <a:xfrm>
                <a:off x="4651275" y="2695100"/>
                <a:ext cx="23175" cy="19525"/>
              </a:xfrm>
              <a:custGeom>
                <a:avLst/>
                <a:gdLst/>
                <a:ahLst/>
                <a:cxnLst/>
                <a:rect l="l" t="t" r="r" b="b"/>
                <a:pathLst>
                  <a:path w="927" h="781" extrusionOk="0">
                    <a:moveTo>
                      <a:pt x="586" y="1"/>
                    </a:moveTo>
                    <a:cubicBezTo>
                      <a:pt x="540" y="1"/>
                      <a:pt x="482" y="11"/>
                      <a:pt x="410" y="38"/>
                    </a:cubicBezTo>
                    <a:cubicBezTo>
                      <a:pt x="51" y="170"/>
                      <a:pt x="1" y="780"/>
                      <a:pt x="1" y="780"/>
                    </a:cubicBezTo>
                    <a:cubicBezTo>
                      <a:pt x="1" y="780"/>
                      <a:pt x="926" y="385"/>
                      <a:pt x="763" y="156"/>
                    </a:cubicBezTo>
                    <a:cubicBezTo>
                      <a:pt x="763" y="156"/>
                      <a:pt x="762" y="1"/>
                      <a:pt x="586"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64" name="Google Shape;1231;p30">
                <a:extLst>
                  <a:ext uri="{FF2B5EF4-FFF2-40B4-BE49-F238E27FC236}">
                    <a16:creationId xmlns:a16="http://schemas.microsoft.com/office/drawing/2014/main" xmlns="" id="{E570278D-485A-25B2-81C5-4EA301D2E467}"/>
                  </a:ext>
                </a:extLst>
              </p:cNvPr>
              <p:cNvSpPr/>
              <p:nvPr/>
            </p:nvSpPr>
            <p:spPr>
              <a:xfrm>
                <a:off x="4639375" y="2691700"/>
                <a:ext cx="32150" cy="9725"/>
              </a:xfrm>
              <a:custGeom>
                <a:avLst/>
                <a:gdLst/>
                <a:ahLst/>
                <a:cxnLst/>
                <a:rect l="l" t="t" r="r" b="b"/>
                <a:pathLst>
                  <a:path w="1286" h="389" extrusionOk="0">
                    <a:moveTo>
                      <a:pt x="782" y="1"/>
                    </a:moveTo>
                    <a:cubicBezTo>
                      <a:pt x="433" y="1"/>
                      <a:pt x="0" y="57"/>
                      <a:pt x="0" y="57"/>
                    </a:cubicBezTo>
                    <a:cubicBezTo>
                      <a:pt x="0" y="57"/>
                      <a:pt x="354" y="389"/>
                      <a:pt x="747" y="389"/>
                    </a:cubicBezTo>
                    <a:cubicBezTo>
                      <a:pt x="781" y="389"/>
                      <a:pt x="816" y="386"/>
                      <a:pt x="851" y="381"/>
                    </a:cubicBezTo>
                    <a:cubicBezTo>
                      <a:pt x="1285" y="314"/>
                      <a:pt x="1206" y="146"/>
                      <a:pt x="1206" y="146"/>
                    </a:cubicBezTo>
                    <a:cubicBezTo>
                      <a:pt x="1261" y="33"/>
                      <a:pt x="1046" y="1"/>
                      <a:pt x="782"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65" name="Google Shape;1232;p30">
                <a:extLst>
                  <a:ext uri="{FF2B5EF4-FFF2-40B4-BE49-F238E27FC236}">
                    <a16:creationId xmlns:a16="http://schemas.microsoft.com/office/drawing/2014/main" xmlns="" id="{26DD1E46-0E55-2C86-23F2-C2AEF6C07F22}"/>
                  </a:ext>
                </a:extLst>
              </p:cNvPr>
              <p:cNvSpPr/>
              <p:nvPr/>
            </p:nvSpPr>
            <p:spPr>
              <a:xfrm>
                <a:off x="4665125" y="2688750"/>
                <a:ext cx="22925" cy="10725"/>
              </a:xfrm>
              <a:custGeom>
                <a:avLst/>
                <a:gdLst/>
                <a:ahLst/>
                <a:cxnLst/>
                <a:rect l="l" t="t" r="r" b="b"/>
                <a:pathLst>
                  <a:path w="917" h="429" extrusionOk="0">
                    <a:moveTo>
                      <a:pt x="354" y="0"/>
                    </a:moveTo>
                    <a:cubicBezTo>
                      <a:pt x="304" y="0"/>
                      <a:pt x="258" y="10"/>
                      <a:pt x="219" y="34"/>
                    </a:cubicBezTo>
                    <a:cubicBezTo>
                      <a:pt x="0" y="171"/>
                      <a:pt x="144" y="325"/>
                      <a:pt x="144" y="325"/>
                    </a:cubicBezTo>
                    <a:cubicBezTo>
                      <a:pt x="165" y="401"/>
                      <a:pt x="229" y="428"/>
                      <a:pt x="314" y="428"/>
                    </a:cubicBezTo>
                    <a:cubicBezTo>
                      <a:pt x="543" y="428"/>
                      <a:pt x="916" y="222"/>
                      <a:pt x="916" y="222"/>
                    </a:cubicBezTo>
                    <a:cubicBezTo>
                      <a:pt x="916" y="222"/>
                      <a:pt x="591" y="0"/>
                      <a:pt x="354"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66" name="Google Shape;1233;p30">
                <a:extLst>
                  <a:ext uri="{FF2B5EF4-FFF2-40B4-BE49-F238E27FC236}">
                    <a16:creationId xmlns:a16="http://schemas.microsoft.com/office/drawing/2014/main" xmlns="" id="{7473C89A-DED1-D864-0B1E-358CE088CAFE}"/>
                  </a:ext>
                </a:extLst>
              </p:cNvPr>
              <p:cNvSpPr/>
              <p:nvPr/>
            </p:nvSpPr>
            <p:spPr>
              <a:xfrm>
                <a:off x="4661250" y="2691550"/>
                <a:ext cx="20300" cy="13325"/>
              </a:xfrm>
              <a:custGeom>
                <a:avLst/>
                <a:gdLst/>
                <a:ahLst/>
                <a:cxnLst/>
                <a:rect l="l" t="t" r="r" b="b"/>
                <a:pathLst>
                  <a:path w="812" h="533" extrusionOk="0">
                    <a:moveTo>
                      <a:pt x="357" y="0"/>
                    </a:moveTo>
                    <a:cubicBezTo>
                      <a:pt x="113" y="0"/>
                      <a:pt x="126" y="193"/>
                      <a:pt x="126" y="193"/>
                    </a:cubicBezTo>
                    <a:cubicBezTo>
                      <a:pt x="0" y="459"/>
                      <a:pt x="812" y="532"/>
                      <a:pt x="812" y="532"/>
                    </a:cubicBezTo>
                    <a:cubicBezTo>
                      <a:pt x="812" y="532"/>
                      <a:pt x="643" y="11"/>
                      <a:pt x="376" y="1"/>
                    </a:cubicBezTo>
                    <a:cubicBezTo>
                      <a:pt x="370" y="1"/>
                      <a:pt x="363" y="0"/>
                      <a:pt x="357"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nvGrpSpPr>
            <p:cNvPr id="54" name="Google Shape;1234;p30">
              <a:extLst>
                <a:ext uri="{FF2B5EF4-FFF2-40B4-BE49-F238E27FC236}">
                  <a16:creationId xmlns:a16="http://schemas.microsoft.com/office/drawing/2014/main" xmlns="" id="{3BB3B590-5F6E-DC4C-9039-D319C9082456}"/>
                </a:ext>
              </a:extLst>
            </p:cNvPr>
            <p:cNvGrpSpPr/>
            <p:nvPr/>
          </p:nvGrpSpPr>
          <p:grpSpPr>
            <a:xfrm>
              <a:off x="4323000" y="2902825"/>
              <a:ext cx="48625" cy="41750"/>
              <a:chOff x="4323000" y="2902825"/>
              <a:chExt cx="48625" cy="41750"/>
            </a:xfrm>
          </p:grpSpPr>
          <p:sp>
            <p:nvSpPr>
              <p:cNvPr id="55" name="Google Shape;1235;p30">
                <a:extLst>
                  <a:ext uri="{FF2B5EF4-FFF2-40B4-BE49-F238E27FC236}">
                    <a16:creationId xmlns:a16="http://schemas.microsoft.com/office/drawing/2014/main" xmlns="" id="{0E411ABE-242B-A5A9-49CE-98BD40441BEB}"/>
                  </a:ext>
                </a:extLst>
              </p:cNvPr>
              <p:cNvSpPr/>
              <p:nvPr/>
            </p:nvSpPr>
            <p:spPr>
              <a:xfrm>
                <a:off x="4332625" y="2910975"/>
                <a:ext cx="38625" cy="33600"/>
              </a:xfrm>
              <a:custGeom>
                <a:avLst/>
                <a:gdLst/>
                <a:ahLst/>
                <a:cxnLst/>
                <a:rect l="l" t="t" r="r" b="b"/>
                <a:pathLst>
                  <a:path w="1545" h="1344" extrusionOk="0">
                    <a:moveTo>
                      <a:pt x="574" y="0"/>
                    </a:moveTo>
                    <a:lnTo>
                      <a:pt x="574" y="0"/>
                    </a:lnTo>
                    <a:cubicBezTo>
                      <a:pt x="300" y="40"/>
                      <a:pt x="1" y="313"/>
                      <a:pt x="1" y="623"/>
                    </a:cubicBezTo>
                    <a:cubicBezTo>
                      <a:pt x="1" y="1021"/>
                      <a:pt x="355" y="1344"/>
                      <a:pt x="792" y="1344"/>
                    </a:cubicBezTo>
                    <a:cubicBezTo>
                      <a:pt x="1143" y="1344"/>
                      <a:pt x="1440" y="1136"/>
                      <a:pt x="1544" y="849"/>
                    </a:cubicBezTo>
                    <a:lnTo>
                      <a:pt x="1544" y="849"/>
                    </a:lnTo>
                    <a:cubicBezTo>
                      <a:pt x="1414" y="920"/>
                      <a:pt x="1254" y="963"/>
                      <a:pt x="1078" y="963"/>
                    </a:cubicBezTo>
                    <a:cubicBezTo>
                      <a:pt x="660" y="963"/>
                      <a:pt x="319" y="716"/>
                      <a:pt x="319" y="411"/>
                    </a:cubicBezTo>
                    <a:cubicBezTo>
                      <a:pt x="319" y="248"/>
                      <a:pt x="418" y="100"/>
                      <a:pt x="574"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56" name="Google Shape;1236;p30">
                <a:extLst>
                  <a:ext uri="{FF2B5EF4-FFF2-40B4-BE49-F238E27FC236}">
                    <a16:creationId xmlns:a16="http://schemas.microsoft.com/office/drawing/2014/main" xmlns="" id="{431ECCFA-278B-CBDC-1B85-650738F35321}"/>
                  </a:ext>
                </a:extLst>
              </p:cNvPr>
              <p:cNvSpPr/>
              <p:nvPr/>
            </p:nvSpPr>
            <p:spPr>
              <a:xfrm>
                <a:off x="4342375" y="2909750"/>
                <a:ext cx="19675" cy="15025"/>
              </a:xfrm>
              <a:custGeom>
                <a:avLst/>
                <a:gdLst/>
                <a:ahLst/>
                <a:cxnLst/>
                <a:rect l="l" t="t" r="r" b="b"/>
                <a:pathLst>
                  <a:path w="787" h="601" extrusionOk="0">
                    <a:moveTo>
                      <a:pt x="380" y="0"/>
                    </a:moveTo>
                    <a:cubicBezTo>
                      <a:pt x="195" y="0"/>
                      <a:pt x="175" y="159"/>
                      <a:pt x="175" y="159"/>
                    </a:cubicBezTo>
                    <a:cubicBezTo>
                      <a:pt x="1" y="401"/>
                      <a:pt x="786" y="600"/>
                      <a:pt x="786" y="600"/>
                    </a:cubicBezTo>
                    <a:cubicBezTo>
                      <a:pt x="786" y="600"/>
                      <a:pt x="719" y="62"/>
                      <a:pt x="459" y="9"/>
                    </a:cubicBezTo>
                    <a:cubicBezTo>
                      <a:pt x="430" y="3"/>
                      <a:pt x="403" y="0"/>
                      <a:pt x="380"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57" name="Google Shape;1237;p30">
                <a:extLst>
                  <a:ext uri="{FF2B5EF4-FFF2-40B4-BE49-F238E27FC236}">
                    <a16:creationId xmlns:a16="http://schemas.microsoft.com/office/drawing/2014/main" xmlns="" id="{A00C58B2-BBB8-8384-D23B-38256355999B}"/>
                  </a:ext>
                </a:extLst>
              </p:cNvPr>
              <p:cNvSpPr/>
              <p:nvPr/>
            </p:nvSpPr>
            <p:spPr>
              <a:xfrm>
                <a:off x="4334875" y="2909175"/>
                <a:ext cx="23125" cy="19525"/>
              </a:xfrm>
              <a:custGeom>
                <a:avLst/>
                <a:gdLst/>
                <a:ahLst/>
                <a:cxnLst/>
                <a:rect l="l" t="t" r="r" b="b"/>
                <a:pathLst>
                  <a:path w="925" h="781" extrusionOk="0">
                    <a:moveTo>
                      <a:pt x="585" y="1"/>
                    </a:moveTo>
                    <a:cubicBezTo>
                      <a:pt x="539" y="1"/>
                      <a:pt x="481" y="11"/>
                      <a:pt x="408" y="38"/>
                    </a:cubicBezTo>
                    <a:cubicBezTo>
                      <a:pt x="50" y="170"/>
                      <a:pt x="0" y="780"/>
                      <a:pt x="0" y="780"/>
                    </a:cubicBezTo>
                    <a:cubicBezTo>
                      <a:pt x="0" y="780"/>
                      <a:pt x="925" y="385"/>
                      <a:pt x="762" y="156"/>
                    </a:cubicBezTo>
                    <a:cubicBezTo>
                      <a:pt x="762" y="156"/>
                      <a:pt x="761" y="1"/>
                      <a:pt x="585"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58" name="Google Shape;1238;p30">
                <a:extLst>
                  <a:ext uri="{FF2B5EF4-FFF2-40B4-BE49-F238E27FC236}">
                    <a16:creationId xmlns:a16="http://schemas.microsoft.com/office/drawing/2014/main" xmlns="" id="{0C1FAC29-59F3-CF64-B1BD-E6BE232D1D23}"/>
                  </a:ext>
                </a:extLst>
              </p:cNvPr>
              <p:cNvSpPr/>
              <p:nvPr/>
            </p:nvSpPr>
            <p:spPr>
              <a:xfrm>
                <a:off x="4323000" y="2905775"/>
                <a:ext cx="32075" cy="9725"/>
              </a:xfrm>
              <a:custGeom>
                <a:avLst/>
                <a:gdLst/>
                <a:ahLst/>
                <a:cxnLst/>
                <a:rect l="l" t="t" r="r" b="b"/>
                <a:pathLst>
                  <a:path w="1283" h="389" extrusionOk="0">
                    <a:moveTo>
                      <a:pt x="781" y="0"/>
                    </a:moveTo>
                    <a:cubicBezTo>
                      <a:pt x="432" y="0"/>
                      <a:pt x="0" y="56"/>
                      <a:pt x="0" y="56"/>
                    </a:cubicBezTo>
                    <a:cubicBezTo>
                      <a:pt x="0" y="56"/>
                      <a:pt x="354" y="389"/>
                      <a:pt x="747" y="389"/>
                    </a:cubicBezTo>
                    <a:cubicBezTo>
                      <a:pt x="782" y="389"/>
                      <a:pt x="816" y="386"/>
                      <a:pt x="851" y="381"/>
                    </a:cubicBezTo>
                    <a:cubicBezTo>
                      <a:pt x="1283" y="313"/>
                      <a:pt x="1205" y="145"/>
                      <a:pt x="1205" y="145"/>
                    </a:cubicBezTo>
                    <a:cubicBezTo>
                      <a:pt x="1260" y="32"/>
                      <a:pt x="1045" y="0"/>
                      <a:pt x="78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59" name="Google Shape;1239;p30">
                <a:extLst>
                  <a:ext uri="{FF2B5EF4-FFF2-40B4-BE49-F238E27FC236}">
                    <a16:creationId xmlns:a16="http://schemas.microsoft.com/office/drawing/2014/main" xmlns="" id="{EA61270D-A49F-3200-3390-577C3C94429E}"/>
                  </a:ext>
                </a:extLst>
              </p:cNvPr>
              <p:cNvSpPr/>
              <p:nvPr/>
            </p:nvSpPr>
            <p:spPr>
              <a:xfrm>
                <a:off x="4348700" y="2902825"/>
                <a:ext cx="22925" cy="10725"/>
              </a:xfrm>
              <a:custGeom>
                <a:avLst/>
                <a:gdLst/>
                <a:ahLst/>
                <a:cxnLst/>
                <a:rect l="l" t="t" r="r" b="b"/>
                <a:pathLst>
                  <a:path w="917" h="429" extrusionOk="0">
                    <a:moveTo>
                      <a:pt x="353" y="0"/>
                    </a:moveTo>
                    <a:cubicBezTo>
                      <a:pt x="303" y="0"/>
                      <a:pt x="257" y="10"/>
                      <a:pt x="219" y="34"/>
                    </a:cubicBezTo>
                    <a:cubicBezTo>
                      <a:pt x="1" y="171"/>
                      <a:pt x="144" y="325"/>
                      <a:pt x="144" y="325"/>
                    </a:cubicBezTo>
                    <a:cubicBezTo>
                      <a:pt x="164" y="401"/>
                      <a:pt x="229" y="429"/>
                      <a:pt x="314" y="429"/>
                    </a:cubicBezTo>
                    <a:cubicBezTo>
                      <a:pt x="543" y="429"/>
                      <a:pt x="917" y="223"/>
                      <a:pt x="917" y="223"/>
                    </a:cubicBezTo>
                    <a:cubicBezTo>
                      <a:pt x="917" y="223"/>
                      <a:pt x="591" y="0"/>
                      <a:pt x="353"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60" name="Google Shape;1240;p30">
                <a:extLst>
                  <a:ext uri="{FF2B5EF4-FFF2-40B4-BE49-F238E27FC236}">
                    <a16:creationId xmlns:a16="http://schemas.microsoft.com/office/drawing/2014/main" xmlns="" id="{149A1F6A-1719-5168-3109-19143A255FB8}"/>
                  </a:ext>
                </a:extLst>
              </p:cNvPr>
              <p:cNvSpPr/>
              <p:nvPr/>
            </p:nvSpPr>
            <p:spPr>
              <a:xfrm>
                <a:off x="4344850" y="2905600"/>
                <a:ext cx="20325" cy="13300"/>
              </a:xfrm>
              <a:custGeom>
                <a:avLst/>
                <a:gdLst/>
                <a:ahLst/>
                <a:cxnLst/>
                <a:rect l="l" t="t" r="r" b="b"/>
                <a:pathLst>
                  <a:path w="813" h="532" extrusionOk="0">
                    <a:moveTo>
                      <a:pt x="359" y="1"/>
                    </a:moveTo>
                    <a:cubicBezTo>
                      <a:pt x="112" y="1"/>
                      <a:pt x="125" y="193"/>
                      <a:pt x="125" y="193"/>
                    </a:cubicBezTo>
                    <a:cubicBezTo>
                      <a:pt x="1" y="460"/>
                      <a:pt x="813" y="531"/>
                      <a:pt x="813" y="531"/>
                    </a:cubicBezTo>
                    <a:cubicBezTo>
                      <a:pt x="813" y="531"/>
                      <a:pt x="644" y="12"/>
                      <a:pt x="377" y="1"/>
                    </a:cubicBezTo>
                    <a:cubicBezTo>
                      <a:pt x="371" y="1"/>
                      <a:pt x="365" y="1"/>
                      <a:pt x="359"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grpSp>
        <p:nvGrpSpPr>
          <p:cNvPr id="83" name="Google Shape;1241;p30">
            <a:extLst>
              <a:ext uri="{FF2B5EF4-FFF2-40B4-BE49-F238E27FC236}">
                <a16:creationId xmlns:a16="http://schemas.microsoft.com/office/drawing/2014/main" xmlns="" id="{1D38A5CA-4247-3B9D-3A51-F5764396B108}"/>
              </a:ext>
            </a:extLst>
          </p:cNvPr>
          <p:cNvGrpSpPr/>
          <p:nvPr/>
        </p:nvGrpSpPr>
        <p:grpSpPr>
          <a:xfrm>
            <a:off x="1853957" y="4745803"/>
            <a:ext cx="469708" cy="980967"/>
            <a:chOff x="2481135" y="1176223"/>
            <a:chExt cx="272495" cy="569094"/>
          </a:xfrm>
        </p:grpSpPr>
        <p:sp>
          <p:nvSpPr>
            <p:cNvPr id="84" name="Google Shape;1242;p30">
              <a:extLst>
                <a:ext uri="{FF2B5EF4-FFF2-40B4-BE49-F238E27FC236}">
                  <a16:creationId xmlns:a16="http://schemas.microsoft.com/office/drawing/2014/main" xmlns="" id="{E876ECAE-3EBD-25A1-5424-D4421E93B75A}"/>
                </a:ext>
              </a:extLst>
            </p:cNvPr>
            <p:cNvSpPr/>
            <p:nvPr/>
          </p:nvSpPr>
          <p:spPr>
            <a:xfrm>
              <a:off x="2481135" y="1176223"/>
              <a:ext cx="153017" cy="569094"/>
            </a:xfrm>
            <a:custGeom>
              <a:avLst/>
              <a:gdLst/>
              <a:ahLst/>
              <a:cxnLst/>
              <a:rect l="l" t="t" r="r" b="b"/>
              <a:pathLst>
                <a:path w="3016" h="11217" extrusionOk="0">
                  <a:moveTo>
                    <a:pt x="1855" y="1"/>
                  </a:moveTo>
                  <a:cubicBezTo>
                    <a:pt x="1853" y="1"/>
                    <a:pt x="1850" y="1"/>
                    <a:pt x="1848" y="1"/>
                  </a:cubicBezTo>
                  <a:cubicBezTo>
                    <a:pt x="1768" y="5"/>
                    <a:pt x="1661" y="77"/>
                    <a:pt x="1631" y="153"/>
                  </a:cubicBezTo>
                  <a:cubicBezTo>
                    <a:pt x="641" y="2626"/>
                    <a:pt x="68" y="5274"/>
                    <a:pt x="12" y="7938"/>
                  </a:cubicBezTo>
                  <a:cubicBezTo>
                    <a:pt x="1" y="8492"/>
                    <a:pt x="12" y="9050"/>
                    <a:pt x="133" y="9591"/>
                  </a:cubicBezTo>
                  <a:cubicBezTo>
                    <a:pt x="254" y="10133"/>
                    <a:pt x="490" y="10658"/>
                    <a:pt x="879" y="11053"/>
                  </a:cubicBezTo>
                  <a:cubicBezTo>
                    <a:pt x="993" y="11168"/>
                    <a:pt x="1144" y="11216"/>
                    <a:pt x="1312" y="11216"/>
                  </a:cubicBezTo>
                  <a:cubicBezTo>
                    <a:pt x="1727" y="11216"/>
                    <a:pt x="2236" y="10917"/>
                    <a:pt x="2478" y="10598"/>
                  </a:cubicBezTo>
                  <a:cubicBezTo>
                    <a:pt x="2821" y="10151"/>
                    <a:pt x="2922" y="9567"/>
                    <a:pt x="2959" y="9005"/>
                  </a:cubicBezTo>
                  <a:cubicBezTo>
                    <a:pt x="3015" y="8140"/>
                    <a:pt x="2945" y="7273"/>
                    <a:pt x="2876" y="6408"/>
                  </a:cubicBezTo>
                  <a:cubicBezTo>
                    <a:pt x="2707" y="4302"/>
                    <a:pt x="2733" y="2123"/>
                    <a:pt x="2036" y="127"/>
                  </a:cubicBezTo>
                  <a:cubicBezTo>
                    <a:pt x="2010" y="54"/>
                    <a:pt x="1934" y="1"/>
                    <a:pt x="1855" y="1"/>
                  </a:cubicBezTo>
                  <a:close/>
                </a:path>
              </a:pathLst>
            </a:custGeom>
            <a:solidFill>
              <a:srgbClr val="ACBA8D"/>
            </a:solidFill>
            <a:ln>
              <a:noFill/>
            </a:ln>
          </p:spPr>
          <p:txBody>
            <a:bodyPr spcFirstLastPara="1" wrap="square" lIns="121900" tIns="121900" rIns="121900" bIns="121900" anchor="ctr" anchorCtr="0">
              <a:noAutofit/>
            </a:bodyPr>
            <a:lstStyle/>
            <a:p>
              <a:endParaRPr sz="2489"/>
            </a:p>
          </p:txBody>
        </p:sp>
        <p:sp>
          <p:nvSpPr>
            <p:cNvPr id="85" name="Google Shape;1243;p30">
              <a:extLst>
                <a:ext uri="{FF2B5EF4-FFF2-40B4-BE49-F238E27FC236}">
                  <a16:creationId xmlns:a16="http://schemas.microsoft.com/office/drawing/2014/main" xmlns="" id="{05D5D54E-B2D7-F724-7605-0D771A2FB9D3}"/>
                </a:ext>
              </a:extLst>
            </p:cNvPr>
            <p:cNvSpPr/>
            <p:nvPr/>
          </p:nvSpPr>
          <p:spPr>
            <a:xfrm>
              <a:off x="2644702" y="1405491"/>
              <a:ext cx="108928" cy="318311"/>
            </a:xfrm>
            <a:custGeom>
              <a:avLst/>
              <a:gdLst/>
              <a:ahLst/>
              <a:cxnLst/>
              <a:rect l="l" t="t" r="r" b="b"/>
              <a:pathLst>
                <a:path w="2147" h="6274" extrusionOk="0">
                  <a:moveTo>
                    <a:pt x="1077" y="0"/>
                  </a:moveTo>
                  <a:cubicBezTo>
                    <a:pt x="993" y="0"/>
                    <a:pt x="890" y="44"/>
                    <a:pt x="872" y="115"/>
                  </a:cubicBezTo>
                  <a:cubicBezTo>
                    <a:pt x="438" y="1764"/>
                    <a:pt x="0" y="3444"/>
                    <a:pt x="66" y="5147"/>
                  </a:cubicBezTo>
                  <a:cubicBezTo>
                    <a:pt x="76" y="5395"/>
                    <a:pt x="98" y="5650"/>
                    <a:pt x="217" y="5867"/>
                  </a:cubicBezTo>
                  <a:cubicBezTo>
                    <a:pt x="325" y="6067"/>
                    <a:pt x="534" y="6227"/>
                    <a:pt x="758" y="6227"/>
                  </a:cubicBezTo>
                  <a:cubicBezTo>
                    <a:pt x="778" y="6227"/>
                    <a:pt x="798" y="6225"/>
                    <a:pt x="818" y="6223"/>
                  </a:cubicBezTo>
                  <a:cubicBezTo>
                    <a:pt x="898" y="6258"/>
                    <a:pt x="988" y="6274"/>
                    <a:pt x="1082" y="6274"/>
                  </a:cubicBezTo>
                  <a:cubicBezTo>
                    <a:pt x="1434" y="6274"/>
                    <a:pt x="1840" y="6047"/>
                    <a:pt x="1975" y="5747"/>
                  </a:cubicBezTo>
                  <a:cubicBezTo>
                    <a:pt x="2146" y="5370"/>
                    <a:pt x="2109" y="4932"/>
                    <a:pt x="2069" y="4519"/>
                  </a:cubicBezTo>
                  <a:cubicBezTo>
                    <a:pt x="1923" y="3066"/>
                    <a:pt x="1613" y="1620"/>
                    <a:pt x="1301" y="192"/>
                  </a:cubicBezTo>
                  <a:cubicBezTo>
                    <a:pt x="1282" y="105"/>
                    <a:pt x="1212" y="31"/>
                    <a:pt x="1127" y="7"/>
                  </a:cubicBezTo>
                  <a:cubicBezTo>
                    <a:pt x="1112" y="2"/>
                    <a:pt x="1095" y="0"/>
                    <a:pt x="1077" y="0"/>
                  </a:cubicBezTo>
                  <a:close/>
                </a:path>
              </a:pathLst>
            </a:custGeom>
            <a:solidFill>
              <a:srgbClr val="ACBA8D"/>
            </a:solidFill>
            <a:ln>
              <a:noFill/>
            </a:ln>
          </p:spPr>
          <p:txBody>
            <a:bodyPr spcFirstLastPara="1" wrap="square" lIns="121900" tIns="121900" rIns="121900" bIns="121900" anchor="ctr" anchorCtr="0">
              <a:noAutofit/>
            </a:bodyPr>
            <a:lstStyle/>
            <a:p>
              <a:endParaRPr sz="2489"/>
            </a:p>
          </p:txBody>
        </p:sp>
      </p:grpSp>
      <p:grpSp>
        <p:nvGrpSpPr>
          <p:cNvPr id="86" name="Google Shape;1244;p30">
            <a:extLst>
              <a:ext uri="{FF2B5EF4-FFF2-40B4-BE49-F238E27FC236}">
                <a16:creationId xmlns:a16="http://schemas.microsoft.com/office/drawing/2014/main" xmlns="" id="{A541A100-B2E8-C005-B309-191E86B3CF19}"/>
              </a:ext>
            </a:extLst>
          </p:cNvPr>
          <p:cNvGrpSpPr/>
          <p:nvPr/>
        </p:nvGrpSpPr>
        <p:grpSpPr>
          <a:xfrm>
            <a:off x="300717" y="5007096"/>
            <a:ext cx="1318569" cy="640411"/>
            <a:chOff x="1492875" y="1181650"/>
            <a:chExt cx="487300" cy="236675"/>
          </a:xfrm>
        </p:grpSpPr>
        <p:sp>
          <p:nvSpPr>
            <p:cNvPr id="87" name="Google Shape;1245;p30">
              <a:extLst>
                <a:ext uri="{FF2B5EF4-FFF2-40B4-BE49-F238E27FC236}">
                  <a16:creationId xmlns:a16="http://schemas.microsoft.com/office/drawing/2014/main" xmlns="" id="{339B7557-AF02-6B93-C0D4-9554774C185D}"/>
                </a:ext>
              </a:extLst>
            </p:cNvPr>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88" name="Google Shape;1246;p30">
              <a:extLst>
                <a:ext uri="{FF2B5EF4-FFF2-40B4-BE49-F238E27FC236}">
                  <a16:creationId xmlns:a16="http://schemas.microsoft.com/office/drawing/2014/main" xmlns="" id="{4FA34471-22BC-7316-AA6E-112F6D0CAF93}"/>
                </a:ext>
              </a:extLst>
            </p:cNvPr>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89" name="Google Shape;1247;p30">
              <a:extLst>
                <a:ext uri="{FF2B5EF4-FFF2-40B4-BE49-F238E27FC236}">
                  <a16:creationId xmlns:a16="http://schemas.microsoft.com/office/drawing/2014/main" xmlns="" id="{905AEAE3-A4F5-4493-9757-B1E3DCC558E3}"/>
                </a:ext>
              </a:extLst>
            </p:cNvPr>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0" name="Google Shape;1248;p30">
              <a:extLst>
                <a:ext uri="{FF2B5EF4-FFF2-40B4-BE49-F238E27FC236}">
                  <a16:creationId xmlns:a16="http://schemas.microsoft.com/office/drawing/2014/main" xmlns="" id="{1607A5D3-DE45-5D95-50BB-CDCE8101ECE5}"/>
                </a:ext>
              </a:extLst>
            </p:cNvPr>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1" name="Google Shape;1249;p30">
              <a:extLst>
                <a:ext uri="{FF2B5EF4-FFF2-40B4-BE49-F238E27FC236}">
                  <a16:creationId xmlns:a16="http://schemas.microsoft.com/office/drawing/2014/main" xmlns="" id="{76E832B9-C601-C229-C463-D0D225C229FB}"/>
                </a:ext>
              </a:extLst>
            </p:cNvPr>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2" name="Google Shape;1250;p30">
              <a:extLst>
                <a:ext uri="{FF2B5EF4-FFF2-40B4-BE49-F238E27FC236}">
                  <a16:creationId xmlns:a16="http://schemas.microsoft.com/office/drawing/2014/main" xmlns="" id="{1836466A-6B16-1E5E-A43C-15C301DBB258}"/>
                </a:ext>
              </a:extLst>
            </p:cNvPr>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3" name="Google Shape;1251;p30">
              <a:extLst>
                <a:ext uri="{FF2B5EF4-FFF2-40B4-BE49-F238E27FC236}">
                  <a16:creationId xmlns:a16="http://schemas.microsoft.com/office/drawing/2014/main" xmlns="" id="{97BFA420-6B9B-F1EA-2C1B-B99AE069573E}"/>
                </a:ext>
              </a:extLst>
            </p:cNvPr>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4" name="Google Shape;1252;p30">
              <a:extLst>
                <a:ext uri="{FF2B5EF4-FFF2-40B4-BE49-F238E27FC236}">
                  <a16:creationId xmlns:a16="http://schemas.microsoft.com/office/drawing/2014/main" xmlns="" id="{C856C983-E7D5-35FD-C4C1-7286E9CDE617}"/>
                </a:ext>
              </a:extLst>
            </p:cNvPr>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5" name="Google Shape;1253;p30">
              <a:extLst>
                <a:ext uri="{FF2B5EF4-FFF2-40B4-BE49-F238E27FC236}">
                  <a16:creationId xmlns:a16="http://schemas.microsoft.com/office/drawing/2014/main" xmlns="" id="{D6554F57-8FDA-3726-8426-02DE6452E49D}"/>
                </a:ext>
              </a:extLst>
            </p:cNvPr>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6" name="Google Shape;1254;p30">
              <a:extLst>
                <a:ext uri="{FF2B5EF4-FFF2-40B4-BE49-F238E27FC236}">
                  <a16:creationId xmlns:a16="http://schemas.microsoft.com/office/drawing/2014/main" xmlns="" id="{70E095F1-FDE0-0883-8283-F5BBBBB477DE}"/>
                </a:ext>
              </a:extLst>
            </p:cNvPr>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7" name="Google Shape;1255;p30">
              <a:extLst>
                <a:ext uri="{FF2B5EF4-FFF2-40B4-BE49-F238E27FC236}">
                  <a16:creationId xmlns:a16="http://schemas.microsoft.com/office/drawing/2014/main" xmlns="" id="{EFB19FF6-063C-5C5E-BB1C-1859530C9BBE}"/>
                </a:ext>
              </a:extLst>
            </p:cNvPr>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8" name="Google Shape;1256;p30">
              <a:extLst>
                <a:ext uri="{FF2B5EF4-FFF2-40B4-BE49-F238E27FC236}">
                  <a16:creationId xmlns:a16="http://schemas.microsoft.com/office/drawing/2014/main" xmlns="" id="{5AE6E30C-A9B6-30B7-8CB8-85EE97A0DDAC}"/>
                </a:ext>
              </a:extLst>
            </p:cNvPr>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9" name="Google Shape;1257;p30">
              <a:extLst>
                <a:ext uri="{FF2B5EF4-FFF2-40B4-BE49-F238E27FC236}">
                  <a16:creationId xmlns:a16="http://schemas.microsoft.com/office/drawing/2014/main" xmlns="" id="{F479300C-55B6-E8D2-5CE6-ADDE9B8AAFD1}"/>
                </a:ext>
              </a:extLst>
            </p:cNvPr>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100" name="Google Shape;1258;p30">
              <a:extLst>
                <a:ext uri="{FF2B5EF4-FFF2-40B4-BE49-F238E27FC236}">
                  <a16:creationId xmlns:a16="http://schemas.microsoft.com/office/drawing/2014/main" xmlns="" id="{3808E193-04CF-C478-8B47-52284CC0C8CC}"/>
                </a:ext>
              </a:extLst>
            </p:cNvPr>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101" name="Google Shape;1259;p30">
              <a:extLst>
                <a:ext uri="{FF2B5EF4-FFF2-40B4-BE49-F238E27FC236}">
                  <a16:creationId xmlns:a16="http://schemas.microsoft.com/office/drawing/2014/main" xmlns="" id="{B9D0E6B1-9D22-FF75-E3A4-E5B6EA2A3CD9}"/>
                </a:ext>
              </a:extLst>
            </p:cNvPr>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102" name="Google Shape;1260;p30">
              <a:extLst>
                <a:ext uri="{FF2B5EF4-FFF2-40B4-BE49-F238E27FC236}">
                  <a16:creationId xmlns:a16="http://schemas.microsoft.com/office/drawing/2014/main" xmlns="" id="{B516E356-0B90-95C5-4A98-C24FAC495A43}"/>
                </a:ext>
              </a:extLst>
            </p:cNvPr>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103" name="Google Shape;1261;p30">
              <a:extLst>
                <a:ext uri="{FF2B5EF4-FFF2-40B4-BE49-F238E27FC236}">
                  <a16:creationId xmlns:a16="http://schemas.microsoft.com/office/drawing/2014/main" xmlns="" id="{C1649A79-1B88-385A-FE8A-967CF0A287C6}"/>
                </a:ext>
              </a:extLst>
            </p:cNvPr>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104" name="Google Shape;1262;p30">
              <a:extLst>
                <a:ext uri="{FF2B5EF4-FFF2-40B4-BE49-F238E27FC236}">
                  <a16:creationId xmlns:a16="http://schemas.microsoft.com/office/drawing/2014/main" xmlns="" id="{65C4747B-1113-92F2-F3F8-56D0E4B21716}"/>
                </a:ext>
              </a:extLst>
            </p:cNvPr>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105" name="Google Shape;1263;p30">
              <a:extLst>
                <a:ext uri="{FF2B5EF4-FFF2-40B4-BE49-F238E27FC236}">
                  <a16:creationId xmlns:a16="http://schemas.microsoft.com/office/drawing/2014/main" xmlns="" id="{8E59E017-F21A-15DF-8557-76B49137F968}"/>
                </a:ext>
              </a:extLst>
            </p:cNvPr>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106" name="Google Shape;1264;p30">
              <a:extLst>
                <a:ext uri="{FF2B5EF4-FFF2-40B4-BE49-F238E27FC236}">
                  <a16:creationId xmlns:a16="http://schemas.microsoft.com/office/drawing/2014/main" xmlns="" id="{5729B76D-E995-38F1-CDA5-F1B0D8302BD9}"/>
                </a:ext>
              </a:extLst>
            </p:cNvPr>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grpSp>
      <p:sp>
        <p:nvSpPr>
          <p:cNvPr id="107" name="Google Shape;1265;p30">
            <a:extLst>
              <a:ext uri="{FF2B5EF4-FFF2-40B4-BE49-F238E27FC236}">
                <a16:creationId xmlns:a16="http://schemas.microsoft.com/office/drawing/2014/main" xmlns="" id="{DA1A9B34-BFB8-283D-8DE8-7F91E42D5E37}"/>
              </a:ext>
            </a:extLst>
          </p:cNvPr>
          <p:cNvSpPr/>
          <p:nvPr/>
        </p:nvSpPr>
        <p:spPr>
          <a:xfrm>
            <a:off x="-127166" y="5537234"/>
            <a:ext cx="12446135" cy="1320804"/>
          </a:xfrm>
          <a:custGeom>
            <a:avLst/>
            <a:gdLst/>
            <a:ahLst/>
            <a:cxnLst/>
            <a:rect l="l" t="t" r="r" b="b"/>
            <a:pathLst>
              <a:path w="26230" h="4477" extrusionOk="0">
                <a:moveTo>
                  <a:pt x="1377" y="0"/>
                </a:moveTo>
                <a:cubicBezTo>
                  <a:pt x="1162" y="0"/>
                  <a:pt x="947" y="10"/>
                  <a:pt x="734" y="30"/>
                </a:cubicBezTo>
                <a:cubicBezTo>
                  <a:pt x="527" y="49"/>
                  <a:pt x="165" y="59"/>
                  <a:pt x="1" y="218"/>
                </a:cubicBezTo>
                <a:lnTo>
                  <a:pt x="79" y="4476"/>
                </a:lnTo>
                <a:lnTo>
                  <a:pt x="26105" y="4476"/>
                </a:lnTo>
                <a:cubicBezTo>
                  <a:pt x="26105" y="4476"/>
                  <a:pt x="26225" y="221"/>
                  <a:pt x="26225" y="218"/>
                </a:cubicBezTo>
                <a:cubicBezTo>
                  <a:pt x="26230" y="39"/>
                  <a:pt x="24620" y="11"/>
                  <a:pt x="24538" y="10"/>
                </a:cubicBezTo>
                <a:cubicBezTo>
                  <a:pt x="24411" y="8"/>
                  <a:pt x="24284" y="7"/>
                  <a:pt x="24157" y="7"/>
                </a:cubicBezTo>
                <a:cubicBezTo>
                  <a:pt x="21512" y="7"/>
                  <a:pt x="18846" y="418"/>
                  <a:pt x="16243" y="821"/>
                </a:cubicBezTo>
                <a:cubicBezTo>
                  <a:pt x="14921" y="1024"/>
                  <a:pt x="13588" y="1217"/>
                  <a:pt x="12277" y="1485"/>
                </a:cubicBezTo>
                <a:cubicBezTo>
                  <a:pt x="12274" y="1485"/>
                  <a:pt x="12272" y="1485"/>
                  <a:pt x="12269" y="1486"/>
                </a:cubicBezTo>
                <a:cubicBezTo>
                  <a:pt x="11673" y="1608"/>
                  <a:pt x="11113" y="1669"/>
                  <a:pt x="10557" y="1669"/>
                </a:cubicBezTo>
                <a:cubicBezTo>
                  <a:pt x="9820" y="1669"/>
                  <a:pt x="9093" y="1561"/>
                  <a:pt x="8307" y="1342"/>
                </a:cubicBezTo>
                <a:cubicBezTo>
                  <a:pt x="6806" y="923"/>
                  <a:pt x="5337" y="513"/>
                  <a:pt x="3804" y="260"/>
                </a:cubicBezTo>
                <a:cubicBezTo>
                  <a:pt x="3015" y="130"/>
                  <a:pt x="2190" y="0"/>
                  <a:pt x="1377" y="0"/>
                </a:cubicBezTo>
                <a:close/>
              </a:path>
            </a:pathLst>
          </a:custGeom>
          <a:solidFill>
            <a:srgbClr val="738A61"/>
          </a:solidFill>
          <a:ln>
            <a:noFill/>
          </a:ln>
        </p:spPr>
        <p:txBody>
          <a:bodyPr spcFirstLastPara="1" wrap="square" lIns="121900" tIns="121900" rIns="121900" bIns="121900" anchor="ctr" anchorCtr="0">
            <a:noAutofit/>
          </a:bodyPr>
          <a:lstStyle/>
          <a:p>
            <a:endParaRPr sz="2489"/>
          </a:p>
        </p:txBody>
      </p:sp>
      <p:grpSp>
        <p:nvGrpSpPr>
          <p:cNvPr id="108" name="Google Shape;1266;p30">
            <a:extLst>
              <a:ext uri="{FF2B5EF4-FFF2-40B4-BE49-F238E27FC236}">
                <a16:creationId xmlns:a16="http://schemas.microsoft.com/office/drawing/2014/main" xmlns="" id="{8425FA04-CB66-7211-520C-BFD6C809FCC7}"/>
              </a:ext>
            </a:extLst>
          </p:cNvPr>
          <p:cNvGrpSpPr/>
          <p:nvPr/>
        </p:nvGrpSpPr>
        <p:grpSpPr>
          <a:xfrm>
            <a:off x="9930951" y="5237001"/>
            <a:ext cx="1198267" cy="361767"/>
            <a:chOff x="4622100" y="3983100"/>
            <a:chExt cx="898700" cy="271325"/>
          </a:xfrm>
        </p:grpSpPr>
        <p:sp>
          <p:nvSpPr>
            <p:cNvPr id="109" name="Google Shape;1267;p30">
              <a:extLst>
                <a:ext uri="{FF2B5EF4-FFF2-40B4-BE49-F238E27FC236}">
                  <a16:creationId xmlns:a16="http://schemas.microsoft.com/office/drawing/2014/main" xmlns="" id="{306CDA49-AC72-2A16-5F1D-9A52665E5B78}"/>
                </a:ext>
              </a:extLst>
            </p:cNvPr>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0" name="Google Shape;1268;p30">
              <a:extLst>
                <a:ext uri="{FF2B5EF4-FFF2-40B4-BE49-F238E27FC236}">
                  <a16:creationId xmlns:a16="http://schemas.microsoft.com/office/drawing/2014/main" xmlns="" id="{B02834BD-8D2A-89F1-C2E4-A1CDB734CC94}"/>
                </a:ext>
              </a:extLst>
            </p:cNvPr>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121900" tIns="121900" rIns="121900" bIns="121900" anchor="ctr" anchorCtr="0">
              <a:noAutofit/>
            </a:bodyPr>
            <a:lstStyle/>
            <a:p>
              <a:endParaRPr sz="2489"/>
            </a:p>
          </p:txBody>
        </p:sp>
        <p:sp>
          <p:nvSpPr>
            <p:cNvPr id="111" name="Google Shape;1269;p30">
              <a:extLst>
                <a:ext uri="{FF2B5EF4-FFF2-40B4-BE49-F238E27FC236}">
                  <a16:creationId xmlns:a16="http://schemas.microsoft.com/office/drawing/2014/main" xmlns="" id="{EE70158B-6128-EB6A-9C9C-39569729520A}"/>
                </a:ext>
              </a:extLst>
            </p:cNvPr>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grpSp>
      <p:sp>
        <p:nvSpPr>
          <p:cNvPr id="114" name="Rectangle: Rounded Corners 113">
            <a:extLst>
              <a:ext uri="{FF2B5EF4-FFF2-40B4-BE49-F238E27FC236}">
                <a16:creationId xmlns:a16="http://schemas.microsoft.com/office/drawing/2014/main" xmlns="" id="{A84402F8-485D-3860-5EB3-6E62A0DE28A6}"/>
              </a:ext>
            </a:extLst>
          </p:cNvPr>
          <p:cNvSpPr/>
          <p:nvPr/>
        </p:nvSpPr>
        <p:spPr>
          <a:xfrm>
            <a:off x="1551707" y="990600"/>
            <a:ext cx="9365293" cy="2201331"/>
          </a:xfrm>
          <a:prstGeom prst="roundRect">
            <a:avLst/>
          </a:prstGeom>
          <a:solidFill>
            <a:schemeClr val="accent3">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p>
        </p:txBody>
      </p:sp>
      <p:sp>
        <p:nvSpPr>
          <p:cNvPr id="113" name="TextBox 112">
            <a:extLst>
              <a:ext uri="{FF2B5EF4-FFF2-40B4-BE49-F238E27FC236}">
                <a16:creationId xmlns:a16="http://schemas.microsoft.com/office/drawing/2014/main" xmlns="" id="{BCBDE978-A3CD-5C5D-C7A1-4E799FC51AAD}"/>
              </a:ext>
            </a:extLst>
          </p:cNvPr>
          <p:cNvSpPr txBox="1"/>
          <p:nvPr/>
        </p:nvSpPr>
        <p:spPr>
          <a:xfrm>
            <a:off x="1709371" y="1399831"/>
            <a:ext cx="9049967" cy="1357359"/>
          </a:xfrm>
          <a:prstGeom prst="rect">
            <a:avLst/>
          </a:prstGeom>
          <a:noFill/>
        </p:spPr>
        <p:txBody>
          <a:bodyPr wrap="square">
            <a:spAutoFit/>
          </a:bodyPr>
          <a:lstStyle/>
          <a:p>
            <a:pPr algn="ctr">
              <a:lnSpc>
                <a:spcPct val="115000"/>
              </a:lnSpc>
            </a:pPr>
            <a:r>
              <a:rPr lang="en-US" sz="3733" b="1" i="1">
                <a:latin typeface="Cambria" panose="02040503050406030204" pitchFamily="18" charset="0"/>
                <a:ea typeface="Cambria" panose="02040503050406030204" pitchFamily="18" charset="0"/>
              </a:rPr>
              <a:t>Câu 5:</a:t>
            </a:r>
            <a:r>
              <a:rPr lang="en-US" sz="3733">
                <a:latin typeface="Cambria" panose="02040503050406030204" pitchFamily="18" charset="0"/>
                <a:ea typeface="Cambria" panose="02040503050406030204" pitchFamily="18" charset="0"/>
              </a:rPr>
              <a:t> Chiến tích đầu tiên trong 12 kì tích của Heracles là?</a:t>
            </a:r>
          </a:p>
        </p:txBody>
      </p:sp>
      <p:pic>
        <p:nvPicPr>
          <p:cNvPr id="116" name="Picture 115">
            <a:hlinkClick r:id="rId2" action="ppaction://hlinksldjump"/>
            <a:extLst>
              <a:ext uri="{FF2B5EF4-FFF2-40B4-BE49-F238E27FC236}">
                <a16:creationId xmlns:a16="http://schemas.microsoft.com/office/drawing/2014/main" xmlns="" id="{2DF6DD5F-43AC-762D-096D-953F71951740}"/>
              </a:ext>
            </a:extLst>
          </p:cNvPr>
          <p:cNvPicPr>
            <a:picLocks noChangeAspect="1"/>
          </p:cNvPicPr>
          <p:nvPr/>
        </p:nvPicPr>
        <p:blipFill>
          <a:blip r:embed="rId3">
            <a:alphaModFix amt="85000"/>
          </a:blip>
          <a:stretch>
            <a:fillRect/>
          </a:stretch>
        </p:blipFill>
        <p:spPr>
          <a:xfrm>
            <a:off x="189717" y="218877"/>
            <a:ext cx="990600" cy="990600"/>
          </a:xfrm>
          <a:prstGeom prst="rect">
            <a:avLst/>
          </a:prstGeom>
        </p:spPr>
      </p:pic>
      <p:sp>
        <p:nvSpPr>
          <p:cNvPr id="118" name="TextBox 117">
            <a:extLst>
              <a:ext uri="{FF2B5EF4-FFF2-40B4-BE49-F238E27FC236}">
                <a16:creationId xmlns:a16="http://schemas.microsoft.com/office/drawing/2014/main" xmlns="" id="{10490B85-269E-93B5-C7D7-6C15DEE0C5FE}"/>
              </a:ext>
            </a:extLst>
          </p:cNvPr>
          <p:cNvSpPr txBox="1"/>
          <p:nvPr/>
        </p:nvSpPr>
        <p:spPr>
          <a:xfrm>
            <a:off x="5448825" y="3757714"/>
            <a:ext cx="4194048" cy="1405641"/>
          </a:xfrm>
          <a:prstGeom prst="rect">
            <a:avLst/>
          </a:prstGeom>
          <a:noFill/>
        </p:spPr>
        <p:txBody>
          <a:bodyPr wrap="square">
            <a:spAutoFit/>
          </a:bodyPr>
          <a:lstStyle/>
          <a:p>
            <a:pPr algn="ctr"/>
            <a:r>
              <a:rPr lang="vi-VN" sz="4267" b="1">
                <a:latin typeface="Cambria" panose="02040503050406030204" pitchFamily="18" charset="0"/>
                <a:ea typeface="Cambria" panose="02040503050406030204" pitchFamily="18" charset="0"/>
              </a:rPr>
              <a:t>Giết con sư tử Nê – mê</a:t>
            </a:r>
            <a:endParaRPr lang="en-US" sz="4267" b="1">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ADAC633A-A653-5C75-F202-458D46B2F098}"/>
              </a:ext>
            </a:extLst>
          </p:cNvPr>
          <p:cNvPicPr>
            <a:picLocks noChangeAspect="1"/>
          </p:cNvPicPr>
          <p:nvPr/>
        </p:nvPicPr>
        <p:blipFill>
          <a:blip r:embed="rId4"/>
          <a:stretch>
            <a:fillRect/>
          </a:stretch>
        </p:blipFill>
        <p:spPr>
          <a:xfrm>
            <a:off x="-935566" y="2886178"/>
            <a:ext cx="7430652" cy="4179741"/>
          </a:xfrm>
          <a:prstGeom prst="rect">
            <a:avLst/>
          </a:prstGeom>
        </p:spPr>
      </p:pic>
    </p:spTree>
    <p:extLst>
      <p:ext uri="{BB962C8B-B14F-4D97-AF65-F5344CB8AC3E}">
        <p14:creationId xmlns:p14="http://schemas.microsoft.com/office/powerpoint/2010/main" val="27541000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5000"/>
                                  </p:iterate>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fade">
                                      <p:cBhvr>
                                        <p:cTn id="12" dur="1000"/>
                                        <p:tgtEl>
                                          <p:spTgt spid="118"/>
                                        </p:tgtEl>
                                      </p:cBhvr>
                                    </p:animEffect>
                                    <p:anim calcmode="lin" valueType="num">
                                      <p:cBhvr>
                                        <p:cTn id="13" dur="1000" fill="hold"/>
                                        <p:tgtEl>
                                          <p:spTgt spid="118"/>
                                        </p:tgtEl>
                                        <p:attrNameLst>
                                          <p:attrName>ppt_x</p:attrName>
                                        </p:attrNameLst>
                                      </p:cBhvr>
                                      <p:tavLst>
                                        <p:tav tm="0">
                                          <p:val>
                                            <p:strVal val="#ppt_x"/>
                                          </p:val>
                                        </p:tav>
                                        <p:tav tm="100000">
                                          <p:val>
                                            <p:strVal val="#ppt_x"/>
                                          </p:val>
                                        </p:tav>
                                      </p:tavLst>
                                    </p:anim>
                                    <p:anim calcmode="lin" valueType="num">
                                      <p:cBhvr>
                                        <p:cTn id="14" dur="1000" fill="hold"/>
                                        <p:tgtEl>
                                          <p:spTgt spid="118"/>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161;p30">
            <a:extLst>
              <a:ext uri="{FF2B5EF4-FFF2-40B4-BE49-F238E27FC236}">
                <a16:creationId xmlns:a16="http://schemas.microsoft.com/office/drawing/2014/main" xmlns="" id="{9E59B32C-B616-DF4F-EAD5-19FD31F766E8}"/>
              </a:ext>
            </a:extLst>
          </p:cNvPr>
          <p:cNvGrpSpPr/>
          <p:nvPr/>
        </p:nvGrpSpPr>
        <p:grpSpPr>
          <a:xfrm>
            <a:off x="-1076934" y="-200659"/>
            <a:ext cx="14811331" cy="9528984"/>
            <a:chOff x="-807700" y="-150494"/>
            <a:chExt cx="11108498" cy="7146738"/>
          </a:xfrm>
        </p:grpSpPr>
        <p:sp>
          <p:nvSpPr>
            <p:cNvPr id="5" name="Google Shape;1162;p30">
              <a:extLst>
                <a:ext uri="{FF2B5EF4-FFF2-40B4-BE49-F238E27FC236}">
                  <a16:creationId xmlns:a16="http://schemas.microsoft.com/office/drawing/2014/main" xmlns="" id="{4263CBD2-BF7C-786F-E71C-90E09D3F32E0}"/>
                </a:ext>
              </a:extLst>
            </p:cNvPr>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121900" tIns="121900" rIns="121900" bIns="121900" anchor="ctr" anchorCtr="0">
              <a:noAutofit/>
            </a:bodyPr>
            <a:lstStyle/>
            <a:p>
              <a:endParaRPr sz="2489"/>
            </a:p>
          </p:txBody>
        </p:sp>
        <p:sp>
          <p:nvSpPr>
            <p:cNvPr id="6" name="Google Shape;1163;p30">
              <a:extLst>
                <a:ext uri="{FF2B5EF4-FFF2-40B4-BE49-F238E27FC236}">
                  <a16:creationId xmlns:a16="http://schemas.microsoft.com/office/drawing/2014/main" xmlns="" id="{3DEF0D8A-053F-BF45-2F26-46CA621B77CE}"/>
                </a:ext>
              </a:extLst>
            </p:cNvPr>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121900" tIns="121900" rIns="121900" bIns="121900" anchor="ctr" anchorCtr="0">
              <a:noAutofit/>
            </a:bodyPr>
            <a:lstStyle/>
            <a:p>
              <a:endParaRPr sz="2489"/>
            </a:p>
          </p:txBody>
        </p:sp>
        <p:sp>
          <p:nvSpPr>
            <p:cNvPr id="7" name="Google Shape;1164;p30">
              <a:extLst>
                <a:ext uri="{FF2B5EF4-FFF2-40B4-BE49-F238E27FC236}">
                  <a16:creationId xmlns:a16="http://schemas.microsoft.com/office/drawing/2014/main" xmlns="" id="{F45ADAE6-F7F5-FE9A-AE33-31ABECA582E5}"/>
                </a:ext>
              </a:extLst>
            </p:cNvPr>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121900" tIns="121900" rIns="121900" bIns="121900" anchor="ctr" anchorCtr="0">
              <a:noAutofit/>
            </a:bodyPr>
            <a:lstStyle/>
            <a:p>
              <a:endParaRPr sz="2489"/>
            </a:p>
          </p:txBody>
        </p:sp>
      </p:grpSp>
      <p:grpSp>
        <p:nvGrpSpPr>
          <p:cNvPr id="8" name="Google Shape;1166;p30">
            <a:extLst>
              <a:ext uri="{FF2B5EF4-FFF2-40B4-BE49-F238E27FC236}">
                <a16:creationId xmlns:a16="http://schemas.microsoft.com/office/drawing/2014/main" xmlns="" id="{01A4D897-ACE6-7580-147D-FF71E29E9414}"/>
              </a:ext>
            </a:extLst>
          </p:cNvPr>
          <p:cNvGrpSpPr/>
          <p:nvPr/>
        </p:nvGrpSpPr>
        <p:grpSpPr>
          <a:xfrm>
            <a:off x="2724566" y="4815004"/>
            <a:ext cx="853999" cy="1223113"/>
            <a:chOff x="4231075" y="2556050"/>
            <a:chExt cx="494250" cy="707875"/>
          </a:xfrm>
        </p:grpSpPr>
        <p:sp>
          <p:nvSpPr>
            <p:cNvPr id="9" name="Google Shape;1167;p30">
              <a:extLst>
                <a:ext uri="{FF2B5EF4-FFF2-40B4-BE49-F238E27FC236}">
                  <a16:creationId xmlns:a16="http://schemas.microsoft.com/office/drawing/2014/main" xmlns="" id="{FAFC7A82-0D4C-ECF7-F003-B9A9D61CF308}"/>
                </a:ext>
              </a:extLst>
            </p:cNvPr>
            <p:cNvSpPr/>
            <p:nvPr/>
          </p:nvSpPr>
          <p:spPr>
            <a:xfrm>
              <a:off x="4475125" y="2847175"/>
              <a:ext cx="29250" cy="416750"/>
            </a:xfrm>
            <a:custGeom>
              <a:avLst/>
              <a:gdLst/>
              <a:ahLst/>
              <a:cxnLst/>
              <a:rect l="l" t="t" r="r" b="b"/>
              <a:pathLst>
                <a:path w="1170" h="16670" extrusionOk="0">
                  <a:moveTo>
                    <a:pt x="234" y="0"/>
                  </a:moveTo>
                  <a:cubicBezTo>
                    <a:pt x="234" y="1"/>
                    <a:pt x="795" y="9614"/>
                    <a:pt x="0" y="16475"/>
                  </a:cubicBezTo>
                  <a:lnTo>
                    <a:pt x="1123" y="16669"/>
                  </a:lnTo>
                  <a:cubicBezTo>
                    <a:pt x="282" y="11162"/>
                    <a:pt x="1169" y="774"/>
                    <a:pt x="1169" y="774"/>
                  </a:cubicBezTo>
                  <a:lnTo>
                    <a:pt x="234" y="0"/>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0" name="Google Shape;1168;p30">
              <a:extLst>
                <a:ext uri="{FF2B5EF4-FFF2-40B4-BE49-F238E27FC236}">
                  <a16:creationId xmlns:a16="http://schemas.microsoft.com/office/drawing/2014/main" xmlns="" id="{48D559BF-7AF4-B2AB-60FC-0B0FE5744B12}"/>
                </a:ext>
              </a:extLst>
            </p:cNvPr>
            <p:cNvSpPr/>
            <p:nvPr/>
          </p:nvSpPr>
          <p:spPr>
            <a:xfrm>
              <a:off x="4235150" y="2561500"/>
              <a:ext cx="490175" cy="463350"/>
            </a:xfrm>
            <a:custGeom>
              <a:avLst/>
              <a:gdLst/>
              <a:ahLst/>
              <a:cxnLst/>
              <a:rect l="l" t="t" r="r" b="b"/>
              <a:pathLst>
                <a:path w="19607" h="18534" extrusionOk="0">
                  <a:moveTo>
                    <a:pt x="10504" y="0"/>
                  </a:moveTo>
                  <a:cubicBezTo>
                    <a:pt x="9136" y="0"/>
                    <a:pt x="7642" y="152"/>
                    <a:pt x="6102" y="502"/>
                  </a:cubicBezTo>
                  <a:cubicBezTo>
                    <a:pt x="5237" y="698"/>
                    <a:pt x="4429" y="1134"/>
                    <a:pt x="3779" y="1707"/>
                  </a:cubicBezTo>
                  <a:cubicBezTo>
                    <a:pt x="3127" y="2278"/>
                    <a:pt x="2706" y="3147"/>
                    <a:pt x="2953" y="3899"/>
                  </a:cubicBezTo>
                  <a:cubicBezTo>
                    <a:pt x="2371" y="4028"/>
                    <a:pt x="1876" y="4432"/>
                    <a:pt x="1538" y="4898"/>
                  </a:cubicBezTo>
                  <a:cubicBezTo>
                    <a:pt x="1198" y="5365"/>
                    <a:pt x="995" y="5895"/>
                    <a:pt x="792" y="6419"/>
                  </a:cubicBezTo>
                  <a:cubicBezTo>
                    <a:pt x="400" y="7442"/>
                    <a:pt x="1" y="8516"/>
                    <a:pt x="174" y="9554"/>
                  </a:cubicBezTo>
                  <a:cubicBezTo>
                    <a:pt x="291" y="10268"/>
                    <a:pt x="671" y="10905"/>
                    <a:pt x="1055" y="11521"/>
                  </a:cubicBezTo>
                  <a:cubicBezTo>
                    <a:pt x="1725" y="12596"/>
                    <a:pt x="2478" y="13700"/>
                    <a:pt x="3680" y="14267"/>
                  </a:cubicBezTo>
                  <a:cubicBezTo>
                    <a:pt x="3573" y="14284"/>
                    <a:pt x="3472" y="14345"/>
                    <a:pt x="3410" y="14429"/>
                  </a:cubicBezTo>
                  <a:cubicBezTo>
                    <a:pt x="3279" y="15832"/>
                    <a:pt x="4085" y="17215"/>
                    <a:pt x="5401" y="17844"/>
                  </a:cubicBezTo>
                  <a:cubicBezTo>
                    <a:pt x="5928" y="18095"/>
                    <a:pt x="6519" y="18231"/>
                    <a:pt x="7116" y="18320"/>
                  </a:cubicBezTo>
                  <a:cubicBezTo>
                    <a:pt x="7343" y="18353"/>
                    <a:pt x="7584" y="18375"/>
                    <a:pt x="7826" y="18375"/>
                  </a:cubicBezTo>
                  <a:cubicBezTo>
                    <a:pt x="8317" y="18375"/>
                    <a:pt x="8807" y="18285"/>
                    <a:pt x="9174" y="18025"/>
                  </a:cubicBezTo>
                  <a:cubicBezTo>
                    <a:pt x="9610" y="18365"/>
                    <a:pt x="10223" y="18534"/>
                    <a:pt x="10843" y="18534"/>
                  </a:cubicBezTo>
                  <a:cubicBezTo>
                    <a:pt x="11049" y="18534"/>
                    <a:pt x="11256" y="18515"/>
                    <a:pt x="11458" y="18478"/>
                  </a:cubicBezTo>
                  <a:cubicBezTo>
                    <a:pt x="12103" y="18359"/>
                    <a:pt x="12812" y="17990"/>
                    <a:pt x="12930" y="17394"/>
                  </a:cubicBezTo>
                  <a:cubicBezTo>
                    <a:pt x="13034" y="17512"/>
                    <a:pt x="13278" y="17569"/>
                    <a:pt x="13601" y="17569"/>
                  </a:cubicBezTo>
                  <a:cubicBezTo>
                    <a:pt x="14299" y="17569"/>
                    <a:pt x="15364" y="17299"/>
                    <a:pt x="16163" y="16787"/>
                  </a:cubicBezTo>
                  <a:cubicBezTo>
                    <a:pt x="18109" y="15539"/>
                    <a:pt x="18970" y="12985"/>
                    <a:pt x="17974" y="11143"/>
                  </a:cubicBezTo>
                  <a:cubicBezTo>
                    <a:pt x="18229" y="11132"/>
                    <a:pt x="18472" y="10935"/>
                    <a:pt x="18519" y="10703"/>
                  </a:cubicBezTo>
                  <a:cubicBezTo>
                    <a:pt x="18564" y="10739"/>
                    <a:pt x="18621" y="10755"/>
                    <a:pt x="18681" y="10755"/>
                  </a:cubicBezTo>
                  <a:cubicBezTo>
                    <a:pt x="18791" y="10755"/>
                    <a:pt x="18911" y="10702"/>
                    <a:pt x="18988" y="10620"/>
                  </a:cubicBezTo>
                  <a:cubicBezTo>
                    <a:pt x="19106" y="10493"/>
                    <a:pt x="19147" y="10325"/>
                    <a:pt x="19175" y="10163"/>
                  </a:cubicBezTo>
                  <a:cubicBezTo>
                    <a:pt x="19607" y="7825"/>
                    <a:pt x="18764" y="5394"/>
                    <a:pt x="16978" y="3827"/>
                  </a:cubicBezTo>
                  <a:cubicBezTo>
                    <a:pt x="16822" y="3691"/>
                    <a:pt x="16637" y="3553"/>
                    <a:pt x="16416" y="3553"/>
                  </a:cubicBezTo>
                  <a:cubicBezTo>
                    <a:pt x="16406" y="3553"/>
                    <a:pt x="16396" y="3554"/>
                    <a:pt x="16385" y="3554"/>
                  </a:cubicBezTo>
                  <a:cubicBezTo>
                    <a:pt x="16596" y="3488"/>
                    <a:pt x="17025" y="3306"/>
                    <a:pt x="17143" y="3021"/>
                  </a:cubicBezTo>
                  <a:cubicBezTo>
                    <a:pt x="17782" y="1467"/>
                    <a:pt x="14755" y="0"/>
                    <a:pt x="10504"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 name="Google Shape;1169;p30">
              <a:extLst>
                <a:ext uri="{FF2B5EF4-FFF2-40B4-BE49-F238E27FC236}">
                  <a16:creationId xmlns:a16="http://schemas.microsoft.com/office/drawing/2014/main" xmlns="" id="{0ABEFBDB-ADE0-37B3-66B3-C8599D25AEA1}"/>
                </a:ext>
              </a:extLst>
            </p:cNvPr>
            <p:cNvSpPr/>
            <p:nvPr/>
          </p:nvSpPr>
          <p:spPr>
            <a:xfrm>
              <a:off x="4454400" y="2566575"/>
              <a:ext cx="221750" cy="116150"/>
            </a:xfrm>
            <a:custGeom>
              <a:avLst/>
              <a:gdLst/>
              <a:ahLst/>
              <a:cxnLst/>
              <a:rect l="l" t="t" r="r" b="b"/>
              <a:pathLst>
                <a:path w="8870" h="4646" extrusionOk="0">
                  <a:moveTo>
                    <a:pt x="4373" y="0"/>
                  </a:moveTo>
                  <a:cubicBezTo>
                    <a:pt x="4354" y="7"/>
                    <a:pt x="4334" y="10"/>
                    <a:pt x="4316" y="15"/>
                  </a:cubicBezTo>
                  <a:cubicBezTo>
                    <a:pt x="1698" y="726"/>
                    <a:pt x="1" y="2068"/>
                    <a:pt x="363" y="3169"/>
                  </a:cubicBezTo>
                  <a:cubicBezTo>
                    <a:pt x="657" y="4065"/>
                    <a:pt x="2246" y="4645"/>
                    <a:pt x="4390" y="4645"/>
                  </a:cubicBezTo>
                  <a:cubicBezTo>
                    <a:pt x="5190" y="4645"/>
                    <a:pt x="6066" y="4565"/>
                    <a:pt x="6982" y="4390"/>
                  </a:cubicBezTo>
                  <a:cubicBezTo>
                    <a:pt x="7556" y="4279"/>
                    <a:pt x="8094" y="4144"/>
                    <a:pt x="8589" y="3987"/>
                  </a:cubicBezTo>
                  <a:cubicBezTo>
                    <a:pt x="8468" y="3861"/>
                    <a:pt x="8342" y="3739"/>
                    <a:pt x="8210" y="3623"/>
                  </a:cubicBezTo>
                  <a:cubicBezTo>
                    <a:pt x="8054" y="3488"/>
                    <a:pt x="7870" y="3349"/>
                    <a:pt x="7649" y="3349"/>
                  </a:cubicBezTo>
                  <a:cubicBezTo>
                    <a:pt x="7638" y="3349"/>
                    <a:pt x="7627" y="3350"/>
                    <a:pt x="7616" y="3350"/>
                  </a:cubicBezTo>
                  <a:cubicBezTo>
                    <a:pt x="7827" y="3283"/>
                    <a:pt x="8257" y="3101"/>
                    <a:pt x="8374" y="2817"/>
                  </a:cubicBezTo>
                  <a:cubicBezTo>
                    <a:pt x="8870" y="1610"/>
                    <a:pt x="7154" y="457"/>
                    <a:pt x="4373"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12" name="Google Shape;1170;p30">
              <a:extLst>
                <a:ext uri="{FF2B5EF4-FFF2-40B4-BE49-F238E27FC236}">
                  <a16:creationId xmlns:a16="http://schemas.microsoft.com/office/drawing/2014/main" xmlns="" id="{DD21111F-E0B5-177A-5D0A-313EA5705B30}"/>
                </a:ext>
              </a:extLst>
            </p:cNvPr>
            <p:cNvSpPr/>
            <p:nvPr/>
          </p:nvSpPr>
          <p:spPr>
            <a:xfrm>
              <a:off x="4511525" y="2678150"/>
              <a:ext cx="203400" cy="231600"/>
            </a:xfrm>
            <a:custGeom>
              <a:avLst/>
              <a:gdLst/>
              <a:ahLst/>
              <a:cxnLst/>
              <a:rect l="l" t="t" r="r" b="b"/>
              <a:pathLst>
                <a:path w="8136" h="9264" extrusionOk="0">
                  <a:moveTo>
                    <a:pt x="1" y="0"/>
                  </a:moveTo>
                  <a:cubicBezTo>
                    <a:pt x="600" y="580"/>
                    <a:pt x="6395" y="5196"/>
                    <a:pt x="6088" y="8025"/>
                  </a:cubicBezTo>
                  <a:cubicBezTo>
                    <a:pt x="5989" y="8934"/>
                    <a:pt x="6223" y="9263"/>
                    <a:pt x="6552" y="9263"/>
                  </a:cubicBezTo>
                  <a:cubicBezTo>
                    <a:pt x="6776" y="9263"/>
                    <a:pt x="7044" y="9111"/>
                    <a:pt x="7280" y="8886"/>
                  </a:cubicBezTo>
                  <a:cubicBezTo>
                    <a:pt x="7417" y="8053"/>
                    <a:pt x="7313" y="7207"/>
                    <a:pt x="6919" y="6477"/>
                  </a:cubicBezTo>
                  <a:cubicBezTo>
                    <a:pt x="7174" y="6466"/>
                    <a:pt x="7417" y="6269"/>
                    <a:pt x="7464" y="6037"/>
                  </a:cubicBezTo>
                  <a:cubicBezTo>
                    <a:pt x="7509" y="6073"/>
                    <a:pt x="7566" y="6089"/>
                    <a:pt x="7626" y="6089"/>
                  </a:cubicBezTo>
                  <a:cubicBezTo>
                    <a:pt x="7736" y="6089"/>
                    <a:pt x="7856" y="6036"/>
                    <a:pt x="7933" y="5954"/>
                  </a:cubicBezTo>
                  <a:cubicBezTo>
                    <a:pt x="8051" y="5827"/>
                    <a:pt x="8135" y="5660"/>
                    <a:pt x="8120" y="5497"/>
                  </a:cubicBezTo>
                  <a:cubicBezTo>
                    <a:pt x="7961" y="3663"/>
                    <a:pt x="3546" y="139"/>
                    <a:pt x="1"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13" name="Google Shape;1171;p30">
              <a:extLst>
                <a:ext uri="{FF2B5EF4-FFF2-40B4-BE49-F238E27FC236}">
                  <a16:creationId xmlns:a16="http://schemas.microsoft.com/office/drawing/2014/main" xmlns="" id="{9229A6BD-276F-AE10-E713-8409FF005F5A}"/>
                </a:ext>
              </a:extLst>
            </p:cNvPr>
            <p:cNvSpPr/>
            <p:nvPr/>
          </p:nvSpPr>
          <p:spPr>
            <a:xfrm>
              <a:off x="4384400" y="2865875"/>
              <a:ext cx="317725" cy="159000"/>
            </a:xfrm>
            <a:custGeom>
              <a:avLst/>
              <a:gdLst/>
              <a:ahLst/>
              <a:cxnLst/>
              <a:rect l="l" t="t" r="r" b="b"/>
              <a:pathLst>
                <a:path w="12709" h="6360" extrusionOk="0">
                  <a:moveTo>
                    <a:pt x="7882" y="0"/>
                  </a:moveTo>
                  <a:cubicBezTo>
                    <a:pt x="6378" y="0"/>
                    <a:pt x="4917" y="137"/>
                    <a:pt x="4293" y="157"/>
                  </a:cubicBezTo>
                  <a:cubicBezTo>
                    <a:pt x="1993" y="226"/>
                    <a:pt x="0" y="3454"/>
                    <a:pt x="1470" y="6183"/>
                  </a:cubicBezTo>
                  <a:cubicBezTo>
                    <a:pt x="1599" y="6194"/>
                    <a:pt x="1729" y="6200"/>
                    <a:pt x="1860" y="6200"/>
                  </a:cubicBezTo>
                  <a:cubicBezTo>
                    <a:pt x="2349" y="6200"/>
                    <a:pt x="2838" y="6111"/>
                    <a:pt x="3204" y="5851"/>
                  </a:cubicBezTo>
                  <a:cubicBezTo>
                    <a:pt x="3640" y="6191"/>
                    <a:pt x="4253" y="6360"/>
                    <a:pt x="4873" y="6360"/>
                  </a:cubicBezTo>
                  <a:cubicBezTo>
                    <a:pt x="5079" y="6360"/>
                    <a:pt x="5286" y="6341"/>
                    <a:pt x="5488" y="6304"/>
                  </a:cubicBezTo>
                  <a:cubicBezTo>
                    <a:pt x="6135" y="6186"/>
                    <a:pt x="6896" y="5939"/>
                    <a:pt x="7015" y="5344"/>
                  </a:cubicBezTo>
                  <a:cubicBezTo>
                    <a:pt x="7050" y="5417"/>
                    <a:pt x="7293" y="5477"/>
                    <a:pt x="7660" y="5477"/>
                  </a:cubicBezTo>
                  <a:cubicBezTo>
                    <a:pt x="8849" y="5477"/>
                    <a:pt x="11332" y="4846"/>
                    <a:pt x="12201" y="2002"/>
                  </a:cubicBezTo>
                  <a:cubicBezTo>
                    <a:pt x="12709" y="338"/>
                    <a:pt x="10243" y="0"/>
                    <a:pt x="7882"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14" name="Google Shape;1172;p30">
              <a:extLst>
                <a:ext uri="{FF2B5EF4-FFF2-40B4-BE49-F238E27FC236}">
                  <a16:creationId xmlns:a16="http://schemas.microsoft.com/office/drawing/2014/main" xmlns="" id="{768D6F49-8538-CA53-FB72-8EA732AF8C78}"/>
                </a:ext>
              </a:extLst>
            </p:cNvPr>
            <p:cNvSpPr/>
            <p:nvPr/>
          </p:nvSpPr>
          <p:spPr>
            <a:xfrm>
              <a:off x="4490000" y="2898500"/>
              <a:ext cx="91325" cy="94425"/>
            </a:xfrm>
            <a:custGeom>
              <a:avLst/>
              <a:gdLst/>
              <a:ahLst/>
              <a:cxnLst/>
              <a:rect l="l" t="t" r="r" b="b"/>
              <a:pathLst>
                <a:path w="3653" h="3777" extrusionOk="0">
                  <a:moveTo>
                    <a:pt x="3479" y="0"/>
                  </a:moveTo>
                  <a:cubicBezTo>
                    <a:pt x="969" y="1432"/>
                    <a:pt x="59" y="3139"/>
                    <a:pt x="59" y="3139"/>
                  </a:cubicBezTo>
                  <a:lnTo>
                    <a:pt x="1" y="3776"/>
                  </a:lnTo>
                  <a:cubicBezTo>
                    <a:pt x="1" y="3776"/>
                    <a:pt x="1468" y="1121"/>
                    <a:pt x="3652" y="22"/>
                  </a:cubicBezTo>
                  <a:lnTo>
                    <a:pt x="3479"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5" name="Google Shape;1173;p30">
              <a:extLst>
                <a:ext uri="{FF2B5EF4-FFF2-40B4-BE49-F238E27FC236}">
                  <a16:creationId xmlns:a16="http://schemas.microsoft.com/office/drawing/2014/main" xmlns="" id="{1C00FBFB-2526-A686-2A26-7E41DA3A6679}"/>
                </a:ext>
              </a:extLst>
            </p:cNvPr>
            <p:cNvSpPr/>
            <p:nvPr/>
          </p:nvSpPr>
          <p:spPr>
            <a:xfrm>
              <a:off x="4401725" y="2863400"/>
              <a:ext cx="92125" cy="109500"/>
            </a:xfrm>
            <a:custGeom>
              <a:avLst/>
              <a:gdLst/>
              <a:ahLst/>
              <a:cxnLst/>
              <a:rect l="l" t="t" r="r" b="b"/>
              <a:pathLst>
                <a:path w="3685" h="4380" extrusionOk="0">
                  <a:moveTo>
                    <a:pt x="1" y="0"/>
                  </a:moveTo>
                  <a:cubicBezTo>
                    <a:pt x="2847" y="1439"/>
                    <a:pt x="3550" y="4379"/>
                    <a:pt x="3550" y="4379"/>
                  </a:cubicBezTo>
                  <a:lnTo>
                    <a:pt x="3685" y="3567"/>
                  </a:lnTo>
                  <a:cubicBezTo>
                    <a:pt x="3685" y="3567"/>
                    <a:pt x="2361" y="1218"/>
                    <a:pt x="201" y="25"/>
                  </a:cubicBezTo>
                  <a:lnTo>
                    <a:pt x="1"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6" name="Google Shape;1174;p30">
              <a:extLst>
                <a:ext uri="{FF2B5EF4-FFF2-40B4-BE49-F238E27FC236}">
                  <a16:creationId xmlns:a16="http://schemas.microsoft.com/office/drawing/2014/main" xmlns="" id="{E2137D7D-67F5-DC3F-DB09-64F7E67E485A}"/>
                </a:ext>
              </a:extLst>
            </p:cNvPr>
            <p:cNvSpPr/>
            <p:nvPr/>
          </p:nvSpPr>
          <p:spPr>
            <a:xfrm>
              <a:off x="4364425" y="2912525"/>
              <a:ext cx="126650" cy="113200"/>
            </a:xfrm>
            <a:custGeom>
              <a:avLst/>
              <a:gdLst/>
              <a:ahLst/>
              <a:cxnLst/>
              <a:rect l="l" t="t" r="r" b="b"/>
              <a:pathLst>
                <a:path w="5066" h="4528" extrusionOk="0">
                  <a:moveTo>
                    <a:pt x="0" y="0"/>
                  </a:moveTo>
                  <a:lnTo>
                    <a:pt x="0" y="0"/>
                  </a:lnTo>
                  <a:cubicBezTo>
                    <a:pt x="3999" y="2256"/>
                    <a:pt x="4995" y="4527"/>
                    <a:pt x="4995" y="4527"/>
                  </a:cubicBezTo>
                  <a:lnTo>
                    <a:pt x="5066" y="3930"/>
                  </a:lnTo>
                  <a:cubicBezTo>
                    <a:pt x="5066" y="3930"/>
                    <a:pt x="3803" y="2076"/>
                    <a:pt x="248" y="12"/>
                  </a:cubicBezTo>
                  <a:lnTo>
                    <a:pt x="0"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7" name="Google Shape;1175;p30">
              <a:extLst>
                <a:ext uri="{FF2B5EF4-FFF2-40B4-BE49-F238E27FC236}">
                  <a16:creationId xmlns:a16="http://schemas.microsoft.com/office/drawing/2014/main" xmlns="" id="{6902FFA7-09C4-7423-98CF-9F972BB6E49D}"/>
                </a:ext>
              </a:extLst>
            </p:cNvPr>
            <p:cNvSpPr/>
            <p:nvPr/>
          </p:nvSpPr>
          <p:spPr>
            <a:xfrm>
              <a:off x="4511200" y="2935275"/>
              <a:ext cx="85600" cy="22200"/>
            </a:xfrm>
            <a:custGeom>
              <a:avLst/>
              <a:gdLst/>
              <a:ahLst/>
              <a:cxnLst/>
              <a:rect l="l" t="t" r="r" b="b"/>
              <a:pathLst>
                <a:path w="3424" h="888" extrusionOk="0">
                  <a:moveTo>
                    <a:pt x="3203" y="1"/>
                  </a:moveTo>
                  <a:cubicBezTo>
                    <a:pt x="1579" y="1"/>
                    <a:pt x="364" y="545"/>
                    <a:pt x="364" y="545"/>
                  </a:cubicBezTo>
                  <a:lnTo>
                    <a:pt x="0" y="887"/>
                  </a:lnTo>
                  <a:cubicBezTo>
                    <a:pt x="0" y="887"/>
                    <a:pt x="1401" y="71"/>
                    <a:pt x="3176" y="71"/>
                  </a:cubicBezTo>
                  <a:cubicBezTo>
                    <a:pt x="3258" y="71"/>
                    <a:pt x="3341" y="73"/>
                    <a:pt x="3424" y="77"/>
                  </a:cubicBezTo>
                  <a:lnTo>
                    <a:pt x="3385" y="3"/>
                  </a:lnTo>
                  <a:cubicBezTo>
                    <a:pt x="3324" y="2"/>
                    <a:pt x="3263" y="1"/>
                    <a:pt x="3203"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8" name="Google Shape;1176;p30">
              <a:extLst>
                <a:ext uri="{FF2B5EF4-FFF2-40B4-BE49-F238E27FC236}">
                  <a16:creationId xmlns:a16="http://schemas.microsoft.com/office/drawing/2014/main" xmlns="" id="{B172E676-84DF-0A47-5076-3015C11FF2E6}"/>
                </a:ext>
              </a:extLst>
            </p:cNvPr>
            <p:cNvSpPr/>
            <p:nvPr/>
          </p:nvSpPr>
          <p:spPr>
            <a:xfrm>
              <a:off x="4490050" y="3042150"/>
              <a:ext cx="42325" cy="50575"/>
            </a:xfrm>
            <a:custGeom>
              <a:avLst/>
              <a:gdLst/>
              <a:ahLst/>
              <a:cxnLst/>
              <a:rect l="l" t="t" r="r" b="b"/>
              <a:pathLst>
                <a:path w="1693" h="2023" extrusionOk="0">
                  <a:moveTo>
                    <a:pt x="1617" y="0"/>
                  </a:moveTo>
                  <a:cubicBezTo>
                    <a:pt x="466" y="606"/>
                    <a:pt x="6" y="1594"/>
                    <a:pt x="6" y="1594"/>
                  </a:cubicBezTo>
                  <a:lnTo>
                    <a:pt x="1" y="2023"/>
                  </a:lnTo>
                  <a:cubicBezTo>
                    <a:pt x="1" y="2023"/>
                    <a:pt x="397" y="686"/>
                    <a:pt x="1693" y="49"/>
                  </a:cubicBezTo>
                  <a:lnTo>
                    <a:pt x="1617"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9" name="Google Shape;1177;p30">
              <a:extLst>
                <a:ext uri="{FF2B5EF4-FFF2-40B4-BE49-F238E27FC236}">
                  <a16:creationId xmlns:a16="http://schemas.microsoft.com/office/drawing/2014/main" xmlns="" id="{5A43A9EA-A9C2-B140-A8EC-D197F530F5C7}"/>
                </a:ext>
              </a:extLst>
            </p:cNvPr>
            <p:cNvSpPr/>
            <p:nvPr/>
          </p:nvSpPr>
          <p:spPr>
            <a:xfrm>
              <a:off x="4475125" y="2847175"/>
              <a:ext cx="29250" cy="416750"/>
            </a:xfrm>
            <a:custGeom>
              <a:avLst/>
              <a:gdLst/>
              <a:ahLst/>
              <a:cxnLst/>
              <a:rect l="l" t="t" r="r" b="b"/>
              <a:pathLst>
                <a:path w="1170" h="16670" extrusionOk="0">
                  <a:moveTo>
                    <a:pt x="234" y="0"/>
                  </a:moveTo>
                  <a:cubicBezTo>
                    <a:pt x="234" y="1"/>
                    <a:pt x="795" y="9614"/>
                    <a:pt x="0" y="16475"/>
                  </a:cubicBezTo>
                  <a:lnTo>
                    <a:pt x="1123" y="16669"/>
                  </a:lnTo>
                  <a:cubicBezTo>
                    <a:pt x="282" y="11162"/>
                    <a:pt x="1169" y="774"/>
                    <a:pt x="1169" y="774"/>
                  </a:cubicBezTo>
                  <a:lnTo>
                    <a:pt x="234" y="0"/>
                  </a:lnTo>
                  <a:close/>
                </a:path>
              </a:pathLst>
            </a:custGeom>
            <a:solidFill>
              <a:srgbClr val="8F6027">
                <a:alpha val="48100"/>
              </a:srgbClr>
            </a:solidFill>
            <a:ln>
              <a:noFill/>
            </a:ln>
          </p:spPr>
          <p:txBody>
            <a:bodyPr spcFirstLastPara="1" wrap="square" lIns="121900" tIns="121900" rIns="121900" bIns="121900" anchor="ctr" anchorCtr="0">
              <a:noAutofit/>
            </a:bodyPr>
            <a:lstStyle/>
            <a:p>
              <a:endParaRPr sz="2489"/>
            </a:p>
          </p:txBody>
        </p:sp>
        <p:sp>
          <p:nvSpPr>
            <p:cNvPr id="20" name="Google Shape;1178;p30">
              <a:extLst>
                <a:ext uri="{FF2B5EF4-FFF2-40B4-BE49-F238E27FC236}">
                  <a16:creationId xmlns:a16="http://schemas.microsoft.com/office/drawing/2014/main" xmlns="" id="{B0B87E4D-84EF-573B-F10B-1FBF2669BC68}"/>
                </a:ext>
              </a:extLst>
            </p:cNvPr>
            <p:cNvSpPr/>
            <p:nvPr/>
          </p:nvSpPr>
          <p:spPr>
            <a:xfrm>
              <a:off x="4480975" y="2847175"/>
              <a:ext cx="23400" cy="202300"/>
            </a:xfrm>
            <a:custGeom>
              <a:avLst/>
              <a:gdLst/>
              <a:ahLst/>
              <a:cxnLst/>
              <a:rect l="l" t="t" r="r" b="b"/>
              <a:pathLst>
                <a:path w="936" h="8092" extrusionOk="0">
                  <a:moveTo>
                    <a:pt x="0" y="0"/>
                  </a:moveTo>
                  <a:cubicBezTo>
                    <a:pt x="0" y="0"/>
                    <a:pt x="200" y="3432"/>
                    <a:pt x="192" y="7659"/>
                  </a:cubicBezTo>
                  <a:cubicBezTo>
                    <a:pt x="313" y="7795"/>
                    <a:pt x="434" y="7940"/>
                    <a:pt x="555" y="8091"/>
                  </a:cubicBezTo>
                  <a:cubicBezTo>
                    <a:pt x="645" y="4159"/>
                    <a:pt x="935" y="774"/>
                    <a:pt x="935" y="774"/>
                  </a:cubicBezTo>
                  <a:lnTo>
                    <a:pt x="0"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1" name="Google Shape;1179;p30">
              <a:extLst>
                <a:ext uri="{FF2B5EF4-FFF2-40B4-BE49-F238E27FC236}">
                  <a16:creationId xmlns:a16="http://schemas.microsoft.com/office/drawing/2014/main" xmlns="" id="{886F6040-3519-94FB-806A-5D15B5A3694E}"/>
                </a:ext>
              </a:extLst>
            </p:cNvPr>
            <p:cNvSpPr/>
            <p:nvPr/>
          </p:nvSpPr>
          <p:spPr>
            <a:xfrm>
              <a:off x="4406675" y="2674650"/>
              <a:ext cx="317875" cy="274000"/>
            </a:xfrm>
            <a:custGeom>
              <a:avLst/>
              <a:gdLst/>
              <a:ahLst/>
              <a:cxnLst/>
              <a:rect l="l" t="t" r="r" b="b"/>
              <a:pathLst>
                <a:path w="12715" h="10960" extrusionOk="0">
                  <a:moveTo>
                    <a:pt x="3558" y="1"/>
                  </a:moveTo>
                  <a:cubicBezTo>
                    <a:pt x="1468" y="1"/>
                    <a:pt x="1" y="1731"/>
                    <a:pt x="565" y="4123"/>
                  </a:cubicBezTo>
                  <a:cubicBezTo>
                    <a:pt x="1128" y="6507"/>
                    <a:pt x="4733" y="10960"/>
                    <a:pt x="8548" y="10960"/>
                  </a:cubicBezTo>
                  <a:cubicBezTo>
                    <a:pt x="8634" y="10960"/>
                    <a:pt x="8720" y="10958"/>
                    <a:pt x="8806" y="10953"/>
                  </a:cubicBezTo>
                  <a:cubicBezTo>
                    <a:pt x="12715" y="10743"/>
                    <a:pt x="11849" y="7019"/>
                    <a:pt x="9994" y="4209"/>
                  </a:cubicBezTo>
                  <a:cubicBezTo>
                    <a:pt x="8380" y="1761"/>
                    <a:pt x="5803" y="179"/>
                    <a:pt x="3890" y="15"/>
                  </a:cubicBezTo>
                  <a:cubicBezTo>
                    <a:pt x="3778" y="5"/>
                    <a:pt x="3667" y="1"/>
                    <a:pt x="3558"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2" name="Google Shape;1180;p30">
              <a:extLst>
                <a:ext uri="{FF2B5EF4-FFF2-40B4-BE49-F238E27FC236}">
                  <a16:creationId xmlns:a16="http://schemas.microsoft.com/office/drawing/2014/main" xmlns="" id="{12A16DDC-BBE4-1206-8E3B-E71AAFAC3B0C}"/>
                </a:ext>
              </a:extLst>
            </p:cNvPr>
            <p:cNvSpPr/>
            <p:nvPr/>
          </p:nvSpPr>
          <p:spPr>
            <a:xfrm>
              <a:off x="4411750" y="2690050"/>
              <a:ext cx="301725" cy="258600"/>
            </a:xfrm>
            <a:custGeom>
              <a:avLst/>
              <a:gdLst/>
              <a:ahLst/>
              <a:cxnLst/>
              <a:rect l="l" t="t" r="r" b="b"/>
              <a:pathLst>
                <a:path w="12069" h="10344" extrusionOk="0">
                  <a:moveTo>
                    <a:pt x="1423" y="1"/>
                  </a:moveTo>
                  <a:cubicBezTo>
                    <a:pt x="480" y="707"/>
                    <a:pt x="0" y="1969"/>
                    <a:pt x="362" y="3507"/>
                  </a:cubicBezTo>
                  <a:cubicBezTo>
                    <a:pt x="925" y="5891"/>
                    <a:pt x="4530" y="10344"/>
                    <a:pt x="8345" y="10344"/>
                  </a:cubicBezTo>
                  <a:cubicBezTo>
                    <a:pt x="8431" y="10344"/>
                    <a:pt x="8517" y="10342"/>
                    <a:pt x="8603" y="10337"/>
                  </a:cubicBezTo>
                  <a:cubicBezTo>
                    <a:pt x="12068" y="10151"/>
                    <a:pt x="11779" y="7206"/>
                    <a:pt x="10380" y="4582"/>
                  </a:cubicBezTo>
                  <a:lnTo>
                    <a:pt x="10380" y="4582"/>
                  </a:lnTo>
                  <a:cubicBezTo>
                    <a:pt x="9980" y="4783"/>
                    <a:pt x="9471" y="4913"/>
                    <a:pt x="8833" y="4946"/>
                  </a:cubicBezTo>
                  <a:cubicBezTo>
                    <a:pt x="8747" y="4951"/>
                    <a:pt x="8661" y="4953"/>
                    <a:pt x="8574" y="4953"/>
                  </a:cubicBezTo>
                  <a:cubicBezTo>
                    <a:pt x="5633" y="4953"/>
                    <a:pt x="2816" y="2306"/>
                    <a:pt x="1423"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23" name="Google Shape;1181;p30">
              <a:extLst>
                <a:ext uri="{FF2B5EF4-FFF2-40B4-BE49-F238E27FC236}">
                  <a16:creationId xmlns:a16="http://schemas.microsoft.com/office/drawing/2014/main" xmlns="" id="{9E8AB9C5-3A02-0C29-BC22-F7FBF7B92F7A}"/>
                </a:ext>
              </a:extLst>
            </p:cNvPr>
            <p:cNvSpPr/>
            <p:nvPr/>
          </p:nvSpPr>
          <p:spPr>
            <a:xfrm>
              <a:off x="4303650" y="2556050"/>
              <a:ext cx="393350" cy="120800"/>
            </a:xfrm>
            <a:custGeom>
              <a:avLst/>
              <a:gdLst/>
              <a:ahLst/>
              <a:cxnLst/>
              <a:rect l="l" t="t" r="r" b="b"/>
              <a:pathLst>
                <a:path w="15734" h="4832" extrusionOk="0">
                  <a:moveTo>
                    <a:pt x="7633" y="0"/>
                  </a:moveTo>
                  <a:cubicBezTo>
                    <a:pt x="3729" y="0"/>
                    <a:pt x="618" y="1503"/>
                    <a:pt x="203" y="3212"/>
                  </a:cubicBezTo>
                  <a:cubicBezTo>
                    <a:pt x="1" y="4041"/>
                    <a:pt x="3026" y="4831"/>
                    <a:pt x="6825" y="4831"/>
                  </a:cubicBezTo>
                  <a:cubicBezTo>
                    <a:pt x="8438" y="4831"/>
                    <a:pt x="10189" y="4689"/>
                    <a:pt x="11892" y="4347"/>
                  </a:cubicBezTo>
                  <a:cubicBezTo>
                    <a:pt x="15733" y="3576"/>
                    <a:pt x="15147" y="1741"/>
                    <a:pt x="13013" y="958"/>
                  </a:cubicBezTo>
                  <a:cubicBezTo>
                    <a:pt x="11174" y="284"/>
                    <a:pt x="9329" y="0"/>
                    <a:pt x="7633"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4" name="Google Shape;1182;p30">
              <a:extLst>
                <a:ext uri="{FF2B5EF4-FFF2-40B4-BE49-F238E27FC236}">
                  <a16:creationId xmlns:a16="http://schemas.microsoft.com/office/drawing/2014/main" xmlns="" id="{A427657D-7695-0C1D-6C05-56D4640C3CC6}"/>
                </a:ext>
              </a:extLst>
            </p:cNvPr>
            <p:cNvSpPr/>
            <p:nvPr/>
          </p:nvSpPr>
          <p:spPr>
            <a:xfrm>
              <a:off x="4231075" y="2642500"/>
              <a:ext cx="351850" cy="281825"/>
            </a:xfrm>
            <a:custGeom>
              <a:avLst/>
              <a:gdLst/>
              <a:ahLst/>
              <a:cxnLst/>
              <a:rect l="l" t="t" r="r" b="b"/>
              <a:pathLst>
                <a:path w="14074" h="11273" extrusionOk="0">
                  <a:moveTo>
                    <a:pt x="5962" y="0"/>
                  </a:moveTo>
                  <a:cubicBezTo>
                    <a:pt x="4286" y="0"/>
                    <a:pt x="2706" y="456"/>
                    <a:pt x="1687" y="1540"/>
                  </a:cubicBezTo>
                  <a:cubicBezTo>
                    <a:pt x="950" y="2324"/>
                    <a:pt x="0" y="4851"/>
                    <a:pt x="336" y="6315"/>
                  </a:cubicBezTo>
                  <a:cubicBezTo>
                    <a:pt x="1471" y="11272"/>
                    <a:pt x="4448" y="11228"/>
                    <a:pt x="5191" y="11264"/>
                  </a:cubicBezTo>
                  <a:cubicBezTo>
                    <a:pt x="5279" y="11268"/>
                    <a:pt x="5367" y="11270"/>
                    <a:pt x="5455" y="11270"/>
                  </a:cubicBezTo>
                  <a:cubicBezTo>
                    <a:pt x="9347" y="11270"/>
                    <a:pt x="12915" y="7230"/>
                    <a:pt x="13429" y="5063"/>
                  </a:cubicBezTo>
                  <a:cubicBezTo>
                    <a:pt x="14073" y="2354"/>
                    <a:pt x="9769" y="0"/>
                    <a:pt x="5962"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5" name="Google Shape;1183;p30">
              <a:extLst>
                <a:ext uri="{FF2B5EF4-FFF2-40B4-BE49-F238E27FC236}">
                  <a16:creationId xmlns:a16="http://schemas.microsoft.com/office/drawing/2014/main" xmlns="" id="{63871364-0CC1-720D-6805-E7B3D3FF8D1C}"/>
                </a:ext>
              </a:extLst>
            </p:cNvPr>
            <p:cNvSpPr/>
            <p:nvPr/>
          </p:nvSpPr>
          <p:spPr>
            <a:xfrm>
              <a:off x="4238600" y="2622125"/>
              <a:ext cx="199475" cy="146875"/>
            </a:xfrm>
            <a:custGeom>
              <a:avLst/>
              <a:gdLst/>
              <a:ahLst/>
              <a:cxnLst/>
              <a:rect l="l" t="t" r="r" b="b"/>
              <a:pathLst>
                <a:path w="7979" h="5875" extrusionOk="0">
                  <a:moveTo>
                    <a:pt x="3049" y="0"/>
                  </a:moveTo>
                  <a:lnTo>
                    <a:pt x="3049" y="0"/>
                  </a:lnTo>
                  <a:cubicBezTo>
                    <a:pt x="2937" y="186"/>
                    <a:pt x="2852" y="376"/>
                    <a:pt x="2805" y="569"/>
                  </a:cubicBezTo>
                  <a:cubicBezTo>
                    <a:pt x="2752" y="781"/>
                    <a:pt x="2919" y="992"/>
                    <a:pt x="3253" y="1189"/>
                  </a:cubicBezTo>
                  <a:cubicBezTo>
                    <a:pt x="2531" y="1439"/>
                    <a:pt x="1890" y="1819"/>
                    <a:pt x="1386" y="2355"/>
                  </a:cubicBezTo>
                  <a:cubicBezTo>
                    <a:pt x="834" y="2941"/>
                    <a:pt x="162" y="4510"/>
                    <a:pt x="1" y="5875"/>
                  </a:cubicBezTo>
                  <a:cubicBezTo>
                    <a:pt x="1035" y="2890"/>
                    <a:pt x="4271" y="1112"/>
                    <a:pt x="7539" y="1112"/>
                  </a:cubicBezTo>
                  <a:cubicBezTo>
                    <a:pt x="7685" y="1112"/>
                    <a:pt x="7832" y="1116"/>
                    <a:pt x="7978" y="1123"/>
                  </a:cubicBezTo>
                  <a:cubicBezTo>
                    <a:pt x="7978" y="1123"/>
                    <a:pt x="3035" y="879"/>
                    <a:pt x="3049"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26" name="Google Shape;1184;p30">
              <a:extLst>
                <a:ext uri="{FF2B5EF4-FFF2-40B4-BE49-F238E27FC236}">
                  <a16:creationId xmlns:a16="http://schemas.microsoft.com/office/drawing/2014/main" xmlns="" id="{2ABA1A13-8154-6756-DE66-B13E840E39AB}"/>
                </a:ext>
              </a:extLst>
            </p:cNvPr>
            <p:cNvSpPr/>
            <p:nvPr/>
          </p:nvSpPr>
          <p:spPr>
            <a:xfrm>
              <a:off x="4279025" y="2639100"/>
              <a:ext cx="23425" cy="20750"/>
            </a:xfrm>
            <a:custGeom>
              <a:avLst/>
              <a:gdLst/>
              <a:ahLst/>
              <a:cxnLst/>
              <a:rect l="l" t="t" r="r" b="b"/>
              <a:pathLst>
                <a:path w="937" h="830" extrusionOk="0">
                  <a:moveTo>
                    <a:pt x="99" y="0"/>
                  </a:moveTo>
                  <a:cubicBezTo>
                    <a:pt x="99" y="0"/>
                    <a:pt x="1" y="672"/>
                    <a:pt x="283" y="802"/>
                  </a:cubicBezTo>
                  <a:cubicBezTo>
                    <a:pt x="325" y="822"/>
                    <a:pt x="361" y="830"/>
                    <a:pt x="394" y="830"/>
                  </a:cubicBezTo>
                  <a:cubicBezTo>
                    <a:pt x="524" y="830"/>
                    <a:pt x="581" y="701"/>
                    <a:pt x="581" y="701"/>
                  </a:cubicBezTo>
                  <a:cubicBezTo>
                    <a:pt x="937" y="624"/>
                    <a:pt x="623" y="223"/>
                    <a:pt x="9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 name="Google Shape;1185;p30">
              <a:extLst>
                <a:ext uri="{FF2B5EF4-FFF2-40B4-BE49-F238E27FC236}">
                  <a16:creationId xmlns:a16="http://schemas.microsoft.com/office/drawing/2014/main" xmlns="" id="{C510C4DD-2C84-35FE-6895-247486591E3E}"/>
                </a:ext>
              </a:extLst>
            </p:cNvPr>
            <p:cNvSpPr/>
            <p:nvPr/>
          </p:nvSpPr>
          <p:spPr>
            <a:xfrm>
              <a:off x="4289475" y="2622675"/>
              <a:ext cx="17800" cy="19300"/>
            </a:xfrm>
            <a:custGeom>
              <a:avLst/>
              <a:gdLst/>
              <a:ahLst/>
              <a:cxnLst/>
              <a:rect l="l" t="t" r="r" b="b"/>
              <a:pathLst>
                <a:path w="712" h="772" extrusionOk="0">
                  <a:moveTo>
                    <a:pt x="253" y="1"/>
                  </a:moveTo>
                  <a:cubicBezTo>
                    <a:pt x="253" y="1"/>
                    <a:pt x="0" y="516"/>
                    <a:pt x="152" y="705"/>
                  </a:cubicBezTo>
                  <a:cubicBezTo>
                    <a:pt x="192" y="754"/>
                    <a:pt x="232" y="771"/>
                    <a:pt x="268" y="771"/>
                  </a:cubicBezTo>
                  <a:cubicBezTo>
                    <a:pt x="346" y="771"/>
                    <a:pt x="406" y="689"/>
                    <a:pt x="406" y="689"/>
                  </a:cubicBezTo>
                  <a:cubicBezTo>
                    <a:pt x="415" y="690"/>
                    <a:pt x="424" y="690"/>
                    <a:pt x="432" y="690"/>
                  </a:cubicBezTo>
                  <a:cubicBezTo>
                    <a:pt x="712" y="690"/>
                    <a:pt x="554" y="254"/>
                    <a:pt x="25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8" name="Google Shape;1186;p30">
              <a:extLst>
                <a:ext uri="{FF2B5EF4-FFF2-40B4-BE49-F238E27FC236}">
                  <a16:creationId xmlns:a16="http://schemas.microsoft.com/office/drawing/2014/main" xmlns="" id="{E2436079-4781-A710-357E-E99CB82D8C12}"/>
                </a:ext>
              </a:extLst>
            </p:cNvPr>
            <p:cNvSpPr/>
            <p:nvPr/>
          </p:nvSpPr>
          <p:spPr>
            <a:xfrm>
              <a:off x="4264225" y="2659575"/>
              <a:ext cx="13325" cy="7000"/>
            </a:xfrm>
            <a:custGeom>
              <a:avLst/>
              <a:gdLst/>
              <a:ahLst/>
              <a:cxnLst/>
              <a:rect l="l" t="t" r="r" b="b"/>
              <a:pathLst>
                <a:path w="533" h="280" extrusionOk="0">
                  <a:moveTo>
                    <a:pt x="270" y="1"/>
                  </a:moveTo>
                  <a:cubicBezTo>
                    <a:pt x="185" y="1"/>
                    <a:pt x="87" y="17"/>
                    <a:pt x="1" y="51"/>
                  </a:cubicBezTo>
                  <a:cubicBezTo>
                    <a:pt x="1" y="51"/>
                    <a:pt x="226" y="280"/>
                    <a:pt x="381" y="280"/>
                  </a:cubicBezTo>
                  <a:cubicBezTo>
                    <a:pt x="390" y="280"/>
                    <a:pt x="398" y="279"/>
                    <a:pt x="406" y="277"/>
                  </a:cubicBezTo>
                  <a:cubicBezTo>
                    <a:pt x="533" y="253"/>
                    <a:pt x="459" y="146"/>
                    <a:pt x="459" y="146"/>
                  </a:cubicBezTo>
                  <a:cubicBezTo>
                    <a:pt x="519" y="49"/>
                    <a:pt x="414" y="1"/>
                    <a:pt x="270"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 name="Google Shape;1187;p30">
              <a:extLst>
                <a:ext uri="{FF2B5EF4-FFF2-40B4-BE49-F238E27FC236}">
                  <a16:creationId xmlns:a16="http://schemas.microsoft.com/office/drawing/2014/main" xmlns="" id="{FEC5DC6F-656D-4D16-86D1-AA0AD54330F6}"/>
                </a:ext>
              </a:extLst>
            </p:cNvPr>
            <p:cNvSpPr/>
            <p:nvPr/>
          </p:nvSpPr>
          <p:spPr>
            <a:xfrm>
              <a:off x="4273750" y="2796400"/>
              <a:ext cx="282150" cy="130475"/>
            </a:xfrm>
            <a:custGeom>
              <a:avLst/>
              <a:gdLst/>
              <a:ahLst/>
              <a:cxnLst/>
              <a:rect l="l" t="t" r="r" b="b"/>
              <a:pathLst>
                <a:path w="11286" h="5219" extrusionOk="0">
                  <a:moveTo>
                    <a:pt x="11286" y="1"/>
                  </a:moveTo>
                  <a:lnTo>
                    <a:pt x="11286" y="1"/>
                  </a:lnTo>
                  <a:cubicBezTo>
                    <a:pt x="9441" y="1915"/>
                    <a:pt x="6266" y="3860"/>
                    <a:pt x="2893" y="3860"/>
                  </a:cubicBezTo>
                  <a:cubicBezTo>
                    <a:pt x="2784" y="3860"/>
                    <a:pt x="2674" y="3858"/>
                    <a:pt x="2564" y="3854"/>
                  </a:cubicBezTo>
                  <a:cubicBezTo>
                    <a:pt x="2137" y="3837"/>
                    <a:pt x="1114" y="3837"/>
                    <a:pt x="0" y="3355"/>
                  </a:cubicBezTo>
                  <a:lnTo>
                    <a:pt x="0" y="3355"/>
                  </a:lnTo>
                  <a:cubicBezTo>
                    <a:pt x="1318" y="5096"/>
                    <a:pt x="3008" y="5187"/>
                    <a:pt x="3532" y="5212"/>
                  </a:cubicBezTo>
                  <a:cubicBezTo>
                    <a:pt x="3617" y="5216"/>
                    <a:pt x="3703" y="5218"/>
                    <a:pt x="3787" y="5218"/>
                  </a:cubicBezTo>
                  <a:cubicBezTo>
                    <a:pt x="7091" y="5218"/>
                    <a:pt x="10117" y="2207"/>
                    <a:pt x="11286"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30" name="Google Shape;1188;p30">
              <a:extLst>
                <a:ext uri="{FF2B5EF4-FFF2-40B4-BE49-F238E27FC236}">
                  <a16:creationId xmlns:a16="http://schemas.microsoft.com/office/drawing/2014/main" xmlns="" id="{8385A89F-E4F2-37D5-93C3-877B86ED8B62}"/>
                </a:ext>
              </a:extLst>
            </p:cNvPr>
            <p:cNvSpPr/>
            <p:nvPr/>
          </p:nvSpPr>
          <p:spPr>
            <a:xfrm>
              <a:off x="4525050" y="2885925"/>
              <a:ext cx="170150" cy="66050"/>
            </a:xfrm>
            <a:custGeom>
              <a:avLst/>
              <a:gdLst/>
              <a:ahLst/>
              <a:cxnLst/>
              <a:rect l="l" t="t" r="r" b="b"/>
              <a:pathLst>
                <a:path w="6806" h="2642" extrusionOk="0">
                  <a:moveTo>
                    <a:pt x="4512" y="0"/>
                  </a:moveTo>
                  <a:cubicBezTo>
                    <a:pt x="4361" y="0"/>
                    <a:pt x="4208" y="4"/>
                    <a:pt x="4056" y="9"/>
                  </a:cubicBezTo>
                  <a:cubicBezTo>
                    <a:pt x="2670" y="58"/>
                    <a:pt x="1" y="449"/>
                    <a:pt x="200" y="1125"/>
                  </a:cubicBezTo>
                  <a:cubicBezTo>
                    <a:pt x="350" y="1636"/>
                    <a:pt x="2723" y="2642"/>
                    <a:pt x="4126" y="2642"/>
                  </a:cubicBezTo>
                  <a:cubicBezTo>
                    <a:pt x="4159" y="2642"/>
                    <a:pt x="4193" y="2641"/>
                    <a:pt x="4225" y="2640"/>
                  </a:cubicBezTo>
                  <a:cubicBezTo>
                    <a:pt x="5611" y="2592"/>
                    <a:pt x="6483" y="1779"/>
                    <a:pt x="6624" y="1091"/>
                  </a:cubicBezTo>
                  <a:cubicBezTo>
                    <a:pt x="6805" y="207"/>
                    <a:pt x="5727" y="0"/>
                    <a:pt x="4512"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 name="Google Shape;1189;p30">
              <a:extLst>
                <a:ext uri="{FF2B5EF4-FFF2-40B4-BE49-F238E27FC236}">
                  <a16:creationId xmlns:a16="http://schemas.microsoft.com/office/drawing/2014/main" xmlns="" id="{83EE1AF8-45FC-3C1F-ACDC-F81352677661}"/>
                </a:ext>
              </a:extLst>
            </p:cNvPr>
            <p:cNvSpPr/>
            <p:nvPr/>
          </p:nvSpPr>
          <p:spPr>
            <a:xfrm>
              <a:off x="4535850" y="2816950"/>
              <a:ext cx="22750" cy="21975"/>
            </a:xfrm>
            <a:custGeom>
              <a:avLst/>
              <a:gdLst/>
              <a:ahLst/>
              <a:cxnLst/>
              <a:rect l="l" t="t" r="r" b="b"/>
              <a:pathLst>
                <a:path w="910" h="879" extrusionOk="0">
                  <a:moveTo>
                    <a:pt x="532" y="1"/>
                  </a:moveTo>
                  <a:cubicBezTo>
                    <a:pt x="430" y="1"/>
                    <a:pt x="359" y="84"/>
                    <a:pt x="359" y="84"/>
                  </a:cubicBezTo>
                  <a:cubicBezTo>
                    <a:pt x="353" y="84"/>
                    <a:pt x="347" y="84"/>
                    <a:pt x="341" y="84"/>
                  </a:cubicBezTo>
                  <a:cubicBezTo>
                    <a:pt x="1" y="84"/>
                    <a:pt x="181" y="539"/>
                    <a:pt x="611" y="878"/>
                  </a:cubicBezTo>
                  <a:cubicBezTo>
                    <a:pt x="611" y="878"/>
                    <a:pt x="909" y="256"/>
                    <a:pt x="678" y="60"/>
                  </a:cubicBezTo>
                  <a:cubicBezTo>
                    <a:pt x="626" y="16"/>
                    <a:pt x="576" y="1"/>
                    <a:pt x="532"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2" name="Google Shape;1190;p30">
              <a:extLst>
                <a:ext uri="{FF2B5EF4-FFF2-40B4-BE49-F238E27FC236}">
                  <a16:creationId xmlns:a16="http://schemas.microsoft.com/office/drawing/2014/main" xmlns="" id="{75C95453-D33F-25EF-12D2-607E9338A165}"/>
                </a:ext>
              </a:extLst>
            </p:cNvPr>
            <p:cNvSpPr/>
            <p:nvPr/>
          </p:nvSpPr>
          <p:spPr>
            <a:xfrm>
              <a:off x="4526625" y="2832425"/>
              <a:ext cx="15700" cy="18725"/>
            </a:xfrm>
            <a:custGeom>
              <a:avLst/>
              <a:gdLst/>
              <a:ahLst/>
              <a:cxnLst/>
              <a:rect l="l" t="t" r="r" b="b"/>
              <a:pathLst>
                <a:path w="628" h="749" extrusionOk="0">
                  <a:moveTo>
                    <a:pt x="419" y="0"/>
                  </a:moveTo>
                  <a:cubicBezTo>
                    <a:pt x="353" y="0"/>
                    <a:pt x="291" y="48"/>
                    <a:pt x="291" y="48"/>
                  </a:cubicBezTo>
                  <a:cubicBezTo>
                    <a:pt x="262" y="38"/>
                    <a:pt x="237" y="33"/>
                    <a:pt x="214" y="33"/>
                  </a:cubicBezTo>
                  <a:cubicBezTo>
                    <a:pt x="1" y="33"/>
                    <a:pt x="32" y="452"/>
                    <a:pt x="229" y="748"/>
                  </a:cubicBezTo>
                  <a:cubicBezTo>
                    <a:pt x="229" y="748"/>
                    <a:pt x="627" y="316"/>
                    <a:pt x="538" y="96"/>
                  </a:cubicBezTo>
                  <a:cubicBezTo>
                    <a:pt x="510" y="22"/>
                    <a:pt x="464" y="0"/>
                    <a:pt x="41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3" name="Google Shape;1191;p30">
              <a:extLst>
                <a:ext uri="{FF2B5EF4-FFF2-40B4-BE49-F238E27FC236}">
                  <a16:creationId xmlns:a16="http://schemas.microsoft.com/office/drawing/2014/main" xmlns="" id="{96FDD272-13AE-A151-14C8-8557F7D5B79F}"/>
                </a:ext>
              </a:extLst>
            </p:cNvPr>
            <p:cNvSpPr/>
            <p:nvPr/>
          </p:nvSpPr>
          <p:spPr>
            <a:xfrm>
              <a:off x="4560950" y="2814325"/>
              <a:ext cx="13375" cy="8100"/>
            </a:xfrm>
            <a:custGeom>
              <a:avLst/>
              <a:gdLst/>
              <a:ahLst/>
              <a:cxnLst/>
              <a:rect l="l" t="t" r="r" b="b"/>
              <a:pathLst>
                <a:path w="535" h="324" extrusionOk="0">
                  <a:moveTo>
                    <a:pt x="201" y="0"/>
                  </a:moveTo>
                  <a:cubicBezTo>
                    <a:pt x="85" y="0"/>
                    <a:pt x="123" y="114"/>
                    <a:pt x="123" y="114"/>
                  </a:cubicBezTo>
                  <a:cubicBezTo>
                    <a:pt x="1" y="222"/>
                    <a:pt x="221" y="324"/>
                    <a:pt x="451" y="324"/>
                  </a:cubicBezTo>
                  <a:cubicBezTo>
                    <a:pt x="479" y="324"/>
                    <a:pt x="507" y="322"/>
                    <a:pt x="535" y="319"/>
                  </a:cubicBezTo>
                  <a:cubicBezTo>
                    <a:pt x="535" y="319"/>
                    <a:pt x="370" y="11"/>
                    <a:pt x="213" y="1"/>
                  </a:cubicBezTo>
                  <a:cubicBezTo>
                    <a:pt x="209" y="0"/>
                    <a:pt x="205" y="0"/>
                    <a:pt x="20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4" name="Google Shape;1192;p30">
              <a:extLst>
                <a:ext uri="{FF2B5EF4-FFF2-40B4-BE49-F238E27FC236}">
                  <a16:creationId xmlns:a16="http://schemas.microsoft.com/office/drawing/2014/main" xmlns="" id="{AB348D01-B761-6A18-1AE3-77CB79A73064}"/>
                </a:ext>
              </a:extLst>
            </p:cNvPr>
            <p:cNvSpPr/>
            <p:nvPr/>
          </p:nvSpPr>
          <p:spPr>
            <a:xfrm>
              <a:off x="4585925" y="2692375"/>
              <a:ext cx="23475" cy="16025"/>
            </a:xfrm>
            <a:custGeom>
              <a:avLst/>
              <a:gdLst/>
              <a:ahLst/>
              <a:cxnLst/>
              <a:rect l="l" t="t" r="r" b="b"/>
              <a:pathLst>
                <a:path w="939" h="641" extrusionOk="0">
                  <a:moveTo>
                    <a:pt x="931" y="0"/>
                  </a:moveTo>
                  <a:cubicBezTo>
                    <a:pt x="853" y="0"/>
                    <a:pt x="187" y="8"/>
                    <a:pt x="84" y="262"/>
                  </a:cubicBezTo>
                  <a:cubicBezTo>
                    <a:pt x="1" y="463"/>
                    <a:pt x="230" y="519"/>
                    <a:pt x="230" y="519"/>
                  </a:cubicBezTo>
                  <a:cubicBezTo>
                    <a:pt x="264" y="603"/>
                    <a:pt x="317" y="641"/>
                    <a:pt x="382" y="641"/>
                  </a:cubicBezTo>
                  <a:cubicBezTo>
                    <a:pt x="556" y="641"/>
                    <a:pt x="807" y="366"/>
                    <a:pt x="939" y="1"/>
                  </a:cubicBezTo>
                  <a:cubicBezTo>
                    <a:pt x="939" y="1"/>
                    <a:pt x="936" y="0"/>
                    <a:pt x="931"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35" name="Google Shape;1193;p30">
              <a:extLst>
                <a:ext uri="{FF2B5EF4-FFF2-40B4-BE49-F238E27FC236}">
                  <a16:creationId xmlns:a16="http://schemas.microsoft.com/office/drawing/2014/main" xmlns="" id="{090E629A-4A0C-7367-777E-C0107D0FBBCB}"/>
                </a:ext>
              </a:extLst>
            </p:cNvPr>
            <p:cNvSpPr/>
            <p:nvPr/>
          </p:nvSpPr>
          <p:spPr>
            <a:xfrm>
              <a:off x="4605550" y="2701475"/>
              <a:ext cx="23475" cy="10925"/>
            </a:xfrm>
            <a:custGeom>
              <a:avLst/>
              <a:gdLst/>
              <a:ahLst/>
              <a:cxnLst/>
              <a:rect l="l" t="t" r="r" b="b"/>
              <a:pathLst>
                <a:path w="939" h="437" extrusionOk="0">
                  <a:moveTo>
                    <a:pt x="431" y="1"/>
                  </a:moveTo>
                  <a:cubicBezTo>
                    <a:pt x="321" y="1"/>
                    <a:pt x="219" y="18"/>
                    <a:pt x="158" y="69"/>
                  </a:cubicBezTo>
                  <a:cubicBezTo>
                    <a:pt x="1" y="203"/>
                    <a:pt x="205" y="296"/>
                    <a:pt x="205" y="296"/>
                  </a:cubicBezTo>
                  <a:cubicBezTo>
                    <a:pt x="208" y="395"/>
                    <a:pt x="266" y="437"/>
                    <a:pt x="350" y="437"/>
                  </a:cubicBezTo>
                  <a:cubicBezTo>
                    <a:pt x="513" y="437"/>
                    <a:pt x="775" y="282"/>
                    <a:pt x="939" y="78"/>
                  </a:cubicBezTo>
                  <a:cubicBezTo>
                    <a:pt x="939" y="78"/>
                    <a:pt x="666" y="1"/>
                    <a:pt x="431"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36" name="Google Shape;1194;p30">
              <a:extLst>
                <a:ext uri="{FF2B5EF4-FFF2-40B4-BE49-F238E27FC236}">
                  <a16:creationId xmlns:a16="http://schemas.microsoft.com/office/drawing/2014/main" xmlns="" id="{C8637E24-1659-7066-B3CD-1AEE9EE3B815}"/>
                </a:ext>
              </a:extLst>
            </p:cNvPr>
            <p:cNvSpPr/>
            <p:nvPr/>
          </p:nvSpPr>
          <p:spPr>
            <a:xfrm>
              <a:off x="4577325" y="2679325"/>
              <a:ext cx="9475" cy="11375"/>
            </a:xfrm>
            <a:custGeom>
              <a:avLst/>
              <a:gdLst/>
              <a:ahLst/>
              <a:cxnLst/>
              <a:rect l="l" t="t" r="r" b="b"/>
              <a:pathLst>
                <a:path w="379" h="455" extrusionOk="0">
                  <a:moveTo>
                    <a:pt x="252" y="1"/>
                  </a:moveTo>
                  <a:cubicBezTo>
                    <a:pt x="252" y="1"/>
                    <a:pt x="1" y="258"/>
                    <a:pt x="52" y="394"/>
                  </a:cubicBezTo>
                  <a:cubicBezTo>
                    <a:pt x="69" y="441"/>
                    <a:pt x="98" y="454"/>
                    <a:pt x="125" y="454"/>
                  </a:cubicBezTo>
                  <a:cubicBezTo>
                    <a:pt x="165" y="454"/>
                    <a:pt x="202" y="427"/>
                    <a:pt x="202" y="427"/>
                  </a:cubicBezTo>
                  <a:cubicBezTo>
                    <a:pt x="220" y="433"/>
                    <a:pt x="236" y="437"/>
                    <a:pt x="251" y="437"/>
                  </a:cubicBezTo>
                  <a:cubicBezTo>
                    <a:pt x="379" y="437"/>
                    <a:pt x="367" y="184"/>
                    <a:pt x="252"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37" name="Google Shape;1195;p30">
              <a:extLst>
                <a:ext uri="{FF2B5EF4-FFF2-40B4-BE49-F238E27FC236}">
                  <a16:creationId xmlns:a16="http://schemas.microsoft.com/office/drawing/2014/main" xmlns="" id="{B1ED2DBD-2950-6E73-300D-37C0F5922E18}"/>
                </a:ext>
              </a:extLst>
            </p:cNvPr>
            <p:cNvSpPr/>
            <p:nvPr/>
          </p:nvSpPr>
          <p:spPr>
            <a:xfrm>
              <a:off x="4679975" y="2657800"/>
              <a:ext cx="24675" cy="14900"/>
            </a:xfrm>
            <a:custGeom>
              <a:avLst/>
              <a:gdLst/>
              <a:ahLst/>
              <a:cxnLst/>
              <a:rect l="l" t="t" r="r" b="b"/>
              <a:pathLst>
                <a:path w="987" h="596" extrusionOk="0">
                  <a:moveTo>
                    <a:pt x="729" y="1"/>
                  </a:moveTo>
                  <a:cubicBezTo>
                    <a:pt x="501" y="1"/>
                    <a:pt x="192" y="31"/>
                    <a:pt x="105" y="189"/>
                  </a:cubicBezTo>
                  <a:cubicBezTo>
                    <a:pt x="1" y="380"/>
                    <a:pt x="221" y="459"/>
                    <a:pt x="221" y="459"/>
                  </a:cubicBezTo>
                  <a:cubicBezTo>
                    <a:pt x="246" y="554"/>
                    <a:pt x="302" y="596"/>
                    <a:pt x="374" y="596"/>
                  </a:cubicBezTo>
                  <a:cubicBezTo>
                    <a:pt x="548" y="596"/>
                    <a:pt x="818" y="352"/>
                    <a:pt x="986" y="13"/>
                  </a:cubicBezTo>
                  <a:cubicBezTo>
                    <a:pt x="986" y="13"/>
                    <a:pt x="874" y="1"/>
                    <a:pt x="729"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8" name="Google Shape;1196;p30">
              <a:extLst>
                <a:ext uri="{FF2B5EF4-FFF2-40B4-BE49-F238E27FC236}">
                  <a16:creationId xmlns:a16="http://schemas.microsoft.com/office/drawing/2014/main" xmlns="" id="{69C91F07-00C3-D446-E825-400FD0426556}"/>
                </a:ext>
              </a:extLst>
            </p:cNvPr>
            <p:cNvSpPr/>
            <p:nvPr/>
          </p:nvSpPr>
          <p:spPr>
            <a:xfrm>
              <a:off x="4699150" y="2667725"/>
              <a:ext cx="23700" cy="10800"/>
            </a:xfrm>
            <a:custGeom>
              <a:avLst/>
              <a:gdLst/>
              <a:ahLst/>
              <a:cxnLst/>
              <a:rect l="l" t="t" r="r" b="b"/>
              <a:pathLst>
                <a:path w="948" h="432" extrusionOk="0">
                  <a:moveTo>
                    <a:pt x="369" y="0"/>
                  </a:moveTo>
                  <a:cubicBezTo>
                    <a:pt x="291" y="0"/>
                    <a:pt x="222" y="13"/>
                    <a:pt x="173" y="46"/>
                  </a:cubicBezTo>
                  <a:cubicBezTo>
                    <a:pt x="1" y="163"/>
                    <a:pt x="193" y="276"/>
                    <a:pt x="193" y="276"/>
                  </a:cubicBezTo>
                  <a:cubicBezTo>
                    <a:pt x="183" y="385"/>
                    <a:pt x="248" y="432"/>
                    <a:pt x="349" y="432"/>
                  </a:cubicBezTo>
                  <a:cubicBezTo>
                    <a:pt x="514" y="432"/>
                    <a:pt x="772" y="308"/>
                    <a:pt x="947" y="132"/>
                  </a:cubicBezTo>
                  <a:cubicBezTo>
                    <a:pt x="947" y="132"/>
                    <a:pt x="617" y="0"/>
                    <a:pt x="36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9" name="Google Shape;1197;p30">
              <a:extLst>
                <a:ext uri="{FF2B5EF4-FFF2-40B4-BE49-F238E27FC236}">
                  <a16:creationId xmlns:a16="http://schemas.microsoft.com/office/drawing/2014/main" xmlns="" id="{19BE57B7-F505-EABD-6065-ECF5A1FE2256}"/>
                </a:ext>
              </a:extLst>
            </p:cNvPr>
            <p:cNvSpPr/>
            <p:nvPr/>
          </p:nvSpPr>
          <p:spPr>
            <a:xfrm>
              <a:off x="4673600" y="2642600"/>
              <a:ext cx="9225" cy="11000"/>
            </a:xfrm>
            <a:custGeom>
              <a:avLst/>
              <a:gdLst/>
              <a:ahLst/>
              <a:cxnLst/>
              <a:rect l="l" t="t" r="r" b="b"/>
              <a:pathLst>
                <a:path w="369" h="440" extrusionOk="0">
                  <a:moveTo>
                    <a:pt x="280" y="0"/>
                  </a:moveTo>
                  <a:cubicBezTo>
                    <a:pt x="280" y="0"/>
                    <a:pt x="0" y="232"/>
                    <a:pt x="34" y="371"/>
                  </a:cubicBezTo>
                  <a:cubicBezTo>
                    <a:pt x="47" y="425"/>
                    <a:pt x="78" y="439"/>
                    <a:pt x="109" y="439"/>
                  </a:cubicBezTo>
                  <a:cubicBezTo>
                    <a:pt x="145" y="439"/>
                    <a:pt x="180" y="419"/>
                    <a:pt x="180" y="419"/>
                  </a:cubicBezTo>
                  <a:cubicBezTo>
                    <a:pt x="200" y="429"/>
                    <a:pt x="219" y="434"/>
                    <a:pt x="235" y="434"/>
                  </a:cubicBezTo>
                  <a:cubicBezTo>
                    <a:pt x="354" y="434"/>
                    <a:pt x="369" y="188"/>
                    <a:pt x="280"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0" name="Google Shape;1198;p30">
              <a:extLst>
                <a:ext uri="{FF2B5EF4-FFF2-40B4-BE49-F238E27FC236}">
                  <a16:creationId xmlns:a16="http://schemas.microsoft.com/office/drawing/2014/main" xmlns="" id="{E6E0294D-0022-BF8D-BE9A-C2C6F3575996}"/>
                </a:ext>
              </a:extLst>
            </p:cNvPr>
            <p:cNvSpPr/>
            <p:nvPr/>
          </p:nvSpPr>
          <p:spPr>
            <a:xfrm>
              <a:off x="4690800" y="2679625"/>
              <a:ext cx="13350" cy="7075"/>
            </a:xfrm>
            <a:custGeom>
              <a:avLst/>
              <a:gdLst/>
              <a:ahLst/>
              <a:cxnLst/>
              <a:rect l="l" t="t" r="r" b="b"/>
              <a:pathLst>
                <a:path w="534" h="283" extrusionOk="0">
                  <a:moveTo>
                    <a:pt x="155" y="1"/>
                  </a:moveTo>
                  <a:cubicBezTo>
                    <a:pt x="147" y="1"/>
                    <a:pt x="139" y="1"/>
                    <a:pt x="131" y="2"/>
                  </a:cubicBezTo>
                  <a:cubicBezTo>
                    <a:pt x="1" y="24"/>
                    <a:pt x="72" y="133"/>
                    <a:pt x="72" y="133"/>
                  </a:cubicBezTo>
                  <a:cubicBezTo>
                    <a:pt x="6" y="231"/>
                    <a:pt x="120" y="283"/>
                    <a:pt x="274" y="283"/>
                  </a:cubicBezTo>
                  <a:cubicBezTo>
                    <a:pt x="356" y="283"/>
                    <a:pt x="449" y="268"/>
                    <a:pt x="533" y="239"/>
                  </a:cubicBezTo>
                  <a:cubicBezTo>
                    <a:pt x="533" y="239"/>
                    <a:pt x="311" y="1"/>
                    <a:pt x="155"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 name="Google Shape;1199;p30">
              <a:extLst>
                <a:ext uri="{FF2B5EF4-FFF2-40B4-BE49-F238E27FC236}">
                  <a16:creationId xmlns:a16="http://schemas.microsoft.com/office/drawing/2014/main" xmlns="" id="{FB579C84-387C-7940-B364-DFFE98B21806}"/>
                </a:ext>
              </a:extLst>
            </p:cNvPr>
            <p:cNvSpPr/>
            <p:nvPr/>
          </p:nvSpPr>
          <p:spPr>
            <a:xfrm>
              <a:off x="4587475" y="2823425"/>
              <a:ext cx="47950" cy="45350"/>
            </a:xfrm>
            <a:custGeom>
              <a:avLst/>
              <a:gdLst/>
              <a:ahLst/>
              <a:cxnLst/>
              <a:rect l="l" t="t" r="r" b="b"/>
              <a:pathLst>
                <a:path w="1918" h="1814" extrusionOk="0">
                  <a:moveTo>
                    <a:pt x="959" y="0"/>
                  </a:moveTo>
                  <a:cubicBezTo>
                    <a:pt x="430" y="0"/>
                    <a:pt x="1" y="406"/>
                    <a:pt x="1" y="907"/>
                  </a:cubicBezTo>
                  <a:cubicBezTo>
                    <a:pt x="1" y="1408"/>
                    <a:pt x="430" y="1813"/>
                    <a:pt x="959" y="1813"/>
                  </a:cubicBezTo>
                  <a:cubicBezTo>
                    <a:pt x="1488" y="1813"/>
                    <a:pt x="1917" y="1408"/>
                    <a:pt x="1917" y="907"/>
                  </a:cubicBezTo>
                  <a:cubicBezTo>
                    <a:pt x="1917" y="406"/>
                    <a:pt x="1488" y="0"/>
                    <a:pt x="959" y="0"/>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42" name="Google Shape;1200;p30">
              <a:extLst>
                <a:ext uri="{FF2B5EF4-FFF2-40B4-BE49-F238E27FC236}">
                  <a16:creationId xmlns:a16="http://schemas.microsoft.com/office/drawing/2014/main" xmlns="" id="{5D79E896-C817-9E84-FCAC-A33DA6DA8411}"/>
                </a:ext>
              </a:extLst>
            </p:cNvPr>
            <p:cNvSpPr/>
            <p:nvPr/>
          </p:nvSpPr>
          <p:spPr>
            <a:xfrm>
              <a:off x="4593525" y="2824975"/>
              <a:ext cx="39600" cy="34100"/>
            </a:xfrm>
            <a:custGeom>
              <a:avLst/>
              <a:gdLst/>
              <a:ahLst/>
              <a:cxnLst/>
              <a:rect l="l" t="t" r="r" b="b"/>
              <a:pathLst>
                <a:path w="1584" h="1364" extrusionOk="0">
                  <a:moveTo>
                    <a:pt x="980" y="1"/>
                  </a:moveTo>
                  <a:cubicBezTo>
                    <a:pt x="916" y="1"/>
                    <a:pt x="853" y="15"/>
                    <a:pt x="792" y="46"/>
                  </a:cubicBezTo>
                  <a:cubicBezTo>
                    <a:pt x="745" y="24"/>
                    <a:pt x="694" y="14"/>
                    <a:pt x="640" y="14"/>
                  </a:cubicBezTo>
                  <a:cubicBezTo>
                    <a:pt x="352" y="14"/>
                    <a:pt x="0" y="307"/>
                    <a:pt x="0" y="644"/>
                  </a:cubicBezTo>
                  <a:cubicBezTo>
                    <a:pt x="0" y="1041"/>
                    <a:pt x="354" y="1364"/>
                    <a:pt x="792" y="1364"/>
                  </a:cubicBezTo>
                  <a:cubicBezTo>
                    <a:pt x="1229" y="1364"/>
                    <a:pt x="1583" y="1041"/>
                    <a:pt x="1583" y="644"/>
                  </a:cubicBezTo>
                  <a:cubicBezTo>
                    <a:pt x="1583" y="315"/>
                    <a:pt x="1282" y="1"/>
                    <a:pt x="980"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3" name="Google Shape;1201;p30">
              <a:extLst>
                <a:ext uri="{FF2B5EF4-FFF2-40B4-BE49-F238E27FC236}">
                  <a16:creationId xmlns:a16="http://schemas.microsoft.com/office/drawing/2014/main" xmlns="" id="{BD8DD6E9-5341-8B3B-9F20-EDAAAAA463D0}"/>
                </a:ext>
              </a:extLst>
            </p:cNvPr>
            <p:cNvSpPr/>
            <p:nvPr/>
          </p:nvSpPr>
          <p:spPr>
            <a:xfrm>
              <a:off x="4300900" y="2732375"/>
              <a:ext cx="47950" cy="45350"/>
            </a:xfrm>
            <a:custGeom>
              <a:avLst/>
              <a:gdLst/>
              <a:ahLst/>
              <a:cxnLst/>
              <a:rect l="l" t="t" r="r" b="b"/>
              <a:pathLst>
                <a:path w="1918" h="1814" extrusionOk="0">
                  <a:moveTo>
                    <a:pt x="959" y="1"/>
                  </a:moveTo>
                  <a:cubicBezTo>
                    <a:pt x="430" y="1"/>
                    <a:pt x="1" y="406"/>
                    <a:pt x="1" y="907"/>
                  </a:cubicBezTo>
                  <a:cubicBezTo>
                    <a:pt x="1" y="1408"/>
                    <a:pt x="430" y="1814"/>
                    <a:pt x="959" y="1814"/>
                  </a:cubicBezTo>
                  <a:cubicBezTo>
                    <a:pt x="1488" y="1814"/>
                    <a:pt x="1917" y="1408"/>
                    <a:pt x="1917" y="907"/>
                  </a:cubicBezTo>
                  <a:cubicBezTo>
                    <a:pt x="1917" y="406"/>
                    <a:pt x="1488" y="1"/>
                    <a:pt x="959"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44" name="Google Shape;1202;p30">
              <a:extLst>
                <a:ext uri="{FF2B5EF4-FFF2-40B4-BE49-F238E27FC236}">
                  <a16:creationId xmlns:a16="http://schemas.microsoft.com/office/drawing/2014/main" xmlns="" id="{CDCDCCB8-08AE-78F7-0333-161CF97CE17D}"/>
                </a:ext>
              </a:extLst>
            </p:cNvPr>
            <p:cNvSpPr/>
            <p:nvPr/>
          </p:nvSpPr>
          <p:spPr>
            <a:xfrm>
              <a:off x="4642950" y="2694825"/>
              <a:ext cx="47925" cy="45350"/>
            </a:xfrm>
            <a:custGeom>
              <a:avLst/>
              <a:gdLst/>
              <a:ahLst/>
              <a:cxnLst/>
              <a:rect l="l" t="t" r="r" b="b"/>
              <a:pathLst>
                <a:path w="1917" h="1814" extrusionOk="0">
                  <a:moveTo>
                    <a:pt x="959" y="1"/>
                  </a:moveTo>
                  <a:cubicBezTo>
                    <a:pt x="430" y="1"/>
                    <a:pt x="1" y="406"/>
                    <a:pt x="1" y="907"/>
                  </a:cubicBezTo>
                  <a:cubicBezTo>
                    <a:pt x="1" y="1408"/>
                    <a:pt x="429" y="1814"/>
                    <a:pt x="959" y="1814"/>
                  </a:cubicBezTo>
                  <a:cubicBezTo>
                    <a:pt x="959" y="1814"/>
                    <a:pt x="960" y="1814"/>
                    <a:pt x="961" y="1814"/>
                  </a:cubicBezTo>
                  <a:cubicBezTo>
                    <a:pt x="1488" y="1814"/>
                    <a:pt x="1917" y="1408"/>
                    <a:pt x="1917" y="907"/>
                  </a:cubicBezTo>
                  <a:cubicBezTo>
                    <a:pt x="1917" y="406"/>
                    <a:pt x="1488" y="1"/>
                    <a:pt x="959"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45" name="Google Shape;1203;p30">
              <a:extLst>
                <a:ext uri="{FF2B5EF4-FFF2-40B4-BE49-F238E27FC236}">
                  <a16:creationId xmlns:a16="http://schemas.microsoft.com/office/drawing/2014/main" xmlns="" id="{2701B16E-3FFF-E8C3-1182-E9D4D2E9FE6C}"/>
                </a:ext>
              </a:extLst>
            </p:cNvPr>
            <p:cNvSpPr/>
            <p:nvPr/>
          </p:nvSpPr>
          <p:spPr>
            <a:xfrm>
              <a:off x="4649025" y="2696425"/>
              <a:ext cx="39625" cy="34100"/>
            </a:xfrm>
            <a:custGeom>
              <a:avLst/>
              <a:gdLst/>
              <a:ahLst/>
              <a:cxnLst/>
              <a:rect l="l" t="t" r="r" b="b"/>
              <a:pathLst>
                <a:path w="1585" h="1364" extrusionOk="0">
                  <a:moveTo>
                    <a:pt x="981" y="1"/>
                  </a:moveTo>
                  <a:cubicBezTo>
                    <a:pt x="917" y="1"/>
                    <a:pt x="853" y="15"/>
                    <a:pt x="792" y="46"/>
                  </a:cubicBezTo>
                  <a:cubicBezTo>
                    <a:pt x="745" y="24"/>
                    <a:pt x="693" y="14"/>
                    <a:pt x="639" y="14"/>
                  </a:cubicBezTo>
                  <a:cubicBezTo>
                    <a:pt x="351" y="14"/>
                    <a:pt x="0" y="307"/>
                    <a:pt x="0" y="643"/>
                  </a:cubicBezTo>
                  <a:cubicBezTo>
                    <a:pt x="0" y="1040"/>
                    <a:pt x="354" y="1364"/>
                    <a:pt x="792" y="1364"/>
                  </a:cubicBezTo>
                  <a:cubicBezTo>
                    <a:pt x="1229" y="1364"/>
                    <a:pt x="1584" y="1040"/>
                    <a:pt x="1584" y="643"/>
                  </a:cubicBezTo>
                  <a:cubicBezTo>
                    <a:pt x="1584" y="314"/>
                    <a:pt x="1283" y="1"/>
                    <a:pt x="981"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46" name="Google Shape;1204;p30">
              <a:extLst>
                <a:ext uri="{FF2B5EF4-FFF2-40B4-BE49-F238E27FC236}">
                  <a16:creationId xmlns:a16="http://schemas.microsoft.com/office/drawing/2014/main" xmlns="" id="{D45D8635-B050-9454-6173-40607BA67007}"/>
                </a:ext>
              </a:extLst>
            </p:cNvPr>
            <p:cNvSpPr/>
            <p:nvPr/>
          </p:nvSpPr>
          <p:spPr>
            <a:xfrm>
              <a:off x="4326550" y="2908875"/>
              <a:ext cx="47900" cy="45350"/>
            </a:xfrm>
            <a:custGeom>
              <a:avLst/>
              <a:gdLst/>
              <a:ahLst/>
              <a:cxnLst/>
              <a:rect l="l" t="t" r="r" b="b"/>
              <a:pathLst>
                <a:path w="1916" h="1814" extrusionOk="0">
                  <a:moveTo>
                    <a:pt x="957" y="1"/>
                  </a:moveTo>
                  <a:cubicBezTo>
                    <a:pt x="428" y="1"/>
                    <a:pt x="0" y="408"/>
                    <a:pt x="0" y="907"/>
                  </a:cubicBezTo>
                  <a:cubicBezTo>
                    <a:pt x="0" y="1408"/>
                    <a:pt x="428" y="1814"/>
                    <a:pt x="957" y="1814"/>
                  </a:cubicBezTo>
                  <a:cubicBezTo>
                    <a:pt x="1487" y="1814"/>
                    <a:pt x="1916" y="1408"/>
                    <a:pt x="1916" y="907"/>
                  </a:cubicBezTo>
                  <a:cubicBezTo>
                    <a:pt x="1916" y="408"/>
                    <a:pt x="1487" y="1"/>
                    <a:pt x="957"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sp>
          <p:nvSpPr>
            <p:cNvPr id="47" name="Google Shape;1205;p30">
              <a:extLst>
                <a:ext uri="{FF2B5EF4-FFF2-40B4-BE49-F238E27FC236}">
                  <a16:creationId xmlns:a16="http://schemas.microsoft.com/office/drawing/2014/main" xmlns="" id="{BE982DD1-8FAA-A10B-9C86-8003E2E3C389}"/>
                </a:ext>
              </a:extLst>
            </p:cNvPr>
            <p:cNvSpPr/>
            <p:nvPr/>
          </p:nvSpPr>
          <p:spPr>
            <a:xfrm>
              <a:off x="4332600" y="2910450"/>
              <a:ext cx="39625" cy="34100"/>
            </a:xfrm>
            <a:custGeom>
              <a:avLst/>
              <a:gdLst/>
              <a:ahLst/>
              <a:cxnLst/>
              <a:rect l="l" t="t" r="r" b="b"/>
              <a:pathLst>
                <a:path w="1585" h="1364" extrusionOk="0">
                  <a:moveTo>
                    <a:pt x="981" y="1"/>
                  </a:moveTo>
                  <a:cubicBezTo>
                    <a:pt x="917" y="1"/>
                    <a:pt x="854" y="15"/>
                    <a:pt x="792" y="46"/>
                  </a:cubicBezTo>
                  <a:cubicBezTo>
                    <a:pt x="746" y="25"/>
                    <a:pt x="694" y="14"/>
                    <a:pt x="641" y="14"/>
                  </a:cubicBezTo>
                  <a:cubicBezTo>
                    <a:pt x="352" y="14"/>
                    <a:pt x="1" y="308"/>
                    <a:pt x="1" y="643"/>
                  </a:cubicBezTo>
                  <a:cubicBezTo>
                    <a:pt x="1" y="1041"/>
                    <a:pt x="355" y="1364"/>
                    <a:pt x="792" y="1364"/>
                  </a:cubicBezTo>
                  <a:cubicBezTo>
                    <a:pt x="1230" y="1364"/>
                    <a:pt x="1584" y="1041"/>
                    <a:pt x="1584" y="643"/>
                  </a:cubicBezTo>
                  <a:cubicBezTo>
                    <a:pt x="1584" y="315"/>
                    <a:pt x="1283" y="1"/>
                    <a:pt x="981"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grpSp>
          <p:nvGrpSpPr>
            <p:cNvPr id="48" name="Google Shape;1206;p30">
              <a:extLst>
                <a:ext uri="{FF2B5EF4-FFF2-40B4-BE49-F238E27FC236}">
                  <a16:creationId xmlns:a16="http://schemas.microsoft.com/office/drawing/2014/main" xmlns="" id="{DA399A20-BABD-32DC-B07B-7853AA1C7454}"/>
                </a:ext>
              </a:extLst>
            </p:cNvPr>
            <p:cNvGrpSpPr/>
            <p:nvPr/>
          </p:nvGrpSpPr>
          <p:grpSpPr>
            <a:xfrm>
              <a:off x="4297350" y="2726300"/>
              <a:ext cx="49250" cy="41775"/>
              <a:chOff x="4297350" y="2726300"/>
              <a:chExt cx="49250" cy="41775"/>
            </a:xfrm>
          </p:grpSpPr>
          <p:sp>
            <p:nvSpPr>
              <p:cNvPr id="73" name="Google Shape;1207;p30">
                <a:extLst>
                  <a:ext uri="{FF2B5EF4-FFF2-40B4-BE49-F238E27FC236}">
                    <a16:creationId xmlns:a16="http://schemas.microsoft.com/office/drawing/2014/main" xmlns="" id="{2197610D-E37A-C4B1-3A2E-394B586F941C}"/>
                  </a:ext>
                </a:extLst>
              </p:cNvPr>
              <p:cNvSpPr/>
              <p:nvPr/>
            </p:nvSpPr>
            <p:spPr>
              <a:xfrm>
                <a:off x="4306975" y="2733950"/>
                <a:ext cx="39625" cy="34075"/>
              </a:xfrm>
              <a:custGeom>
                <a:avLst/>
                <a:gdLst/>
                <a:ahLst/>
                <a:cxnLst/>
                <a:rect l="l" t="t" r="r" b="b"/>
                <a:pathLst>
                  <a:path w="1585" h="1363" extrusionOk="0">
                    <a:moveTo>
                      <a:pt x="981" y="0"/>
                    </a:moveTo>
                    <a:cubicBezTo>
                      <a:pt x="917" y="0"/>
                      <a:pt x="853" y="14"/>
                      <a:pt x="792" y="45"/>
                    </a:cubicBezTo>
                    <a:cubicBezTo>
                      <a:pt x="745" y="23"/>
                      <a:pt x="694" y="13"/>
                      <a:pt x="641" y="13"/>
                    </a:cubicBezTo>
                    <a:cubicBezTo>
                      <a:pt x="352" y="13"/>
                      <a:pt x="0" y="307"/>
                      <a:pt x="0" y="643"/>
                    </a:cubicBezTo>
                    <a:cubicBezTo>
                      <a:pt x="0" y="1040"/>
                      <a:pt x="354" y="1363"/>
                      <a:pt x="792" y="1363"/>
                    </a:cubicBezTo>
                    <a:cubicBezTo>
                      <a:pt x="1229" y="1363"/>
                      <a:pt x="1584" y="1040"/>
                      <a:pt x="1584" y="643"/>
                    </a:cubicBezTo>
                    <a:cubicBezTo>
                      <a:pt x="1584" y="314"/>
                      <a:pt x="1283" y="0"/>
                      <a:pt x="981"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grpSp>
            <p:nvGrpSpPr>
              <p:cNvPr id="74" name="Google Shape;1208;p30">
                <a:extLst>
                  <a:ext uri="{FF2B5EF4-FFF2-40B4-BE49-F238E27FC236}">
                    <a16:creationId xmlns:a16="http://schemas.microsoft.com/office/drawing/2014/main" xmlns="" id="{218BB199-5529-75C4-6825-4FFC792B3E80}"/>
                  </a:ext>
                </a:extLst>
              </p:cNvPr>
              <p:cNvGrpSpPr/>
              <p:nvPr/>
            </p:nvGrpSpPr>
            <p:grpSpPr>
              <a:xfrm>
                <a:off x="4297350" y="2726300"/>
                <a:ext cx="49250" cy="41775"/>
                <a:chOff x="4297350" y="2726300"/>
                <a:chExt cx="49250" cy="41775"/>
              </a:xfrm>
            </p:grpSpPr>
            <p:sp>
              <p:nvSpPr>
                <p:cNvPr id="75" name="Google Shape;1209;p30">
                  <a:extLst>
                    <a:ext uri="{FF2B5EF4-FFF2-40B4-BE49-F238E27FC236}">
                      <a16:creationId xmlns:a16="http://schemas.microsoft.com/office/drawing/2014/main" xmlns="" id="{52933F87-3D76-3BE6-9203-F887E7CDFD69}"/>
                    </a:ext>
                  </a:extLst>
                </p:cNvPr>
                <p:cNvSpPr/>
                <p:nvPr/>
              </p:nvSpPr>
              <p:spPr>
                <a:xfrm>
                  <a:off x="4306975" y="2733950"/>
                  <a:ext cx="39625" cy="34075"/>
                </a:xfrm>
                <a:custGeom>
                  <a:avLst/>
                  <a:gdLst/>
                  <a:ahLst/>
                  <a:cxnLst/>
                  <a:rect l="l" t="t" r="r" b="b"/>
                  <a:pathLst>
                    <a:path w="1585" h="1363" extrusionOk="0">
                      <a:moveTo>
                        <a:pt x="981" y="0"/>
                      </a:moveTo>
                      <a:cubicBezTo>
                        <a:pt x="917" y="0"/>
                        <a:pt x="853" y="14"/>
                        <a:pt x="792" y="45"/>
                      </a:cubicBezTo>
                      <a:cubicBezTo>
                        <a:pt x="745" y="23"/>
                        <a:pt x="694" y="13"/>
                        <a:pt x="641" y="13"/>
                      </a:cubicBezTo>
                      <a:cubicBezTo>
                        <a:pt x="352" y="13"/>
                        <a:pt x="0" y="307"/>
                        <a:pt x="0" y="643"/>
                      </a:cubicBezTo>
                      <a:cubicBezTo>
                        <a:pt x="0" y="1040"/>
                        <a:pt x="354" y="1363"/>
                        <a:pt x="792" y="1363"/>
                      </a:cubicBezTo>
                      <a:cubicBezTo>
                        <a:pt x="1229" y="1363"/>
                        <a:pt x="1584" y="1040"/>
                        <a:pt x="1584" y="643"/>
                      </a:cubicBezTo>
                      <a:cubicBezTo>
                        <a:pt x="1584" y="314"/>
                        <a:pt x="1283" y="0"/>
                        <a:pt x="981" y="0"/>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grpSp>
              <p:nvGrpSpPr>
                <p:cNvPr id="76" name="Google Shape;1210;p30">
                  <a:extLst>
                    <a:ext uri="{FF2B5EF4-FFF2-40B4-BE49-F238E27FC236}">
                      <a16:creationId xmlns:a16="http://schemas.microsoft.com/office/drawing/2014/main" xmlns="" id="{F43222C1-6408-82F7-E981-3EA525101C49}"/>
                    </a:ext>
                  </a:extLst>
                </p:cNvPr>
                <p:cNvGrpSpPr/>
                <p:nvPr/>
              </p:nvGrpSpPr>
              <p:grpSpPr>
                <a:xfrm>
                  <a:off x="4297350" y="2726300"/>
                  <a:ext cx="48675" cy="41775"/>
                  <a:chOff x="4297350" y="2726300"/>
                  <a:chExt cx="48675" cy="41775"/>
                </a:xfrm>
              </p:grpSpPr>
              <p:sp>
                <p:nvSpPr>
                  <p:cNvPr id="77" name="Google Shape;1211;p30">
                    <a:extLst>
                      <a:ext uri="{FF2B5EF4-FFF2-40B4-BE49-F238E27FC236}">
                        <a16:creationId xmlns:a16="http://schemas.microsoft.com/office/drawing/2014/main" xmlns="" id="{335B7F9E-1216-4D81-EA82-BD1682C47AF4}"/>
                      </a:ext>
                    </a:extLst>
                  </p:cNvPr>
                  <p:cNvSpPr/>
                  <p:nvPr/>
                </p:nvSpPr>
                <p:spPr>
                  <a:xfrm>
                    <a:off x="4307025" y="2734450"/>
                    <a:ext cx="38600" cy="33625"/>
                  </a:xfrm>
                  <a:custGeom>
                    <a:avLst/>
                    <a:gdLst/>
                    <a:ahLst/>
                    <a:cxnLst/>
                    <a:rect l="l" t="t" r="r" b="b"/>
                    <a:pathLst>
                      <a:path w="1544" h="1345" extrusionOk="0">
                        <a:moveTo>
                          <a:pt x="574" y="1"/>
                        </a:moveTo>
                        <a:lnTo>
                          <a:pt x="574" y="1"/>
                        </a:lnTo>
                        <a:cubicBezTo>
                          <a:pt x="300" y="40"/>
                          <a:pt x="0" y="313"/>
                          <a:pt x="0" y="624"/>
                        </a:cubicBezTo>
                        <a:cubicBezTo>
                          <a:pt x="0" y="1021"/>
                          <a:pt x="356" y="1345"/>
                          <a:pt x="793" y="1345"/>
                        </a:cubicBezTo>
                        <a:cubicBezTo>
                          <a:pt x="1143" y="1345"/>
                          <a:pt x="1440" y="1136"/>
                          <a:pt x="1543" y="848"/>
                        </a:cubicBezTo>
                        <a:lnTo>
                          <a:pt x="1543" y="848"/>
                        </a:lnTo>
                        <a:cubicBezTo>
                          <a:pt x="1414" y="920"/>
                          <a:pt x="1253" y="963"/>
                          <a:pt x="1079" y="963"/>
                        </a:cubicBezTo>
                        <a:cubicBezTo>
                          <a:pt x="660" y="963"/>
                          <a:pt x="320" y="716"/>
                          <a:pt x="320" y="412"/>
                        </a:cubicBezTo>
                        <a:cubicBezTo>
                          <a:pt x="320" y="249"/>
                          <a:pt x="419" y="101"/>
                          <a:pt x="574"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78" name="Google Shape;1212;p30">
                    <a:extLst>
                      <a:ext uri="{FF2B5EF4-FFF2-40B4-BE49-F238E27FC236}">
                        <a16:creationId xmlns:a16="http://schemas.microsoft.com/office/drawing/2014/main" xmlns="" id="{4940769D-728E-E8D5-2B13-17E3E8BF7720}"/>
                      </a:ext>
                    </a:extLst>
                  </p:cNvPr>
                  <p:cNvSpPr/>
                  <p:nvPr/>
                </p:nvSpPr>
                <p:spPr>
                  <a:xfrm>
                    <a:off x="4316750" y="2733175"/>
                    <a:ext cx="19650" cy="15050"/>
                  </a:xfrm>
                  <a:custGeom>
                    <a:avLst/>
                    <a:gdLst/>
                    <a:ahLst/>
                    <a:cxnLst/>
                    <a:rect l="l" t="t" r="r" b="b"/>
                    <a:pathLst>
                      <a:path w="786" h="602" extrusionOk="0">
                        <a:moveTo>
                          <a:pt x="378" y="1"/>
                        </a:moveTo>
                        <a:cubicBezTo>
                          <a:pt x="194" y="1"/>
                          <a:pt x="174" y="159"/>
                          <a:pt x="174" y="159"/>
                        </a:cubicBezTo>
                        <a:cubicBezTo>
                          <a:pt x="0" y="402"/>
                          <a:pt x="786" y="601"/>
                          <a:pt x="786" y="601"/>
                        </a:cubicBezTo>
                        <a:cubicBezTo>
                          <a:pt x="786" y="601"/>
                          <a:pt x="718" y="62"/>
                          <a:pt x="459" y="10"/>
                        </a:cubicBezTo>
                        <a:cubicBezTo>
                          <a:pt x="429" y="4"/>
                          <a:pt x="402" y="1"/>
                          <a:pt x="378"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79" name="Google Shape;1213;p30">
                    <a:extLst>
                      <a:ext uri="{FF2B5EF4-FFF2-40B4-BE49-F238E27FC236}">
                        <a16:creationId xmlns:a16="http://schemas.microsoft.com/office/drawing/2014/main" xmlns="" id="{1CCC3D9D-C46C-35EF-F371-26D7B705DEF3}"/>
                      </a:ext>
                    </a:extLst>
                  </p:cNvPr>
                  <p:cNvSpPr/>
                  <p:nvPr/>
                </p:nvSpPr>
                <p:spPr>
                  <a:xfrm>
                    <a:off x="4309225" y="2732650"/>
                    <a:ext cx="23175" cy="19525"/>
                  </a:xfrm>
                  <a:custGeom>
                    <a:avLst/>
                    <a:gdLst/>
                    <a:ahLst/>
                    <a:cxnLst/>
                    <a:rect l="l" t="t" r="r" b="b"/>
                    <a:pathLst>
                      <a:path w="927" h="781" extrusionOk="0">
                        <a:moveTo>
                          <a:pt x="587" y="0"/>
                        </a:moveTo>
                        <a:cubicBezTo>
                          <a:pt x="541" y="0"/>
                          <a:pt x="483" y="11"/>
                          <a:pt x="410" y="38"/>
                        </a:cubicBezTo>
                        <a:cubicBezTo>
                          <a:pt x="51" y="170"/>
                          <a:pt x="1" y="780"/>
                          <a:pt x="1" y="780"/>
                        </a:cubicBezTo>
                        <a:cubicBezTo>
                          <a:pt x="1" y="780"/>
                          <a:pt x="926" y="385"/>
                          <a:pt x="763" y="156"/>
                        </a:cubicBezTo>
                        <a:cubicBezTo>
                          <a:pt x="763" y="156"/>
                          <a:pt x="762" y="0"/>
                          <a:pt x="587"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80" name="Google Shape;1214;p30">
                    <a:extLst>
                      <a:ext uri="{FF2B5EF4-FFF2-40B4-BE49-F238E27FC236}">
                        <a16:creationId xmlns:a16="http://schemas.microsoft.com/office/drawing/2014/main" xmlns="" id="{8684D64B-C5D0-B71F-372F-0EC3CF1935E9}"/>
                      </a:ext>
                    </a:extLst>
                  </p:cNvPr>
                  <p:cNvSpPr/>
                  <p:nvPr/>
                </p:nvSpPr>
                <p:spPr>
                  <a:xfrm>
                    <a:off x="4297350" y="2729250"/>
                    <a:ext cx="32125" cy="9725"/>
                  </a:xfrm>
                  <a:custGeom>
                    <a:avLst/>
                    <a:gdLst/>
                    <a:ahLst/>
                    <a:cxnLst/>
                    <a:rect l="l" t="t" r="r" b="b"/>
                    <a:pathLst>
                      <a:path w="1285" h="389" extrusionOk="0">
                        <a:moveTo>
                          <a:pt x="783" y="1"/>
                        </a:moveTo>
                        <a:cubicBezTo>
                          <a:pt x="434" y="1"/>
                          <a:pt x="0" y="57"/>
                          <a:pt x="0" y="57"/>
                        </a:cubicBezTo>
                        <a:cubicBezTo>
                          <a:pt x="0" y="57"/>
                          <a:pt x="355" y="389"/>
                          <a:pt x="748" y="389"/>
                        </a:cubicBezTo>
                        <a:cubicBezTo>
                          <a:pt x="783" y="389"/>
                          <a:pt x="817" y="386"/>
                          <a:pt x="852" y="381"/>
                        </a:cubicBezTo>
                        <a:cubicBezTo>
                          <a:pt x="1284" y="312"/>
                          <a:pt x="1206" y="146"/>
                          <a:pt x="1206" y="146"/>
                        </a:cubicBezTo>
                        <a:cubicBezTo>
                          <a:pt x="1261" y="33"/>
                          <a:pt x="1046" y="1"/>
                          <a:pt x="78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81" name="Google Shape;1215;p30">
                    <a:extLst>
                      <a:ext uri="{FF2B5EF4-FFF2-40B4-BE49-F238E27FC236}">
                        <a16:creationId xmlns:a16="http://schemas.microsoft.com/office/drawing/2014/main" xmlns="" id="{294B6734-54FB-EEC6-D20E-B68DE145C4F6}"/>
                      </a:ext>
                    </a:extLst>
                  </p:cNvPr>
                  <p:cNvSpPr/>
                  <p:nvPr/>
                </p:nvSpPr>
                <p:spPr>
                  <a:xfrm>
                    <a:off x="4323075" y="2726300"/>
                    <a:ext cx="22950" cy="10725"/>
                  </a:xfrm>
                  <a:custGeom>
                    <a:avLst/>
                    <a:gdLst/>
                    <a:ahLst/>
                    <a:cxnLst/>
                    <a:rect l="l" t="t" r="r" b="b"/>
                    <a:pathLst>
                      <a:path w="918" h="429" extrusionOk="0">
                        <a:moveTo>
                          <a:pt x="355" y="0"/>
                        </a:moveTo>
                        <a:cubicBezTo>
                          <a:pt x="305" y="0"/>
                          <a:pt x="259" y="10"/>
                          <a:pt x="221" y="34"/>
                        </a:cubicBezTo>
                        <a:cubicBezTo>
                          <a:pt x="0" y="170"/>
                          <a:pt x="146" y="325"/>
                          <a:pt x="146" y="325"/>
                        </a:cubicBezTo>
                        <a:cubicBezTo>
                          <a:pt x="166" y="401"/>
                          <a:pt x="231" y="428"/>
                          <a:pt x="315" y="428"/>
                        </a:cubicBezTo>
                        <a:cubicBezTo>
                          <a:pt x="545" y="428"/>
                          <a:pt x="917" y="223"/>
                          <a:pt x="917" y="223"/>
                        </a:cubicBezTo>
                        <a:cubicBezTo>
                          <a:pt x="917" y="223"/>
                          <a:pt x="592" y="0"/>
                          <a:pt x="355"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82" name="Google Shape;1216;p30">
                    <a:extLst>
                      <a:ext uri="{FF2B5EF4-FFF2-40B4-BE49-F238E27FC236}">
                        <a16:creationId xmlns:a16="http://schemas.microsoft.com/office/drawing/2014/main" xmlns="" id="{36508EE5-65E8-C47E-AAC2-75C1AAEA668D}"/>
                      </a:ext>
                    </a:extLst>
                  </p:cNvPr>
                  <p:cNvSpPr/>
                  <p:nvPr/>
                </p:nvSpPr>
                <p:spPr>
                  <a:xfrm>
                    <a:off x="4319225" y="2729075"/>
                    <a:ext cx="20300" cy="13325"/>
                  </a:xfrm>
                  <a:custGeom>
                    <a:avLst/>
                    <a:gdLst/>
                    <a:ahLst/>
                    <a:cxnLst/>
                    <a:rect l="l" t="t" r="r" b="b"/>
                    <a:pathLst>
                      <a:path w="812" h="533" extrusionOk="0">
                        <a:moveTo>
                          <a:pt x="360" y="1"/>
                        </a:moveTo>
                        <a:cubicBezTo>
                          <a:pt x="112" y="1"/>
                          <a:pt x="126" y="193"/>
                          <a:pt x="126" y="193"/>
                        </a:cubicBezTo>
                        <a:cubicBezTo>
                          <a:pt x="0" y="459"/>
                          <a:pt x="812" y="532"/>
                          <a:pt x="812" y="532"/>
                        </a:cubicBezTo>
                        <a:cubicBezTo>
                          <a:pt x="812" y="532"/>
                          <a:pt x="643" y="11"/>
                          <a:pt x="378" y="1"/>
                        </a:cubicBezTo>
                        <a:cubicBezTo>
                          <a:pt x="372" y="1"/>
                          <a:pt x="366" y="1"/>
                          <a:pt x="360"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grpSp>
        <p:sp>
          <p:nvSpPr>
            <p:cNvPr id="49" name="Google Shape;1217;p30">
              <a:extLst>
                <a:ext uri="{FF2B5EF4-FFF2-40B4-BE49-F238E27FC236}">
                  <a16:creationId xmlns:a16="http://schemas.microsoft.com/office/drawing/2014/main" xmlns="" id="{D72C7107-D119-86A4-C463-8EF69391C3FF}"/>
                </a:ext>
              </a:extLst>
            </p:cNvPr>
            <p:cNvSpPr/>
            <p:nvPr/>
          </p:nvSpPr>
          <p:spPr>
            <a:xfrm>
              <a:off x="4593525" y="2824975"/>
              <a:ext cx="39600" cy="34100"/>
            </a:xfrm>
            <a:custGeom>
              <a:avLst/>
              <a:gdLst/>
              <a:ahLst/>
              <a:cxnLst/>
              <a:rect l="l" t="t" r="r" b="b"/>
              <a:pathLst>
                <a:path w="1584" h="1364" extrusionOk="0">
                  <a:moveTo>
                    <a:pt x="980" y="1"/>
                  </a:moveTo>
                  <a:cubicBezTo>
                    <a:pt x="916" y="1"/>
                    <a:pt x="853" y="15"/>
                    <a:pt x="792" y="46"/>
                  </a:cubicBezTo>
                  <a:cubicBezTo>
                    <a:pt x="745" y="24"/>
                    <a:pt x="694" y="14"/>
                    <a:pt x="640" y="14"/>
                  </a:cubicBezTo>
                  <a:cubicBezTo>
                    <a:pt x="352" y="14"/>
                    <a:pt x="0" y="307"/>
                    <a:pt x="0" y="644"/>
                  </a:cubicBezTo>
                  <a:cubicBezTo>
                    <a:pt x="0" y="1041"/>
                    <a:pt x="354" y="1364"/>
                    <a:pt x="792" y="1364"/>
                  </a:cubicBezTo>
                  <a:cubicBezTo>
                    <a:pt x="1229" y="1364"/>
                    <a:pt x="1583" y="1041"/>
                    <a:pt x="1583" y="644"/>
                  </a:cubicBezTo>
                  <a:cubicBezTo>
                    <a:pt x="1583" y="315"/>
                    <a:pt x="1282" y="1"/>
                    <a:pt x="980" y="1"/>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sp>
          <p:nvSpPr>
            <p:cNvPr id="50" name="Google Shape;1218;p30">
              <a:extLst>
                <a:ext uri="{FF2B5EF4-FFF2-40B4-BE49-F238E27FC236}">
                  <a16:creationId xmlns:a16="http://schemas.microsoft.com/office/drawing/2014/main" xmlns="" id="{45E8A95B-505D-DFF9-D7F7-0EB273A5FCED}"/>
                </a:ext>
              </a:extLst>
            </p:cNvPr>
            <p:cNvSpPr/>
            <p:nvPr/>
          </p:nvSpPr>
          <p:spPr>
            <a:xfrm>
              <a:off x="4649025" y="2696425"/>
              <a:ext cx="39625" cy="34100"/>
            </a:xfrm>
            <a:custGeom>
              <a:avLst/>
              <a:gdLst/>
              <a:ahLst/>
              <a:cxnLst/>
              <a:rect l="l" t="t" r="r" b="b"/>
              <a:pathLst>
                <a:path w="1585" h="1364" extrusionOk="0">
                  <a:moveTo>
                    <a:pt x="981" y="1"/>
                  </a:moveTo>
                  <a:cubicBezTo>
                    <a:pt x="917" y="1"/>
                    <a:pt x="853" y="15"/>
                    <a:pt x="792" y="46"/>
                  </a:cubicBezTo>
                  <a:cubicBezTo>
                    <a:pt x="745" y="24"/>
                    <a:pt x="693" y="14"/>
                    <a:pt x="639" y="14"/>
                  </a:cubicBezTo>
                  <a:cubicBezTo>
                    <a:pt x="351" y="14"/>
                    <a:pt x="0" y="307"/>
                    <a:pt x="0" y="643"/>
                  </a:cubicBezTo>
                  <a:cubicBezTo>
                    <a:pt x="0" y="1040"/>
                    <a:pt x="354" y="1364"/>
                    <a:pt x="792" y="1364"/>
                  </a:cubicBezTo>
                  <a:cubicBezTo>
                    <a:pt x="1229" y="1364"/>
                    <a:pt x="1584" y="1040"/>
                    <a:pt x="1584" y="643"/>
                  </a:cubicBezTo>
                  <a:cubicBezTo>
                    <a:pt x="1584" y="314"/>
                    <a:pt x="1283" y="1"/>
                    <a:pt x="981" y="1"/>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sp>
          <p:nvSpPr>
            <p:cNvPr id="51" name="Google Shape;1219;p30">
              <a:extLst>
                <a:ext uri="{FF2B5EF4-FFF2-40B4-BE49-F238E27FC236}">
                  <a16:creationId xmlns:a16="http://schemas.microsoft.com/office/drawing/2014/main" xmlns="" id="{E0F4FDBF-234C-18B7-B5C5-84B56F726279}"/>
                </a:ext>
              </a:extLst>
            </p:cNvPr>
            <p:cNvSpPr/>
            <p:nvPr/>
          </p:nvSpPr>
          <p:spPr>
            <a:xfrm>
              <a:off x="4332600" y="2910450"/>
              <a:ext cx="39625" cy="34100"/>
            </a:xfrm>
            <a:custGeom>
              <a:avLst/>
              <a:gdLst/>
              <a:ahLst/>
              <a:cxnLst/>
              <a:rect l="l" t="t" r="r" b="b"/>
              <a:pathLst>
                <a:path w="1585" h="1364" extrusionOk="0">
                  <a:moveTo>
                    <a:pt x="981" y="1"/>
                  </a:moveTo>
                  <a:cubicBezTo>
                    <a:pt x="917" y="1"/>
                    <a:pt x="854" y="15"/>
                    <a:pt x="792" y="46"/>
                  </a:cubicBezTo>
                  <a:cubicBezTo>
                    <a:pt x="746" y="25"/>
                    <a:pt x="694" y="14"/>
                    <a:pt x="641" y="14"/>
                  </a:cubicBezTo>
                  <a:cubicBezTo>
                    <a:pt x="352" y="14"/>
                    <a:pt x="1" y="308"/>
                    <a:pt x="1" y="643"/>
                  </a:cubicBezTo>
                  <a:cubicBezTo>
                    <a:pt x="1" y="1041"/>
                    <a:pt x="355" y="1364"/>
                    <a:pt x="792" y="1364"/>
                  </a:cubicBezTo>
                  <a:cubicBezTo>
                    <a:pt x="1230" y="1364"/>
                    <a:pt x="1584" y="1041"/>
                    <a:pt x="1584" y="643"/>
                  </a:cubicBezTo>
                  <a:cubicBezTo>
                    <a:pt x="1584" y="315"/>
                    <a:pt x="1283" y="1"/>
                    <a:pt x="981" y="1"/>
                  </a:cubicBezTo>
                  <a:close/>
                </a:path>
              </a:pathLst>
            </a:custGeom>
            <a:solidFill>
              <a:srgbClr val="DF553C">
                <a:alpha val="51959"/>
              </a:srgbClr>
            </a:solidFill>
            <a:ln>
              <a:noFill/>
            </a:ln>
          </p:spPr>
          <p:txBody>
            <a:bodyPr spcFirstLastPara="1" wrap="square" lIns="121900" tIns="121900" rIns="121900" bIns="121900" anchor="ctr" anchorCtr="0">
              <a:noAutofit/>
            </a:bodyPr>
            <a:lstStyle/>
            <a:p>
              <a:endParaRPr sz="2489"/>
            </a:p>
          </p:txBody>
        </p:sp>
        <p:grpSp>
          <p:nvGrpSpPr>
            <p:cNvPr id="52" name="Google Shape;1220;p30">
              <a:extLst>
                <a:ext uri="{FF2B5EF4-FFF2-40B4-BE49-F238E27FC236}">
                  <a16:creationId xmlns:a16="http://schemas.microsoft.com/office/drawing/2014/main" xmlns="" id="{6E8EBFDB-F13A-6772-45FE-9031D05D37CD}"/>
                </a:ext>
              </a:extLst>
            </p:cNvPr>
            <p:cNvGrpSpPr/>
            <p:nvPr/>
          </p:nvGrpSpPr>
          <p:grpSpPr>
            <a:xfrm>
              <a:off x="4583900" y="2817300"/>
              <a:ext cx="48675" cy="41775"/>
              <a:chOff x="4583900" y="2817300"/>
              <a:chExt cx="48675" cy="41775"/>
            </a:xfrm>
          </p:grpSpPr>
          <p:sp>
            <p:nvSpPr>
              <p:cNvPr id="67" name="Google Shape;1221;p30">
                <a:extLst>
                  <a:ext uri="{FF2B5EF4-FFF2-40B4-BE49-F238E27FC236}">
                    <a16:creationId xmlns:a16="http://schemas.microsoft.com/office/drawing/2014/main" xmlns="" id="{AC56ACE7-C5ED-EA53-6E89-4894B7F191B4}"/>
                  </a:ext>
                </a:extLst>
              </p:cNvPr>
              <p:cNvSpPr/>
              <p:nvPr/>
            </p:nvSpPr>
            <p:spPr>
              <a:xfrm>
                <a:off x="4593575" y="2825450"/>
                <a:ext cx="38600" cy="33625"/>
              </a:xfrm>
              <a:custGeom>
                <a:avLst/>
                <a:gdLst/>
                <a:ahLst/>
                <a:cxnLst/>
                <a:rect l="l" t="t" r="r" b="b"/>
                <a:pathLst>
                  <a:path w="1544" h="1345" extrusionOk="0">
                    <a:moveTo>
                      <a:pt x="574" y="1"/>
                    </a:moveTo>
                    <a:lnTo>
                      <a:pt x="574" y="1"/>
                    </a:lnTo>
                    <a:cubicBezTo>
                      <a:pt x="300" y="41"/>
                      <a:pt x="0" y="314"/>
                      <a:pt x="0" y="624"/>
                    </a:cubicBezTo>
                    <a:cubicBezTo>
                      <a:pt x="0" y="1022"/>
                      <a:pt x="354" y="1345"/>
                      <a:pt x="792" y="1345"/>
                    </a:cubicBezTo>
                    <a:cubicBezTo>
                      <a:pt x="1143" y="1345"/>
                      <a:pt x="1439" y="1137"/>
                      <a:pt x="1543" y="849"/>
                    </a:cubicBezTo>
                    <a:lnTo>
                      <a:pt x="1543" y="849"/>
                    </a:lnTo>
                    <a:cubicBezTo>
                      <a:pt x="1415" y="921"/>
                      <a:pt x="1254" y="964"/>
                      <a:pt x="1079" y="964"/>
                    </a:cubicBezTo>
                    <a:cubicBezTo>
                      <a:pt x="659" y="964"/>
                      <a:pt x="320" y="716"/>
                      <a:pt x="320" y="412"/>
                    </a:cubicBezTo>
                    <a:cubicBezTo>
                      <a:pt x="320" y="248"/>
                      <a:pt x="419" y="101"/>
                      <a:pt x="574"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68" name="Google Shape;1222;p30">
                <a:extLst>
                  <a:ext uri="{FF2B5EF4-FFF2-40B4-BE49-F238E27FC236}">
                    <a16:creationId xmlns:a16="http://schemas.microsoft.com/office/drawing/2014/main" xmlns="" id="{9EC4FC98-7A26-5EFD-2B26-08C66D4A0CD5}"/>
                  </a:ext>
                </a:extLst>
              </p:cNvPr>
              <p:cNvSpPr/>
              <p:nvPr/>
            </p:nvSpPr>
            <p:spPr>
              <a:xfrm>
                <a:off x="4603300" y="2824250"/>
                <a:ext cx="19650" cy="15000"/>
              </a:xfrm>
              <a:custGeom>
                <a:avLst/>
                <a:gdLst/>
                <a:ahLst/>
                <a:cxnLst/>
                <a:rect l="l" t="t" r="r" b="b"/>
                <a:pathLst>
                  <a:path w="786" h="600" extrusionOk="0">
                    <a:moveTo>
                      <a:pt x="379" y="0"/>
                    </a:moveTo>
                    <a:cubicBezTo>
                      <a:pt x="194" y="0"/>
                      <a:pt x="174" y="158"/>
                      <a:pt x="174" y="158"/>
                    </a:cubicBezTo>
                    <a:cubicBezTo>
                      <a:pt x="0" y="401"/>
                      <a:pt x="785" y="600"/>
                      <a:pt x="785" y="600"/>
                    </a:cubicBezTo>
                    <a:cubicBezTo>
                      <a:pt x="785" y="600"/>
                      <a:pt x="718" y="61"/>
                      <a:pt x="459" y="9"/>
                    </a:cubicBezTo>
                    <a:cubicBezTo>
                      <a:pt x="429" y="3"/>
                      <a:pt x="403" y="0"/>
                      <a:pt x="379"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69" name="Google Shape;1223;p30">
                <a:extLst>
                  <a:ext uri="{FF2B5EF4-FFF2-40B4-BE49-F238E27FC236}">
                    <a16:creationId xmlns:a16="http://schemas.microsoft.com/office/drawing/2014/main" xmlns="" id="{F0DA1392-DE28-8E1A-6520-1C40950EC00A}"/>
                  </a:ext>
                </a:extLst>
              </p:cNvPr>
              <p:cNvSpPr/>
              <p:nvPr/>
            </p:nvSpPr>
            <p:spPr>
              <a:xfrm>
                <a:off x="4595775" y="2823700"/>
                <a:ext cx="23175" cy="19500"/>
              </a:xfrm>
              <a:custGeom>
                <a:avLst/>
                <a:gdLst/>
                <a:ahLst/>
                <a:cxnLst/>
                <a:rect l="l" t="t" r="r" b="b"/>
                <a:pathLst>
                  <a:path w="927" h="780" extrusionOk="0">
                    <a:moveTo>
                      <a:pt x="586" y="0"/>
                    </a:moveTo>
                    <a:cubicBezTo>
                      <a:pt x="540" y="0"/>
                      <a:pt x="483" y="11"/>
                      <a:pt x="410" y="38"/>
                    </a:cubicBezTo>
                    <a:cubicBezTo>
                      <a:pt x="51" y="170"/>
                      <a:pt x="1" y="780"/>
                      <a:pt x="1" y="780"/>
                    </a:cubicBezTo>
                    <a:cubicBezTo>
                      <a:pt x="1" y="780"/>
                      <a:pt x="926" y="385"/>
                      <a:pt x="763" y="157"/>
                    </a:cubicBezTo>
                    <a:cubicBezTo>
                      <a:pt x="763" y="157"/>
                      <a:pt x="762" y="0"/>
                      <a:pt x="586"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70" name="Google Shape;1224;p30">
                <a:extLst>
                  <a:ext uri="{FF2B5EF4-FFF2-40B4-BE49-F238E27FC236}">
                    <a16:creationId xmlns:a16="http://schemas.microsoft.com/office/drawing/2014/main" xmlns="" id="{CC68D30A-BB31-AE45-41A3-B28455FF9B37}"/>
                  </a:ext>
                </a:extLst>
              </p:cNvPr>
              <p:cNvSpPr/>
              <p:nvPr/>
            </p:nvSpPr>
            <p:spPr>
              <a:xfrm>
                <a:off x="4583900" y="2820300"/>
                <a:ext cx="32100" cy="9725"/>
              </a:xfrm>
              <a:custGeom>
                <a:avLst/>
                <a:gdLst/>
                <a:ahLst/>
                <a:cxnLst/>
                <a:rect l="l" t="t" r="r" b="b"/>
                <a:pathLst>
                  <a:path w="1284" h="389" extrusionOk="0">
                    <a:moveTo>
                      <a:pt x="782" y="0"/>
                    </a:moveTo>
                    <a:cubicBezTo>
                      <a:pt x="434" y="0"/>
                      <a:pt x="0" y="57"/>
                      <a:pt x="0" y="57"/>
                    </a:cubicBezTo>
                    <a:cubicBezTo>
                      <a:pt x="0" y="57"/>
                      <a:pt x="354" y="389"/>
                      <a:pt x="747" y="389"/>
                    </a:cubicBezTo>
                    <a:cubicBezTo>
                      <a:pt x="782" y="389"/>
                      <a:pt x="816" y="386"/>
                      <a:pt x="851" y="380"/>
                    </a:cubicBezTo>
                    <a:cubicBezTo>
                      <a:pt x="1283" y="312"/>
                      <a:pt x="1206" y="145"/>
                      <a:pt x="1206" y="145"/>
                    </a:cubicBezTo>
                    <a:cubicBezTo>
                      <a:pt x="1261" y="33"/>
                      <a:pt x="1046" y="0"/>
                      <a:pt x="782"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71" name="Google Shape;1225;p30">
                <a:extLst>
                  <a:ext uri="{FF2B5EF4-FFF2-40B4-BE49-F238E27FC236}">
                    <a16:creationId xmlns:a16="http://schemas.microsoft.com/office/drawing/2014/main" xmlns="" id="{EDED66B7-74DD-C47D-5463-54FD289181C1}"/>
                  </a:ext>
                </a:extLst>
              </p:cNvPr>
              <p:cNvSpPr/>
              <p:nvPr/>
            </p:nvSpPr>
            <p:spPr>
              <a:xfrm>
                <a:off x="4609650" y="2817300"/>
                <a:ext cx="22925" cy="10750"/>
              </a:xfrm>
              <a:custGeom>
                <a:avLst/>
                <a:gdLst/>
                <a:ahLst/>
                <a:cxnLst/>
                <a:rect l="l" t="t" r="r" b="b"/>
                <a:pathLst>
                  <a:path w="917" h="430" extrusionOk="0">
                    <a:moveTo>
                      <a:pt x="354" y="1"/>
                    </a:moveTo>
                    <a:cubicBezTo>
                      <a:pt x="304" y="1"/>
                      <a:pt x="258" y="11"/>
                      <a:pt x="219" y="35"/>
                    </a:cubicBezTo>
                    <a:cubicBezTo>
                      <a:pt x="0" y="172"/>
                      <a:pt x="145" y="326"/>
                      <a:pt x="145" y="326"/>
                    </a:cubicBezTo>
                    <a:cubicBezTo>
                      <a:pt x="165" y="401"/>
                      <a:pt x="230" y="429"/>
                      <a:pt x="314" y="429"/>
                    </a:cubicBezTo>
                    <a:cubicBezTo>
                      <a:pt x="543" y="429"/>
                      <a:pt x="916" y="223"/>
                      <a:pt x="916" y="223"/>
                    </a:cubicBezTo>
                    <a:cubicBezTo>
                      <a:pt x="916" y="223"/>
                      <a:pt x="591" y="1"/>
                      <a:pt x="354"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72" name="Google Shape;1226;p30">
                <a:extLst>
                  <a:ext uri="{FF2B5EF4-FFF2-40B4-BE49-F238E27FC236}">
                    <a16:creationId xmlns:a16="http://schemas.microsoft.com/office/drawing/2014/main" xmlns="" id="{F8AEA906-C9B7-C9A3-2BE1-A76A49E46330}"/>
                  </a:ext>
                </a:extLst>
              </p:cNvPr>
              <p:cNvSpPr/>
              <p:nvPr/>
            </p:nvSpPr>
            <p:spPr>
              <a:xfrm>
                <a:off x="4605775" y="2820125"/>
                <a:ext cx="20300" cy="13300"/>
              </a:xfrm>
              <a:custGeom>
                <a:avLst/>
                <a:gdLst/>
                <a:ahLst/>
                <a:cxnLst/>
                <a:rect l="l" t="t" r="r" b="b"/>
                <a:pathLst>
                  <a:path w="812" h="532" extrusionOk="0">
                    <a:moveTo>
                      <a:pt x="357" y="0"/>
                    </a:moveTo>
                    <a:cubicBezTo>
                      <a:pt x="113" y="0"/>
                      <a:pt x="126" y="192"/>
                      <a:pt x="126" y="192"/>
                    </a:cubicBezTo>
                    <a:cubicBezTo>
                      <a:pt x="0" y="459"/>
                      <a:pt x="812" y="532"/>
                      <a:pt x="812" y="532"/>
                    </a:cubicBezTo>
                    <a:cubicBezTo>
                      <a:pt x="812" y="532"/>
                      <a:pt x="643" y="11"/>
                      <a:pt x="377" y="1"/>
                    </a:cubicBezTo>
                    <a:cubicBezTo>
                      <a:pt x="370" y="0"/>
                      <a:pt x="363" y="0"/>
                      <a:pt x="357"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nvGrpSpPr>
            <p:cNvPr id="53" name="Google Shape;1227;p30">
              <a:extLst>
                <a:ext uri="{FF2B5EF4-FFF2-40B4-BE49-F238E27FC236}">
                  <a16:creationId xmlns:a16="http://schemas.microsoft.com/office/drawing/2014/main" xmlns="" id="{81FAC5DC-C343-42CB-151C-9EE306476111}"/>
                </a:ext>
              </a:extLst>
            </p:cNvPr>
            <p:cNvGrpSpPr/>
            <p:nvPr/>
          </p:nvGrpSpPr>
          <p:grpSpPr>
            <a:xfrm>
              <a:off x="4639375" y="2688750"/>
              <a:ext cx="48675" cy="41775"/>
              <a:chOff x="4639375" y="2688750"/>
              <a:chExt cx="48675" cy="41775"/>
            </a:xfrm>
          </p:grpSpPr>
          <p:sp>
            <p:nvSpPr>
              <p:cNvPr id="61" name="Google Shape;1228;p30">
                <a:extLst>
                  <a:ext uri="{FF2B5EF4-FFF2-40B4-BE49-F238E27FC236}">
                    <a16:creationId xmlns:a16="http://schemas.microsoft.com/office/drawing/2014/main" xmlns="" id="{EFD6C794-75D2-5B1D-73E8-B3D1F63C3BC1}"/>
                  </a:ext>
                </a:extLst>
              </p:cNvPr>
              <p:cNvSpPr/>
              <p:nvPr/>
            </p:nvSpPr>
            <p:spPr>
              <a:xfrm>
                <a:off x="4649050" y="2696900"/>
                <a:ext cx="38600" cy="33625"/>
              </a:xfrm>
              <a:custGeom>
                <a:avLst/>
                <a:gdLst/>
                <a:ahLst/>
                <a:cxnLst/>
                <a:rect l="l" t="t" r="r" b="b"/>
                <a:pathLst>
                  <a:path w="1544" h="1345" extrusionOk="0">
                    <a:moveTo>
                      <a:pt x="573" y="1"/>
                    </a:moveTo>
                    <a:lnTo>
                      <a:pt x="573" y="1"/>
                    </a:lnTo>
                    <a:cubicBezTo>
                      <a:pt x="299" y="40"/>
                      <a:pt x="0" y="313"/>
                      <a:pt x="0" y="624"/>
                    </a:cubicBezTo>
                    <a:cubicBezTo>
                      <a:pt x="0" y="1021"/>
                      <a:pt x="355" y="1345"/>
                      <a:pt x="793" y="1345"/>
                    </a:cubicBezTo>
                    <a:cubicBezTo>
                      <a:pt x="1143" y="1345"/>
                      <a:pt x="1439" y="1136"/>
                      <a:pt x="1543" y="848"/>
                    </a:cubicBezTo>
                    <a:lnTo>
                      <a:pt x="1543" y="848"/>
                    </a:lnTo>
                    <a:cubicBezTo>
                      <a:pt x="1415" y="920"/>
                      <a:pt x="1253" y="963"/>
                      <a:pt x="1078" y="963"/>
                    </a:cubicBezTo>
                    <a:cubicBezTo>
                      <a:pt x="659" y="963"/>
                      <a:pt x="319" y="715"/>
                      <a:pt x="319" y="412"/>
                    </a:cubicBezTo>
                    <a:cubicBezTo>
                      <a:pt x="319" y="249"/>
                      <a:pt x="419" y="101"/>
                      <a:pt x="573"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62" name="Google Shape;1229;p30">
                <a:extLst>
                  <a:ext uri="{FF2B5EF4-FFF2-40B4-BE49-F238E27FC236}">
                    <a16:creationId xmlns:a16="http://schemas.microsoft.com/office/drawing/2014/main" xmlns="" id="{BA80D5AD-BB68-2118-5D58-582E7134CEF2}"/>
                  </a:ext>
                </a:extLst>
              </p:cNvPr>
              <p:cNvSpPr/>
              <p:nvPr/>
            </p:nvSpPr>
            <p:spPr>
              <a:xfrm>
                <a:off x="4658800" y="2695675"/>
                <a:ext cx="19650" cy="15025"/>
              </a:xfrm>
              <a:custGeom>
                <a:avLst/>
                <a:gdLst/>
                <a:ahLst/>
                <a:cxnLst/>
                <a:rect l="l" t="t" r="r" b="b"/>
                <a:pathLst>
                  <a:path w="786" h="601" extrusionOk="0">
                    <a:moveTo>
                      <a:pt x="379" y="0"/>
                    </a:moveTo>
                    <a:cubicBezTo>
                      <a:pt x="194" y="0"/>
                      <a:pt x="174" y="158"/>
                      <a:pt x="174" y="158"/>
                    </a:cubicBezTo>
                    <a:cubicBezTo>
                      <a:pt x="0" y="401"/>
                      <a:pt x="785" y="600"/>
                      <a:pt x="785" y="600"/>
                    </a:cubicBezTo>
                    <a:cubicBezTo>
                      <a:pt x="785" y="600"/>
                      <a:pt x="719" y="61"/>
                      <a:pt x="459" y="9"/>
                    </a:cubicBezTo>
                    <a:cubicBezTo>
                      <a:pt x="429" y="3"/>
                      <a:pt x="403" y="0"/>
                      <a:pt x="379"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63" name="Google Shape;1230;p30">
                <a:extLst>
                  <a:ext uri="{FF2B5EF4-FFF2-40B4-BE49-F238E27FC236}">
                    <a16:creationId xmlns:a16="http://schemas.microsoft.com/office/drawing/2014/main" xmlns="" id="{350C4F96-F506-2901-3361-7772451D3D6F}"/>
                  </a:ext>
                </a:extLst>
              </p:cNvPr>
              <p:cNvSpPr/>
              <p:nvPr/>
            </p:nvSpPr>
            <p:spPr>
              <a:xfrm>
                <a:off x="4651275" y="2695100"/>
                <a:ext cx="23175" cy="19525"/>
              </a:xfrm>
              <a:custGeom>
                <a:avLst/>
                <a:gdLst/>
                <a:ahLst/>
                <a:cxnLst/>
                <a:rect l="l" t="t" r="r" b="b"/>
                <a:pathLst>
                  <a:path w="927" h="781" extrusionOk="0">
                    <a:moveTo>
                      <a:pt x="586" y="1"/>
                    </a:moveTo>
                    <a:cubicBezTo>
                      <a:pt x="540" y="1"/>
                      <a:pt x="482" y="11"/>
                      <a:pt x="410" y="38"/>
                    </a:cubicBezTo>
                    <a:cubicBezTo>
                      <a:pt x="51" y="170"/>
                      <a:pt x="1" y="780"/>
                      <a:pt x="1" y="780"/>
                    </a:cubicBezTo>
                    <a:cubicBezTo>
                      <a:pt x="1" y="780"/>
                      <a:pt x="926" y="385"/>
                      <a:pt x="763" y="156"/>
                    </a:cubicBezTo>
                    <a:cubicBezTo>
                      <a:pt x="763" y="156"/>
                      <a:pt x="762" y="1"/>
                      <a:pt x="586"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64" name="Google Shape;1231;p30">
                <a:extLst>
                  <a:ext uri="{FF2B5EF4-FFF2-40B4-BE49-F238E27FC236}">
                    <a16:creationId xmlns:a16="http://schemas.microsoft.com/office/drawing/2014/main" xmlns="" id="{E570278D-485A-25B2-81C5-4EA301D2E467}"/>
                  </a:ext>
                </a:extLst>
              </p:cNvPr>
              <p:cNvSpPr/>
              <p:nvPr/>
            </p:nvSpPr>
            <p:spPr>
              <a:xfrm>
                <a:off x="4639375" y="2691700"/>
                <a:ext cx="32150" cy="9725"/>
              </a:xfrm>
              <a:custGeom>
                <a:avLst/>
                <a:gdLst/>
                <a:ahLst/>
                <a:cxnLst/>
                <a:rect l="l" t="t" r="r" b="b"/>
                <a:pathLst>
                  <a:path w="1286" h="389" extrusionOk="0">
                    <a:moveTo>
                      <a:pt x="782" y="1"/>
                    </a:moveTo>
                    <a:cubicBezTo>
                      <a:pt x="433" y="1"/>
                      <a:pt x="0" y="57"/>
                      <a:pt x="0" y="57"/>
                    </a:cubicBezTo>
                    <a:cubicBezTo>
                      <a:pt x="0" y="57"/>
                      <a:pt x="354" y="389"/>
                      <a:pt x="747" y="389"/>
                    </a:cubicBezTo>
                    <a:cubicBezTo>
                      <a:pt x="781" y="389"/>
                      <a:pt x="816" y="386"/>
                      <a:pt x="851" y="381"/>
                    </a:cubicBezTo>
                    <a:cubicBezTo>
                      <a:pt x="1285" y="314"/>
                      <a:pt x="1206" y="146"/>
                      <a:pt x="1206" y="146"/>
                    </a:cubicBezTo>
                    <a:cubicBezTo>
                      <a:pt x="1261" y="33"/>
                      <a:pt x="1046" y="1"/>
                      <a:pt x="782"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65" name="Google Shape;1232;p30">
                <a:extLst>
                  <a:ext uri="{FF2B5EF4-FFF2-40B4-BE49-F238E27FC236}">
                    <a16:creationId xmlns:a16="http://schemas.microsoft.com/office/drawing/2014/main" xmlns="" id="{26DD1E46-0E55-2C86-23F2-C2AEF6C07F22}"/>
                  </a:ext>
                </a:extLst>
              </p:cNvPr>
              <p:cNvSpPr/>
              <p:nvPr/>
            </p:nvSpPr>
            <p:spPr>
              <a:xfrm>
                <a:off x="4665125" y="2688750"/>
                <a:ext cx="22925" cy="10725"/>
              </a:xfrm>
              <a:custGeom>
                <a:avLst/>
                <a:gdLst/>
                <a:ahLst/>
                <a:cxnLst/>
                <a:rect l="l" t="t" r="r" b="b"/>
                <a:pathLst>
                  <a:path w="917" h="429" extrusionOk="0">
                    <a:moveTo>
                      <a:pt x="354" y="0"/>
                    </a:moveTo>
                    <a:cubicBezTo>
                      <a:pt x="304" y="0"/>
                      <a:pt x="258" y="10"/>
                      <a:pt x="219" y="34"/>
                    </a:cubicBezTo>
                    <a:cubicBezTo>
                      <a:pt x="0" y="171"/>
                      <a:pt x="144" y="325"/>
                      <a:pt x="144" y="325"/>
                    </a:cubicBezTo>
                    <a:cubicBezTo>
                      <a:pt x="165" y="401"/>
                      <a:pt x="229" y="428"/>
                      <a:pt x="314" y="428"/>
                    </a:cubicBezTo>
                    <a:cubicBezTo>
                      <a:pt x="543" y="428"/>
                      <a:pt x="916" y="222"/>
                      <a:pt x="916" y="222"/>
                    </a:cubicBezTo>
                    <a:cubicBezTo>
                      <a:pt x="916" y="222"/>
                      <a:pt x="591" y="0"/>
                      <a:pt x="354"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66" name="Google Shape;1233;p30">
                <a:extLst>
                  <a:ext uri="{FF2B5EF4-FFF2-40B4-BE49-F238E27FC236}">
                    <a16:creationId xmlns:a16="http://schemas.microsoft.com/office/drawing/2014/main" xmlns="" id="{7473C89A-DED1-D864-0B1E-358CE088CAFE}"/>
                  </a:ext>
                </a:extLst>
              </p:cNvPr>
              <p:cNvSpPr/>
              <p:nvPr/>
            </p:nvSpPr>
            <p:spPr>
              <a:xfrm>
                <a:off x="4661250" y="2691550"/>
                <a:ext cx="20300" cy="13325"/>
              </a:xfrm>
              <a:custGeom>
                <a:avLst/>
                <a:gdLst/>
                <a:ahLst/>
                <a:cxnLst/>
                <a:rect l="l" t="t" r="r" b="b"/>
                <a:pathLst>
                  <a:path w="812" h="533" extrusionOk="0">
                    <a:moveTo>
                      <a:pt x="357" y="0"/>
                    </a:moveTo>
                    <a:cubicBezTo>
                      <a:pt x="113" y="0"/>
                      <a:pt x="126" y="193"/>
                      <a:pt x="126" y="193"/>
                    </a:cubicBezTo>
                    <a:cubicBezTo>
                      <a:pt x="0" y="459"/>
                      <a:pt x="812" y="532"/>
                      <a:pt x="812" y="532"/>
                    </a:cubicBezTo>
                    <a:cubicBezTo>
                      <a:pt x="812" y="532"/>
                      <a:pt x="643" y="11"/>
                      <a:pt x="376" y="1"/>
                    </a:cubicBezTo>
                    <a:cubicBezTo>
                      <a:pt x="370" y="1"/>
                      <a:pt x="363" y="0"/>
                      <a:pt x="357"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nvGrpSpPr>
            <p:cNvPr id="54" name="Google Shape;1234;p30">
              <a:extLst>
                <a:ext uri="{FF2B5EF4-FFF2-40B4-BE49-F238E27FC236}">
                  <a16:creationId xmlns:a16="http://schemas.microsoft.com/office/drawing/2014/main" xmlns="" id="{3BB3B590-5F6E-DC4C-9039-D319C9082456}"/>
                </a:ext>
              </a:extLst>
            </p:cNvPr>
            <p:cNvGrpSpPr/>
            <p:nvPr/>
          </p:nvGrpSpPr>
          <p:grpSpPr>
            <a:xfrm>
              <a:off x="4323000" y="2902825"/>
              <a:ext cx="48625" cy="41750"/>
              <a:chOff x="4323000" y="2902825"/>
              <a:chExt cx="48625" cy="41750"/>
            </a:xfrm>
          </p:grpSpPr>
          <p:sp>
            <p:nvSpPr>
              <p:cNvPr id="55" name="Google Shape;1235;p30">
                <a:extLst>
                  <a:ext uri="{FF2B5EF4-FFF2-40B4-BE49-F238E27FC236}">
                    <a16:creationId xmlns:a16="http://schemas.microsoft.com/office/drawing/2014/main" xmlns="" id="{0E411ABE-242B-A5A9-49CE-98BD40441BEB}"/>
                  </a:ext>
                </a:extLst>
              </p:cNvPr>
              <p:cNvSpPr/>
              <p:nvPr/>
            </p:nvSpPr>
            <p:spPr>
              <a:xfrm>
                <a:off x="4332625" y="2910975"/>
                <a:ext cx="38625" cy="33600"/>
              </a:xfrm>
              <a:custGeom>
                <a:avLst/>
                <a:gdLst/>
                <a:ahLst/>
                <a:cxnLst/>
                <a:rect l="l" t="t" r="r" b="b"/>
                <a:pathLst>
                  <a:path w="1545" h="1344" extrusionOk="0">
                    <a:moveTo>
                      <a:pt x="574" y="0"/>
                    </a:moveTo>
                    <a:lnTo>
                      <a:pt x="574" y="0"/>
                    </a:lnTo>
                    <a:cubicBezTo>
                      <a:pt x="300" y="40"/>
                      <a:pt x="1" y="313"/>
                      <a:pt x="1" y="623"/>
                    </a:cubicBezTo>
                    <a:cubicBezTo>
                      <a:pt x="1" y="1021"/>
                      <a:pt x="355" y="1344"/>
                      <a:pt x="792" y="1344"/>
                    </a:cubicBezTo>
                    <a:cubicBezTo>
                      <a:pt x="1143" y="1344"/>
                      <a:pt x="1440" y="1136"/>
                      <a:pt x="1544" y="849"/>
                    </a:cubicBezTo>
                    <a:lnTo>
                      <a:pt x="1544" y="849"/>
                    </a:lnTo>
                    <a:cubicBezTo>
                      <a:pt x="1414" y="920"/>
                      <a:pt x="1254" y="963"/>
                      <a:pt x="1078" y="963"/>
                    </a:cubicBezTo>
                    <a:cubicBezTo>
                      <a:pt x="660" y="963"/>
                      <a:pt x="319" y="716"/>
                      <a:pt x="319" y="411"/>
                    </a:cubicBezTo>
                    <a:cubicBezTo>
                      <a:pt x="319" y="248"/>
                      <a:pt x="418" y="100"/>
                      <a:pt x="574"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56" name="Google Shape;1236;p30">
                <a:extLst>
                  <a:ext uri="{FF2B5EF4-FFF2-40B4-BE49-F238E27FC236}">
                    <a16:creationId xmlns:a16="http://schemas.microsoft.com/office/drawing/2014/main" xmlns="" id="{431ECCFA-278B-CBDC-1B85-650738F35321}"/>
                  </a:ext>
                </a:extLst>
              </p:cNvPr>
              <p:cNvSpPr/>
              <p:nvPr/>
            </p:nvSpPr>
            <p:spPr>
              <a:xfrm>
                <a:off x="4342375" y="2909750"/>
                <a:ext cx="19675" cy="15025"/>
              </a:xfrm>
              <a:custGeom>
                <a:avLst/>
                <a:gdLst/>
                <a:ahLst/>
                <a:cxnLst/>
                <a:rect l="l" t="t" r="r" b="b"/>
                <a:pathLst>
                  <a:path w="787" h="601" extrusionOk="0">
                    <a:moveTo>
                      <a:pt x="380" y="0"/>
                    </a:moveTo>
                    <a:cubicBezTo>
                      <a:pt x="195" y="0"/>
                      <a:pt x="175" y="159"/>
                      <a:pt x="175" y="159"/>
                    </a:cubicBezTo>
                    <a:cubicBezTo>
                      <a:pt x="1" y="401"/>
                      <a:pt x="786" y="600"/>
                      <a:pt x="786" y="600"/>
                    </a:cubicBezTo>
                    <a:cubicBezTo>
                      <a:pt x="786" y="600"/>
                      <a:pt x="719" y="62"/>
                      <a:pt x="459" y="9"/>
                    </a:cubicBezTo>
                    <a:cubicBezTo>
                      <a:pt x="430" y="3"/>
                      <a:pt x="403" y="0"/>
                      <a:pt x="380" y="0"/>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57" name="Google Shape;1237;p30">
                <a:extLst>
                  <a:ext uri="{FF2B5EF4-FFF2-40B4-BE49-F238E27FC236}">
                    <a16:creationId xmlns:a16="http://schemas.microsoft.com/office/drawing/2014/main" xmlns="" id="{A00C58B2-BBB8-8384-D23B-38256355999B}"/>
                  </a:ext>
                </a:extLst>
              </p:cNvPr>
              <p:cNvSpPr/>
              <p:nvPr/>
            </p:nvSpPr>
            <p:spPr>
              <a:xfrm>
                <a:off x="4334875" y="2909175"/>
                <a:ext cx="23125" cy="19525"/>
              </a:xfrm>
              <a:custGeom>
                <a:avLst/>
                <a:gdLst/>
                <a:ahLst/>
                <a:cxnLst/>
                <a:rect l="l" t="t" r="r" b="b"/>
                <a:pathLst>
                  <a:path w="925" h="781" extrusionOk="0">
                    <a:moveTo>
                      <a:pt x="585" y="1"/>
                    </a:moveTo>
                    <a:cubicBezTo>
                      <a:pt x="539" y="1"/>
                      <a:pt x="481" y="11"/>
                      <a:pt x="408" y="38"/>
                    </a:cubicBezTo>
                    <a:cubicBezTo>
                      <a:pt x="50" y="170"/>
                      <a:pt x="0" y="780"/>
                      <a:pt x="0" y="780"/>
                    </a:cubicBezTo>
                    <a:cubicBezTo>
                      <a:pt x="0" y="780"/>
                      <a:pt x="925" y="385"/>
                      <a:pt x="762" y="156"/>
                    </a:cubicBezTo>
                    <a:cubicBezTo>
                      <a:pt x="762" y="156"/>
                      <a:pt x="761" y="1"/>
                      <a:pt x="585" y="1"/>
                    </a:cubicBezTo>
                    <a:close/>
                  </a:path>
                </a:pathLst>
              </a:custGeom>
              <a:solidFill>
                <a:srgbClr val="AC2B2B"/>
              </a:solidFill>
              <a:ln>
                <a:noFill/>
              </a:ln>
            </p:spPr>
            <p:txBody>
              <a:bodyPr spcFirstLastPara="1" wrap="square" lIns="121900" tIns="121900" rIns="121900" bIns="121900" anchor="ctr" anchorCtr="0">
                <a:noAutofit/>
              </a:bodyPr>
              <a:lstStyle/>
              <a:p>
                <a:endParaRPr sz="2489"/>
              </a:p>
            </p:txBody>
          </p:sp>
          <p:sp>
            <p:nvSpPr>
              <p:cNvPr id="58" name="Google Shape;1238;p30">
                <a:extLst>
                  <a:ext uri="{FF2B5EF4-FFF2-40B4-BE49-F238E27FC236}">
                    <a16:creationId xmlns:a16="http://schemas.microsoft.com/office/drawing/2014/main" xmlns="" id="{0C1FAC29-59F3-CF64-B1BD-E6BE232D1D23}"/>
                  </a:ext>
                </a:extLst>
              </p:cNvPr>
              <p:cNvSpPr/>
              <p:nvPr/>
            </p:nvSpPr>
            <p:spPr>
              <a:xfrm>
                <a:off x="4323000" y="2905775"/>
                <a:ext cx="32075" cy="9725"/>
              </a:xfrm>
              <a:custGeom>
                <a:avLst/>
                <a:gdLst/>
                <a:ahLst/>
                <a:cxnLst/>
                <a:rect l="l" t="t" r="r" b="b"/>
                <a:pathLst>
                  <a:path w="1283" h="389" extrusionOk="0">
                    <a:moveTo>
                      <a:pt x="781" y="0"/>
                    </a:moveTo>
                    <a:cubicBezTo>
                      <a:pt x="432" y="0"/>
                      <a:pt x="0" y="56"/>
                      <a:pt x="0" y="56"/>
                    </a:cubicBezTo>
                    <a:cubicBezTo>
                      <a:pt x="0" y="56"/>
                      <a:pt x="354" y="389"/>
                      <a:pt x="747" y="389"/>
                    </a:cubicBezTo>
                    <a:cubicBezTo>
                      <a:pt x="782" y="389"/>
                      <a:pt x="816" y="386"/>
                      <a:pt x="851" y="381"/>
                    </a:cubicBezTo>
                    <a:cubicBezTo>
                      <a:pt x="1283" y="313"/>
                      <a:pt x="1205" y="145"/>
                      <a:pt x="1205" y="145"/>
                    </a:cubicBezTo>
                    <a:cubicBezTo>
                      <a:pt x="1260" y="32"/>
                      <a:pt x="1045" y="0"/>
                      <a:pt x="78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59" name="Google Shape;1239;p30">
                <a:extLst>
                  <a:ext uri="{FF2B5EF4-FFF2-40B4-BE49-F238E27FC236}">
                    <a16:creationId xmlns:a16="http://schemas.microsoft.com/office/drawing/2014/main" xmlns="" id="{EA61270D-A49F-3200-3390-577C3C94429E}"/>
                  </a:ext>
                </a:extLst>
              </p:cNvPr>
              <p:cNvSpPr/>
              <p:nvPr/>
            </p:nvSpPr>
            <p:spPr>
              <a:xfrm>
                <a:off x="4348700" y="2902825"/>
                <a:ext cx="22925" cy="10725"/>
              </a:xfrm>
              <a:custGeom>
                <a:avLst/>
                <a:gdLst/>
                <a:ahLst/>
                <a:cxnLst/>
                <a:rect l="l" t="t" r="r" b="b"/>
                <a:pathLst>
                  <a:path w="917" h="429" extrusionOk="0">
                    <a:moveTo>
                      <a:pt x="353" y="0"/>
                    </a:moveTo>
                    <a:cubicBezTo>
                      <a:pt x="303" y="0"/>
                      <a:pt x="257" y="10"/>
                      <a:pt x="219" y="34"/>
                    </a:cubicBezTo>
                    <a:cubicBezTo>
                      <a:pt x="1" y="171"/>
                      <a:pt x="144" y="325"/>
                      <a:pt x="144" y="325"/>
                    </a:cubicBezTo>
                    <a:cubicBezTo>
                      <a:pt x="164" y="401"/>
                      <a:pt x="229" y="429"/>
                      <a:pt x="314" y="429"/>
                    </a:cubicBezTo>
                    <a:cubicBezTo>
                      <a:pt x="543" y="429"/>
                      <a:pt x="917" y="223"/>
                      <a:pt x="917" y="223"/>
                    </a:cubicBezTo>
                    <a:cubicBezTo>
                      <a:pt x="917" y="223"/>
                      <a:pt x="591" y="0"/>
                      <a:pt x="353"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60" name="Google Shape;1240;p30">
                <a:extLst>
                  <a:ext uri="{FF2B5EF4-FFF2-40B4-BE49-F238E27FC236}">
                    <a16:creationId xmlns:a16="http://schemas.microsoft.com/office/drawing/2014/main" xmlns="" id="{149A1F6A-1719-5168-3109-19143A255FB8}"/>
                  </a:ext>
                </a:extLst>
              </p:cNvPr>
              <p:cNvSpPr/>
              <p:nvPr/>
            </p:nvSpPr>
            <p:spPr>
              <a:xfrm>
                <a:off x="4344850" y="2905600"/>
                <a:ext cx="20325" cy="13300"/>
              </a:xfrm>
              <a:custGeom>
                <a:avLst/>
                <a:gdLst/>
                <a:ahLst/>
                <a:cxnLst/>
                <a:rect l="l" t="t" r="r" b="b"/>
                <a:pathLst>
                  <a:path w="813" h="532" extrusionOk="0">
                    <a:moveTo>
                      <a:pt x="359" y="1"/>
                    </a:moveTo>
                    <a:cubicBezTo>
                      <a:pt x="112" y="1"/>
                      <a:pt x="125" y="193"/>
                      <a:pt x="125" y="193"/>
                    </a:cubicBezTo>
                    <a:cubicBezTo>
                      <a:pt x="1" y="460"/>
                      <a:pt x="813" y="531"/>
                      <a:pt x="813" y="531"/>
                    </a:cubicBezTo>
                    <a:cubicBezTo>
                      <a:pt x="813" y="531"/>
                      <a:pt x="644" y="12"/>
                      <a:pt x="377" y="1"/>
                    </a:cubicBezTo>
                    <a:cubicBezTo>
                      <a:pt x="371" y="1"/>
                      <a:pt x="365" y="1"/>
                      <a:pt x="359"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grpSp>
        <p:nvGrpSpPr>
          <p:cNvPr id="83" name="Google Shape;1241;p30">
            <a:extLst>
              <a:ext uri="{FF2B5EF4-FFF2-40B4-BE49-F238E27FC236}">
                <a16:creationId xmlns:a16="http://schemas.microsoft.com/office/drawing/2014/main" xmlns="" id="{1D38A5CA-4247-3B9D-3A51-F5764396B108}"/>
              </a:ext>
            </a:extLst>
          </p:cNvPr>
          <p:cNvGrpSpPr/>
          <p:nvPr/>
        </p:nvGrpSpPr>
        <p:grpSpPr>
          <a:xfrm>
            <a:off x="1853957" y="4745803"/>
            <a:ext cx="469708" cy="980967"/>
            <a:chOff x="2481135" y="1176223"/>
            <a:chExt cx="272495" cy="569094"/>
          </a:xfrm>
        </p:grpSpPr>
        <p:sp>
          <p:nvSpPr>
            <p:cNvPr id="84" name="Google Shape;1242;p30">
              <a:extLst>
                <a:ext uri="{FF2B5EF4-FFF2-40B4-BE49-F238E27FC236}">
                  <a16:creationId xmlns:a16="http://schemas.microsoft.com/office/drawing/2014/main" xmlns="" id="{E876ECAE-3EBD-25A1-5424-D4421E93B75A}"/>
                </a:ext>
              </a:extLst>
            </p:cNvPr>
            <p:cNvSpPr/>
            <p:nvPr/>
          </p:nvSpPr>
          <p:spPr>
            <a:xfrm>
              <a:off x="2481135" y="1176223"/>
              <a:ext cx="153017" cy="569094"/>
            </a:xfrm>
            <a:custGeom>
              <a:avLst/>
              <a:gdLst/>
              <a:ahLst/>
              <a:cxnLst/>
              <a:rect l="l" t="t" r="r" b="b"/>
              <a:pathLst>
                <a:path w="3016" h="11217" extrusionOk="0">
                  <a:moveTo>
                    <a:pt x="1855" y="1"/>
                  </a:moveTo>
                  <a:cubicBezTo>
                    <a:pt x="1853" y="1"/>
                    <a:pt x="1850" y="1"/>
                    <a:pt x="1848" y="1"/>
                  </a:cubicBezTo>
                  <a:cubicBezTo>
                    <a:pt x="1768" y="5"/>
                    <a:pt x="1661" y="77"/>
                    <a:pt x="1631" y="153"/>
                  </a:cubicBezTo>
                  <a:cubicBezTo>
                    <a:pt x="641" y="2626"/>
                    <a:pt x="68" y="5274"/>
                    <a:pt x="12" y="7938"/>
                  </a:cubicBezTo>
                  <a:cubicBezTo>
                    <a:pt x="1" y="8492"/>
                    <a:pt x="12" y="9050"/>
                    <a:pt x="133" y="9591"/>
                  </a:cubicBezTo>
                  <a:cubicBezTo>
                    <a:pt x="254" y="10133"/>
                    <a:pt x="490" y="10658"/>
                    <a:pt x="879" y="11053"/>
                  </a:cubicBezTo>
                  <a:cubicBezTo>
                    <a:pt x="993" y="11168"/>
                    <a:pt x="1144" y="11216"/>
                    <a:pt x="1312" y="11216"/>
                  </a:cubicBezTo>
                  <a:cubicBezTo>
                    <a:pt x="1727" y="11216"/>
                    <a:pt x="2236" y="10917"/>
                    <a:pt x="2478" y="10598"/>
                  </a:cubicBezTo>
                  <a:cubicBezTo>
                    <a:pt x="2821" y="10151"/>
                    <a:pt x="2922" y="9567"/>
                    <a:pt x="2959" y="9005"/>
                  </a:cubicBezTo>
                  <a:cubicBezTo>
                    <a:pt x="3015" y="8140"/>
                    <a:pt x="2945" y="7273"/>
                    <a:pt x="2876" y="6408"/>
                  </a:cubicBezTo>
                  <a:cubicBezTo>
                    <a:pt x="2707" y="4302"/>
                    <a:pt x="2733" y="2123"/>
                    <a:pt x="2036" y="127"/>
                  </a:cubicBezTo>
                  <a:cubicBezTo>
                    <a:pt x="2010" y="54"/>
                    <a:pt x="1934" y="1"/>
                    <a:pt x="1855" y="1"/>
                  </a:cubicBezTo>
                  <a:close/>
                </a:path>
              </a:pathLst>
            </a:custGeom>
            <a:solidFill>
              <a:srgbClr val="ACBA8D"/>
            </a:solidFill>
            <a:ln>
              <a:noFill/>
            </a:ln>
          </p:spPr>
          <p:txBody>
            <a:bodyPr spcFirstLastPara="1" wrap="square" lIns="121900" tIns="121900" rIns="121900" bIns="121900" anchor="ctr" anchorCtr="0">
              <a:noAutofit/>
            </a:bodyPr>
            <a:lstStyle/>
            <a:p>
              <a:endParaRPr sz="2489"/>
            </a:p>
          </p:txBody>
        </p:sp>
        <p:sp>
          <p:nvSpPr>
            <p:cNvPr id="85" name="Google Shape;1243;p30">
              <a:extLst>
                <a:ext uri="{FF2B5EF4-FFF2-40B4-BE49-F238E27FC236}">
                  <a16:creationId xmlns:a16="http://schemas.microsoft.com/office/drawing/2014/main" xmlns="" id="{05D5D54E-B2D7-F724-7605-0D771A2FB9D3}"/>
                </a:ext>
              </a:extLst>
            </p:cNvPr>
            <p:cNvSpPr/>
            <p:nvPr/>
          </p:nvSpPr>
          <p:spPr>
            <a:xfrm>
              <a:off x="2644702" y="1405491"/>
              <a:ext cx="108928" cy="318311"/>
            </a:xfrm>
            <a:custGeom>
              <a:avLst/>
              <a:gdLst/>
              <a:ahLst/>
              <a:cxnLst/>
              <a:rect l="l" t="t" r="r" b="b"/>
              <a:pathLst>
                <a:path w="2147" h="6274" extrusionOk="0">
                  <a:moveTo>
                    <a:pt x="1077" y="0"/>
                  </a:moveTo>
                  <a:cubicBezTo>
                    <a:pt x="993" y="0"/>
                    <a:pt x="890" y="44"/>
                    <a:pt x="872" y="115"/>
                  </a:cubicBezTo>
                  <a:cubicBezTo>
                    <a:pt x="438" y="1764"/>
                    <a:pt x="0" y="3444"/>
                    <a:pt x="66" y="5147"/>
                  </a:cubicBezTo>
                  <a:cubicBezTo>
                    <a:pt x="76" y="5395"/>
                    <a:pt x="98" y="5650"/>
                    <a:pt x="217" y="5867"/>
                  </a:cubicBezTo>
                  <a:cubicBezTo>
                    <a:pt x="325" y="6067"/>
                    <a:pt x="534" y="6227"/>
                    <a:pt x="758" y="6227"/>
                  </a:cubicBezTo>
                  <a:cubicBezTo>
                    <a:pt x="778" y="6227"/>
                    <a:pt x="798" y="6225"/>
                    <a:pt x="818" y="6223"/>
                  </a:cubicBezTo>
                  <a:cubicBezTo>
                    <a:pt x="898" y="6258"/>
                    <a:pt x="988" y="6274"/>
                    <a:pt x="1082" y="6274"/>
                  </a:cubicBezTo>
                  <a:cubicBezTo>
                    <a:pt x="1434" y="6274"/>
                    <a:pt x="1840" y="6047"/>
                    <a:pt x="1975" y="5747"/>
                  </a:cubicBezTo>
                  <a:cubicBezTo>
                    <a:pt x="2146" y="5370"/>
                    <a:pt x="2109" y="4932"/>
                    <a:pt x="2069" y="4519"/>
                  </a:cubicBezTo>
                  <a:cubicBezTo>
                    <a:pt x="1923" y="3066"/>
                    <a:pt x="1613" y="1620"/>
                    <a:pt x="1301" y="192"/>
                  </a:cubicBezTo>
                  <a:cubicBezTo>
                    <a:pt x="1282" y="105"/>
                    <a:pt x="1212" y="31"/>
                    <a:pt x="1127" y="7"/>
                  </a:cubicBezTo>
                  <a:cubicBezTo>
                    <a:pt x="1112" y="2"/>
                    <a:pt x="1095" y="0"/>
                    <a:pt x="1077" y="0"/>
                  </a:cubicBezTo>
                  <a:close/>
                </a:path>
              </a:pathLst>
            </a:custGeom>
            <a:solidFill>
              <a:srgbClr val="ACBA8D"/>
            </a:solidFill>
            <a:ln>
              <a:noFill/>
            </a:ln>
          </p:spPr>
          <p:txBody>
            <a:bodyPr spcFirstLastPara="1" wrap="square" lIns="121900" tIns="121900" rIns="121900" bIns="121900" anchor="ctr" anchorCtr="0">
              <a:noAutofit/>
            </a:bodyPr>
            <a:lstStyle/>
            <a:p>
              <a:endParaRPr sz="2489"/>
            </a:p>
          </p:txBody>
        </p:sp>
      </p:grpSp>
      <p:grpSp>
        <p:nvGrpSpPr>
          <p:cNvPr id="86" name="Google Shape;1244;p30">
            <a:extLst>
              <a:ext uri="{FF2B5EF4-FFF2-40B4-BE49-F238E27FC236}">
                <a16:creationId xmlns:a16="http://schemas.microsoft.com/office/drawing/2014/main" xmlns="" id="{A541A100-B2E8-C005-B309-191E86B3CF19}"/>
              </a:ext>
            </a:extLst>
          </p:cNvPr>
          <p:cNvGrpSpPr/>
          <p:nvPr/>
        </p:nvGrpSpPr>
        <p:grpSpPr>
          <a:xfrm>
            <a:off x="300717" y="5007096"/>
            <a:ext cx="1318569" cy="640411"/>
            <a:chOff x="1492875" y="1181650"/>
            <a:chExt cx="487300" cy="236675"/>
          </a:xfrm>
        </p:grpSpPr>
        <p:sp>
          <p:nvSpPr>
            <p:cNvPr id="87" name="Google Shape;1245;p30">
              <a:extLst>
                <a:ext uri="{FF2B5EF4-FFF2-40B4-BE49-F238E27FC236}">
                  <a16:creationId xmlns:a16="http://schemas.microsoft.com/office/drawing/2014/main" xmlns="" id="{339B7557-AF02-6B93-C0D4-9554774C185D}"/>
                </a:ext>
              </a:extLst>
            </p:cNvPr>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88" name="Google Shape;1246;p30">
              <a:extLst>
                <a:ext uri="{FF2B5EF4-FFF2-40B4-BE49-F238E27FC236}">
                  <a16:creationId xmlns:a16="http://schemas.microsoft.com/office/drawing/2014/main" xmlns="" id="{4FA34471-22BC-7316-AA6E-112F6D0CAF93}"/>
                </a:ext>
              </a:extLst>
            </p:cNvPr>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89" name="Google Shape;1247;p30">
              <a:extLst>
                <a:ext uri="{FF2B5EF4-FFF2-40B4-BE49-F238E27FC236}">
                  <a16:creationId xmlns:a16="http://schemas.microsoft.com/office/drawing/2014/main" xmlns="" id="{905AEAE3-A4F5-4493-9757-B1E3DCC558E3}"/>
                </a:ext>
              </a:extLst>
            </p:cNvPr>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0" name="Google Shape;1248;p30">
              <a:extLst>
                <a:ext uri="{FF2B5EF4-FFF2-40B4-BE49-F238E27FC236}">
                  <a16:creationId xmlns:a16="http://schemas.microsoft.com/office/drawing/2014/main" xmlns="" id="{1607A5D3-DE45-5D95-50BB-CDCE8101ECE5}"/>
                </a:ext>
              </a:extLst>
            </p:cNvPr>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1" name="Google Shape;1249;p30">
              <a:extLst>
                <a:ext uri="{FF2B5EF4-FFF2-40B4-BE49-F238E27FC236}">
                  <a16:creationId xmlns:a16="http://schemas.microsoft.com/office/drawing/2014/main" xmlns="" id="{76E832B9-C601-C229-C463-D0D225C229FB}"/>
                </a:ext>
              </a:extLst>
            </p:cNvPr>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2" name="Google Shape;1250;p30">
              <a:extLst>
                <a:ext uri="{FF2B5EF4-FFF2-40B4-BE49-F238E27FC236}">
                  <a16:creationId xmlns:a16="http://schemas.microsoft.com/office/drawing/2014/main" xmlns="" id="{1836466A-6B16-1E5E-A43C-15C301DBB258}"/>
                </a:ext>
              </a:extLst>
            </p:cNvPr>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3" name="Google Shape;1251;p30">
              <a:extLst>
                <a:ext uri="{FF2B5EF4-FFF2-40B4-BE49-F238E27FC236}">
                  <a16:creationId xmlns:a16="http://schemas.microsoft.com/office/drawing/2014/main" xmlns="" id="{97BFA420-6B9B-F1EA-2C1B-B99AE069573E}"/>
                </a:ext>
              </a:extLst>
            </p:cNvPr>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4" name="Google Shape;1252;p30">
              <a:extLst>
                <a:ext uri="{FF2B5EF4-FFF2-40B4-BE49-F238E27FC236}">
                  <a16:creationId xmlns:a16="http://schemas.microsoft.com/office/drawing/2014/main" xmlns="" id="{C856C983-E7D5-35FD-C4C1-7286E9CDE617}"/>
                </a:ext>
              </a:extLst>
            </p:cNvPr>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5" name="Google Shape;1253;p30">
              <a:extLst>
                <a:ext uri="{FF2B5EF4-FFF2-40B4-BE49-F238E27FC236}">
                  <a16:creationId xmlns:a16="http://schemas.microsoft.com/office/drawing/2014/main" xmlns="" id="{D6554F57-8FDA-3726-8426-02DE6452E49D}"/>
                </a:ext>
              </a:extLst>
            </p:cNvPr>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6" name="Google Shape;1254;p30">
              <a:extLst>
                <a:ext uri="{FF2B5EF4-FFF2-40B4-BE49-F238E27FC236}">
                  <a16:creationId xmlns:a16="http://schemas.microsoft.com/office/drawing/2014/main" xmlns="" id="{70E095F1-FDE0-0883-8283-F5BBBBB477DE}"/>
                </a:ext>
              </a:extLst>
            </p:cNvPr>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7" name="Google Shape;1255;p30">
              <a:extLst>
                <a:ext uri="{FF2B5EF4-FFF2-40B4-BE49-F238E27FC236}">
                  <a16:creationId xmlns:a16="http://schemas.microsoft.com/office/drawing/2014/main" xmlns="" id="{EFB19FF6-063C-5C5E-BB1C-1859530C9BBE}"/>
                </a:ext>
              </a:extLst>
            </p:cNvPr>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8" name="Google Shape;1256;p30">
              <a:extLst>
                <a:ext uri="{FF2B5EF4-FFF2-40B4-BE49-F238E27FC236}">
                  <a16:creationId xmlns:a16="http://schemas.microsoft.com/office/drawing/2014/main" xmlns="" id="{5AE6E30C-A9B6-30B7-8CB8-85EE97A0DDAC}"/>
                </a:ext>
              </a:extLst>
            </p:cNvPr>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99" name="Google Shape;1257;p30">
              <a:extLst>
                <a:ext uri="{FF2B5EF4-FFF2-40B4-BE49-F238E27FC236}">
                  <a16:creationId xmlns:a16="http://schemas.microsoft.com/office/drawing/2014/main" xmlns="" id="{F479300C-55B6-E8D2-5CE6-ADDE9B8AAFD1}"/>
                </a:ext>
              </a:extLst>
            </p:cNvPr>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100" name="Google Shape;1258;p30">
              <a:extLst>
                <a:ext uri="{FF2B5EF4-FFF2-40B4-BE49-F238E27FC236}">
                  <a16:creationId xmlns:a16="http://schemas.microsoft.com/office/drawing/2014/main" xmlns="" id="{3808E193-04CF-C478-8B47-52284CC0C8CC}"/>
                </a:ext>
              </a:extLst>
            </p:cNvPr>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101" name="Google Shape;1259;p30">
              <a:extLst>
                <a:ext uri="{FF2B5EF4-FFF2-40B4-BE49-F238E27FC236}">
                  <a16:creationId xmlns:a16="http://schemas.microsoft.com/office/drawing/2014/main" xmlns="" id="{B9D0E6B1-9D22-FF75-E3A4-E5B6EA2A3CD9}"/>
                </a:ext>
              </a:extLst>
            </p:cNvPr>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102" name="Google Shape;1260;p30">
              <a:extLst>
                <a:ext uri="{FF2B5EF4-FFF2-40B4-BE49-F238E27FC236}">
                  <a16:creationId xmlns:a16="http://schemas.microsoft.com/office/drawing/2014/main" xmlns="" id="{B516E356-0B90-95C5-4A98-C24FAC495A43}"/>
                </a:ext>
              </a:extLst>
            </p:cNvPr>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103" name="Google Shape;1261;p30">
              <a:extLst>
                <a:ext uri="{FF2B5EF4-FFF2-40B4-BE49-F238E27FC236}">
                  <a16:creationId xmlns:a16="http://schemas.microsoft.com/office/drawing/2014/main" xmlns="" id="{C1649A79-1B88-385A-FE8A-967CF0A287C6}"/>
                </a:ext>
              </a:extLst>
            </p:cNvPr>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121900" tIns="121900" rIns="121900" bIns="121900" anchor="ctr" anchorCtr="0">
              <a:noAutofit/>
            </a:bodyPr>
            <a:lstStyle/>
            <a:p>
              <a:endParaRPr sz="2489"/>
            </a:p>
          </p:txBody>
        </p:sp>
        <p:sp>
          <p:nvSpPr>
            <p:cNvPr id="104" name="Google Shape;1262;p30">
              <a:extLst>
                <a:ext uri="{FF2B5EF4-FFF2-40B4-BE49-F238E27FC236}">
                  <a16:creationId xmlns:a16="http://schemas.microsoft.com/office/drawing/2014/main" xmlns="" id="{65C4747B-1113-92F2-F3F8-56D0E4B21716}"/>
                </a:ext>
              </a:extLst>
            </p:cNvPr>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105" name="Google Shape;1263;p30">
              <a:extLst>
                <a:ext uri="{FF2B5EF4-FFF2-40B4-BE49-F238E27FC236}">
                  <a16:creationId xmlns:a16="http://schemas.microsoft.com/office/drawing/2014/main" xmlns="" id="{8E59E017-F21A-15DF-8557-76B49137F968}"/>
                </a:ext>
              </a:extLst>
            </p:cNvPr>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sp>
          <p:nvSpPr>
            <p:cNvPr id="106" name="Google Shape;1264;p30">
              <a:extLst>
                <a:ext uri="{FF2B5EF4-FFF2-40B4-BE49-F238E27FC236}">
                  <a16:creationId xmlns:a16="http://schemas.microsoft.com/office/drawing/2014/main" xmlns="" id="{5729B76D-E995-38F1-CDA5-F1B0D8302BD9}"/>
                </a:ext>
              </a:extLst>
            </p:cNvPr>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121900" tIns="121900" rIns="121900" bIns="121900" anchor="ctr" anchorCtr="0">
              <a:noAutofit/>
            </a:bodyPr>
            <a:lstStyle/>
            <a:p>
              <a:endParaRPr sz="2489"/>
            </a:p>
          </p:txBody>
        </p:sp>
      </p:grpSp>
      <p:sp>
        <p:nvSpPr>
          <p:cNvPr id="107" name="Google Shape;1265;p30">
            <a:extLst>
              <a:ext uri="{FF2B5EF4-FFF2-40B4-BE49-F238E27FC236}">
                <a16:creationId xmlns:a16="http://schemas.microsoft.com/office/drawing/2014/main" xmlns="" id="{DA1A9B34-BFB8-283D-8DE8-7F91E42D5E37}"/>
              </a:ext>
            </a:extLst>
          </p:cNvPr>
          <p:cNvSpPr/>
          <p:nvPr/>
        </p:nvSpPr>
        <p:spPr>
          <a:xfrm>
            <a:off x="-127166" y="5537234"/>
            <a:ext cx="12446135" cy="1320804"/>
          </a:xfrm>
          <a:custGeom>
            <a:avLst/>
            <a:gdLst/>
            <a:ahLst/>
            <a:cxnLst/>
            <a:rect l="l" t="t" r="r" b="b"/>
            <a:pathLst>
              <a:path w="26230" h="4477" extrusionOk="0">
                <a:moveTo>
                  <a:pt x="1377" y="0"/>
                </a:moveTo>
                <a:cubicBezTo>
                  <a:pt x="1162" y="0"/>
                  <a:pt x="947" y="10"/>
                  <a:pt x="734" y="30"/>
                </a:cubicBezTo>
                <a:cubicBezTo>
                  <a:pt x="527" y="49"/>
                  <a:pt x="165" y="59"/>
                  <a:pt x="1" y="218"/>
                </a:cubicBezTo>
                <a:lnTo>
                  <a:pt x="79" y="4476"/>
                </a:lnTo>
                <a:lnTo>
                  <a:pt x="26105" y="4476"/>
                </a:lnTo>
                <a:cubicBezTo>
                  <a:pt x="26105" y="4476"/>
                  <a:pt x="26225" y="221"/>
                  <a:pt x="26225" y="218"/>
                </a:cubicBezTo>
                <a:cubicBezTo>
                  <a:pt x="26230" y="39"/>
                  <a:pt x="24620" y="11"/>
                  <a:pt x="24538" y="10"/>
                </a:cubicBezTo>
                <a:cubicBezTo>
                  <a:pt x="24411" y="8"/>
                  <a:pt x="24284" y="7"/>
                  <a:pt x="24157" y="7"/>
                </a:cubicBezTo>
                <a:cubicBezTo>
                  <a:pt x="21512" y="7"/>
                  <a:pt x="18846" y="418"/>
                  <a:pt x="16243" y="821"/>
                </a:cubicBezTo>
                <a:cubicBezTo>
                  <a:pt x="14921" y="1024"/>
                  <a:pt x="13588" y="1217"/>
                  <a:pt x="12277" y="1485"/>
                </a:cubicBezTo>
                <a:cubicBezTo>
                  <a:pt x="12274" y="1485"/>
                  <a:pt x="12272" y="1485"/>
                  <a:pt x="12269" y="1486"/>
                </a:cubicBezTo>
                <a:cubicBezTo>
                  <a:pt x="11673" y="1608"/>
                  <a:pt x="11113" y="1669"/>
                  <a:pt x="10557" y="1669"/>
                </a:cubicBezTo>
                <a:cubicBezTo>
                  <a:pt x="9820" y="1669"/>
                  <a:pt x="9093" y="1561"/>
                  <a:pt x="8307" y="1342"/>
                </a:cubicBezTo>
                <a:cubicBezTo>
                  <a:pt x="6806" y="923"/>
                  <a:pt x="5337" y="513"/>
                  <a:pt x="3804" y="260"/>
                </a:cubicBezTo>
                <a:cubicBezTo>
                  <a:pt x="3015" y="130"/>
                  <a:pt x="2190" y="0"/>
                  <a:pt x="1377" y="0"/>
                </a:cubicBezTo>
                <a:close/>
              </a:path>
            </a:pathLst>
          </a:custGeom>
          <a:solidFill>
            <a:srgbClr val="738A61"/>
          </a:solidFill>
          <a:ln>
            <a:noFill/>
          </a:ln>
        </p:spPr>
        <p:txBody>
          <a:bodyPr spcFirstLastPara="1" wrap="square" lIns="121900" tIns="121900" rIns="121900" bIns="121900" anchor="ctr" anchorCtr="0">
            <a:noAutofit/>
          </a:bodyPr>
          <a:lstStyle/>
          <a:p>
            <a:endParaRPr sz="2489"/>
          </a:p>
        </p:txBody>
      </p:sp>
      <p:grpSp>
        <p:nvGrpSpPr>
          <p:cNvPr id="108" name="Google Shape;1266;p30">
            <a:extLst>
              <a:ext uri="{FF2B5EF4-FFF2-40B4-BE49-F238E27FC236}">
                <a16:creationId xmlns:a16="http://schemas.microsoft.com/office/drawing/2014/main" xmlns="" id="{8425FA04-CB66-7211-520C-BFD6C809FCC7}"/>
              </a:ext>
            </a:extLst>
          </p:cNvPr>
          <p:cNvGrpSpPr/>
          <p:nvPr/>
        </p:nvGrpSpPr>
        <p:grpSpPr>
          <a:xfrm>
            <a:off x="2552428" y="5667663"/>
            <a:ext cx="1198267" cy="361767"/>
            <a:chOff x="4622100" y="3983100"/>
            <a:chExt cx="898700" cy="271325"/>
          </a:xfrm>
        </p:grpSpPr>
        <p:sp>
          <p:nvSpPr>
            <p:cNvPr id="109" name="Google Shape;1267;p30">
              <a:extLst>
                <a:ext uri="{FF2B5EF4-FFF2-40B4-BE49-F238E27FC236}">
                  <a16:creationId xmlns:a16="http://schemas.microsoft.com/office/drawing/2014/main" xmlns="" id="{306CDA49-AC72-2A16-5F1D-9A52665E5B78}"/>
                </a:ext>
              </a:extLst>
            </p:cNvPr>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0" name="Google Shape;1268;p30">
              <a:extLst>
                <a:ext uri="{FF2B5EF4-FFF2-40B4-BE49-F238E27FC236}">
                  <a16:creationId xmlns:a16="http://schemas.microsoft.com/office/drawing/2014/main" xmlns="" id="{B02834BD-8D2A-89F1-C2E4-A1CDB734CC94}"/>
                </a:ext>
              </a:extLst>
            </p:cNvPr>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121900" tIns="121900" rIns="121900" bIns="121900" anchor="ctr" anchorCtr="0">
              <a:noAutofit/>
            </a:bodyPr>
            <a:lstStyle/>
            <a:p>
              <a:endParaRPr sz="2489"/>
            </a:p>
          </p:txBody>
        </p:sp>
        <p:sp>
          <p:nvSpPr>
            <p:cNvPr id="111" name="Google Shape;1269;p30">
              <a:extLst>
                <a:ext uri="{FF2B5EF4-FFF2-40B4-BE49-F238E27FC236}">
                  <a16:creationId xmlns:a16="http://schemas.microsoft.com/office/drawing/2014/main" xmlns="" id="{EE70158B-6128-EB6A-9C9C-39569729520A}"/>
                </a:ext>
              </a:extLst>
            </p:cNvPr>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121900" tIns="121900" rIns="121900" bIns="121900" anchor="ctr" anchorCtr="0">
              <a:noAutofit/>
            </a:bodyPr>
            <a:lstStyle/>
            <a:p>
              <a:endParaRPr sz="2489"/>
            </a:p>
          </p:txBody>
        </p:sp>
      </p:grpSp>
      <p:sp>
        <p:nvSpPr>
          <p:cNvPr id="114" name="Rectangle: Rounded Corners 113">
            <a:extLst>
              <a:ext uri="{FF2B5EF4-FFF2-40B4-BE49-F238E27FC236}">
                <a16:creationId xmlns:a16="http://schemas.microsoft.com/office/drawing/2014/main" xmlns="" id="{A84402F8-485D-3860-5EB3-6E62A0DE28A6}"/>
              </a:ext>
            </a:extLst>
          </p:cNvPr>
          <p:cNvSpPr/>
          <p:nvPr/>
        </p:nvSpPr>
        <p:spPr>
          <a:xfrm>
            <a:off x="1551707" y="516780"/>
            <a:ext cx="5966693" cy="3746361"/>
          </a:xfrm>
          <a:prstGeom prst="roundRect">
            <a:avLst/>
          </a:prstGeom>
          <a:solidFill>
            <a:schemeClr val="accent3">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p>
        </p:txBody>
      </p:sp>
      <p:sp>
        <p:nvSpPr>
          <p:cNvPr id="113" name="TextBox 112">
            <a:extLst>
              <a:ext uri="{FF2B5EF4-FFF2-40B4-BE49-F238E27FC236}">
                <a16:creationId xmlns:a16="http://schemas.microsoft.com/office/drawing/2014/main" xmlns="" id="{BCBDE978-A3CD-5C5D-C7A1-4E799FC51AAD}"/>
              </a:ext>
            </a:extLst>
          </p:cNvPr>
          <p:cNvSpPr txBox="1"/>
          <p:nvPr/>
        </p:nvSpPr>
        <p:spPr>
          <a:xfrm>
            <a:off x="1684767" y="838338"/>
            <a:ext cx="5700575" cy="3072701"/>
          </a:xfrm>
          <a:prstGeom prst="rect">
            <a:avLst/>
          </a:prstGeom>
          <a:noFill/>
        </p:spPr>
        <p:txBody>
          <a:bodyPr wrap="square">
            <a:spAutoFit/>
          </a:bodyPr>
          <a:lstStyle/>
          <a:p>
            <a:pPr algn="ctr">
              <a:lnSpc>
                <a:spcPct val="115000"/>
              </a:lnSpc>
            </a:pPr>
            <a:r>
              <a:rPr lang="en-US" sz="3733" b="1" i="1">
                <a:latin typeface="Cambria" panose="02040503050406030204" pitchFamily="18" charset="0"/>
                <a:ea typeface="Cambria" panose="02040503050406030204" pitchFamily="18" charset="0"/>
              </a:rPr>
              <a:t>Câu 6:</a:t>
            </a:r>
            <a:r>
              <a:rPr lang="en-US" sz="3733">
                <a:latin typeface="Cambria" panose="02040503050406030204" pitchFamily="18" charset="0"/>
                <a:ea typeface="Cambria" panose="02040503050406030204" pitchFamily="18" charset="0"/>
              </a:rPr>
              <a:t> Đây là ai?</a:t>
            </a:r>
          </a:p>
          <a:p>
            <a:pPr algn="ctr">
              <a:lnSpc>
                <a:spcPct val="115000"/>
              </a:lnSpc>
            </a:pPr>
            <a:r>
              <a:rPr lang="vi-VN" sz="2667">
                <a:latin typeface="Cambria" panose="02040503050406030204" pitchFamily="18" charset="0"/>
                <a:ea typeface="Cambria" panose="02040503050406030204" pitchFamily="18" charset="0"/>
              </a:rPr>
              <a:t>Gợi ý: Đây là một vị thần khổng lồ</a:t>
            </a:r>
            <a:r>
              <a:rPr lang="en-US" sz="2667">
                <a:latin typeface="Cambria" panose="02040503050406030204" pitchFamily="18" charset="0"/>
                <a:ea typeface="Cambria" panose="02040503050406030204" pitchFamily="18" charset="0"/>
              </a:rPr>
              <a:t>,</a:t>
            </a:r>
            <a:r>
              <a:rPr lang="vi-VN" sz="2667">
                <a:latin typeface="Cambria" panose="02040503050406030204" pitchFamily="18" charset="0"/>
                <a:ea typeface="Cambria" panose="02040503050406030204" pitchFamily="18" charset="0"/>
              </a:rPr>
              <a:t> nổi tiếng với trí thông minh và chính ông đã tạo ra loài người</a:t>
            </a:r>
            <a:r>
              <a:rPr lang="en-US" sz="2667">
                <a:latin typeface="Cambria" panose="02040503050406030204" pitchFamily="18" charset="0"/>
                <a:ea typeface="Cambria" panose="02040503050406030204" pitchFamily="18" charset="0"/>
              </a:rPr>
              <a:t>, </a:t>
            </a:r>
            <a:r>
              <a:rPr lang="vi-VN" sz="2667">
                <a:latin typeface="Cambria" panose="02040503050406030204" pitchFamily="18" charset="0"/>
                <a:ea typeface="Cambria" panose="02040503050406030204" pitchFamily="18" charset="0"/>
              </a:rPr>
              <a:t>là người đã ăn cắp ngọn lửa từ thần Apollo và trao nó cho nhân loại. </a:t>
            </a:r>
            <a:endParaRPr lang="en-US" sz="6400">
              <a:latin typeface="Cambria" panose="02040503050406030204" pitchFamily="18" charset="0"/>
              <a:ea typeface="Cambria" panose="02040503050406030204" pitchFamily="18" charset="0"/>
            </a:endParaRPr>
          </a:p>
        </p:txBody>
      </p:sp>
      <p:pic>
        <p:nvPicPr>
          <p:cNvPr id="116" name="Picture 115">
            <a:hlinkClick r:id="rId2" action="ppaction://hlinksldjump"/>
            <a:extLst>
              <a:ext uri="{FF2B5EF4-FFF2-40B4-BE49-F238E27FC236}">
                <a16:creationId xmlns:a16="http://schemas.microsoft.com/office/drawing/2014/main" xmlns="" id="{2DF6DD5F-43AC-762D-096D-953F71951740}"/>
              </a:ext>
            </a:extLst>
          </p:cNvPr>
          <p:cNvPicPr>
            <a:picLocks noChangeAspect="1"/>
          </p:cNvPicPr>
          <p:nvPr/>
        </p:nvPicPr>
        <p:blipFill>
          <a:blip r:embed="rId3">
            <a:alphaModFix amt="85000"/>
          </a:blip>
          <a:stretch>
            <a:fillRect/>
          </a:stretch>
        </p:blipFill>
        <p:spPr>
          <a:xfrm>
            <a:off x="189717" y="218877"/>
            <a:ext cx="990600" cy="990600"/>
          </a:xfrm>
          <a:prstGeom prst="rect">
            <a:avLst/>
          </a:prstGeom>
        </p:spPr>
      </p:pic>
      <p:sp>
        <p:nvSpPr>
          <p:cNvPr id="118" name="TextBox 117">
            <a:extLst>
              <a:ext uri="{FF2B5EF4-FFF2-40B4-BE49-F238E27FC236}">
                <a16:creationId xmlns:a16="http://schemas.microsoft.com/office/drawing/2014/main" xmlns="" id="{10490B85-269E-93B5-C7D7-6C15DEE0C5FE}"/>
              </a:ext>
            </a:extLst>
          </p:cNvPr>
          <p:cNvSpPr txBox="1"/>
          <p:nvPr/>
        </p:nvSpPr>
        <p:spPr>
          <a:xfrm>
            <a:off x="2135776" y="4550264"/>
            <a:ext cx="7168896" cy="748988"/>
          </a:xfrm>
          <a:prstGeom prst="rect">
            <a:avLst/>
          </a:prstGeom>
          <a:noFill/>
        </p:spPr>
        <p:txBody>
          <a:bodyPr wrap="square">
            <a:spAutoFit/>
          </a:bodyPr>
          <a:lstStyle/>
          <a:p>
            <a:pPr algn="ctr"/>
            <a:r>
              <a:rPr lang="en-US" sz="4267" b="1">
                <a:latin typeface="Cambria" panose="02040503050406030204" pitchFamily="18" charset="0"/>
                <a:ea typeface="Cambria" panose="02040503050406030204" pitchFamily="18" charset="0"/>
              </a:rPr>
              <a:t>Thần Promete</a:t>
            </a:r>
          </a:p>
        </p:txBody>
      </p:sp>
      <p:pic>
        <p:nvPicPr>
          <p:cNvPr id="3" name="Picture 2">
            <a:extLst>
              <a:ext uri="{FF2B5EF4-FFF2-40B4-BE49-F238E27FC236}">
                <a16:creationId xmlns:a16="http://schemas.microsoft.com/office/drawing/2014/main" xmlns="" id="{B4C0E3D9-8F54-1766-2622-B1F30BD827EA}"/>
              </a:ext>
            </a:extLst>
          </p:cNvPr>
          <p:cNvPicPr>
            <a:picLocks noChangeAspect="1"/>
          </p:cNvPicPr>
          <p:nvPr/>
        </p:nvPicPr>
        <p:blipFill>
          <a:blip r:embed="rId4"/>
          <a:stretch>
            <a:fillRect/>
          </a:stretch>
        </p:blipFill>
        <p:spPr>
          <a:xfrm>
            <a:off x="8284450" y="256977"/>
            <a:ext cx="3141391" cy="6557901"/>
          </a:xfrm>
          <a:prstGeom prst="rect">
            <a:avLst/>
          </a:prstGeom>
          <a:effectLst>
            <a:outerShdw blurRad="50800" dist="76200" dir="13500000" algn="br" rotWithShape="0">
              <a:prstClr val="black">
                <a:alpha val="40000"/>
              </a:prstClr>
            </a:outerShdw>
          </a:effectLst>
        </p:spPr>
      </p:pic>
    </p:spTree>
    <p:extLst>
      <p:ext uri="{BB962C8B-B14F-4D97-AF65-F5344CB8AC3E}">
        <p14:creationId xmlns:p14="http://schemas.microsoft.com/office/powerpoint/2010/main" val="593416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5000"/>
                                  </p:iterate>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fade">
                                      <p:cBhvr>
                                        <p:cTn id="12" dur="1000"/>
                                        <p:tgtEl>
                                          <p:spTgt spid="118"/>
                                        </p:tgtEl>
                                      </p:cBhvr>
                                    </p:animEffect>
                                    <p:anim calcmode="lin" valueType="num">
                                      <p:cBhvr>
                                        <p:cTn id="13" dur="1000" fill="hold"/>
                                        <p:tgtEl>
                                          <p:spTgt spid="118"/>
                                        </p:tgtEl>
                                        <p:attrNameLst>
                                          <p:attrName>ppt_x</p:attrName>
                                        </p:attrNameLst>
                                      </p:cBhvr>
                                      <p:tavLst>
                                        <p:tav tm="0">
                                          <p:val>
                                            <p:strVal val="#ppt_x"/>
                                          </p:val>
                                        </p:tav>
                                        <p:tav tm="100000">
                                          <p:val>
                                            <p:strVal val="#ppt_x"/>
                                          </p:val>
                                        </p:tav>
                                      </p:tavLst>
                                    </p:anim>
                                    <p:anim calcmode="lin" valueType="num">
                                      <p:cBhvr>
                                        <p:cTn id="14" dur="1000" fill="hold"/>
                                        <p:tgtEl>
                                          <p:spTgt spid="1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55"/>
        <p:cNvGrpSpPr/>
        <p:nvPr/>
      </p:nvGrpSpPr>
      <p:grpSpPr>
        <a:xfrm>
          <a:off x="0" y="0"/>
          <a:ext cx="0" cy="0"/>
          <a:chOff x="0" y="0"/>
          <a:chExt cx="0" cy="0"/>
        </a:xfrm>
      </p:grpSpPr>
      <p:sp>
        <p:nvSpPr>
          <p:cNvPr id="2056" name="Google Shape;2056;p44"/>
          <p:cNvSpPr/>
          <p:nvPr/>
        </p:nvSpPr>
        <p:spPr>
          <a:xfrm>
            <a:off x="635000" y="5518800"/>
            <a:ext cx="1574800" cy="142400"/>
          </a:xfrm>
          <a:prstGeom prst="ellipse">
            <a:avLst/>
          </a:prstGeom>
          <a:solidFill>
            <a:srgbClr val="000000">
              <a:alpha val="17320"/>
            </a:srgbClr>
          </a:solidFill>
          <a:ln>
            <a:noFill/>
          </a:ln>
        </p:spPr>
        <p:txBody>
          <a:bodyPr spcFirstLastPara="1" wrap="square" lIns="121900" tIns="121900" rIns="121900" bIns="121900" anchor="ctr" anchorCtr="0">
            <a:noAutofit/>
          </a:bodyPr>
          <a:lstStyle/>
          <a:p>
            <a:endParaRPr sz="2489"/>
          </a:p>
        </p:txBody>
      </p:sp>
      <p:grpSp>
        <p:nvGrpSpPr>
          <p:cNvPr id="2057" name="Google Shape;2057;p44"/>
          <p:cNvGrpSpPr/>
          <p:nvPr/>
        </p:nvGrpSpPr>
        <p:grpSpPr>
          <a:xfrm>
            <a:off x="1049724" y="545521"/>
            <a:ext cx="849216" cy="5033160"/>
            <a:chOff x="6490110" y="3023424"/>
            <a:chExt cx="255634" cy="1515282"/>
          </a:xfrm>
        </p:grpSpPr>
        <p:sp>
          <p:nvSpPr>
            <p:cNvPr id="2058" name="Google Shape;2058;p44"/>
            <p:cNvSpPr/>
            <p:nvPr/>
          </p:nvSpPr>
          <p:spPr>
            <a:xfrm>
              <a:off x="6490110" y="3023424"/>
              <a:ext cx="255634" cy="1515282"/>
            </a:xfrm>
            <a:custGeom>
              <a:avLst/>
              <a:gdLst/>
              <a:ahLst/>
              <a:cxnLst/>
              <a:rect l="l" t="t" r="r" b="b"/>
              <a:pathLst>
                <a:path w="5267" h="31222" extrusionOk="0">
                  <a:moveTo>
                    <a:pt x="3393" y="1"/>
                  </a:moveTo>
                  <a:cubicBezTo>
                    <a:pt x="3179" y="1"/>
                    <a:pt x="2972" y="5"/>
                    <a:pt x="2786" y="5"/>
                  </a:cubicBezTo>
                  <a:cubicBezTo>
                    <a:pt x="2693" y="5"/>
                    <a:pt x="2591" y="5"/>
                    <a:pt x="2484" y="5"/>
                  </a:cubicBezTo>
                  <a:cubicBezTo>
                    <a:pt x="1493" y="5"/>
                    <a:pt x="0" y="45"/>
                    <a:pt x="0" y="870"/>
                  </a:cubicBezTo>
                  <a:cubicBezTo>
                    <a:pt x="1" y="1353"/>
                    <a:pt x="230" y="1466"/>
                    <a:pt x="445" y="1466"/>
                  </a:cubicBezTo>
                  <a:cubicBezTo>
                    <a:pt x="636" y="1466"/>
                    <a:pt x="816" y="1377"/>
                    <a:pt x="816" y="1377"/>
                  </a:cubicBezTo>
                  <a:lnTo>
                    <a:pt x="816" y="31222"/>
                  </a:lnTo>
                  <a:lnTo>
                    <a:pt x="4689" y="31222"/>
                  </a:lnTo>
                  <a:lnTo>
                    <a:pt x="4689" y="1529"/>
                  </a:lnTo>
                  <a:cubicBezTo>
                    <a:pt x="4689" y="1529"/>
                    <a:pt x="4780" y="1580"/>
                    <a:pt x="4890" y="1580"/>
                  </a:cubicBezTo>
                  <a:cubicBezTo>
                    <a:pt x="5056" y="1580"/>
                    <a:pt x="5266" y="1462"/>
                    <a:pt x="5266" y="870"/>
                  </a:cubicBezTo>
                  <a:cubicBezTo>
                    <a:pt x="5266" y="78"/>
                    <a:pt x="4276" y="1"/>
                    <a:pt x="3393"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059" name="Google Shape;2059;p44"/>
            <p:cNvSpPr/>
            <p:nvPr/>
          </p:nvSpPr>
          <p:spPr>
            <a:xfrm>
              <a:off x="6490110" y="3023424"/>
              <a:ext cx="255634" cy="1515282"/>
            </a:xfrm>
            <a:custGeom>
              <a:avLst/>
              <a:gdLst/>
              <a:ahLst/>
              <a:cxnLst/>
              <a:rect l="l" t="t" r="r" b="b"/>
              <a:pathLst>
                <a:path w="5267" h="31222" extrusionOk="0">
                  <a:moveTo>
                    <a:pt x="3393" y="1"/>
                  </a:moveTo>
                  <a:cubicBezTo>
                    <a:pt x="3179" y="1"/>
                    <a:pt x="2972" y="5"/>
                    <a:pt x="2786" y="5"/>
                  </a:cubicBezTo>
                  <a:cubicBezTo>
                    <a:pt x="2693" y="5"/>
                    <a:pt x="2591" y="5"/>
                    <a:pt x="2484" y="5"/>
                  </a:cubicBezTo>
                  <a:cubicBezTo>
                    <a:pt x="1493" y="5"/>
                    <a:pt x="0" y="45"/>
                    <a:pt x="0" y="870"/>
                  </a:cubicBezTo>
                  <a:cubicBezTo>
                    <a:pt x="1" y="1353"/>
                    <a:pt x="230" y="1466"/>
                    <a:pt x="445" y="1466"/>
                  </a:cubicBezTo>
                  <a:cubicBezTo>
                    <a:pt x="636" y="1466"/>
                    <a:pt x="816" y="1377"/>
                    <a:pt x="816" y="1377"/>
                  </a:cubicBezTo>
                  <a:lnTo>
                    <a:pt x="816" y="31222"/>
                  </a:lnTo>
                  <a:lnTo>
                    <a:pt x="4689" y="31222"/>
                  </a:lnTo>
                  <a:lnTo>
                    <a:pt x="4689" y="1529"/>
                  </a:lnTo>
                  <a:cubicBezTo>
                    <a:pt x="4689" y="1529"/>
                    <a:pt x="4780" y="1580"/>
                    <a:pt x="4890" y="1580"/>
                  </a:cubicBezTo>
                  <a:cubicBezTo>
                    <a:pt x="5056" y="1580"/>
                    <a:pt x="5266" y="1462"/>
                    <a:pt x="5266" y="870"/>
                  </a:cubicBezTo>
                  <a:cubicBezTo>
                    <a:pt x="5266" y="78"/>
                    <a:pt x="4276" y="1"/>
                    <a:pt x="3393" y="1"/>
                  </a:cubicBezTo>
                  <a:close/>
                </a:path>
              </a:pathLst>
            </a:custGeom>
            <a:solidFill>
              <a:srgbClr val="FFC846">
                <a:alpha val="28490"/>
              </a:srgbClr>
            </a:solidFill>
            <a:ln>
              <a:noFill/>
            </a:ln>
          </p:spPr>
          <p:txBody>
            <a:bodyPr spcFirstLastPara="1" wrap="square" lIns="121900" tIns="121900" rIns="121900" bIns="121900" anchor="ctr" anchorCtr="0">
              <a:noAutofit/>
            </a:bodyPr>
            <a:lstStyle/>
            <a:p>
              <a:endParaRPr sz="2489"/>
            </a:p>
          </p:txBody>
        </p:sp>
        <p:sp>
          <p:nvSpPr>
            <p:cNvPr id="2060" name="Google Shape;2060;p44"/>
            <p:cNvSpPr/>
            <p:nvPr/>
          </p:nvSpPr>
          <p:spPr>
            <a:xfrm>
              <a:off x="6490547" y="3052204"/>
              <a:ext cx="255051" cy="1486502"/>
            </a:xfrm>
            <a:custGeom>
              <a:avLst/>
              <a:gdLst/>
              <a:ahLst/>
              <a:cxnLst/>
              <a:rect l="l" t="t" r="r" b="b"/>
              <a:pathLst>
                <a:path w="5255" h="30629" extrusionOk="0">
                  <a:moveTo>
                    <a:pt x="2749" y="1"/>
                  </a:moveTo>
                  <a:cubicBezTo>
                    <a:pt x="1545" y="1"/>
                    <a:pt x="492" y="405"/>
                    <a:pt x="1" y="410"/>
                  </a:cubicBezTo>
                  <a:cubicBezTo>
                    <a:pt x="40" y="781"/>
                    <a:pt x="245" y="873"/>
                    <a:pt x="438" y="873"/>
                  </a:cubicBezTo>
                  <a:cubicBezTo>
                    <a:pt x="629" y="873"/>
                    <a:pt x="808" y="784"/>
                    <a:pt x="808" y="784"/>
                  </a:cubicBezTo>
                  <a:lnTo>
                    <a:pt x="808" y="30629"/>
                  </a:lnTo>
                  <a:lnTo>
                    <a:pt x="4681" y="30629"/>
                  </a:lnTo>
                  <a:lnTo>
                    <a:pt x="4681" y="13306"/>
                  </a:lnTo>
                  <a:lnTo>
                    <a:pt x="4681" y="13306"/>
                  </a:lnTo>
                  <a:cubicBezTo>
                    <a:pt x="4444" y="14881"/>
                    <a:pt x="4947" y="28684"/>
                    <a:pt x="3591" y="28684"/>
                  </a:cubicBezTo>
                  <a:cubicBezTo>
                    <a:pt x="3567" y="28684"/>
                    <a:pt x="3543" y="28680"/>
                    <a:pt x="3519" y="28671"/>
                  </a:cubicBezTo>
                  <a:cubicBezTo>
                    <a:pt x="2034" y="28170"/>
                    <a:pt x="1683" y="13777"/>
                    <a:pt x="1590" y="8722"/>
                  </a:cubicBezTo>
                  <a:cubicBezTo>
                    <a:pt x="1496" y="3667"/>
                    <a:pt x="1725" y="1256"/>
                    <a:pt x="3515" y="1256"/>
                  </a:cubicBezTo>
                  <a:cubicBezTo>
                    <a:pt x="4073" y="1256"/>
                    <a:pt x="4459" y="2363"/>
                    <a:pt x="4681" y="4646"/>
                  </a:cubicBezTo>
                  <a:lnTo>
                    <a:pt x="4681" y="936"/>
                  </a:lnTo>
                  <a:cubicBezTo>
                    <a:pt x="4681" y="936"/>
                    <a:pt x="4770" y="985"/>
                    <a:pt x="4879" y="985"/>
                  </a:cubicBezTo>
                  <a:cubicBezTo>
                    <a:pt x="5034" y="985"/>
                    <a:pt x="5227" y="884"/>
                    <a:pt x="5254" y="391"/>
                  </a:cubicBezTo>
                  <a:cubicBezTo>
                    <a:pt x="4721" y="312"/>
                    <a:pt x="3803" y="1"/>
                    <a:pt x="2749"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061" name="Google Shape;2061;p44"/>
            <p:cNvSpPr/>
            <p:nvPr/>
          </p:nvSpPr>
          <p:spPr>
            <a:xfrm>
              <a:off x="6490158" y="3047302"/>
              <a:ext cx="46594" cy="1491307"/>
            </a:xfrm>
            <a:custGeom>
              <a:avLst/>
              <a:gdLst/>
              <a:ahLst/>
              <a:cxnLst/>
              <a:rect l="l" t="t" r="r" b="b"/>
              <a:pathLst>
                <a:path w="960" h="30728" extrusionOk="0">
                  <a:moveTo>
                    <a:pt x="137" y="0"/>
                  </a:moveTo>
                  <a:cubicBezTo>
                    <a:pt x="50" y="103"/>
                    <a:pt x="0" y="226"/>
                    <a:pt x="0" y="376"/>
                  </a:cubicBezTo>
                  <a:cubicBezTo>
                    <a:pt x="0" y="859"/>
                    <a:pt x="229" y="973"/>
                    <a:pt x="443" y="973"/>
                  </a:cubicBezTo>
                  <a:cubicBezTo>
                    <a:pt x="635" y="973"/>
                    <a:pt x="815" y="883"/>
                    <a:pt x="815" y="883"/>
                  </a:cubicBezTo>
                  <a:lnTo>
                    <a:pt x="815" y="30728"/>
                  </a:lnTo>
                  <a:lnTo>
                    <a:pt x="959" y="30443"/>
                  </a:lnTo>
                  <a:lnTo>
                    <a:pt x="959" y="497"/>
                  </a:lnTo>
                  <a:cubicBezTo>
                    <a:pt x="959" y="497"/>
                    <a:pt x="778" y="587"/>
                    <a:pt x="585" y="587"/>
                  </a:cubicBezTo>
                  <a:cubicBezTo>
                    <a:pt x="370" y="587"/>
                    <a:pt x="142" y="475"/>
                    <a:pt x="137" y="0"/>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sp>
          <p:nvSpPr>
            <p:cNvPr id="2062" name="Google Shape;2062;p44"/>
            <p:cNvSpPr/>
            <p:nvPr/>
          </p:nvSpPr>
          <p:spPr>
            <a:xfrm>
              <a:off x="6692889" y="3222165"/>
              <a:ext cx="11551" cy="518861"/>
            </a:xfrm>
            <a:custGeom>
              <a:avLst/>
              <a:gdLst/>
              <a:ahLst/>
              <a:cxnLst/>
              <a:rect l="l" t="t" r="r" b="b"/>
              <a:pathLst>
                <a:path w="238" h="10691" extrusionOk="0">
                  <a:moveTo>
                    <a:pt x="120" y="0"/>
                  </a:moveTo>
                  <a:cubicBezTo>
                    <a:pt x="54" y="0"/>
                    <a:pt x="0" y="2393"/>
                    <a:pt x="0" y="5345"/>
                  </a:cubicBezTo>
                  <a:cubicBezTo>
                    <a:pt x="0" y="6763"/>
                    <a:pt x="13" y="8123"/>
                    <a:pt x="35" y="9125"/>
                  </a:cubicBezTo>
                  <a:cubicBezTo>
                    <a:pt x="57" y="10128"/>
                    <a:pt x="88" y="10691"/>
                    <a:pt x="120" y="10691"/>
                  </a:cubicBezTo>
                  <a:cubicBezTo>
                    <a:pt x="151" y="10691"/>
                    <a:pt x="181" y="10128"/>
                    <a:pt x="203" y="9125"/>
                  </a:cubicBezTo>
                  <a:cubicBezTo>
                    <a:pt x="225" y="8123"/>
                    <a:pt x="238" y="6763"/>
                    <a:pt x="238" y="5345"/>
                  </a:cubicBezTo>
                  <a:cubicBezTo>
                    <a:pt x="238" y="2393"/>
                    <a:pt x="185" y="0"/>
                    <a:pt x="120"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063" name="Google Shape;2063;p44"/>
            <p:cNvSpPr/>
            <p:nvPr/>
          </p:nvSpPr>
          <p:spPr>
            <a:xfrm>
              <a:off x="6647557" y="3173390"/>
              <a:ext cx="11551" cy="595542"/>
            </a:xfrm>
            <a:custGeom>
              <a:avLst/>
              <a:gdLst/>
              <a:ahLst/>
              <a:cxnLst/>
              <a:rect l="l" t="t" r="r" b="b"/>
              <a:pathLst>
                <a:path w="238" h="12271" extrusionOk="0">
                  <a:moveTo>
                    <a:pt x="119" y="1"/>
                  </a:moveTo>
                  <a:cubicBezTo>
                    <a:pt x="88" y="1"/>
                    <a:pt x="58" y="647"/>
                    <a:pt x="35" y="1798"/>
                  </a:cubicBezTo>
                  <a:cubicBezTo>
                    <a:pt x="13" y="2948"/>
                    <a:pt x="1" y="4508"/>
                    <a:pt x="1" y="6135"/>
                  </a:cubicBezTo>
                  <a:cubicBezTo>
                    <a:pt x="1" y="7763"/>
                    <a:pt x="13" y="9323"/>
                    <a:pt x="35" y="10473"/>
                  </a:cubicBezTo>
                  <a:cubicBezTo>
                    <a:pt x="58" y="11624"/>
                    <a:pt x="88" y="12270"/>
                    <a:pt x="119" y="12270"/>
                  </a:cubicBezTo>
                  <a:cubicBezTo>
                    <a:pt x="150" y="12270"/>
                    <a:pt x="181" y="11624"/>
                    <a:pt x="203" y="10473"/>
                  </a:cubicBezTo>
                  <a:cubicBezTo>
                    <a:pt x="225" y="9323"/>
                    <a:pt x="238" y="7763"/>
                    <a:pt x="238" y="6135"/>
                  </a:cubicBezTo>
                  <a:cubicBezTo>
                    <a:pt x="238" y="4508"/>
                    <a:pt x="225" y="2948"/>
                    <a:pt x="203" y="1798"/>
                  </a:cubicBezTo>
                  <a:cubicBezTo>
                    <a:pt x="181" y="647"/>
                    <a:pt x="150" y="1"/>
                    <a:pt x="119"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064" name="Google Shape;2064;p44"/>
            <p:cNvSpPr/>
            <p:nvPr/>
          </p:nvSpPr>
          <p:spPr>
            <a:xfrm>
              <a:off x="6599799" y="3206198"/>
              <a:ext cx="11551" cy="529926"/>
            </a:xfrm>
            <a:custGeom>
              <a:avLst/>
              <a:gdLst/>
              <a:ahLst/>
              <a:cxnLst/>
              <a:rect l="l" t="t" r="r" b="b"/>
              <a:pathLst>
                <a:path w="238" h="10919" extrusionOk="0">
                  <a:moveTo>
                    <a:pt x="119" y="0"/>
                  </a:moveTo>
                  <a:cubicBezTo>
                    <a:pt x="53" y="0"/>
                    <a:pt x="0" y="2445"/>
                    <a:pt x="0" y="5459"/>
                  </a:cubicBezTo>
                  <a:cubicBezTo>
                    <a:pt x="0" y="8474"/>
                    <a:pt x="53" y="10918"/>
                    <a:pt x="119" y="10918"/>
                  </a:cubicBezTo>
                  <a:cubicBezTo>
                    <a:pt x="185" y="10918"/>
                    <a:pt x="237" y="8474"/>
                    <a:pt x="237" y="5459"/>
                  </a:cubicBezTo>
                  <a:cubicBezTo>
                    <a:pt x="237" y="2445"/>
                    <a:pt x="185" y="0"/>
                    <a:pt x="119"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065" name="Google Shape;2065;p44"/>
            <p:cNvSpPr/>
            <p:nvPr/>
          </p:nvSpPr>
          <p:spPr>
            <a:xfrm>
              <a:off x="6496322" y="3062250"/>
              <a:ext cx="246121" cy="105364"/>
            </a:xfrm>
            <a:custGeom>
              <a:avLst/>
              <a:gdLst/>
              <a:ahLst/>
              <a:cxnLst/>
              <a:rect l="l" t="t" r="r" b="b"/>
              <a:pathLst>
                <a:path w="5071" h="2171" extrusionOk="0">
                  <a:moveTo>
                    <a:pt x="2265" y="1"/>
                  </a:moveTo>
                  <a:cubicBezTo>
                    <a:pt x="1511" y="1"/>
                    <a:pt x="716" y="135"/>
                    <a:pt x="1" y="526"/>
                  </a:cubicBezTo>
                  <a:cubicBezTo>
                    <a:pt x="87" y="631"/>
                    <a:pt x="207" y="664"/>
                    <a:pt x="323" y="664"/>
                  </a:cubicBezTo>
                  <a:cubicBezTo>
                    <a:pt x="512" y="664"/>
                    <a:pt x="690" y="577"/>
                    <a:pt x="690" y="577"/>
                  </a:cubicBezTo>
                  <a:lnTo>
                    <a:pt x="690" y="2171"/>
                  </a:lnTo>
                  <a:cubicBezTo>
                    <a:pt x="1223" y="1345"/>
                    <a:pt x="1913" y="618"/>
                    <a:pt x="2899" y="618"/>
                  </a:cubicBezTo>
                  <a:cubicBezTo>
                    <a:pt x="3378" y="618"/>
                    <a:pt x="3926" y="790"/>
                    <a:pt x="4561" y="1204"/>
                  </a:cubicBezTo>
                  <a:lnTo>
                    <a:pt x="4561" y="729"/>
                  </a:lnTo>
                  <a:cubicBezTo>
                    <a:pt x="4561" y="729"/>
                    <a:pt x="4649" y="777"/>
                    <a:pt x="4757" y="777"/>
                  </a:cubicBezTo>
                  <a:cubicBezTo>
                    <a:pt x="4866" y="777"/>
                    <a:pt x="4995" y="728"/>
                    <a:pt x="5071" y="527"/>
                  </a:cubicBezTo>
                  <a:cubicBezTo>
                    <a:pt x="4557" y="340"/>
                    <a:pt x="3462" y="1"/>
                    <a:pt x="2265" y="1"/>
                  </a:cubicBezTo>
                  <a:close/>
                </a:path>
              </a:pathLst>
            </a:custGeom>
            <a:solidFill>
              <a:srgbClr val="B89164">
                <a:alpha val="35200"/>
              </a:srgbClr>
            </a:solidFill>
            <a:ln>
              <a:noFill/>
            </a:ln>
          </p:spPr>
          <p:txBody>
            <a:bodyPr spcFirstLastPara="1" wrap="square" lIns="121900" tIns="121900" rIns="121900" bIns="121900" anchor="ctr" anchorCtr="0">
              <a:noAutofit/>
            </a:bodyPr>
            <a:lstStyle/>
            <a:p>
              <a:endParaRPr sz="2489"/>
            </a:p>
          </p:txBody>
        </p:sp>
      </p:grpSp>
      <p:sp>
        <p:nvSpPr>
          <p:cNvPr id="2066" name="Google Shape;2066;p44"/>
          <p:cNvSpPr/>
          <p:nvPr/>
        </p:nvSpPr>
        <p:spPr>
          <a:xfrm>
            <a:off x="190500" y="6023600"/>
            <a:ext cx="6413600" cy="300800"/>
          </a:xfrm>
          <a:prstGeom prst="ellipse">
            <a:avLst/>
          </a:prstGeom>
          <a:solidFill>
            <a:srgbClr val="000000">
              <a:alpha val="17320"/>
            </a:srgbClr>
          </a:solidFill>
          <a:ln>
            <a:noFill/>
          </a:ln>
        </p:spPr>
        <p:txBody>
          <a:bodyPr spcFirstLastPara="1" wrap="square" lIns="121900" tIns="121900" rIns="121900" bIns="121900" anchor="ctr" anchorCtr="0">
            <a:noAutofit/>
          </a:bodyPr>
          <a:lstStyle/>
          <a:p>
            <a:endParaRPr sz="2489"/>
          </a:p>
        </p:txBody>
      </p:sp>
      <p:sp>
        <p:nvSpPr>
          <p:cNvPr id="2067" name="Google Shape;2067;p44"/>
          <p:cNvSpPr txBox="1">
            <a:spLocks noGrp="1"/>
          </p:cNvSpPr>
          <p:nvPr>
            <p:ph type="title"/>
          </p:nvPr>
        </p:nvSpPr>
        <p:spPr>
          <a:xfrm>
            <a:off x="3864332" y="2770361"/>
            <a:ext cx="7062968" cy="1122400"/>
          </a:xfrm>
          <a:prstGeom prst="rect">
            <a:avLst/>
          </a:prstGeom>
        </p:spPr>
        <p:txBody>
          <a:bodyPr spcFirstLastPara="1" wrap="square" lIns="121900" tIns="121900" rIns="121900" bIns="121900" anchor="ctr" anchorCtr="0">
            <a:noAutofit/>
          </a:bodyPr>
          <a:lstStyle/>
          <a:p>
            <a:r>
              <a:rPr lang="en-US" sz="5400"/>
              <a:t>ĐỌC – TÌM HIỂU</a:t>
            </a:r>
            <a:br>
              <a:rPr lang="en-US" sz="5400"/>
            </a:br>
            <a:r>
              <a:rPr lang="en-US" sz="5400"/>
              <a:t>CHUNG</a:t>
            </a:r>
          </a:p>
        </p:txBody>
      </p:sp>
      <p:sp>
        <p:nvSpPr>
          <p:cNvPr id="2068" name="Google Shape;2068;p44"/>
          <p:cNvSpPr txBox="1">
            <a:spLocks noGrp="1"/>
          </p:cNvSpPr>
          <p:nvPr>
            <p:ph type="title" idx="2"/>
          </p:nvPr>
        </p:nvSpPr>
        <p:spPr>
          <a:xfrm>
            <a:off x="8426110" y="849650"/>
            <a:ext cx="2501190" cy="1462000"/>
          </a:xfrm>
          <a:prstGeom prst="rect">
            <a:avLst/>
          </a:prstGeom>
        </p:spPr>
        <p:txBody>
          <a:bodyPr spcFirstLastPara="1" wrap="square" lIns="121900" tIns="121900" rIns="121900" bIns="121900" anchor="ctr" anchorCtr="0">
            <a:noAutofit/>
          </a:bodyPr>
          <a:lstStyle/>
          <a:p>
            <a:pPr algn="ctr"/>
            <a:r>
              <a:rPr lang="es"/>
              <a:t>I</a:t>
            </a:r>
            <a:endParaRPr/>
          </a:p>
        </p:txBody>
      </p:sp>
      <p:cxnSp>
        <p:nvCxnSpPr>
          <p:cNvPr id="2070" name="Google Shape;2070;p44"/>
          <p:cNvCxnSpPr/>
          <p:nvPr/>
        </p:nvCxnSpPr>
        <p:spPr>
          <a:xfrm>
            <a:off x="11232000" y="1161000"/>
            <a:ext cx="0" cy="3421200"/>
          </a:xfrm>
          <a:prstGeom prst="straightConnector1">
            <a:avLst/>
          </a:prstGeom>
          <a:noFill/>
          <a:ln w="19050" cap="flat" cmpd="sng">
            <a:solidFill>
              <a:schemeClr val="accent5"/>
            </a:solidFill>
            <a:prstDash val="solid"/>
            <a:round/>
            <a:headEnd type="none" w="med" len="med"/>
            <a:tailEnd type="none" w="med" len="med"/>
          </a:ln>
        </p:spPr>
      </p:cxnSp>
      <p:grpSp>
        <p:nvGrpSpPr>
          <p:cNvPr id="2071" name="Google Shape;2071;p44"/>
          <p:cNvGrpSpPr/>
          <p:nvPr/>
        </p:nvGrpSpPr>
        <p:grpSpPr>
          <a:xfrm>
            <a:off x="336663" y="1104871"/>
            <a:ext cx="5668444" cy="5033151"/>
            <a:chOff x="1364600" y="3282320"/>
            <a:chExt cx="2051702" cy="1821757"/>
          </a:xfrm>
        </p:grpSpPr>
        <p:sp>
          <p:nvSpPr>
            <p:cNvPr id="2072" name="Google Shape;2072;p44"/>
            <p:cNvSpPr/>
            <p:nvPr/>
          </p:nvSpPr>
          <p:spPr>
            <a:xfrm>
              <a:off x="2313572" y="4545666"/>
              <a:ext cx="529849" cy="239948"/>
            </a:xfrm>
            <a:custGeom>
              <a:avLst/>
              <a:gdLst/>
              <a:ahLst/>
              <a:cxnLst/>
              <a:rect l="l" t="t" r="r" b="b"/>
              <a:pathLst>
                <a:path w="8422" h="3814" extrusionOk="0">
                  <a:moveTo>
                    <a:pt x="6944" y="0"/>
                  </a:moveTo>
                  <a:lnTo>
                    <a:pt x="1" y="2011"/>
                  </a:lnTo>
                  <a:cubicBezTo>
                    <a:pt x="2050" y="3345"/>
                    <a:pt x="3625" y="3813"/>
                    <a:pt x="4827" y="3813"/>
                  </a:cubicBezTo>
                  <a:cubicBezTo>
                    <a:pt x="7667" y="3813"/>
                    <a:pt x="8422" y="1197"/>
                    <a:pt x="8422" y="1197"/>
                  </a:cubicBezTo>
                  <a:lnTo>
                    <a:pt x="6944" y="0"/>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073" name="Google Shape;2073;p44"/>
            <p:cNvSpPr/>
            <p:nvPr/>
          </p:nvSpPr>
          <p:spPr>
            <a:xfrm>
              <a:off x="2313572" y="4545666"/>
              <a:ext cx="529849" cy="239948"/>
            </a:xfrm>
            <a:custGeom>
              <a:avLst/>
              <a:gdLst/>
              <a:ahLst/>
              <a:cxnLst/>
              <a:rect l="l" t="t" r="r" b="b"/>
              <a:pathLst>
                <a:path w="8422" h="3814" extrusionOk="0">
                  <a:moveTo>
                    <a:pt x="6944" y="0"/>
                  </a:moveTo>
                  <a:lnTo>
                    <a:pt x="1" y="2011"/>
                  </a:lnTo>
                  <a:cubicBezTo>
                    <a:pt x="2050" y="3345"/>
                    <a:pt x="3625" y="3813"/>
                    <a:pt x="4827" y="3813"/>
                  </a:cubicBezTo>
                  <a:cubicBezTo>
                    <a:pt x="7667" y="3813"/>
                    <a:pt x="8422" y="1197"/>
                    <a:pt x="8422" y="1197"/>
                  </a:cubicBezTo>
                  <a:lnTo>
                    <a:pt x="6944" y="0"/>
                  </a:lnTo>
                  <a:close/>
                </a:path>
              </a:pathLst>
            </a:custGeom>
            <a:solidFill>
              <a:srgbClr val="000000">
                <a:alpha val="48600"/>
              </a:srgbClr>
            </a:solidFill>
            <a:ln>
              <a:noFill/>
            </a:ln>
          </p:spPr>
          <p:txBody>
            <a:bodyPr spcFirstLastPara="1" wrap="square" lIns="121900" tIns="121900" rIns="121900" bIns="121900" anchor="ctr" anchorCtr="0">
              <a:noAutofit/>
            </a:bodyPr>
            <a:lstStyle/>
            <a:p>
              <a:endParaRPr sz="2489"/>
            </a:p>
          </p:txBody>
        </p:sp>
        <p:grpSp>
          <p:nvGrpSpPr>
            <p:cNvPr id="2074" name="Google Shape;2074;p44"/>
            <p:cNvGrpSpPr/>
            <p:nvPr/>
          </p:nvGrpSpPr>
          <p:grpSpPr>
            <a:xfrm>
              <a:off x="2730367" y="4392159"/>
              <a:ext cx="296947" cy="706256"/>
              <a:chOff x="2730367" y="4392159"/>
              <a:chExt cx="296947" cy="706256"/>
            </a:xfrm>
          </p:grpSpPr>
          <p:sp>
            <p:nvSpPr>
              <p:cNvPr id="2075" name="Google Shape;2075;p44"/>
              <p:cNvSpPr/>
              <p:nvPr/>
            </p:nvSpPr>
            <p:spPr>
              <a:xfrm>
                <a:off x="2730367" y="4392159"/>
                <a:ext cx="205850" cy="687193"/>
              </a:xfrm>
              <a:custGeom>
                <a:avLst/>
                <a:gdLst/>
                <a:ahLst/>
                <a:cxnLst/>
                <a:rect l="l" t="t" r="r" b="b"/>
                <a:pathLst>
                  <a:path w="3272" h="10923" extrusionOk="0">
                    <a:moveTo>
                      <a:pt x="216" y="0"/>
                    </a:moveTo>
                    <a:cubicBezTo>
                      <a:pt x="216" y="0"/>
                      <a:pt x="1" y="1993"/>
                      <a:pt x="61" y="2237"/>
                    </a:cubicBezTo>
                    <a:cubicBezTo>
                      <a:pt x="119" y="2480"/>
                      <a:pt x="2982" y="10922"/>
                      <a:pt x="2982" y="10922"/>
                    </a:cubicBezTo>
                    <a:lnTo>
                      <a:pt x="3036" y="10801"/>
                    </a:lnTo>
                    <a:cubicBezTo>
                      <a:pt x="3036" y="10801"/>
                      <a:pt x="3272" y="1900"/>
                      <a:pt x="3103" y="1512"/>
                    </a:cubicBezTo>
                    <a:cubicBezTo>
                      <a:pt x="2934" y="1125"/>
                      <a:pt x="216" y="0"/>
                      <a:pt x="216"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076" name="Google Shape;2076;p44"/>
              <p:cNvSpPr/>
              <p:nvPr/>
            </p:nvSpPr>
            <p:spPr>
              <a:xfrm>
                <a:off x="2730367" y="4392159"/>
                <a:ext cx="195280" cy="702858"/>
              </a:xfrm>
              <a:custGeom>
                <a:avLst/>
                <a:gdLst/>
                <a:ahLst/>
                <a:cxnLst/>
                <a:rect l="l" t="t" r="r" b="b"/>
                <a:pathLst>
                  <a:path w="3104" h="11172" extrusionOk="0">
                    <a:moveTo>
                      <a:pt x="216" y="0"/>
                    </a:moveTo>
                    <a:cubicBezTo>
                      <a:pt x="216" y="0"/>
                      <a:pt x="1" y="1994"/>
                      <a:pt x="60" y="2237"/>
                    </a:cubicBezTo>
                    <a:cubicBezTo>
                      <a:pt x="119" y="2480"/>
                      <a:pt x="3066" y="11171"/>
                      <a:pt x="3066" y="11171"/>
                    </a:cubicBezTo>
                    <a:lnTo>
                      <a:pt x="3104" y="11141"/>
                    </a:lnTo>
                    <a:cubicBezTo>
                      <a:pt x="2644" y="9707"/>
                      <a:pt x="2260" y="7927"/>
                      <a:pt x="2093" y="6244"/>
                    </a:cubicBezTo>
                    <a:cubicBezTo>
                      <a:pt x="1834" y="3604"/>
                      <a:pt x="2186" y="1931"/>
                      <a:pt x="2761" y="1230"/>
                    </a:cubicBezTo>
                    <a:cubicBezTo>
                      <a:pt x="1850" y="706"/>
                      <a:pt x="216" y="0"/>
                      <a:pt x="216"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077" name="Google Shape;2077;p44"/>
              <p:cNvSpPr/>
              <p:nvPr/>
            </p:nvSpPr>
            <p:spPr>
              <a:xfrm>
                <a:off x="2904006" y="5051986"/>
                <a:ext cx="123308" cy="46429"/>
              </a:xfrm>
              <a:custGeom>
                <a:avLst/>
                <a:gdLst/>
                <a:ahLst/>
                <a:cxnLst/>
                <a:rect l="l" t="t" r="r" b="b"/>
                <a:pathLst>
                  <a:path w="1960" h="738" extrusionOk="0">
                    <a:moveTo>
                      <a:pt x="366" y="1"/>
                    </a:moveTo>
                    <a:cubicBezTo>
                      <a:pt x="345" y="1"/>
                      <a:pt x="326" y="3"/>
                      <a:pt x="310" y="8"/>
                    </a:cubicBezTo>
                    <a:cubicBezTo>
                      <a:pt x="0" y="97"/>
                      <a:pt x="89" y="738"/>
                      <a:pt x="89" y="738"/>
                    </a:cubicBezTo>
                    <a:lnTo>
                      <a:pt x="1960" y="738"/>
                    </a:lnTo>
                    <a:cubicBezTo>
                      <a:pt x="1960" y="738"/>
                      <a:pt x="753" y="1"/>
                      <a:pt x="366"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grpSp>
        <p:grpSp>
          <p:nvGrpSpPr>
            <p:cNvPr id="2078" name="Google Shape;2078;p44"/>
            <p:cNvGrpSpPr/>
            <p:nvPr/>
          </p:nvGrpSpPr>
          <p:grpSpPr>
            <a:xfrm>
              <a:off x="1364600" y="3815818"/>
              <a:ext cx="384081" cy="1288259"/>
              <a:chOff x="1364600" y="3815818"/>
              <a:chExt cx="384081" cy="1288259"/>
            </a:xfrm>
          </p:grpSpPr>
          <p:sp>
            <p:nvSpPr>
              <p:cNvPr id="2079" name="Google Shape;2079;p44"/>
              <p:cNvSpPr/>
              <p:nvPr/>
            </p:nvSpPr>
            <p:spPr>
              <a:xfrm>
                <a:off x="1543649" y="4231544"/>
                <a:ext cx="55300" cy="795843"/>
              </a:xfrm>
              <a:custGeom>
                <a:avLst/>
                <a:gdLst/>
                <a:ahLst/>
                <a:cxnLst/>
                <a:rect l="l" t="t" r="r" b="b"/>
                <a:pathLst>
                  <a:path w="879" h="12650" extrusionOk="0">
                    <a:moveTo>
                      <a:pt x="459" y="0"/>
                    </a:moveTo>
                    <a:lnTo>
                      <a:pt x="0" y="12624"/>
                    </a:lnTo>
                    <a:lnTo>
                      <a:pt x="214" y="12649"/>
                    </a:lnTo>
                    <a:lnTo>
                      <a:pt x="878" y="50"/>
                    </a:lnTo>
                    <a:lnTo>
                      <a:pt x="459" y="0"/>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080" name="Google Shape;2080;p44"/>
              <p:cNvSpPr/>
              <p:nvPr/>
            </p:nvSpPr>
            <p:spPr>
              <a:xfrm>
                <a:off x="1552834" y="4062875"/>
                <a:ext cx="70839" cy="196476"/>
              </a:xfrm>
              <a:custGeom>
                <a:avLst/>
                <a:gdLst/>
                <a:ahLst/>
                <a:cxnLst/>
                <a:rect l="l" t="t" r="r" b="b"/>
                <a:pathLst>
                  <a:path w="1126" h="3123" extrusionOk="0">
                    <a:moveTo>
                      <a:pt x="688" y="1"/>
                    </a:moveTo>
                    <a:lnTo>
                      <a:pt x="1" y="2299"/>
                    </a:lnTo>
                    <a:lnTo>
                      <a:pt x="491" y="3123"/>
                    </a:lnTo>
                    <a:lnTo>
                      <a:pt x="1125" y="2430"/>
                    </a:lnTo>
                    <a:lnTo>
                      <a:pt x="688" y="1"/>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081" name="Google Shape;2081;p44"/>
              <p:cNvSpPr/>
              <p:nvPr/>
            </p:nvSpPr>
            <p:spPr>
              <a:xfrm>
                <a:off x="1574287" y="4457651"/>
                <a:ext cx="125636" cy="562060"/>
              </a:xfrm>
              <a:custGeom>
                <a:avLst/>
                <a:gdLst/>
                <a:ahLst/>
                <a:cxnLst/>
                <a:rect l="l" t="t" r="r" b="b"/>
                <a:pathLst>
                  <a:path w="1997" h="8934" extrusionOk="0">
                    <a:moveTo>
                      <a:pt x="1277" y="1"/>
                    </a:moveTo>
                    <a:lnTo>
                      <a:pt x="0" y="7861"/>
                    </a:lnTo>
                    <a:lnTo>
                      <a:pt x="508" y="8934"/>
                    </a:lnTo>
                    <a:lnTo>
                      <a:pt x="1272" y="7980"/>
                    </a:lnTo>
                    <a:lnTo>
                      <a:pt x="1997" y="68"/>
                    </a:lnTo>
                    <a:lnTo>
                      <a:pt x="1277" y="1"/>
                    </a:lnTo>
                    <a:close/>
                  </a:path>
                </a:pathLst>
              </a:custGeom>
              <a:solidFill>
                <a:srgbClr val="D9D9D9"/>
              </a:solidFill>
              <a:ln>
                <a:noFill/>
              </a:ln>
            </p:spPr>
            <p:txBody>
              <a:bodyPr spcFirstLastPara="1" wrap="square" lIns="121900" tIns="121900" rIns="121900" bIns="121900" anchor="ctr" anchorCtr="0">
                <a:noAutofit/>
              </a:bodyPr>
              <a:lstStyle/>
              <a:p>
                <a:endParaRPr sz="2489"/>
              </a:p>
            </p:txBody>
          </p:sp>
          <p:sp>
            <p:nvSpPr>
              <p:cNvPr id="2082" name="Google Shape;2082;p44"/>
              <p:cNvSpPr/>
              <p:nvPr/>
            </p:nvSpPr>
            <p:spPr>
              <a:xfrm>
                <a:off x="1606247" y="4516806"/>
                <a:ext cx="66373" cy="505376"/>
              </a:xfrm>
              <a:custGeom>
                <a:avLst/>
                <a:gdLst/>
                <a:ahLst/>
                <a:cxnLst/>
                <a:rect l="l" t="t" r="r" b="b"/>
                <a:pathLst>
                  <a:path w="1055" h="8033" extrusionOk="0">
                    <a:moveTo>
                      <a:pt x="982" y="1"/>
                    </a:moveTo>
                    <a:lnTo>
                      <a:pt x="52" y="7113"/>
                    </a:lnTo>
                    <a:lnTo>
                      <a:pt x="0" y="8033"/>
                    </a:lnTo>
                    <a:lnTo>
                      <a:pt x="180" y="7125"/>
                    </a:lnTo>
                    <a:lnTo>
                      <a:pt x="1054" y="7"/>
                    </a:lnTo>
                    <a:lnTo>
                      <a:pt x="982" y="1"/>
                    </a:ln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2083" name="Google Shape;2083;p44"/>
              <p:cNvSpPr/>
              <p:nvPr/>
            </p:nvSpPr>
            <p:spPr>
              <a:xfrm>
                <a:off x="1645064" y="4457651"/>
                <a:ext cx="54860" cy="67379"/>
              </a:xfrm>
              <a:custGeom>
                <a:avLst/>
                <a:gdLst/>
                <a:ahLst/>
                <a:cxnLst/>
                <a:rect l="l" t="t" r="r" b="b"/>
                <a:pathLst>
                  <a:path w="872" h="1071" extrusionOk="0">
                    <a:moveTo>
                      <a:pt x="152" y="1"/>
                    </a:moveTo>
                    <a:lnTo>
                      <a:pt x="1" y="923"/>
                    </a:lnTo>
                    <a:cubicBezTo>
                      <a:pt x="4" y="923"/>
                      <a:pt x="7" y="923"/>
                      <a:pt x="9" y="923"/>
                    </a:cubicBezTo>
                    <a:cubicBezTo>
                      <a:pt x="268" y="923"/>
                      <a:pt x="530" y="970"/>
                      <a:pt x="780" y="1070"/>
                    </a:cubicBezTo>
                    <a:lnTo>
                      <a:pt x="872" y="68"/>
                    </a:lnTo>
                    <a:lnTo>
                      <a:pt x="152" y="1"/>
                    </a:ln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2084" name="Google Shape;2084;p44"/>
              <p:cNvSpPr/>
              <p:nvPr/>
            </p:nvSpPr>
            <p:spPr>
              <a:xfrm>
                <a:off x="1658527" y="4320187"/>
                <a:ext cx="54797" cy="142308"/>
              </a:xfrm>
              <a:custGeom>
                <a:avLst/>
                <a:gdLst/>
                <a:ahLst/>
                <a:cxnLst/>
                <a:rect l="l" t="t" r="r" b="b"/>
                <a:pathLst>
                  <a:path w="871" h="2262" extrusionOk="0">
                    <a:moveTo>
                      <a:pt x="280" y="0"/>
                    </a:moveTo>
                    <a:lnTo>
                      <a:pt x="1" y="2207"/>
                    </a:lnTo>
                    <a:lnTo>
                      <a:pt x="591" y="2261"/>
                    </a:lnTo>
                    <a:lnTo>
                      <a:pt x="870" y="56"/>
                    </a:lnTo>
                    <a:lnTo>
                      <a:pt x="280" y="0"/>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085" name="Google Shape;2085;p44"/>
              <p:cNvSpPr/>
              <p:nvPr/>
            </p:nvSpPr>
            <p:spPr>
              <a:xfrm>
                <a:off x="1604296" y="4438652"/>
                <a:ext cx="144384" cy="43032"/>
              </a:xfrm>
              <a:custGeom>
                <a:avLst/>
                <a:gdLst/>
                <a:ahLst/>
                <a:cxnLst/>
                <a:rect l="l" t="t" r="r" b="b"/>
                <a:pathLst>
                  <a:path w="2295" h="684" extrusionOk="0">
                    <a:moveTo>
                      <a:pt x="326" y="0"/>
                    </a:moveTo>
                    <a:cubicBezTo>
                      <a:pt x="132" y="0"/>
                      <a:pt x="1" y="218"/>
                      <a:pt x="112" y="378"/>
                    </a:cubicBezTo>
                    <a:cubicBezTo>
                      <a:pt x="178" y="471"/>
                      <a:pt x="285" y="547"/>
                      <a:pt x="465" y="563"/>
                    </a:cubicBezTo>
                    <a:lnTo>
                      <a:pt x="1736" y="681"/>
                    </a:lnTo>
                    <a:cubicBezTo>
                      <a:pt x="1752" y="682"/>
                      <a:pt x="1769" y="683"/>
                      <a:pt x="1786" y="683"/>
                    </a:cubicBezTo>
                    <a:cubicBezTo>
                      <a:pt x="1903" y="683"/>
                      <a:pt x="2014" y="648"/>
                      <a:pt x="2107" y="586"/>
                    </a:cubicBezTo>
                    <a:cubicBezTo>
                      <a:pt x="2294" y="461"/>
                      <a:pt x="2218" y="172"/>
                      <a:pt x="1996" y="152"/>
                    </a:cubicBezTo>
                    <a:lnTo>
                      <a:pt x="1192" y="78"/>
                    </a:lnTo>
                    <a:lnTo>
                      <a:pt x="350" y="1"/>
                    </a:lnTo>
                    <a:cubicBezTo>
                      <a:pt x="341" y="0"/>
                      <a:pt x="333" y="0"/>
                      <a:pt x="326"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086" name="Google Shape;2086;p44"/>
              <p:cNvSpPr/>
              <p:nvPr/>
            </p:nvSpPr>
            <p:spPr>
              <a:xfrm>
                <a:off x="1607316" y="4444628"/>
                <a:ext cx="137212" cy="37118"/>
              </a:xfrm>
              <a:custGeom>
                <a:avLst/>
                <a:gdLst/>
                <a:ahLst/>
                <a:cxnLst/>
                <a:rect l="l" t="t" r="r" b="b"/>
                <a:pathLst>
                  <a:path w="2181" h="590" extrusionOk="0">
                    <a:moveTo>
                      <a:pt x="84" y="1"/>
                    </a:moveTo>
                    <a:cubicBezTo>
                      <a:pt x="20" y="78"/>
                      <a:pt x="0" y="192"/>
                      <a:pt x="64" y="286"/>
                    </a:cubicBezTo>
                    <a:cubicBezTo>
                      <a:pt x="129" y="377"/>
                      <a:pt x="237" y="454"/>
                      <a:pt x="417" y="470"/>
                    </a:cubicBezTo>
                    <a:lnTo>
                      <a:pt x="1688" y="587"/>
                    </a:lnTo>
                    <a:cubicBezTo>
                      <a:pt x="1704" y="588"/>
                      <a:pt x="1721" y="589"/>
                      <a:pt x="1738" y="589"/>
                    </a:cubicBezTo>
                    <a:cubicBezTo>
                      <a:pt x="1855" y="589"/>
                      <a:pt x="1966" y="554"/>
                      <a:pt x="2059" y="492"/>
                    </a:cubicBezTo>
                    <a:cubicBezTo>
                      <a:pt x="2155" y="429"/>
                      <a:pt x="2181" y="324"/>
                      <a:pt x="2156" y="231"/>
                    </a:cubicBezTo>
                    <a:lnTo>
                      <a:pt x="2156" y="231"/>
                    </a:lnTo>
                    <a:cubicBezTo>
                      <a:pt x="2141" y="246"/>
                      <a:pt x="2128" y="261"/>
                      <a:pt x="2109" y="273"/>
                    </a:cubicBezTo>
                    <a:cubicBezTo>
                      <a:pt x="2018" y="334"/>
                      <a:pt x="1908" y="370"/>
                      <a:pt x="1792" y="370"/>
                    </a:cubicBezTo>
                    <a:cubicBezTo>
                      <a:pt x="1774" y="370"/>
                      <a:pt x="1757" y="369"/>
                      <a:pt x="1739" y="368"/>
                    </a:cubicBezTo>
                    <a:lnTo>
                      <a:pt x="469" y="251"/>
                    </a:lnTo>
                    <a:cubicBezTo>
                      <a:pt x="289" y="234"/>
                      <a:pt x="180" y="159"/>
                      <a:pt x="116" y="66"/>
                    </a:cubicBezTo>
                    <a:cubicBezTo>
                      <a:pt x="101" y="45"/>
                      <a:pt x="91" y="23"/>
                      <a:pt x="84" y="1"/>
                    </a:cubicBezTo>
                    <a:close/>
                  </a:path>
                </a:pathLst>
              </a:custGeom>
              <a:solidFill>
                <a:srgbClr val="8F6027">
                  <a:alpha val="48100"/>
                </a:srgbClr>
              </a:solidFill>
              <a:ln>
                <a:noFill/>
              </a:ln>
            </p:spPr>
            <p:txBody>
              <a:bodyPr spcFirstLastPara="1" wrap="square" lIns="121900" tIns="121900" rIns="121900" bIns="121900" anchor="ctr" anchorCtr="0">
                <a:noAutofit/>
              </a:bodyPr>
              <a:lstStyle/>
              <a:p>
                <a:endParaRPr sz="2489"/>
              </a:p>
            </p:txBody>
          </p:sp>
          <p:sp>
            <p:nvSpPr>
              <p:cNvPr id="2087" name="Google Shape;2087;p44"/>
              <p:cNvSpPr/>
              <p:nvPr/>
            </p:nvSpPr>
            <p:spPr>
              <a:xfrm>
                <a:off x="1665699" y="4320313"/>
                <a:ext cx="47625" cy="85121"/>
              </a:xfrm>
              <a:custGeom>
                <a:avLst/>
                <a:gdLst/>
                <a:ahLst/>
                <a:cxnLst/>
                <a:rect l="l" t="t" r="r" b="b"/>
                <a:pathLst>
                  <a:path w="757" h="1353" extrusionOk="0">
                    <a:moveTo>
                      <a:pt x="166" y="1"/>
                    </a:moveTo>
                    <a:lnTo>
                      <a:pt x="1" y="1299"/>
                    </a:lnTo>
                    <a:cubicBezTo>
                      <a:pt x="106" y="1199"/>
                      <a:pt x="206" y="1146"/>
                      <a:pt x="299" y="1146"/>
                    </a:cubicBezTo>
                    <a:cubicBezTo>
                      <a:pt x="404" y="1146"/>
                      <a:pt x="502" y="1213"/>
                      <a:pt x="591" y="1353"/>
                    </a:cubicBezTo>
                    <a:lnTo>
                      <a:pt x="756" y="54"/>
                    </a:lnTo>
                    <a:lnTo>
                      <a:pt x="166" y="1"/>
                    </a:ln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2088" name="Google Shape;2088;p44"/>
              <p:cNvSpPr/>
              <p:nvPr/>
            </p:nvSpPr>
            <p:spPr>
              <a:xfrm>
                <a:off x="1662239" y="4298168"/>
                <a:ext cx="63542" cy="59012"/>
              </a:xfrm>
              <a:custGeom>
                <a:avLst/>
                <a:gdLst/>
                <a:ahLst/>
                <a:cxnLst/>
                <a:rect l="l" t="t" r="r" b="b"/>
                <a:pathLst>
                  <a:path w="1010" h="938" extrusionOk="0">
                    <a:moveTo>
                      <a:pt x="522" y="1"/>
                    </a:moveTo>
                    <a:cubicBezTo>
                      <a:pt x="278" y="1"/>
                      <a:pt x="64" y="183"/>
                      <a:pt x="34" y="426"/>
                    </a:cubicBezTo>
                    <a:cubicBezTo>
                      <a:pt x="1" y="683"/>
                      <a:pt x="185" y="912"/>
                      <a:pt x="446" y="935"/>
                    </a:cubicBezTo>
                    <a:cubicBezTo>
                      <a:pt x="461" y="937"/>
                      <a:pt x="476" y="938"/>
                      <a:pt x="491" y="938"/>
                    </a:cubicBezTo>
                    <a:cubicBezTo>
                      <a:pt x="734" y="938"/>
                      <a:pt x="946" y="756"/>
                      <a:pt x="977" y="513"/>
                    </a:cubicBezTo>
                    <a:cubicBezTo>
                      <a:pt x="1010" y="256"/>
                      <a:pt x="825" y="27"/>
                      <a:pt x="565" y="3"/>
                    </a:cubicBezTo>
                    <a:cubicBezTo>
                      <a:pt x="550" y="1"/>
                      <a:pt x="536" y="1"/>
                      <a:pt x="522"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089" name="Google Shape;2089;p44"/>
              <p:cNvSpPr/>
              <p:nvPr/>
            </p:nvSpPr>
            <p:spPr>
              <a:xfrm>
                <a:off x="1662113" y="4307102"/>
                <a:ext cx="61906" cy="50204"/>
              </a:xfrm>
              <a:custGeom>
                <a:avLst/>
                <a:gdLst/>
                <a:ahLst/>
                <a:cxnLst/>
                <a:rect l="l" t="t" r="r" b="b"/>
                <a:pathLst>
                  <a:path w="984" h="798" extrusionOk="0">
                    <a:moveTo>
                      <a:pt x="181" y="1"/>
                    </a:moveTo>
                    <a:cubicBezTo>
                      <a:pt x="104" y="75"/>
                      <a:pt x="48" y="172"/>
                      <a:pt x="34" y="285"/>
                    </a:cubicBezTo>
                    <a:cubicBezTo>
                      <a:pt x="1" y="543"/>
                      <a:pt x="186" y="771"/>
                      <a:pt x="447" y="796"/>
                    </a:cubicBezTo>
                    <a:cubicBezTo>
                      <a:pt x="461" y="797"/>
                      <a:pt x="476" y="798"/>
                      <a:pt x="490" y="798"/>
                    </a:cubicBezTo>
                    <a:cubicBezTo>
                      <a:pt x="734" y="798"/>
                      <a:pt x="947" y="616"/>
                      <a:pt x="978" y="372"/>
                    </a:cubicBezTo>
                    <a:cubicBezTo>
                      <a:pt x="983" y="335"/>
                      <a:pt x="982" y="298"/>
                      <a:pt x="978" y="263"/>
                    </a:cubicBezTo>
                    <a:cubicBezTo>
                      <a:pt x="887" y="349"/>
                      <a:pt x="765" y="403"/>
                      <a:pt x="634" y="403"/>
                    </a:cubicBezTo>
                    <a:cubicBezTo>
                      <a:pt x="621" y="403"/>
                      <a:pt x="607" y="403"/>
                      <a:pt x="593" y="401"/>
                    </a:cubicBezTo>
                    <a:cubicBezTo>
                      <a:pt x="371" y="380"/>
                      <a:pt x="204" y="211"/>
                      <a:pt x="181" y="1"/>
                    </a:cubicBezTo>
                    <a:close/>
                  </a:path>
                </a:pathLst>
              </a:custGeom>
              <a:solidFill>
                <a:srgbClr val="8F6027">
                  <a:alpha val="48100"/>
                </a:srgbClr>
              </a:solidFill>
              <a:ln>
                <a:noFill/>
              </a:ln>
            </p:spPr>
            <p:txBody>
              <a:bodyPr spcFirstLastPara="1" wrap="square" lIns="121900" tIns="121900" rIns="121900" bIns="121900" anchor="ctr" anchorCtr="0">
                <a:noAutofit/>
              </a:bodyPr>
              <a:lstStyle/>
              <a:p>
                <a:endParaRPr sz="2489"/>
              </a:p>
            </p:txBody>
          </p:sp>
          <p:sp>
            <p:nvSpPr>
              <p:cNvPr id="2090" name="Google Shape;2090;p44"/>
              <p:cNvSpPr/>
              <p:nvPr/>
            </p:nvSpPr>
            <p:spPr>
              <a:xfrm>
                <a:off x="1677652" y="4312512"/>
                <a:ext cx="32777" cy="30324"/>
              </a:xfrm>
              <a:custGeom>
                <a:avLst/>
                <a:gdLst/>
                <a:ahLst/>
                <a:cxnLst/>
                <a:rect l="l" t="t" r="r" b="b"/>
                <a:pathLst>
                  <a:path w="521" h="482" extrusionOk="0">
                    <a:moveTo>
                      <a:pt x="269" y="0"/>
                    </a:moveTo>
                    <a:cubicBezTo>
                      <a:pt x="144" y="0"/>
                      <a:pt x="34" y="95"/>
                      <a:pt x="18" y="219"/>
                    </a:cubicBezTo>
                    <a:cubicBezTo>
                      <a:pt x="0" y="351"/>
                      <a:pt x="95" y="468"/>
                      <a:pt x="230" y="481"/>
                    </a:cubicBezTo>
                    <a:cubicBezTo>
                      <a:pt x="238" y="482"/>
                      <a:pt x="246" y="482"/>
                      <a:pt x="254" y="482"/>
                    </a:cubicBezTo>
                    <a:cubicBezTo>
                      <a:pt x="377" y="482"/>
                      <a:pt x="486" y="389"/>
                      <a:pt x="502" y="264"/>
                    </a:cubicBezTo>
                    <a:cubicBezTo>
                      <a:pt x="520" y="132"/>
                      <a:pt x="425" y="15"/>
                      <a:pt x="290" y="1"/>
                    </a:cubicBezTo>
                    <a:cubicBezTo>
                      <a:pt x="283" y="1"/>
                      <a:pt x="276" y="0"/>
                      <a:pt x="269"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091" name="Google Shape;2091;p44"/>
              <p:cNvSpPr/>
              <p:nvPr/>
            </p:nvSpPr>
            <p:spPr>
              <a:xfrm>
                <a:off x="1388569" y="4038843"/>
                <a:ext cx="145391" cy="1037679"/>
              </a:xfrm>
              <a:custGeom>
                <a:avLst/>
                <a:gdLst/>
                <a:ahLst/>
                <a:cxnLst/>
                <a:rect l="l" t="t" r="r" b="b"/>
                <a:pathLst>
                  <a:path w="2311" h="16494" extrusionOk="0">
                    <a:moveTo>
                      <a:pt x="1" y="0"/>
                    </a:moveTo>
                    <a:lnTo>
                      <a:pt x="2095" y="16493"/>
                    </a:lnTo>
                    <a:lnTo>
                      <a:pt x="2310" y="16493"/>
                    </a:lnTo>
                    <a:lnTo>
                      <a:pt x="422" y="0"/>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092" name="Google Shape;2092;p44"/>
              <p:cNvSpPr/>
              <p:nvPr/>
            </p:nvSpPr>
            <p:spPr>
              <a:xfrm>
                <a:off x="1364600" y="3815818"/>
                <a:ext cx="71091" cy="257438"/>
              </a:xfrm>
              <a:custGeom>
                <a:avLst/>
                <a:gdLst/>
                <a:ahLst/>
                <a:cxnLst/>
                <a:rect l="l" t="t" r="r" b="b"/>
                <a:pathLst>
                  <a:path w="1130" h="4092" extrusionOk="0">
                    <a:moveTo>
                      <a:pt x="211" y="0"/>
                    </a:moveTo>
                    <a:lnTo>
                      <a:pt x="0" y="3094"/>
                    </a:lnTo>
                    <a:lnTo>
                      <a:pt x="645" y="4091"/>
                    </a:lnTo>
                    <a:lnTo>
                      <a:pt x="1129" y="3094"/>
                    </a:lnTo>
                    <a:lnTo>
                      <a:pt x="211"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093" name="Google Shape;2093;p44"/>
              <p:cNvSpPr/>
              <p:nvPr/>
            </p:nvSpPr>
            <p:spPr>
              <a:xfrm>
                <a:off x="1473375" y="4282188"/>
                <a:ext cx="80528" cy="794333"/>
              </a:xfrm>
              <a:custGeom>
                <a:avLst/>
                <a:gdLst/>
                <a:ahLst/>
                <a:cxnLst/>
                <a:rect l="l" t="t" r="r" b="b"/>
                <a:pathLst>
                  <a:path w="1280" h="12626" extrusionOk="0">
                    <a:moveTo>
                      <a:pt x="1" y="1"/>
                    </a:moveTo>
                    <a:lnTo>
                      <a:pt x="1065" y="12625"/>
                    </a:lnTo>
                    <a:lnTo>
                      <a:pt x="1279" y="12625"/>
                    </a:lnTo>
                    <a:lnTo>
                      <a:pt x="423" y="1"/>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094" name="Google Shape;2094;p44"/>
              <p:cNvSpPr/>
              <p:nvPr/>
            </p:nvSpPr>
            <p:spPr>
              <a:xfrm>
                <a:off x="1473375" y="4282251"/>
                <a:ext cx="38880" cy="316198"/>
              </a:xfrm>
              <a:custGeom>
                <a:avLst/>
                <a:gdLst/>
                <a:ahLst/>
                <a:cxnLst/>
                <a:rect l="l" t="t" r="r" b="b"/>
                <a:pathLst>
                  <a:path w="618" h="5026" extrusionOk="0">
                    <a:moveTo>
                      <a:pt x="1" y="1"/>
                    </a:moveTo>
                    <a:lnTo>
                      <a:pt x="426" y="5025"/>
                    </a:lnTo>
                    <a:cubicBezTo>
                      <a:pt x="436" y="4043"/>
                      <a:pt x="502" y="3281"/>
                      <a:pt x="618" y="2879"/>
                    </a:cubicBezTo>
                    <a:lnTo>
                      <a:pt x="423" y="1"/>
                    </a:ln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2095" name="Google Shape;2095;p44"/>
              <p:cNvSpPr/>
              <p:nvPr/>
            </p:nvSpPr>
            <p:spPr>
              <a:xfrm>
                <a:off x="1451104" y="4111507"/>
                <a:ext cx="71091" cy="197042"/>
              </a:xfrm>
              <a:custGeom>
                <a:avLst/>
                <a:gdLst/>
                <a:ahLst/>
                <a:cxnLst/>
                <a:rect l="l" t="t" r="r" b="b"/>
                <a:pathLst>
                  <a:path w="1130" h="3132" extrusionOk="0">
                    <a:moveTo>
                      <a:pt x="405" y="0"/>
                    </a:moveTo>
                    <a:lnTo>
                      <a:pt x="1" y="2369"/>
                    </a:lnTo>
                    <a:lnTo>
                      <a:pt x="585" y="3132"/>
                    </a:lnTo>
                    <a:lnTo>
                      <a:pt x="1130" y="2369"/>
                    </a:lnTo>
                    <a:lnTo>
                      <a:pt x="405"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096" name="Google Shape;2096;p44"/>
              <p:cNvSpPr/>
              <p:nvPr/>
            </p:nvSpPr>
            <p:spPr>
              <a:xfrm>
                <a:off x="1451104" y="4260483"/>
                <a:ext cx="71091" cy="48065"/>
              </a:xfrm>
              <a:custGeom>
                <a:avLst/>
                <a:gdLst/>
                <a:ahLst/>
                <a:cxnLst/>
                <a:rect l="l" t="t" r="r" b="b"/>
                <a:pathLst>
                  <a:path w="1130" h="764" extrusionOk="0">
                    <a:moveTo>
                      <a:pt x="1" y="1"/>
                    </a:moveTo>
                    <a:lnTo>
                      <a:pt x="585" y="764"/>
                    </a:lnTo>
                    <a:lnTo>
                      <a:pt x="1130" y="1"/>
                    </a:lnTo>
                    <a:lnTo>
                      <a:pt x="585" y="249"/>
                    </a:lnTo>
                    <a:lnTo>
                      <a:pt x="1" y="1"/>
                    </a:ln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097" name="Google Shape;2097;p44"/>
              <p:cNvSpPr/>
              <p:nvPr/>
            </p:nvSpPr>
            <p:spPr>
              <a:xfrm>
                <a:off x="1454690" y="4775548"/>
                <a:ext cx="240766" cy="328529"/>
              </a:xfrm>
              <a:custGeom>
                <a:avLst/>
                <a:gdLst/>
                <a:ahLst/>
                <a:cxnLst/>
                <a:rect l="l" t="t" r="r" b="b"/>
                <a:pathLst>
                  <a:path w="3827" h="5222" extrusionOk="0">
                    <a:moveTo>
                      <a:pt x="3827" y="1"/>
                    </a:moveTo>
                    <a:lnTo>
                      <a:pt x="1" y="154"/>
                    </a:lnTo>
                    <a:lnTo>
                      <a:pt x="613" y="5222"/>
                    </a:lnTo>
                    <a:lnTo>
                      <a:pt x="3528" y="5222"/>
                    </a:lnTo>
                    <a:lnTo>
                      <a:pt x="3827" y="1"/>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098" name="Google Shape;2098;p44"/>
              <p:cNvSpPr/>
              <p:nvPr/>
            </p:nvSpPr>
            <p:spPr>
              <a:xfrm>
                <a:off x="1454690" y="4784230"/>
                <a:ext cx="227995" cy="319721"/>
              </a:xfrm>
              <a:custGeom>
                <a:avLst/>
                <a:gdLst/>
                <a:ahLst/>
                <a:cxnLst/>
                <a:rect l="l" t="t" r="r" b="b"/>
                <a:pathLst>
                  <a:path w="3624" h="5082" extrusionOk="0">
                    <a:moveTo>
                      <a:pt x="340" y="1"/>
                    </a:moveTo>
                    <a:lnTo>
                      <a:pt x="1" y="14"/>
                    </a:lnTo>
                    <a:lnTo>
                      <a:pt x="613" y="5081"/>
                    </a:lnTo>
                    <a:lnTo>
                      <a:pt x="3528" y="5081"/>
                    </a:lnTo>
                    <a:lnTo>
                      <a:pt x="3623" y="3408"/>
                    </a:lnTo>
                    <a:lnTo>
                      <a:pt x="3623" y="3408"/>
                    </a:lnTo>
                    <a:cubicBezTo>
                      <a:pt x="3306" y="3928"/>
                      <a:pt x="2902" y="4235"/>
                      <a:pt x="2457" y="4235"/>
                    </a:cubicBezTo>
                    <a:cubicBezTo>
                      <a:pt x="2454" y="4235"/>
                      <a:pt x="2451" y="4235"/>
                      <a:pt x="2448" y="4235"/>
                    </a:cubicBezTo>
                    <a:cubicBezTo>
                      <a:pt x="1384" y="4227"/>
                      <a:pt x="434" y="2437"/>
                      <a:pt x="344" y="133"/>
                    </a:cubicBezTo>
                    <a:cubicBezTo>
                      <a:pt x="343" y="87"/>
                      <a:pt x="342" y="44"/>
                      <a:pt x="340" y="1"/>
                    </a:cubicBez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2099" name="Google Shape;2099;p44"/>
              <p:cNvSpPr/>
              <p:nvPr/>
            </p:nvSpPr>
            <p:spPr>
              <a:xfrm>
                <a:off x="1464064" y="4853245"/>
                <a:ext cx="226925" cy="41396"/>
              </a:xfrm>
              <a:custGeom>
                <a:avLst/>
                <a:gdLst/>
                <a:ahLst/>
                <a:cxnLst/>
                <a:rect l="l" t="t" r="r" b="b"/>
                <a:pathLst>
                  <a:path w="3607" h="658" extrusionOk="0">
                    <a:moveTo>
                      <a:pt x="3606" y="0"/>
                    </a:moveTo>
                    <a:lnTo>
                      <a:pt x="0" y="152"/>
                    </a:lnTo>
                    <a:lnTo>
                      <a:pt x="61" y="658"/>
                    </a:lnTo>
                    <a:lnTo>
                      <a:pt x="3579" y="494"/>
                    </a:lnTo>
                    <a:lnTo>
                      <a:pt x="3606" y="0"/>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100" name="Google Shape;2100;p44"/>
              <p:cNvSpPr/>
              <p:nvPr/>
            </p:nvSpPr>
            <p:spPr>
              <a:xfrm>
                <a:off x="1503825" y="4805872"/>
                <a:ext cx="35105" cy="264358"/>
              </a:xfrm>
              <a:custGeom>
                <a:avLst/>
                <a:gdLst/>
                <a:ahLst/>
                <a:cxnLst/>
                <a:rect l="l" t="t" r="r" b="b"/>
                <a:pathLst>
                  <a:path w="558" h="4202" extrusionOk="0">
                    <a:moveTo>
                      <a:pt x="1" y="0"/>
                    </a:moveTo>
                    <a:lnTo>
                      <a:pt x="450" y="4202"/>
                    </a:lnTo>
                    <a:lnTo>
                      <a:pt x="557" y="2676"/>
                    </a:lnTo>
                    <a:lnTo>
                      <a:pt x="1" y="0"/>
                    </a:ln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2101" name="Google Shape;2101;p44"/>
              <p:cNvSpPr/>
              <p:nvPr/>
            </p:nvSpPr>
            <p:spPr>
              <a:xfrm>
                <a:off x="1632292" y="4806123"/>
                <a:ext cx="25480" cy="268699"/>
              </a:xfrm>
              <a:custGeom>
                <a:avLst/>
                <a:gdLst/>
                <a:ahLst/>
                <a:cxnLst/>
                <a:rect l="l" t="t" r="r" b="b"/>
                <a:pathLst>
                  <a:path w="405" h="4271" extrusionOk="0">
                    <a:moveTo>
                      <a:pt x="367" y="1"/>
                    </a:moveTo>
                    <a:lnTo>
                      <a:pt x="0" y="4271"/>
                    </a:lnTo>
                    <a:lnTo>
                      <a:pt x="0" y="4271"/>
                    </a:lnTo>
                    <a:lnTo>
                      <a:pt x="404" y="2733"/>
                    </a:lnTo>
                    <a:lnTo>
                      <a:pt x="367" y="1"/>
                    </a:ln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2102" name="Google Shape;2102;p44"/>
              <p:cNvSpPr/>
              <p:nvPr/>
            </p:nvSpPr>
            <p:spPr>
              <a:xfrm>
                <a:off x="1571833" y="4895019"/>
                <a:ext cx="28248" cy="181565"/>
              </a:xfrm>
              <a:custGeom>
                <a:avLst/>
                <a:gdLst/>
                <a:ahLst/>
                <a:cxnLst/>
                <a:rect l="l" t="t" r="r" b="b"/>
                <a:pathLst>
                  <a:path w="449" h="2886" extrusionOk="0">
                    <a:moveTo>
                      <a:pt x="0" y="0"/>
                    </a:moveTo>
                    <a:lnTo>
                      <a:pt x="16" y="2858"/>
                    </a:lnTo>
                    <a:lnTo>
                      <a:pt x="448" y="2885"/>
                    </a:lnTo>
                    <a:lnTo>
                      <a:pt x="0" y="0"/>
                    </a:ln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2103" name="Google Shape;2103;p44"/>
              <p:cNvSpPr/>
              <p:nvPr/>
            </p:nvSpPr>
            <p:spPr>
              <a:xfrm>
                <a:off x="1565165" y="4235570"/>
                <a:ext cx="39383" cy="49135"/>
              </a:xfrm>
              <a:custGeom>
                <a:avLst/>
                <a:gdLst/>
                <a:ahLst/>
                <a:cxnLst/>
                <a:rect l="l" t="t" r="r" b="b"/>
                <a:pathLst>
                  <a:path w="626" h="781" extrusionOk="0">
                    <a:moveTo>
                      <a:pt x="38" y="0"/>
                    </a:moveTo>
                    <a:lnTo>
                      <a:pt x="1" y="711"/>
                    </a:lnTo>
                    <a:lnTo>
                      <a:pt x="587" y="781"/>
                    </a:lnTo>
                    <a:lnTo>
                      <a:pt x="626" y="69"/>
                    </a:lnTo>
                    <a:lnTo>
                      <a:pt x="38"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104" name="Google Shape;2104;p44"/>
              <p:cNvSpPr/>
              <p:nvPr/>
            </p:nvSpPr>
            <p:spPr>
              <a:xfrm>
                <a:off x="1384669" y="4044756"/>
                <a:ext cx="43787" cy="58572"/>
              </a:xfrm>
              <a:custGeom>
                <a:avLst/>
                <a:gdLst/>
                <a:ahLst/>
                <a:cxnLst/>
                <a:rect l="l" t="t" r="r" b="b"/>
                <a:pathLst>
                  <a:path w="696" h="931" extrusionOk="0">
                    <a:moveTo>
                      <a:pt x="1" y="1"/>
                    </a:moveTo>
                    <a:lnTo>
                      <a:pt x="106" y="931"/>
                    </a:lnTo>
                    <a:lnTo>
                      <a:pt x="695" y="931"/>
                    </a:lnTo>
                    <a:lnTo>
                      <a:pt x="589" y="1"/>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105" name="Google Shape;2105;p44"/>
              <p:cNvSpPr/>
              <p:nvPr/>
            </p:nvSpPr>
            <p:spPr>
              <a:xfrm>
                <a:off x="1469034" y="4286844"/>
                <a:ext cx="40201" cy="44794"/>
              </a:xfrm>
              <a:custGeom>
                <a:avLst/>
                <a:gdLst/>
                <a:ahLst/>
                <a:cxnLst/>
                <a:rect l="l" t="t" r="r" b="b"/>
                <a:pathLst>
                  <a:path w="639" h="712" extrusionOk="0">
                    <a:moveTo>
                      <a:pt x="0" y="0"/>
                    </a:moveTo>
                    <a:lnTo>
                      <a:pt x="48" y="712"/>
                    </a:lnTo>
                    <a:lnTo>
                      <a:pt x="638" y="712"/>
                    </a:lnTo>
                    <a:lnTo>
                      <a:pt x="590"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106" name="Google Shape;2106;p44"/>
              <p:cNvSpPr/>
              <p:nvPr/>
            </p:nvSpPr>
            <p:spPr>
              <a:xfrm>
                <a:off x="1565165" y="4235570"/>
                <a:ext cx="39383" cy="49135"/>
              </a:xfrm>
              <a:custGeom>
                <a:avLst/>
                <a:gdLst/>
                <a:ahLst/>
                <a:cxnLst/>
                <a:rect l="l" t="t" r="r" b="b"/>
                <a:pathLst>
                  <a:path w="626" h="781" extrusionOk="0">
                    <a:moveTo>
                      <a:pt x="38" y="0"/>
                    </a:moveTo>
                    <a:lnTo>
                      <a:pt x="1" y="711"/>
                    </a:lnTo>
                    <a:lnTo>
                      <a:pt x="587" y="781"/>
                    </a:lnTo>
                    <a:lnTo>
                      <a:pt x="626" y="69"/>
                    </a:lnTo>
                    <a:lnTo>
                      <a:pt x="38" y="0"/>
                    </a:ln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107" name="Google Shape;2107;p44"/>
              <p:cNvSpPr/>
              <p:nvPr/>
            </p:nvSpPr>
            <p:spPr>
              <a:xfrm>
                <a:off x="1384669" y="4044756"/>
                <a:ext cx="43787" cy="58572"/>
              </a:xfrm>
              <a:custGeom>
                <a:avLst/>
                <a:gdLst/>
                <a:ahLst/>
                <a:cxnLst/>
                <a:rect l="l" t="t" r="r" b="b"/>
                <a:pathLst>
                  <a:path w="696" h="931" extrusionOk="0">
                    <a:moveTo>
                      <a:pt x="1" y="1"/>
                    </a:moveTo>
                    <a:lnTo>
                      <a:pt x="106" y="931"/>
                    </a:lnTo>
                    <a:lnTo>
                      <a:pt x="695" y="931"/>
                    </a:lnTo>
                    <a:lnTo>
                      <a:pt x="589" y="1"/>
                    </a:ln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108" name="Google Shape;2108;p44"/>
              <p:cNvSpPr/>
              <p:nvPr/>
            </p:nvSpPr>
            <p:spPr>
              <a:xfrm>
                <a:off x="1469034" y="4286844"/>
                <a:ext cx="40201" cy="44794"/>
              </a:xfrm>
              <a:custGeom>
                <a:avLst/>
                <a:gdLst/>
                <a:ahLst/>
                <a:cxnLst/>
                <a:rect l="l" t="t" r="r" b="b"/>
                <a:pathLst>
                  <a:path w="639" h="712" extrusionOk="0">
                    <a:moveTo>
                      <a:pt x="0" y="0"/>
                    </a:moveTo>
                    <a:lnTo>
                      <a:pt x="48" y="712"/>
                    </a:lnTo>
                    <a:lnTo>
                      <a:pt x="638" y="712"/>
                    </a:lnTo>
                    <a:lnTo>
                      <a:pt x="590" y="0"/>
                    </a:ln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grpSp>
        <p:grpSp>
          <p:nvGrpSpPr>
            <p:cNvPr id="2109" name="Google Shape;2109;p44"/>
            <p:cNvGrpSpPr/>
            <p:nvPr/>
          </p:nvGrpSpPr>
          <p:grpSpPr>
            <a:xfrm>
              <a:off x="1600018" y="3282320"/>
              <a:ext cx="1816284" cy="1816095"/>
              <a:chOff x="1600018" y="3282320"/>
              <a:chExt cx="1816284" cy="1816095"/>
            </a:xfrm>
          </p:grpSpPr>
          <p:grpSp>
            <p:nvGrpSpPr>
              <p:cNvPr id="2110" name="Google Shape;2110;p44"/>
              <p:cNvGrpSpPr/>
              <p:nvPr/>
            </p:nvGrpSpPr>
            <p:grpSpPr>
              <a:xfrm>
                <a:off x="1600018" y="3282320"/>
                <a:ext cx="1816284" cy="1816095"/>
                <a:chOff x="1600018" y="3282320"/>
                <a:chExt cx="1816284" cy="1816095"/>
              </a:xfrm>
            </p:grpSpPr>
            <p:grpSp>
              <p:nvGrpSpPr>
                <p:cNvPr id="2111" name="Google Shape;2111;p44"/>
                <p:cNvGrpSpPr/>
                <p:nvPr/>
              </p:nvGrpSpPr>
              <p:grpSpPr>
                <a:xfrm>
                  <a:off x="1896588" y="3282320"/>
                  <a:ext cx="1519714" cy="1816095"/>
                  <a:chOff x="1896588" y="3282320"/>
                  <a:chExt cx="1519714" cy="1816095"/>
                </a:xfrm>
              </p:grpSpPr>
              <p:sp>
                <p:nvSpPr>
                  <p:cNvPr id="2112" name="Google Shape;2112;p44"/>
                  <p:cNvSpPr/>
                  <p:nvPr/>
                </p:nvSpPr>
                <p:spPr>
                  <a:xfrm>
                    <a:off x="3195416" y="4358438"/>
                    <a:ext cx="109153" cy="187291"/>
                  </a:xfrm>
                  <a:custGeom>
                    <a:avLst/>
                    <a:gdLst/>
                    <a:ahLst/>
                    <a:cxnLst/>
                    <a:rect l="l" t="t" r="r" b="b"/>
                    <a:pathLst>
                      <a:path w="1735" h="2977" extrusionOk="0">
                        <a:moveTo>
                          <a:pt x="1174" y="0"/>
                        </a:moveTo>
                        <a:cubicBezTo>
                          <a:pt x="931" y="0"/>
                          <a:pt x="263" y="287"/>
                          <a:pt x="375" y="586"/>
                        </a:cubicBezTo>
                        <a:cubicBezTo>
                          <a:pt x="507" y="935"/>
                          <a:pt x="811" y="1310"/>
                          <a:pt x="838" y="1491"/>
                        </a:cubicBezTo>
                        <a:cubicBezTo>
                          <a:pt x="864" y="1673"/>
                          <a:pt x="1" y="1858"/>
                          <a:pt x="39" y="2078"/>
                        </a:cubicBezTo>
                        <a:lnTo>
                          <a:pt x="339" y="2976"/>
                        </a:lnTo>
                        <a:cubicBezTo>
                          <a:pt x="1051" y="2650"/>
                          <a:pt x="1492" y="1994"/>
                          <a:pt x="1614" y="1617"/>
                        </a:cubicBezTo>
                        <a:cubicBezTo>
                          <a:pt x="1735" y="1240"/>
                          <a:pt x="1326" y="149"/>
                          <a:pt x="1255" y="27"/>
                        </a:cubicBezTo>
                        <a:cubicBezTo>
                          <a:pt x="1245" y="9"/>
                          <a:pt x="1216" y="0"/>
                          <a:pt x="1174"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113" name="Google Shape;2113;p44"/>
                  <p:cNvSpPr/>
                  <p:nvPr/>
                </p:nvSpPr>
                <p:spPr>
                  <a:xfrm>
                    <a:off x="3127030" y="4373348"/>
                    <a:ext cx="100220" cy="115004"/>
                  </a:xfrm>
                  <a:custGeom>
                    <a:avLst/>
                    <a:gdLst/>
                    <a:ahLst/>
                    <a:cxnLst/>
                    <a:rect l="l" t="t" r="r" b="b"/>
                    <a:pathLst>
                      <a:path w="1593" h="1828" extrusionOk="0">
                        <a:moveTo>
                          <a:pt x="1501" y="1"/>
                        </a:moveTo>
                        <a:lnTo>
                          <a:pt x="895" y="93"/>
                        </a:lnTo>
                        <a:cubicBezTo>
                          <a:pt x="895" y="93"/>
                          <a:pt x="868" y="814"/>
                          <a:pt x="791" y="920"/>
                        </a:cubicBezTo>
                        <a:cubicBezTo>
                          <a:pt x="716" y="1025"/>
                          <a:pt x="363" y="1100"/>
                          <a:pt x="182" y="1168"/>
                        </a:cubicBezTo>
                        <a:cubicBezTo>
                          <a:pt x="0" y="1235"/>
                          <a:pt x="81" y="1798"/>
                          <a:pt x="455" y="1827"/>
                        </a:cubicBezTo>
                        <a:cubicBezTo>
                          <a:pt x="464" y="1827"/>
                          <a:pt x="473" y="1827"/>
                          <a:pt x="482" y="1827"/>
                        </a:cubicBezTo>
                        <a:cubicBezTo>
                          <a:pt x="839" y="1827"/>
                          <a:pt x="1593" y="1345"/>
                          <a:pt x="1591" y="1345"/>
                        </a:cubicBezTo>
                        <a:lnTo>
                          <a:pt x="1501" y="1"/>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114" name="Google Shape;2114;p44"/>
                  <p:cNvSpPr/>
                  <p:nvPr/>
                </p:nvSpPr>
                <p:spPr>
                  <a:xfrm>
                    <a:off x="3158801" y="4390398"/>
                    <a:ext cx="95124" cy="141364"/>
                  </a:xfrm>
                  <a:custGeom>
                    <a:avLst/>
                    <a:gdLst/>
                    <a:ahLst/>
                    <a:cxnLst/>
                    <a:rect l="l" t="t" r="r" b="b"/>
                    <a:pathLst>
                      <a:path w="1512" h="2247" extrusionOk="0">
                        <a:moveTo>
                          <a:pt x="908" y="1"/>
                        </a:moveTo>
                        <a:lnTo>
                          <a:pt x="384" y="354"/>
                        </a:lnTo>
                        <a:cubicBezTo>
                          <a:pt x="384" y="354"/>
                          <a:pt x="637" y="1013"/>
                          <a:pt x="607" y="1142"/>
                        </a:cubicBezTo>
                        <a:cubicBezTo>
                          <a:pt x="579" y="1271"/>
                          <a:pt x="283" y="1495"/>
                          <a:pt x="141" y="1636"/>
                        </a:cubicBezTo>
                        <a:cubicBezTo>
                          <a:pt x="0" y="1777"/>
                          <a:pt x="230" y="2200"/>
                          <a:pt x="610" y="2247"/>
                        </a:cubicBezTo>
                        <a:lnTo>
                          <a:pt x="1512" y="1165"/>
                        </a:lnTo>
                        <a:lnTo>
                          <a:pt x="908" y="1"/>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115" name="Google Shape;2115;p44"/>
                  <p:cNvSpPr/>
                  <p:nvPr/>
                </p:nvSpPr>
                <p:spPr>
                  <a:xfrm>
                    <a:off x="3181890" y="4389076"/>
                    <a:ext cx="89902" cy="142937"/>
                  </a:xfrm>
                  <a:custGeom>
                    <a:avLst/>
                    <a:gdLst/>
                    <a:ahLst/>
                    <a:cxnLst/>
                    <a:rect l="l" t="t" r="r" b="b"/>
                    <a:pathLst>
                      <a:path w="1429" h="2272" extrusionOk="0">
                        <a:moveTo>
                          <a:pt x="774" y="0"/>
                        </a:moveTo>
                        <a:cubicBezTo>
                          <a:pt x="562" y="0"/>
                          <a:pt x="245" y="98"/>
                          <a:pt x="328" y="315"/>
                        </a:cubicBezTo>
                        <a:cubicBezTo>
                          <a:pt x="443" y="618"/>
                          <a:pt x="707" y="945"/>
                          <a:pt x="729" y="1103"/>
                        </a:cubicBezTo>
                        <a:cubicBezTo>
                          <a:pt x="751" y="1261"/>
                          <a:pt x="1" y="1423"/>
                          <a:pt x="34" y="1614"/>
                        </a:cubicBezTo>
                        <a:lnTo>
                          <a:pt x="356" y="2271"/>
                        </a:lnTo>
                        <a:cubicBezTo>
                          <a:pt x="976" y="1987"/>
                          <a:pt x="1217" y="1662"/>
                          <a:pt x="1323" y="1334"/>
                        </a:cubicBezTo>
                        <a:cubicBezTo>
                          <a:pt x="1428" y="1005"/>
                          <a:pt x="1009" y="154"/>
                          <a:pt x="946" y="47"/>
                        </a:cubicBezTo>
                        <a:cubicBezTo>
                          <a:pt x="929" y="16"/>
                          <a:pt x="860" y="0"/>
                          <a:pt x="774"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116" name="Google Shape;2116;p44"/>
                  <p:cNvSpPr/>
                  <p:nvPr/>
                </p:nvSpPr>
                <p:spPr>
                  <a:xfrm>
                    <a:off x="3151126" y="4279609"/>
                    <a:ext cx="130229" cy="129600"/>
                  </a:xfrm>
                  <a:custGeom>
                    <a:avLst/>
                    <a:gdLst/>
                    <a:ahLst/>
                    <a:cxnLst/>
                    <a:rect l="l" t="t" r="r" b="b"/>
                    <a:pathLst>
                      <a:path w="2070" h="2060" extrusionOk="0">
                        <a:moveTo>
                          <a:pt x="312" y="0"/>
                        </a:moveTo>
                        <a:lnTo>
                          <a:pt x="1" y="287"/>
                        </a:lnTo>
                        <a:cubicBezTo>
                          <a:pt x="1" y="287"/>
                          <a:pt x="810" y="1826"/>
                          <a:pt x="1253" y="2025"/>
                        </a:cubicBezTo>
                        <a:cubicBezTo>
                          <a:pt x="1306" y="2049"/>
                          <a:pt x="1358" y="2060"/>
                          <a:pt x="1409" y="2060"/>
                        </a:cubicBezTo>
                        <a:cubicBezTo>
                          <a:pt x="1781" y="2060"/>
                          <a:pt x="2069" y="1477"/>
                          <a:pt x="1972" y="1273"/>
                        </a:cubicBezTo>
                        <a:cubicBezTo>
                          <a:pt x="1861" y="1041"/>
                          <a:pt x="1076" y="421"/>
                          <a:pt x="312"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117" name="Google Shape;2117;p44"/>
                  <p:cNvSpPr/>
                  <p:nvPr/>
                </p:nvSpPr>
                <p:spPr>
                  <a:xfrm>
                    <a:off x="1935971" y="4228901"/>
                    <a:ext cx="95627" cy="108335"/>
                  </a:xfrm>
                  <a:custGeom>
                    <a:avLst/>
                    <a:gdLst/>
                    <a:ahLst/>
                    <a:cxnLst/>
                    <a:rect l="l" t="t" r="r" b="b"/>
                    <a:pathLst>
                      <a:path w="1520" h="1722" extrusionOk="0">
                        <a:moveTo>
                          <a:pt x="291" y="0"/>
                        </a:moveTo>
                        <a:cubicBezTo>
                          <a:pt x="265" y="0"/>
                          <a:pt x="241" y="7"/>
                          <a:pt x="218" y="21"/>
                        </a:cubicBezTo>
                        <a:cubicBezTo>
                          <a:pt x="0" y="158"/>
                          <a:pt x="31" y="946"/>
                          <a:pt x="267" y="1304"/>
                        </a:cubicBezTo>
                        <a:cubicBezTo>
                          <a:pt x="444" y="1573"/>
                          <a:pt x="816" y="1721"/>
                          <a:pt x="1083" y="1721"/>
                        </a:cubicBezTo>
                        <a:cubicBezTo>
                          <a:pt x="1171" y="1721"/>
                          <a:pt x="1249" y="1705"/>
                          <a:pt x="1303" y="1671"/>
                        </a:cubicBezTo>
                        <a:cubicBezTo>
                          <a:pt x="1520" y="1534"/>
                          <a:pt x="1288" y="1169"/>
                          <a:pt x="1052" y="811"/>
                        </a:cubicBezTo>
                        <a:cubicBezTo>
                          <a:pt x="840" y="490"/>
                          <a:pt x="513" y="0"/>
                          <a:pt x="291"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118" name="Google Shape;2118;p44"/>
                  <p:cNvSpPr/>
                  <p:nvPr/>
                </p:nvSpPr>
                <p:spPr>
                  <a:xfrm>
                    <a:off x="3189188" y="4390020"/>
                    <a:ext cx="76313" cy="561117"/>
                  </a:xfrm>
                  <a:custGeom>
                    <a:avLst/>
                    <a:gdLst/>
                    <a:ahLst/>
                    <a:cxnLst/>
                    <a:rect l="l" t="t" r="r" b="b"/>
                    <a:pathLst>
                      <a:path w="1213" h="8919" extrusionOk="0">
                        <a:moveTo>
                          <a:pt x="1" y="0"/>
                        </a:moveTo>
                        <a:lnTo>
                          <a:pt x="632" y="8919"/>
                        </a:lnTo>
                        <a:lnTo>
                          <a:pt x="1213" y="8919"/>
                        </a:lnTo>
                        <a:lnTo>
                          <a:pt x="216" y="0"/>
                        </a:lnTo>
                        <a:close/>
                      </a:path>
                    </a:pathLst>
                  </a:custGeom>
                  <a:solidFill>
                    <a:srgbClr val="666666"/>
                  </a:solidFill>
                  <a:ln>
                    <a:noFill/>
                  </a:ln>
                </p:spPr>
                <p:txBody>
                  <a:bodyPr spcFirstLastPara="1" wrap="square" lIns="121900" tIns="121900" rIns="121900" bIns="121900" anchor="ctr" anchorCtr="0">
                    <a:noAutofit/>
                  </a:bodyPr>
                  <a:lstStyle/>
                  <a:p>
                    <a:endParaRPr sz="2489"/>
                  </a:p>
                </p:txBody>
              </p:sp>
              <p:sp>
                <p:nvSpPr>
                  <p:cNvPr id="2119" name="Google Shape;2119;p44"/>
                  <p:cNvSpPr/>
                  <p:nvPr/>
                </p:nvSpPr>
                <p:spPr>
                  <a:xfrm>
                    <a:off x="3222280" y="4806375"/>
                    <a:ext cx="43221" cy="144762"/>
                  </a:xfrm>
                  <a:custGeom>
                    <a:avLst/>
                    <a:gdLst/>
                    <a:ahLst/>
                    <a:cxnLst/>
                    <a:rect l="l" t="t" r="r" b="b"/>
                    <a:pathLst>
                      <a:path w="687" h="2301" extrusionOk="0">
                        <a:moveTo>
                          <a:pt x="430" y="1"/>
                        </a:moveTo>
                        <a:cubicBezTo>
                          <a:pt x="308" y="442"/>
                          <a:pt x="161" y="734"/>
                          <a:pt x="1" y="815"/>
                        </a:cubicBezTo>
                        <a:lnTo>
                          <a:pt x="106" y="2301"/>
                        </a:lnTo>
                        <a:lnTo>
                          <a:pt x="687" y="2301"/>
                        </a:lnTo>
                        <a:lnTo>
                          <a:pt x="430" y="1"/>
                        </a:ln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2120" name="Google Shape;2120;p44"/>
                  <p:cNvSpPr/>
                  <p:nvPr/>
                </p:nvSpPr>
                <p:spPr>
                  <a:xfrm>
                    <a:off x="3107653" y="4919995"/>
                    <a:ext cx="308649" cy="178420"/>
                  </a:xfrm>
                  <a:custGeom>
                    <a:avLst/>
                    <a:gdLst/>
                    <a:ahLst/>
                    <a:cxnLst/>
                    <a:rect l="l" t="t" r="r" b="b"/>
                    <a:pathLst>
                      <a:path w="4906" h="2836" extrusionOk="0">
                        <a:moveTo>
                          <a:pt x="4220" y="1"/>
                        </a:moveTo>
                        <a:lnTo>
                          <a:pt x="333" y="80"/>
                        </a:lnTo>
                        <a:lnTo>
                          <a:pt x="0" y="445"/>
                        </a:lnTo>
                        <a:lnTo>
                          <a:pt x="15" y="2471"/>
                        </a:lnTo>
                        <a:lnTo>
                          <a:pt x="150" y="2836"/>
                        </a:lnTo>
                        <a:lnTo>
                          <a:pt x="4750" y="2836"/>
                        </a:lnTo>
                        <a:lnTo>
                          <a:pt x="4906" y="2438"/>
                        </a:lnTo>
                        <a:lnTo>
                          <a:pt x="4601" y="462"/>
                        </a:lnTo>
                        <a:lnTo>
                          <a:pt x="4220" y="1"/>
                        </a:lnTo>
                        <a:close/>
                      </a:path>
                    </a:pathLst>
                  </a:custGeom>
                  <a:solidFill>
                    <a:srgbClr val="666666"/>
                  </a:solidFill>
                  <a:ln>
                    <a:noFill/>
                  </a:ln>
                </p:spPr>
                <p:txBody>
                  <a:bodyPr spcFirstLastPara="1" wrap="square" lIns="121900" tIns="121900" rIns="121900" bIns="121900" anchor="ctr" anchorCtr="0">
                    <a:noAutofit/>
                  </a:bodyPr>
                  <a:lstStyle/>
                  <a:p>
                    <a:endParaRPr sz="2489"/>
                  </a:p>
                </p:txBody>
              </p:sp>
              <p:sp>
                <p:nvSpPr>
                  <p:cNvPr id="2121" name="Google Shape;2121;p44"/>
                  <p:cNvSpPr/>
                  <p:nvPr/>
                </p:nvSpPr>
                <p:spPr>
                  <a:xfrm>
                    <a:off x="3152007" y="4921190"/>
                    <a:ext cx="164202" cy="177225"/>
                  </a:xfrm>
                  <a:custGeom>
                    <a:avLst/>
                    <a:gdLst/>
                    <a:ahLst/>
                    <a:cxnLst/>
                    <a:rect l="l" t="t" r="r" b="b"/>
                    <a:pathLst>
                      <a:path w="2610" h="2817" extrusionOk="0">
                        <a:moveTo>
                          <a:pt x="2609" y="1"/>
                        </a:moveTo>
                        <a:lnTo>
                          <a:pt x="1257" y="28"/>
                        </a:lnTo>
                        <a:cubicBezTo>
                          <a:pt x="1048" y="845"/>
                          <a:pt x="592" y="1795"/>
                          <a:pt x="0" y="2817"/>
                        </a:cubicBezTo>
                        <a:lnTo>
                          <a:pt x="1547" y="2817"/>
                        </a:lnTo>
                        <a:cubicBezTo>
                          <a:pt x="1856" y="1641"/>
                          <a:pt x="2209" y="692"/>
                          <a:pt x="2609" y="1"/>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2122" name="Google Shape;2122;p44"/>
                  <p:cNvSpPr/>
                  <p:nvPr/>
                </p:nvSpPr>
                <p:spPr>
                  <a:xfrm>
                    <a:off x="3107653" y="4924588"/>
                    <a:ext cx="307013" cy="173827"/>
                  </a:xfrm>
                  <a:custGeom>
                    <a:avLst/>
                    <a:gdLst/>
                    <a:ahLst/>
                    <a:cxnLst/>
                    <a:rect l="l" t="t" r="r" b="b"/>
                    <a:pathLst>
                      <a:path w="4880" h="2763" extrusionOk="0">
                        <a:moveTo>
                          <a:pt x="671" y="0"/>
                        </a:moveTo>
                        <a:lnTo>
                          <a:pt x="333" y="7"/>
                        </a:lnTo>
                        <a:lnTo>
                          <a:pt x="0" y="372"/>
                        </a:lnTo>
                        <a:lnTo>
                          <a:pt x="15" y="2398"/>
                        </a:lnTo>
                        <a:lnTo>
                          <a:pt x="150" y="2763"/>
                        </a:lnTo>
                        <a:lnTo>
                          <a:pt x="4750" y="2763"/>
                        </a:lnTo>
                        <a:lnTo>
                          <a:pt x="4880" y="2431"/>
                        </a:lnTo>
                        <a:lnTo>
                          <a:pt x="749" y="2431"/>
                        </a:lnTo>
                        <a:lnTo>
                          <a:pt x="671" y="0"/>
                        </a:ln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2123" name="Google Shape;2123;p44"/>
                  <p:cNvSpPr/>
                  <p:nvPr/>
                </p:nvSpPr>
                <p:spPr>
                  <a:xfrm>
                    <a:off x="2151006" y="3390089"/>
                    <a:ext cx="137967" cy="174960"/>
                  </a:xfrm>
                  <a:custGeom>
                    <a:avLst/>
                    <a:gdLst/>
                    <a:ahLst/>
                    <a:cxnLst/>
                    <a:rect l="l" t="t" r="r" b="b"/>
                    <a:pathLst>
                      <a:path w="2193" h="2781" extrusionOk="0">
                        <a:moveTo>
                          <a:pt x="1394" y="1"/>
                        </a:moveTo>
                        <a:cubicBezTo>
                          <a:pt x="1192" y="1"/>
                          <a:pt x="944" y="30"/>
                          <a:pt x="819" y="156"/>
                        </a:cubicBezTo>
                        <a:cubicBezTo>
                          <a:pt x="587" y="389"/>
                          <a:pt x="897" y="676"/>
                          <a:pt x="897" y="676"/>
                        </a:cubicBezTo>
                        <a:cubicBezTo>
                          <a:pt x="897" y="676"/>
                          <a:pt x="311" y="776"/>
                          <a:pt x="155" y="1031"/>
                        </a:cubicBezTo>
                        <a:cubicBezTo>
                          <a:pt x="0" y="1286"/>
                          <a:pt x="89" y="2227"/>
                          <a:pt x="632" y="2781"/>
                        </a:cubicBezTo>
                        <a:cubicBezTo>
                          <a:pt x="632" y="2781"/>
                          <a:pt x="1728" y="2215"/>
                          <a:pt x="1961" y="1661"/>
                        </a:cubicBezTo>
                        <a:cubicBezTo>
                          <a:pt x="2193" y="1108"/>
                          <a:pt x="1707" y="22"/>
                          <a:pt x="1707" y="22"/>
                        </a:cubicBezTo>
                        <a:cubicBezTo>
                          <a:pt x="1707" y="22"/>
                          <a:pt x="1567" y="1"/>
                          <a:pt x="1394" y="1"/>
                        </a:cubicBezTo>
                        <a:close/>
                      </a:path>
                    </a:pathLst>
                  </a:custGeom>
                  <a:solidFill>
                    <a:srgbClr val="4A2E2C"/>
                  </a:solidFill>
                  <a:ln>
                    <a:noFill/>
                  </a:ln>
                </p:spPr>
                <p:txBody>
                  <a:bodyPr spcFirstLastPara="1" wrap="square" lIns="121900" tIns="121900" rIns="121900" bIns="121900" anchor="ctr" anchorCtr="0">
                    <a:noAutofit/>
                  </a:bodyPr>
                  <a:lstStyle/>
                  <a:p>
                    <a:endParaRPr sz="2489"/>
                  </a:p>
                </p:txBody>
              </p:sp>
              <p:sp>
                <p:nvSpPr>
                  <p:cNvPr id="2124" name="Google Shape;2124;p44"/>
                  <p:cNvSpPr/>
                  <p:nvPr/>
                </p:nvSpPr>
                <p:spPr>
                  <a:xfrm>
                    <a:off x="2091302" y="3505533"/>
                    <a:ext cx="138408" cy="170115"/>
                  </a:xfrm>
                  <a:custGeom>
                    <a:avLst/>
                    <a:gdLst/>
                    <a:ahLst/>
                    <a:cxnLst/>
                    <a:rect l="l" t="t" r="r" b="b"/>
                    <a:pathLst>
                      <a:path w="2200" h="2704" extrusionOk="0">
                        <a:moveTo>
                          <a:pt x="1344" y="0"/>
                        </a:moveTo>
                        <a:cubicBezTo>
                          <a:pt x="1185" y="0"/>
                          <a:pt x="1023" y="26"/>
                          <a:pt x="923" y="109"/>
                        </a:cubicBezTo>
                        <a:cubicBezTo>
                          <a:pt x="669" y="319"/>
                          <a:pt x="950" y="635"/>
                          <a:pt x="950" y="635"/>
                        </a:cubicBezTo>
                        <a:cubicBezTo>
                          <a:pt x="950" y="635"/>
                          <a:pt x="356" y="678"/>
                          <a:pt x="179" y="917"/>
                        </a:cubicBezTo>
                        <a:cubicBezTo>
                          <a:pt x="1" y="1158"/>
                          <a:pt x="1" y="2102"/>
                          <a:pt x="488" y="2704"/>
                        </a:cubicBezTo>
                        <a:cubicBezTo>
                          <a:pt x="488" y="2704"/>
                          <a:pt x="1631" y="2244"/>
                          <a:pt x="1916" y="1715"/>
                        </a:cubicBezTo>
                        <a:cubicBezTo>
                          <a:pt x="2199" y="1185"/>
                          <a:pt x="1818" y="58"/>
                          <a:pt x="1818" y="58"/>
                        </a:cubicBezTo>
                        <a:cubicBezTo>
                          <a:pt x="1818" y="58"/>
                          <a:pt x="1585" y="0"/>
                          <a:pt x="1344" y="0"/>
                        </a:cubicBezTo>
                        <a:close/>
                      </a:path>
                    </a:pathLst>
                  </a:custGeom>
                  <a:solidFill>
                    <a:srgbClr val="4A2E2C"/>
                  </a:solidFill>
                  <a:ln>
                    <a:noFill/>
                  </a:ln>
                </p:spPr>
                <p:txBody>
                  <a:bodyPr spcFirstLastPara="1" wrap="square" lIns="121900" tIns="121900" rIns="121900" bIns="121900" anchor="ctr" anchorCtr="0">
                    <a:noAutofit/>
                  </a:bodyPr>
                  <a:lstStyle/>
                  <a:p>
                    <a:endParaRPr sz="2489"/>
                  </a:p>
                </p:txBody>
              </p:sp>
              <p:sp>
                <p:nvSpPr>
                  <p:cNvPr id="2125" name="Google Shape;2125;p44"/>
                  <p:cNvSpPr/>
                  <p:nvPr/>
                </p:nvSpPr>
                <p:spPr>
                  <a:xfrm>
                    <a:off x="2364279" y="3408963"/>
                    <a:ext cx="140169" cy="123120"/>
                  </a:xfrm>
                  <a:custGeom>
                    <a:avLst/>
                    <a:gdLst/>
                    <a:ahLst/>
                    <a:cxnLst/>
                    <a:rect l="l" t="t" r="r" b="b"/>
                    <a:pathLst>
                      <a:path w="2228" h="1957" extrusionOk="0">
                        <a:moveTo>
                          <a:pt x="1204" y="0"/>
                        </a:moveTo>
                        <a:cubicBezTo>
                          <a:pt x="1020" y="0"/>
                          <a:pt x="767" y="61"/>
                          <a:pt x="397" y="222"/>
                        </a:cubicBezTo>
                        <a:cubicBezTo>
                          <a:pt x="397" y="222"/>
                          <a:pt x="0" y="1330"/>
                          <a:pt x="343" y="1692"/>
                        </a:cubicBezTo>
                        <a:cubicBezTo>
                          <a:pt x="553" y="1913"/>
                          <a:pt x="1060" y="1956"/>
                          <a:pt x="1422" y="1956"/>
                        </a:cubicBezTo>
                        <a:cubicBezTo>
                          <a:pt x="1652" y="1956"/>
                          <a:pt x="1824" y="1939"/>
                          <a:pt x="1824" y="1939"/>
                        </a:cubicBezTo>
                        <a:cubicBezTo>
                          <a:pt x="1824" y="1939"/>
                          <a:pt x="2227" y="1397"/>
                          <a:pt x="2149" y="1128"/>
                        </a:cubicBezTo>
                        <a:cubicBezTo>
                          <a:pt x="2098" y="952"/>
                          <a:pt x="1958" y="922"/>
                          <a:pt x="1867" y="922"/>
                        </a:cubicBezTo>
                        <a:cubicBezTo>
                          <a:pt x="1820" y="922"/>
                          <a:pt x="1786" y="930"/>
                          <a:pt x="1786" y="930"/>
                        </a:cubicBezTo>
                        <a:cubicBezTo>
                          <a:pt x="1786" y="930"/>
                          <a:pt x="2007" y="482"/>
                          <a:pt x="1587" y="133"/>
                        </a:cubicBezTo>
                        <a:cubicBezTo>
                          <a:pt x="1494" y="56"/>
                          <a:pt x="1380" y="0"/>
                          <a:pt x="1204" y="0"/>
                        </a:cubicBezTo>
                        <a:close/>
                      </a:path>
                    </a:pathLst>
                  </a:custGeom>
                  <a:solidFill>
                    <a:srgbClr val="4A2E2C"/>
                  </a:solidFill>
                  <a:ln>
                    <a:noFill/>
                  </a:ln>
                </p:spPr>
                <p:txBody>
                  <a:bodyPr spcFirstLastPara="1" wrap="square" lIns="121900" tIns="121900" rIns="121900" bIns="121900" anchor="ctr" anchorCtr="0">
                    <a:noAutofit/>
                  </a:bodyPr>
                  <a:lstStyle/>
                  <a:p>
                    <a:endParaRPr sz="2489"/>
                  </a:p>
                </p:txBody>
              </p:sp>
              <p:sp>
                <p:nvSpPr>
                  <p:cNvPr id="2126" name="Google Shape;2126;p44"/>
                  <p:cNvSpPr/>
                  <p:nvPr/>
                </p:nvSpPr>
                <p:spPr>
                  <a:xfrm>
                    <a:off x="2554967" y="3617706"/>
                    <a:ext cx="620695" cy="736894"/>
                  </a:xfrm>
                  <a:custGeom>
                    <a:avLst/>
                    <a:gdLst/>
                    <a:ahLst/>
                    <a:cxnLst/>
                    <a:rect l="l" t="t" r="r" b="b"/>
                    <a:pathLst>
                      <a:path w="9866" h="11713" extrusionOk="0">
                        <a:moveTo>
                          <a:pt x="1323" y="0"/>
                        </a:moveTo>
                        <a:cubicBezTo>
                          <a:pt x="309" y="0"/>
                          <a:pt x="1" y="6818"/>
                          <a:pt x="1" y="6818"/>
                        </a:cubicBezTo>
                        <a:cubicBezTo>
                          <a:pt x="2792" y="8840"/>
                          <a:pt x="8405" y="11712"/>
                          <a:pt x="8405" y="11712"/>
                        </a:cubicBezTo>
                        <a:lnTo>
                          <a:pt x="9866" y="10511"/>
                        </a:lnTo>
                        <a:cubicBezTo>
                          <a:pt x="6926" y="7792"/>
                          <a:pt x="3937" y="1499"/>
                          <a:pt x="1463" y="42"/>
                        </a:cubicBezTo>
                        <a:cubicBezTo>
                          <a:pt x="1415" y="14"/>
                          <a:pt x="1368" y="0"/>
                          <a:pt x="1323"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127" name="Google Shape;2127;p44"/>
                  <p:cNvSpPr/>
                  <p:nvPr/>
                </p:nvSpPr>
                <p:spPr>
                  <a:xfrm>
                    <a:off x="2551884" y="3703582"/>
                    <a:ext cx="570050" cy="651019"/>
                  </a:xfrm>
                  <a:custGeom>
                    <a:avLst/>
                    <a:gdLst/>
                    <a:ahLst/>
                    <a:cxnLst/>
                    <a:rect l="l" t="t" r="r" b="b"/>
                    <a:pathLst>
                      <a:path w="9061" h="10348" extrusionOk="0">
                        <a:moveTo>
                          <a:pt x="996" y="1"/>
                        </a:moveTo>
                        <a:cubicBezTo>
                          <a:pt x="771" y="1779"/>
                          <a:pt x="0" y="5631"/>
                          <a:pt x="0" y="5631"/>
                        </a:cubicBezTo>
                        <a:cubicBezTo>
                          <a:pt x="2790" y="7651"/>
                          <a:pt x="8454" y="10347"/>
                          <a:pt x="8454" y="10347"/>
                        </a:cubicBezTo>
                        <a:lnTo>
                          <a:pt x="9061" y="9952"/>
                        </a:lnTo>
                        <a:cubicBezTo>
                          <a:pt x="7786" y="8832"/>
                          <a:pt x="2457" y="3754"/>
                          <a:pt x="996"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128" name="Google Shape;2128;p44"/>
                  <p:cNvSpPr/>
                  <p:nvPr/>
                </p:nvSpPr>
                <p:spPr>
                  <a:xfrm>
                    <a:off x="2142639" y="3894710"/>
                    <a:ext cx="518336" cy="422143"/>
                  </a:xfrm>
                  <a:custGeom>
                    <a:avLst/>
                    <a:gdLst/>
                    <a:ahLst/>
                    <a:cxnLst/>
                    <a:rect l="l" t="t" r="r" b="b"/>
                    <a:pathLst>
                      <a:path w="8239" h="6710" extrusionOk="0">
                        <a:moveTo>
                          <a:pt x="5142" y="1"/>
                        </a:moveTo>
                        <a:lnTo>
                          <a:pt x="1" y="2636"/>
                        </a:lnTo>
                        <a:lnTo>
                          <a:pt x="531" y="6710"/>
                        </a:lnTo>
                        <a:lnTo>
                          <a:pt x="7772" y="5693"/>
                        </a:lnTo>
                        <a:cubicBezTo>
                          <a:pt x="7772" y="4719"/>
                          <a:pt x="8238" y="2792"/>
                          <a:pt x="8238" y="2792"/>
                        </a:cubicBezTo>
                        <a:lnTo>
                          <a:pt x="5142" y="1"/>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129" name="Google Shape;2129;p44"/>
                  <p:cNvSpPr/>
                  <p:nvPr/>
                </p:nvSpPr>
                <p:spPr>
                  <a:xfrm>
                    <a:off x="2258146" y="4109305"/>
                    <a:ext cx="364704" cy="135199"/>
                  </a:xfrm>
                  <a:custGeom>
                    <a:avLst/>
                    <a:gdLst/>
                    <a:ahLst/>
                    <a:cxnLst/>
                    <a:rect l="l" t="t" r="r" b="b"/>
                    <a:pathLst>
                      <a:path w="5797" h="2149" extrusionOk="0">
                        <a:moveTo>
                          <a:pt x="3190" y="1"/>
                        </a:moveTo>
                        <a:cubicBezTo>
                          <a:pt x="1971" y="1"/>
                          <a:pt x="487" y="1021"/>
                          <a:pt x="31" y="2051"/>
                        </a:cubicBezTo>
                        <a:cubicBezTo>
                          <a:pt x="0" y="2120"/>
                          <a:pt x="266" y="2148"/>
                          <a:pt x="698" y="2148"/>
                        </a:cubicBezTo>
                        <a:cubicBezTo>
                          <a:pt x="2218" y="2148"/>
                          <a:pt x="5797" y="1804"/>
                          <a:pt x="5777" y="1724"/>
                        </a:cubicBezTo>
                        <a:cubicBezTo>
                          <a:pt x="5578" y="899"/>
                          <a:pt x="4606" y="1"/>
                          <a:pt x="3190"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130" name="Google Shape;2130;p44"/>
                  <p:cNvSpPr/>
                  <p:nvPr/>
                </p:nvSpPr>
                <p:spPr>
                  <a:xfrm>
                    <a:off x="2408318" y="4089361"/>
                    <a:ext cx="57691" cy="67820"/>
                  </a:xfrm>
                  <a:custGeom>
                    <a:avLst/>
                    <a:gdLst/>
                    <a:ahLst/>
                    <a:cxnLst/>
                    <a:rect l="l" t="t" r="r" b="b"/>
                    <a:pathLst>
                      <a:path w="917" h="1078" extrusionOk="0">
                        <a:moveTo>
                          <a:pt x="870" y="0"/>
                        </a:moveTo>
                        <a:cubicBezTo>
                          <a:pt x="780" y="436"/>
                          <a:pt x="839" y="1012"/>
                          <a:pt x="0" y="1066"/>
                        </a:cubicBezTo>
                        <a:cubicBezTo>
                          <a:pt x="0" y="1066"/>
                          <a:pt x="92" y="1077"/>
                          <a:pt x="217" y="1077"/>
                        </a:cubicBezTo>
                        <a:cubicBezTo>
                          <a:pt x="386" y="1077"/>
                          <a:pt x="616" y="1057"/>
                          <a:pt x="764" y="958"/>
                        </a:cubicBezTo>
                        <a:cubicBezTo>
                          <a:pt x="916" y="857"/>
                          <a:pt x="870" y="0"/>
                          <a:pt x="870"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131" name="Google Shape;2131;p44"/>
                  <p:cNvSpPr/>
                  <p:nvPr/>
                </p:nvSpPr>
                <p:spPr>
                  <a:xfrm>
                    <a:off x="2456320" y="4085209"/>
                    <a:ext cx="56244" cy="70525"/>
                  </a:xfrm>
                  <a:custGeom>
                    <a:avLst/>
                    <a:gdLst/>
                    <a:ahLst/>
                    <a:cxnLst/>
                    <a:rect l="l" t="t" r="r" b="b"/>
                    <a:pathLst>
                      <a:path w="894" h="1121" extrusionOk="0">
                        <a:moveTo>
                          <a:pt x="98" y="1"/>
                        </a:moveTo>
                        <a:lnTo>
                          <a:pt x="98" y="1"/>
                        </a:lnTo>
                        <a:cubicBezTo>
                          <a:pt x="98" y="1"/>
                          <a:pt x="0" y="899"/>
                          <a:pt x="144" y="1000"/>
                        </a:cubicBezTo>
                        <a:cubicBezTo>
                          <a:pt x="284" y="1099"/>
                          <a:pt x="511" y="1120"/>
                          <a:pt x="679" y="1120"/>
                        </a:cubicBezTo>
                        <a:cubicBezTo>
                          <a:pt x="802" y="1120"/>
                          <a:pt x="893" y="1109"/>
                          <a:pt x="893" y="1109"/>
                        </a:cubicBezTo>
                        <a:cubicBezTo>
                          <a:pt x="66" y="1055"/>
                          <a:pt x="155" y="431"/>
                          <a:pt x="98"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132" name="Google Shape;2132;p44"/>
                  <p:cNvSpPr/>
                  <p:nvPr/>
                </p:nvSpPr>
                <p:spPr>
                  <a:xfrm>
                    <a:off x="2409325" y="4127235"/>
                    <a:ext cx="57376" cy="82227"/>
                  </a:xfrm>
                  <a:custGeom>
                    <a:avLst/>
                    <a:gdLst/>
                    <a:ahLst/>
                    <a:cxnLst/>
                    <a:rect l="l" t="t" r="r" b="b"/>
                    <a:pathLst>
                      <a:path w="912" h="1307" extrusionOk="0">
                        <a:moveTo>
                          <a:pt x="838" y="0"/>
                        </a:moveTo>
                        <a:lnTo>
                          <a:pt x="838" y="0"/>
                        </a:lnTo>
                        <a:cubicBezTo>
                          <a:pt x="759" y="552"/>
                          <a:pt x="838" y="1223"/>
                          <a:pt x="1" y="1291"/>
                        </a:cubicBezTo>
                        <a:cubicBezTo>
                          <a:pt x="1" y="1291"/>
                          <a:pt x="93" y="1306"/>
                          <a:pt x="218" y="1306"/>
                        </a:cubicBezTo>
                        <a:cubicBezTo>
                          <a:pt x="387" y="1306"/>
                          <a:pt x="617" y="1279"/>
                          <a:pt x="763" y="1153"/>
                        </a:cubicBezTo>
                        <a:cubicBezTo>
                          <a:pt x="912" y="1026"/>
                          <a:pt x="838" y="0"/>
                          <a:pt x="838"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133" name="Google Shape;2133;p44"/>
                  <p:cNvSpPr/>
                  <p:nvPr/>
                </p:nvSpPr>
                <p:spPr>
                  <a:xfrm>
                    <a:off x="2456949" y="4128556"/>
                    <a:ext cx="56558" cy="78892"/>
                  </a:xfrm>
                  <a:custGeom>
                    <a:avLst/>
                    <a:gdLst/>
                    <a:ahLst/>
                    <a:cxnLst/>
                    <a:rect l="l" t="t" r="r" b="b"/>
                    <a:pathLst>
                      <a:path w="899" h="1254" extrusionOk="0">
                        <a:moveTo>
                          <a:pt x="81" y="0"/>
                        </a:moveTo>
                        <a:cubicBezTo>
                          <a:pt x="81" y="0"/>
                          <a:pt x="1" y="974"/>
                          <a:pt x="146" y="1102"/>
                        </a:cubicBezTo>
                        <a:cubicBezTo>
                          <a:pt x="288" y="1227"/>
                          <a:pt x="515" y="1254"/>
                          <a:pt x="682" y="1254"/>
                        </a:cubicBezTo>
                        <a:cubicBezTo>
                          <a:pt x="807" y="1254"/>
                          <a:pt x="899" y="1239"/>
                          <a:pt x="899" y="1239"/>
                        </a:cubicBezTo>
                        <a:cubicBezTo>
                          <a:pt x="70" y="1170"/>
                          <a:pt x="148" y="548"/>
                          <a:pt x="81"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134" name="Google Shape;2134;p44"/>
                  <p:cNvSpPr/>
                  <p:nvPr/>
                </p:nvSpPr>
                <p:spPr>
                  <a:xfrm>
                    <a:off x="2070038" y="3603425"/>
                    <a:ext cx="412832" cy="502923"/>
                  </a:xfrm>
                  <a:custGeom>
                    <a:avLst/>
                    <a:gdLst/>
                    <a:ahLst/>
                    <a:cxnLst/>
                    <a:rect l="l" t="t" r="r" b="b"/>
                    <a:pathLst>
                      <a:path w="6562" h="7994" extrusionOk="0">
                        <a:moveTo>
                          <a:pt x="3249" y="1"/>
                        </a:moveTo>
                        <a:cubicBezTo>
                          <a:pt x="2422" y="1"/>
                          <a:pt x="1438" y="282"/>
                          <a:pt x="1099" y="546"/>
                        </a:cubicBezTo>
                        <a:cubicBezTo>
                          <a:pt x="0" y="1401"/>
                          <a:pt x="852" y="7591"/>
                          <a:pt x="1084" y="7759"/>
                        </a:cubicBezTo>
                        <a:cubicBezTo>
                          <a:pt x="1213" y="7851"/>
                          <a:pt x="2429" y="7993"/>
                          <a:pt x="3639" y="7993"/>
                        </a:cubicBezTo>
                        <a:cubicBezTo>
                          <a:pt x="4611" y="7993"/>
                          <a:pt x="5579" y="7902"/>
                          <a:pt x="5977" y="7620"/>
                        </a:cubicBezTo>
                        <a:cubicBezTo>
                          <a:pt x="6331" y="7369"/>
                          <a:pt x="6562" y="4217"/>
                          <a:pt x="6412" y="3121"/>
                        </a:cubicBezTo>
                        <a:cubicBezTo>
                          <a:pt x="6316" y="2416"/>
                          <a:pt x="5504" y="603"/>
                          <a:pt x="3971" y="98"/>
                        </a:cubicBezTo>
                        <a:cubicBezTo>
                          <a:pt x="3764" y="30"/>
                          <a:pt x="3515" y="1"/>
                          <a:pt x="3249"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135" name="Google Shape;2135;p44"/>
                  <p:cNvSpPr/>
                  <p:nvPr/>
                </p:nvSpPr>
                <p:spPr>
                  <a:xfrm>
                    <a:off x="1923011" y="3709873"/>
                    <a:ext cx="319973" cy="585527"/>
                  </a:xfrm>
                  <a:custGeom>
                    <a:avLst/>
                    <a:gdLst/>
                    <a:ahLst/>
                    <a:cxnLst/>
                    <a:rect l="l" t="t" r="r" b="b"/>
                    <a:pathLst>
                      <a:path w="5086" h="9307" extrusionOk="0">
                        <a:moveTo>
                          <a:pt x="3412" y="1"/>
                        </a:moveTo>
                        <a:cubicBezTo>
                          <a:pt x="3403" y="1"/>
                          <a:pt x="3395" y="2"/>
                          <a:pt x="3386" y="4"/>
                        </a:cubicBezTo>
                        <a:cubicBezTo>
                          <a:pt x="10" y="831"/>
                          <a:pt x="0" y="6832"/>
                          <a:pt x="1479" y="9306"/>
                        </a:cubicBezTo>
                        <a:cubicBezTo>
                          <a:pt x="1479" y="9306"/>
                          <a:pt x="1484" y="9306"/>
                          <a:pt x="1493" y="9306"/>
                        </a:cubicBezTo>
                        <a:cubicBezTo>
                          <a:pt x="1668" y="9306"/>
                          <a:pt x="3525" y="9251"/>
                          <a:pt x="4348" y="6925"/>
                        </a:cubicBezTo>
                        <a:cubicBezTo>
                          <a:pt x="5085" y="4846"/>
                          <a:pt x="4015" y="1"/>
                          <a:pt x="3412"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136" name="Google Shape;2136;p44"/>
                  <p:cNvSpPr/>
                  <p:nvPr/>
                </p:nvSpPr>
                <p:spPr>
                  <a:xfrm>
                    <a:off x="2458837" y="3631987"/>
                    <a:ext cx="280086" cy="463413"/>
                  </a:xfrm>
                  <a:custGeom>
                    <a:avLst/>
                    <a:gdLst/>
                    <a:ahLst/>
                    <a:cxnLst/>
                    <a:rect l="l" t="t" r="r" b="b"/>
                    <a:pathLst>
                      <a:path w="4452" h="7366" extrusionOk="0">
                        <a:moveTo>
                          <a:pt x="2417" y="0"/>
                        </a:moveTo>
                        <a:cubicBezTo>
                          <a:pt x="1878" y="0"/>
                          <a:pt x="188" y="1971"/>
                          <a:pt x="118" y="2633"/>
                        </a:cubicBezTo>
                        <a:cubicBezTo>
                          <a:pt x="0" y="3730"/>
                          <a:pt x="247" y="6936"/>
                          <a:pt x="400" y="7085"/>
                        </a:cubicBezTo>
                        <a:cubicBezTo>
                          <a:pt x="607" y="7287"/>
                          <a:pt x="1086" y="7366"/>
                          <a:pt x="1628" y="7366"/>
                        </a:cubicBezTo>
                        <a:cubicBezTo>
                          <a:pt x="2603" y="7366"/>
                          <a:pt x="3782" y="7110"/>
                          <a:pt x="3953" y="6853"/>
                        </a:cubicBezTo>
                        <a:cubicBezTo>
                          <a:pt x="4089" y="6647"/>
                          <a:pt x="4452" y="1437"/>
                          <a:pt x="2508" y="27"/>
                        </a:cubicBezTo>
                        <a:cubicBezTo>
                          <a:pt x="2483" y="9"/>
                          <a:pt x="2453" y="0"/>
                          <a:pt x="2417"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137" name="Google Shape;2137;p44"/>
                  <p:cNvSpPr/>
                  <p:nvPr/>
                </p:nvSpPr>
                <p:spPr>
                  <a:xfrm>
                    <a:off x="1896588" y="3635385"/>
                    <a:ext cx="341552" cy="655045"/>
                  </a:xfrm>
                  <a:custGeom>
                    <a:avLst/>
                    <a:gdLst/>
                    <a:ahLst/>
                    <a:cxnLst/>
                    <a:rect l="l" t="t" r="r" b="b"/>
                    <a:pathLst>
                      <a:path w="5429" h="10412" extrusionOk="0">
                        <a:moveTo>
                          <a:pt x="3934" y="0"/>
                        </a:moveTo>
                        <a:cubicBezTo>
                          <a:pt x="3924" y="0"/>
                          <a:pt x="3914" y="2"/>
                          <a:pt x="3904" y="4"/>
                        </a:cubicBezTo>
                        <a:cubicBezTo>
                          <a:pt x="428" y="932"/>
                          <a:pt x="1" y="7638"/>
                          <a:pt x="1179" y="10411"/>
                        </a:cubicBezTo>
                        <a:cubicBezTo>
                          <a:pt x="1179" y="10411"/>
                          <a:pt x="2728" y="10219"/>
                          <a:pt x="4089" y="7579"/>
                        </a:cubicBezTo>
                        <a:cubicBezTo>
                          <a:pt x="5429" y="4980"/>
                          <a:pt x="4549" y="0"/>
                          <a:pt x="3934"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138" name="Google Shape;2138;p44"/>
                  <p:cNvSpPr/>
                  <p:nvPr/>
                </p:nvSpPr>
                <p:spPr>
                  <a:xfrm>
                    <a:off x="1902124" y="3732207"/>
                    <a:ext cx="127335" cy="561117"/>
                  </a:xfrm>
                  <a:custGeom>
                    <a:avLst/>
                    <a:gdLst/>
                    <a:ahLst/>
                    <a:cxnLst/>
                    <a:rect l="l" t="t" r="r" b="b"/>
                    <a:pathLst>
                      <a:path w="2024" h="8919" extrusionOk="0">
                        <a:moveTo>
                          <a:pt x="1796" y="0"/>
                        </a:moveTo>
                        <a:lnTo>
                          <a:pt x="1796" y="0"/>
                        </a:lnTo>
                        <a:cubicBezTo>
                          <a:pt x="146" y="2400"/>
                          <a:pt x="0" y="6810"/>
                          <a:pt x="896" y="8919"/>
                        </a:cubicBezTo>
                        <a:cubicBezTo>
                          <a:pt x="896" y="8919"/>
                          <a:pt x="1745" y="8728"/>
                          <a:pt x="2023" y="8613"/>
                        </a:cubicBezTo>
                        <a:cubicBezTo>
                          <a:pt x="1139" y="6513"/>
                          <a:pt x="447" y="2511"/>
                          <a:pt x="1796"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139" name="Google Shape;2139;p44"/>
                  <p:cNvSpPr/>
                  <p:nvPr/>
                </p:nvSpPr>
                <p:spPr>
                  <a:xfrm>
                    <a:off x="2131189" y="3579581"/>
                    <a:ext cx="549541" cy="356273"/>
                  </a:xfrm>
                  <a:custGeom>
                    <a:avLst/>
                    <a:gdLst/>
                    <a:ahLst/>
                    <a:cxnLst/>
                    <a:rect l="l" t="t" r="r" b="b"/>
                    <a:pathLst>
                      <a:path w="8735" h="5663" extrusionOk="0">
                        <a:moveTo>
                          <a:pt x="4073" y="1"/>
                        </a:moveTo>
                        <a:cubicBezTo>
                          <a:pt x="4019" y="1"/>
                          <a:pt x="3966" y="1"/>
                          <a:pt x="3914" y="3"/>
                        </a:cubicBezTo>
                        <a:cubicBezTo>
                          <a:pt x="2483" y="40"/>
                          <a:pt x="1091" y="433"/>
                          <a:pt x="0" y="942"/>
                        </a:cubicBezTo>
                        <a:cubicBezTo>
                          <a:pt x="83" y="1309"/>
                          <a:pt x="449" y="1509"/>
                          <a:pt x="449" y="1509"/>
                        </a:cubicBezTo>
                        <a:cubicBezTo>
                          <a:pt x="467" y="3037"/>
                          <a:pt x="1913" y="4925"/>
                          <a:pt x="3306" y="5168"/>
                        </a:cubicBezTo>
                        <a:cubicBezTo>
                          <a:pt x="3306" y="5168"/>
                          <a:pt x="3797" y="5663"/>
                          <a:pt x="4825" y="5663"/>
                        </a:cubicBezTo>
                        <a:cubicBezTo>
                          <a:pt x="5147" y="5663"/>
                          <a:pt x="5522" y="5614"/>
                          <a:pt x="5950" y="5487"/>
                        </a:cubicBezTo>
                        <a:cubicBezTo>
                          <a:pt x="7749" y="4953"/>
                          <a:pt x="7731" y="4006"/>
                          <a:pt x="7731" y="4006"/>
                        </a:cubicBezTo>
                        <a:cubicBezTo>
                          <a:pt x="7731" y="4006"/>
                          <a:pt x="8668" y="3398"/>
                          <a:pt x="8696" y="2385"/>
                        </a:cubicBezTo>
                        <a:cubicBezTo>
                          <a:pt x="8734" y="1060"/>
                          <a:pt x="8094" y="578"/>
                          <a:pt x="8094" y="578"/>
                        </a:cubicBezTo>
                        <a:cubicBezTo>
                          <a:pt x="8094" y="578"/>
                          <a:pt x="5692" y="1"/>
                          <a:pt x="4073"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140" name="Google Shape;2140;p44"/>
                  <p:cNvSpPr/>
                  <p:nvPr/>
                </p:nvSpPr>
                <p:spPr>
                  <a:xfrm>
                    <a:off x="2158933" y="3399526"/>
                    <a:ext cx="511038" cy="510032"/>
                  </a:xfrm>
                  <a:custGeom>
                    <a:avLst/>
                    <a:gdLst/>
                    <a:ahLst/>
                    <a:cxnLst/>
                    <a:rect l="l" t="t" r="r" b="b"/>
                    <a:pathLst>
                      <a:path w="8123" h="8107" extrusionOk="0">
                        <a:moveTo>
                          <a:pt x="3617" y="1"/>
                        </a:moveTo>
                        <a:lnTo>
                          <a:pt x="1462" y="265"/>
                        </a:lnTo>
                        <a:cubicBezTo>
                          <a:pt x="1462" y="265"/>
                          <a:pt x="864" y="565"/>
                          <a:pt x="798" y="863"/>
                        </a:cubicBezTo>
                        <a:cubicBezTo>
                          <a:pt x="732" y="1162"/>
                          <a:pt x="1030" y="1643"/>
                          <a:pt x="1030" y="1643"/>
                        </a:cubicBezTo>
                        <a:cubicBezTo>
                          <a:pt x="1030" y="1643"/>
                          <a:pt x="265" y="1875"/>
                          <a:pt x="366" y="2557"/>
                        </a:cubicBezTo>
                        <a:cubicBezTo>
                          <a:pt x="366" y="2557"/>
                          <a:pt x="29" y="2790"/>
                          <a:pt x="17" y="3138"/>
                        </a:cubicBezTo>
                        <a:cubicBezTo>
                          <a:pt x="1" y="3604"/>
                          <a:pt x="400" y="3986"/>
                          <a:pt x="400" y="3986"/>
                        </a:cubicBezTo>
                        <a:cubicBezTo>
                          <a:pt x="417" y="5515"/>
                          <a:pt x="1778" y="7391"/>
                          <a:pt x="3090" y="7623"/>
                        </a:cubicBezTo>
                        <a:cubicBezTo>
                          <a:pt x="3090" y="7623"/>
                          <a:pt x="3545" y="8107"/>
                          <a:pt x="4499" y="8107"/>
                        </a:cubicBezTo>
                        <a:cubicBezTo>
                          <a:pt x="4807" y="8107"/>
                          <a:pt x="5168" y="8056"/>
                          <a:pt x="5582" y="7922"/>
                        </a:cubicBezTo>
                        <a:cubicBezTo>
                          <a:pt x="7276" y="7374"/>
                          <a:pt x="7259" y="6428"/>
                          <a:pt x="7259" y="6428"/>
                        </a:cubicBezTo>
                        <a:cubicBezTo>
                          <a:pt x="7259" y="6428"/>
                          <a:pt x="8122" y="5963"/>
                          <a:pt x="8107" y="4950"/>
                        </a:cubicBezTo>
                        <a:cubicBezTo>
                          <a:pt x="8091" y="3936"/>
                          <a:pt x="7624" y="3405"/>
                          <a:pt x="7624" y="3405"/>
                        </a:cubicBezTo>
                        <a:cubicBezTo>
                          <a:pt x="7624" y="3405"/>
                          <a:pt x="7603" y="2890"/>
                          <a:pt x="7358" y="2641"/>
                        </a:cubicBezTo>
                        <a:cubicBezTo>
                          <a:pt x="6279" y="1546"/>
                          <a:pt x="5229" y="1529"/>
                          <a:pt x="5166" y="1529"/>
                        </a:cubicBezTo>
                        <a:cubicBezTo>
                          <a:pt x="5164" y="1529"/>
                          <a:pt x="5163" y="1529"/>
                          <a:pt x="5163" y="1529"/>
                        </a:cubicBezTo>
                        <a:cubicBezTo>
                          <a:pt x="5163" y="1529"/>
                          <a:pt x="4923" y="804"/>
                          <a:pt x="4383" y="797"/>
                        </a:cubicBezTo>
                        <a:cubicBezTo>
                          <a:pt x="4383" y="797"/>
                          <a:pt x="4491" y="578"/>
                          <a:pt x="4227" y="303"/>
                        </a:cubicBezTo>
                        <a:cubicBezTo>
                          <a:pt x="3966" y="35"/>
                          <a:pt x="3617" y="1"/>
                          <a:pt x="3617" y="1"/>
                        </a:cubicBezTo>
                        <a:close/>
                      </a:path>
                    </a:pathLst>
                  </a:custGeom>
                  <a:solidFill>
                    <a:srgbClr val="5E3D39"/>
                  </a:solidFill>
                  <a:ln>
                    <a:noFill/>
                  </a:ln>
                </p:spPr>
                <p:txBody>
                  <a:bodyPr spcFirstLastPara="1" wrap="square" lIns="121900" tIns="121900" rIns="121900" bIns="121900" anchor="ctr" anchorCtr="0">
                    <a:noAutofit/>
                  </a:bodyPr>
                  <a:lstStyle/>
                  <a:p>
                    <a:endParaRPr sz="2489"/>
                  </a:p>
                </p:txBody>
              </p:sp>
              <p:sp>
                <p:nvSpPr>
                  <p:cNvPr id="2141" name="Google Shape;2141;p44"/>
                  <p:cNvSpPr/>
                  <p:nvPr/>
                </p:nvSpPr>
                <p:spPr>
                  <a:xfrm>
                    <a:off x="2351508" y="3462375"/>
                    <a:ext cx="39698" cy="24095"/>
                  </a:xfrm>
                  <a:custGeom>
                    <a:avLst/>
                    <a:gdLst/>
                    <a:ahLst/>
                    <a:cxnLst/>
                    <a:rect l="l" t="t" r="r" b="b"/>
                    <a:pathLst>
                      <a:path w="631" h="383" extrusionOk="0">
                        <a:moveTo>
                          <a:pt x="541" y="0"/>
                        </a:moveTo>
                        <a:lnTo>
                          <a:pt x="1" y="36"/>
                        </a:lnTo>
                        <a:cubicBezTo>
                          <a:pt x="67" y="244"/>
                          <a:pt x="150" y="383"/>
                          <a:pt x="360" y="383"/>
                        </a:cubicBezTo>
                        <a:cubicBezTo>
                          <a:pt x="379" y="383"/>
                          <a:pt x="399" y="382"/>
                          <a:pt x="419" y="380"/>
                        </a:cubicBezTo>
                        <a:cubicBezTo>
                          <a:pt x="630" y="357"/>
                          <a:pt x="541" y="0"/>
                          <a:pt x="541" y="0"/>
                        </a:cubicBezTo>
                        <a:close/>
                      </a:path>
                    </a:pathLst>
                  </a:custGeom>
                  <a:solidFill>
                    <a:srgbClr val="513331"/>
                  </a:solidFill>
                  <a:ln>
                    <a:noFill/>
                  </a:ln>
                </p:spPr>
                <p:txBody>
                  <a:bodyPr spcFirstLastPara="1" wrap="square" lIns="121900" tIns="121900" rIns="121900" bIns="121900" anchor="ctr" anchorCtr="0">
                    <a:noAutofit/>
                  </a:bodyPr>
                  <a:lstStyle/>
                  <a:p>
                    <a:endParaRPr sz="2489"/>
                  </a:p>
                </p:txBody>
              </p:sp>
              <p:sp>
                <p:nvSpPr>
                  <p:cNvPr id="2142" name="Google Shape;2142;p44"/>
                  <p:cNvSpPr/>
                  <p:nvPr/>
                </p:nvSpPr>
                <p:spPr>
                  <a:xfrm>
                    <a:off x="2468777" y="3485401"/>
                    <a:ext cx="97514" cy="36867"/>
                  </a:xfrm>
                  <a:custGeom>
                    <a:avLst/>
                    <a:gdLst/>
                    <a:ahLst/>
                    <a:cxnLst/>
                    <a:rect l="l" t="t" r="r" b="b"/>
                    <a:pathLst>
                      <a:path w="1550" h="586" extrusionOk="0">
                        <a:moveTo>
                          <a:pt x="168" y="1"/>
                        </a:moveTo>
                        <a:cubicBezTo>
                          <a:pt x="159" y="124"/>
                          <a:pt x="129" y="245"/>
                          <a:pt x="71" y="360"/>
                        </a:cubicBezTo>
                        <a:cubicBezTo>
                          <a:pt x="51" y="399"/>
                          <a:pt x="27" y="436"/>
                          <a:pt x="0" y="473"/>
                        </a:cubicBezTo>
                        <a:cubicBezTo>
                          <a:pt x="170" y="433"/>
                          <a:pt x="358" y="411"/>
                          <a:pt x="556" y="411"/>
                        </a:cubicBezTo>
                        <a:cubicBezTo>
                          <a:pt x="733" y="411"/>
                          <a:pt x="918" y="428"/>
                          <a:pt x="1107" y="465"/>
                        </a:cubicBezTo>
                        <a:cubicBezTo>
                          <a:pt x="1263" y="494"/>
                          <a:pt x="1411" y="535"/>
                          <a:pt x="1550" y="586"/>
                        </a:cubicBezTo>
                        <a:cubicBezTo>
                          <a:pt x="836" y="171"/>
                          <a:pt x="276" y="164"/>
                          <a:pt x="239" y="164"/>
                        </a:cubicBezTo>
                        <a:cubicBezTo>
                          <a:pt x="238" y="164"/>
                          <a:pt x="238" y="164"/>
                          <a:pt x="238" y="164"/>
                        </a:cubicBezTo>
                        <a:cubicBezTo>
                          <a:pt x="238" y="164"/>
                          <a:pt x="215" y="96"/>
                          <a:pt x="168" y="1"/>
                        </a:cubicBezTo>
                        <a:close/>
                      </a:path>
                    </a:pathLst>
                  </a:custGeom>
                  <a:solidFill>
                    <a:srgbClr val="513331"/>
                  </a:solidFill>
                  <a:ln>
                    <a:noFill/>
                  </a:ln>
                </p:spPr>
                <p:txBody>
                  <a:bodyPr spcFirstLastPara="1" wrap="square" lIns="121900" tIns="121900" rIns="121900" bIns="121900" anchor="ctr" anchorCtr="0">
                    <a:noAutofit/>
                  </a:bodyPr>
                  <a:lstStyle/>
                  <a:p>
                    <a:endParaRPr sz="2489"/>
                  </a:p>
                </p:txBody>
              </p:sp>
              <p:sp>
                <p:nvSpPr>
                  <p:cNvPr id="2143" name="Google Shape;2143;p44"/>
                  <p:cNvSpPr/>
                  <p:nvPr/>
                </p:nvSpPr>
                <p:spPr>
                  <a:xfrm>
                    <a:off x="2158933" y="3467408"/>
                    <a:ext cx="511038" cy="442275"/>
                  </a:xfrm>
                  <a:custGeom>
                    <a:avLst/>
                    <a:gdLst/>
                    <a:ahLst/>
                    <a:cxnLst/>
                    <a:rect l="l" t="t" r="r" b="b"/>
                    <a:pathLst>
                      <a:path w="8123" h="7030" extrusionOk="0">
                        <a:moveTo>
                          <a:pt x="801" y="0"/>
                        </a:moveTo>
                        <a:lnTo>
                          <a:pt x="801" y="0"/>
                        </a:lnTo>
                        <a:cubicBezTo>
                          <a:pt x="848" y="272"/>
                          <a:pt x="1031" y="568"/>
                          <a:pt x="1031" y="568"/>
                        </a:cubicBezTo>
                        <a:cubicBezTo>
                          <a:pt x="1031" y="568"/>
                          <a:pt x="266" y="800"/>
                          <a:pt x="367" y="1481"/>
                        </a:cubicBezTo>
                        <a:cubicBezTo>
                          <a:pt x="367" y="1481"/>
                          <a:pt x="31" y="1715"/>
                          <a:pt x="18" y="2063"/>
                        </a:cubicBezTo>
                        <a:cubicBezTo>
                          <a:pt x="1" y="2528"/>
                          <a:pt x="400" y="2909"/>
                          <a:pt x="400" y="2909"/>
                        </a:cubicBezTo>
                        <a:cubicBezTo>
                          <a:pt x="417" y="4438"/>
                          <a:pt x="1778" y="6314"/>
                          <a:pt x="3090" y="6546"/>
                        </a:cubicBezTo>
                        <a:cubicBezTo>
                          <a:pt x="3090" y="6546"/>
                          <a:pt x="3545" y="7030"/>
                          <a:pt x="4499" y="7030"/>
                        </a:cubicBezTo>
                        <a:cubicBezTo>
                          <a:pt x="4807" y="7030"/>
                          <a:pt x="5168" y="6979"/>
                          <a:pt x="5582" y="6845"/>
                        </a:cubicBezTo>
                        <a:cubicBezTo>
                          <a:pt x="7276" y="6297"/>
                          <a:pt x="7259" y="5352"/>
                          <a:pt x="7259" y="5352"/>
                        </a:cubicBezTo>
                        <a:cubicBezTo>
                          <a:pt x="7259" y="5352"/>
                          <a:pt x="8122" y="4886"/>
                          <a:pt x="8107" y="3873"/>
                        </a:cubicBezTo>
                        <a:cubicBezTo>
                          <a:pt x="8090" y="2857"/>
                          <a:pt x="7624" y="2326"/>
                          <a:pt x="7624" y="2326"/>
                        </a:cubicBezTo>
                        <a:cubicBezTo>
                          <a:pt x="7624" y="2326"/>
                          <a:pt x="7619" y="2196"/>
                          <a:pt x="7582" y="2033"/>
                        </a:cubicBezTo>
                        <a:cubicBezTo>
                          <a:pt x="7581" y="2053"/>
                          <a:pt x="7580" y="2075"/>
                          <a:pt x="7575" y="2095"/>
                        </a:cubicBezTo>
                        <a:cubicBezTo>
                          <a:pt x="7560" y="2175"/>
                          <a:pt x="7527" y="2250"/>
                          <a:pt x="7482" y="2318"/>
                        </a:cubicBezTo>
                        <a:cubicBezTo>
                          <a:pt x="7829" y="2830"/>
                          <a:pt x="7740" y="3693"/>
                          <a:pt x="7232" y="4389"/>
                        </a:cubicBezTo>
                        <a:cubicBezTo>
                          <a:pt x="7088" y="4585"/>
                          <a:pt x="6925" y="4751"/>
                          <a:pt x="6751" y="4881"/>
                        </a:cubicBezTo>
                        <a:cubicBezTo>
                          <a:pt x="6870" y="4972"/>
                          <a:pt x="6944" y="5079"/>
                          <a:pt x="6957" y="5200"/>
                        </a:cubicBezTo>
                        <a:cubicBezTo>
                          <a:pt x="7001" y="5639"/>
                          <a:pt x="6220" y="6080"/>
                          <a:pt x="5210" y="6181"/>
                        </a:cubicBezTo>
                        <a:cubicBezTo>
                          <a:pt x="5067" y="6196"/>
                          <a:pt x="4926" y="6203"/>
                          <a:pt x="4791" y="6203"/>
                        </a:cubicBezTo>
                        <a:cubicBezTo>
                          <a:pt x="4210" y="6203"/>
                          <a:pt x="3722" y="6073"/>
                          <a:pt x="3475" y="5863"/>
                        </a:cubicBezTo>
                        <a:cubicBezTo>
                          <a:pt x="2221" y="5710"/>
                          <a:pt x="1280" y="5067"/>
                          <a:pt x="1280" y="4294"/>
                        </a:cubicBezTo>
                        <a:cubicBezTo>
                          <a:pt x="1280" y="3895"/>
                          <a:pt x="1535" y="3530"/>
                          <a:pt x="1952" y="3250"/>
                        </a:cubicBezTo>
                        <a:cubicBezTo>
                          <a:pt x="1241" y="3096"/>
                          <a:pt x="765" y="2811"/>
                          <a:pt x="765" y="2486"/>
                        </a:cubicBezTo>
                        <a:cubicBezTo>
                          <a:pt x="765" y="2329"/>
                          <a:pt x="877" y="2181"/>
                          <a:pt x="1071" y="2053"/>
                        </a:cubicBezTo>
                        <a:cubicBezTo>
                          <a:pt x="878" y="1884"/>
                          <a:pt x="765" y="1681"/>
                          <a:pt x="765" y="1464"/>
                        </a:cubicBezTo>
                        <a:cubicBezTo>
                          <a:pt x="765" y="1135"/>
                          <a:pt x="1022" y="841"/>
                          <a:pt x="1425" y="643"/>
                        </a:cubicBezTo>
                        <a:cubicBezTo>
                          <a:pt x="1162" y="448"/>
                          <a:pt x="949" y="229"/>
                          <a:pt x="801" y="0"/>
                        </a:cubicBezTo>
                        <a:close/>
                      </a:path>
                    </a:pathLst>
                  </a:custGeom>
                  <a:solidFill>
                    <a:srgbClr val="513331"/>
                  </a:solidFill>
                  <a:ln>
                    <a:noFill/>
                  </a:ln>
                </p:spPr>
                <p:txBody>
                  <a:bodyPr spcFirstLastPara="1" wrap="square" lIns="121900" tIns="121900" rIns="121900" bIns="121900" anchor="ctr" anchorCtr="0">
                    <a:noAutofit/>
                  </a:bodyPr>
                  <a:lstStyle/>
                  <a:p>
                    <a:endParaRPr sz="2489"/>
                  </a:p>
                </p:txBody>
              </p:sp>
              <p:sp>
                <p:nvSpPr>
                  <p:cNvPr id="2144" name="Google Shape;2144;p44"/>
                  <p:cNvSpPr/>
                  <p:nvPr/>
                </p:nvSpPr>
                <p:spPr>
                  <a:xfrm>
                    <a:off x="2476641" y="3698738"/>
                    <a:ext cx="183956" cy="78074"/>
                  </a:xfrm>
                  <a:custGeom>
                    <a:avLst/>
                    <a:gdLst/>
                    <a:ahLst/>
                    <a:cxnLst/>
                    <a:rect l="l" t="t" r="r" b="b"/>
                    <a:pathLst>
                      <a:path w="2924" h="1241" extrusionOk="0">
                        <a:moveTo>
                          <a:pt x="2808" y="1"/>
                        </a:moveTo>
                        <a:lnTo>
                          <a:pt x="2808" y="1"/>
                        </a:lnTo>
                        <a:cubicBezTo>
                          <a:pt x="2803" y="64"/>
                          <a:pt x="2792" y="127"/>
                          <a:pt x="2771" y="188"/>
                        </a:cubicBezTo>
                        <a:cubicBezTo>
                          <a:pt x="2634" y="591"/>
                          <a:pt x="2174" y="824"/>
                          <a:pt x="1620" y="824"/>
                        </a:cubicBezTo>
                        <a:cubicBezTo>
                          <a:pt x="1392" y="824"/>
                          <a:pt x="1147" y="784"/>
                          <a:pt x="902" y="701"/>
                        </a:cubicBezTo>
                        <a:cubicBezTo>
                          <a:pt x="526" y="573"/>
                          <a:pt x="213" y="360"/>
                          <a:pt x="1" y="117"/>
                        </a:cubicBezTo>
                        <a:lnTo>
                          <a:pt x="1" y="117"/>
                        </a:lnTo>
                        <a:cubicBezTo>
                          <a:pt x="158" y="445"/>
                          <a:pt x="464" y="761"/>
                          <a:pt x="875" y="980"/>
                        </a:cubicBezTo>
                        <a:cubicBezTo>
                          <a:pt x="1204" y="1155"/>
                          <a:pt x="1547" y="1240"/>
                          <a:pt x="1855" y="1240"/>
                        </a:cubicBezTo>
                        <a:cubicBezTo>
                          <a:pt x="2279" y="1240"/>
                          <a:pt x="2637" y="1080"/>
                          <a:pt x="2800" y="773"/>
                        </a:cubicBezTo>
                        <a:cubicBezTo>
                          <a:pt x="2924" y="544"/>
                          <a:pt x="2916" y="271"/>
                          <a:pt x="2808" y="1"/>
                        </a:cubicBezTo>
                        <a:close/>
                      </a:path>
                    </a:pathLst>
                  </a:custGeom>
                  <a:solidFill>
                    <a:srgbClr val="513331"/>
                  </a:solidFill>
                  <a:ln>
                    <a:noFill/>
                  </a:ln>
                </p:spPr>
                <p:txBody>
                  <a:bodyPr spcFirstLastPara="1" wrap="square" lIns="121900" tIns="121900" rIns="121900" bIns="121900" anchor="ctr" anchorCtr="0">
                    <a:noAutofit/>
                  </a:bodyPr>
                  <a:lstStyle/>
                  <a:p>
                    <a:endParaRPr sz="2489"/>
                  </a:p>
                </p:txBody>
              </p:sp>
              <p:sp>
                <p:nvSpPr>
                  <p:cNvPr id="2145" name="Google Shape;2145;p44"/>
                  <p:cNvSpPr/>
                  <p:nvPr/>
                </p:nvSpPr>
                <p:spPr>
                  <a:xfrm>
                    <a:off x="2284758" y="3757624"/>
                    <a:ext cx="147152" cy="93111"/>
                  </a:xfrm>
                  <a:custGeom>
                    <a:avLst/>
                    <a:gdLst/>
                    <a:ahLst/>
                    <a:cxnLst/>
                    <a:rect l="l" t="t" r="r" b="b"/>
                    <a:pathLst>
                      <a:path w="2339" h="1480" extrusionOk="0">
                        <a:moveTo>
                          <a:pt x="2300" y="1"/>
                        </a:moveTo>
                        <a:cubicBezTo>
                          <a:pt x="2251" y="250"/>
                          <a:pt x="2107" y="503"/>
                          <a:pt x="1870" y="710"/>
                        </a:cubicBezTo>
                        <a:cubicBezTo>
                          <a:pt x="1574" y="971"/>
                          <a:pt x="1196" y="1106"/>
                          <a:pt x="844" y="1106"/>
                        </a:cubicBezTo>
                        <a:cubicBezTo>
                          <a:pt x="572" y="1106"/>
                          <a:pt x="315" y="1024"/>
                          <a:pt x="124" y="858"/>
                        </a:cubicBezTo>
                        <a:cubicBezTo>
                          <a:pt x="76" y="818"/>
                          <a:pt x="36" y="772"/>
                          <a:pt x="0" y="725"/>
                        </a:cubicBezTo>
                        <a:lnTo>
                          <a:pt x="0" y="725"/>
                        </a:lnTo>
                        <a:cubicBezTo>
                          <a:pt x="48" y="963"/>
                          <a:pt x="179" y="1176"/>
                          <a:pt x="393" y="1316"/>
                        </a:cubicBezTo>
                        <a:cubicBezTo>
                          <a:pt x="558" y="1427"/>
                          <a:pt x="752" y="1480"/>
                          <a:pt x="952" y="1480"/>
                        </a:cubicBezTo>
                        <a:cubicBezTo>
                          <a:pt x="1342" y="1480"/>
                          <a:pt x="1757" y="1279"/>
                          <a:pt x="2033" y="918"/>
                        </a:cubicBezTo>
                        <a:cubicBezTo>
                          <a:pt x="2251" y="630"/>
                          <a:pt x="2338" y="298"/>
                          <a:pt x="2300" y="1"/>
                        </a:cubicBezTo>
                        <a:close/>
                      </a:path>
                    </a:pathLst>
                  </a:custGeom>
                  <a:solidFill>
                    <a:srgbClr val="513331"/>
                  </a:solidFill>
                  <a:ln>
                    <a:noFill/>
                  </a:ln>
                </p:spPr>
                <p:txBody>
                  <a:bodyPr spcFirstLastPara="1" wrap="square" lIns="121900" tIns="121900" rIns="121900" bIns="121900" anchor="ctr" anchorCtr="0">
                    <a:noAutofit/>
                  </a:bodyPr>
                  <a:lstStyle/>
                  <a:p>
                    <a:endParaRPr sz="2489"/>
                  </a:p>
                </p:txBody>
              </p:sp>
              <p:sp>
                <p:nvSpPr>
                  <p:cNvPr id="2146" name="Google Shape;2146;p44"/>
                  <p:cNvSpPr/>
                  <p:nvPr/>
                </p:nvSpPr>
                <p:spPr>
                  <a:xfrm>
                    <a:off x="2191459" y="3532145"/>
                    <a:ext cx="140421" cy="91160"/>
                  </a:xfrm>
                  <a:custGeom>
                    <a:avLst/>
                    <a:gdLst/>
                    <a:ahLst/>
                    <a:cxnLst/>
                    <a:rect l="l" t="t" r="r" b="b"/>
                    <a:pathLst>
                      <a:path w="2232" h="1449" extrusionOk="0">
                        <a:moveTo>
                          <a:pt x="242" y="1"/>
                        </a:moveTo>
                        <a:cubicBezTo>
                          <a:pt x="85" y="189"/>
                          <a:pt x="0" y="419"/>
                          <a:pt x="28" y="660"/>
                        </a:cubicBezTo>
                        <a:cubicBezTo>
                          <a:pt x="82" y="1135"/>
                          <a:pt x="541" y="1448"/>
                          <a:pt x="1087" y="1448"/>
                        </a:cubicBezTo>
                        <a:cubicBezTo>
                          <a:pt x="1214" y="1448"/>
                          <a:pt x="1345" y="1431"/>
                          <a:pt x="1477" y="1396"/>
                        </a:cubicBezTo>
                        <a:cubicBezTo>
                          <a:pt x="1821" y="1303"/>
                          <a:pt x="2084" y="1099"/>
                          <a:pt x="2232" y="860"/>
                        </a:cubicBezTo>
                        <a:lnTo>
                          <a:pt x="2232" y="860"/>
                        </a:lnTo>
                        <a:cubicBezTo>
                          <a:pt x="2056" y="1013"/>
                          <a:pt x="1804" y="1115"/>
                          <a:pt x="1507" y="1129"/>
                        </a:cubicBezTo>
                        <a:cubicBezTo>
                          <a:pt x="1483" y="1130"/>
                          <a:pt x="1459" y="1131"/>
                          <a:pt x="1435" y="1131"/>
                        </a:cubicBezTo>
                        <a:cubicBezTo>
                          <a:pt x="768" y="1131"/>
                          <a:pt x="211" y="691"/>
                          <a:pt x="219" y="162"/>
                        </a:cubicBezTo>
                        <a:cubicBezTo>
                          <a:pt x="219" y="107"/>
                          <a:pt x="228" y="54"/>
                          <a:pt x="242" y="1"/>
                        </a:cubicBezTo>
                        <a:close/>
                      </a:path>
                    </a:pathLst>
                  </a:custGeom>
                  <a:solidFill>
                    <a:srgbClr val="513331"/>
                  </a:solidFill>
                  <a:ln>
                    <a:noFill/>
                  </a:ln>
                </p:spPr>
                <p:txBody>
                  <a:bodyPr spcFirstLastPara="1" wrap="square" lIns="121900" tIns="121900" rIns="121900" bIns="121900" anchor="ctr" anchorCtr="0">
                    <a:noAutofit/>
                  </a:bodyPr>
                  <a:lstStyle/>
                  <a:p>
                    <a:endParaRPr sz="2489"/>
                  </a:p>
                </p:txBody>
              </p:sp>
              <p:sp>
                <p:nvSpPr>
                  <p:cNvPr id="2147" name="Google Shape;2147;p44"/>
                  <p:cNvSpPr/>
                  <p:nvPr/>
                </p:nvSpPr>
                <p:spPr>
                  <a:xfrm>
                    <a:off x="2214673" y="3282320"/>
                    <a:ext cx="223906" cy="120792"/>
                  </a:xfrm>
                  <a:custGeom>
                    <a:avLst/>
                    <a:gdLst/>
                    <a:ahLst/>
                    <a:cxnLst/>
                    <a:rect l="l" t="t" r="r" b="b"/>
                    <a:pathLst>
                      <a:path w="3559" h="1920" extrusionOk="0">
                        <a:moveTo>
                          <a:pt x="2686" y="1"/>
                        </a:moveTo>
                        <a:cubicBezTo>
                          <a:pt x="2195" y="1"/>
                          <a:pt x="1871" y="634"/>
                          <a:pt x="1871" y="634"/>
                        </a:cubicBezTo>
                        <a:cubicBezTo>
                          <a:pt x="1807" y="461"/>
                          <a:pt x="1639" y="317"/>
                          <a:pt x="1419" y="317"/>
                        </a:cubicBezTo>
                        <a:cubicBezTo>
                          <a:pt x="1377" y="317"/>
                          <a:pt x="1333" y="322"/>
                          <a:pt x="1288" y="333"/>
                        </a:cubicBezTo>
                        <a:cubicBezTo>
                          <a:pt x="1006" y="405"/>
                          <a:pt x="1028" y="729"/>
                          <a:pt x="1028" y="729"/>
                        </a:cubicBezTo>
                        <a:cubicBezTo>
                          <a:pt x="1028" y="729"/>
                          <a:pt x="936" y="690"/>
                          <a:pt x="820" y="690"/>
                        </a:cubicBezTo>
                        <a:cubicBezTo>
                          <a:pt x="740" y="690"/>
                          <a:pt x="649" y="708"/>
                          <a:pt x="568" y="769"/>
                        </a:cubicBezTo>
                        <a:cubicBezTo>
                          <a:pt x="369" y="918"/>
                          <a:pt x="461" y="1160"/>
                          <a:pt x="461" y="1160"/>
                        </a:cubicBezTo>
                        <a:cubicBezTo>
                          <a:pt x="461" y="1160"/>
                          <a:pt x="208" y="1176"/>
                          <a:pt x="147" y="1322"/>
                        </a:cubicBezTo>
                        <a:cubicBezTo>
                          <a:pt x="86" y="1469"/>
                          <a:pt x="0" y="1706"/>
                          <a:pt x="407" y="1920"/>
                        </a:cubicBezTo>
                        <a:cubicBezTo>
                          <a:pt x="407" y="1920"/>
                          <a:pt x="2173" y="1882"/>
                          <a:pt x="2732" y="1882"/>
                        </a:cubicBezTo>
                        <a:cubicBezTo>
                          <a:pt x="2767" y="1882"/>
                          <a:pt x="2797" y="1883"/>
                          <a:pt x="2822" y="1883"/>
                        </a:cubicBezTo>
                        <a:cubicBezTo>
                          <a:pt x="2826" y="1883"/>
                          <a:pt x="2829" y="1883"/>
                          <a:pt x="2833" y="1883"/>
                        </a:cubicBezTo>
                        <a:cubicBezTo>
                          <a:pt x="3249" y="1883"/>
                          <a:pt x="3558" y="1392"/>
                          <a:pt x="3467" y="937"/>
                        </a:cubicBezTo>
                        <a:cubicBezTo>
                          <a:pt x="3423" y="718"/>
                          <a:pt x="3330" y="661"/>
                          <a:pt x="3245" y="661"/>
                        </a:cubicBezTo>
                        <a:cubicBezTo>
                          <a:pt x="3151" y="661"/>
                          <a:pt x="3068" y="730"/>
                          <a:pt x="3068" y="730"/>
                        </a:cubicBezTo>
                        <a:cubicBezTo>
                          <a:pt x="3068" y="730"/>
                          <a:pt x="3305" y="85"/>
                          <a:pt x="2768" y="7"/>
                        </a:cubicBezTo>
                        <a:cubicBezTo>
                          <a:pt x="2740" y="3"/>
                          <a:pt x="2713" y="1"/>
                          <a:pt x="2686" y="1"/>
                        </a:cubicBezTo>
                        <a:close/>
                      </a:path>
                    </a:pathLst>
                  </a:custGeom>
                  <a:solidFill>
                    <a:srgbClr val="5E3D39"/>
                  </a:solidFill>
                  <a:ln>
                    <a:noFill/>
                  </a:ln>
                </p:spPr>
                <p:txBody>
                  <a:bodyPr spcFirstLastPara="1" wrap="square" lIns="121900" tIns="121900" rIns="121900" bIns="121900" anchor="ctr" anchorCtr="0">
                    <a:noAutofit/>
                  </a:bodyPr>
                  <a:lstStyle/>
                  <a:p>
                    <a:endParaRPr sz="2489"/>
                  </a:p>
                </p:txBody>
              </p:sp>
              <p:sp>
                <p:nvSpPr>
                  <p:cNvPr id="2148" name="Google Shape;2148;p44"/>
                  <p:cNvSpPr/>
                  <p:nvPr/>
                </p:nvSpPr>
                <p:spPr>
                  <a:xfrm>
                    <a:off x="2214673" y="3303207"/>
                    <a:ext cx="172758" cy="100031"/>
                  </a:xfrm>
                  <a:custGeom>
                    <a:avLst/>
                    <a:gdLst/>
                    <a:ahLst/>
                    <a:cxnLst/>
                    <a:rect l="l" t="t" r="r" b="b"/>
                    <a:pathLst>
                      <a:path w="2746" h="1590" extrusionOk="0">
                        <a:moveTo>
                          <a:pt x="1315" y="0"/>
                        </a:moveTo>
                        <a:lnTo>
                          <a:pt x="1315" y="0"/>
                        </a:lnTo>
                        <a:cubicBezTo>
                          <a:pt x="1306" y="1"/>
                          <a:pt x="1298" y="1"/>
                          <a:pt x="1288" y="5"/>
                        </a:cubicBezTo>
                        <a:cubicBezTo>
                          <a:pt x="1006" y="74"/>
                          <a:pt x="1028" y="400"/>
                          <a:pt x="1028" y="400"/>
                        </a:cubicBezTo>
                        <a:cubicBezTo>
                          <a:pt x="1028" y="400"/>
                          <a:pt x="934" y="360"/>
                          <a:pt x="817" y="360"/>
                        </a:cubicBezTo>
                        <a:cubicBezTo>
                          <a:pt x="738" y="360"/>
                          <a:pt x="648" y="378"/>
                          <a:pt x="568" y="438"/>
                        </a:cubicBezTo>
                        <a:cubicBezTo>
                          <a:pt x="369" y="586"/>
                          <a:pt x="461" y="829"/>
                          <a:pt x="461" y="829"/>
                        </a:cubicBezTo>
                        <a:cubicBezTo>
                          <a:pt x="461" y="829"/>
                          <a:pt x="208" y="845"/>
                          <a:pt x="147" y="991"/>
                        </a:cubicBezTo>
                        <a:cubicBezTo>
                          <a:pt x="85" y="1138"/>
                          <a:pt x="0" y="1375"/>
                          <a:pt x="407" y="1590"/>
                        </a:cubicBezTo>
                        <a:cubicBezTo>
                          <a:pt x="407" y="1590"/>
                          <a:pt x="2061" y="1554"/>
                          <a:pt x="2676" y="1554"/>
                        </a:cubicBezTo>
                        <a:cubicBezTo>
                          <a:pt x="2701" y="1554"/>
                          <a:pt x="2724" y="1554"/>
                          <a:pt x="2745" y="1554"/>
                        </a:cubicBezTo>
                        <a:cubicBezTo>
                          <a:pt x="2603" y="1444"/>
                          <a:pt x="2541" y="1274"/>
                          <a:pt x="2557" y="1115"/>
                        </a:cubicBezTo>
                        <a:lnTo>
                          <a:pt x="2557" y="1115"/>
                        </a:lnTo>
                        <a:cubicBezTo>
                          <a:pt x="2557" y="1116"/>
                          <a:pt x="2196" y="1381"/>
                          <a:pt x="1828" y="1381"/>
                        </a:cubicBezTo>
                        <a:cubicBezTo>
                          <a:pt x="1707" y="1381"/>
                          <a:pt x="1585" y="1352"/>
                          <a:pt x="1475" y="1276"/>
                        </a:cubicBezTo>
                        <a:cubicBezTo>
                          <a:pt x="1029" y="968"/>
                          <a:pt x="1530" y="495"/>
                          <a:pt x="1530" y="495"/>
                        </a:cubicBezTo>
                        <a:lnTo>
                          <a:pt x="1530" y="495"/>
                        </a:lnTo>
                        <a:cubicBezTo>
                          <a:pt x="1530" y="495"/>
                          <a:pt x="1499" y="502"/>
                          <a:pt x="1458" y="502"/>
                        </a:cubicBezTo>
                        <a:cubicBezTo>
                          <a:pt x="1352" y="502"/>
                          <a:pt x="1177" y="456"/>
                          <a:pt x="1265" y="132"/>
                        </a:cubicBezTo>
                        <a:cubicBezTo>
                          <a:pt x="1277" y="86"/>
                          <a:pt x="1296" y="42"/>
                          <a:pt x="1315" y="0"/>
                        </a:cubicBezTo>
                        <a:close/>
                      </a:path>
                    </a:pathLst>
                  </a:custGeom>
                  <a:solidFill>
                    <a:srgbClr val="513331"/>
                  </a:solidFill>
                  <a:ln>
                    <a:noFill/>
                  </a:ln>
                </p:spPr>
                <p:txBody>
                  <a:bodyPr spcFirstLastPara="1" wrap="square" lIns="121900" tIns="121900" rIns="121900" bIns="121900" anchor="ctr" anchorCtr="0">
                    <a:noAutofit/>
                  </a:bodyPr>
                  <a:lstStyle/>
                  <a:p>
                    <a:endParaRPr sz="2489"/>
                  </a:p>
                </p:txBody>
              </p:sp>
              <p:sp>
                <p:nvSpPr>
                  <p:cNvPr id="2149" name="Google Shape;2149;p44"/>
                  <p:cNvSpPr/>
                  <p:nvPr/>
                </p:nvSpPr>
                <p:spPr>
                  <a:xfrm>
                    <a:off x="2230842" y="3394619"/>
                    <a:ext cx="187542" cy="31834"/>
                  </a:xfrm>
                  <a:custGeom>
                    <a:avLst/>
                    <a:gdLst/>
                    <a:ahLst/>
                    <a:cxnLst/>
                    <a:rect l="l" t="t" r="r" b="b"/>
                    <a:pathLst>
                      <a:path w="2981" h="506" extrusionOk="0">
                        <a:moveTo>
                          <a:pt x="2933" y="1"/>
                        </a:moveTo>
                        <a:lnTo>
                          <a:pt x="0" y="39"/>
                        </a:lnTo>
                        <a:lnTo>
                          <a:pt x="50" y="506"/>
                        </a:lnTo>
                        <a:lnTo>
                          <a:pt x="2980" y="291"/>
                        </a:lnTo>
                        <a:lnTo>
                          <a:pt x="2933" y="1"/>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150" name="Google Shape;2150;p44"/>
                  <p:cNvSpPr/>
                  <p:nvPr/>
                </p:nvSpPr>
                <p:spPr>
                  <a:xfrm>
                    <a:off x="2306589" y="3433561"/>
                    <a:ext cx="103176" cy="34161"/>
                  </a:xfrm>
                  <a:custGeom>
                    <a:avLst/>
                    <a:gdLst/>
                    <a:ahLst/>
                    <a:cxnLst/>
                    <a:rect l="l" t="t" r="r" b="b"/>
                    <a:pathLst>
                      <a:path w="1640" h="543" extrusionOk="0">
                        <a:moveTo>
                          <a:pt x="1496" y="0"/>
                        </a:moveTo>
                        <a:cubicBezTo>
                          <a:pt x="1489" y="0"/>
                          <a:pt x="1482" y="1"/>
                          <a:pt x="1475" y="4"/>
                        </a:cubicBezTo>
                        <a:cubicBezTo>
                          <a:pt x="1279" y="62"/>
                          <a:pt x="918" y="91"/>
                          <a:pt x="587" y="91"/>
                        </a:cubicBezTo>
                        <a:cubicBezTo>
                          <a:pt x="411" y="91"/>
                          <a:pt x="244" y="83"/>
                          <a:pt x="114" y="67"/>
                        </a:cubicBezTo>
                        <a:cubicBezTo>
                          <a:pt x="111" y="67"/>
                          <a:pt x="109" y="66"/>
                          <a:pt x="107" y="66"/>
                        </a:cubicBezTo>
                        <a:cubicBezTo>
                          <a:pt x="0" y="66"/>
                          <a:pt x="43" y="401"/>
                          <a:pt x="43" y="401"/>
                        </a:cubicBezTo>
                        <a:lnTo>
                          <a:pt x="1069" y="542"/>
                        </a:lnTo>
                        <a:lnTo>
                          <a:pt x="1639" y="332"/>
                        </a:lnTo>
                        <a:cubicBezTo>
                          <a:pt x="1639" y="332"/>
                          <a:pt x="1616" y="0"/>
                          <a:pt x="1496"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151" name="Google Shape;2151;p44"/>
                  <p:cNvSpPr/>
                  <p:nvPr/>
                </p:nvSpPr>
                <p:spPr>
                  <a:xfrm>
                    <a:off x="2308853" y="3433561"/>
                    <a:ext cx="98647" cy="14847"/>
                  </a:xfrm>
                  <a:custGeom>
                    <a:avLst/>
                    <a:gdLst/>
                    <a:ahLst/>
                    <a:cxnLst/>
                    <a:rect l="l" t="t" r="r" b="b"/>
                    <a:pathLst>
                      <a:path w="1568" h="236" extrusionOk="0">
                        <a:moveTo>
                          <a:pt x="1460" y="0"/>
                        </a:moveTo>
                        <a:cubicBezTo>
                          <a:pt x="1453" y="0"/>
                          <a:pt x="1446" y="1"/>
                          <a:pt x="1439" y="4"/>
                        </a:cubicBezTo>
                        <a:cubicBezTo>
                          <a:pt x="1243" y="62"/>
                          <a:pt x="882" y="91"/>
                          <a:pt x="551" y="91"/>
                        </a:cubicBezTo>
                        <a:cubicBezTo>
                          <a:pt x="375" y="91"/>
                          <a:pt x="208" y="83"/>
                          <a:pt x="78" y="67"/>
                        </a:cubicBezTo>
                        <a:cubicBezTo>
                          <a:pt x="76" y="67"/>
                          <a:pt x="74" y="67"/>
                          <a:pt x="71" y="67"/>
                        </a:cubicBezTo>
                        <a:cubicBezTo>
                          <a:pt x="22" y="67"/>
                          <a:pt x="5" y="136"/>
                          <a:pt x="0" y="214"/>
                        </a:cubicBezTo>
                        <a:cubicBezTo>
                          <a:pt x="9" y="203"/>
                          <a:pt x="20" y="198"/>
                          <a:pt x="33" y="198"/>
                        </a:cubicBezTo>
                        <a:cubicBezTo>
                          <a:pt x="36" y="198"/>
                          <a:pt x="39" y="198"/>
                          <a:pt x="42" y="199"/>
                        </a:cubicBezTo>
                        <a:cubicBezTo>
                          <a:pt x="158" y="212"/>
                          <a:pt x="341" y="236"/>
                          <a:pt x="518" y="236"/>
                        </a:cubicBezTo>
                        <a:cubicBezTo>
                          <a:pt x="712" y="236"/>
                          <a:pt x="898" y="207"/>
                          <a:pt x="977" y="103"/>
                        </a:cubicBezTo>
                        <a:cubicBezTo>
                          <a:pt x="1074" y="163"/>
                          <a:pt x="1170" y="182"/>
                          <a:pt x="1258" y="182"/>
                        </a:cubicBezTo>
                        <a:cubicBezTo>
                          <a:pt x="1361" y="182"/>
                          <a:pt x="1454" y="156"/>
                          <a:pt x="1524" y="137"/>
                        </a:cubicBezTo>
                        <a:cubicBezTo>
                          <a:pt x="1531" y="135"/>
                          <a:pt x="1537" y="134"/>
                          <a:pt x="1544" y="134"/>
                        </a:cubicBezTo>
                        <a:cubicBezTo>
                          <a:pt x="1552" y="134"/>
                          <a:pt x="1560" y="135"/>
                          <a:pt x="1567" y="137"/>
                        </a:cubicBezTo>
                        <a:cubicBezTo>
                          <a:pt x="1546" y="65"/>
                          <a:pt x="1512" y="0"/>
                          <a:pt x="1460"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152" name="Google Shape;2152;p44"/>
                  <p:cNvSpPr/>
                  <p:nvPr/>
                </p:nvSpPr>
                <p:spPr>
                  <a:xfrm>
                    <a:off x="2237133" y="3434191"/>
                    <a:ext cx="33218" cy="36615"/>
                  </a:xfrm>
                  <a:custGeom>
                    <a:avLst/>
                    <a:gdLst/>
                    <a:ahLst/>
                    <a:cxnLst/>
                    <a:rect l="l" t="t" r="r" b="b"/>
                    <a:pathLst>
                      <a:path w="528" h="582" extrusionOk="0">
                        <a:moveTo>
                          <a:pt x="241" y="0"/>
                        </a:moveTo>
                        <a:cubicBezTo>
                          <a:pt x="145" y="0"/>
                          <a:pt x="54" y="46"/>
                          <a:pt x="35" y="119"/>
                        </a:cubicBezTo>
                        <a:cubicBezTo>
                          <a:pt x="1" y="256"/>
                          <a:pt x="140" y="581"/>
                          <a:pt x="289" y="581"/>
                        </a:cubicBezTo>
                        <a:cubicBezTo>
                          <a:pt x="311" y="581"/>
                          <a:pt x="334" y="574"/>
                          <a:pt x="357" y="557"/>
                        </a:cubicBezTo>
                        <a:cubicBezTo>
                          <a:pt x="528" y="428"/>
                          <a:pt x="515" y="283"/>
                          <a:pt x="503" y="217"/>
                        </a:cubicBezTo>
                        <a:cubicBezTo>
                          <a:pt x="475" y="62"/>
                          <a:pt x="354" y="0"/>
                          <a:pt x="241"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153" name="Google Shape;2153;p44"/>
                  <p:cNvSpPr/>
                  <p:nvPr/>
                </p:nvSpPr>
                <p:spPr>
                  <a:xfrm>
                    <a:off x="2654558" y="4047399"/>
                    <a:ext cx="36238" cy="16546"/>
                  </a:xfrm>
                  <a:custGeom>
                    <a:avLst/>
                    <a:gdLst/>
                    <a:ahLst/>
                    <a:cxnLst/>
                    <a:rect l="l" t="t" r="r" b="b"/>
                    <a:pathLst>
                      <a:path w="576" h="263" extrusionOk="0">
                        <a:moveTo>
                          <a:pt x="401" y="1"/>
                        </a:moveTo>
                        <a:cubicBezTo>
                          <a:pt x="359" y="1"/>
                          <a:pt x="310" y="7"/>
                          <a:pt x="260" y="19"/>
                        </a:cubicBezTo>
                        <a:cubicBezTo>
                          <a:pt x="110" y="56"/>
                          <a:pt x="1" y="136"/>
                          <a:pt x="17" y="198"/>
                        </a:cubicBezTo>
                        <a:cubicBezTo>
                          <a:pt x="27" y="240"/>
                          <a:pt x="90" y="263"/>
                          <a:pt x="174" y="263"/>
                        </a:cubicBezTo>
                        <a:cubicBezTo>
                          <a:pt x="217" y="263"/>
                          <a:pt x="265" y="257"/>
                          <a:pt x="315" y="245"/>
                        </a:cubicBezTo>
                        <a:cubicBezTo>
                          <a:pt x="466" y="208"/>
                          <a:pt x="575" y="128"/>
                          <a:pt x="560" y="65"/>
                        </a:cubicBezTo>
                        <a:cubicBezTo>
                          <a:pt x="549" y="24"/>
                          <a:pt x="486" y="1"/>
                          <a:pt x="401"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154" name="Google Shape;2154;p44"/>
                  <p:cNvSpPr/>
                  <p:nvPr/>
                </p:nvSpPr>
                <p:spPr>
                  <a:xfrm>
                    <a:off x="2231282" y="4072815"/>
                    <a:ext cx="35420" cy="14784"/>
                  </a:xfrm>
                  <a:custGeom>
                    <a:avLst/>
                    <a:gdLst/>
                    <a:ahLst/>
                    <a:cxnLst/>
                    <a:rect l="l" t="t" r="r" b="b"/>
                    <a:pathLst>
                      <a:path w="563" h="235" extrusionOk="0">
                        <a:moveTo>
                          <a:pt x="270" y="1"/>
                        </a:moveTo>
                        <a:cubicBezTo>
                          <a:pt x="123" y="1"/>
                          <a:pt x="4" y="48"/>
                          <a:pt x="2" y="110"/>
                        </a:cubicBezTo>
                        <a:cubicBezTo>
                          <a:pt x="1" y="175"/>
                          <a:pt x="125" y="231"/>
                          <a:pt x="279" y="234"/>
                        </a:cubicBezTo>
                        <a:cubicBezTo>
                          <a:pt x="285" y="234"/>
                          <a:pt x="292" y="234"/>
                          <a:pt x="298" y="234"/>
                        </a:cubicBezTo>
                        <a:cubicBezTo>
                          <a:pt x="443" y="234"/>
                          <a:pt x="560" y="187"/>
                          <a:pt x="561" y="125"/>
                        </a:cubicBezTo>
                        <a:cubicBezTo>
                          <a:pt x="563" y="61"/>
                          <a:pt x="438" y="5"/>
                          <a:pt x="284" y="1"/>
                        </a:cubicBezTo>
                        <a:cubicBezTo>
                          <a:pt x="280" y="1"/>
                          <a:pt x="275" y="1"/>
                          <a:pt x="270"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155" name="Google Shape;2155;p44"/>
                  <p:cNvSpPr/>
                  <p:nvPr/>
                </p:nvSpPr>
                <p:spPr>
                  <a:xfrm>
                    <a:off x="2242418" y="3442055"/>
                    <a:ext cx="22963" cy="23026"/>
                  </a:xfrm>
                  <a:custGeom>
                    <a:avLst/>
                    <a:gdLst/>
                    <a:ahLst/>
                    <a:cxnLst/>
                    <a:rect l="l" t="t" r="r" b="b"/>
                    <a:pathLst>
                      <a:path w="365" h="366" extrusionOk="0">
                        <a:moveTo>
                          <a:pt x="166" y="0"/>
                        </a:moveTo>
                        <a:cubicBezTo>
                          <a:pt x="100" y="0"/>
                          <a:pt x="38" y="29"/>
                          <a:pt x="24" y="75"/>
                        </a:cubicBezTo>
                        <a:cubicBezTo>
                          <a:pt x="0" y="161"/>
                          <a:pt x="96" y="366"/>
                          <a:pt x="199" y="366"/>
                        </a:cubicBezTo>
                        <a:cubicBezTo>
                          <a:pt x="214" y="366"/>
                          <a:pt x="230" y="361"/>
                          <a:pt x="245" y="350"/>
                        </a:cubicBezTo>
                        <a:cubicBezTo>
                          <a:pt x="365" y="269"/>
                          <a:pt x="355" y="177"/>
                          <a:pt x="347" y="138"/>
                        </a:cubicBezTo>
                        <a:cubicBezTo>
                          <a:pt x="328" y="40"/>
                          <a:pt x="244" y="0"/>
                          <a:pt x="166" y="0"/>
                        </a:cubicBezTo>
                        <a:close/>
                      </a:path>
                    </a:pathLst>
                  </a:custGeom>
                  <a:solidFill>
                    <a:srgbClr val="D07A5B"/>
                  </a:solidFill>
                  <a:ln>
                    <a:noFill/>
                  </a:ln>
                </p:spPr>
                <p:txBody>
                  <a:bodyPr spcFirstLastPara="1" wrap="square" lIns="121900" tIns="121900" rIns="121900" bIns="121900" anchor="ctr" anchorCtr="0">
                    <a:noAutofit/>
                  </a:bodyPr>
                  <a:lstStyle/>
                  <a:p>
                    <a:endParaRPr sz="2489"/>
                  </a:p>
                </p:txBody>
              </p:sp>
              <p:sp>
                <p:nvSpPr>
                  <p:cNvPr id="2156" name="Google Shape;2156;p44"/>
                  <p:cNvSpPr/>
                  <p:nvPr/>
                </p:nvSpPr>
                <p:spPr>
                  <a:xfrm>
                    <a:off x="2248394" y="3450045"/>
                    <a:ext cx="16043" cy="16106"/>
                  </a:xfrm>
                  <a:custGeom>
                    <a:avLst/>
                    <a:gdLst/>
                    <a:ahLst/>
                    <a:cxnLst/>
                    <a:rect l="l" t="t" r="r" b="b"/>
                    <a:pathLst>
                      <a:path w="255" h="256" extrusionOk="0">
                        <a:moveTo>
                          <a:pt x="117" y="0"/>
                        </a:moveTo>
                        <a:cubicBezTo>
                          <a:pt x="70" y="0"/>
                          <a:pt x="27" y="21"/>
                          <a:pt x="18" y="53"/>
                        </a:cubicBezTo>
                        <a:cubicBezTo>
                          <a:pt x="0" y="113"/>
                          <a:pt x="68" y="256"/>
                          <a:pt x="140" y="256"/>
                        </a:cubicBezTo>
                        <a:cubicBezTo>
                          <a:pt x="151" y="256"/>
                          <a:pt x="162" y="252"/>
                          <a:pt x="173" y="245"/>
                        </a:cubicBezTo>
                        <a:cubicBezTo>
                          <a:pt x="255" y="189"/>
                          <a:pt x="248" y="123"/>
                          <a:pt x="243" y="96"/>
                        </a:cubicBezTo>
                        <a:cubicBezTo>
                          <a:pt x="230" y="28"/>
                          <a:pt x="171" y="0"/>
                          <a:pt x="117"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157" name="Google Shape;2157;p44"/>
                  <p:cNvSpPr/>
                  <p:nvPr/>
                </p:nvSpPr>
                <p:spPr>
                  <a:xfrm>
                    <a:off x="3136530" y="4924336"/>
                    <a:ext cx="30764" cy="174079"/>
                  </a:xfrm>
                  <a:custGeom>
                    <a:avLst/>
                    <a:gdLst/>
                    <a:ahLst/>
                    <a:cxnLst/>
                    <a:rect l="l" t="t" r="r" b="b"/>
                    <a:pathLst>
                      <a:path w="489" h="2767" extrusionOk="0">
                        <a:moveTo>
                          <a:pt x="367" y="0"/>
                        </a:moveTo>
                        <a:lnTo>
                          <a:pt x="1" y="8"/>
                        </a:lnTo>
                        <a:lnTo>
                          <a:pt x="124" y="2767"/>
                        </a:lnTo>
                        <a:lnTo>
                          <a:pt x="489" y="2767"/>
                        </a:lnTo>
                        <a:lnTo>
                          <a:pt x="367" y="0"/>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158" name="Google Shape;2158;p44"/>
                  <p:cNvSpPr/>
                  <p:nvPr/>
                </p:nvSpPr>
                <p:spPr>
                  <a:xfrm>
                    <a:off x="3342443" y="4920184"/>
                    <a:ext cx="30890" cy="178231"/>
                  </a:xfrm>
                  <a:custGeom>
                    <a:avLst/>
                    <a:gdLst/>
                    <a:ahLst/>
                    <a:cxnLst/>
                    <a:rect l="l" t="t" r="r" b="b"/>
                    <a:pathLst>
                      <a:path w="491" h="2833" extrusionOk="0">
                        <a:moveTo>
                          <a:pt x="367" y="1"/>
                        </a:moveTo>
                        <a:lnTo>
                          <a:pt x="1" y="7"/>
                        </a:lnTo>
                        <a:lnTo>
                          <a:pt x="126" y="2833"/>
                        </a:lnTo>
                        <a:lnTo>
                          <a:pt x="491" y="2833"/>
                        </a:lnTo>
                        <a:lnTo>
                          <a:pt x="367" y="1"/>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159" name="Google Shape;2159;p44"/>
                  <p:cNvSpPr/>
                  <p:nvPr/>
                </p:nvSpPr>
                <p:spPr>
                  <a:xfrm>
                    <a:off x="3181450" y="4381842"/>
                    <a:ext cx="46367" cy="154261"/>
                  </a:xfrm>
                  <a:custGeom>
                    <a:avLst/>
                    <a:gdLst/>
                    <a:ahLst/>
                    <a:cxnLst/>
                    <a:rect l="l" t="t" r="r" b="b"/>
                    <a:pathLst>
                      <a:path w="737" h="2452" extrusionOk="0">
                        <a:moveTo>
                          <a:pt x="224" y="0"/>
                        </a:moveTo>
                        <a:cubicBezTo>
                          <a:pt x="205" y="0"/>
                          <a:pt x="185" y="3"/>
                          <a:pt x="166" y="8"/>
                        </a:cubicBezTo>
                        <a:cubicBezTo>
                          <a:pt x="67" y="35"/>
                          <a:pt x="1" y="126"/>
                          <a:pt x="4" y="230"/>
                        </a:cubicBezTo>
                        <a:lnTo>
                          <a:pt x="86" y="2240"/>
                        </a:lnTo>
                        <a:cubicBezTo>
                          <a:pt x="91" y="2359"/>
                          <a:pt x="190" y="2451"/>
                          <a:pt x="307" y="2451"/>
                        </a:cubicBezTo>
                        <a:cubicBezTo>
                          <a:pt x="319" y="2451"/>
                          <a:pt x="331" y="2450"/>
                          <a:pt x="343" y="2448"/>
                        </a:cubicBezTo>
                        <a:lnTo>
                          <a:pt x="539" y="2415"/>
                        </a:lnTo>
                        <a:cubicBezTo>
                          <a:pt x="656" y="2396"/>
                          <a:pt x="736" y="2286"/>
                          <a:pt x="719" y="2167"/>
                        </a:cubicBezTo>
                        <a:lnTo>
                          <a:pt x="440" y="189"/>
                        </a:lnTo>
                        <a:cubicBezTo>
                          <a:pt x="425" y="78"/>
                          <a:pt x="330" y="0"/>
                          <a:pt x="22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160" name="Google Shape;2160;p44"/>
                  <p:cNvSpPr/>
                  <p:nvPr/>
                </p:nvSpPr>
                <p:spPr>
                  <a:xfrm>
                    <a:off x="2525021" y="3590843"/>
                    <a:ext cx="119156" cy="60207"/>
                  </a:xfrm>
                  <a:custGeom>
                    <a:avLst/>
                    <a:gdLst/>
                    <a:ahLst/>
                    <a:cxnLst/>
                    <a:rect l="l" t="t" r="r" b="b"/>
                    <a:pathLst>
                      <a:path w="1894" h="957" extrusionOk="0">
                        <a:moveTo>
                          <a:pt x="980" y="0"/>
                        </a:moveTo>
                        <a:cubicBezTo>
                          <a:pt x="870" y="0"/>
                          <a:pt x="753" y="14"/>
                          <a:pt x="632" y="49"/>
                        </a:cubicBezTo>
                        <a:cubicBezTo>
                          <a:pt x="211" y="171"/>
                          <a:pt x="0" y="957"/>
                          <a:pt x="0" y="957"/>
                        </a:cubicBezTo>
                        <a:cubicBezTo>
                          <a:pt x="231" y="524"/>
                          <a:pt x="567" y="392"/>
                          <a:pt x="892" y="392"/>
                        </a:cubicBezTo>
                        <a:cubicBezTo>
                          <a:pt x="1406" y="392"/>
                          <a:pt x="1893" y="725"/>
                          <a:pt x="1893" y="725"/>
                        </a:cubicBezTo>
                        <a:lnTo>
                          <a:pt x="1761" y="238"/>
                        </a:lnTo>
                        <a:cubicBezTo>
                          <a:pt x="1761" y="238"/>
                          <a:pt x="1431" y="0"/>
                          <a:pt x="980" y="0"/>
                        </a:cubicBezTo>
                        <a:close/>
                      </a:path>
                    </a:pathLst>
                  </a:custGeom>
                  <a:solidFill>
                    <a:srgbClr val="513331"/>
                  </a:solidFill>
                  <a:ln>
                    <a:noFill/>
                  </a:ln>
                </p:spPr>
                <p:txBody>
                  <a:bodyPr spcFirstLastPara="1" wrap="square" lIns="121900" tIns="121900" rIns="121900" bIns="121900" anchor="ctr" anchorCtr="0">
                    <a:noAutofit/>
                  </a:bodyPr>
                  <a:lstStyle/>
                  <a:p>
                    <a:endParaRPr sz="2489"/>
                  </a:p>
                </p:txBody>
              </p:sp>
              <p:sp>
                <p:nvSpPr>
                  <p:cNvPr id="2161" name="Google Shape;2161;p44"/>
                  <p:cNvSpPr/>
                  <p:nvPr/>
                </p:nvSpPr>
                <p:spPr>
                  <a:xfrm>
                    <a:off x="2365789" y="3439664"/>
                    <a:ext cx="30072" cy="42529"/>
                  </a:xfrm>
                  <a:custGeom>
                    <a:avLst/>
                    <a:gdLst/>
                    <a:ahLst/>
                    <a:cxnLst/>
                    <a:rect l="l" t="t" r="r" b="b"/>
                    <a:pathLst>
                      <a:path w="478" h="676" extrusionOk="0">
                        <a:moveTo>
                          <a:pt x="66" y="1"/>
                        </a:moveTo>
                        <a:cubicBezTo>
                          <a:pt x="0" y="291"/>
                          <a:pt x="2" y="441"/>
                          <a:pt x="2" y="441"/>
                        </a:cubicBezTo>
                        <a:cubicBezTo>
                          <a:pt x="2" y="441"/>
                          <a:pt x="89" y="675"/>
                          <a:pt x="248" y="675"/>
                        </a:cubicBezTo>
                        <a:cubicBezTo>
                          <a:pt x="249" y="675"/>
                          <a:pt x="250" y="675"/>
                          <a:pt x="250" y="675"/>
                        </a:cubicBezTo>
                        <a:cubicBezTo>
                          <a:pt x="478" y="671"/>
                          <a:pt x="444" y="327"/>
                          <a:pt x="319" y="208"/>
                        </a:cubicBezTo>
                        <a:cubicBezTo>
                          <a:pt x="175" y="72"/>
                          <a:pt x="66" y="1"/>
                          <a:pt x="66"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162" name="Google Shape;2162;p44"/>
                  <p:cNvSpPr/>
                  <p:nvPr/>
                </p:nvSpPr>
                <p:spPr>
                  <a:xfrm>
                    <a:off x="2369249" y="3439664"/>
                    <a:ext cx="26612" cy="42529"/>
                  </a:xfrm>
                  <a:custGeom>
                    <a:avLst/>
                    <a:gdLst/>
                    <a:ahLst/>
                    <a:cxnLst/>
                    <a:rect l="l" t="t" r="r" b="b"/>
                    <a:pathLst>
                      <a:path w="423" h="676" extrusionOk="0">
                        <a:moveTo>
                          <a:pt x="11" y="1"/>
                        </a:moveTo>
                        <a:cubicBezTo>
                          <a:pt x="7" y="18"/>
                          <a:pt x="3" y="34"/>
                          <a:pt x="0" y="51"/>
                        </a:cubicBezTo>
                        <a:cubicBezTo>
                          <a:pt x="42" y="86"/>
                          <a:pt x="96" y="130"/>
                          <a:pt x="156" y="187"/>
                        </a:cubicBezTo>
                        <a:cubicBezTo>
                          <a:pt x="275" y="302"/>
                          <a:pt x="312" y="624"/>
                          <a:pt x="111" y="651"/>
                        </a:cubicBezTo>
                        <a:cubicBezTo>
                          <a:pt x="136" y="666"/>
                          <a:pt x="164" y="675"/>
                          <a:pt x="195" y="675"/>
                        </a:cubicBezTo>
                        <a:cubicBezTo>
                          <a:pt x="423" y="671"/>
                          <a:pt x="389" y="327"/>
                          <a:pt x="264" y="208"/>
                        </a:cubicBezTo>
                        <a:cubicBezTo>
                          <a:pt x="120" y="72"/>
                          <a:pt x="11" y="1"/>
                          <a:pt x="11" y="1"/>
                        </a:cubicBezTo>
                        <a:close/>
                      </a:path>
                    </a:pathLst>
                  </a:custGeom>
                  <a:solidFill>
                    <a:srgbClr val="D07A5B"/>
                  </a:solidFill>
                  <a:ln>
                    <a:noFill/>
                  </a:ln>
                </p:spPr>
                <p:txBody>
                  <a:bodyPr spcFirstLastPara="1" wrap="square" lIns="121900" tIns="121900" rIns="121900" bIns="121900" anchor="ctr" anchorCtr="0">
                    <a:noAutofit/>
                  </a:bodyPr>
                  <a:lstStyle/>
                  <a:p>
                    <a:endParaRPr sz="2489"/>
                  </a:p>
                </p:txBody>
              </p:sp>
              <p:sp>
                <p:nvSpPr>
                  <p:cNvPr id="2163" name="Google Shape;2163;p44"/>
                  <p:cNvSpPr/>
                  <p:nvPr/>
                </p:nvSpPr>
                <p:spPr>
                  <a:xfrm>
                    <a:off x="2153963" y="3407390"/>
                    <a:ext cx="80465" cy="238313"/>
                  </a:xfrm>
                  <a:custGeom>
                    <a:avLst/>
                    <a:gdLst/>
                    <a:ahLst/>
                    <a:cxnLst/>
                    <a:rect l="l" t="t" r="r" b="b"/>
                    <a:pathLst>
                      <a:path w="1279" h="3788" extrusionOk="0">
                        <a:moveTo>
                          <a:pt x="1246" y="0"/>
                        </a:moveTo>
                        <a:cubicBezTo>
                          <a:pt x="391" y="363"/>
                          <a:pt x="698" y="1703"/>
                          <a:pt x="748" y="2209"/>
                        </a:cubicBezTo>
                        <a:cubicBezTo>
                          <a:pt x="798" y="2714"/>
                          <a:pt x="1" y="3189"/>
                          <a:pt x="1" y="3189"/>
                        </a:cubicBezTo>
                        <a:lnTo>
                          <a:pt x="732" y="3787"/>
                        </a:lnTo>
                        <a:cubicBezTo>
                          <a:pt x="732" y="3787"/>
                          <a:pt x="1247" y="3091"/>
                          <a:pt x="1180" y="2293"/>
                        </a:cubicBezTo>
                        <a:cubicBezTo>
                          <a:pt x="1113" y="1495"/>
                          <a:pt x="465" y="506"/>
                          <a:pt x="1278" y="100"/>
                        </a:cubicBezTo>
                        <a:lnTo>
                          <a:pt x="1246"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164" name="Google Shape;2164;p44"/>
                  <p:cNvSpPr/>
                  <p:nvPr/>
                </p:nvSpPr>
                <p:spPr>
                  <a:xfrm>
                    <a:off x="2215743" y="3401287"/>
                    <a:ext cx="20258" cy="19251"/>
                  </a:xfrm>
                  <a:custGeom>
                    <a:avLst/>
                    <a:gdLst/>
                    <a:ahLst/>
                    <a:cxnLst/>
                    <a:rect l="l" t="t" r="r" b="b"/>
                    <a:pathLst>
                      <a:path w="322" h="306" extrusionOk="0">
                        <a:moveTo>
                          <a:pt x="160" y="0"/>
                        </a:moveTo>
                        <a:cubicBezTo>
                          <a:pt x="72" y="0"/>
                          <a:pt x="0" y="69"/>
                          <a:pt x="0" y="153"/>
                        </a:cubicBezTo>
                        <a:cubicBezTo>
                          <a:pt x="0" y="237"/>
                          <a:pt x="72" y="306"/>
                          <a:pt x="160" y="306"/>
                        </a:cubicBezTo>
                        <a:cubicBezTo>
                          <a:pt x="250" y="306"/>
                          <a:pt x="322" y="237"/>
                          <a:pt x="322" y="153"/>
                        </a:cubicBezTo>
                        <a:cubicBezTo>
                          <a:pt x="322" y="69"/>
                          <a:pt x="250" y="0"/>
                          <a:pt x="160"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165" name="Google Shape;2165;p44"/>
                  <p:cNvSpPr/>
                  <p:nvPr/>
                </p:nvSpPr>
                <p:spPr>
                  <a:xfrm>
                    <a:off x="2153900" y="3479110"/>
                    <a:ext cx="78452" cy="166592"/>
                  </a:xfrm>
                  <a:custGeom>
                    <a:avLst/>
                    <a:gdLst/>
                    <a:ahLst/>
                    <a:cxnLst/>
                    <a:rect l="l" t="t" r="r" b="b"/>
                    <a:pathLst>
                      <a:path w="1247" h="2648" extrusionOk="0">
                        <a:moveTo>
                          <a:pt x="655" y="1"/>
                        </a:moveTo>
                        <a:lnTo>
                          <a:pt x="655" y="1"/>
                        </a:lnTo>
                        <a:cubicBezTo>
                          <a:pt x="646" y="415"/>
                          <a:pt x="725" y="833"/>
                          <a:pt x="747" y="1069"/>
                        </a:cubicBezTo>
                        <a:cubicBezTo>
                          <a:pt x="798" y="1574"/>
                          <a:pt x="1" y="2049"/>
                          <a:pt x="1" y="2049"/>
                        </a:cubicBezTo>
                        <a:lnTo>
                          <a:pt x="731" y="2647"/>
                        </a:lnTo>
                        <a:cubicBezTo>
                          <a:pt x="731" y="2647"/>
                          <a:pt x="1247" y="1951"/>
                          <a:pt x="1179" y="1153"/>
                        </a:cubicBezTo>
                        <a:cubicBezTo>
                          <a:pt x="1158" y="899"/>
                          <a:pt x="1078" y="625"/>
                          <a:pt x="1004" y="356"/>
                        </a:cubicBezTo>
                        <a:cubicBezTo>
                          <a:pt x="905" y="188"/>
                          <a:pt x="787" y="65"/>
                          <a:pt x="655" y="1"/>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166" name="Google Shape;2166;p44"/>
                  <p:cNvSpPr/>
                  <p:nvPr/>
                </p:nvSpPr>
                <p:spPr>
                  <a:xfrm>
                    <a:off x="2066514" y="3407516"/>
                    <a:ext cx="156967" cy="138407"/>
                  </a:xfrm>
                  <a:custGeom>
                    <a:avLst/>
                    <a:gdLst/>
                    <a:ahLst/>
                    <a:cxnLst/>
                    <a:rect l="l" t="t" r="r" b="b"/>
                    <a:pathLst>
                      <a:path w="2495" h="2200" extrusionOk="0">
                        <a:moveTo>
                          <a:pt x="2327" y="1"/>
                        </a:moveTo>
                        <a:cubicBezTo>
                          <a:pt x="1528" y="1"/>
                          <a:pt x="1259" y="883"/>
                          <a:pt x="1097" y="1204"/>
                        </a:cubicBezTo>
                        <a:cubicBezTo>
                          <a:pt x="956" y="1486"/>
                          <a:pt x="305" y="1511"/>
                          <a:pt x="78" y="1511"/>
                        </a:cubicBezTo>
                        <a:cubicBezTo>
                          <a:pt x="30" y="1511"/>
                          <a:pt x="0" y="1510"/>
                          <a:pt x="0" y="1510"/>
                        </a:cubicBezTo>
                        <a:lnTo>
                          <a:pt x="0" y="1510"/>
                        </a:lnTo>
                        <a:lnTo>
                          <a:pt x="406" y="2199"/>
                        </a:lnTo>
                        <a:cubicBezTo>
                          <a:pt x="406" y="2199"/>
                          <a:pt x="1172" y="1974"/>
                          <a:pt x="1453" y="1440"/>
                        </a:cubicBezTo>
                        <a:cubicBezTo>
                          <a:pt x="1722" y="931"/>
                          <a:pt x="1585" y="85"/>
                          <a:pt x="2364" y="85"/>
                        </a:cubicBezTo>
                        <a:cubicBezTo>
                          <a:pt x="2401" y="85"/>
                          <a:pt x="2440" y="87"/>
                          <a:pt x="2482" y="91"/>
                        </a:cubicBezTo>
                        <a:lnTo>
                          <a:pt x="2494" y="13"/>
                        </a:lnTo>
                        <a:cubicBezTo>
                          <a:pt x="2436" y="5"/>
                          <a:pt x="2380" y="1"/>
                          <a:pt x="2327"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167" name="Google Shape;2167;p44"/>
                  <p:cNvSpPr/>
                  <p:nvPr/>
                </p:nvSpPr>
                <p:spPr>
                  <a:xfrm>
                    <a:off x="2066514" y="3438091"/>
                    <a:ext cx="102925" cy="107832"/>
                  </a:xfrm>
                  <a:custGeom>
                    <a:avLst/>
                    <a:gdLst/>
                    <a:ahLst/>
                    <a:cxnLst/>
                    <a:rect l="l" t="t" r="r" b="b"/>
                    <a:pathLst>
                      <a:path w="1636" h="1714" extrusionOk="0">
                        <a:moveTo>
                          <a:pt x="1471" y="0"/>
                        </a:moveTo>
                        <a:cubicBezTo>
                          <a:pt x="1285" y="260"/>
                          <a:pt x="1177" y="559"/>
                          <a:pt x="1097" y="718"/>
                        </a:cubicBezTo>
                        <a:cubicBezTo>
                          <a:pt x="957" y="1000"/>
                          <a:pt x="311" y="1025"/>
                          <a:pt x="81" y="1025"/>
                        </a:cubicBezTo>
                        <a:cubicBezTo>
                          <a:pt x="31" y="1025"/>
                          <a:pt x="0" y="1024"/>
                          <a:pt x="0" y="1024"/>
                        </a:cubicBezTo>
                        <a:lnTo>
                          <a:pt x="0" y="1024"/>
                        </a:lnTo>
                        <a:lnTo>
                          <a:pt x="406" y="1713"/>
                        </a:lnTo>
                        <a:cubicBezTo>
                          <a:pt x="406" y="1713"/>
                          <a:pt x="1172" y="1488"/>
                          <a:pt x="1453" y="954"/>
                        </a:cubicBezTo>
                        <a:cubicBezTo>
                          <a:pt x="1543" y="783"/>
                          <a:pt x="1587" y="576"/>
                          <a:pt x="1635" y="374"/>
                        </a:cubicBezTo>
                        <a:cubicBezTo>
                          <a:pt x="1618" y="226"/>
                          <a:pt x="1564" y="97"/>
                          <a:pt x="1471"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168" name="Google Shape;2168;p44"/>
                  <p:cNvSpPr/>
                  <p:nvPr/>
                </p:nvSpPr>
                <p:spPr>
                  <a:xfrm>
                    <a:off x="3136530" y="4924336"/>
                    <a:ext cx="27241" cy="93362"/>
                  </a:xfrm>
                  <a:custGeom>
                    <a:avLst/>
                    <a:gdLst/>
                    <a:ahLst/>
                    <a:cxnLst/>
                    <a:rect l="l" t="t" r="r" b="b"/>
                    <a:pathLst>
                      <a:path w="433" h="1484" extrusionOk="0">
                        <a:moveTo>
                          <a:pt x="367" y="0"/>
                        </a:moveTo>
                        <a:lnTo>
                          <a:pt x="1" y="8"/>
                        </a:lnTo>
                        <a:lnTo>
                          <a:pt x="62" y="1367"/>
                        </a:lnTo>
                        <a:cubicBezTo>
                          <a:pt x="179" y="1409"/>
                          <a:pt x="303" y="1447"/>
                          <a:pt x="432" y="1483"/>
                        </a:cubicBezTo>
                        <a:lnTo>
                          <a:pt x="367" y="0"/>
                        </a:ln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2169" name="Google Shape;2169;p44"/>
                  <p:cNvSpPr/>
                  <p:nvPr/>
                </p:nvSpPr>
                <p:spPr>
                  <a:xfrm>
                    <a:off x="3342443" y="4920184"/>
                    <a:ext cx="27493" cy="102925"/>
                  </a:xfrm>
                  <a:custGeom>
                    <a:avLst/>
                    <a:gdLst/>
                    <a:ahLst/>
                    <a:cxnLst/>
                    <a:rect l="l" t="t" r="r" b="b"/>
                    <a:pathLst>
                      <a:path w="437" h="1636" extrusionOk="0">
                        <a:moveTo>
                          <a:pt x="368" y="1"/>
                        </a:moveTo>
                        <a:lnTo>
                          <a:pt x="1" y="7"/>
                        </a:lnTo>
                        <a:lnTo>
                          <a:pt x="74" y="1636"/>
                        </a:lnTo>
                        <a:cubicBezTo>
                          <a:pt x="199" y="1612"/>
                          <a:pt x="319" y="1583"/>
                          <a:pt x="436" y="1552"/>
                        </a:cubicBezTo>
                        <a:lnTo>
                          <a:pt x="368" y="1"/>
                        </a:ln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2170" name="Google Shape;2170;p44"/>
                  <p:cNvSpPr/>
                  <p:nvPr/>
                </p:nvSpPr>
                <p:spPr>
                  <a:xfrm>
                    <a:off x="3149805" y="5065008"/>
                    <a:ext cx="9877" cy="9814"/>
                  </a:xfrm>
                  <a:custGeom>
                    <a:avLst/>
                    <a:gdLst/>
                    <a:ahLst/>
                    <a:cxnLst/>
                    <a:rect l="l" t="t" r="r" b="b"/>
                    <a:pathLst>
                      <a:path w="157" h="156" extrusionOk="0">
                        <a:moveTo>
                          <a:pt x="79" y="1"/>
                        </a:moveTo>
                        <a:cubicBezTo>
                          <a:pt x="35" y="1"/>
                          <a:pt x="1" y="36"/>
                          <a:pt x="1" y="78"/>
                        </a:cubicBezTo>
                        <a:cubicBezTo>
                          <a:pt x="1" y="121"/>
                          <a:pt x="35" y="156"/>
                          <a:pt x="79" y="156"/>
                        </a:cubicBezTo>
                        <a:cubicBezTo>
                          <a:pt x="122" y="156"/>
                          <a:pt x="157" y="121"/>
                          <a:pt x="157" y="78"/>
                        </a:cubicBezTo>
                        <a:cubicBezTo>
                          <a:pt x="157" y="36"/>
                          <a:pt x="122" y="1"/>
                          <a:pt x="79" y="1"/>
                        </a:cubicBezTo>
                        <a:close/>
                      </a:path>
                    </a:pathLst>
                  </a:custGeom>
                  <a:solidFill>
                    <a:srgbClr val="434343"/>
                  </a:solidFill>
                  <a:ln>
                    <a:noFill/>
                  </a:ln>
                </p:spPr>
                <p:txBody>
                  <a:bodyPr spcFirstLastPara="1" wrap="square" lIns="121900" tIns="121900" rIns="121900" bIns="121900" anchor="ctr" anchorCtr="0">
                    <a:noAutofit/>
                  </a:bodyPr>
                  <a:lstStyle/>
                  <a:p>
                    <a:endParaRPr sz="2489"/>
                  </a:p>
                </p:txBody>
              </p:sp>
              <p:sp>
                <p:nvSpPr>
                  <p:cNvPr id="2171" name="Google Shape;2171;p44"/>
                  <p:cNvSpPr/>
                  <p:nvPr/>
                </p:nvSpPr>
                <p:spPr>
                  <a:xfrm>
                    <a:off x="3142884" y="4935786"/>
                    <a:ext cx="9877" cy="9814"/>
                  </a:xfrm>
                  <a:custGeom>
                    <a:avLst/>
                    <a:gdLst/>
                    <a:ahLst/>
                    <a:cxnLst/>
                    <a:rect l="l" t="t" r="r" b="b"/>
                    <a:pathLst>
                      <a:path w="157" h="156" extrusionOk="0">
                        <a:moveTo>
                          <a:pt x="78" y="0"/>
                        </a:moveTo>
                        <a:cubicBezTo>
                          <a:pt x="35" y="0"/>
                          <a:pt x="0" y="35"/>
                          <a:pt x="0" y="77"/>
                        </a:cubicBezTo>
                        <a:cubicBezTo>
                          <a:pt x="0" y="121"/>
                          <a:pt x="35" y="155"/>
                          <a:pt x="78" y="155"/>
                        </a:cubicBezTo>
                        <a:cubicBezTo>
                          <a:pt x="121" y="155"/>
                          <a:pt x="156" y="121"/>
                          <a:pt x="156" y="77"/>
                        </a:cubicBezTo>
                        <a:cubicBezTo>
                          <a:pt x="156" y="35"/>
                          <a:pt x="121" y="0"/>
                          <a:pt x="78" y="0"/>
                        </a:cubicBezTo>
                        <a:close/>
                      </a:path>
                    </a:pathLst>
                  </a:custGeom>
                  <a:solidFill>
                    <a:srgbClr val="434343"/>
                  </a:solidFill>
                  <a:ln>
                    <a:noFill/>
                  </a:ln>
                </p:spPr>
                <p:txBody>
                  <a:bodyPr spcFirstLastPara="1" wrap="square" lIns="121900" tIns="121900" rIns="121900" bIns="121900" anchor="ctr" anchorCtr="0">
                    <a:noAutofit/>
                  </a:bodyPr>
                  <a:lstStyle/>
                  <a:p>
                    <a:endParaRPr sz="2489"/>
                  </a:p>
                </p:txBody>
              </p:sp>
              <p:sp>
                <p:nvSpPr>
                  <p:cNvPr id="2172" name="Google Shape;2172;p44"/>
                  <p:cNvSpPr/>
                  <p:nvPr/>
                </p:nvSpPr>
                <p:spPr>
                  <a:xfrm>
                    <a:off x="3355969" y="5062932"/>
                    <a:ext cx="9877" cy="9877"/>
                  </a:xfrm>
                  <a:custGeom>
                    <a:avLst/>
                    <a:gdLst/>
                    <a:ahLst/>
                    <a:cxnLst/>
                    <a:rect l="l" t="t" r="r" b="b"/>
                    <a:pathLst>
                      <a:path w="157" h="157" extrusionOk="0">
                        <a:moveTo>
                          <a:pt x="79" y="0"/>
                        </a:moveTo>
                        <a:cubicBezTo>
                          <a:pt x="36" y="0"/>
                          <a:pt x="1" y="35"/>
                          <a:pt x="1" y="78"/>
                        </a:cubicBezTo>
                        <a:cubicBezTo>
                          <a:pt x="1" y="121"/>
                          <a:pt x="36" y="156"/>
                          <a:pt x="79" y="156"/>
                        </a:cubicBezTo>
                        <a:cubicBezTo>
                          <a:pt x="121" y="156"/>
                          <a:pt x="157" y="121"/>
                          <a:pt x="157" y="78"/>
                        </a:cubicBezTo>
                        <a:cubicBezTo>
                          <a:pt x="157" y="35"/>
                          <a:pt x="121" y="0"/>
                          <a:pt x="79" y="0"/>
                        </a:cubicBezTo>
                        <a:close/>
                      </a:path>
                    </a:pathLst>
                  </a:custGeom>
                  <a:solidFill>
                    <a:srgbClr val="434343"/>
                  </a:solidFill>
                  <a:ln>
                    <a:noFill/>
                  </a:ln>
                </p:spPr>
                <p:txBody>
                  <a:bodyPr spcFirstLastPara="1" wrap="square" lIns="121900" tIns="121900" rIns="121900" bIns="121900" anchor="ctr" anchorCtr="0">
                    <a:noAutofit/>
                  </a:bodyPr>
                  <a:lstStyle/>
                  <a:p>
                    <a:endParaRPr sz="2489"/>
                  </a:p>
                </p:txBody>
              </p:sp>
              <p:sp>
                <p:nvSpPr>
                  <p:cNvPr id="2173" name="Google Shape;2173;p44"/>
                  <p:cNvSpPr/>
                  <p:nvPr/>
                </p:nvSpPr>
                <p:spPr>
                  <a:xfrm>
                    <a:off x="3349049" y="4933647"/>
                    <a:ext cx="9877" cy="9877"/>
                  </a:xfrm>
                  <a:custGeom>
                    <a:avLst/>
                    <a:gdLst/>
                    <a:ahLst/>
                    <a:cxnLst/>
                    <a:rect l="l" t="t" r="r" b="b"/>
                    <a:pathLst>
                      <a:path w="157" h="157" extrusionOk="0">
                        <a:moveTo>
                          <a:pt x="78" y="1"/>
                        </a:moveTo>
                        <a:cubicBezTo>
                          <a:pt x="35" y="1"/>
                          <a:pt x="0" y="37"/>
                          <a:pt x="0" y="79"/>
                        </a:cubicBezTo>
                        <a:cubicBezTo>
                          <a:pt x="0" y="122"/>
                          <a:pt x="35" y="157"/>
                          <a:pt x="78" y="157"/>
                        </a:cubicBezTo>
                        <a:cubicBezTo>
                          <a:pt x="120" y="157"/>
                          <a:pt x="156" y="122"/>
                          <a:pt x="156" y="79"/>
                        </a:cubicBezTo>
                        <a:cubicBezTo>
                          <a:pt x="156" y="37"/>
                          <a:pt x="120" y="1"/>
                          <a:pt x="78" y="1"/>
                        </a:cubicBezTo>
                        <a:close/>
                      </a:path>
                    </a:pathLst>
                  </a:custGeom>
                  <a:solidFill>
                    <a:srgbClr val="434343"/>
                  </a:solidFill>
                  <a:ln>
                    <a:noFill/>
                  </a:ln>
                </p:spPr>
                <p:txBody>
                  <a:bodyPr spcFirstLastPara="1" wrap="square" lIns="121900" tIns="121900" rIns="121900" bIns="121900" anchor="ctr" anchorCtr="0">
                    <a:noAutofit/>
                  </a:bodyPr>
                  <a:lstStyle/>
                  <a:p>
                    <a:endParaRPr sz="2489"/>
                  </a:p>
                </p:txBody>
              </p:sp>
              <p:sp>
                <p:nvSpPr>
                  <p:cNvPr id="2174" name="Google Shape;2174;p44"/>
                  <p:cNvSpPr/>
                  <p:nvPr/>
                </p:nvSpPr>
                <p:spPr>
                  <a:xfrm>
                    <a:off x="3092743" y="4301943"/>
                    <a:ext cx="164453" cy="207737"/>
                  </a:xfrm>
                  <a:custGeom>
                    <a:avLst/>
                    <a:gdLst/>
                    <a:ahLst/>
                    <a:cxnLst/>
                    <a:rect l="l" t="t" r="r" b="b"/>
                    <a:pathLst>
                      <a:path w="2614" h="3302" extrusionOk="0">
                        <a:moveTo>
                          <a:pt x="1161" y="0"/>
                        </a:moveTo>
                        <a:cubicBezTo>
                          <a:pt x="715" y="0"/>
                          <a:pt x="0" y="1096"/>
                          <a:pt x="0" y="1096"/>
                        </a:cubicBezTo>
                        <a:cubicBezTo>
                          <a:pt x="1018" y="1882"/>
                          <a:pt x="1108" y="1761"/>
                          <a:pt x="1428" y="1872"/>
                        </a:cubicBezTo>
                        <a:cubicBezTo>
                          <a:pt x="1749" y="1982"/>
                          <a:pt x="1650" y="3045"/>
                          <a:pt x="1971" y="3223"/>
                        </a:cubicBezTo>
                        <a:cubicBezTo>
                          <a:pt x="2071" y="3278"/>
                          <a:pt x="2169" y="3301"/>
                          <a:pt x="2256" y="3301"/>
                        </a:cubicBezTo>
                        <a:cubicBezTo>
                          <a:pt x="2451" y="3301"/>
                          <a:pt x="2595" y="3184"/>
                          <a:pt x="2603" y="3024"/>
                        </a:cubicBezTo>
                        <a:cubicBezTo>
                          <a:pt x="2613" y="2792"/>
                          <a:pt x="2458" y="1507"/>
                          <a:pt x="2147" y="1120"/>
                        </a:cubicBezTo>
                        <a:cubicBezTo>
                          <a:pt x="1838" y="732"/>
                          <a:pt x="1617" y="23"/>
                          <a:pt x="1174" y="1"/>
                        </a:cubicBezTo>
                        <a:cubicBezTo>
                          <a:pt x="1170" y="0"/>
                          <a:pt x="1166" y="0"/>
                          <a:pt x="1161" y="0"/>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175" name="Google Shape;2175;p44"/>
                  <p:cNvSpPr/>
                  <p:nvPr/>
                </p:nvSpPr>
                <p:spPr>
                  <a:xfrm>
                    <a:off x="2942445" y="4176621"/>
                    <a:ext cx="231329" cy="189492"/>
                  </a:xfrm>
                  <a:custGeom>
                    <a:avLst/>
                    <a:gdLst/>
                    <a:ahLst/>
                    <a:cxnLst/>
                    <a:rect l="l" t="t" r="r" b="b"/>
                    <a:pathLst>
                      <a:path w="3677" h="3012" extrusionOk="0">
                        <a:moveTo>
                          <a:pt x="2234" y="0"/>
                        </a:moveTo>
                        <a:lnTo>
                          <a:pt x="1" y="1708"/>
                        </a:lnTo>
                        <a:lnTo>
                          <a:pt x="2448" y="3012"/>
                        </a:lnTo>
                        <a:lnTo>
                          <a:pt x="3676" y="1760"/>
                        </a:lnTo>
                        <a:lnTo>
                          <a:pt x="2234" y="0"/>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176" name="Google Shape;2176;p44"/>
                  <p:cNvSpPr/>
                  <p:nvPr/>
                </p:nvSpPr>
                <p:spPr>
                  <a:xfrm>
                    <a:off x="2958362" y="4183604"/>
                    <a:ext cx="229127" cy="201131"/>
                  </a:xfrm>
                  <a:custGeom>
                    <a:avLst/>
                    <a:gdLst/>
                    <a:ahLst/>
                    <a:cxnLst/>
                    <a:rect l="l" t="t" r="r" b="b"/>
                    <a:pathLst>
                      <a:path w="3642" h="3197" extrusionOk="0">
                        <a:moveTo>
                          <a:pt x="2295" y="0"/>
                        </a:moveTo>
                        <a:lnTo>
                          <a:pt x="1" y="2207"/>
                        </a:lnTo>
                        <a:lnTo>
                          <a:pt x="1808" y="3135"/>
                        </a:lnTo>
                        <a:cubicBezTo>
                          <a:pt x="1889" y="3176"/>
                          <a:pt x="1977" y="3196"/>
                          <a:pt x="2064" y="3196"/>
                        </a:cubicBezTo>
                        <a:cubicBezTo>
                          <a:pt x="2209" y="3196"/>
                          <a:pt x="2353" y="3140"/>
                          <a:pt x="2461" y="3033"/>
                        </a:cubicBezTo>
                        <a:lnTo>
                          <a:pt x="3491" y="2005"/>
                        </a:lnTo>
                        <a:cubicBezTo>
                          <a:pt x="3631" y="1865"/>
                          <a:pt x="3641" y="1643"/>
                          <a:pt x="3517" y="1491"/>
                        </a:cubicBezTo>
                        <a:lnTo>
                          <a:pt x="2295" y="0"/>
                        </a:lnTo>
                        <a:close/>
                      </a:path>
                    </a:pathLst>
                  </a:custGeom>
                  <a:solidFill>
                    <a:srgbClr val="6F675E"/>
                  </a:solidFill>
                  <a:ln>
                    <a:noFill/>
                  </a:ln>
                </p:spPr>
                <p:txBody>
                  <a:bodyPr spcFirstLastPara="1" wrap="square" lIns="121900" tIns="121900" rIns="121900" bIns="121900" anchor="ctr" anchorCtr="0">
                    <a:noAutofit/>
                  </a:bodyPr>
                  <a:lstStyle/>
                  <a:p>
                    <a:endParaRPr sz="2489"/>
                  </a:p>
                </p:txBody>
              </p:sp>
              <p:sp>
                <p:nvSpPr>
                  <p:cNvPr id="2177" name="Google Shape;2177;p44"/>
                  <p:cNvSpPr/>
                  <p:nvPr/>
                </p:nvSpPr>
                <p:spPr>
                  <a:xfrm>
                    <a:off x="2958236" y="4266963"/>
                    <a:ext cx="202515" cy="120477"/>
                  </a:xfrm>
                  <a:custGeom>
                    <a:avLst/>
                    <a:gdLst/>
                    <a:ahLst/>
                    <a:cxnLst/>
                    <a:rect l="l" t="t" r="r" b="b"/>
                    <a:pathLst>
                      <a:path w="3219" h="1915" extrusionOk="0">
                        <a:moveTo>
                          <a:pt x="918" y="0"/>
                        </a:moveTo>
                        <a:lnTo>
                          <a:pt x="1" y="882"/>
                        </a:lnTo>
                        <a:lnTo>
                          <a:pt x="1935" y="1874"/>
                        </a:lnTo>
                        <a:cubicBezTo>
                          <a:pt x="1988" y="1902"/>
                          <a:pt x="2046" y="1915"/>
                          <a:pt x="2103" y="1915"/>
                        </a:cubicBezTo>
                        <a:cubicBezTo>
                          <a:pt x="2199" y="1915"/>
                          <a:pt x="2293" y="1878"/>
                          <a:pt x="2364" y="1808"/>
                        </a:cubicBezTo>
                        <a:lnTo>
                          <a:pt x="3219" y="954"/>
                        </a:lnTo>
                        <a:cubicBezTo>
                          <a:pt x="2907" y="914"/>
                          <a:pt x="2573" y="836"/>
                          <a:pt x="2235" y="718"/>
                        </a:cubicBezTo>
                        <a:cubicBezTo>
                          <a:pt x="1713" y="533"/>
                          <a:pt x="1260" y="280"/>
                          <a:pt x="918" y="0"/>
                        </a:cubicBez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2178" name="Google Shape;2178;p44"/>
                  <p:cNvSpPr/>
                  <p:nvPr/>
                </p:nvSpPr>
                <p:spPr>
                  <a:xfrm>
                    <a:off x="2973209" y="4195872"/>
                    <a:ext cx="152122" cy="143818"/>
                  </a:xfrm>
                  <a:custGeom>
                    <a:avLst/>
                    <a:gdLst/>
                    <a:ahLst/>
                    <a:cxnLst/>
                    <a:rect l="l" t="t" r="r" b="b"/>
                    <a:pathLst>
                      <a:path w="2418" h="2286" extrusionOk="0">
                        <a:moveTo>
                          <a:pt x="2220" y="0"/>
                        </a:moveTo>
                        <a:lnTo>
                          <a:pt x="1" y="2134"/>
                        </a:lnTo>
                        <a:lnTo>
                          <a:pt x="296" y="2285"/>
                        </a:lnTo>
                        <a:lnTo>
                          <a:pt x="2418" y="243"/>
                        </a:lnTo>
                        <a:lnTo>
                          <a:pt x="2220" y="0"/>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179" name="Google Shape;2179;p44"/>
                  <p:cNvSpPr/>
                  <p:nvPr/>
                </p:nvSpPr>
                <p:spPr>
                  <a:xfrm>
                    <a:off x="2973209" y="4278225"/>
                    <a:ext cx="72349" cy="61466"/>
                  </a:xfrm>
                  <a:custGeom>
                    <a:avLst/>
                    <a:gdLst/>
                    <a:ahLst/>
                    <a:cxnLst/>
                    <a:rect l="l" t="t" r="r" b="b"/>
                    <a:pathLst>
                      <a:path w="1150" h="977" extrusionOk="0">
                        <a:moveTo>
                          <a:pt x="858" y="0"/>
                        </a:moveTo>
                        <a:lnTo>
                          <a:pt x="1" y="825"/>
                        </a:lnTo>
                        <a:lnTo>
                          <a:pt x="296" y="976"/>
                        </a:lnTo>
                        <a:lnTo>
                          <a:pt x="1150" y="154"/>
                        </a:lnTo>
                        <a:lnTo>
                          <a:pt x="858" y="0"/>
                        </a:ln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2180" name="Google Shape;2180;p44"/>
                  <p:cNvSpPr/>
                  <p:nvPr/>
                </p:nvSpPr>
                <p:spPr>
                  <a:xfrm>
                    <a:off x="3080035" y="4362339"/>
                    <a:ext cx="19629" cy="17553"/>
                  </a:xfrm>
                  <a:custGeom>
                    <a:avLst/>
                    <a:gdLst/>
                    <a:ahLst/>
                    <a:cxnLst/>
                    <a:rect l="l" t="t" r="r" b="b"/>
                    <a:pathLst>
                      <a:path w="312" h="279" extrusionOk="0">
                        <a:moveTo>
                          <a:pt x="155" y="1"/>
                        </a:moveTo>
                        <a:cubicBezTo>
                          <a:pt x="98" y="1"/>
                          <a:pt x="45" y="37"/>
                          <a:pt x="26" y="94"/>
                        </a:cubicBezTo>
                        <a:cubicBezTo>
                          <a:pt x="1" y="166"/>
                          <a:pt x="38" y="245"/>
                          <a:pt x="110" y="271"/>
                        </a:cubicBezTo>
                        <a:cubicBezTo>
                          <a:pt x="125" y="276"/>
                          <a:pt x="141" y="278"/>
                          <a:pt x="155" y="278"/>
                        </a:cubicBezTo>
                        <a:cubicBezTo>
                          <a:pt x="213" y="278"/>
                          <a:pt x="266" y="243"/>
                          <a:pt x="286" y="186"/>
                        </a:cubicBezTo>
                        <a:cubicBezTo>
                          <a:pt x="312" y="114"/>
                          <a:pt x="275" y="35"/>
                          <a:pt x="202" y="9"/>
                        </a:cubicBezTo>
                        <a:cubicBezTo>
                          <a:pt x="186" y="4"/>
                          <a:pt x="171" y="1"/>
                          <a:pt x="155"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181" name="Google Shape;2181;p44"/>
                  <p:cNvSpPr/>
                  <p:nvPr/>
                </p:nvSpPr>
                <p:spPr>
                  <a:xfrm>
                    <a:off x="3157103" y="4286718"/>
                    <a:ext cx="19629" cy="17427"/>
                  </a:xfrm>
                  <a:custGeom>
                    <a:avLst/>
                    <a:gdLst/>
                    <a:ahLst/>
                    <a:cxnLst/>
                    <a:rect l="l" t="t" r="r" b="b"/>
                    <a:pathLst>
                      <a:path w="312" h="277" extrusionOk="0">
                        <a:moveTo>
                          <a:pt x="156" y="0"/>
                        </a:moveTo>
                        <a:cubicBezTo>
                          <a:pt x="100" y="0"/>
                          <a:pt x="47" y="36"/>
                          <a:pt x="26" y="93"/>
                        </a:cubicBezTo>
                        <a:cubicBezTo>
                          <a:pt x="1" y="166"/>
                          <a:pt x="38" y="245"/>
                          <a:pt x="110" y="269"/>
                        </a:cubicBezTo>
                        <a:cubicBezTo>
                          <a:pt x="126" y="274"/>
                          <a:pt x="142" y="277"/>
                          <a:pt x="157" y="277"/>
                        </a:cubicBezTo>
                        <a:cubicBezTo>
                          <a:pt x="214" y="277"/>
                          <a:pt x="267" y="242"/>
                          <a:pt x="286" y="185"/>
                        </a:cubicBezTo>
                        <a:cubicBezTo>
                          <a:pt x="312" y="113"/>
                          <a:pt x="275" y="34"/>
                          <a:pt x="203" y="9"/>
                        </a:cubicBezTo>
                        <a:cubicBezTo>
                          <a:pt x="188" y="3"/>
                          <a:pt x="172" y="0"/>
                          <a:pt x="156"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182" name="Google Shape;2182;p44"/>
                  <p:cNvSpPr/>
                  <p:nvPr/>
                </p:nvSpPr>
                <p:spPr>
                  <a:xfrm>
                    <a:off x="2326972" y="3446396"/>
                    <a:ext cx="19817" cy="5977"/>
                  </a:xfrm>
                  <a:custGeom>
                    <a:avLst/>
                    <a:gdLst/>
                    <a:ahLst/>
                    <a:cxnLst/>
                    <a:rect l="l" t="t" r="r" b="b"/>
                    <a:pathLst>
                      <a:path w="315" h="95" extrusionOk="0">
                        <a:moveTo>
                          <a:pt x="46" y="0"/>
                        </a:moveTo>
                        <a:cubicBezTo>
                          <a:pt x="18" y="0"/>
                          <a:pt x="1" y="5"/>
                          <a:pt x="1" y="23"/>
                        </a:cubicBezTo>
                        <a:cubicBezTo>
                          <a:pt x="1" y="63"/>
                          <a:pt x="71" y="95"/>
                          <a:pt x="159" y="95"/>
                        </a:cubicBezTo>
                        <a:cubicBezTo>
                          <a:pt x="244" y="95"/>
                          <a:pt x="315" y="63"/>
                          <a:pt x="315" y="23"/>
                        </a:cubicBezTo>
                        <a:cubicBezTo>
                          <a:pt x="315" y="5"/>
                          <a:pt x="302" y="0"/>
                          <a:pt x="278" y="0"/>
                        </a:cubicBezTo>
                        <a:cubicBezTo>
                          <a:pt x="252" y="0"/>
                          <a:pt x="213" y="6"/>
                          <a:pt x="166" y="6"/>
                        </a:cubicBezTo>
                        <a:cubicBezTo>
                          <a:pt x="120" y="6"/>
                          <a:pt x="77" y="0"/>
                          <a:pt x="46"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183" name="Google Shape;2183;p44"/>
                  <p:cNvSpPr/>
                  <p:nvPr/>
                </p:nvSpPr>
                <p:spPr>
                  <a:xfrm>
                    <a:off x="2383405" y="3442872"/>
                    <a:ext cx="18308" cy="6606"/>
                  </a:xfrm>
                  <a:custGeom>
                    <a:avLst/>
                    <a:gdLst/>
                    <a:ahLst/>
                    <a:cxnLst/>
                    <a:rect l="l" t="t" r="r" b="b"/>
                    <a:pathLst>
                      <a:path w="291" h="105" extrusionOk="0">
                        <a:moveTo>
                          <a:pt x="265" y="1"/>
                        </a:moveTo>
                        <a:cubicBezTo>
                          <a:pt x="241" y="1"/>
                          <a:pt x="201" y="12"/>
                          <a:pt x="154" y="15"/>
                        </a:cubicBezTo>
                        <a:cubicBezTo>
                          <a:pt x="140" y="16"/>
                          <a:pt x="127" y="16"/>
                          <a:pt x="114" y="16"/>
                        </a:cubicBezTo>
                        <a:cubicBezTo>
                          <a:pt x="97" y="16"/>
                          <a:pt x="80" y="16"/>
                          <a:pt x="66" y="16"/>
                        </a:cubicBezTo>
                        <a:cubicBezTo>
                          <a:pt x="27" y="16"/>
                          <a:pt x="1" y="19"/>
                          <a:pt x="1" y="42"/>
                        </a:cubicBezTo>
                        <a:cubicBezTo>
                          <a:pt x="1" y="79"/>
                          <a:pt x="55" y="104"/>
                          <a:pt x="125" y="104"/>
                        </a:cubicBezTo>
                        <a:cubicBezTo>
                          <a:pt x="132" y="104"/>
                          <a:pt x="138" y="104"/>
                          <a:pt x="145" y="103"/>
                        </a:cubicBezTo>
                        <a:cubicBezTo>
                          <a:pt x="226" y="98"/>
                          <a:pt x="291" y="61"/>
                          <a:pt x="291" y="21"/>
                        </a:cubicBezTo>
                        <a:cubicBezTo>
                          <a:pt x="291" y="6"/>
                          <a:pt x="281" y="1"/>
                          <a:pt x="265"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184" name="Google Shape;2184;p44"/>
                  <p:cNvSpPr/>
                  <p:nvPr/>
                </p:nvSpPr>
                <p:spPr>
                  <a:xfrm>
                    <a:off x="2230842" y="3394619"/>
                    <a:ext cx="187542" cy="31834"/>
                  </a:xfrm>
                  <a:custGeom>
                    <a:avLst/>
                    <a:gdLst/>
                    <a:ahLst/>
                    <a:cxnLst/>
                    <a:rect l="l" t="t" r="r" b="b"/>
                    <a:pathLst>
                      <a:path w="2981" h="506" extrusionOk="0">
                        <a:moveTo>
                          <a:pt x="2933" y="1"/>
                        </a:moveTo>
                        <a:lnTo>
                          <a:pt x="0" y="39"/>
                        </a:lnTo>
                        <a:lnTo>
                          <a:pt x="50" y="506"/>
                        </a:lnTo>
                        <a:lnTo>
                          <a:pt x="2980" y="291"/>
                        </a:lnTo>
                        <a:lnTo>
                          <a:pt x="2933" y="1"/>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185" name="Google Shape;2185;p44"/>
                  <p:cNvSpPr/>
                  <p:nvPr/>
                </p:nvSpPr>
                <p:spPr>
                  <a:xfrm>
                    <a:off x="2397686" y="3394619"/>
                    <a:ext cx="20698" cy="19629"/>
                  </a:xfrm>
                  <a:custGeom>
                    <a:avLst/>
                    <a:gdLst/>
                    <a:ahLst/>
                    <a:cxnLst/>
                    <a:rect l="l" t="t" r="r" b="b"/>
                    <a:pathLst>
                      <a:path w="329" h="312" extrusionOk="0">
                        <a:moveTo>
                          <a:pt x="281" y="1"/>
                        </a:moveTo>
                        <a:lnTo>
                          <a:pt x="0" y="5"/>
                        </a:lnTo>
                        <a:cubicBezTo>
                          <a:pt x="58" y="58"/>
                          <a:pt x="92" y="117"/>
                          <a:pt x="92" y="179"/>
                        </a:cubicBezTo>
                        <a:cubicBezTo>
                          <a:pt x="92" y="226"/>
                          <a:pt x="73" y="271"/>
                          <a:pt x="38" y="312"/>
                        </a:cubicBezTo>
                        <a:lnTo>
                          <a:pt x="328" y="291"/>
                        </a:lnTo>
                        <a:lnTo>
                          <a:pt x="281" y="1"/>
                        </a:ln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sp>
                <p:nvSpPr>
                  <p:cNvPr id="2186" name="Google Shape;2186;p44"/>
                  <p:cNvSpPr/>
                  <p:nvPr/>
                </p:nvSpPr>
                <p:spPr>
                  <a:xfrm>
                    <a:off x="2230716" y="3396380"/>
                    <a:ext cx="63667" cy="30072"/>
                  </a:xfrm>
                  <a:custGeom>
                    <a:avLst/>
                    <a:gdLst/>
                    <a:ahLst/>
                    <a:cxnLst/>
                    <a:rect l="l" t="t" r="r" b="b"/>
                    <a:pathLst>
                      <a:path w="1012" h="478" extrusionOk="0">
                        <a:moveTo>
                          <a:pt x="867" y="0"/>
                        </a:moveTo>
                        <a:lnTo>
                          <a:pt x="0" y="11"/>
                        </a:lnTo>
                        <a:lnTo>
                          <a:pt x="51" y="478"/>
                        </a:lnTo>
                        <a:lnTo>
                          <a:pt x="1011" y="407"/>
                        </a:lnTo>
                        <a:cubicBezTo>
                          <a:pt x="878" y="337"/>
                          <a:pt x="798" y="247"/>
                          <a:pt x="798" y="151"/>
                        </a:cubicBezTo>
                        <a:cubicBezTo>
                          <a:pt x="798" y="98"/>
                          <a:pt x="823" y="47"/>
                          <a:pt x="867" y="0"/>
                        </a:cubicBezTo>
                        <a:close/>
                      </a:path>
                    </a:pathLst>
                  </a:custGeom>
                  <a:solidFill>
                    <a:srgbClr val="B89164">
                      <a:alpha val="17320"/>
                    </a:srgbClr>
                  </a:solidFill>
                  <a:ln>
                    <a:noFill/>
                  </a:ln>
                </p:spPr>
                <p:txBody>
                  <a:bodyPr spcFirstLastPara="1" wrap="square" lIns="121900" tIns="121900" rIns="121900" bIns="121900" anchor="ctr" anchorCtr="0">
                    <a:noAutofit/>
                  </a:bodyPr>
                  <a:lstStyle/>
                  <a:p>
                    <a:endParaRPr sz="2489"/>
                  </a:p>
                </p:txBody>
              </p:sp>
            </p:grpSp>
            <p:sp>
              <p:nvSpPr>
                <p:cNvPr id="2187" name="Google Shape;2187;p44"/>
                <p:cNvSpPr/>
                <p:nvPr/>
              </p:nvSpPr>
              <p:spPr>
                <a:xfrm>
                  <a:off x="1600018" y="4525785"/>
                  <a:ext cx="1128462" cy="545388"/>
                </a:xfrm>
                <a:custGeom>
                  <a:avLst/>
                  <a:gdLst/>
                  <a:ahLst/>
                  <a:cxnLst/>
                  <a:rect l="l" t="t" r="r" b="b"/>
                  <a:pathLst>
                    <a:path w="17937" h="8669" extrusionOk="0">
                      <a:moveTo>
                        <a:pt x="0" y="0"/>
                      </a:moveTo>
                      <a:cubicBezTo>
                        <a:pt x="797" y="3915"/>
                        <a:pt x="6923" y="4558"/>
                        <a:pt x="7587" y="5577"/>
                      </a:cubicBezTo>
                      <a:cubicBezTo>
                        <a:pt x="8870" y="7547"/>
                        <a:pt x="3156" y="8669"/>
                        <a:pt x="3156" y="8669"/>
                      </a:cubicBezTo>
                      <a:lnTo>
                        <a:pt x="16443" y="8389"/>
                      </a:lnTo>
                      <a:lnTo>
                        <a:pt x="16443" y="8389"/>
                      </a:lnTo>
                      <a:cubicBezTo>
                        <a:pt x="16442" y="8389"/>
                        <a:pt x="16439" y="8389"/>
                        <a:pt x="16433" y="8389"/>
                      </a:cubicBezTo>
                      <a:cubicBezTo>
                        <a:pt x="16207" y="8389"/>
                        <a:pt x="12107" y="8358"/>
                        <a:pt x="11926" y="6045"/>
                      </a:cubicBezTo>
                      <a:cubicBezTo>
                        <a:pt x="11758" y="3950"/>
                        <a:pt x="17538" y="1154"/>
                        <a:pt x="17538" y="1154"/>
                      </a:cubicBezTo>
                      <a:lnTo>
                        <a:pt x="17936" y="0"/>
                      </a:lnTo>
                      <a:close/>
                    </a:path>
                  </a:pathLst>
                </a:custGeom>
                <a:solidFill>
                  <a:srgbClr val="666666"/>
                </a:solidFill>
                <a:ln>
                  <a:noFill/>
                </a:ln>
              </p:spPr>
              <p:txBody>
                <a:bodyPr spcFirstLastPara="1" wrap="square" lIns="121900" tIns="121900" rIns="121900" bIns="121900" anchor="ctr" anchorCtr="0">
                  <a:noAutofit/>
                </a:bodyPr>
                <a:lstStyle/>
                <a:p>
                  <a:endParaRPr sz="2489"/>
                </a:p>
              </p:txBody>
            </p:sp>
            <p:sp>
              <p:nvSpPr>
                <p:cNvPr id="2188" name="Google Shape;2188;p44"/>
                <p:cNvSpPr/>
                <p:nvPr/>
              </p:nvSpPr>
              <p:spPr>
                <a:xfrm>
                  <a:off x="1600018" y="4525785"/>
                  <a:ext cx="479079" cy="39069"/>
                </a:xfrm>
                <a:custGeom>
                  <a:avLst/>
                  <a:gdLst/>
                  <a:ahLst/>
                  <a:cxnLst/>
                  <a:rect l="l" t="t" r="r" b="b"/>
                  <a:pathLst>
                    <a:path w="7615" h="621" extrusionOk="0">
                      <a:moveTo>
                        <a:pt x="0" y="0"/>
                      </a:moveTo>
                      <a:cubicBezTo>
                        <a:pt x="37" y="184"/>
                        <a:pt x="85" y="358"/>
                        <a:pt x="145" y="527"/>
                      </a:cubicBezTo>
                      <a:cubicBezTo>
                        <a:pt x="872" y="587"/>
                        <a:pt x="1706" y="621"/>
                        <a:pt x="2591" y="621"/>
                      </a:cubicBezTo>
                      <a:cubicBezTo>
                        <a:pt x="5070" y="621"/>
                        <a:pt x="7138" y="355"/>
                        <a:pt x="7615" y="0"/>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sp>
              <p:nvSpPr>
                <p:cNvPr id="2189" name="Google Shape;2189;p44"/>
                <p:cNvSpPr/>
                <p:nvPr/>
              </p:nvSpPr>
              <p:spPr>
                <a:xfrm>
                  <a:off x="1912379" y="4525911"/>
                  <a:ext cx="615473" cy="247624"/>
                </a:xfrm>
                <a:custGeom>
                  <a:avLst/>
                  <a:gdLst/>
                  <a:ahLst/>
                  <a:cxnLst/>
                  <a:rect l="l" t="t" r="r" b="b"/>
                  <a:pathLst>
                    <a:path w="9783" h="3936" extrusionOk="0">
                      <a:moveTo>
                        <a:pt x="1" y="0"/>
                      </a:moveTo>
                      <a:lnTo>
                        <a:pt x="2924" y="614"/>
                      </a:lnTo>
                      <a:lnTo>
                        <a:pt x="3804" y="3935"/>
                      </a:lnTo>
                      <a:lnTo>
                        <a:pt x="6412" y="3802"/>
                      </a:lnTo>
                      <a:lnTo>
                        <a:pt x="6609" y="2010"/>
                      </a:lnTo>
                      <a:lnTo>
                        <a:pt x="7840" y="2806"/>
                      </a:lnTo>
                      <a:lnTo>
                        <a:pt x="9783" y="2225"/>
                      </a:lnTo>
                      <a:lnTo>
                        <a:pt x="6394" y="0"/>
                      </a:lnTo>
                      <a:close/>
                    </a:path>
                  </a:pathLst>
                </a:custGeom>
                <a:solidFill>
                  <a:srgbClr val="434343"/>
                </a:solidFill>
                <a:ln>
                  <a:noFill/>
                </a:ln>
              </p:spPr>
              <p:txBody>
                <a:bodyPr spcFirstLastPara="1" wrap="square" lIns="121900" tIns="121900" rIns="121900" bIns="121900" anchor="ctr" anchorCtr="0">
                  <a:noAutofit/>
                </a:bodyPr>
                <a:lstStyle/>
                <a:p>
                  <a:endParaRPr sz="2489"/>
                </a:p>
              </p:txBody>
            </p:sp>
            <p:sp>
              <p:nvSpPr>
                <p:cNvPr id="2190" name="Google Shape;2190;p44"/>
                <p:cNvSpPr/>
                <p:nvPr/>
              </p:nvSpPr>
              <p:spPr>
                <a:xfrm>
                  <a:off x="1642736" y="4581337"/>
                  <a:ext cx="1066556" cy="428875"/>
                </a:xfrm>
                <a:custGeom>
                  <a:avLst/>
                  <a:gdLst/>
                  <a:ahLst/>
                  <a:cxnLst/>
                  <a:rect l="l" t="t" r="r" b="b"/>
                  <a:pathLst>
                    <a:path w="16953" h="6817" extrusionOk="0">
                      <a:moveTo>
                        <a:pt x="16952" y="0"/>
                      </a:moveTo>
                      <a:lnTo>
                        <a:pt x="16952" y="0"/>
                      </a:lnTo>
                      <a:cubicBezTo>
                        <a:pt x="15337" y="1129"/>
                        <a:pt x="11865" y="1909"/>
                        <a:pt x="7841" y="1909"/>
                      </a:cubicBezTo>
                      <a:cubicBezTo>
                        <a:pt x="4675" y="1909"/>
                        <a:pt x="1850" y="1426"/>
                        <a:pt x="1" y="670"/>
                      </a:cubicBezTo>
                      <a:lnTo>
                        <a:pt x="1" y="670"/>
                      </a:lnTo>
                      <a:cubicBezTo>
                        <a:pt x="1830" y="3233"/>
                        <a:pt x="6342" y="3829"/>
                        <a:pt x="6908" y="4696"/>
                      </a:cubicBezTo>
                      <a:cubicBezTo>
                        <a:pt x="7485" y="5583"/>
                        <a:pt x="6646" y="6297"/>
                        <a:pt x="5546" y="6816"/>
                      </a:cubicBezTo>
                      <a:cubicBezTo>
                        <a:pt x="6710" y="6631"/>
                        <a:pt x="7802" y="5918"/>
                        <a:pt x="9186" y="5918"/>
                      </a:cubicBezTo>
                      <a:cubicBezTo>
                        <a:pt x="10180" y="5918"/>
                        <a:pt x="11352" y="6582"/>
                        <a:pt x="12243" y="6680"/>
                      </a:cubicBezTo>
                      <a:cubicBezTo>
                        <a:pt x="11701" y="6336"/>
                        <a:pt x="11300" y="5852"/>
                        <a:pt x="11246" y="5165"/>
                      </a:cubicBezTo>
                      <a:cubicBezTo>
                        <a:pt x="11079" y="3068"/>
                        <a:pt x="16859" y="273"/>
                        <a:pt x="16859" y="273"/>
                      </a:cubicBezTo>
                      <a:lnTo>
                        <a:pt x="16952" y="0"/>
                      </a:lnTo>
                      <a:close/>
                    </a:path>
                  </a:pathLst>
                </a:custGeom>
                <a:solidFill>
                  <a:srgbClr val="434343"/>
                </a:solidFill>
                <a:ln>
                  <a:noFill/>
                </a:ln>
              </p:spPr>
              <p:txBody>
                <a:bodyPr spcFirstLastPara="1" wrap="square" lIns="121900" tIns="121900" rIns="121900" bIns="121900" anchor="ctr" anchorCtr="0">
                  <a:noAutofit/>
                </a:bodyPr>
                <a:lstStyle/>
                <a:p>
                  <a:endParaRPr sz="2489"/>
                </a:p>
              </p:txBody>
            </p:sp>
            <p:sp>
              <p:nvSpPr>
                <p:cNvPr id="2191" name="Google Shape;2191;p44"/>
                <p:cNvSpPr/>
                <p:nvPr/>
              </p:nvSpPr>
              <p:spPr>
                <a:xfrm>
                  <a:off x="1748429" y="5046198"/>
                  <a:ext cx="936201" cy="52217"/>
                </a:xfrm>
                <a:custGeom>
                  <a:avLst/>
                  <a:gdLst/>
                  <a:ahLst/>
                  <a:cxnLst/>
                  <a:rect l="l" t="t" r="r" b="b"/>
                  <a:pathLst>
                    <a:path w="14881" h="830" extrusionOk="0">
                      <a:moveTo>
                        <a:pt x="14880" y="0"/>
                      </a:moveTo>
                      <a:lnTo>
                        <a:pt x="0" y="266"/>
                      </a:lnTo>
                      <a:lnTo>
                        <a:pt x="65" y="830"/>
                      </a:lnTo>
                      <a:lnTo>
                        <a:pt x="14381" y="830"/>
                      </a:lnTo>
                      <a:lnTo>
                        <a:pt x="14880" y="0"/>
                      </a:lnTo>
                      <a:close/>
                    </a:path>
                  </a:pathLst>
                </a:custGeom>
                <a:solidFill>
                  <a:srgbClr val="999999"/>
                </a:solidFill>
                <a:ln>
                  <a:noFill/>
                </a:ln>
              </p:spPr>
              <p:txBody>
                <a:bodyPr spcFirstLastPara="1" wrap="square" lIns="121900" tIns="121900" rIns="121900" bIns="121900" anchor="ctr" anchorCtr="0">
                  <a:noAutofit/>
                </a:bodyPr>
                <a:lstStyle/>
                <a:p>
                  <a:endParaRPr sz="2489"/>
                </a:p>
              </p:txBody>
            </p:sp>
            <p:sp>
              <p:nvSpPr>
                <p:cNvPr id="2192" name="Google Shape;2192;p44"/>
                <p:cNvSpPr/>
                <p:nvPr/>
              </p:nvSpPr>
              <p:spPr>
                <a:xfrm>
                  <a:off x="1975040" y="5051608"/>
                  <a:ext cx="402074" cy="46807"/>
                </a:xfrm>
                <a:custGeom>
                  <a:avLst/>
                  <a:gdLst/>
                  <a:ahLst/>
                  <a:cxnLst/>
                  <a:rect l="l" t="t" r="r" b="b"/>
                  <a:pathLst>
                    <a:path w="6391" h="744" extrusionOk="0">
                      <a:moveTo>
                        <a:pt x="6391" y="1"/>
                      </a:moveTo>
                      <a:lnTo>
                        <a:pt x="738" y="103"/>
                      </a:lnTo>
                      <a:lnTo>
                        <a:pt x="1" y="744"/>
                      </a:lnTo>
                      <a:lnTo>
                        <a:pt x="5537" y="744"/>
                      </a:lnTo>
                      <a:lnTo>
                        <a:pt x="6391" y="1"/>
                      </a:ln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grpSp>
          <p:sp>
            <p:nvSpPr>
              <p:cNvPr id="2193" name="Google Shape;2193;p44"/>
              <p:cNvSpPr/>
              <p:nvPr/>
            </p:nvSpPr>
            <p:spPr>
              <a:xfrm>
                <a:off x="1858337" y="4525911"/>
                <a:ext cx="490466" cy="257753"/>
              </a:xfrm>
              <a:custGeom>
                <a:avLst/>
                <a:gdLst/>
                <a:ahLst/>
                <a:cxnLst/>
                <a:rect l="l" t="t" r="r" b="b"/>
                <a:pathLst>
                  <a:path w="7796" h="4097" extrusionOk="0">
                    <a:moveTo>
                      <a:pt x="88" y="0"/>
                    </a:moveTo>
                    <a:cubicBezTo>
                      <a:pt x="31" y="228"/>
                      <a:pt x="1" y="465"/>
                      <a:pt x="1" y="709"/>
                    </a:cubicBezTo>
                    <a:cubicBezTo>
                      <a:pt x="1" y="2580"/>
                      <a:pt x="1745" y="4096"/>
                      <a:pt x="3899" y="4096"/>
                    </a:cubicBezTo>
                    <a:cubicBezTo>
                      <a:pt x="6051" y="4096"/>
                      <a:pt x="7796" y="2580"/>
                      <a:pt x="7796" y="709"/>
                    </a:cubicBezTo>
                    <a:cubicBezTo>
                      <a:pt x="7796" y="465"/>
                      <a:pt x="7766" y="229"/>
                      <a:pt x="7710" y="0"/>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grpSp>
        <p:sp>
          <p:nvSpPr>
            <p:cNvPr id="2194" name="Google Shape;2194;p44"/>
            <p:cNvSpPr/>
            <p:nvPr/>
          </p:nvSpPr>
          <p:spPr>
            <a:xfrm>
              <a:off x="2439271" y="4216948"/>
              <a:ext cx="32777" cy="11450"/>
            </a:xfrm>
            <a:custGeom>
              <a:avLst/>
              <a:gdLst/>
              <a:ahLst/>
              <a:cxnLst/>
              <a:rect l="l" t="t" r="r" b="b"/>
              <a:pathLst>
                <a:path w="521" h="182" extrusionOk="0">
                  <a:moveTo>
                    <a:pt x="336" y="1"/>
                  </a:moveTo>
                  <a:cubicBezTo>
                    <a:pt x="312" y="1"/>
                    <a:pt x="287" y="2"/>
                    <a:pt x="261" y="5"/>
                  </a:cubicBezTo>
                  <a:cubicBezTo>
                    <a:pt x="116" y="17"/>
                    <a:pt x="0" y="69"/>
                    <a:pt x="0" y="116"/>
                  </a:cubicBezTo>
                  <a:cubicBezTo>
                    <a:pt x="0" y="156"/>
                    <a:pt x="80" y="182"/>
                    <a:pt x="190" y="182"/>
                  </a:cubicBezTo>
                  <a:cubicBezTo>
                    <a:pt x="212" y="182"/>
                    <a:pt x="236" y="181"/>
                    <a:pt x="261" y="178"/>
                  </a:cubicBezTo>
                  <a:cubicBezTo>
                    <a:pt x="403" y="164"/>
                    <a:pt x="520" y="113"/>
                    <a:pt x="520" y="66"/>
                  </a:cubicBezTo>
                  <a:cubicBezTo>
                    <a:pt x="520" y="26"/>
                    <a:pt x="443" y="1"/>
                    <a:pt x="336"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195" name="Google Shape;2195;p44"/>
            <p:cNvSpPr/>
            <p:nvPr/>
          </p:nvSpPr>
          <p:spPr>
            <a:xfrm>
              <a:off x="2319486" y="4437582"/>
              <a:ext cx="430447" cy="222647"/>
            </a:xfrm>
            <a:custGeom>
              <a:avLst/>
              <a:gdLst/>
              <a:ahLst/>
              <a:cxnLst/>
              <a:rect l="l" t="t" r="r" b="b"/>
              <a:pathLst>
                <a:path w="6842" h="3539" extrusionOk="0">
                  <a:moveTo>
                    <a:pt x="129" y="0"/>
                  </a:moveTo>
                  <a:cubicBezTo>
                    <a:pt x="0" y="0"/>
                    <a:pt x="454" y="2549"/>
                    <a:pt x="454" y="2549"/>
                  </a:cubicBezTo>
                  <a:cubicBezTo>
                    <a:pt x="1670" y="3280"/>
                    <a:pt x="2734" y="3538"/>
                    <a:pt x="3633" y="3538"/>
                  </a:cubicBezTo>
                  <a:cubicBezTo>
                    <a:pt x="5288" y="3538"/>
                    <a:pt x="6384" y="2662"/>
                    <a:pt x="6842" y="2240"/>
                  </a:cubicBezTo>
                  <a:lnTo>
                    <a:pt x="6842" y="2240"/>
                  </a:lnTo>
                  <a:cubicBezTo>
                    <a:pt x="6841" y="2240"/>
                    <a:pt x="5580" y="2945"/>
                    <a:pt x="4086" y="2945"/>
                  </a:cubicBezTo>
                  <a:cubicBezTo>
                    <a:pt x="2721" y="2945"/>
                    <a:pt x="1162" y="2356"/>
                    <a:pt x="195" y="102"/>
                  </a:cubicBezTo>
                  <a:cubicBezTo>
                    <a:pt x="164" y="32"/>
                    <a:pt x="143" y="0"/>
                    <a:pt x="129" y="0"/>
                  </a:cubicBezTo>
                  <a:close/>
                </a:path>
              </a:pathLst>
            </a:custGeom>
            <a:solidFill>
              <a:srgbClr val="6548A5"/>
            </a:solidFill>
            <a:ln>
              <a:noFill/>
            </a:ln>
          </p:spPr>
          <p:txBody>
            <a:bodyPr spcFirstLastPara="1" wrap="square" lIns="121900" tIns="121900" rIns="121900" bIns="121900" anchor="ctr" anchorCtr="0">
              <a:noAutofit/>
            </a:bodyPr>
            <a:lstStyle/>
            <a:p>
              <a:endParaRPr sz="2489"/>
            </a:p>
          </p:txBody>
        </p:sp>
        <p:sp>
          <p:nvSpPr>
            <p:cNvPr id="2196" name="Google Shape;2196;p44"/>
            <p:cNvSpPr/>
            <p:nvPr/>
          </p:nvSpPr>
          <p:spPr>
            <a:xfrm>
              <a:off x="1912064" y="4438400"/>
              <a:ext cx="974766" cy="271467"/>
            </a:xfrm>
            <a:custGeom>
              <a:avLst/>
              <a:gdLst/>
              <a:ahLst/>
              <a:cxnLst/>
              <a:rect l="l" t="t" r="r" b="b"/>
              <a:pathLst>
                <a:path w="15494" h="4315" extrusionOk="0">
                  <a:moveTo>
                    <a:pt x="15493" y="1"/>
                  </a:moveTo>
                  <a:lnTo>
                    <a:pt x="15493" y="1"/>
                  </a:lnTo>
                  <a:cubicBezTo>
                    <a:pt x="15181" y="727"/>
                    <a:pt x="14467" y="2009"/>
                    <a:pt x="13890" y="2537"/>
                  </a:cubicBezTo>
                  <a:cubicBezTo>
                    <a:pt x="12954" y="3393"/>
                    <a:pt x="11978" y="3742"/>
                    <a:pt x="11009" y="3742"/>
                  </a:cubicBezTo>
                  <a:cubicBezTo>
                    <a:pt x="8848" y="3742"/>
                    <a:pt x="6720" y="2008"/>
                    <a:pt x="5137" y="312"/>
                  </a:cubicBezTo>
                  <a:lnTo>
                    <a:pt x="4405" y="1009"/>
                  </a:lnTo>
                  <a:lnTo>
                    <a:pt x="153" y="1009"/>
                  </a:lnTo>
                  <a:cubicBezTo>
                    <a:pt x="153" y="971"/>
                    <a:pt x="153" y="935"/>
                    <a:pt x="157" y="901"/>
                  </a:cubicBezTo>
                  <a:lnTo>
                    <a:pt x="157" y="901"/>
                  </a:lnTo>
                  <a:cubicBezTo>
                    <a:pt x="52" y="1014"/>
                    <a:pt x="1" y="1169"/>
                    <a:pt x="5" y="1424"/>
                  </a:cubicBezTo>
                  <a:lnTo>
                    <a:pt x="4257" y="1424"/>
                  </a:lnTo>
                  <a:lnTo>
                    <a:pt x="4988" y="727"/>
                  </a:lnTo>
                  <a:cubicBezTo>
                    <a:pt x="6565" y="2418"/>
                    <a:pt x="8748" y="4315"/>
                    <a:pt x="10898" y="4315"/>
                  </a:cubicBezTo>
                  <a:cubicBezTo>
                    <a:pt x="11872" y="4315"/>
                    <a:pt x="12839" y="3926"/>
                    <a:pt x="13740" y="2952"/>
                  </a:cubicBezTo>
                  <a:cubicBezTo>
                    <a:pt x="14403" y="2237"/>
                    <a:pt x="15390" y="465"/>
                    <a:pt x="15493" y="1"/>
                  </a:cubicBezTo>
                  <a:close/>
                </a:path>
              </a:pathLst>
            </a:custGeom>
            <a:solidFill>
              <a:srgbClr val="6548A5"/>
            </a:solidFill>
            <a:ln>
              <a:noFill/>
            </a:ln>
          </p:spPr>
          <p:txBody>
            <a:bodyPr spcFirstLastPara="1" wrap="square" lIns="121900" tIns="121900" rIns="121900" bIns="121900" anchor="ctr" anchorCtr="0">
              <a:noAutofit/>
            </a:bodyPr>
            <a:lstStyle/>
            <a:p>
              <a:endParaRPr sz="2489"/>
            </a:p>
          </p:txBody>
        </p:sp>
        <p:sp>
          <p:nvSpPr>
            <p:cNvPr id="2197" name="Google Shape;2197;p44"/>
            <p:cNvSpPr/>
            <p:nvPr/>
          </p:nvSpPr>
          <p:spPr>
            <a:xfrm>
              <a:off x="1911435" y="4230537"/>
              <a:ext cx="977283" cy="372065"/>
            </a:xfrm>
            <a:custGeom>
              <a:avLst/>
              <a:gdLst/>
              <a:ahLst/>
              <a:cxnLst/>
              <a:rect l="l" t="t" r="r" b="b"/>
              <a:pathLst>
                <a:path w="15534" h="5914" extrusionOk="0">
                  <a:moveTo>
                    <a:pt x="11778" y="0"/>
                  </a:moveTo>
                  <a:cubicBezTo>
                    <a:pt x="11772" y="0"/>
                    <a:pt x="11767" y="0"/>
                    <a:pt x="11762" y="0"/>
                  </a:cubicBezTo>
                  <a:cubicBezTo>
                    <a:pt x="12199" y="957"/>
                    <a:pt x="11141" y="1217"/>
                    <a:pt x="9685" y="1217"/>
                  </a:cubicBezTo>
                  <a:cubicBezTo>
                    <a:pt x="7949" y="1217"/>
                    <a:pt x="5646" y="847"/>
                    <a:pt x="4642" y="847"/>
                  </a:cubicBezTo>
                  <a:cubicBezTo>
                    <a:pt x="4375" y="847"/>
                    <a:pt x="4200" y="873"/>
                    <a:pt x="4152" y="940"/>
                  </a:cubicBezTo>
                  <a:cubicBezTo>
                    <a:pt x="1428" y="4727"/>
                    <a:pt x="0" y="3415"/>
                    <a:pt x="16" y="4727"/>
                  </a:cubicBezTo>
                  <a:lnTo>
                    <a:pt x="5480" y="4727"/>
                  </a:lnTo>
                  <a:lnTo>
                    <a:pt x="7052" y="5914"/>
                  </a:lnTo>
                  <a:cubicBezTo>
                    <a:pt x="6597" y="2852"/>
                    <a:pt x="6366" y="1763"/>
                    <a:pt x="8529" y="1763"/>
                  </a:cubicBezTo>
                  <a:cubicBezTo>
                    <a:pt x="8636" y="1763"/>
                    <a:pt x="8749" y="1766"/>
                    <a:pt x="8868" y="1771"/>
                  </a:cubicBezTo>
                  <a:cubicBezTo>
                    <a:pt x="10687" y="1851"/>
                    <a:pt x="12783" y="2110"/>
                    <a:pt x="14764" y="3383"/>
                  </a:cubicBezTo>
                  <a:cubicBezTo>
                    <a:pt x="14880" y="3458"/>
                    <a:pt x="15246" y="3764"/>
                    <a:pt x="15061" y="4333"/>
                  </a:cubicBezTo>
                  <a:cubicBezTo>
                    <a:pt x="15345" y="3783"/>
                    <a:pt x="15534" y="3318"/>
                    <a:pt x="15511" y="3215"/>
                  </a:cubicBezTo>
                  <a:cubicBezTo>
                    <a:pt x="15461" y="2983"/>
                    <a:pt x="12705" y="1394"/>
                    <a:pt x="12621" y="1261"/>
                  </a:cubicBezTo>
                  <a:cubicBezTo>
                    <a:pt x="12884" y="1119"/>
                    <a:pt x="12258" y="0"/>
                    <a:pt x="11778" y="0"/>
                  </a:cubicBezTo>
                  <a:close/>
                </a:path>
              </a:pathLst>
            </a:custGeom>
            <a:solidFill>
              <a:srgbClr val="6548A5"/>
            </a:solidFill>
            <a:ln>
              <a:noFill/>
            </a:ln>
          </p:spPr>
          <p:txBody>
            <a:bodyPr spcFirstLastPara="1" wrap="square" lIns="121900" tIns="121900" rIns="121900" bIns="121900" anchor="ctr" anchorCtr="0">
              <a:noAutofit/>
            </a:bodyPr>
            <a:lstStyle/>
            <a:p>
              <a:endParaRPr sz="2489"/>
            </a:p>
          </p:txBody>
        </p:sp>
        <p:grpSp>
          <p:nvGrpSpPr>
            <p:cNvPr id="2198" name="Google Shape;2198;p44"/>
            <p:cNvGrpSpPr/>
            <p:nvPr/>
          </p:nvGrpSpPr>
          <p:grpSpPr>
            <a:xfrm>
              <a:off x="2111937" y="4386497"/>
              <a:ext cx="187353" cy="691345"/>
              <a:chOff x="2111937" y="4386497"/>
              <a:chExt cx="187353" cy="691345"/>
            </a:xfrm>
          </p:grpSpPr>
          <p:sp>
            <p:nvSpPr>
              <p:cNvPr id="2199" name="Google Shape;2199;p44"/>
              <p:cNvSpPr/>
              <p:nvPr/>
            </p:nvSpPr>
            <p:spPr>
              <a:xfrm>
                <a:off x="2111937" y="4386560"/>
                <a:ext cx="187291" cy="593265"/>
              </a:xfrm>
              <a:custGeom>
                <a:avLst/>
                <a:gdLst/>
                <a:ahLst/>
                <a:cxnLst/>
                <a:rect l="l" t="t" r="r" b="b"/>
                <a:pathLst>
                  <a:path w="2977" h="9430" extrusionOk="0">
                    <a:moveTo>
                      <a:pt x="1378" y="1"/>
                    </a:moveTo>
                    <a:cubicBezTo>
                      <a:pt x="1071" y="1"/>
                      <a:pt x="792" y="30"/>
                      <a:pt x="696" y="95"/>
                    </a:cubicBezTo>
                    <a:cubicBezTo>
                      <a:pt x="310" y="361"/>
                      <a:pt x="1" y="1257"/>
                      <a:pt x="25" y="1718"/>
                    </a:cubicBezTo>
                    <a:cubicBezTo>
                      <a:pt x="48" y="2183"/>
                      <a:pt x="1149" y="5170"/>
                      <a:pt x="2147" y="9429"/>
                    </a:cubicBezTo>
                    <a:lnTo>
                      <a:pt x="2245" y="9412"/>
                    </a:lnTo>
                    <a:cubicBezTo>
                      <a:pt x="2245" y="9412"/>
                      <a:pt x="2904" y="3047"/>
                      <a:pt x="2940" y="2450"/>
                    </a:cubicBezTo>
                    <a:cubicBezTo>
                      <a:pt x="2976" y="1859"/>
                      <a:pt x="2715" y="442"/>
                      <a:pt x="2421" y="158"/>
                    </a:cubicBezTo>
                    <a:cubicBezTo>
                      <a:pt x="2321" y="61"/>
                      <a:pt x="1820" y="1"/>
                      <a:pt x="1378"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200" name="Google Shape;2200;p44"/>
              <p:cNvSpPr/>
              <p:nvPr/>
            </p:nvSpPr>
            <p:spPr>
              <a:xfrm>
                <a:off x="2112000" y="4386497"/>
                <a:ext cx="187291" cy="296507"/>
              </a:xfrm>
              <a:custGeom>
                <a:avLst/>
                <a:gdLst/>
                <a:ahLst/>
                <a:cxnLst/>
                <a:rect l="l" t="t" r="r" b="b"/>
                <a:pathLst>
                  <a:path w="2977" h="4713" extrusionOk="0">
                    <a:moveTo>
                      <a:pt x="1378" y="1"/>
                    </a:moveTo>
                    <a:cubicBezTo>
                      <a:pt x="1071" y="1"/>
                      <a:pt x="792" y="30"/>
                      <a:pt x="696" y="95"/>
                    </a:cubicBezTo>
                    <a:cubicBezTo>
                      <a:pt x="310" y="360"/>
                      <a:pt x="1" y="1256"/>
                      <a:pt x="25" y="1718"/>
                    </a:cubicBezTo>
                    <a:cubicBezTo>
                      <a:pt x="37" y="1981"/>
                      <a:pt x="398" y="3056"/>
                      <a:pt x="889" y="4712"/>
                    </a:cubicBezTo>
                    <a:cubicBezTo>
                      <a:pt x="931" y="2503"/>
                      <a:pt x="1397" y="798"/>
                      <a:pt x="1993" y="798"/>
                    </a:cubicBezTo>
                    <a:cubicBezTo>
                      <a:pt x="2365" y="798"/>
                      <a:pt x="2706" y="1464"/>
                      <a:pt x="2936" y="2502"/>
                    </a:cubicBezTo>
                    <a:cubicBezTo>
                      <a:pt x="2938" y="2482"/>
                      <a:pt x="2939" y="2464"/>
                      <a:pt x="2940" y="2450"/>
                    </a:cubicBezTo>
                    <a:cubicBezTo>
                      <a:pt x="2976" y="1860"/>
                      <a:pt x="2715" y="443"/>
                      <a:pt x="2422" y="158"/>
                    </a:cubicBezTo>
                    <a:cubicBezTo>
                      <a:pt x="2321" y="61"/>
                      <a:pt x="1820" y="1"/>
                      <a:pt x="1378"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201" name="Google Shape;2201;p44"/>
              <p:cNvSpPr/>
              <p:nvPr/>
            </p:nvSpPr>
            <p:spPr>
              <a:xfrm>
                <a:off x="2223922" y="4944971"/>
                <a:ext cx="66373" cy="132871"/>
              </a:xfrm>
              <a:custGeom>
                <a:avLst/>
                <a:gdLst/>
                <a:ahLst/>
                <a:cxnLst/>
                <a:rect l="l" t="t" r="r" b="b"/>
                <a:pathLst>
                  <a:path w="1055" h="2112" extrusionOk="0">
                    <a:moveTo>
                      <a:pt x="450" y="1"/>
                    </a:moveTo>
                    <a:cubicBezTo>
                      <a:pt x="447" y="1"/>
                      <a:pt x="444" y="1"/>
                      <a:pt x="440" y="1"/>
                    </a:cubicBezTo>
                    <a:cubicBezTo>
                      <a:pt x="300" y="9"/>
                      <a:pt x="286" y="72"/>
                      <a:pt x="214" y="219"/>
                    </a:cubicBezTo>
                    <a:cubicBezTo>
                      <a:pt x="144" y="365"/>
                      <a:pt x="1" y="1153"/>
                      <a:pt x="137" y="1559"/>
                    </a:cubicBezTo>
                    <a:cubicBezTo>
                      <a:pt x="214" y="1791"/>
                      <a:pt x="558" y="2101"/>
                      <a:pt x="702" y="2111"/>
                    </a:cubicBezTo>
                    <a:cubicBezTo>
                      <a:pt x="1055" y="2090"/>
                      <a:pt x="690" y="1559"/>
                      <a:pt x="690" y="330"/>
                    </a:cubicBezTo>
                    <a:cubicBezTo>
                      <a:pt x="690" y="236"/>
                      <a:pt x="597" y="1"/>
                      <a:pt x="450"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grpSp>
        <p:grpSp>
          <p:nvGrpSpPr>
            <p:cNvPr id="2202" name="Google Shape;2202;p44"/>
            <p:cNvGrpSpPr/>
            <p:nvPr/>
          </p:nvGrpSpPr>
          <p:grpSpPr>
            <a:xfrm>
              <a:off x="1911309" y="4230160"/>
              <a:ext cx="979170" cy="479708"/>
              <a:chOff x="1911309" y="4230160"/>
              <a:chExt cx="979170" cy="479708"/>
            </a:xfrm>
          </p:grpSpPr>
          <p:sp>
            <p:nvSpPr>
              <p:cNvPr id="2203" name="Google Shape;2203;p44"/>
              <p:cNvSpPr/>
              <p:nvPr/>
            </p:nvSpPr>
            <p:spPr>
              <a:xfrm>
                <a:off x="1911309" y="4230160"/>
                <a:ext cx="979170" cy="469831"/>
              </a:xfrm>
              <a:custGeom>
                <a:avLst/>
                <a:gdLst/>
                <a:ahLst/>
                <a:cxnLst/>
                <a:rect l="l" t="t" r="r" b="b"/>
                <a:pathLst>
                  <a:path w="15564" h="7468" extrusionOk="0">
                    <a:moveTo>
                      <a:pt x="11731" y="1"/>
                    </a:moveTo>
                    <a:cubicBezTo>
                      <a:pt x="11730" y="1"/>
                      <a:pt x="11728" y="1"/>
                      <a:pt x="11726" y="1"/>
                    </a:cubicBezTo>
                    <a:cubicBezTo>
                      <a:pt x="11510" y="18"/>
                      <a:pt x="4531" y="421"/>
                      <a:pt x="4153" y="947"/>
                    </a:cubicBezTo>
                    <a:cubicBezTo>
                      <a:pt x="1429" y="4734"/>
                      <a:pt x="1" y="3422"/>
                      <a:pt x="17" y="4734"/>
                    </a:cubicBezTo>
                    <a:lnTo>
                      <a:pt x="4269" y="4734"/>
                    </a:lnTo>
                    <a:lnTo>
                      <a:pt x="5000" y="4037"/>
                    </a:lnTo>
                    <a:cubicBezTo>
                      <a:pt x="6582" y="5734"/>
                      <a:pt x="8711" y="7467"/>
                      <a:pt x="10872" y="7467"/>
                    </a:cubicBezTo>
                    <a:cubicBezTo>
                      <a:pt x="11841" y="7467"/>
                      <a:pt x="12817" y="7119"/>
                      <a:pt x="13752" y="6262"/>
                    </a:cubicBezTo>
                    <a:cubicBezTo>
                      <a:pt x="14532" y="5548"/>
                      <a:pt x="15563" y="3455"/>
                      <a:pt x="15513" y="3222"/>
                    </a:cubicBezTo>
                    <a:cubicBezTo>
                      <a:pt x="15463" y="2989"/>
                      <a:pt x="12639" y="1429"/>
                      <a:pt x="12556" y="1296"/>
                    </a:cubicBezTo>
                    <a:cubicBezTo>
                      <a:pt x="12473" y="1164"/>
                      <a:pt x="11950" y="1"/>
                      <a:pt x="11731"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grpSp>
            <p:nvGrpSpPr>
              <p:cNvPr id="2204" name="Google Shape;2204;p44"/>
              <p:cNvGrpSpPr/>
              <p:nvPr/>
            </p:nvGrpSpPr>
            <p:grpSpPr>
              <a:xfrm>
                <a:off x="1911435" y="4230537"/>
                <a:ext cx="977283" cy="479330"/>
                <a:chOff x="1987635" y="4306737"/>
                <a:chExt cx="977283" cy="479330"/>
              </a:xfrm>
            </p:grpSpPr>
            <p:grpSp>
              <p:nvGrpSpPr>
                <p:cNvPr id="2205" name="Google Shape;2205;p44"/>
                <p:cNvGrpSpPr/>
                <p:nvPr/>
              </p:nvGrpSpPr>
              <p:grpSpPr>
                <a:xfrm>
                  <a:off x="2395686" y="4513782"/>
                  <a:ext cx="430447" cy="222647"/>
                  <a:chOff x="2471886" y="4513782"/>
                  <a:chExt cx="430447" cy="222647"/>
                </a:xfrm>
              </p:grpSpPr>
              <p:sp>
                <p:nvSpPr>
                  <p:cNvPr id="2206" name="Google Shape;2206;p44"/>
                  <p:cNvSpPr/>
                  <p:nvPr/>
                </p:nvSpPr>
                <p:spPr>
                  <a:xfrm>
                    <a:off x="2471886" y="4513782"/>
                    <a:ext cx="430447" cy="222647"/>
                  </a:xfrm>
                  <a:custGeom>
                    <a:avLst/>
                    <a:gdLst/>
                    <a:ahLst/>
                    <a:cxnLst/>
                    <a:rect l="l" t="t" r="r" b="b"/>
                    <a:pathLst>
                      <a:path w="6842" h="3539" extrusionOk="0">
                        <a:moveTo>
                          <a:pt x="129" y="0"/>
                        </a:moveTo>
                        <a:cubicBezTo>
                          <a:pt x="0" y="0"/>
                          <a:pt x="454" y="2549"/>
                          <a:pt x="454" y="2549"/>
                        </a:cubicBezTo>
                        <a:cubicBezTo>
                          <a:pt x="1670" y="3280"/>
                          <a:pt x="2734" y="3538"/>
                          <a:pt x="3633" y="3538"/>
                        </a:cubicBezTo>
                        <a:cubicBezTo>
                          <a:pt x="5288" y="3538"/>
                          <a:pt x="6384" y="2662"/>
                          <a:pt x="6842" y="2240"/>
                        </a:cubicBezTo>
                        <a:lnTo>
                          <a:pt x="6842" y="2240"/>
                        </a:lnTo>
                        <a:cubicBezTo>
                          <a:pt x="6841" y="2240"/>
                          <a:pt x="5580" y="2945"/>
                          <a:pt x="4086" y="2945"/>
                        </a:cubicBezTo>
                        <a:cubicBezTo>
                          <a:pt x="2721" y="2945"/>
                          <a:pt x="1162" y="2356"/>
                          <a:pt x="195" y="102"/>
                        </a:cubicBezTo>
                        <a:cubicBezTo>
                          <a:pt x="164" y="32"/>
                          <a:pt x="143" y="0"/>
                          <a:pt x="129"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207" name="Google Shape;2207;p44"/>
                  <p:cNvSpPr/>
                  <p:nvPr/>
                </p:nvSpPr>
                <p:spPr>
                  <a:xfrm>
                    <a:off x="2471886" y="4513782"/>
                    <a:ext cx="430447" cy="222647"/>
                  </a:xfrm>
                  <a:custGeom>
                    <a:avLst/>
                    <a:gdLst/>
                    <a:ahLst/>
                    <a:cxnLst/>
                    <a:rect l="l" t="t" r="r" b="b"/>
                    <a:pathLst>
                      <a:path w="6842" h="3539" extrusionOk="0">
                        <a:moveTo>
                          <a:pt x="129" y="0"/>
                        </a:moveTo>
                        <a:cubicBezTo>
                          <a:pt x="0" y="0"/>
                          <a:pt x="454" y="2549"/>
                          <a:pt x="454" y="2549"/>
                        </a:cubicBezTo>
                        <a:cubicBezTo>
                          <a:pt x="1670" y="3280"/>
                          <a:pt x="2734" y="3538"/>
                          <a:pt x="3633" y="3538"/>
                        </a:cubicBezTo>
                        <a:cubicBezTo>
                          <a:pt x="5288" y="3538"/>
                          <a:pt x="6384" y="2662"/>
                          <a:pt x="6842" y="2240"/>
                        </a:cubicBezTo>
                        <a:lnTo>
                          <a:pt x="6842" y="2240"/>
                        </a:lnTo>
                        <a:cubicBezTo>
                          <a:pt x="6841" y="2240"/>
                          <a:pt x="5580" y="2945"/>
                          <a:pt x="4086" y="2945"/>
                        </a:cubicBezTo>
                        <a:cubicBezTo>
                          <a:pt x="2721" y="2945"/>
                          <a:pt x="1162" y="2356"/>
                          <a:pt x="195" y="102"/>
                        </a:cubicBezTo>
                        <a:cubicBezTo>
                          <a:pt x="164" y="32"/>
                          <a:pt x="143" y="0"/>
                          <a:pt x="129" y="0"/>
                        </a:cubicBez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grpSp>
            <p:grpSp>
              <p:nvGrpSpPr>
                <p:cNvPr id="2208" name="Google Shape;2208;p44"/>
                <p:cNvGrpSpPr/>
                <p:nvPr/>
              </p:nvGrpSpPr>
              <p:grpSpPr>
                <a:xfrm>
                  <a:off x="1987635" y="4306737"/>
                  <a:ext cx="977283" cy="372065"/>
                  <a:chOff x="2063835" y="4306737"/>
                  <a:chExt cx="977283" cy="372065"/>
                </a:xfrm>
              </p:grpSpPr>
              <p:sp>
                <p:nvSpPr>
                  <p:cNvPr id="2209" name="Google Shape;2209;p44"/>
                  <p:cNvSpPr/>
                  <p:nvPr/>
                </p:nvSpPr>
                <p:spPr>
                  <a:xfrm>
                    <a:off x="2063835" y="4306737"/>
                    <a:ext cx="977283" cy="372065"/>
                  </a:xfrm>
                  <a:custGeom>
                    <a:avLst/>
                    <a:gdLst/>
                    <a:ahLst/>
                    <a:cxnLst/>
                    <a:rect l="l" t="t" r="r" b="b"/>
                    <a:pathLst>
                      <a:path w="15534" h="5914" extrusionOk="0">
                        <a:moveTo>
                          <a:pt x="11778" y="0"/>
                        </a:moveTo>
                        <a:cubicBezTo>
                          <a:pt x="11772" y="0"/>
                          <a:pt x="11767" y="0"/>
                          <a:pt x="11762" y="0"/>
                        </a:cubicBezTo>
                        <a:cubicBezTo>
                          <a:pt x="12199" y="957"/>
                          <a:pt x="11141" y="1217"/>
                          <a:pt x="9685" y="1217"/>
                        </a:cubicBezTo>
                        <a:cubicBezTo>
                          <a:pt x="7949" y="1217"/>
                          <a:pt x="5646" y="847"/>
                          <a:pt x="4642" y="847"/>
                        </a:cubicBezTo>
                        <a:cubicBezTo>
                          <a:pt x="4375" y="847"/>
                          <a:pt x="4200" y="873"/>
                          <a:pt x="4152" y="940"/>
                        </a:cubicBezTo>
                        <a:cubicBezTo>
                          <a:pt x="1428" y="4727"/>
                          <a:pt x="0" y="3415"/>
                          <a:pt x="16" y="4727"/>
                        </a:cubicBezTo>
                        <a:lnTo>
                          <a:pt x="5480" y="4727"/>
                        </a:lnTo>
                        <a:lnTo>
                          <a:pt x="7052" y="5914"/>
                        </a:lnTo>
                        <a:cubicBezTo>
                          <a:pt x="6597" y="2852"/>
                          <a:pt x="6366" y="1763"/>
                          <a:pt x="8529" y="1763"/>
                        </a:cubicBezTo>
                        <a:cubicBezTo>
                          <a:pt x="8636" y="1763"/>
                          <a:pt x="8749" y="1766"/>
                          <a:pt x="8868" y="1771"/>
                        </a:cubicBezTo>
                        <a:cubicBezTo>
                          <a:pt x="10687" y="1851"/>
                          <a:pt x="12783" y="2110"/>
                          <a:pt x="14764" y="3383"/>
                        </a:cubicBezTo>
                        <a:cubicBezTo>
                          <a:pt x="14880" y="3458"/>
                          <a:pt x="15246" y="3764"/>
                          <a:pt x="15061" y="4333"/>
                        </a:cubicBezTo>
                        <a:cubicBezTo>
                          <a:pt x="15345" y="3783"/>
                          <a:pt x="15534" y="3318"/>
                          <a:pt x="15511" y="3215"/>
                        </a:cubicBezTo>
                        <a:cubicBezTo>
                          <a:pt x="15461" y="2983"/>
                          <a:pt x="12705" y="1394"/>
                          <a:pt x="12621" y="1261"/>
                        </a:cubicBezTo>
                        <a:cubicBezTo>
                          <a:pt x="12884" y="1119"/>
                          <a:pt x="12258" y="0"/>
                          <a:pt x="11778"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210" name="Google Shape;2210;p44"/>
                  <p:cNvSpPr/>
                  <p:nvPr/>
                </p:nvSpPr>
                <p:spPr>
                  <a:xfrm>
                    <a:off x="2063835" y="4306737"/>
                    <a:ext cx="977283" cy="372065"/>
                  </a:xfrm>
                  <a:custGeom>
                    <a:avLst/>
                    <a:gdLst/>
                    <a:ahLst/>
                    <a:cxnLst/>
                    <a:rect l="l" t="t" r="r" b="b"/>
                    <a:pathLst>
                      <a:path w="15534" h="5914" extrusionOk="0">
                        <a:moveTo>
                          <a:pt x="11778" y="0"/>
                        </a:moveTo>
                        <a:cubicBezTo>
                          <a:pt x="11772" y="0"/>
                          <a:pt x="11767" y="0"/>
                          <a:pt x="11762" y="0"/>
                        </a:cubicBezTo>
                        <a:cubicBezTo>
                          <a:pt x="12199" y="957"/>
                          <a:pt x="11141" y="1217"/>
                          <a:pt x="9685" y="1217"/>
                        </a:cubicBezTo>
                        <a:cubicBezTo>
                          <a:pt x="7949" y="1217"/>
                          <a:pt x="5646" y="847"/>
                          <a:pt x="4642" y="847"/>
                        </a:cubicBezTo>
                        <a:cubicBezTo>
                          <a:pt x="4375" y="847"/>
                          <a:pt x="4200" y="873"/>
                          <a:pt x="4152" y="940"/>
                        </a:cubicBezTo>
                        <a:cubicBezTo>
                          <a:pt x="1428" y="4727"/>
                          <a:pt x="0" y="3415"/>
                          <a:pt x="16" y="4727"/>
                        </a:cubicBezTo>
                        <a:lnTo>
                          <a:pt x="5480" y="4727"/>
                        </a:lnTo>
                        <a:lnTo>
                          <a:pt x="7052" y="5914"/>
                        </a:lnTo>
                        <a:cubicBezTo>
                          <a:pt x="6597" y="2852"/>
                          <a:pt x="6366" y="1763"/>
                          <a:pt x="8529" y="1763"/>
                        </a:cubicBezTo>
                        <a:cubicBezTo>
                          <a:pt x="8636" y="1763"/>
                          <a:pt x="8749" y="1766"/>
                          <a:pt x="8868" y="1771"/>
                        </a:cubicBezTo>
                        <a:cubicBezTo>
                          <a:pt x="10687" y="1851"/>
                          <a:pt x="12783" y="2110"/>
                          <a:pt x="14764" y="3383"/>
                        </a:cubicBezTo>
                        <a:cubicBezTo>
                          <a:pt x="14880" y="3458"/>
                          <a:pt x="15246" y="3764"/>
                          <a:pt x="15061" y="4333"/>
                        </a:cubicBezTo>
                        <a:cubicBezTo>
                          <a:pt x="15345" y="3783"/>
                          <a:pt x="15534" y="3318"/>
                          <a:pt x="15511" y="3215"/>
                        </a:cubicBezTo>
                        <a:cubicBezTo>
                          <a:pt x="15461" y="2983"/>
                          <a:pt x="12705" y="1394"/>
                          <a:pt x="12621" y="1261"/>
                        </a:cubicBezTo>
                        <a:cubicBezTo>
                          <a:pt x="12884" y="1119"/>
                          <a:pt x="12258" y="0"/>
                          <a:pt x="11778" y="0"/>
                        </a:cubicBez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grpSp>
            <p:sp>
              <p:nvSpPr>
                <p:cNvPr id="2211" name="Google Shape;2211;p44"/>
                <p:cNvSpPr/>
                <p:nvPr/>
              </p:nvSpPr>
              <p:spPr>
                <a:xfrm>
                  <a:off x="1988264" y="4514600"/>
                  <a:ext cx="974766" cy="271467"/>
                </a:xfrm>
                <a:custGeom>
                  <a:avLst/>
                  <a:gdLst/>
                  <a:ahLst/>
                  <a:cxnLst/>
                  <a:rect l="l" t="t" r="r" b="b"/>
                  <a:pathLst>
                    <a:path w="15494" h="4315" extrusionOk="0">
                      <a:moveTo>
                        <a:pt x="15493" y="1"/>
                      </a:moveTo>
                      <a:lnTo>
                        <a:pt x="15493" y="1"/>
                      </a:lnTo>
                      <a:cubicBezTo>
                        <a:pt x="15181" y="727"/>
                        <a:pt x="14467" y="2009"/>
                        <a:pt x="13890" y="2537"/>
                      </a:cubicBezTo>
                      <a:cubicBezTo>
                        <a:pt x="12954" y="3393"/>
                        <a:pt x="11978" y="3742"/>
                        <a:pt x="11009" y="3742"/>
                      </a:cubicBezTo>
                      <a:cubicBezTo>
                        <a:pt x="8848" y="3742"/>
                        <a:pt x="6720" y="2008"/>
                        <a:pt x="5137" y="312"/>
                      </a:cubicBezTo>
                      <a:lnTo>
                        <a:pt x="4405" y="1009"/>
                      </a:lnTo>
                      <a:lnTo>
                        <a:pt x="153" y="1009"/>
                      </a:lnTo>
                      <a:cubicBezTo>
                        <a:pt x="153" y="971"/>
                        <a:pt x="153" y="935"/>
                        <a:pt x="157" y="901"/>
                      </a:cubicBezTo>
                      <a:lnTo>
                        <a:pt x="157" y="901"/>
                      </a:lnTo>
                      <a:cubicBezTo>
                        <a:pt x="52" y="1014"/>
                        <a:pt x="1" y="1169"/>
                        <a:pt x="5" y="1424"/>
                      </a:cubicBezTo>
                      <a:lnTo>
                        <a:pt x="4257" y="1424"/>
                      </a:lnTo>
                      <a:lnTo>
                        <a:pt x="4988" y="727"/>
                      </a:lnTo>
                      <a:cubicBezTo>
                        <a:pt x="6565" y="2418"/>
                        <a:pt x="8748" y="4315"/>
                        <a:pt x="10898" y="4315"/>
                      </a:cubicBezTo>
                      <a:cubicBezTo>
                        <a:pt x="11872" y="4315"/>
                        <a:pt x="12839" y="3926"/>
                        <a:pt x="13740" y="2952"/>
                      </a:cubicBezTo>
                      <a:cubicBezTo>
                        <a:pt x="14403" y="2237"/>
                        <a:pt x="15390" y="465"/>
                        <a:pt x="15493"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212" name="Google Shape;2212;p44"/>
                <p:cNvSpPr/>
                <p:nvPr/>
              </p:nvSpPr>
              <p:spPr>
                <a:xfrm>
                  <a:off x="1988264" y="4514600"/>
                  <a:ext cx="974766" cy="271467"/>
                </a:xfrm>
                <a:custGeom>
                  <a:avLst/>
                  <a:gdLst/>
                  <a:ahLst/>
                  <a:cxnLst/>
                  <a:rect l="l" t="t" r="r" b="b"/>
                  <a:pathLst>
                    <a:path w="15494" h="4315" extrusionOk="0">
                      <a:moveTo>
                        <a:pt x="15493" y="1"/>
                      </a:moveTo>
                      <a:lnTo>
                        <a:pt x="15493" y="1"/>
                      </a:lnTo>
                      <a:cubicBezTo>
                        <a:pt x="15181" y="727"/>
                        <a:pt x="14467" y="2009"/>
                        <a:pt x="13890" y="2537"/>
                      </a:cubicBezTo>
                      <a:cubicBezTo>
                        <a:pt x="12954" y="3393"/>
                        <a:pt x="11978" y="3742"/>
                        <a:pt x="11009" y="3742"/>
                      </a:cubicBezTo>
                      <a:cubicBezTo>
                        <a:pt x="8848" y="3742"/>
                        <a:pt x="6720" y="2008"/>
                        <a:pt x="5137" y="312"/>
                      </a:cubicBezTo>
                      <a:lnTo>
                        <a:pt x="4405" y="1009"/>
                      </a:lnTo>
                      <a:lnTo>
                        <a:pt x="153" y="1009"/>
                      </a:lnTo>
                      <a:cubicBezTo>
                        <a:pt x="153" y="971"/>
                        <a:pt x="153" y="935"/>
                        <a:pt x="157" y="901"/>
                      </a:cubicBezTo>
                      <a:lnTo>
                        <a:pt x="157" y="901"/>
                      </a:lnTo>
                      <a:cubicBezTo>
                        <a:pt x="52" y="1014"/>
                        <a:pt x="1" y="1169"/>
                        <a:pt x="5" y="1424"/>
                      </a:cubicBezTo>
                      <a:lnTo>
                        <a:pt x="4257" y="1424"/>
                      </a:lnTo>
                      <a:lnTo>
                        <a:pt x="4988" y="727"/>
                      </a:lnTo>
                      <a:cubicBezTo>
                        <a:pt x="6565" y="2418"/>
                        <a:pt x="8748" y="4315"/>
                        <a:pt x="10898" y="4315"/>
                      </a:cubicBezTo>
                      <a:cubicBezTo>
                        <a:pt x="11872" y="4315"/>
                        <a:pt x="12839" y="3926"/>
                        <a:pt x="13740" y="2952"/>
                      </a:cubicBezTo>
                      <a:cubicBezTo>
                        <a:pt x="14403" y="2237"/>
                        <a:pt x="15390" y="465"/>
                        <a:pt x="15493" y="1"/>
                      </a:cubicBez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grpSp>
          <p:sp>
            <p:nvSpPr>
              <p:cNvPr id="2213" name="Google Shape;2213;p44"/>
              <p:cNvSpPr/>
              <p:nvPr/>
            </p:nvSpPr>
            <p:spPr>
              <a:xfrm>
                <a:off x="1984351" y="4339187"/>
                <a:ext cx="879265" cy="287762"/>
              </a:xfrm>
              <a:custGeom>
                <a:avLst/>
                <a:gdLst/>
                <a:ahLst/>
                <a:cxnLst/>
                <a:rect l="l" t="t" r="r" b="b"/>
                <a:pathLst>
                  <a:path w="13976" h="4574" extrusionOk="0">
                    <a:moveTo>
                      <a:pt x="4212" y="1"/>
                    </a:moveTo>
                    <a:cubicBezTo>
                      <a:pt x="3313" y="1"/>
                      <a:pt x="1899" y="609"/>
                      <a:pt x="1127" y="1274"/>
                    </a:cubicBezTo>
                    <a:cubicBezTo>
                      <a:pt x="690" y="1630"/>
                      <a:pt x="315" y="1842"/>
                      <a:pt x="0" y="1989"/>
                    </a:cubicBezTo>
                    <a:cubicBezTo>
                      <a:pt x="1194" y="1628"/>
                      <a:pt x="2909" y="298"/>
                      <a:pt x="3986" y="298"/>
                    </a:cubicBezTo>
                    <a:cubicBezTo>
                      <a:pt x="4245" y="298"/>
                      <a:pt x="4467" y="375"/>
                      <a:pt x="4636" y="561"/>
                    </a:cubicBezTo>
                    <a:cubicBezTo>
                      <a:pt x="6307" y="2352"/>
                      <a:pt x="8092" y="4573"/>
                      <a:pt x="10109" y="4573"/>
                    </a:cubicBezTo>
                    <a:cubicBezTo>
                      <a:pt x="10858" y="4573"/>
                      <a:pt x="11639" y="4267"/>
                      <a:pt x="12459" y="3517"/>
                    </a:cubicBezTo>
                    <a:cubicBezTo>
                      <a:pt x="12989" y="3034"/>
                      <a:pt x="13632" y="1916"/>
                      <a:pt x="13975" y="1174"/>
                    </a:cubicBezTo>
                    <a:cubicBezTo>
                      <a:pt x="13851" y="1089"/>
                      <a:pt x="13705" y="994"/>
                      <a:pt x="13544" y="893"/>
                    </a:cubicBezTo>
                    <a:cubicBezTo>
                      <a:pt x="13185" y="1584"/>
                      <a:pt x="12676" y="2405"/>
                      <a:pt x="12242" y="2802"/>
                    </a:cubicBezTo>
                    <a:cubicBezTo>
                      <a:pt x="11366" y="3604"/>
                      <a:pt x="10583" y="3931"/>
                      <a:pt x="9853" y="3931"/>
                    </a:cubicBezTo>
                    <a:cubicBezTo>
                      <a:pt x="8068" y="3931"/>
                      <a:pt x="6606" y="1968"/>
                      <a:pt x="4885" y="212"/>
                    </a:cubicBezTo>
                    <a:cubicBezTo>
                      <a:pt x="4741" y="65"/>
                      <a:pt x="4504" y="1"/>
                      <a:pt x="4212"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214" name="Google Shape;2214;p44"/>
              <p:cNvSpPr/>
              <p:nvPr/>
            </p:nvSpPr>
            <p:spPr>
              <a:xfrm>
                <a:off x="1918356" y="4391593"/>
                <a:ext cx="199873" cy="127083"/>
              </a:xfrm>
              <a:custGeom>
                <a:avLst/>
                <a:gdLst/>
                <a:ahLst/>
                <a:cxnLst/>
                <a:rect l="l" t="t" r="r" b="b"/>
                <a:pathLst>
                  <a:path w="3177" h="2020" extrusionOk="0">
                    <a:moveTo>
                      <a:pt x="2805" y="1"/>
                    </a:moveTo>
                    <a:lnTo>
                      <a:pt x="2805" y="1"/>
                    </a:lnTo>
                    <a:cubicBezTo>
                      <a:pt x="1080" y="1699"/>
                      <a:pt x="124" y="1227"/>
                      <a:pt x="1" y="2005"/>
                    </a:cubicBezTo>
                    <a:cubicBezTo>
                      <a:pt x="172" y="2014"/>
                      <a:pt x="349" y="2019"/>
                      <a:pt x="531" y="2019"/>
                    </a:cubicBezTo>
                    <a:cubicBezTo>
                      <a:pt x="1971" y="2019"/>
                      <a:pt x="3177" y="419"/>
                      <a:pt x="2805" y="1"/>
                    </a:cubicBezTo>
                    <a:close/>
                  </a:path>
                </a:pathLst>
              </a:custGeom>
              <a:solidFill>
                <a:srgbClr val="FFFFFF">
                  <a:alpha val="24580"/>
                </a:srgbClr>
              </a:solidFill>
              <a:ln>
                <a:noFill/>
              </a:ln>
            </p:spPr>
            <p:txBody>
              <a:bodyPr spcFirstLastPara="1" wrap="square" lIns="121900" tIns="121900" rIns="121900" bIns="121900" anchor="ctr" anchorCtr="0">
                <a:noAutofit/>
              </a:bodyPr>
              <a:lstStyle/>
              <a:p>
                <a:endParaRPr sz="2489"/>
              </a:p>
            </p:txBody>
          </p:sp>
        </p:grpSp>
        <p:grpSp>
          <p:nvGrpSpPr>
            <p:cNvPr id="2215" name="Google Shape;2215;p44"/>
            <p:cNvGrpSpPr/>
            <p:nvPr/>
          </p:nvGrpSpPr>
          <p:grpSpPr>
            <a:xfrm>
              <a:off x="1958494" y="4098672"/>
              <a:ext cx="710660" cy="365773"/>
              <a:chOff x="1958494" y="4098672"/>
              <a:chExt cx="710660" cy="365773"/>
            </a:xfrm>
          </p:grpSpPr>
          <p:sp>
            <p:nvSpPr>
              <p:cNvPr id="2216" name="Google Shape;2216;p44"/>
              <p:cNvSpPr/>
              <p:nvPr/>
            </p:nvSpPr>
            <p:spPr>
              <a:xfrm>
                <a:off x="1958494" y="4098672"/>
                <a:ext cx="541299" cy="296507"/>
              </a:xfrm>
              <a:custGeom>
                <a:avLst/>
                <a:gdLst/>
                <a:ahLst/>
                <a:cxnLst/>
                <a:rect l="l" t="t" r="r" b="b"/>
                <a:pathLst>
                  <a:path w="8604" h="4713" extrusionOk="0">
                    <a:moveTo>
                      <a:pt x="3040" y="1"/>
                    </a:moveTo>
                    <a:cubicBezTo>
                      <a:pt x="2999" y="1"/>
                      <a:pt x="2959" y="2"/>
                      <a:pt x="2920" y="5"/>
                    </a:cubicBezTo>
                    <a:cubicBezTo>
                      <a:pt x="1132" y="141"/>
                      <a:pt x="0" y="3094"/>
                      <a:pt x="0" y="3094"/>
                    </a:cubicBezTo>
                    <a:cubicBezTo>
                      <a:pt x="836" y="4657"/>
                      <a:pt x="6596" y="4241"/>
                      <a:pt x="7750" y="4713"/>
                    </a:cubicBezTo>
                    <a:lnTo>
                      <a:pt x="8604" y="2928"/>
                    </a:lnTo>
                    <a:cubicBezTo>
                      <a:pt x="8604" y="2928"/>
                      <a:pt x="4876" y="1"/>
                      <a:pt x="3040"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217" name="Google Shape;2217;p44"/>
              <p:cNvSpPr/>
              <p:nvPr/>
            </p:nvSpPr>
            <p:spPr>
              <a:xfrm>
                <a:off x="1958494" y="4193356"/>
                <a:ext cx="487572" cy="201823"/>
              </a:xfrm>
              <a:custGeom>
                <a:avLst/>
                <a:gdLst/>
                <a:ahLst/>
                <a:cxnLst/>
                <a:rect l="l" t="t" r="r" b="b"/>
                <a:pathLst>
                  <a:path w="7750" h="3208" extrusionOk="0">
                    <a:moveTo>
                      <a:pt x="638" y="0"/>
                    </a:moveTo>
                    <a:cubicBezTo>
                      <a:pt x="445" y="381"/>
                      <a:pt x="0" y="1589"/>
                      <a:pt x="0" y="1589"/>
                    </a:cubicBezTo>
                    <a:cubicBezTo>
                      <a:pt x="836" y="3152"/>
                      <a:pt x="6596" y="2736"/>
                      <a:pt x="7750" y="3208"/>
                    </a:cubicBezTo>
                    <a:cubicBezTo>
                      <a:pt x="6976" y="2343"/>
                      <a:pt x="1279" y="1523"/>
                      <a:pt x="638"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218" name="Google Shape;2218;p44"/>
              <p:cNvSpPr/>
              <p:nvPr/>
            </p:nvSpPr>
            <p:spPr>
              <a:xfrm>
                <a:off x="2231031" y="4177439"/>
                <a:ext cx="262911" cy="208807"/>
              </a:xfrm>
              <a:custGeom>
                <a:avLst/>
                <a:gdLst/>
                <a:ahLst/>
                <a:cxnLst/>
                <a:rect l="l" t="t" r="r" b="b"/>
                <a:pathLst>
                  <a:path w="4179" h="3319" extrusionOk="0">
                    <a:moveTo>
                      <a:pt x="1847" y="0"/>
                    </a:moveTo>
                    <a:lnTo>
                      <a:pt x="1" y="2821"/>
                    </a:lnTo>
                    <a:lnTo>
                      <a:pt x="3289" y="3318"/>
                    </a:lnTo>
                    <a:lnTo>
                      <a:pt x="4179" y="1415"/>
                    </a:lnTo>
                    <a:lnTo>
                      <a:pt x="1847" y="0"/>
                    </a:ln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219" name="Google Shape;2219;p44"/>
              <p:cNvSpPr/>
              <p:nvPr/>
            </p:nvSpPr>
            <p:spPr>
              <a:xfrm>
                <a:off x="2486015" y="4256583"/>
                <a:ext cx="170304" cy="87889"/>
              </a:xfrm>
              <a:custGeom>
                <a:avLst/>
                <a:gdLst/>
                <a:ahLst/>
                <a:cxnLst/>
                <a:rect l="l" t="t" r="r" b="b"/>
                <a:pathLst>
                  <a:path w="2707" h="1397" extrusionOk="0">
                    <a:moveTo>
                      <a:pt x="618" y="0"/>
                    </a:moveTo>
                    <a:cubicBezTo>
                      <a:pt x="524" y="0"/>
                      <a:pt x="442" y="6"/>
                      <a:pt x="380" y="19"/>
                    </a:cubicBezTo>
                    <a:cubicBezTo>
                      <a:pt x="19" y="92"/>
                      <a:pt x="0" y="815"/>
                      <a:pt x="0" y="815"/>
                    </a:cubicBezTo>
                    <a:cubicBezTo>
                      <a:pt x="128" y="1040"/>
                      <a:pt x="1437" y="1396"/>
                      <a:pt x="2093" y="1396"/>
                    </a:cubicBezTo>
                    <a:cubicBezTo>
                      <a:pt x="2101" y="1396"/>
                      <a:pt x="2109" y="1396"/>
                      <a:pt x="2116" y="1396"/>
                    </a:cubicBezTo>
                    <a:cubicBezTo>
                      <a:pt x="2706" y="1389"/>
                      <a:pt x="2659" y="534"/>
                      <a:pt x="2018" y="237"/>
                    </a:cubicBezTo>
                    <a:cubicBezTo>
                      <a:pt x="1784" y="130"/>
                      <a:pt x="1064" y="0"/>
                      <a:pt x="618"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220" name="Google Shape;2220;p44"/>
              <p:cNvSpPr/>
              <p:nvPr/>
            </p:nvSpPr>
            <p:spPr>
              <a:xfrm>
                <a:off x="2536848" y="4295777"/>
                <a:ext cx="132305" cy="86316"/>
              </a:xfrm>
              <a:custGeom>
                <a:avLst/>
                <a:gdLst/>
                <a:ahLst/>
                <a:cxnLst/>
                <a:rect l="l" t="t" r="r" b="b"/>
                <a:pathLst>
                  <a:path w="2103" h="1372" extrusionOk="0">
                    <a:moveTo>
                      <a:pt x="500" y="1"/>
                    </a:moveTo>
                    <a:cubicBezTo>
                      <a:pt x="444" y="1"/>
                      <a:pt x="395" y="3"/>
                      <a:pt x="355" y="9"/>
                    </a:cubicBezTo>
                    <a:cubicBezTo>
                      <a:pt x="19" y="56"/>
                      <a:pt x="1" y="778"/>
                      <a:pt x="1" y="778"/>
                    </a:cubicBezTo>
                    <a:cubicBezTo>
                      <a:pt x="119" y="1016"/>
                      <a:pt x="787" y="1332"/>
                      <a:pt x="1394" y="1371"/>
                    </a:cubicBezTo>
                    <a:cubicBezTo>
                      <a:pt x="1406" y="1372"/>
                      <a:pt x="1417" y="1372"/>
                      <a:pt x="1428" y="1372"/>
                    </a:cubicBezTo>
                    <a:cubicBezTo>
                      <a:pt x="1954" y="1372"/>
                      <a:pt x="2103" y="567"/>
                      <a:pt x="1890" y="348"/>
                    </a:cubicBezTo>
                    <a:cubicBezTo>
                      <a:pt x="1698" y="150"/>
                      <a:pt x="914" y="1"/>
                      <a:pt x="500"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221" name="Google Shape;2221;p44"/>
              <p:cNvSpPr/>
              <p:nvPr/>
            </p:nvSpPr>
            <p:spPr>
              <a:xfrm>
                <a:off x="2509670" y="4343968"/>
                <a:ext cx="141050" cy="80780"/>
              </a:xfrm>
              <a:custGeom>
                <a:avLst/>
                <a:gdLst/>
                <a:ahLst/>
                <a:cxnLst/>
                <a:rect l="l" t="t" r="r" b="b"/>
                <a:pathLst>
                  <a:path w="2242" h="1284" extrusionOk="0">
                    <a:moveTo>
                      <a:pt x="553" y="1"/>
                    </a:moveTo>
                    <a:cubicBezTo>
                      <a:pt x="516" y="1"/>
                      <a:pt x="483" y="3"/>
                      <a:pt x="455" y="6"/>
                    </a:cubicBezTo>
                    <a:cubicBezTo>
                      <a:pt x="113" y="49"/>
                      <a:pt x="1" y="727"/>
                      <a:pt x="1" y="727"/>
                    </a:cubicBezTo>
                    <a:cubicBezTo>
                      <a:pt x="88" y="949"/>
                      <a:pt x="720" y="1225"/>
                      <a:pt x="1318" y="1281"/>
                    </a:cubicBezTo>
                    <a:cubicBezTo>
                      <a:pt x="1340" y="1283"/>
                      <a:pt x="1362" y="1284"/>
                      <a:pt x="1383" y="1284"/>
                    </a:cubicBezTo>
                    <a:cubicBezTo>
                      <a:pt x="1940" y="1284"/>
                      <a:pt x="2241" y="609"/>
                      <a:pt x="2059" y="406"/>
                    </a:cubicBezTo>
                    <a:cubicBezTo>
                      <a:pt x="1887" y="212"/>
                      <a:pt x="968" y="1"/>
                      <a:pt x="553" y="1"/>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222" name="Google Shape;2222;p44"/>
              <p:cNvSpPr/>
              <p:nvPr/>
            </p:nvSpPr>
            <p:spPr>
              <a:xfrm>
                <a:off x="2482555" y="4383729"/>
                <a:ext cx="141050" cy="80717"/>
              </a:xfrm>
              <a:custGeom>
                <a:avLst/>
                <a:gdLst/>
                <a:ahLst/>
                <a:cxnLst/>
                <a:rect l="l" t="t" r="r" b="b"/>
                <a:pathLst>
                  <a:path w="2242" h="1283" extrusionOk="0">
                    <a:moveTo>
                      <a:pt x="553" y="0"/>
                    </a:moveTo>
                    <a:cubicBezTo>
                      <a:pt x="516" y="0"/>
                      <a:pt x="483" y="2"/>
                      <a:pt x="455" y="6"/>
                    </a:cubicBezTo>
                    <a:cubicBezTo>
                      <a:pt x="111" y="52"/>
                      <a:pt x="1" y="727"/>
                      <a:pt x="1" y="727"/>
                    </a:cubicBezTo>
                    <a:cubicBezTo>
                      <a:pt x="89" y="948"/>
                      <a:pt x="720" y="1224"/>
                      <a:pt x="1318" y="1280"/>
                    </a:cubicBezTo>
                    <a:cubicBezTo>
                      <a:pt x="1340" y="1282"/>
                      <a:pt x="1362" y="1283"/>
                      <a:pt x="1383" y="1283"/>
                    </a:cubicBezTo>
                    <a:cubicBezTo>
                      <a:pt x="1939" y="1283"/>
                      <a:pt x="2241" y="608"/>
                      <a:pt x="2060" y="405"/>
                    </a:cubicBezTo>
                    <a:cubicBezTo>
                      <a:pt x="1887" y="212"/>
                      <a:pt x="968" y="0"/>
                      <a:pt x="553" y="0"/>
                    </a:cubicBezTo>
                    <a:close/>
                  </a:path>
                </a:pathLst>
              </a:custGeom>
              <a:solidFill>
                <a:srgbClr val="E59368"/>
              </a:solidFill>
              <a:ln>
                <a:noFill/>
              </a:ln>
            </p:spPr>
            <p:txBody>
              <a:bodyPr spcFirstLastPara="1" wrap="square" lIns="121900" tIns="121900" rIns="121900" bIns="121900" anchor="ctr" anchorCtr="0">
                <a:noAutofit/>
              </a:bodyPr>
              <a:lstStyle/>
              <a:p>
                <a:endParaRPr sz="2489"/>
              </a:p>
            </p:txBody>
          </p:sp>
          <p:sp>
            <p:nvSpPr>
              <p:cNvPr id="2223" name="Google Shape;2223;p44"/>
              <p:cNvSpPr/>
              <p:nvPr/>
            </p:nvSpPr>
            <p:spPr>
              <a:xfrm>
                <a:off x="2426626" y="4264321"/>
                <a:ext cx="237621" cy="190562"/>
              </a:xfrm>
              <a:custGeom>
                <a:avLst/>
                <a:gdLst/>
                <a:ahLst/>
                <a:cxnLst/>
                <a:rect l="l" t="t" r="r" b="b"/>
                <a:pathLst>
                  <a:path w="3777" h="3029" extrusionOk="0">
                    <a:moveTo>
                      <a:pt x="1144" y="1"/>
                    </a:moveTo>
                    <a:cubicBezTo>
                      <a:pt x="1144" y="1"/>
                      <a:pt x="0" y="2046"/>
                      <a:pt x="248" y="2304"/>
                    </a:cubicBezTo>
                    <a:cubicBezTo>
                      <a:pt x="482" y="2546"/>
                      <a:pt x="1769" y="3029"/>
                      <a:pt x="2184" y="3029"/>
                    </a:cubicBezTo>
                    <a:cubicBezTo>
                      <a:pt x="2210" y="3029"/>
                      <a:pt x="2232" y="3027"/>
                      <a:pt x="2250" y="3023"/>
                    </a:cubicBezTo>
                    <a:cubicBezTo>
                      <a:pt x="2892" y="2890"/>
                      <a:pt x="3777" y="1018"/>
                      <a:pt x="3546" y="709"/>
                    </a:cubicBezTo>
                    <a:cubicBezTo>
                      <a:pt x="3316" y="400"/>
                      <a:pt x="1709" y="1"/>
                      <a:pt x="1144" y="1"/>
                    </a:cubicBezTo>
                    <a:close/>
                  </a:path>
                </a:pathLst>
              </a:custGeom>
              <a:solidFill>
                <a:srgbClr val="ECB683"/>
              </a:solidFill>
              <a:ln>
                <a:noFill/>
              </a:ln>
            </p:spPr>
            <p:txBody>
              <a:bodyPr spcFirstLastPara="1" wrap="square" lIns="121900" tIns="121900" rIns="121900" bIns="121900" anchor="ctr" anchorCtr="0">
                <a:noAutofit/>
              </a:bodyPr>
              <a:lstStyle/>
              <a:p>
                <a:endParaRPr sz="2489"/>
              </a:p>
            </p:txBody>
          </p:sp>
          <p:sp>
            <p:nvSpPr>
              <p:cNvPr id="2224" name="Google Shape;2224;p44"/>
              <p:cNvSpPr/>
              <p:nvPr/>
            </p:nvSpPr>
            <p:spPr>
              <a:xfrm>
                <a:off x="2264374" y="4177439"/>
                <a:ext cx="249826" cy="235544"/>
              </a:xfrm>
              <a:custGeom>
                <a:avLst/>
                <a:gdLst/>
                <a:ahLst/>
                <a:cxnLst/>
                <a:rect l="l" t="t" r="r" b="b"/>
                <a:pathLst>
                  <a:path w="3971" h="3744" extrusionOk="0">
                    <a:moveTo>
                      <a:pt x="1718" y="0"/>
                    </a:moveTo>
                    <a:lnTo>
                      <a:pt x="1" y="3410"/>
                    </a:lnTo>
                    <a:lnTo>
                      <a:pt x="2415" y="3738"/>
                    </a:lnTo>
                    <a:cubicBezTo>
                      <a:pt x="2445" y="3742"/>
                      <a:pt x="2475" y="3744"/>
                      <a:pt x="2505" y="3744"/>
                    </a:cubicBezTo>
                    <a:cubicBezTo>
                      <a:pt x="2761" y="3744"/>
                      <a:pt x="2998" y="3598"/>
                      <a:pt x="3111" y="3363"/>
                    </a:cubicBezTo>
                    <a:lnTo>
                      <a:pt x="3868" y="1790"/>
                    </a:lnTo>
                    <a:cubicBezTo>
                      <a:pt x="3970" y="1577"/>
                      <a:pt x="3895" y="1321"/>
                      <a:pt x="3692" y="1199"/>
                    </a:cubicBezTo>
                    <a:lnTo>
                      <a:pt x="1718" y="0"/>
                    </a:lnTo>
                    <a:close/>
                  </a:path>
                </a:pathLst>
              </a:custGeom>
              <a:solidFill>
                <a:srgbClr val="666666"/>
              </a:solidFill>
              <a:ln>
                <a:noFill/>
              </a:ln>
            </p:spPr>
            <p:txBody>
              <a:bodyPr spcFirstLastPara="1" wrap="square" lIns="121900" tIns="121900" rIns="121900" bIns="121900" anchor="ctr" anchorCtr="0">
                <a:noAutofit/>
              </a:bodyPr>
              <a:lstStyle/>
              <a:p>
                <a:endParaRPr sz="2489"/>
              </a:p>
            </p:txBody>
          </p:sp>
          <p:sp>
            <p:nvSpPr>
              <p:cNvPr id="2225" name="Google Shape;2225;p44"/>
              <p:cNvSpPr/>
              <p:nvPr/>
            </p:nvSpPr>
            <p:spPr>
              <a:xfrm>
                <a:off x="2264311" y="4306158"/>
                <a:ext cx="230637" cy="108084"/>
              </a:xfrm>
              <a:custGeom>
                <a:avLst/>
                <a:gdLst/>
                <a:ahLst/>
                <a:cxnLst/>
                <a:rect l="l" t="t" r="r" b="b"/>
                <a:pathLst>
                  <a:path w="3666" h="1718" extrusionOk="0">
                    <a:moveTo>
                      <a:pt x="687" y="0"/>
                    </a:moveTo>
                    <a:lnTo>
                      <a:pt x="1" y="1362"/>
                    </a:lnTo>
                    <a:lnTo>
                      <a:pt x="2581" y="1713"/>
                    </a:lnTo>
                    <a:cubicBezTo>
                      <a:pt x="2601" y="1716"/>
                      <a:pt x="2621" y="1717"/>
                      <a:pt x="2641" y="1717"/>
                    </a:cubicBezTo>
                    <a:cubicBezTo>
                      <a:pt x="2809" y="1717"/>
                      <a:pt x="2964" y="1621"/>
                      <a:pt x="3039" y="1466"/>
                    </a:cubicBezTo>
                    <a:lnTo>
                      <a:pt x="3666" y="160"/>
                    </a:lnTo>
                    <a:lnTo>
                      <a:pt x="3666" y="160"/>
                    </a:lnTo>
                    <a:cubicBezTo>
                      <a:pt x="3297" y="242"/>
                      <a:pt x="2890" y="287"/>
                      <a:pt x="2462" y="287"/>
                    </a:cubicBezTo>
                    <a:cubicBezTo>
                      <a:pt x="1798" y="287"/>
                      <a:pt x="1184" y="180"/>
                      <a:pt x="687" y="0"/>
                    </a:cubicBez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2226" name="Google Shape;2226;p44"/>
              <p:cNvSpPr/>
              <p:nvPr/>
            </p:nvSpPr>
            <p:spPr>
              <a:xfrm>
                <a:off x="2284192" y="4187253"/>
                <a:ext cx="124755" cy="210757"/>
              </a:xfrm>
              <a:custGeom>
                <a:avLst/>
                <a:gdLst/>
                <a:ahLst/>
                <a:cxnLst/>
                <a:rect l="l" t="t" r="r" b="b"/>
                <a:pathLst>
                  <a:path w="1983" h="3350" extrusionOk="0">
                    <a:moveTo>
                      <a:pt x="1659" y="0"/>
                    </a:moveTo>
                    <a:lnTo>
                      <a:pt x="1" y="3297"/>
                    </a:lnTo>
                    <a:lnTo>
                      <a:pt x="394" y="3350"/>
                    </a:lnTo>
                    <a:lnTo>
                      <a:pt x="1983" y="195"/>
                    </a:lnTo>
                    <a:lnTo>
                      <a:pt x="1659" y="0"/>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227" name="Google Shape;2227;p44"/>
              <p:cNvSpPr/>
              <p:nvPr/>
            </p:nvSpPr>
            <p:spPr>
              <a:xfrm>
                <a:off x="2284192" y="4314399"/>
                <a:ext cx="65052" cy="83611"/>
              </a:xfrm>
              <a:custGeom>
                <a:avLst/>
                <a:gdLst/>
                <a:ahLst/>
                <a:cxnLst/>
                <a:rect l="l" t="t" r="r" b="b"/>
                <a:pathLst>
                  <a:path w="1034" h="1329" extrusionOk="0">
                    <a:moveTo>
                      <a:pt x="642" y="1"/>
                    </a:moveTo>
                    <a:lnTo>
                      <a:pt x="1" y="1276"/>
                    </a:lnTo>
                    <a:lnTo>
                      <a:pt x="394" y="1329"/>
                    </a:lnTo>
                    <a:lnTo>
                      <a:pt x="1034" y="60"/>
                    </a:lnTo>
                    <a:lnTo>
                      <a:pt x="642" y="1"/>
                    </a:lnTo>
                    <a:close/>
                  </a:path>
                </a:pathLst>
              </a:custGeom>
              <a:solidFill>
                <a:srgbClr val="000000">
                  <a:alpha val="31279"/>
                </a:srgbClr>
              </a:solidFill>
              <a:ln>
                <a:noFill/>
              </a:ln>
            </p:spPr>
            <p:txBody>
              <a:bodyPr spcFirstLastPara="1" wrap="square" lIns="121900" tIns="121900" rIns="121900" bIns="121900" anchor="ctr" anchorCtr="0">
                <a:noAutofit/>
              </a:bodyPr>
              <a:lstStyle/>
              <a:p>
                <a:endParaRPr sz="2489"/>
              </a:p>
            </p:txBody>
          </p:sp>
          <p:sp>
            <p:nvSpPr>
              <p:cNvPr id="2228" name="Google Shape;2228;p44"/>
              <p:cNvSpPr/>
              <p:nvPr/>
            </p:nvSpPr>
            <p:spPr>
              <a:xfrm>
                <a:off x="2421970" y="4384106"/>
                <a:ext cx="20950" cy="20950"/>
              </a:xfrm>
              <a:custGeom>
                <a:avLst/>
                <a:gdLst/>
                <a:ahLst/>
                <a:cxnLst/>
                <a:rect l="l" t="t" r="r" b="b"/>
                <a:pathLst>
                  <a:path w="333" h="333" extrusionOk="0">
                    <a:moveTo>
                      <a:pt x="167" y="1"/>
                    </a:moveTo>
                    <a:cubicBezTo>
                      <a:pt x="74" y="1"/>
                      <a:pt x="0" y="74"/>
                      <a:pt x="0" y="167"/>
                    </a:cubicBezTo>
                    <a:cubicBezTo>
                      <a:pt x="0" y="259"/>
                      <a:pt x="74" y="333"/>
                      <a:pt x="167" y="333"/>
                    </a:cubicBezTo>
                    <a:cubicBezTo>
                      <a:pt x="259" y="333"/>
                      <a:pt x="332" y="259"/>
                      <a:pt x="332" y="167"/>
                    </a:cubicBezTo>
                    <a:cubicBezTo>
                      <a:pt x="332" y="74"/>
                      <a:pt x="259" y="1"/>
                      <a:pt x="167"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229" name="Google Shape;2229;p44"/>
              <p:cNvSpPr/>
              <p:nvPr/>
            </p:nvSpPr>
            <p:spPr>
              <a:xfrm>
                <a:off x="2479032" y="4267781"/>
                <a:ext cx="20950" cy="20950"/>
              </a:xfrm>
              <a:custGeom>
                <a:avLst/>
                <a:gdLst/>
                <a:ahLst/>
                <a:cxnLst/>
                <a:rect l="l" t="t" r="r" b="b"/>
                <a:pathLst>
                  <a:path w="333" h="333" extrusionOk="0">
                    <a:moveTo>
                      <a:pt x="167" y="1"/>
                    </a:moveTo>
                    <a:cubicBezTo>
                      <a:pt x="75" y="1"/>
                      <a:pt x="1" y="75"/>
                      <a:pt x="1" y="167"/>
                    </a:cubicBezTo>
                    <a:cubicBezTo>
                      <a:pt x="1" y="259"/>
                      <a:pt x="75" y="333"/>
                      <a:pt x="167" y="333"/>
                    </a:cubicBezTo>
                    <a:cubicBezTo>
                      <a:pt x="259" y="333"/>
                      <a:pt x="333" y="259"/>
                      <a:pt x="333" y="167"/>
                    </a:cubicBezTo>
                    <a:cubicBezTo>
                      <a:pt x="333" y="75"/>
                      <a:pt x="259" y="1"/>
                      <a:pt x="167"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grpSp>
      </p:grpSp>
      <p:grpSp>
        <p:nvGrpSpPr>
          <p:cNvPr id="2230" name="Google Shape;2230;p44"/>
          <p:cNvGrpSpPr/>
          <p:nvPr/>
        </p:nvGrpSpPr>
        <p:grpSpPr>
          <a:xfrm>
            <a:off x="5025183" y="1450269"/>
            <a:ext cx="1830464" cy="606401"/>
            <a:chOff x="1969075" y="3731050"/>
            <a:chExt cx="76600" cy="25375"/>
          </a:xfrm>
        </p:grpSpPr>
        <p:sp>
          <p:nvSpPr>
            <p:cNvPr id="2231" name="Google Shape;2231;p44"/>
            <p:cNvSpPr/>
            <p:nvPr/>
          </p:nvSpPr>
          <p:spPr>
            <a:xfrm>
              <a:off x="1969075" y="3731050"/>
              <a:ext cx="76600" cy="25375"/>
            </a:xfrm>
            <a:custGeom>
              <a:avLst/>
              <a:gdLst/>
              <a:ahLst/>
              <a:cxnLst/>
              <a:rect l="l" t="t" r="r" b="b"/>
              <a:pathLst>
                <a:path w="3064" h="1015" extrusionOk="0">
                  <a:moveTo>
                    <a:pt x="1630" y="1"/>
                  </a:moveTo>
                  <a:cubicBezTo>
                    <a:pt x="1594" y="1"/>
                    <a:pt x="1557" y="6"/>
                    <a:pt x="1523" y="18"/>
                  </a:cubicBezTo>
                  <a:cubicBezTo>
                    <a:pt x="1395" y="59"/>
                    <a:pt x="1300" y="180"/>
                    <a:pt x="1288" y="314"/>
                  </a:cubicBezTo>
                  <a:cubicBezTo>
                    <a:pt x="1238" y="279"/>
                    <a:pt x="1177" y="261"/>
                    <a:pt x="1117" y="261"/>
                  </a:cubicBezTo>
                  <a:cubicBezTo>
                    <a:pt x="1066" y="261"/>
                    <a:pt x="1015" y="274"/>
                    <a:pt x="972" y="300"/>
                  </a:cubicBezTo>
                  <a:cubicBezTo>
                    <a:pt x="880" y="359"/>
                    <a:pt x="828" y="477"/>
                    <a:pt x="848" y="587"/>
                  </a:cubicBezTo>
                  <a:cubicBezTo>
                    <a:pt x="785" y="544"/>
                    <a:pt x="718" y="526"/>
                    <a:pt x="651" y="526"/>
                  </a:cubicBezTo>
                  <a:cubicBezTo>
                    <a:pt x="596" y="526"/>
                    <a:pt x="541" y="538"/>
                    <a:pt x="488" y="559"/>
                  </a:cubicBezTo>
                  <a:cubicBezTo>
                    <a:pt x="394" y="597"/>
                    <a:pt x="294" y="688"/>
                    <a:pt x="301" y="799"/>
                  </a:cubicBezTo>
                  <a:cubicBezTo>
                    <a:pt x="301" y="801"/>
                    <a:pt x="301" y="802"/>
                    <a:pt x="302" y="803"/>
                  </a:cubicBezTo>
                  <a:cubicBezTo>
                    <a:pt x="273" y="790"/>
                    <a:pt x="241" y="783"/>
                    <a:pt x="209" y="783"/>
                  </a:cubicBezTo>
                  <a:cubicBezTo>
                    <a:pt x="179" y="783"/>
                    <a:pt x="149" y="789"/>
                    <a:pt x="122" y="801"/>
                  </a:cubicBezTo>
                  <a:cubicBezTo>
                    <a:pt x="79" y="820"/>
                    <a:pt x="0" y="878"/>
                    <a:pt x="18" y="935"/>
                  </a:cubicBezTo>
                  <a:cubicBezTo>
                    <a:pt x="29" y="968"/>
                    <a:pt x="63" y="989"/>
                    <a:pt x="97" y="994"/>
                  </a:cubicBezTo>
                  <a:cubicBezTo>
                    <a:pt x="137" y="1001"/>
                    <a:pt x="180" y="1003"/>
                    <a:pt x="223" y="1003"/>
                  </a:cubicBezTo>
                  <a:cubicBezTo>
                    <a:pt x="278" y="1003"/>
                    <a:pt x="333" y="1000"/>
                    <a:pt x="384" y="1000"/>
                  </a:cubicBezTo>
                  <a:cubicBezTo>
                    <a:pt x="524" y="997"/>
                    <a:pt x="662" y="995"/>
                    <a:pt x="800" y="994"/>
                  </a:cubicBezTo>
                  <a:cubicBezTo>
                    <a:pt x="1076" y="992"/>
                    <a:pt x="1353" y="990"/>
                    <a:pt x="1629" y="990"/>
                  </a:cubicBezTo>
                  <a:cubicBezTo>
                    <a:pt x="1853" y="990"/>
                    <a:pt x="2079" y="992"/>
                    <a:pt x="2303" y="993"/>
                  </a:cubicBezTo>
                  <a:cubicBezTo>
                    <a:pt x="2422" y="994"/>
                    <a:pt x="2543" y="994"/>
                    <a:pt x="2662" y="997"/>
                  </a:cubicBezTo>
                  <a:cubicBezTo>
                    <a:pt x="2716" y="999"/>
                    <a:pt x="2776" y="1015"/>
                    <a:pt x="2833" y="1015"/>
                  </a:cubicBezTo>
                  <a:cubicBezTo>
                    <a:pt x="2868" y="1015"/>
                    <a:pt x="2903" y="1008"/>
                    <a:pt x="2933" y="988"/>
                  </a:cubicBezTo>
                  <a:cubicBezTo>
                    <a:pt x="3064" y="899"/>
                    <a:pt x="2968" y="766"/>
                    <a:pt x="2881" y="685"/>
                  </a:cubicBezTo>
                  <a:cubicBezTo>
                    <a:pt x="2798" y="607"/>
                    <a:pt x="2682" y="575"/>
                    <a:pt x="2571" y="575"/>
                  </a:cubicBezTo>
                  <a:cubicBezTo>
                    <a:pt x="2558" y="575"/>
                    <a:pt x="2544" y="575"/>
                    <a:pt x="2531" y="576"/>
                  </a:cubicBezTo>
                  <a:cubicBezTo>
                    <a:pt x="2479" y="580"/>
                    <a:pt x="2420" y="600"/>
                    <a:pt x="2402" y="647"/>
                  </a:cubicBezTo>
                  <a:cubicBezTo>
                    <a:pt x="2405" y="560"/>
                    <a:pt x="2342" y="480"/>
                    <a:pt x="2261" y="452"/>
                  </a:cubicBezTo>
                  <a:cubicBezTo>
                    <a:pt x="2233" y="442"/>
                    <a:pt x="2202" y="437"/>
                    <a:pt x="2171" y="437"/>
                  </a:cubicBezTo>
                  <a:cubicBezTo>
                    <a:pt x="2154" y="437"/>
                    <a:pt x="2138" y="438"/>
                    <a:pt x="2121" y="441"/>
                  </a:cubicBezTo>
                  <a:cubicBezTo>
                    <a:pt x="2097" y="446"/>
                    <a:pt x="1996" y="464"/>
                    <a:pt x="1986" y="489"/>
                  </a:cubicBezTo>
                  <a:cubicBezTo>
                    <a:pt x="2031" y="363"/>
                    <a:pt x="1995" y="210"/>
                    <a:pt x="1898" y="112"/>
                  </a:cubicBezTo>
                  <a:cubicBezTo>
                    <a:pt x="1827" y="41"/>
                    <a:pt x="1728" y="1"/>
                    <a:pt x="1630"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232" name="Google Shape;2232;p44"/>
            <p:cNvSpPr/>
            <p:nvPr/>
          </p:nvSpPr>
          <p:spPr>
            <a:xfrm>
              <a:off x="1993600" y="3741275"/>
              <a:ext cx="5100" cy="4675"/>
            </a:xfrm>
            <a:custGeom>
              <a:avLst/>
              <a:gdLst/>
              <a:ahLst/>
              <a:cxnLst/>
              <a:rect l="l" t="t" r="r" b="b"/>
              <a:pathLst>
                <a:path w="204" h="187" extrusionOk="0">
                  <a:moveTo>
                    <a:pt x="156" y="0"/>
                  </a:moveTo>
                  <a:cubicBezTo>
                    <a:pt x="146" y="0"/>
                    <a:pt x="136" y="1"/>
                    <a:pt x="127" y="4"/>
                  </a:cubicBezTo>
                  <a:cubicBezTo>
                    <a:pt x="100" y="12"/>
                    <a:pt x="76" y="26"/>
                    <a:pt x="56" y="44"/>
                  </a:cubicBezTo>
                  <a:cubicBezTo>
                    <a:pt x="38" y="62"/>
                    <a:pt x="23" y="85"/>
                    <a:pt x="14" y="110"/>
                  </a:cubicBezTo>
                  <a:cubicBezTo>
                    <a:pt x="9" y="123"/>
                    <a:pt x="7" y="134"/>
                    <a:pt x="5" y="147"/>
                  </a:cubicBezTo>
                  <a:cubicBezTo>
                    <a:pt x="4" y="160"/>
                    <a:pt x="1" y="172"/>
                    <a:pt x="7" y="184"/>
                  </a:cubicBezTo>
                  <a:cubicBezTo>
                    <a:pt x="8" y="186"/>
                    <a:pt x="9" y="187"/>
                    <a:pt x="11" y="187"/>
                  </a:cubicBezTo>
                  <a:cubicBezTo>
                    <a:pt x="12" y="187"/>
                    <a:pt x="14" y="186"/>
                    <a:pt x="15" y="184"/>
                  </a:cubicBezTo>
                  <a:cubicBezTo>
                    <a:pt x="21" y="176"/>
                    <a:pt x="21" y="163"/>
                    <a:pt x="23" y="152"/>
                  </a:cubicBezTo>
                  <a:cubicBezTo>
                    <a:pt x="26" y="141"/>
                    <a:pt x="29" y="130"/>
                    <a:pt x="36" y="119"/>
                  </a:cubicBezTo>
                  <a:cubicBezTo>
                    <a:pt x="46" y="98"/>
                    <a:pt x="59" y="81"/>
                    <a:pt x="79" y="66"/>
                  </a:cubicBezTo>
                  <a:cubicBezTo>
                    <a:pt x="97" y="54"/>
                    <a:pt x="118" y="44"/>
                    <a:pt x="142" y="40"/>
                  </a:cubicBezTo>
                  <a:cubicBezTo>
                    <a:pt x="152" y="38"/>
                    <a:pt x="164" y="36"/>
                    <a:pt x="175" y="35"/>
                  </a:cubicBezTo>
                  <a:cubicBezTo>
                    <a:pt x="183" y="33"/>
                    <a:pt x="198" y="32"/>
                    <a:pt x="203" y="24"/>
                  </a:cubicBezTo>
                  <a:cubicBezTo>
                    <a:pt x="202" y="21"/>
                    <a:pt x="201" y="18"/>
                    <a:pt x="201" y="16"/>
                  </a:cubicBezTo>
                  <a:cubicBezTo>
                    <a:pt x="196" y="6"/>
                    <a:pt x="176" y="2"/>
                    <a:pt x="166" y="1"/>
                  </a:cubicBezTo>
                  <a:cubicBezTo>
                    <a:pt x="163" y="0"/>
                    <a:pt x="160" y="0"/>
                    <a:pt x="156"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233" name="Google Shape;2233;p44"/>
            <p:cNvSpPr/>
            <p:nvPr/>
          </p:nvSpPr>
          <p:spPr>
            <a:xfrm>
              <a:off x="1998100" y="3743475"/>
              <a:ext cx="3125" cy="1575"/>
            </a:xfrm>
            <a:custGeom>
              <a:avLst/>
              <a:gdLst/>
              <a:ahLst/>
              <a:cxnLst/>
              <a:rect l="l" t="t" r="r" b="b"/>
              <a:pathLst>
                <a:path w="125" h="63" extrusionOk="0">
                  <a:moveTo>
                    <a:pt x="107" y="1"/>
                  </a:moveTo>
                  <a:cubicBezTo>
                    <a:pt x="105" y="1"/>
                    <a:pt x="103" y="1"/>
                    <a:pt x="102" y="2"/>
                  </a:cubicBezTo>
                  <a:cubicBezTo>
                    <a:pt x="96" y="2"/>
                    <a:pt x="90" y="3"/>
                    <a:pt x="85" y="4"/>
                  </a:cubicBezTo>
                  <a:cubicBezTo>
                    <a:pt x="72" y="7"/>
                    <a:pt x="61" y="10"/>
                    <a:pt x="51" y="16"/>
                  </a:cubicBezTo>
                  <a:cubicBezTo>
                    <a:pt x="40" y="21"/>
                    <a:pt x="32" y="26"/>
                    <a:pt x="22" y="35"/>
                  </a:cubicBezTo>
                  <a:cubicBezTo>
                    <a:pt x="18" y="39"/>
                    <a:pt x="13" y="41"/>
                    <a:pt x="8" y="45"/>
                  </a:cubicBezTo>
                  <a:cubicBezTo>
                    <a:pt x="5" y="48"/>
                    <a:pt x="1" y="52"/>
                    <a:pt x="1" y="58"/>
                  </a:cubicBezTo>
                  <a:cubicBezTo>
                    <a:pt x="1" y="61"/>
                    <a:pt x="3" y="62"/>
                    <a:pt x="5" y="62"/>
                  </a:cubicBezTo>
                  <a:cubicBezTo>
                    <a:pt x="11" y="62"/>
                    <a:pt x="13" y="58"/>
                    <a:pt x="17" y="56"/>
                  </a:cubicBezTo>
                  <a:cubicBezTo>
                    <a:pt x="21" y="52"/>
                    <a:pt x="26" y="48"/>
                    <a:pt x="31" y="46"/>
                  </a:cubicBezTo>
                  <a:cubicBezTo>
                    <a:pt x="39" y="41"/>
                    <a:pt x="49" y="36"/>
                    <a:pt x="59" y="31"/>
                  </a:cubicBezTo>
                  <a:cubicBezTo>
                    <a:pt x="69" y="27"/>
                    <a:pt x="80" y="24"/>
                    <a:pt x="88" y="22"/>
                  </a:cubicBezTo>
                  <a:lnTo>
                    <a:pt x="104" y="19"/>
                  </a:lnTo>
                  <a:cubicBezTo>
                    <a:pt x="109" y="17"/>
                    <a:pt x="115" y="14"/>
                    <a:pt x="120" y="13"/>
                  </a:cubicBezTo>
                  <a:cubicBezTo>
                    <a:pt x="124" y="9"/>
                    <a:pt x="123" y="3"/>
                    <a:pt x="119" y="3"/>
                  </a:cubicBezTo>
                  <a:cubicBezTo>
                    <a:pt x="115" y="2"/>
                    <a:pt x="111" y="1"/>
                    <a:pt x="107"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234" name="Google Shape;2234;p44"/>
            <p:cNvSpPr/>
            <p:nvPr/>
          </p:nvSpPr>
          <p:spPr>
            <a:xfrm>
              <a:off x="2005850" y="3738425"/>
              <a:ext cx="7700" cy="2200"/>
            </a:xfrm>
            <a:custGeom>
              <a:avLst/>
              <a:gdLst/>
              <a:ahLst/>
              <a:cxnLst/>
              <a:rect l="l" t="t" r="r" b="b"/>
              <a:pathLst>
                <a:path w="308" h="88" extrusionOk="0">
                  <a:moveTo>
                    <a:pt x="176" y="1"/>
                  </a:moveTo>
                  <a:cubicBezTo>
                    <a:pt x="168" y="1"/>
                    <a:pt x="160" y="1"/>
                    <a:pt x="153" y="2"/>
                  </a:cubicBezTo>
                  <a:cubicBezTo>
                    <a:pt x="95" y="7"/>
                    <a:pt x="40" y="34"/>
                    <a:pt x="4" y="79"/>
                  </a:cubicBezTo>
                  <a:cubicBezTo>
                    <a:pt x="1" y="83"/>
                    <a:pt x="6" y="88"/>
                    <a:pt x="11" y="88"/>
                  </a:cubicBezTo>
                  <a:cubicBezTo>
                    <a:pt x="13" y="88"/>
                    <a:pt x="14" y="88"/>
                    <a:pt x="15" y="87"/>
                  </a:cubicBezTo>
                  <a:cubicBezTo>
                    <a:pt x="54" y="53"/>
                    <a:pt x="101" y="35"/>
                    <a:pt x="153" y="35"/>
                  </a:cubicBezTo>
                  <a:cubicBezTo>
                    <a:pt x="155" y="35"/>
                    <a:pt x="156" y="35"/>
                    <a:pt x="158" y="35"/>
                  </a:cubicBezTo>
                  <a:cubicBezTo>
                    <a:pt x="183" y="35"/>
                    <a:pt x="207" y="38"/>
                    <a:pt x="231" y="47"/>
                  </a:cubicBezTo>
                  <a:cubicBezTo>
                    <a:pt x="243" y="51"/>
                    <a:pt x="257" y="55"/>
                    <a:pt x="268" y="60"/>
                  </a:cubicBezTo>
                  <a:cubicBezTo>
                    <a:pt x="277" y="64"/>
                    <a:pt x="287" y="68"/>
                    <a:pt x="297" y="68"/>
                  </a:cubicBezTo>
                  <a:cubicBezTo>
                    <a:pt x="299" y="68"/>
                    <a:pt x="300" y="68"/>
                    <a:pt x="302" y="68"/>
                  </a:cubicBezTo>
                  <a:cubicBezTo>
                    <a:pt x="305" y="68"/>
                    <a:pt x="307" y="64"/>
                    <a:pt x="307" y="62"/>
                  </a:cubicBezTo>
                  <a:cubicBezTo>
                    <a:pt x="304" y="34"/>
                    <a:pt x="265" y="18"/>
                    <a:pt x="243" y="11"/>
                  </a:cubicBezTo>
                  <a:cubicBezTo>
                    <a:pt x="221" y="4"/>
                    <a:pt x="199" y="1"/>
                    <a:pt x="176"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235" name="Google Shape;2235;p44"/>
            <p:cNvSpPr/>
            <p:nvPr/>
          </p:nvSpPr>
          <p:spPr>
            <a:xfrm>
              <a:off x="2018225" y="3747075"/>
              <a:ext cx="7075" cy="2075"/>
            </a:xfrm>
            <a:custGeom>
              <a:avLst/>
              <a:gdLst/>
              <a:ahLst/>
              <a:cxnLst/>
              <a:rect l="l" t="t" r="r" b="b"/>
              <a:pathLst>
                <a:path w="283" h="83" extrusionOk="0">
                  <a:moveTo>
                    <a:pt x="123" y="0"/>
                  </a:moveTo>
                  <a:cubicBezTo>
                    <a:pt x="103" y="0"/>
                    <a:pt x="83" y="4"/>
                    <a:pt x="65" y="9"/>
                  </a:cubicBezTo>
                  <a:cubicBezTo>
                    <a:pt x="44" y="17"/>
                    <a:pt x="16" y="24"/>
                    <a:pt x="2" y="43"/>
                  </a:cubicBezTo>
                  <a:cubicBezTo>
                    <a:pt x="1" y="46"/>
                    <a:pt x="3" y="51"/>
                    <a:pt x="7" y="51"/>
                  </a:cubicBezTo>
                  <a:cubicBezTo>
                    <a:pt x="8" y="51"/>
                    <a:pt x="8" y="51"/>
                    <a:pt x="9" y="51"/>
                  </a:cubicBezTo>
                  <a:cubicBezTo>
                    <a:pt x="18" y="49"/>
                    <a:pt x="28" y="43"/>
                    <a:pt x="39" y="39"/>
                  </a:cubicBezTo>
                  <a:cubicBezTo>
                    <a:pt x="49" y="35"/>
                    <a:pt x="61" y="31"/>
                    <a:pt x="71" y="30"/>
                  </a:cubicBezTo>
                  <a:cubicBezTo>
                    <a:pt x="83" y="27"/>
                    <a:pt x="96" y="26"/>
                    <a:pt x="108" y="26"/>
                  </a:cubicBezTo>
                  <a:cubicBezTo>
                    <a:pt x="118" y="26"/>
                    <a:pt x="129" y="27"/>
                    <a:pt x="139" y="29"/>
                  </a:cubicBezTo>
                  <a:cubicBezTo>
                    <a:pt x="161" y="31"/>
                    <a:pt x="183" y="36"/>
                    <a:pt x="203" y="46"/>
                  </a:cubicBezTo>
                  <a:cubicBezTo>
                    <a:pt x="214" y="51"/>
                    <a:pt x="223" y="56"/>
                    <a:pt x="232" y="61"/>
                  </a:cubicBezTo>
                  <a:cubicBezTo>
                    <a:pt x="242" y="68"/>
                    <a:pt x="253" y="73"/>
                    <a:pt x="262" y="81"/>
                  </a:cubicBezTo>
                  <a:cubicBezTo>
                    <a:pt x="264" y="82"/>
                    <a:pt x="266" y="82"/>
                    <a:pt x="268" y="82"/>
                  </a:cubicBezTo>
                  <a:cubicBezTo>
                    <a:pt x="277" y="82"/>
                    <a:pt x="282" y="70"/>
                    <a:pt x="276" y="63"/>
                  </a:cubicBezTo>
                  <a:cubicBezTo>
                    <a:pt x="268" y="52"/>
                    <a:pt x="260" y="44"/>
                    <a:pt x="250" y="36"/>
                  </a:cubicBezTo>
                  <a:cubicBezTo>
                    <a:pt x="238" y="29"/>
                    <a:pt x="226" y="23"/>
                    <a:pt x="214" y="18"/>
                  </a:cubicBezTo>
                  <a:cubicBezTo>
                    <a:pt x="189" y="8"/>
                    <a:pt x="165" y="3"/>
                    <a:pt x="138" y="1"/>
                  </a:cubicBezTo>
                  <a:cubicBezTo>
                    <a:pt x="133" y="1"/>
                    <a:pt x="128" y="0"/>
                    <a:pt x="123"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236" name="Google Shape;2236;p44"/>
            <p:cNvSpPr/>
            <p:nvPr/>
          </p:nvSpPr>
          <p:spPr>
            <a:xfrm>
              <a:off x="1983050" y="3748100"/>
              <a:ext cx="5525" cy="2775"/>
            </a:xfrm>
            <a:custGeom>
              <a:avLst/>
              <a:gdLst/>
              <a:ahLst/>
              <a:cxnLst/>
              <a:rect l="l" t="t" r="r" b="b"/>
              <a:pathLst>
                <a:path w="221" h="111" extrusionOk="0">
                  <a:moveTo>
                    <a:pt x="154" y="0"/>
                  </a:moveTo>
                  <a:cubicBezTo>
                    <a:pt x="132" y="2"/>
                    <a:pt x="110" y="6"/>
                    <a:pt x="89" y="15"/>
                  </a:cubicBezTo>
                  <a:cubicBezTo>
                    <a:pt x="52" y="34"/>
                    <a:pt x="15" y="62"/>
                    <a:pt x="2" y="103"/>
                  </a:cubicBezTo>
                  <a:cubicBezTo>
                    <a:pt x="1" y="107"/>
                    <a:pt x="4" y="111"/>
                    <a:pt x="7" y="111"/>
                  </a:cubicBezTo>
                  <a:cubicBezTo>
                    <a:pt x="9" y="111"/>
                    <a:pt x="10" y="110"/>
                    <a:pt x="11" y="109"/>
                  </a:cubicBezTo>
                  <a:cubicBezTo>
                    <a:pt x="24" y="94"/>
                    <a:pt x="35" y="79"/>
                    <a:pt x="51" y="67"/>
                  </a:cubicBezTo>
                  <a:cubicBezTo>
                    <a:pt x="66" y="55"/>
                    <a:pt x="83" y="46"/>
                    <a:pt x="100" y="41"/>
                  </a:cubicBezTo>
                  <a:cubicBezTo>
                    <a:pt x="119" y="35"/>
                    <a:pt x="136" y="31"/>
                    <a:pt x="154" y="30"/>
                  </a:cubicBezTo>
                  <a:cubicBezTo>
                    <a:pt x="164" y="30"/>
                    <a:pt x="173" y="30"/>
                    <a:pt x="183" y="31"/>
                  </a:cubicBezTo>
                  <a:cubicBezTo>
                    <a:pt x="188" y="32"/>
                    <a:pt x="193" y="34"/>
                    <a:pt x="199" y="34"/>
                  </a:cubicBezTo>
                  <a:cubicBezTo>
                    <a:pt x="204" y="34"/>
                    <a:pt x="207" y="32"/>
                    <a:pt x="212" y="30"/>
                  </a:cubicBezTo>
                  <a:cubicBezTo>
                    <a:pt x="220" y="30"/>
                    <a:pt x="221" y="22"/>
                    <a:pt x="217" y="16"/>
                  </a:cubicBezTo>
                  <a:cubicBezTo>
                    <a:pt x="212" y="11"/>
                    <a:pt x="209" y="8"/>
                    <a:pt x="204" y="5"/>
                  </a:cubicBezTo>
                  <a:cubicBezTo>
                    <a:pt x="199" y="2"/>
                    <a:pt x="192" y="2"/>
                    <a:pt x="185" y="2"/>
                  </a:cubicBezTo>
                  <a:cubicBezTo>
                    <a:pt x="174" y="0"/>
                    <a:pt x="164" y="0"/>
                    <a:pt x="154"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grpId="0" nodeType="clickEffect">
                                  <p:stCondLst>
                                    <p:cond delay="0"/>
                                  </p:stCondLst>
                                  <p:childTnLst>
                                    <p:set>
                                      <p:cBhvr>
                                        <p:cTn id="6" dur="1" fill="hold">
                                          <p:stCondLst>
                                            <p:cond delay="0"/>
                                          </p:stCondLst>
                                        </p:cTn>
                                        <p:tgtEl>
                                          <p:spTgt spid="2068"/>
                                        </p:tgtEl>
                                        <p:attrNameLst>
                                          <p:attrName>style.visibility</p:attrName>
                                        </p:attrNameLst>
                                      </p:cBhvr>
                                      <p:to>
                                        <p:strVal val="visible"/>
                                      </p:to>
                                    </p:set>
                                    <p:anim calcmode="lin" valueType="num">
                                      <p:cBhvr additive="base">
                                        <p:cTn id="7" dur="1000" fill="hold"/>
                                        <p:tgtEl>
                                          <p:spTgt spid="2068"/>
                                        </p:tgtEl>
                                        <p:attrNameLst>
                                          <p:attrName>ppt_x</p:attrName>
                                        </p:attrNameLst>
                                      </p:cBhvr>
                                      <p:tavLst>
                                        <p:tav tm="0">
                                          <p:val>
                                            <p:strVal val="1+#ppt_w/2"/>
                                          </p:val>
                                        </p:tav>
                                        <p:tav tm="100000">
                                          <p:val>
                                            <p:strVal val="#ppt_x"/>
                                          </p:val>
                                        </p:tav>
                                      </p:tavLst>
                                    </p:anim>
                                    <p:anim calcmode="lin" valueType="num">
                                      <p:cBhvr additive="base">
                                        <p:cTn id="8" dur="1000" fill="hold"/>
                                        <p:tgtEl>
                                          <p:spTgt spid="206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600"/>
                                  </p:stCondLst>
                                  <p:iterate type="lt">
                                    <p:tmPct val="10000"/>
                                  </p:iterate>
                                  <p:childTnLst>
                                    <p:set>
                                      <p:cBhvr>
                                        <p:cTn id="10" dur="1" fill="hold">
                                          <p:stCondLst>
                                            <p:cond delay="0"/>
                                          </p:stCondLst>
                                        </p:cTn>
                                        <p:tgtEl>
                                          <p:spTgt spid="2067"/>
                                        </p:tgtEl>
                                        <p:attrNameLst>
                                          <p:attrName>style.visibility</p:attrName>
                                        </p:attrNameLst>
                                      </p:cBhvr>
                                      <p:to>
                                        <p:strVal val="visible"/>
                                      </p:to>
                                    </p:set>
                                    <p:anim calcmode="lin" valueType="num">
                                      <p:cBhvr additive="base">
                                        <p:cTn id="11" dur="1000" fill="hold"/>
                                        <p:tgtEl>
                                          <p:spTgt spid="2067"/>
                                        </p:tgtEl>
                                        <p:attrNameLst>
                                          <p:attrName>ppt_x</p:attrName>
                                        </p:attrNameLst>
                                      </p:cBhvr>
                                      <p:tavLst>
                                        <p:tav tm="0">
                                          <p:val>
                                            <p:strVal val="1+#ppt_w/2"/>
                                          </p:val>
                                        </p:tav>
                                        <p:tav tm="100000">
                                          <p:val>
                                            <p:strVal val="#ppt_x"/>
                                          </p:val>
                                        </p:tav>
                                      </p:tavLst>
                                    </p:anim>
                                    <p:anim calcmode="lin" valueType="num">
                                      <p:cBhvr additive="base">
                                        <p:cTn id="12" dur="1000" fill="hold"/>
                                        <p:tgtEl>
                                          <p:spTgt spid="2067"/>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600"/>
                                  </p:stCondLst>
                                  <p:childTnLst>
                                    <p:set>
                                      <p:cBhvr>
                                        <p:cTn id="14" dur="1" fill="hold">
                                          <p:stCondLst>
                                            <p:cond delay="0"/>
                                          </p:stCondLst>
                                        </p:cTn>
                                        <p:tgtEl>
                                          <p:spTgt spid="2071"/>
                                        </p:tgtEl>
                                        <p:attrNameLst>
                                          <p:attrName>style.visibility</p:attrName>
                                        </p:attrNameLst>
                                      </p:cBhvr>
                                      <p:to>
                                        <p:strVal val="visible"/>
                                      </p:to>
                                    </p:set>
                                    <p:anim calcmode="lin" valueType="num">
                                      <p:cBhvr>
                                        <p:cTn id="15" dur="1000" fill="hold"/>
                                        <p:tgtEl>
                                          <p:spTgt spid="2071"/>
                                        </p:tgtEl>
                                        <p:attrNameLst>
                                          <p:attrName>ppt_w</p:attrName>
                                        </p:attrNameLst>
                                      </p:cBhvr>
                                      <p:tavLst>
                                        <p:tav tm="0">
                                          <p:val>
                                            <p:fltVal val="0"/>
                                          </p:val>
                                        </p:tav>
                                        <p:tav tm="100000">
                                          <p:val>
                                            <p:strVal val="#ppt_w"/>
                                          </p:val>
                                        </p:tav>
                                      </p:tavLst>
                                    </p:anim>
                                    <p:anim calcmode="lin" valueType="num">
                                      <p:cBhvr>
                                        <p:cTn id="16" dur="1000" fill="hold"/>
                                        <p:tgtEl>
                                          <p:spTgt spid="2071"/>
                                        </p:tgtEl>
                                        <p:attrNameLst>
                                          <p:attrName>ppt_h</p:attrName>
                                        </p:attrNameLst>
                                      </p:cBhvr>
                                      <p:tavLst>
                                        <p:tav tm="0">
                                          <p:val>
                                            <p:fltVal val="0"/>
                                          </p:val>
                                        </p:tav>
                                        <p:tav tm="100000">
                                          <p:val>
                                            <p:strVal val="#ppt_h"/>
                                          </p:val>
                                        </p:tav>
                                      </p:tavLst>
                                    </p:anim>
                                    <p:animEffect transition="in" filter="fade">
                                      <p:cBhvr>
                                        <p:cTn id="17" dur="1000"/>
                                        <p:tgtEl>
                                          <p:spTgt spid="20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7" grpId="0"/>
      <p:bldP spid="2068" grpId="0"/>
    </p:bldLst>
  </p:timing>
</p:sld>
</file>

<file path=ppt/theme/theme1.xml><?xml version="1.0" encoding="utf-8"?>
<a:theme xmlns:a="http://schemas.openxmlformats.org/drawingml/2006/main" name="Classic History Aesthetic MK Campaign by Slidesgo">
  <a:themeElements>
    <a:clrScheme name="Simple Light">
      <a:dk1>
        <a:srgbClr val="000000"/>
      </a:dk1>
      <a:lt1>
        <a:srgbClr val="FFFFFF"/>
      </a:lt1>
      <a:dk2>
        <a:srgbClr val="FFC846"/>
      </a:dk2>
      <a:lt2>
        <a:srgbClr val="DF553C"/>
      </a:lt2>
      <a:accent1>
        <a:srgbClr val="A00825"/>
      </a:accent1>
      <a:accent2>
        <a:srgbClr val="6E8A61"/>
      </a:accent2>
      <a:accent3>
        <a:srgbClr val="ACBA8D"/>
      </a:accent3>
      <a:accent4>
        <a:srgbClr val="E9D5BB"/>
      </a:accent4>
      <a:accent5>
        <a:srgbClr val="B89164"/>
      </a:accent5>
      <a:accent6>
        <a:srgbClr val="8F6027"/>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1745</TotalTime>
  <Words>2050</Words>
  <Application>Microsoft Office PowerPoint</Application>
  <PresentationFormat>Widescreen</PresentationFormat>
  <Paragraphs>179</Paragraphs>
  <Slides>32</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Eczar</vt:lpstr>
      <vt:lpstr>Arial</vt:lpstr>
      <vt:lpstr>Symbol</vt:lpstr>
      <vt:lpstr>Sarala</vt:lpstr>
      <vt:lpstr>#9Slide06 SVNBlow Brush</vt:lpstr>
      <vt:lpstr>Cambria</vt:lpstr>
      <vt:lpstr>Fira Sans Extra Condensed SemiBold</vt:lpstr>
      <vt:lpstr>Times New Roman</vt:lpstr>
      <vt:lpstr>Jua</vt:lpstr>
      <vt:lpstr>Classic History Aesthetic MK Campaign by Slidesgo</vt:lpstr>
      <vt:lpstr>HÊ – RA – CLÉT ĐI TÌM TÁO VÀNG</vt:lpstr>
      <vt:lpstr>Trò chơi</vt:lpstr>
      <vt:lpstr>PowerPoint Presentation</vt:lpstr>
      <vt:lpstr>PowerPoint Presentation</vt:lpstr>
      <vt:lpstr>PowerPoint Presentation</vt:lpstr>
      <vt:lpstr>PowerPoint Presentation</vt:lpstr>
      <vt:lpstr>PowerPoint Presentation</vt:lpstr>
      <vt:lpstr>PowerPoint Presentation</vt:lpstr>
      <vt:lpstr>ĐỌC – TÌM HIỂU CHUNG</vt:lpstr>
      <vt:lpstr>1. Thể loại thần thoại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TỔNG KẾT</vt:lpstr>
      <vt:lpstr>Đề tài</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Campaña de MK con Estética de Historia Clásica</dc:title>
  <dc:subject>9Slide.vn</dc:subject>
  <dc:creator>DELL</dc:creator>
  <dc:description>9Slide.vn</dc:description>
  <cp:lastModifiedBy>Le Tien Duat</cp:lastModifiedBy>
  <cp:revision>14</cp:revision>
  <dcterms:modified xsi:type="dcterms:W3CDTF">2024-12-11T13:59:40Z</dcterms:modified>
  <cp:category>9Slide.vn</cp:category>
</cp:coreProperties>
</file>